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Do Hyeon"/>
      <p:regular r:id="rId15"/>
    </p:embeddedFont>
    <p:embeddedFont>
      <p:font typeface="Bebas Neue"/>
      <p:regular r:id="rId16"/>
    </p:embeddedFont>
    <p:embeddedFont>
      <p:font typeface="Didact Gothic"/>
      <p:regular r:id="rId17"/>
    </p:embeddedFont>
    <p:embeddedFont>
      <p:font typeface="Century Gothic"/>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8D06EED-C4AD-4D3B-9A2E-4FE5D8F021FE}">
  <a:tblStyle styleId="{18D06EED-C4AD-4D3B-9A2E-4FE5D8F021F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CenturyGothic-italic.fntdata"/><Relationship Id="rId21" Type="http://schemas.openxmlformats.org/officeDocument/2006/relationships/font" Target="fonts/CenturyGothic-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DoHyeon-regular.fntdata"/><Relationship Id="rId14" Type="http://schemas.openxmlformats.org/officeDocument/2006/relationships/slide" Target="slides/slide9.xml"/><Relationship Id="rId17" Type="http://schemas.openxmlformats.org/officeDocument/2006/relationships/font" Target="fonts/DidactGothic-regular.fntdata"/><Relationship Id="rId16" Type="http://schemas.openxmlformats.org/officeDocument/2006/relationships/font" Target="fonts/BebasNeue-regular.fntdata"/><Relationship Id="rId19" Type="http://schemas.openxmlformats.org/officeDocument/2006/relationships/font" Target="fonts/CenturyGothic-bold.fntdata"/><Relationship Id="rId18" Type="http://schemas.openxmlformats.org/officeDocument/2006/relationships/font" Target="fonts/CenturyGothic-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RKcsUz4AtiQ"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it's called "Inverse Kinematics" #shorts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34c56c89f59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34c56c89f59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34c56c89f59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34c56c89f59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a7dfdbdca9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a7dfdbdca9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34c56c89f59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34c56c89f59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34c56c89f59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34c56c89f59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a7dfdbdca9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a7dfdbdca9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34c56c89f59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34c56c89f59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34c56c89f59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34c56c89f59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Conclusion:</a:t>
            </a:r>
            <a:endParaRPr/>
          </a:p>
          <a:p>
            <a:pPr indent="0" lvl="0" marL="0" rtl="0" algn="l">
              <a:spcBef>
                <a:spcPts val="0"/>
              </a:spcBef>
              <a:spcAft>
                <a:spcPts val="0"/>
              </a:spcAft>
              <a:buNone/>
            </a:pPr>
            <a:r>
              <a:rPr lang="en"/>
              <a:t>Inverse Kinematics (IK) significantly elevates gaming experiences by enabling realistic, responsive, and dynamic character animations. Originating from robotics technology, IK provides powerful tools for enhancing player immersion, storytelling depth, and user engagement. While IK introduces certain creative and computational challenges, its positive impact on audience reception and commercial success has been clearly demonstrated in acclaimed, commercially successful games like Red Dead Redemption 2 and The Last of Us Part II.</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Looking ahead, IK innovation—particularly through integration with AI, machine learning, cloud technologies, and virtual reality—promises even greater realism, emotional expressiveness, and interactive possibilities. Such advancements have the potential to transform storytelling methods, set higher industry standards, and unlock new creative and commercial opportunities in entertainment.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Ultimately, IK remains a crucial technology poised to redefine the landscape of gaming and interactive storytelling, offering both creative potential and commercial advantages for the future of entertainment.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1949500" y="1300850"/>
            <a:ext cx="5244900" cy="20526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191919"/>
              </a:buClr>
              <a:buSzPts val="5200"/>
              <a:buNone/>
              <a:defRPr sz="5200">
                <a:solidFill>
                  <a:srgbClr val="191919"/>
                </a:solidFill>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1" name="Google Shape;11;p2"/>
          <p:cNvSpPr txBox="1"/>
          <p:nvPr>
            <p:ph idx="1" type="subTitle"/>
          </p:nvPr>
        </p:nvSpPr>
        <p:spPr>
          <a:xfrm>
            <a:off x="2165350" y="3388075"/>
            <a:ext cx="4813200" cy="42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2" name="Google Shape;12;p2"/>
          <p:cNvSpPr/>
          <p:nvPr/>
        </p:nvSpPr>
        <p:spPr>
          <a:xfrm rot="10800000">
            <a:off x="1876923" y="330286"/>
            <a:ext cx="641976" cy="527797"/>
          </a:xfrm>
          <a:custGeom>
            <a:rect b="b" l="l" r="r" t="t"/>
            <a:pathLst>
              <a:path extrusionOk="0" h="52635" w="196323">
                <a:moveTo>
                  <a:pt x="167138" y="1"/>
                </a:moveTo>
                <a:lnTo>
                  <a:pt x="166630" y="16"/>
                </a:lnTo>
                <a:lnTo>
                  <a:pt x="166122" y="39"/>
                </a:lnTo>
                <a:lnTo>
                  <a:pt x="165613" y="78"/>
                </a:lnTo>
                <a:lnTo>
                  <a:pt x="165132" y="124"/>
                </a:lnTo>
                <a:lnTo>
                  <a:pt x="164650" y="178"/>
                </a:lnTo>
                <a:lnTo>
                  <a:pt x="164222" y="240"/>
                </a:lnTo>
                <a:lnTo>
                  <a:pt x="163794" y="317"/>
                </a:lnTo>
                <a:lnTo>
                  <a:pt x="163393" y="394"/>
                </a:lnTo>
                <a:lnTo>
                  <a:pt x="163018" y="487"/>
                </a:lnTo>
                <a:lnTo>
                  <a:pt x="162671" y="587"/>
                </a:lnTo>
                <a:lnTo>
                  <a:pt x="162350" y="695"/>
                </a:lnTo>
                <a:lnTo>
                  <a:pt x="162082" y="811"/>
                </a:lnTo>
                <a:lnTo>
                  <a:pt x="161868" y="935"/>
                </a:lnTo>
                <a:lnTo>
                  <a:pt x="161681" y="1066"/>
                </a:lnTo>
                <a:lnTo>
                  <a:pt x="161574" y="1205"/>
                </a:lnTo>
                <a:lnTo>
                  <a:pt x="161494" y="1352"/>
                </a:lnTo>
                <a:lnTo>
                  <a:pt x="161467" y="1506"/>
                </a:lnTo>
                <a:lnTo>
                  <a:pt x="161520" y="1660"/>
                </a:lnTo>
                <a:lnTo>
                  <a:pt x="161627" y="1822"/>
                </a:lnTo>
                <a:lnTo>
                  <a:pt x="161788" y="1992"/>
                </a:lnTo>
                <a:lnTo>
                  <a:pt x="165373" y="4964"/>
                </a:lnTo>
                <a:lnTo>
                  <a:pt x="167138" y="6454"/>
                </a:lnTo>
                <a:lnTo>
                  <a:pt x="168904" y="7944"/>
                </a:lnTo>
                <a:lnTo>
                  <a:pt x="170642" y="9434"/>
                </a:lnTo>
                <a:lnTo>
                  <a:pt x="172354" y="10924"/>
                </a:lnTo>
                <a:lnTo>
                  <a:pt x="174040" y="12422"/>
                </a:lnTo>
                <a:lnTo>
                  <a:pt x="175698" y="13920"/>
                </a:lnTo>
                <a:lnTo>
                  <a:pt x="173264" y="13603"/>
                </a:lnTo>
                <a:lnTo>
                  <a:pt x="170830" y="13286"/>
                </a:lnTo>
                <a:lnTo>
                  <a:pt x="168369" y="12985"/>
                </a:lnTo>
                <a:lnTo>
                  <a:pt x="165908" y="12684"/>
                </a:lnTo>
                <a:lnTo>
                  <a:pt x="163446" y="12391"/>
                </a:lnTo>
                <a:lnTo>
                  <a:pt x="160985" y="12113"/>
                </a:lnTo>
                <a:lnTo>
                  <a:pt x="158498" y="11835"/>
                </a:lnTo>
                <a:lnTo>
                  <a:pt x="155983" y="11565"/>
                </a:lnTo>
                <a:lnTo>
                  <a:pt x="153495" y="11302"/>
                </a:lnTo>
                <a:lnTo>
                  <a:pt x="150954" y="11048"/>
                </a:lnTo>
                <a:lnTo>
                  <a:pt x="148439" y="10793"/>
                </a:lnTo>
                <a:lnTo>
                  <a:pt x="145898" y="10554"/>
                </a:lnTo>
                <a:lnTo>
                  <a:pt x="143330" y="10322"/>
                </a:lnTo>
                <a:lnTo>
                  <a:pt x="140789" y="10098"/>
                </a:lnTo>
                <a:lnTo>
                  <a:pt x="138194" y="9874"/>
                </a:lnTo>
                <a:lnTo>
                  <a:pt x="135599" y="9666"/>
                </a:lnTo>
                <a:lnTo>
                  <a:pt x="135144" y="9635"/>
                </a:lnTo>
                <a:lnTo>
                  <a:pt x="134663" y="9612"/>
                </a:lnTo>
                <a:lnTo>
                  <a:pt x="134208" y="9596"/>
                </a:lnTo>
                <a:lnTo>
                  <a:pt x="133727" y="9589"/>
                </a:lnTo>
                <a:lnTo>
                  <a:pt x="133272" y="9596"/>
                </a:lnTo>
                <a:lnTo>
                  <a:pt x="132844" y="9612"/>
                </a:lnTo>
                <a:lnTo>
                  <a:pt x="132389" y="9635"/>
                </a:lnTo>
                <a:lnTo>
                  <a:pt x="131961" y="9666"/>
                </a:lnTo>
                <a:lnTo>
                  <a:pt x="131560" y="9704"/>
                </a:lnTo>
                <a:lnTo>
                  <a:pt x="131159" y="9751"/>
                </a:lnTo>
                <a:lnTo>
                  <a:pt x="130757" y="9797"/>
                </a:lnTo>
                <a:lnTo>
                  <a:pt x="130383" y="9859"/>
                </a:lnTo>
                <a:lnTo>
                  <a:pt x="130008" y="9928"/>
                </a:lnTo>
                <a:lnTo>
                  <a:pt x="129660" y="9998"/>
                </a:lnTo>
                <a:lnTo>
                  <a:pt x="129313" y="10075"/>
                </a:lnTo>
                <a:lnTo>
                  <a:pt x="128992" y="10160"/>
                </a:lnTo>
                <a:lnTo>
                  <a:pt x="128697" y="10253"/>
                </a:lnTo>
                <a:lnTo>
                  <a:pt x="128430" y="10353"/>
                </a:lnTo>
                <a:lnTo>
                  <a:pt x="128162" y="10446"/>
                </a:lnTo>
                <a:lnTo>
                  <a:pt x="127922" y="10554"/>
                </a:lnTo>
                <a:lnTo>
                  <a:pt x="127708" y="10662"/>
                </a:lnTo>
                <a:lnTo>
                  <a:pt x="127520" y="10778"/>
                </a:lnTo>
                <a:lnTo>
                  <a:pt x="127333" y="10893"/>
                </a:lnTo>
                <a:lnTo>
                  <a:pt x="127199" y="11009"/>
                </a:lnTo>
                <a:lnTo>
                  <a:pt x="127066" y="11133"/>
                </a:lnTo>
                <a:lnTo>
                  <a:pt x="126985" y="11264"/>
                </a:lnTo>
                <a:lnTo>
                  <a:pt x="126932" y="11387"/>
                </a:lnTo>
                <a:lnTo>
                  <a:pt x="126878" y="11519"/>
                </a:lnTo>
                <a:lnTo>
                  <a:pt x="126878" y="11650"/>
                </a:lnTo>
                <a:lnTo>
                  <a:pt x="126905" y="11789"/>
                </a:lnTo>
                <a:lnTo>
                  <a:pt x="126959" y="11920"/>
                </a:lnTo>
                <a:lnTo>
                  <a:pt x="127039" y="12059"/>
                </a:lnTo>
                <a:lnTo>
                  <a:pt x="128323" y="13719"/>
                </a:lnTo>
                <a:lnTo>
                  <a:pt x="129607" y="15379"/>
                </a:lnTo>
                <a:lnTo>
                  <a:pt x="130944" y="17038"/>
                </a:lnTo>
                <a:lnTo>
                  <a:pt x="132282" y="18698"/>
                </a:lnTo>
                <a:lnTo>
                  <a:pt x="133620" y="20350"/>
                </a:lnTo>
                <a:lnTo>
                  <a:pt x="135011" y="22002"/>
                </a:lnTo>
                <a:lnTo>
                  <a:pt x="137793" y="25314"/>
                </a:lnTo>
                <a:lnTo>
                  <a:pt x="135358" y="24936"/>
                </a:lnTo>
                <a:lnTo>
                  <a:pt x="132897" y="24565"/>
                </a:lnTo>
                <a:lnTo>
                  <a:pt x="130436" y="24202"/>
                </a:lnTo>
                <a:lnTo>
                  <a:pt x="127975" y="23840"/>
                </a:lnTo>
                <a:lnTo>
                  <a:pt x="125487" y="23492"/>
                </a:lnTo>
                <a:lnTo>
                  <a:pt x="123000" y="23137"/>
                </a:lnTo>
                <a:lnTo>
                  <a:pt x="120512" y="22797"/>
                </a:lnTo>
                <a:lnTo>
                  <a:pt x="117997" y="22458"/>
                </a:lnTo>
                <a:lnTo>
                  <a:pt x="115483" y="22126"/>
                </a:lnTo>
                <a:lnTo>
                  <a:pt x="112968" y="21802"/>
                </a:lnTo>
                <a:lnTo>
                  <a:pt x="110427" y="21477"/>
                </a:lnTo>
                <a:lnTo>
                  <a:pt x="107885" y="21161"/>
                </a:lnTo>
                <a:lnTo>
                  <a:pt x="105344" y="20844"/>
                </a:lnTo>
                <a:lnTo>
                  <a:pt x="102776" y="20543"/>
                </a:lnTo>
                <a:lnTo>
                  <a:pt x="100208" y="20234"/>
                </a:lnTo>
                <a:lnTo>
                  <a:pt x="97613" y="19941"/>
                </a:lnTo>
                <a:lnTo>
                  <a:pt x="97158" y="19895"/>
                </a:lnTo>
                <a:lnTo>
                  <a:pt x="96704" y="19864"/>
                </a:lnTo>
                <a:lnTo>
                  <a:pt x="96249" y="19841"/>
                </a:lnTo>
                <a:lnTo>
                  <a:pt x="95794" y="19825"/>
                </a:lnTo>
                <a:lnTo>
                  <a:pt x="95339" y="19825"/>
                </a:lnTo>
                <a:lnTo>
                  <a:pt x="94885" y="19841"/>
                </a:lnTo>
                <a:lnTo>
                  <a:pt x="94457" y="19856"/>
                </a:lnTo>
                <a:lnTo>
                  <a:pt x="94029" y="19887"/>
                </a:lnTo>
                <a:lnTo>
                  <a:pt x="93601" y="19933"/>
                </a:lnTo>
                <a:lnTo>
                  <a:pt x="93173" y="19980"/>
                </a:lnTo>
                <a:lnTo>
                  <a:pt x="92771" y="20034"/>
                </a:lnTo>
                <a:lnTo>
                  <a:pt x="92370" y="20103"/>
                </a:lnTo>
                <a:lnTo>
                  <a:pt x="91996" y="20173"/>
                </a:lnTo>
                <a:lnTo>
                  <a:pt x="91648" y="20250"/>
                </a:lnTo>
                <a:lnTo>
                  <a:pt x="91300" y="20335"/>
                </a:lnTo>
                <a:lnTo>
                  <a:pt x="90952" y="20427"/>
                </a:lnTo>
                <a:lnTo>
                  <a:pt x="90658" y="20528"/>
                </a:lnTo>
                <a:lnTo>
                  <a:pt x="90364" y="20628"/>
                </a:lnTo>
                <a:lnTo>
                  <a:pt x="90096" y="20736"/>
                </a:lnTo>
                <a:lnTo>
                  <a:pt x="89829" y="20844"/>
                </a:lnTo>
                <a:lnTo>
                  <a:pt x="89615" y="20960"/>
                </a:lnTo>
                <a:lnTo>
                  <a:pt x="89401" y="21084"/>
                </a:lnTo>
                <a:lnTo>
                  <a:pt x="89240" y="21199"/>
                </a:lnTo>
                <a:lnTo>
                  <a:pt x="89080" y="21323"/>
                </a:lnTo>
                <a:lnTo>
                  <a:pt x="88946" y="21454"/>
                </a:lnTo>
                <a:lnTo>
                  <a:pt x="88866" y="21578"/>
                </a:lnTo>
                <a:lnTo>
                  <a:pt x="88786" y="21709"/>
                </a:lnTo>
                <a:lnTo>
                  <a:pt x="88759" y="21840"/>
                </a:lnTo>
                <a:lnTo>
                  <a:pt x="88759" y="21971"/>
                </a:lnTo>
                <a:lnTo>
                  <a:pt x="88786" y="22095"/>
                </a:lnTo>
                <a:lnTo>
                  <a:pt x="88866" y="22226"/>
                </a:lnTo>
                <a:lnTo>
                  <a:pt x="88973" y="22357"/>
                </a:lnTo>
                <a:lnTo>
                  <a:pt x="102321" y="36191"/>
                </a:lnTo>
                <a:lnTo>
                  <a:pt x="99406" y="35859"/>
                </a:lnTo>
                <a:lnTo>
                  <a:pt x="96490" y="35535"/>
                </a:lnTo>
                <a:lnTo>
                  <a:pt x="93574" y="35219"/>
                </a:lnTo>
                <a:lnTo>
                  <a:pt x="90631" y="34910"/>
                </a:lnTo>
                <a:lnTo>
                  <a:pt x="87689" y="34609"/>
                </a:lnTo>
                <a:lnTo>
                  <a:pt x="84746" y="34315"/>
                </a:lnTo>
                <a:lnTo>
                  <a:pt x="81777" y="34030"/>
                </a:lnTo>
                <a:lnTo>
                  <a:pt x="78808" y="33752"/>
                </a:lnTo>
                <a:lnTo>
                  <a:pt x="75838" y="33474"/>
                </a:lnTo>
                <a:lnTo>
                  <a:pt x="72842" y="33212"/>
                </a:lnTo>
                <a:lnTo>
                  <a:pt x="69846" y="32949"/>
                </a:lnTo>
                <a:lnTo>
                  <a:pt x="66850" y="32702"/>
                </a:lnTo>
                <a:lnTo>
                  <a:pt x="63827" y="32455"/>
                </a:lnTo>
                <a:lnTo>
                  <a:pt x="60804" y="32216"/>
                </a:lnTo>
                <a:lnTo>
                  <a:pt x="57755" y="31992"/>
                </a:lnTo>
                <a:lnTo>
                  <a:pt x="54705" y="31768"/>
                </a:lnTo>
                <a:lnTo>
                  <a:pt x="54277" y="31737"/>
                </a:lnTo>
                <a:lnTo>
                  <a:pt x="53822" y="31722"/>
                </a:lnTo>
                <a:lnTo>
                  <a:pt x="53368" y="31714"/>
                </a:lnTo>
                <a:lnTo>
                  <a:pt x="52913" y="31714"/>
                </a:lnTo>
                <a:lnTo>
                  <a:pt x="52458" y="31722"/>
                </a:lnTo>
                <a:lnTo>
                  <a:pt x="52030" y="31737"/>
                </a:lnTo>
                <a:lnTo>
                  <a:pt x="51575" y="31760"/>
                </a:lnTo>
                <a:lnTo>
                  <a:pt x="51121" y="31799"/>
                </a:lnTo>
                <a:lnTo>
                  <a:pt x="50666" y="31837"/>
                </a:lnTo>
                <a:lnTo>
                  <a:pt x="50238" y="31884"/>
                </a:lnTo>
                <a:lnTo>
                  <a:pt x="49810" y="31938"/>
                </a:lnTo>
                <a:lnTo>
                  <a:pt x="49409" y="31992"/>
                </a:lnTo>
                <a:lnTo>
                  <a:pt x="49007" y="32061"/>
                </a:lnTo>
                <a:lnTo>
                  <a:pt x="48606" y="32131"/>
                </a:lnTo>
                <a:lnTo>
                  <a:pt x="48232" y="32208"/>
                </a:lnTo>
                <a:lnTo>
                  <a:pt x="47884" y="32293"/>
                </a:lnTo>
                <a:lnTo>
                  <a:pt x="47536" y="32386"/>
                </a:lnTo>
                <a:lnTo>
                  <a:pt x="47242" y="32478"/>
                </a:lnTo>
                <a:lnTo>
                  <a:pt x="46948" y="32579"/>
                </a:lnTo>
                <a:lnTo>
                  <a:pt x="46680" y="32679"/>
                </a:lnTo>
                <a:lnTo>
                  <a:pt x="46413" y="32795"/>
                </a:lnTo>
                <a:lnTo>
                  <a:pt x="46199" y="32903"/>
                </a:lnTo>
                <a:lnTo>
                  <a:pt x="46038" y="33019"/>
                </a:lnTo>
                <a:lnTo>
                  <a:pt x="45878" y="33142"/>
                </a:lnTo>
                <a:lnTo>
                  <a:pt x="45744" y="33266"/>
                </a:lnTo>
                <a:lnTo>
                  <a:pt x="45664" y="33389"/>
                </a:lnTo>
                <a:lnTo>
                  <a:pt x="45610" y="33520"/>
                </a:lnTo>
                <a:lnTo>
                  <a:pt x="45610" y="33652"/>
                </a:lnTo>
                <a:lnTo>
                  <a:pt x="45637" y="33791"/>
                </a:lnTo>
                <a:lnTo>
                  <a:pt x="45690" y="33922"/>
                </a:lnTo>
                <a:lnTo>
                  <a:pt x="45824" y="34061"/>
                </a:lnTo>
                <a:lnTo>
                  <a:pt x="45985" y="34200"/>
                </a:lnTo>
                <a:lnTo>
                  <a:pt x="61794" y="46521"/>
                </a:lnTo>
                <a:lnTo>
                  <a:pt x="58584" y="46088"/>
                </a:lnTo>
                <a:lnTo>
                  <a:pt x="55374" y="45671"/>
                </a:lnTo>
                <a:lnTo>
                  <a:pt x="52137" y="45262"/>
                </a:lnTo>
                <a:lnTo>
                  <a:pt x="48874" y="44853"/>
                </a:lnTo>
                <a:lnTo>
                  <a:pt x="45610" y="44467"/>
                </a:lnTo>
                <a:lnTo>
                  <a:pt x="42346" y="44081"/>
                </a:lnTo>
                <a:lnTo>
                  <a:pt x="39056" y="43711"/>
                </a:lnTo>
                <a:lnTo>
                  <a:pt x="35766" y="43348"/>
                </a:lnTo>
                <a:lnTo>
                  <a:pt x="32449" y="42993"/>
                </a:lnTo>
                <a:lnTo>
                  <a:pt x="29105" y="42645"/>
                </a:lnTo>
                <a:lnTo>
                  <a:pt x="25761" y="42313"/>
                </a:lnTo>
                <a:lnTo>
                  <a:pt x="22417" y="41989"/>
                </a:lnTo>
                <a:lnTo>
                  <a:pt x="19047" y="41673"/>
                </a:lnTo>
                <a:lnTo>
                  <a:pt x="15649" y="41371"/>
                </a:lnTo>
                <a:lnTo>
                  <a:pt x="12252" y="41070"/>
                </a:lnTo>
                <a:lnTo>
                  <a:pt x="8828" y="40785"/>
                </a:lnTo>
                <a:lnTo>
                  <a:pt x="8400" y="40754"/>
                </a:lnTo>
                <a:lnTo>
                  <a:pt x="7999" y="40731"/>
                </a:lnTo>
                <a:lnTo>
                  <a:pt x="7624" y="40715"/>
                </a:lnTo>
                <a:lnTo>
                  <a:pt x="7223" y="40700"/>
                </a:lnTo>
                <a:lnTo>
                  <a:pt x="6474" y="40700"/>
                </a:lnTo>
                <a:lnTo>
                  <a:pt x="6126" y="40708"/>
                </a:lnTo>
                <a:lnTo>
                  <a:pt x="5778" y="40715"/>
                </a:lnTo>
                <a:lnTo>
                  <a:pt x="5431" y="40738"/>
                </a:lnTo>
                <a:lnTo>
                  <a:pt x="5083" y="40762"/>
                </a:lnTo>
                <a:lnTo>
                  <a:pt x="4762" y="40785"/>
                </a:lnTo>
                <a:lnTo>
                  <a:pt x="4441" y="40823"/>
                </a:lnTo>
                <a:lnTo>
                  <a:pt x="4147" y="40854"/>
                </a:lnTo>
                <a:lnTo>
                  <a:pt x="3826" y="40901"/>
                </a:lnTo>
                <a:lnTo>
                  <a:pt x="3558" y="40947"/>
                </a:lnTo>
                <a:lnTo>
                  <a:pt x="3264" y="40993"/>
                </a:lnTo>
                <a:lnTo>
                  <a:pt x="2996" y="41047"/>
                </a:lnTo>
                <a:lnTo>
                  <a:pt x="2756" y="41109"/>
                </a:lnTo>
                <a:lnTo>
                  <a:pt x="2247" y="41233"/>
                </a:lnTo>
                <a:lnTo>
                  <a:pt x="1819" y="41379"/>
                </a:lnTo>
                <a:lnTo>
                  <a:pt x="1418" y="41526"/>
                </a:lnTo>
                <a:lnTo>
                  <a:pt x="1070" y="41688"/>
                </a:lnTo>
                <a:lnTo>
                  <a:pt x="749" y="41858"/>
                </a:lnTo>
                <a:lnTo>
                  <a:pt x="509" y="42035"/>
                </a:lnTo>
                <a:lnTo>
                  <a:pt x="295" y="42221"/>
                </a:lnTo>
                <a:lnTo>
                  <a:pt x="134" y="42406"/>
                </a:lnTo>
                <a:lnTo>
                  <a:pt x="54" y="42591"/>
                </a:lnTo>
                <a:lnTo>
                  <a:pt x="0" y="42784"/>
                </a:lnTo>
                <a:lnTo>
                  <a:pt x="0" y="42977"/>
                </a:lnTo>
                <a:lnTo>
                  <a:pt x="81" y="43162"/>
                </a:lnTo>
                <a:lnTo>
                  <a:pt x="188" y="43355"/>
                </a:lnTo>
                <a:lnTo>
                  <a:pt x="375" y="43533"/>
                </a:lnTo>
                <a:lnTo>
                  <a:pt x="509" y="43626"/>
                </a:lnTo>
                <a:lnTo>
                  <a:pt x="616" y="43711"/>
                </a:lnTo>
                <a:lnTo>
                  <a:pt x="776" y="43796"/>
                </a:lnTo>
                <a:lnTo>
                  <a:pt x="937" y="43880"/>
                </a:lnTo>
                <a:lnTo>
                  <a:pt x="1124" y="43958"/>
                </a:lnTo>
                <a:lnTo>
                  <a:pt x="1311" y="44043"/>
                </a:lnTo>
                <a:lnTo>
                  <a:pt x="1525" y="44112"/>
                </a:lnTo>
                <a:lnTo>
                  <a:pt x="1739" y="44189"/>
                </a:lnTo>
                <a:lnTo>
                  <a:pt x="2007" y="44259"/>
                </a:lnTo>
                <a:lnTo>
                  <a:pt x="2247" y="44328"/>
                </a:lnTo>
                <a:lnTo>
                  <a:pt x="2542" y="44390"/>
                </a:lnTo>
                <a:lnTo>
                  <a:pt x="2836" y="44452"/>
                </a:lnTo>
                <a:lnTo>
                  <a:pt x="3157" y="44506"/>
                </a:lnTo>
                <a:lnTo>
                  <a:pt x="3478" y="44560"/>
                </a:lnTo>
                <a:lnTo>
                  <a:pt x="3826" y="44614"/>
                </a:lnTo>
                <a:lnTo>
                  <a:pt x="4200" y="44652"/>
                </a:lnTo>
                <a:lnTo>
                  <a:pt x="4575" y="44699"/>
                </a:lnTo>
                <a:lnTo>
                  <a:pt x="4976" y="44730"/>
                </a:lnTo>
                <a:lnTo>
                  <a:pt x="9283" y="45092"/>
                </a:lnTo>
                <a:lnTo>
                  <a:pt x="13563" y="45471"/>
                </a:lnTo>
                <a:lnTo>
                  <a:pt x="17816" y="45864"/>
                </a:lnTo>
                <a:lnTo>
                  <a:pt x="22043" y="46274"/>
                </a:lnTo>
                <a:lnTo>
                  <a:pt x="26243" y="46690"/>
                </a:lnTo>
                <a:lnTo>
                  <a:pt x="30416" y="47131"/>
                </a:lnTo>
                <a:lnTo>
                  <a:pt x="34589" y="47586"/>
                </a:lnTo>
                <a:lnTo>
                  <a:pt x="38708" y="48057"/>
                </a:lnTo>
                <a:lnTo>
                  <a:pt x="42828" y="48543"/>
                </a:lnTo>
                <a:lnTo>
                  <a:pt x="46921" y="49053"/>
                </a:lnTo>
                <a:lnTo>
                  <a:pt x="50987" y="49570"/>
                </a:lnTo>
                <a:lnTo>
                  <a:pt x="55026" y="50103"/>
                </a:lnTo>
                <a:lnTo>
                  <a:pt x="59039" y="50659"/>
                </a:lnTo>
                <a:lnTo>
                  <a:pt x="63051" y="51230"/>
                </a:lnTo>
                <a:lnTo>
                  <a:pt x="67037" y="51816"/>
                </a:lnTo>
                <a:lnTo>
                  <a:pt x="70996" y="52419"/>
                </a:lnTo>
                <a:lnTo>
                  <a:pt x="71451" y="52480"/>
                </a:lnTo>
                <a:lnTo>
                  <a:pt x="71933" y="52534"/>
                </a:lnTo>
                <a:lnTo>
                  <a:pt x="72414" y="52573"/>
                </a:lnTo>
                <a:lnTo>
                  <a:pt x="72922" y="52604"/>
                </a:lnTo>
                <a:lnTo>
                  <a:pt x="73431" y="52627"/>
                </a:lnTo>
                <a:lnTo>
                  <a:pt x="73939" y="52635"/>
                </a:lnTo>
                <a:lnTo>
                  <a:pt x="74474" y="52635"/>
                </a:lnTo>
                <a:lnTo>
                  <a:pt x="74982" y="52627"/>
                </a:lnTo>
                <a:lnTo>
                  <a:pt x="75490" y="52612"/>
                </a:lnTo>
                <a:lnTo>
                  <a:pt x="76025" y="52581"/>
                </a:lnTo>
                <a:lnTo>
                  <a:pt x="76507" y="52542"/>
                </a:lnTo>
                <a:lnTo>
                  <a:pt x="77015" y="52496"/>
                </a:lnTo>
                <a:lnTo>
                  <a:pt x="77497" y="52442"/>
                </a:lnTo>
                <a:lnTo>
                  <a:pt x="77978" y="52380"/>
                </a:lnTo>
                <a:lnTo>
                  <a:pt x="78433" y="52311"/>
                </a:lnTo>
                <a:lnTo>
                  <a:pt x="78888" y="52233"/>
                </a:lnTo>
                <a:lnTo>
                  <a:pt x="79289" y="52148"/>
                </a:lnTo>
                <a:lnTo>
                  <a:pt x="79690" y="52056"/>
                </a:lnTo>
                <a:lnTo>
                  <a:pt x="80065" y="51955"/>
                </a:lnTo>
                <a:lnTo>
                  <a:pt x="80413" y="51855"/>
                </a:lnTo>
                <a:lnTo>
                  <a:pt x="80734" y="51739"/>
                </a:lnTo>
                <a:lnTo>
                  <a:pt x="81001" y="51624"/>
                </a:lnTo>
                <a:lnTo>
                  <a:pt x="81242" y="51500"/>
                </a:lnTo>
                <a:lnTo>
                  <a:pt x="81456" y="51369"/>
                </a:lnTo>
                <a:lnTo>
                  <a:pt x="81616" y="51238"/>
                </a:lnTo>
                <a:lnTo>
                  <a:pt x="81750" y="51099"/>
                </a:lnTo>
                <a:lnTo>
                  <a:pt x="81830" y="50952"/>
                </a:lnTo>
                <a:lnTo>
                  <a:pt x="81857" y="50805"/>
                </a:lnTo>
                <a:lnTo>
                  <a:pt x="81830" y="50659"/>
                </a:lnTo>
                <a:lnTo>
                  <a:pt x="81777" y="50496"/>
                </a:lnTo>
                <a:lnTo>
                  <a:pt x="81643" y="50342"/>
                </a:lnTo>
                <a:lnTo>
                  <a:pt x="81456" y="50172"/>
                </a:lnTo>
                <a:lnTo>
                  <a:pt x="64095" y="36693"/>
                </a:lnTo>
                <a:lnTo>
                  <a:pt x="66984" y="36940"/>
                </a:lnTo>
                <a:lnTo>
                  <a:pt x="69873" y="37187"/>
                </a:lnTo>
                <a:lnTo>
                  <a:pt x="72735" y="37434"/>
                </a:lnTo>
                <a:lnTo>
                  <a:pt x="75597" y="37697"/>
                </a:lnTo>
                <a:lnTo>
                  <a:pt x="78460" y="37967"/>
                </a:lnTo>
                <a:lnTo>
                  <a:pt x="81322" y="38237"/>
                </a:lnTo>
                <a:lnTo>
                  <a:pt x="84158" y="38523"/>
                </a:lnTo>
                <a:lnTo>
                  <a:pt x="86993" y="38808"/>
                </a:lnTo>
                <a:lnTo>
                  <a:pt x="89802" y="39102"/>
                </a:lnTo>
                <a:lnTo>
                  <a:pt x="92638" y="39403"/>
                </a:lnTo>
                <a:lnTo>
                  <a:pt x="95446" y="39712"/>
                </a:lnTo>
                <a:lnTo>
                  <a:pt x="98229" y="40028"/>
                </a:lnTo>
                <a:lnTo>
                  <a:pt x="101037" y="40352"/>
                </a:lnTo>
                <a:lnTo>
                  <a:pt x="103819" y="40684"/>
                </a:lnTo>
                <a:lnTo>
                  <a:pt x="106601" y="41024"/>
                </a:lnTo>
                <a:lnTo>
                  <a:pt x="109357" y="41371"/>
                </a:lnTo>
                <a:lnTo>
                  <a:pt x="109838" y="41433"/>
                </a:lnTo>
                <a:lnTo>
                  <a:pt x="110347" y="41480"/>
                </a:lnTo>
                <a:lnTo>
                  <a:pt x="110828" y="41510"/>
                </a:lnTo>
                <a:lnTo>
                  <a:pt x="111336" y="41541"/>
                </a:lnTo>
                <a:lnTo>
                  <a:pt x="111845" y="41557"/>
                </a:lnTo>
                <a:lnTo>
                  <a:pt x="112380" y="41564"/>
                </a:lnTo>
                <a:lnTo>
                  <a:pt x="112888" y="41564"/>
                </a:lnTo>
                <a:lnTo>
                  <a:pt x="113396" y="41557"/>
                </a:lnTo>
                <a:lnTo>
                  <a:pt x="113878" y="41541"/>
                </a:lnTo>
                <a:lnTo>
                  <a:pt x="114386" y="41518"/>
                </a:lnTo>
                <a:lnTo>
                  <a:pt x="114867" y="41480"/>
                </a:lnTo>
                <a:lnTo>
                  <a:pt x="115349" y="41441"/>
                </a:lnTo>
                <a:lnTo>
                  <a:pt x="115830" y="41387"/>
                </a:lnTo>
                <a:lnTo>
                  <a:pt x="116285" y="41333"/>
                </a:lnTo>
                <a:lnTo>
                  <a:pt x="116713" y="41263"/>
                </a:lnTo>
                <a:lnTo>
                  <a:pt x="117114" y="41194"/>
                </a:lnTo>
                <a:lnTo>
                  <a:pt x="117516" y="41117"/>
                </a:lnTo>
                <a:lnTo>
                  <a:pt x="117890" y="41024"/>
                </a:lnTo>
                <a:lnTo>
                  <a:pt x="118238" y="40931"/>
                </a:lnTo>
                <a:lnTo>
                  <a:pt x="118586" y="40831"/>
                </a:lnTo>
                <a:lnTo>
                  <a:pt x="118880" y="40723"/>
                </a:lnTo>
                <a:lnTo>
                  <a:pt x="119147" y="40615"/>
                </a:lnTo>
                <a:lnTo>
                  <a:pt x="119388" y="40491"/>
                </a:lnTo>
                <a:lnTo>
                  <a:pt x="119575" y="40368"/>
                </a:lnTo>
                <a:lnTo>
                  <a:pt x="119736" y="40237"/>
                </a:lnTo>
                <a:lnTo>
                  <a:pt x="119870" y="40098"/>
                </a:lnTo>
                <a:lnTo>
                  <a:pt x="119950" y="39951"/>
                </a:lnTo>
                <a:lnTo>
                  <a:pt x="120003" y="39804"/>
                </a:lnTo>
                <a:lnTo>
                  <a:pt x="120003" y="39650"/>
                </a:lnTo>
                <a:lnTo>
                  <a:pt x="119950" y="39488"/>
                </a:lnTo>
                <a:lnTo>
                  <a:pt x="119870" y="39326"/>
                </a:lnTo>
                <a:lnTo>
                  <a:pt x="119736" y="39156"/>
                </a:lnTo>
                <a:lnTo>
                  <a:pt x="106307" y="25322"/>
                </a:lnTo>
                <a:lnTo>
                  <a:pt x="108795" y="25638"/>
                </a:lnTo>
                <a:lnTo>
                  <a:pt x="111256" y="25963"/>
                </a:lnTo>
                <a:lnTo>
                  <a:pt x="113717" y="26295"/>
                </a:lnTo>
                <a:lnTo>
                  <a:pt x="116178" y="26626"/>
                </a:lnTo>
                <a:lnTo>
                  <a:pt x="118612" y="26966"/>
                </a:lnTo>
                <a:lnTo>
                  <a:pt x="121047" y="27314"/>
                </a:lnTo>
                <a:lnTo>
                  <a:pt x="123454" y="27661"/>
                </a:lnTo>
                <a:lnTo>
                  <a:pt x="125862" y="28016"/>
                </a:lnTo>
                <a:lnTo>
                  <a:pt x="128269" y="28379"/>
                </a:lnTo>
                <a:lnTo>
                  <a:pt x="130650" y="28742"/>
                </a:lnTo>
                <a:lnTo>
                  <a:pt x="133058" y="29120"/>
                </a:lnTo>
                <a:lnTo>
                  <a:pt x="135412" y="29498"/>
                </a:lnTo>
                <a:lnTo>
                  <a:pt x="137793" y="29877"/>
                </a:lnTo>
                <a:lnTo>
                  <a:pt x="140147" y="30270"/>
                </a:lnTo>
                <a:lnTo>
                  <a:pt x="142501" y="30664"/>
                </a:lnTo>
                <a:lnTo>
                  <a:pt x="144855" y="31058"/>
                </a:lnTo>
                <a:lnTo>
                  <a:pt x="145336" y="31135"/>
                </a:lnTo>
                <a:lnTo>
                  <a:pt x="145818" y="31197"/>
                </a:lnTo>
                <a:lnTo>
                  <a:pt x="146326" y="31251"/>
                </a:lnTo>
                <a:lnTo>
                  <a:pt x="146834" y="31289"/>
                </a:lnTo>
                <a:lnTo>
                  <a:pt x="147316" y="31312"/>
                </a:lnTo>
                <a:lnTo>
                  <a:pt x="147824" y="31328"/>
                </a:lnTo>
                <a:lnTo>
                  <a:pt x="148332" y="31328"/>
                </a:lnTo>
                <a:lnTo>
                  <a:pt x="148814" y="31320"/>
                </a:lnTo>
                <a:lnTo>
                  <a:pt x="149322" y="31305"/>
                </a:lnTo>
                <a:lnTo>
                  <a:pt x="149804" y="31274"/>
                </a:lnTo>
                <a:lnTo>
                  <a:pt x="150285" y="31235"/>
                </a:lnTo>
                <a:lnTo>
                  <a:pt x="150740" y="31189"/>
                </a:lnTo>
                <a:lnTo>
                  <a:pt x="151195" y="31135"/>
                </a:lnTo>
                <a:lnTo>
                  <a:pt x="151623" y="31065"/>
                </a:lnTo>
                <a:lnTo>
                  <a:pt x="152051" y="30996"/>
                </a:lnTo>
                <a:lnTo>
                  <a:pt x="152452" y="30919"/>
                </a:lnTo>
                <a:lnTo>
                  <a:pt x="152853" y="30826"/>
                </a:lnTo>
                <a:lnTo>
                  <a:pt x="153228" y="30733"/>
                </a:lnTo>
                <a:lnTo>
                  <a:pt x="153549" y="30633"/>
                </a:lnTo>
                <a:lnTo>
                  <a:pt x="153870" y="30525"/>
                </a:lnTo>
                <a:lnTo>
                  <a:pt x="154164" y="30409"/>
                </a:lnTo>
                <a:lnTo>
                  <a:pt x="154432" y="30286"/>
                </a:lnTo>
                <a:lnTo>
                  <a:pt x="154672" y="30162"/>
                </a:lnTo>
                <a:lnTo>
                  <a:pt x="154860" y="30031"/>
                </a:lnTo>
                <a:lnTo>
                  <a:pt x="155047" y="29900"/>
                </a:lnTo>
                <a:lnTo>
                  <a:pt x="155181" y="29761"/>
                </a:lnTo>
                <a:lnTo>
                  <a:pt x="155261" y="29614"/>
                </a:lnTo>
                <a:lnTo>
                  <a:pt x="155314" y="29467"/>
                </a:lnTo>
                <a:lnTo>
                  <a:pt x="155341" y="29321"/>
                </a:lnTo>
                <a:lnTo>
                  <a:pt x="155314" y="29166"/>
                </a:lnTo>
                <a:lnTo>
                  <a:pt x="155234" y="29020"/>
                </a:lnTo>
                <a:lnTo>
                  <a:pt x="155127" y="28858"/>
                </a:lnTo>
                <a:lnTo>
                  <a:pt x="153549" y="27082"/>
                </a:lnTo>
                <a:lnTo>
                  <a:pt x="152024" y="25306"/>
                </a:lnTo>
                <a:lnTo>
                  <a:pt x="150499" y="23523"/>
                </a:lnTo>
                <a:lnTo>
                  <a:pt x="149001" y="21740"/>
                </a:lnTo>
                <a:lnTo>
                  <a:pt x="147530" y="19956"/>
                </a:lnTo>
                <a:lnTo>
                  <a:pt x="146085" y="18173"/>
                </a:lnTo>
                <a:lnTo>
                  <a:pt x="144641" y="16390"/>
                </a:lnTo>
                <a:lnTo>
                  <a:pt x="143223" y="14599"/>
                </a:lnTo>
                <a:lnTo>
                  <a:pt x="145925" y="14884"/>
                </a:lnTo>
                <a:lnTo>
                  <a:pt x="148573" y="15170"/>
                </a:lnTo>
                <a:lnTo>
                  <a:pt x="151248" y="15471"/>
                </a:lnTo>
                <a:lnTo>
                  <a:pt x="153870" y="15780"/>
                </a:lnTo>
                <a:lnTo>
                  <a:pt x="156491" y="16097"/>
                </a:lnTo>
                <a:lnTo>
                  <a:pt x="159113" y="16421"/>
                </a:lnTo>
                <a:lnTo>
                  <a:pt x="161708" y="16753"/>
                </a:lnTo>
                <a:lnTo>
                  <a:pt x="164276" y="17100"/>
                </a:lnTo>
                <a:lnTo>
                  <a:pt x="166844" y="17455"/>
                </a:lnTo>
                <a:lnTo>
                  <a:pt x="169412" y="17818"/>
                </a:lnTo>
                <a:lnTo>
                  <a:pt x="171953" y="18189"/>
                </a:lnTo>
                <a:lnTo>
                  <a:pt x="174494" y="18575"/>
                </a:lnTo>
                <a:lnTo>
                  <a:pt x="177009" y="18968"/>
                </a:lnTo>
                <a:lnTo>
                  <a:pt x="179497" y="19370"/>
                </a:lnTo>
                <a:lnTo>
                  <a:pt x="182011" y="19787"/>
                </a:lnTo>
                <a:lnTo>
                  <a:pt x="184499" y="20211"/>
                </a:lnTo>
                <a:lnTo>
                  <a:pt x="185034" y="20296"/>
                </a:lnTo>
                <a:lnTo>
                  <a:pt x="185569" y="20366"/>
                </a:lnTo>
                <a:lnTo>
                  <a:pt x="186131" y="20420"/>
                </a:lnTo>
                <a:lnTo>
                  <a:pt x="186666" y="20466"/>
                </a:lnTo>
                <a:lnTo>
                  <a:pt x="187255" y="20489"/>
                </a:lnTo>
                <a:lnTo>
                  <a:pt x="187816" y="20505"/>
                </a:lnTo>
                <a:lnTo>
                  <a:pt x="188378" y="20512"/>
                </a:lnTo>
                <a:lnTo>
                  <a:pt x="188940" y="20497"/>
                </a:lnTo>
                <a:lnTo>
                  <a:pt x="189475" y="20481"/>
                </a:lnTo>
                <a:lnTo>
                  <a:pt x="190037" y="20451"/>
                </a:lnTo>
                <a:lnTo>
                  <a:pt x="190572" y="20404"/>
                </a:lnTo>
                <a:lnTo>
                  <a:pt x="191107" y="20350"/>
                </a:lnTo>
                <a:lnTo>
                  <a:pt x="191615" y="20288"/>
                </a:lnTo>
                <a:lnTo>
                  <a:pt x="192123" y="20219"/>
                </a:lnTo>
                <a:lnTo>
                  <a:pt x="192605" y="20134"/>
                </a:lnTo>
                <a:lnTo>
                  <a:pt x="193059" y="20041"/>
                </a:lnTo>
                <a:lnTo>
                  <a:pt x="193514" y="19949"/>
                </a:lnTo>
                <a:lnTo>
                  <a:pt x="193915" y="19841"/>
                </a:lnTo>
                <a:lnTo>
                  <a:pt x="194317" y="19725"/>
                </a:lnTo>
                <a:lnTo>
                  <a:pt x="194691" y="19601"/>
                </a:lnTo>
                <a:lnTo>
                  <a:pt x="195012" y="19470"/>
                </a:lnTo>
                <a:lnTo>
                  <a:pt x="195306" y="19339"/>
                </a:lnTo>
                <a:lnTo>
                  <a:pt x="195574" y="19200"/>
                </a:lnTo>
                <a:lnTo>
                  <a:pt x="195815" y="19053"/>
                </a:lnTo>
                <a:lnTo>
                  <a:pt x="196002" y="18899"/>
                </a:lnTo>
                <a:lnTo>
                  <a:pt x="196136" y="18744"/>
                </a:lnTo>
                <a:lnTo>
                  <a:pt x="196243" y="18582"/>
                </a:lnTo>
                <a:lnTo>
                  <a:pt x="196323" y="18420"/>
                </a:lnTo>
                <a:lnTo>
                  <a:pt x="196323" y="18250"/>
                </a:lnTo>
                <a:lnTo>
                  <a:pt x="196296" y="18081"/>
                </a:lnTo>
                <a:lnTo>
                  <a:pt x="196189" y="17911"/>
                </a:lnTo>
                <a:lnTo>
                  <a:pt x="196055" y="17733"/>
                </a:lnTo>
                <a:lnTo>
                  <a:pt x="194959" y="16629"/>
                </a:lnTo>
                <a:lnTo>
                  <a:pt x="193808" y="15533"/>
                </a:lnTo>
                <a:lnTo>
                  <a:pt x="192631" y="14444"/>
                </a:lnTo>
                <a:lnTo>
                  <a:pt x="191401" y="13356"/>
                </a:lnTo>
                <a:lnTo>
                  <a:pt x="190117" y="12275"/>
                </a:lnTo>
                <a:lnTo>
                  <a:pt x="188779" y="11202"/>
                </a:lnTo>
                <a:lnTo>
                  <a:pt x="187388" y="10129"/>
                </a:lnTo>
                <a:lnTo>
                  <a:pt x="185944" y="9064"/>
                </a:lnTo>
                <a:lnTo>
                  <a:pt x="184446" y="8014"/>
                </a:lnTo>
                <a:lnTo>
                  <a:pt x="182921" y="6956"/>
                </a:lnTo>
                <a:lnTo>
                  <a:pt x="181316" y="5914"/>
                </a:lnTo>
                <a:lnTo>
                  <a:pt x="179657" y="4879"/>
                </a:lnTo>
                <a:lnTo>
                  <a:pt x="177919" y="3845"/>
                </a:lnTo>
                <a:lnTo>
                  <a:pt x="177036" y="3336"/>
                </a:lnTo>
                <a:lnTo>
                  <a:pt x="176153" y="2826"/>
                </a:lnTo>
                <a:lnTo>
                  <a:pt x="175244" y="2316"/>
                </a:lnTo>
                <a:lnTo>
                  <a:pt x="174307" y="1815"/>
                </a:lnTo>
                <a:lnTo>
                  <a:pt x="173371" y="1305"/>
                </a:lnTo>
                <a:lnTo>
                  <a:pt x="172408" y="803"/>
                </a:lnTo>
                <a:lnTo>
                  <a:pt x="172114" y="664"/>
                </a:lnTo>
                <a:lnTo>
                  <a:pt x="171766" y="533"/>
                </a:lnTo>
                <a:lnTo>
                  <a:pt x="171391" y="425"/>
                </a:lnTo>
                <a:lnTo>
                  <a:pt x="170990" y="325"/>
                </a:lnTo>
                <a:lnTo>
                  <a:pt x="170562" y="240"/>
                </a:lnTo>
                <a:lnTo>
                  <a:pt x="170107" y="170"/>
                </a:lnTo>
                <a:lnTo>
                  <a:pt x="169653" y="109"/>
                </a:lnTo>
                <a:lnTo>
                  <a:pt x="169144" y="62"/>
                </a:lnTo>
                <a:lnTo>
                  <a:pt x="168663" y="31"/>
                </a:lnTo>
                <a:lnTo>
                  <a:pt x="168155" y="8"/>
                </a:lnTo>
                <a:lnTo>
                  <a:pt x="16764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10800000">
            <a:off x="139019" y="642424"/>
            <a:ext cx="355060" cy="326917"/>
          </a:xfrm>
          <a:custGeom>
            <a:rect b="b" l="l" r="r" t="t"/>
            <a:pathLst>
              <a:path extrusionOk="0" h="32602" w="108581">
                <a:moveTo>
                  <a:pt x="64442" y="0"/>
                </a:moveTo>
                <a:lnTo>
                  <a:pt x="62276" y="8"/>
                </a:lnTo>
                <a:lnTo>
                  <a:pt x="60135" y="23"/>
                </a:lnTo>
                <a:lnTo>
                  <a:pt x="57995" y="54"/>
                </a:lnTo>
                <a:lnTo>
                  <a:pt x="55855" y="108"/>
                </a:lnTo>
                <a:lnTo>
                  <a:pt x="53742" y="170"/>
                </a:lnTo>
                <a:lnTo>
                  <a:pt x="51629" y="247"/>
                </a:lnTo>
                <a:lnTo>
                  <a:pt x="49515" y="340"/>
                </a:lnTo>
                <a:lnTo>
                  <a:pt x="47456" y="448"/>
                </a:lnTo>
                <a:lnTo>
                  <a:pt x="45396" y="572"/>
                </a:lnTo>
                <a:lnTo>
                  <a:pt x="43363" y="718"/>
                </a:lnTo>
                <a:lnTo>
                  <a:pt x="41357" y="873"/>
                </a:lnTo>
                <a:lnTo>
                  <a:pt x="39350" y="1042"/>
                </a:lnTo>
                <a:lnTo>
                  <a:pt x="37397" y="1228"/>
                </a:lnTo>
                <a:lnTo>
                  <a:pt x="35471" y="1428"/>
                </a:lnTo>
                <a:lnTo>
                  <a:pt x="33572" y="1652"/>
                </a:lnTo>
                <a:lnTo>
                  <a:pt x="31700" y="1884"/>
                </a:lnTo>
                <a:lnTo>
                  <a:pt x="30763" y="2007"/>
                </a:lnTo>
                <a:lnTo>
                  <a:pt x="29854" y="2139"/>
                </a:lnTo>
                <a:lnTo>
                  <a:pt x="28944" y="2270"/>
                </a:lnTo>
                <a:lnTo>
                  <a:pt x="28061" y="2401"/>
                </a:lnTo>
                <a:lnTo>
                  <a:pt x="27179" y="2540"/>
                </a:lnTo>
                <a:lnTo>
                  <a:pt x="26296" y="2687"/>
                </a:lnTo>
                <a:lnTo>
                  <a:pt x="25440" y="2833"/>
                </a:lnTo>
                <a:lnTo>
                  <a:pt x="24584" y="2988"/>
                </a:lnTo>
                <a:lnTo>
                  <a:pt x="23728" y="3142"/>
                </a:lnTo>
                <a:lnTo>
                  <a:pt x="22899" y="3297"/>
                </a:lnTo>
                <a:lnTo>
                  <a:pt x="22069" y="3466"/>
                </a:lnTo>
                <a:lnTo>
                  <a:pt x="21267" y="3629"/>
                </a:lnTo>
                <a:lnTo>
                  <a:pt x="20464" y="3806"/>
                </a:lnTo>
                <a:lnTo>
                  <a:pt x="19662" y="3984"/>
                </a:lnTo>
                <a:lnTo>
                  <a:pt x="18886" y="4161"/>
                </a:lnTo>
                <a:lnTo>
                  <a:pt x="18137" y="4347"/>
                </a:lnTo>
                <a:lnTo>
                  <a:pt x="17361" y="4532"/>
                </a:lnTo>
                <a:lnTo>
                  <a:pt x="16639" y="4725"/>
                </a:lnTo>
                <a:lnTo>
                  <a:pt x="15890" y="4926"/>
                </a:lnTo>
                <a:lnTo>
                  <a:pt x="15194" y="5126"/>
                </a:lnTo>
                <a:lnTo>
                  <a:pt x="14499" y="5327"/>
                </a:lnTo>
                <a:lnTo>
                  <a:pt x="13803" y="5535"/>
                </a:lnTo>
                <a:lnTo>
                  <a:pt x="13135" y="5752"/>
                </a:lnTo>
                <a:lnTo>
                  <a:pt x="12466" y="5968"/>
                </a:lnTo>
                <a:lnTo>
                  <a:pt x="11824" y="6192"/>
                </a:lnTo>
                <a:lnTo>
                  <a:pt x="11182" y="6415"/>
                </a:lnTo>
                <a:lnTo>
                  <a:pt x="10567" y="6647"/>
                </a:lnTo>
                <a:lnTo>
                  <a:pt x="9978" y="6886"/>
                </a:lnTo>
                <a:lnTo>
                  <a:pt x="9390" y="7126"/>
                </a:lnTo>
                <a:lnTo>
                  <a:pt x="8801" y="7365"/>
                </a:lnTo>
                <a:lnTo>
                  <a:pt x="8239" y="7612"/>
                </a:lnTo>
                <a:lnTo>
                  <a:pt x="7704" y="7867"/>
                </a:lnTo>
                <a:lnTo>
                  <a:pt x="7196" y="8122"/>
                </a:lnTo>
                <a:lnTo>
                  <a:pt x="6688" y="8384"/>
                </a:lnTo>
                <a:lnTo>
                  <a:pt x="6179" y="8647"/>
                </a:lnTo>
                <a:lnTo>
                  <a:pt x="5698" y="8917"/>
                </a:lnTo>
                <a:lnTo>
                  <a:pt x="5243" y="9187"/>
                </a:lnTo>
                <a:lnTo>
                  <a:pt x="4815" y="9465"/>
                </a:lnTo>
                <a:lnTo>
                  <a:pt x="4387" y="9750"/>
                </a:lnTo>
                <a:lnTo>
                  <a:pt x="3986" y="10036"/>
                </a:lnTo>
                <a:lnTo>
                  <a:pt x="3611" y="10329"/>
                </a:lnTo>
                <a:lnTo>
                  <a:pt x="3237" y="10623"/>
                </a:lnTo>
                <a:lnTo>
                  <a:pt x="2889" y="10924"/>
                </a:lnTo>
                <a:lnTo>
                  <a:pt x="2541" y="11225"/>
                </a:lnTo>
                <a:lnTo>
                  <a:pt x="2247" y="11534"/>
                </a:lnTo>
                <a:lnTo>
                  <a:pt x="1953" y="11843"/>
                </a:lnTo>
                <a:lnTo>
                  <a:pt x="1659" y="12167"/>
                </a:lnTo>
                <a:lnTo>
                  <a:pt x="1418" y="12483"/>
                </a:lnTo>
                <a:lnTo>
                  <a:pt x="1177" y="12808"/>
                </a:lnTo>
                <a:lnTo>
                  <a:pt x="963" y="13140"/>
                </a:lnTo>
                <a:lnTo>
                  <a:pt x="776" y="13479"/>
                </a:lnTo>
                <a:lnTo>
                  <a:pt x="589" y="13819"/>
                </a:lnTo>
                <a:lnTo>
                  <a:pt x="455" y="14159"/>
                </a:lnTo>
                <a:lnTo>
                  <a:pt x="321" y="14506"/>
                </a:lnTo>
                <a:lnTo>
                  <a:pt x="187" y="14861"/>
                </a:lnTo>
                <a:lnTo>
                  <a:pt x="107" y="15216"/>
                </a:lnTo>
                <a:lnTo>
                  <a:pt x="54" y="15517"/>
                </a:lnTo>
                <a:lnTo>
                  <a:pt x="27" y="15818"/>
                </a:lnTo>
                <a:lnTo>
                  <a:pt x="0" y="16119"/>
                </a:lnTo>
                <a:lnTo>
                  <a:pt x="0" y="16420"/>
                </a:lnTo>
                <a:lnTo>
                  <a:pt x="0" y="16714"/>
                </a:lnTo>
                <a:lnTo>
                  <a:pt x="54" y="17007"/>
                </a:lnTo>
                <a:lnTo>
                  <a:pt x="107" y="17301"/>
                </a:lnTo>
                <a:lnTo>
                  <a:pt x="161" y="17586"/>
                </a:lnTo>
                <a:lnTo>
                  <a:pt x="241" y="17872"/>
                </a:lnTo>
                <a:lnTo>
                  <a:pt x="348" y="18157"/>
                </a:lnTo>
                <a:lnTo>
                  <a:pt x="482" y="18443"/>
                </a:lnTo>
                <a:lnTo>
                  <a:pt x="615" y="18721"/>
                </a:lnTo>
                <a:lnTo>
                  <a:pt x="776" y="18999"/>
                </a:lnTo>
                <a:lnTo>
                  <a:pt x="936" y="19277"/>
                </a:lnTo>
                <a:lnTo>
                  <a:pt x="1124" y="19555"/>
                </a:lnTo>
                <a:lnTo>
                  <a:pt x="1338" y="19825"/>
                </a:lnTo>
                <a:lnTo>
                  <a:pt x="1552" y="20095"/>
                </a:lnTo>
                <a:lnTo>
                  <a:pt x="1792" y="20365"/>
                </a:lnTo>
                <a:lnTo>
                  <a:pt x="2033" y="20636"/>
                </a:lnTo>
                <a:lnTo>
                  <a:pt x="2301" y="20898"/>
                </a:lnTo>
                <a:lnTo>
                  <a:pt x="2595" y="21160"/>
                </a:lnTo>
                <a:lnTo>
                  <a:pt x="2889" y="21415"/>
                </a:lnTo>
                <a:lnTo>
                  <a:pt x="3210" y="21678"/>
                </a:lnTo>
                <a:lnTo>
                  <a:pt x="3531" y="21932"/>
                </a:lnTo>
                <a:lnTo>
                  <a:pt x="3879" y="22180"/>
                </a:lnTo>
                <a:lnTo>
                  <a:pt x="4227" y="22434"/>
                </a:lnTo>
                <a:lnTo>
                  <a:pt x="4601" y="22681"/>
                </a:lnTo>
                <a:lnTo>
                  <a:pt x="4976" y="22921"/>
                </a:lnTo>
                <a:lnTo>
                  <a:pt x="5377" y="23168"/>
                </a:lnTo>
                <a:lnTo>
                  <a:pt x="5778" y="23407"/>
                </a:lnTo>
                <a:lnTo>
                  <a:pt x="6661" y="23878"/>
                </a:lnTo>
                <a:lnTo>
                  <a:pt x="7571" y="24341"/>
                </a:lnTo>
                <a:lnTo>
                  <a:pt x="8534" y="24797"/>
                </a:lnTo>
                <a:lnTo>
                  <a:pt x="9550" y="25237"/>
                </a:lnTo>
                <a:lnTo>
                  <a:pt x="10620" y="25669"/>
                </a:lnTo>
                <a:lnTo>
                  <a:pt x="11744" y="26086"/>
                </a:lnTo>
                <a:lnTo>
                  <a:pt x="12894" y="26495"/>
                </a:lnTo>
                <a:lnTo>
                  <a:pt x="14098" y="26889"/>
                </a:lnTo>
                <a:lnTo>
                  <a:pt x="15355" y="27275"/>
                </a:lnTo>
                <a:lnTo>
                  <a:pt x="16639" y="27653"/>
                </a:lnTo>
                <a:lnTo>
                  <a:pt x="17977" y="28008"/>
                </a:lnTo>
                <a:lnTo>
                  <a:pt x="19341" y="28363"/>
                </a:lnTo>
                <a:lnTo>
                  <a:pt x="20759" y="28695"/>
                </a:lnTo>
                <a:lnTo>
                  <a:pt x="22203" y="29019"/>
                </a:lnTo>
                <a:lnTo>
                  <a:pt x="23674" y="29336"/>
                </a:lnTo>
                <a:lnTo>
                  <a:pt x="25199" y="29637"/>
                </a:lnTo>
                <a:lnTo>
                  <a:pt x="26724" y="29923"/>
                </a:lnTo>
                <a:lnTo>
                  <a:pt x="28302" y="30193"/>
                </a:lnTo>
                <a:lnTo>
                  <a:pt x="29907" y="30448"/>
                </a:lnTo>
                <a:lnTo>
                  <a:pt x="31539" y="30695"/>
                </a:lnTo>
                <a:lnTo>
                  <a:pt x="33198" y="30926"/>
                </a:lnTo>
                <a:lnTo>
                  <a:pt x="34883" y="31142"/>
                </a:lnTo>
                <a:lnTo>
                  <a:pt x="36595" y="31351"/>
                </a:lnTo>
                <a:lnTo>
                  <a:pt x="38334" y="31536"/>
                </a:lnTo>
                <a:lnTo>
                  <a:pt x="40073" y="31714"/>
                </a:lnTo>
                <a:lnTo>
                  <a:pt x="41865" y="31868"/>
                </a:lnTo>
                <a:lnTo>
                  <a:pt x="43657" y="32015"/>
                </a:lnTo>
                <a:lnTo>
                  <a:pt x="45449" y="32138"/>
                </a:lnTo>
                <a:lnTo>
                  <a:pt x="47268" y="32254"/>
                </a:lnTo>
                <a:lnTo>
                  <a:pt x="49114" y="32354"/>
                </a:lnTo>
                <a:lnTo>
                  <a:pt x="50960" y="32432"/>
                </a:lnTo>
                <a:lnTo>
                  <a:pt x="52833" y="32501"/>
                </a:lnTo>
                <a:lnTo>
                  <a:pt x="54705" y="32547"/>
                </a:lnTo>
                <a:lnTo>
                  <a:pt x="56578" y="32586"/>
                </a:lnTo>
                <a:lnTo>
                  <a:pt x="58477" y="32601"/>
                </a:lnTo>
                <a:lnTo>
                  <a:pt x="60349" y="32601"/>
                </a:lnTo>
                <a:lnTo>
                  <a:pt x="62249" y="32586"/>
                </a:lnTo>
                <a:lnTo>
                  <a:pt x="64148" y="32547"/>
                </a:lnTo>
                <a:lnTo>
                  <a:pt x="66047" y="32501"/>
                </a:lnTo>
                <a:lnTo>
                  <a:pt x="67973" y="32432"/>
                </a:lnTo>
                <a:lnTo>
                  <a:pt x="69873" y="32339"/>
                </a:lnTo>
                <a:lnTo>
                  <a:pt x="71772" y="32239"/>
                </a:lnTo>
                <a:lnTo>
                  <a:pt x="73671" y="32115"/>
                </a:lnTo>
                <a:lnTo>
                  <a:pt x="75544" y="31976"/>
                </a:lnTo>
                <a:lnTo>
                  <a:pt x="77443" y="31814"/>
                </a:lnTo>
                <a:lnTo>
                  <a:pt x="78379" y="31729"/>
                </a:lnTo>
                <a:lnTo>
                  <a:pt x="79316" y="31636"/>
                </a:lnTo>
                <a:lnTo>
                  <a:pt x="80252" y="31536"/>
                </a:lnTo>
                <a:lnTo>
                  <a:pt x="81188" y="31436"/>
                </a:lnTo>
                <a:lnTo>
                  <a:pt x="82098" y="31335"/>
                </a:lnTo>
                <a:lnTo>
                  <a:pt x="83034" y="31220"/>
                </a:lnTo>
                <a:lnTo>
                  <a:pt x="83970" y="31104"/>
                </a:lnTo>
                <a:lnTo>
                  <a:pt x="84880" y="30988"/>
                </a:lnTo>
                <a:lnTo>
                  <a:pt x="85228" y="30934"/>
                </a:lnTo>
                <a:lnTo>
                  <a:pt x="85549" y="30872"/>
                </a:lnTo>
                <a:lnTo>
                  <a:pt x="85816" y="30810"/>
                </a:lnTo>
                <a:lnTo>
                  <a:pt x="86057" y="30733"/>
                </a:lnTo>
                <a:lnTo>
                  <a:pt x="86271" y="30664"/>
                </a:lnTo>
                <a:lnTo>
                  <a:pt x="86431" y="30579"/>
                </a:lnTo>
                <a:lnTo>
                  <a:pt x="86565" y="30494"/>
                </a:lnTo>
                <a:lnTo>
                  <a:pt x="86672" y="30409"/>
                </a:lnTo>
                <a:lnTo>
                  <a:pt x="86752" y="30316"/>
                </a:lnTo>
                <a:lnTo>
                  <a:pt x="86779" y="30224"/>
                </a:lnTo>
                <a:lnTo>
                  <a:pt x="86779" y="30131"/>
                </a:lnTo>
                <a:lnTo>
                  <a:pt x="86779" y="30038"/>
                </a:lnTo>
                <a:lnTo>
                  <a:pt x="86726" y="29946"/>
                </a:lnTo>
                <a:lnTo>
                  <a:pt x="86645" y="29853"/>
                </a:lnTo>
                <a:lnTo>
                  <a:pt x="86565" y="29760"/>
                </a:lnTo>
                <a:lnTo>
                  <a:pt x="86431" y="29668"/>
                </a:lnTo>
                <a:lnTo>
                  <a:pt x="86271" y="29583"/>
                </a:lnTo>
                <a:lnTo>
                  <a:pt x="86110" y="29498"/>
                </a:lnTo>
                <a:lnTo>
                  <a:pt x="85923" y="29413"/>
                </a:lnTo>
                <a:lnTo>
                  <a:pt x="85709" y="29344"/>
                </a:lnTo>
                <a:lnTo>
                  <a:pt x="85468" y="29266"/>
                </a:lnTo>
                <a:lnTo>
                  <a:pt x="85228" y="29205"/>
                </a:lnTo>
                <a:lnTo>
                  <a:pt x="84960" y="29143"/>
                </a:lnTo>
                <a:lnTo>
                  <a:pt x="84693" y="29089"/>
                </a:lnTo>
                <a:lnTo>
                  <a:pt x="84372" y="29043"/>
                </a:lnTo>
                <a:lnTo>
                  <a:pt x="84077" y="29004"/>
                </a:lnTo>
                <a:lnTo>
                  <a:pt x="83756" y="28981"/>
                </a:lnTo>
                <a:lnTo>
                  <a:pt x="83408" y="28958"/>
                </a:lnTo>
                <a:lnTo>
                  <a:pt x="83061" y="28950"/>
                </a:lnTo>
                <a:lnTo>
                  <a:pt x="82713" y="28950"/>
                </a:lnTo>
                <a:lnTo>
                  <a:pt x="82338" y="28965"/>
                </a:lnTo>
                <a:lnTo>
                  <a:pt x="81964" y="28988"/>
                </a:lnTo>
                <a:lnTo>
                  <a:pt x="80386" y="29104"/>
                </a:lnTo>
                <a:lnTo>
                  <a:pt x="78807" y="29205"/>
                </a:lnTo>
                <a:lnTo>
                  <a:pt x="77202" y="29297"/>
                </a:lnTo>
                <a:lnTo>
                  <a:pt x="75624" y="29382"/>
                </a:lnTo>
                <a:lnTo>
                  <a:pt x="74019" y="29452"/>
                </a:lnTo>
                <a:lnTo>
                  <a:pt x="72387" y="29513"/>
                </a:lnTo>
                <a:lnTo>
                  <a:pt x="70782" y="29560"/>
                </a:lnTo>
                <a:lnTo>
                  <a:pt x="69150" y="29598"/>
                </a:lnTo>
                <a:lnTo>
                  <a:pt x="67545" y="29622"/>
                </a:lnTo>
                <a:lnTo>
                  <a:pt x="65914" y="29637"/>
                </a:lnTo>
                <a:lnTo>
                  <a:pt x="64309" y="29637"/>
                </a:lnTo>
                <a:lnTo>
                  <a:pt x="62677" y="29629"/>
                </a:lnTo>
                <a:lnTo>
                  <a:pt x="61072" y="29614"/>
                </a:lnTo>
                <a:lnTo>
                  <a:pt x="59467" y="29583"/>
                </a:lnTo>
                <a:lnTo>
                  <a:pt x="57862" y="29544"/>
                </a:lnTo>
                <a:lnTo>
                  <a:pt x="56257" y="29490"/>
                </a:lnTo>
                <a:lnTo>
                  <a:pt x="54678" y="29429"/>
                </a:lnTo>
                <a:lnTo>
                  <a:pt x="53100" y="29351"/>
                </a:lnTo>
                <a:lnTo>
                  <a:pt x="51522" y="29266"/>
                </a:lnTo>
                <a:lnTo>
                  <a:pt x="49970" y="29174"/>
                </a:lnTo>
                <a:lnTo>
                  <a:pt x="48419" y="29066"/>
                </a:lnTo>
                <a:lnTo>
                  <a:pt x="46894" y="28950"/>
                </a:lnTo>
                <a:lnTo>
                  <a:pt x="45396" y="28819"/>
                </a:lnTo>
                <a:lnTo>
                  <a:pt x="43898" y="28680"/>
                </a:lnTo>
                <a:lnTo>
                  <a:pt x="42427" y="28533"/>
                </a:lnTo>
                <a:lnTo>
                  <a:pt x="40955" y="28371"/>
                </a:lnTo>
                <a:lnTo>
                  <a:pt x="39537" y="28201"/>
                </a:lnTo>
                <a:lnTo>
                  <a:pt x="38120" y="28016"/>
                </a:lnTo>
                <a:lnTo>
                  <a:pt x="36729" y="27830"/>
                </a:lnTo>
                <a:lnTo>
                  <a:pt x="35364" y="27622"/>
                </a:lnTo>
                <a:lnTo>
                  <a:pt x="34027" y="27414"/>
                </a:lnTo>
                <a:lnTo>
                  <a:pt x="32716" y="27190"/>
                </a:lnTo>
                <a:lnTo>
                  <a:pt x="31432" y="26958"/>
                </a:lnTo>
                <a:lnTo>
                  <a:pt x="30175" y="26711"/>
                </a:lnTo>
                <a:lnTo>
                  <a:pt x="28944" y="26456"/>
                </a:lnTo>
                <a:lnTo>
                  <a:pt x="27740" y="26194"/>
                </a:lnTo>
                <a:lnTo>
                  <a:pt x="26590" y="25916"/>
                </a:lnTo>
                <a:lnTo>
                  <a:pt x="25467" y="25630"/>
                </a:lnTo>
                <a:lnTo>
                  <a:pt x="24370" y="25337"/>
                </a:lnTo>
                <a:lnTo>
                  <a:pt x="23327" y="25028"/>
                </a:lnTo>
                <a:lnTo>
                  <a:pt x="22310" y="24712"/>
                </a:lnTo>
                <a:lnTo>
                  <a:pt x="21320" y="24387"/>
                </a:lnTo>
                <a:lnTo>
                  <a:pt x="20384" y="24055"/>
                </a:lnTo>
                <a:lnTo>
                  <a:pt x="19501" y="23708"/>
                </a:lnTo>
                <a:lnTo>
                  <a:pt x="18645" y="23353"/>
                </a:lnTo>
                <a:lnTo>
                  <a:pt x="17843" y="22990"/>
                </a:lnTo>
                <a:lnTo>
                  <a:pt x="17094" y="22612"/>
                </a:lnTo>
                <a:lnTo>
                  <a:pt x="16371" y="22226"/>
                </a:lnTo>
                <a:lnTo>
                  <a:pt x="15703" y="21832"/>
                </a:lnTo>
                <a:lnTo>
                  <a:pt x="15087" y="21423"/>
                </a:lnTo>
                <a:lnTo>
                  <a:pt x="14526" y="21014"/>
                </a:lnTo>
                <a:lnTo>
                  <a:pt x="14017" y="20589"/>
                </a:lnTo>
                <a:lnTo>
                  <a:pt x="13563" y="20149"/>
                </a:lnTo>
                <a:lnTo>
                  <a:pt x="13161" y="19709"/>
                </a:lnTo>
                <a:lnTo>
                  <a:pt x="12814" y="19254"/>
                </a:lnTo>
                <a:lnTo>
                  <a:pt x="12519" y="18790"/>
                </a:lnTo>
                <a:lnTo>
                  <a:pt x="12279" y="18320"/>
                </a:lnTo>
                <a:lnTo>
                  <a:pt x="12118" y="17833"/>
                </a:lnTo>
                <a:lnTo>
                  <a:pt x="12011" y="17347"/>
                </a:lnTo>
                <a:lnTo>
                  <a:pt x="11958" y="16845"/>
                </a:lnTo>
                <a:lnTo>
                  <a:pt x="11958" y="16336"/>
                </a:lnTo>
                <a:lnTo>
                  <a:pt x="12038" y="15811"/>
                </a:lnTo>
                <a:lnTo>
                  <a:pt x="12172" y="15286"/>
                </a:lnTo>
                <a:lnTo>
                  <a:pt x="12386" y="14745"/>
                </a:lnTo>
                <a:lnTo>
                  <a:pt x="12519" y="14436"/>
                </a:lnTo>
                <a:lnTo>
                  <a:pt x="12707" y="14128"/>
                </a:lnTo>
                <a:lnTo>
                  <a:pt x="12867" y="13834"/>
                </a:lnTo>
                <a:lnTo>
                  <a:pt x="13081" y="13533"/>
                </a:lnTo>
                <a:lnTo>
                  <a:pt x="13268" y="13248"/>
                </a:lnTo>
                <a:lnTo>
                  <a:pt x="13509" y="12962"/>
                </a:lnTo>
                <a:lnTo>
                  <a:pt x="13750" y="12684"/>
                </a:lnTo>
                <a:lnTo>
                  <a:pt x="14017" y="12414"/>
                </a:lnTo>
                <a:lnTo>
                  <a:pt x="14285" y="12144"/>
                </a:lnTo>
                <a:lnTo>
                  <a:pt x="14552" y="11881"/>
                </a:lnTo>
                <a:lnTo>
                  <a:pt x="14873" y="11619"/>
                </a:lnTo>
                <a:lnTo>
                  <a:pt x="15168" y="11364"/>
                </a:lnTo>
                <a:lnTo>
                  <a:pt x="15515" y="11117"/>
                </a:lnTo>
                <a:lnTo>
                  <a:pt x="15863" y="10870"/>
                </a:lnTo>
                <a:lnTo>
                  <a:pt x="16211" y="10631"/>
                </a:lnTo>
                <a:lnTo>
                  <a:pt x="16585" y="10399"/>
                </a:lnTo>
                <a:lnTo>
                  <a:pt x="16960" y="10167"/>
                </a:lnTo>
                <a:lnTo>
                  <a:pt x="17361" y="9943"/>
                </a:lnTo>
                <a:lnTo>
                  <a:pt x="17762" y="9727"/>
                </a:lnTo>
                <a:lnTo>
                  <a:pt x="18191" y="9511"/>
                </a:lnTo>
                <a:lnTo>
                  <a:pt x="18619" y="9303"/>
                </a:lnTo>
                <a:lnTo>
                  <a:pt x="19073" y="9094"/>
                </a:lnTo>
                <a:lnTo>
                  <a:pt x="19528" y="8894"/>
                </a:lnTo>
                <a:lnTo>
                  <a:pt x="20010" y="8693"/>
                </a:lnTo>
                <a:lnTo>
                  <a:pt x="20491" y="8500"/>
                </a:lnTo>
                <a:lnTo>
                  <a:pt x="20999" y="8315"/>
                </a:lnTo>
                <a:lnTo>
                  <a:pt x="21508" y="8129"/>
                </a:lnTo>
                <a:lnTo>
                  <a:pt x="22016" y="7952"/>
                </a:lnTo>
                <a:lnTo>
                  <a:pt x="22551" y="7774"/>
                </a:lnTo>
                <a:lnTo>
                  <a:pt x="23086" y="7604"/>
                </a:lnTo>
                <a:lnTo>
                  <a:pt x="23648" y="7442"/>
                </a:lnTo>
                <a:lnTo>
                  <a:pt x="24209" y="7280"/>
                </a:lnTo>
                <a:lnTo>
                  <a:pt x="24798" y="7118"/>
                </a:lnTo>
                <a:lnTo>
                  <a:pt x="25360" y="6964"/>
                </a:lnTo>
                <a:lnTo>
                  <a:pt x="25975" y="6817"/>
                </a:lnTo>
                <a:lnTo>
                  <a:pt x="26563" y="6670"/>
                </a:lnTo>
                <a:lnTo>
                  <a:pt x="27179" y="6531"/>
                </a:lnTo>
                <a:lnTo>
                  <a:pt x="27821" y="6392"/>
                </a:lnTo>
                <a:lnTo>
                  <a:pt x="28463" y="6261"/>
                </a:lnTo>
                <a:lnTo>
                  <a:pt x="29105" y="6130"/>
                </a:lnTo>
                <a:lnTo>
                  <a:pt x="29747" y="6006"/>
                </a:lnTo>
                <a:lnTo>
                  <a:pt x="30416" y="5883"/>
                </a:lnTo>
                <a:lnTo>
                  <a:pt x="31753" y="5651"/>
                </a:lnTo>
                <a:lnTo>
                  <a:pt x="33144" y="5435"/>
                </a:lnTo>
                <a:lnTo>
                  <a:pt x="34562" y="5234"/>
                </a:lnTo>
                <a:lnTo>
                  <a:pt x="36006" y="5041"/>
                </a:lnTo>
                <a:lnTo>
                  <a:pt x="37478" y="4872"/>
                </a:lnTo>
                <a:lnTo>
                  <a:pt x="39002" y="4709"/>
                </a:lnTo>
                <a:lnTo>
                  <a:pt x="40527" y="4563"/>
                </a:lnTo>
                <a:lnTo>
                  <a:pt x="42079" y="4431"/>
                </a:lnTo>
                <a:lnTo>
                  <a:pt x="43684" y="4308"/>
                </a:lnTo>
                <a:lnTo>
                  <a:pt x="45289" y="4208"/>
                </a:lnTo>
                <a:lnTo>
                  <a:pt x="46894" y="4107"/>
                </a:lnTo>
                <a:lnTo>
                  <a:pt x="48552" y="4030"/>
                </a:lnTo>
                <a:lnTo>
                  <a:pt x="50211" y="3953"/>
                </a:lnTo>
                <a:lnTo>
                  <a:pt x="51896" y="3899"/>
                </a:lnTo>
                <a:lnTo>
                  <a:pt x="53582" y="3845"/>
                </a:lnTo>
                <a:lnTo>
                  <a:pt x="55294" y="3814"/>
                </a:lnTo>
                <a:lnTo>
                  <a:pt x="57032" y="3783"/>
                </a:lnTo>
                <a:lnTo>
                  <a:pt x="58771" y="3768"/>
                </a:lnTo>
                <a:lnTo>
                  <a:pt x="60510" y="3760"/>
                </a:lnTo>
                <a:lnTo>
                  <a:pt x="62249" y="3768"/>
                </a:lnTo>
                <a:lnTo>
                  <a:pt x="64014" y="3783"/>
                </a:lnTo>
                <a:lnTo>
                  <a:pt x="65780" y="3798"/>
                </a:lnTo>
                <a:lnTo>
                  <a:pt x="67545" y="3837"/>
                </a:lnTo>
                <a:lnTo>
                  <a:pt x="69338" y="3876"/>
                </a:lnTo>
                <a:lnTo>
                  <a:pt x="71103" y="3922"/>
                </a:lnTo>
                <a:lnTo>
                  <a:pt x="72869" y="3976"/>
                </a:lnTo>
                <a:lnTo>
                  <a:pt x="74661" y="4038"/>
                </a:lnTo>
                <a:lnTo>
                  <a:pt x="76427" y="4115"/>
                </a:lnTo>
                <a:lnTo>
                  <a:pt x="78192" y="4192"/>
                </a:lnTo>
                <a:lnTo>
                  <a:pt x="79958" y="4277"/>
                </a:lnTo>
                <a:lnTo>
                  <a:pt x="81696" y="4370"/>
                </a:lnTo>
                <a:lnTo>
                  <a:pt x="83435" y="4470"/>
                </a:lnTo>
                <a:lnTo>
                  <a:pt x="85174" y="4570"/>
                </a:lnTo>
                <a:lnTo>
                  <a:pt x="86886" y="4679"/>
                </a:lnTo>
                <a:lnTo>
                  <a:pt x="88598" y="4794"/>
                </a:lnTo>
                <a:lnTo>
                  <a:pt x="90310" y="4918"/>
                </a:lnTo>
                <a:lnTo>
                  <a:pt x="91995" y="5041"/>
                </a:lnTo>
                <a:lnTo>
                  <a:pt x="93654" y="5173"/>
                </a:lnTo>
                <a:lnTo>
                  <a:pt x="95286" y="5304"/>
                </a:lnTo>
                <a:lnTo>
                  <a:pt x="96918" y="5443"/>
                </a:lnTo>
                <a:lnTo>
                  <a:pt x="98523" y="5582"/>
                </a:lnTo>
                <a:lnTo>
                  <a:pt x="100101" y="5728"/>
                </a:lnTo>
                <a:lnTo>
                  <a:pt x="101652" y="5875"/>
                </a:lnTo>
                <a:lnTo>
                  <a:pt x="102214" y="5921"/>
                </a:lnTo>
                <a:lnTo>
                  <a:pt x="102749" y="5945"/>
                </a:lnTo>
                <a:lnTo>
                  <a:pt x="103257" y="5952"/>
                </a:lnTo>
                <a:lnTo>
                  <a:pt x="103766" y="5945"/>
                </a:lnTo>
                <a:lnTo>
                  <a:pt x="104247" y="5929"/>
                </a:lnTo>
                <a:lnTo>
                  <a:pt x="104729" y="5891"/>
                </a:lnTo>
                <a:lnTo>
                  <a:pt x="105183" y="5844"/>
                </a:lnTo>
                <a:lnTo>
                  <a:pt x="105611" y="5775"/>
                </a:lnTo>
                <a:lnTo>
                  <a:pt x="106013" y="5705"/>
                </a:lnTo>
                <a:lnTo>
                  <a:pt x="106387" y="5620"/>
                </a:lnTo>
                <a:lnTo>
                  <a:pt x="106735" y="5528"/>
                </a:lnTo>
                <a:lnTo>
                  <a:pt x="107083" y="5427"/>
                </a:lnTo>
                <a:lnTo>
                  <a:pt x="107377" y="5312"/>
                </a:lnTo>
                <a:lnTo>
                  <a:pt x="107645" y="5196"/>
                </a:lnTo>
                <a:lnTo>
                  <a:pt x="107885" y="5072"/>
                </a:lnTo>
                <a:lnTo>
                  <a:pt x="108099" y="4949"/>
                </a:lnTo>
                <a:lnTo>
                  <a:pt x="108260" y="4817"/>
                </a:lnTo>
                <a:lnTo>
                  <a:pt x="108394" y="4679"/>
                </a:lnTo>
                <a:lnTo>
                  <a:pt x="108501" y="4540"/>
                </a:lnTo>
                <a:lnTo>
                  <a:pt x="108554" y="4401"/>
                </a:lnTo>
                <a:lnTo>
                  <a:pt x="108581" y="4262"/>
                </a:lnTo>
                <a:lnTo>
                  <a:pt x="108581" y="4123"/>
                </a:lnTo>
                <a:lnTo>
                  <a:pt x="108527" y="3984"/>
                </a:lnTo>
                <a:lnTo>
                  <a:pt x="108420" y="3845"/>
                </a:lnTo>
                <a:lnTo>
                  <a:pt x="108287" y="3714"/>
                </a:lnTo>
                <a:lnTo>
                  <a:pt x="108099" y="3590"/>
                </a:lnTo>
                <a:lnTo>
                  <a:pt x="107859" y="3466"/>
                </a:lnTo>
                <a:lnTo>
                  <a:pt x="107564" y="3343"/>
                </a:lnTo>
                <a:lnTo>
                  <a:pt x="107243" y="3235"/>
                </a:lnTo>
                <a:lnTo>
                  <a:pt x="106842" y="3135"/>
                </a:lnTo>
                <a:lnTo>
                  <a:pt x="106414" y="3034"/>
                </a:lnTo>
                <a:lnTo>
                  <a:pt x="105933" y="2949"/>
                </a:lnTo>
                <a:lnTo>
                  <a:pt x="104033" y="2671"/>
                </a:lnTo>
                <a:lnTo>
                  <a:pt x="102134" y="2409"/>
                </a:lnTo>
                <a:lnTo>
                  <a:pt x="100181" y="2154"/>
                </a:lnTo>
                <a:lnTo>
                  <a:pt x="98228" y="1915"/>
                </a:lnTo>
                <a:lnTo>
                  <a:pt x="96222" y="1691"/>
                </a:lnTo>
                <a:lnTo>
                  <a:pt x="94189" y="1482"/>
                </a:lnTo>
                <a:lnTo>
                  <a:pt x="92156" y="1282"/>
                </a:lnTo>
                <a:lnTo>
                  <a:pt x="90096" y="1096"/>
                </a:lnTo>
                <a:lnTo>
                  <a:pt x="88010" y="927"/>
                </a:lnTo>
                <a:lnTo>
                  <a:pt x="85923" y="772"/>
                </a:lnTo>
                <a:lnTo>
                  <a:pt x="83810" y="633"/>
                </a:lnTo>
                <a:lnTo>
                  <a:pt x="81670" y="502"/>
                </a:lnTo>
                <a:lnTo>
                  <a:pt x="79530" y="386"/>
                </a:lnTo>
                <a:lnTo>
                  <a:pt x="77390" y="294"/>
                </a:lnTo>
                <a:lnTo>
                  <a:pt x="75250" y="209"/>
                </a:lnTo>
                <a:lnTo>
                  <a:pt x="73083" y="139"/>
                </a:lnTo>
                <a:lnTo>
                  <a:pt x="70916" y="77"/>
                </a:lnTo>
                <a:lnTo>
                  <a:pt x="68749" y="39"/>
                </a:lnTo>
                <a:lnTo>
                  <a:pt x="66609" y="16"/>
                </a:lnTo>
                <a:lnTo>
                  <a:pt x="64442"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1533202" y="369464"/>
            <a:ext cx="195072" cy="160410"/>
          </a:xfrm>
          <a:custGeom>
            <a:rect b="b" l="l" r="r" t="t"/>
            <a:pathLst>
              <a:path extrusionOk="0" h="15997" w="59655">
                <a:moveTo>
                  <a:pt x="36863" y="1"/>
                </a:moveTo>
                <a:lnTo>
                  <a:pt x="36354" y="9"/>
                </a:lnTo>
                <a:lnTo>
                  <a:pt x="35873" y="24"/>
                </a:lnTo>
                <a:lnTo>
                  <a:pt x="35391" y="55"/>
                </a:lnTo>
                <a:lnTo>
                  <a:pt x="34937" y="94"/>
                </a:lnTo>
                <a:lnTo>
                  <a:pt x="34482" y="140"/>
                </a:lnTo>
                <a:lnTo>
                  <a:pt x="34054" y="209"/>
                </a:lnTo>
                <a:lnTo>
                  <a:pt x="33653" y="279"/>
                </a:lnTo>
                <a:lnTo>
                  <a:pt x="33278" y="364"/>
                </a:lnTo>
                <a:lnTo>
                  <a:pt x="32930" y="464"/>
                </a:lnTo>
                <a:lnTo>
                  <a:pt x="32609" y="580"/>
                </a:lnTo>
                <a:lnTo>
                  <a:pt x="32342" y="696"/>
                </a:lnTo>
                <a:lnTo>
                  <a:pt x="32101" y="835"/>
                </a:lnTo>
                <a:lnTo>
                  <a:pt x="31940" y="981"/>
                </a:lnTo>
                <a:lnTo>
                  <a:pt x="31807" y="1143"/>
                </a:lnTo>
                <a:lnTo>
                  <a:pt x="31379" y="1846"/>
                </a:lnTo>
                <a:lnTo>
                  <a:pt x="30977" y="2556"/>
                </a:lnTo>
                <a:lnTo>
                  <a:pt x="30656" y="3266"/>
                </a:lnTo>
                <a:lnTo>
                  <a:pt x="30362" y="3977"/>
                </a:lnTo>
                <a:lnTo>
                  <a:pt x="30095" y="4695"/>
                </a:lnTo>
                <a:lnTo>
                  <a:pt x="29854" y="5405"/>
                </a:lnTo>
                <a:lnTo>
                  <a:pt x="29426" y="6833"/>
                </a:lnTo>
                <a:lnTo>
                  <a:pt x="26457" y="6794"/>
                </a:lnTo>
                <a:lnTo>
                  <a:pt x="23487" y="6756"/>
                </a:lnTo>
                <a:lnTo>
                  <a:pt x="20518" y="6702"/>
                </a:lnTo>
                <a:lnTo>
                  <a:pt x="17549" y="6648"/>
                </a:lnTo>
                <a:lnTo>
                  <a:pt x="14579" y="6586"/>
                </a:lnTo>
                <a:lnTo>
                  <a:pt x="11610" y="6516"/>
                </a:lnTo>
                <a:lnTo>
                  <a:pt x="8641" y="6432"/>
                </a:lnTo>
                <a:lnTo>
                  <a:pt x="5671" y="6347"/>
                </a:lnTo>
                <a:lnTo>
                  <a:pt x="5324" y="6339"/>
                </a:lnTo>
                <a:lnTo>
                  <a:pt x="4655" y="6339"/>
                </a:lnTo>
                <a:lnTo>
                  <a:pt x="4361" y="6347"/>
                </a:lnTo>
                <a:lnTo>
                  <a:pt x="4040" y="6362"/>
                </a:lnTo>
                <a:lnTo>
                  <a:pt x="3745" y="6378"/>
                </a:lnTo>
                <a:lnTo>
                  <a:pt x="3478" y="6401"/>
                </a:lnTo>
                <a:lnTo>
                  <a:pt x="3210" y="6424"/>
                </a:lnTo>
                <a:lnTo>
                  <a:pt x="2943" y="6455"/>
                </a:lnTo>
                <a:lnTo>
                  <a:pt x="2702" y="6486"/>
                </a:lnTo>
                <a:lnTo>
                  <a:pt x="2461" y="6524"/>
                </a:lnTo>
                <a:lnTo>
                  <a:pt x="2221" y="6571"/>
                </a:lnTo>
                <a:lnTo>
                  <a:pt x="1819" y="6663"/>
                </a:lnTo>
                <a:lnTo>
                  <a:pt x="1445" y="6764"/>
                </a:lnTo>
                <a:lnTo>
                  <a:pt x="1097" y="6887"/>
                </a:lnTo>
                <a:lnTo>
                  <a:pt x="803" y="7011"/>
                </a:lnTo>
                <a:lnTo>
                  <a:pt x="562" y="7150"/>
                </a:lnTo>
                <a:lnTo>
                  <a:pt x="348" y="7288"/>
                </a:lnTo>
                <a:lnTo>
                  <a:pt x="214" y="7443"/>
                </a:lnTo>
                <a:lnTo>
                  <a:pt x="81" y="7597"/>
                </a:lnTo>
                <a:lnTo>
                  <a:pt x="27" y="7759"/>
                </a:lnTo>
                <a:lnTo>
                  <a:pt x="0" y="7914"/>
                </a:lnTo>
                <a:lnTo>
                  <a:pt x="0" y="8076"/>
                </a:lnTo>
                <a:lnTo>
                  <a:pt x="81" y="8238"/>
                </a:lnTo>
                <a:lnTo>
                  <a:pt x="188" y="8400"/>
                </a:lnTo>
                <a:lnTo>
                  <a:pt x="321" y="8562"/>
                </a:lnTo>
                <a:lnTo>
                  <a:pt x="535" y="8717"/>
                </a:lnTo>
                <a:lnTo>
                  <a:pt x="776" y="8863"/>
                </a:lnTo>
                <a:lnTo>
                  <a:pt x="1044" y="9002"/>
                </a:lnTo>
                <a:lnTo>
                  <a:pt x="1391" y="9141"/>
                </a:lnTo>
                <a:lnTo>
                  <a:pt x="1766" y="9265"/>
                </a:lnTo>
                <a:lnTo>
                  <a:pt x="2194" y="9373"/>
                </a:lnTo>
                <a:lnTo>
                  <a:pt x="2649" y="9481"/>
                </a:lnTo>
                <a:lnTo>
                  <a:pt x="2916" y="9527"/>
                </a:lnTo>
                <a:lnTo>
                  <a:pt x="3157" y="9566"/>
                </a:lnTo>
                <a:lnTo>
                  <a:pt x="3451" y="9604"/>
                </a:lnTo>
                <a:lnTo>
                  <a:pt x="3719" y="9643"/>
                </a:lnTo>
                <a:lnTo>
                  <a:pt x="4013" y="9674"/>
                </a:lnTo>
                <a:lnTo>
                  <a:pt x="4334" y="9697"/>
                </a:lnTo>
                <a:lnTo>
                  <a:pt x="4655" y="9720"/>
                </a:lnTo>
                <a:lnTo>
                  <a:pt x="4976" y="9743"/>
                </a:lnTo>
                <a:lnTo>
                  <a:pt x="5324" y="9759"/>
                </a:lnTo>
                <a:lnTo>
                  <a:pt x="5671" y="9767"/>
                </a:lnTo>
                <a:lnTo>
                  <a:pt x="8480" y="9813"/>
                </a:lnTo>
                <a:lnTo>
                  <a:pt x="11316" y="9859"/>
                </a:lnTo>
                <a:lnTo>
                  <a:pt x="14151" y="9898"/>
                </a:lnTo>
                <a:lnTo>
                  <a:pt x="16987" y="9929"/>
                </a:lnTo>
                <a:lnTo>
                  <a:pt x="19822" y="9952"/>
                </a:lnTo>
                <a:lnTo>
                  <a:pt x="22658" y="9967"/>
                </a:lnTo>
                <a:lnTo>
                  <a:pt x="25494" y="9975"/>
                </a:lnTo>
                <a:lnTo>
                  <a:pt x="28356" y="9983"/>
                </a:lnTo>
                <a:lnTo>
                  <a:pt x="28088" y="10654"/>
                </a:lnTo>
                <a:lnTo>
                  <a:pt x="27874" y="11326"/>
                </a:lnTo>
                <a:lnTo>
                  <a:pt x="27687" y="11998"/>
                </a:lnTo>
                <a:lnTo>
                  <a:pt x="27634" y="12337"/>
                </a:lnTo>
                <a:lnTo>
                  <a:pt x="27580" y="12669"/>
                </a:lnTo>
                <a:lnTo>
                  <a:pt x="27553" y="13009"/>
                </a:lnTo>
                <a:lnTo>
                  <a:pt x="27553" y="13341"/>
                </a:lnTo>
                <a:lnTo>
                  <a:pt x="27580" y="13681"/>
                </a:lnTo>
                <a:lnTo>
                  <a:pt x="27634" y="14013"/>
                </a:lnTo>
                <a:lnTo>
                  <a:pt x="27687" y="14344"/>
                </a:lnTo>
                <a:lnTo>
                  <a:pt x="27821" y="14684"/>
                </a:lnTo>
                <a:lnTo>
                  <a:pt x="27955" y="15016"/>
                </a:lnTo>
                <a:lnTo>
                  <a:pt x="28142" y="15348"/>
                </a:lnTo>
                <a:lnTo>
                  <a:pt x="28195" y="15410"/>
                </a:lnTo>
                <a:lnTo>
                  <a:pt x="28249" y="15479"/>
                </a:lnTo>
                <a:lnTo>
                  <a:pt x="28356" y="15533"/>
                </a:lnTo>
                <a:lnTo>
                  <a:pt x="28463" y="15595"/>
                </a:lnTo>
                <a:lnTo>
                  <a:pt x="28597" y="15649"/>
                </a:lnTo>
                <a:lnTo>
                  <a:pt x="28730" y="15695"/>
                </a:lnTo>
                <a:lnTo>
                  <a:pt x="28891" y="15742"/>
                </a:lnTo>
                <a:lnTo>
                  <a:pt x="29051" y="15788"/>
                </a:lnTo>
                <a:lnTo>
                  <a:pt x="29239" y="15827"/>
                </a:lnTo>
                <a:lnTo>
                  <a:pt x="29426" y="15858"/>
                </a:lnTo>
                <a:lnTo>
                  <a:pt x="29854" y="15919"/>
                </a:lnTo>
                <a:lnTo>
                  <a:pt x="30282" y="15958"/>
                </a:lnTo>
                <a:lnTo>
                  <a:pt x="30737" y="15989"/>
                </a:lnTo>
                <a:lnTo>
                  <a:pt x="31218" y="15997"/>
                </a:lnTo>
                <a:lnTo>
                  <a:pt x="31673" y="15989"/>
                </a:lnTo>
                <a:lnTo>
                  <a:pt x="31914" y="15981"/>
                </a:lnTo>
                <a:lnTo>
                  <a:pt x="32128" y="15966"/>
                </a:lnTo>
                <a:lnTo>
                  <a:pt x="32342" y="15942"/>
                </a:lnTo>
                <a:lnTo>
                  <a:pt x="32556" y="15919"/>
                </a:lnTo>
                <a:lnTo>
                  <a:pt x="32770" y="15888"/>
                </a:lnTo>
                <a:lnTo>
                  <a:pt x="32957" y="15858"/>
                </a:lnTo>
                <a:lnTo>
                  <a:pt x="33144" y="15819"/>
                </a:lnTo>
                <a:lnTo>
                  <a:pt x="33305" y="15780"/>
                </a:lnTo>
                <a:lnTo>
                  <a:pt x="33465" y="15734"/>
                </a:lnTo>
                <a:lnTo>
                  <a:pt x="33599" y="15680"/>
                </a:lnTo>
                <a:lnTo>
                  <a:pt x="33733" y="15618"/>
                </a:lnTo>
                <a:lnTo>
                  <a:pt x="33840" y="15557"/>
                </a:lnTo>
                <a:lnTo>
                  <a:pt x="34348" y="15225"/>
                </a:lnTo>
                <a:lnTo>
                  <a:pt x="34803" y="14893"/>
                </a:lnTo>
                <a:lnTo>
                  <a:pt x="35231" y="14545"/>
                </a:lnTo>
                <a:lnTo>
                  <a:pt x="35605" y="14206"/>
                </a:lnTo>
                <a:lnTo>
                  <a:pt x="35980" y="13858"/>
                </a:lnTo>
                <a:lnTo>
                  <a:pt x="36301" y="13503"/>
                </a:lnTo>
                <a:lnTo>
                  <a:pt x="36595" y="13156"/>
                </a:lnTo>
                <a:lnTo>
                  <a:pt x="36863" y="12800"/>
                </a:lnTo>
                <a:lnTo>
                  <a:pt x="37130" y="12438"/>
                </a:lnTo>
                <a:lnTo>
                  <a:pt x="37371" y="12083"/>
                </a:lnTo>
                <a:lnTo>
                  <a:pt x="37799" y="11365"/>
                </a:lnTo>
                <a:lnTo>
                  <a:pt x="38173" y="10639"/>
                </a:lnTo>
                <a:lnTo>
                  <a:pt x="38548" y="9913"/>
                </a:lnTo>
                <a:lnTo>
                  <a:pt x="42774" y="9859"/>
                </a:lnTo>
                <a:lnTo>
                  <a:pt x="44888" y="9828"/>
                </a:lnTo>
                <a:lnTo>
                  <a:pt x="47001" y="9790"/>
                </a:lnTo>
                <a:lnTo>
                  <a:pt x="49114" y="9743"/>
                </a:lnTo>
                <a:lnTo>
                  <a:pt x="51228" y="9689"/>
                </a:lnTo>
                <a:lnTo>
                  <a:pt x="53314" y="9628"/>
                </a:lnTo>
                <a:lnTo>
                  <a:pt x="55401" y="9566"/>
                </a:lnTo>
                <a:lnTo>
                  <a:pt x="55909" y="9543"/>
                </a:lnTo>
                <a:lnTo>
                  <a:pt x="56391" y="9504"/>
                </a:lnTo>
                <a:lnTo>
                  <a:pt x="56819" y="9458"/>
                </a:lnTo>
                <a:lnTo>
                  <a:pt x="57220" y="9404"/>
                </a:lnTo>
                <a:lnTo>
                  <a:pt x="57621" y="9334"/>
                </a:lnTo>
                <a:lnTo>
                  <a:pt x="57969" y="9265"/>
                </a:lnTo>
                <a:lnTo>
                  <a:pt x="58263" y="9180"/>
                </a:lnTo>
                <a:lnTo>
                  <a:pt x="58557" y="9095"/>
                </a:lnTo>
                <a:lnTo>
                  <a:pt x="58798" y="8995"/>
                </a:lnTo>
                <a:lnTo>
                  <a:pt x="59039" y="8894"/>
                </a:lnTo>
                <a:lnTo>
                  <a:pt x="59226" y="8794"/>
                </a:lnTo>
                <a:lnTo>
                  <a:pt x="59360" y="8686"/>
                </a:lnTo>
                <a:lnTo>
                  <a:pt x="59494" y="8570"/>
                </a:lnTo>
                <a:lnTo>
                  <a:pt x="59574" y="8454"/>
                </a:lnTo>
                <a:lnTo>
                  <a:pt x="59627" y="8346"/>
                </a:lnTo>
                <a:lnTo>
                  <a:pt x="59654" y="8230"/>
                </a:lnTo>
                <a:lnTo>
                  <a:pt x="59654" y="8115"/>
                </a:lnTo>
                <a:lnTo>
                  <a:pt x="59601" y="7999"/>
                </a:lnTo>
                <a:lnTo>
                  <a:pt x="59547" y="7891"/>
                </a:lnTo>
                <a:lnTo>
                  <a:pt x="59440" y="7783"/>
                </a:lnTo>
                <a:lnTo>
                  <a:pt x="59280" y="7674"/>
                </a:lnTo>
                <a:lnTo>
                  <a:pt x="59119" y="7582"/>
                </a:lnTo>
                <a:lnTo>
                  <a:pt x="58905" y="7481"/>
                </a:lnTo>
                <a:lnTo>
                  <a:pt x="58638" y="7397"/>
                </a:lnTo>
                <a:lnTo>
                  <a:pt x="58370" y="7319"/>
                </a:lnTo>
                <a:lnTo>
                  <a:pt x="58049" y="7242"/>
                </a:lnTo>
                <a:lnTo>
                  <a:pt x="57701" y="7180"/>
                </a:lnTo>
                <a:lnTo>
                  <a:pt x="57327" y="7126"/>
                </a:lnTo>
                <a:lnTo>
                  <a:pt x="56899" y="7080"/>
                </a:lnTo>
                <a:lnTo>
                  <a:pt x="56444" y="7049"/>
                </a:lnTo>
                <a:lnTo>
                  <a:pt x="55936" y="7026"/>
                </a:lnTo>
                <a:lnTo>
                  <a:pt x="55401" y="7018"/>
                </a:lnTo>
                <a:lnTo>
                  <a:pt x="47804" y="6987"/>
                </a:lnTo>
                <a:lnTo>
                  <a:pt x="40206" y="6933"/>
                </a:lnTo>
                <a:lnTo>
                  <a:pt x="40982" y="5598"/>
                </a:lnTo>
                <a:lnTo>
                  <a:pt x="41357" y="4926"/>
                </a:lnTo>
                <a:lnTo>
                  <a:pt x="41704" y="4262"/>
                </a:lnTo>
                <a:lnTo>
                  <a:pt x="41999" y="3591"/>
                </a:lnTo>
                <a:lnTo>
                  <a:pt x="42293" y="2919"/>
                </a:lnTo>
                <a:lnTo>
                  <a:pt x="42534" y="2240"/>
                </a:lnTo>
                <a:lnTo>
                  <a:pt x="42721" y="1568"/>
                </a:lnTo>
                <a:lnTo>
                  <a:pt x="42721" y="1406"/>
                </a:lnTo>
                <a:lnTo>
                  <a:pt x="42667" y="1252"/>
                </a:lnTo>
                <a:lnTo>
                  <a:pt x="42587" y="1105"/>
                </a:lnTo>
                <a:lnTo>
                  <a:pt x="42427" y="966"/>
                </a:lnTo>
                <a:lnTo>
                  <a:pt x="42213" y="835"/>
                </a:lnTo>
                <a:lnTo>
                  <a:pt x="41972" y="711"/>
                </a:lnTo>
                <a:lnTo>
                  <a:pt x="41678" y="603"/>
                </a:lnTo>
                <a:lnTo>
                  <a:pt x="41357" y="503"/>
                </a:lnTo>
                <a:lnTo>
                  <a:pt x="41009" y="402"/>
                </a:lnTo>
                <a:lnTo>
                  <a:pt x="40608" y="317"/>
                </a:lnTo>
                <a:lnTo>
                  <a:pt x="40206" y="248"/>
                </a:lnTo>
                <a:lnTo>
                  <a:pt x="39752" y="178"/>
                </a:lnTo>
                <a:lnTo>
                  <a:pt x="39297" y="124"/>
                </a:lnTo>
                <a:lnTo>
                  <a:pt x="38842" y="78"/>
                </a:lnTo>
                <a:lnTo>
                  <a:pt x="38334" y="39"/>
                </a:lnTo>
                <a:lnTo>
                  <a:pt x="37852" y="16"/>
                </a:lnTo>
                <a:lnTo>
                  <a:pt x="373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1261513" y="1146669"/>
            <a:ext cx="303979" cy="242305"/>
          </a:xfrm>
          <a:custGeom>
            <a:rect b="b" l="l" r="r" t="t"/>
            <a:pathLst>
              <a:path extrusionOk="0" h="24164" w="92960">
                <a:moveTo>
                  <a:pt x="50479" y="1"/>
                </a:moveTo>
                <a:lnTo>
                  <a:pt x="50051" y="8"/>
                </a:lnTo>
                <a:lnTo>
                  <a:pt x="49623" y="24"/>
                </a:lnTo>
                <a:lnTo>
                  <a:pt x="49195" y="39"/>
                </a:lnTo>
                <a:lnTo>
                  <a:pt x="48767" y="62"/>
                </a:lnTo>
                <a:lnTo>
                  <a:pt x="48366" y="85"/>
                </a:lnTo>
                <a:lnTo>
                  <a:pt x="47938" y="116"/>
                </a:lnTo>
                <a:lnTo>
                  <a:pt x="47537" y="155"/>
                </a:lnTo>
                <a:lnTo>
                  <a:pt x="47135" y="194"/>
                </a:lnTo>
                <a:lnTo>
                  <a:pt x="46761" y="240"/>
                </a:lnTo>
                <a:lnTo>
                  <a:pt x="46386" y="286"/>
                </a:lnTo>
                <a:lnTo>
                  <a:pt x="46012" y="340"/>
                </a:lnTo>
                <a:lnTo>
                  <a:pt x="45637" y="402"/>
                </a:lnTo>
                <a:lnTo>
                  <a:pt x="45316" y="471"/>
                </a:lnTo>
                <a:lnTo>
                  <a:pt x="44969" y="533"/>
                </a:lnTo>
                <a:lnTo>
                  <a:pt x="44648" y="610"/>
                </a:lnTo>
                <a:lnTo>
                  <a:pt x="44353" y="688"/>
                </a:lnTo>
                <a:lnTo>
                  <a:pt x="44059" y="773"/>
                </a:lnTo>
                <a:lnTo>
                  <a:pt x="43792" y="857"/>
                </a:lnTo>
                <a:lnTo>
                  <a:pt x="43524" y="950"/>
                </a:lnTo>
                <a:lnTo>
                  <a:pt x="43283" y="1050"/>
                </a:lnTo>
                <a:lnTo>
                  <a:pt x="43069" y="1151"/>
                </a:lnTo>
                <a:lnTo>
                  <a:pt x="42882" y="1259"/>
                </a:lnTo>
                <a:lnTo>
                  <a:pt x="42695" y="1375"/>
                </a:lnTo>
                <a:lnTo>
                  <a:pt x="42534" y="1490"/>
                </a:lnTo>
                <a:lnTo>
                  <a:pt x="42400" y="1614"/>
                </a:lnTo>
                <a:lnTo>
                  <a:pt x="42293" y="1738"/>
                </a:lnTo>
                <a:lnTo>
                  <a:pt x="42213" y="1869"/>
                </a:lnTo>
                <a:lnTo>
                  <a:pt x="42160" y="2008"/>
                </a:lnTo>
                <a:lnTo>
                  <a:pt x="42133" y="2147"/>
                </a:lnTo>
                <a:lnTo>
                  <a:pt x="42133" y="2293"/>
                </a:lnTo>
                <a:lnTo>
                  <a:pt x="42160" y="2440"/>
                </a:lnTo>
                <a:lnTo>
                  <a:pt x="42374" y="3359"/>
                </a:lnTo>
                <a:lnTo>
                  <a:pt x="42534" y="4277"/>
                </a:lnTo>
                <a:lnTo>
                  <a:pt x="42668" y="5196"/>
                </a:lnTo>
                <a:lnTo>
                  <a:pt x="42775" y="6115"/>
                </a:lnTo>
                <a:lnTo>
                  <a:pt x="42882" y="7041"/>
                </a:lnTo>
                <a:lnTo>
                  <a:pt x="42935" y="7960"/>
                </a:lnTo>
                <a:lnTo>
                  <a:pt x="43016" y="9813"/>
                </a:lnTo>
                <a:lnTo>
                  <a:pt x="40662" y="9828"/>
                </a:lnTo>
                <a:lnTo>
                  <a:pt x="38334" y="9851"/>
                </a:lnTo>
                <a:lnTo>
                  <a:pt x="35980" y="9882"/>
                </a:lnTo>
                <a:lnTo>
                  <a:pt x="33653" y="9913"/>
                </a:lnTo>
                <a:lnTo>
                  <a:pt x="31299" y="9951"/>
                </a:lnTo>
                <a:lnTo>
                  <a:pt x="28972" y="10006"/>
                </a:lnTo>
                <a:lnTo>
                  <a:pt x="26644" y="10052"/>
                </a:lnTo>
                <a:lnTo>
                  <a:pt x="24317" y="10114"/>
                </a:lnTo>
                <a:lnTo>
                  <a:pt x="22017" y="10183"/>
                </a:lnTo>
                <a:lnTo>
                  <a:pt x="19689" y="10253"/>
                </a:lnTo>
                <a:lnTo>
                  <a:pt x="17389" y="10330"/>
                </a:lnTo>
                <a:lnTo>
                  <a:pt x="15088" y="10415"/>
                </a:lnTo>
                <a:lnTo>
                  <a:pt x="12814" y="10507"/>
                </a:lnTo>
                <a:lnTo>
                  <a:pt x="10514" y="10608"/>
                </a:lnTo>
                <a:lnTo>
                  <a:pt x="8240" y="10716"/>
                </a:lnTo>
                <a:lnTo>
                  <a:pt x="5993" y="10832"/>
                </a:lnTo>
                <a:lnTo>
                  <a:pt x="5565" y="10855"/>
                </a:lnTo>
                <a:lnTo>
                  <a:pt x="5164" y="10886"/>
                </a:lnTo>
                <a:lnTo>
                  <a:pt x="4762" y="10924"/>
                </a:lnTo>
                <a:lnTo>
                  <a:pt x="4388" y="10963"/>
                </a:lnTo>
                <a:lnTo>
                  <a:pt x="4013" y="11009"/>
                </a:lnTo>
                <a:lnTo>
                  <a:pt x="3666" y="11063"/>
                </a:lnTo>
                <a:lnTo>
                  <a:pt x="3345" y="11117"/>
                </a:lnTo>
                <a:lnTo>
                  <a:pt x="3024" y="11179"/>
                </a:lnTo>
                <a:lnTo>
                  <a:pt x="2729" y="11248"/>
                </a:lnTo>
                <a:lnTo>
                  <a:pt x="2462" y="11318"/>
                </a:lnTo>
                <a:lnTo>
                  <a:pt x="2194" y="11387"/>
                </a:lnTo>
                <a:lnTo>
                  <a:pt x="1927" y="11465"/>
                </a:lnTo>
                <a:lnTo>
                  <a:pt x="1713" y="11542"/>
                </a:lnTo>
                <a:lnTo>
                  <a:pt x="1472" y="11627"/>
                </a:lnTo>
                <a:lnTo>
                  <a:pt x="1285" y="11712"/>
                </a:lnTo>
                <a:lnTo>
                  <a:pt x="1098" y="11804"/>
                </a:lnTo>
                <a:lnTo>
                  <a:pt x="910" y="11897"/>
                </a:lnTo>
                <a:lnTo>
                  <a:pt x="750" y="11990"/>
                </a:lnTo>
                <a:lnTo>
                  <a:pt x="616" y="12082"/>
                </a:lnTo>
                <a:lnTo>
                  <a:pt x="482" y="12183"/>
                </a:lnTo>
                <a:lnTo>
                  <a:pt x="268" y="12383"/>
                </a:lnTo>
                <a:lnTo>
                  <a:pt x="135" y="12592"/>
                </a:lnTo>
                <a:lnTo>
                  <a:pt x="28" y="12808"/>
                </a:lnTo>
                <a:lnTo>
                  <a:pt x="1" y="13024"/>
                </a:lnTo>
                <a:lnTo>
                  <a:pt x="1" y="13240"/>
                </a:lnTo>
                <a:lnTo>
                  <a:pt x="81" y="13456"/>
                </a:lnTo>
                <a:lnTo>
                  <a:pt x="215" y="13672"/>
                </a:lnTo>
                <a:lnTo>
                  <a:pt x="402" y="13881"/>
                </a:lnTo>
                <a:lnTo>
                  <a:pt x="643" y="14089"/>
                </a:lnTo>
                <a:lnTo>
                  <a:pt x="910" y="14290"/>
                </a:lnTo>
                <a:lnTo>
                  <a:pt x="1258" y="14483"/>
                </a:lnTo>
                <a:lnTo>
                  <a:pt x="1659" y="14661"/>
                </a:lnTo>
                <a:lnTo>
                  <a:pt x="1873" y="14746"/>
                </a:lnTo>
                <a:lnTo>
                  <a:pt x="2087" y="14830"/>
                </a:lnTo>
                <a:lnTo>
                  <a:pt x="2328" y="14915"/>
                </a:lnTo>
                <a:lnTo>
                  <a:pt x="2596" y="14993"/>
                </a:lnTo>
                <a:lnTo>
                  <a:pt x="2863" y="15062"/>
                </a:lnTo>
                <a:lnTo>
                  <a:pt x="3131" y="15132"/>
                </a:lnTo>
                <a:lnTo>
                  <a:pt x="3425" y="15201"/>
                </a:lnTo>
                <a:lnTo>
                  <a:pt x="3719" y="15255"/>
                </a:lnTo>
                <a:lnTo>
                  <a:pt x="4040" y="15317"/>
                </a:lnTo>
                <a:lnTo>
                  <a:pt x="4361" y="15371"/>
                </a:lnTo>
                <a:lnTo>
                  <a:pt x="4682" y="15417"/>
                </a:lnTo>
                <a:lnTo>
                  <a:pt x="5030" y="15456"/>
                </a:lnTo>
                <a:lnTo>
                  <a:pt x="5404" y="15494"/>
                </a:lnTo>
                <a:lnTo>
                  <a:pt x="5752" y="15525"/>
                </a:lnTo>
                <a:lnTo>
                  <a:pt x="6153" y="15556"/>
                </a:lnTo>
                <a:lnTo>
                  <a:pt x="6528" y="15572"/>
                </a:lnTo>
                <a:lnTo>
                  <a:pt x="6956" y="15587"/>
                </a:lnTo>
                <a:lnTo>
                  <a:pt x="7357" y="15595"/>
                </a:lnTo>
                <a:lnTo>
                  <a:pt x="7785" y="15602"/>
                </a:lnTo>
                <a:lnTo>
                  <a:pt x="8213" y="15595"/>
                </a:lnTo>
                <a:lnTo>
                  <a:pt x="25842" y="15286"/>
                </a:lnTo>
                <a:lnTo>
                  <a:pt x="34589" y="15139"/>
                </a:lnTo>
                <a:lnTo>
                  <a:pt x="43337" y="15000"/>
                </a:lnTo>
                <a:lnTo>
                  <a:pt x="43444" y="15950"/>
                </a:lnTo>
                <a:lnTo>
                  <a:pt x="43524" y="16892"/>
                </a:lnTo>
                <a:lnTo>
                  <a:pt x="43658" y="17826"/>
                </a:lnTo>
                <a:lnTo>
                  <a:pt x="43845" y="18768"/>
                </a:lnTo>
                <a:lnTo>
                  <a:pt x="44032" y="19709"/>
                </a:lnTo>
                <a:lnTo>
                  <a:pt x="44300" y="20644"/>
                </a:lnTo>
                <a:lnTo>
                  <a:pt x="44594" y="21578"/>
                </a:lnTo>
                <a:lnTo>
                  <a:pt x="44781" y="22049"/>
                </a:lnTo>
                <a:lnTo>
                  <a:pt x="44969" y="22512"/>
                </a:lnTo>
                <a:lnTo>
                  <a:pt x="45102" y="22712"/>
                </a:lnTo>
                <a:lnTo>
                  <a:pt x="45263" y="22898"/>
                </a:lnTo>
                <a:lnTo>
                  <a:pt x="45477" y="23068"/>
                </a:lnTo>
                <a:lnTo>
                  <a:pt x="45718" y="23230"/>
                </a:lnTo>
                <a:lnTo>
                  <a:pt x="46012" y="23384"/>
                </a:lnTo>
                <a:lnTo>
                  <a:pt x="46333" y="23515"/>
                </a:lnTo>
                <a:lnTo>
                  <a:pt x="46707" y="23639"/>
                </a:lnTo>
                <a:lnTo>
                  <a:pt x="47109" y="23747"/>
                </a:lnTo>
                <a:lnTo>
                  <a:pt x="47510" y="23847"/>
                </a:lnTo>
                <a:lnTo>
                  <a:pt x="47965" y="23924"/>
                </a:lnTo>
                <a:lnTo>
                  <a:pt x="48419" y="24002"/>
                </a:lnTo>
                <a:lnTo>
                  <a:pt x="48901" y="24056"/>
                </a:lnTo>
                <a:lnTo>
                  <a:pt x="49382" y="24102"/>
                </a:lnTo>
                <a:lnTo>
                  <a:pt x="49891" y="24133"/>
                </a:lnTo>
                <a:lnTo>
                  <a:pt x="50399" y="24156"/>
                </a:lnTo>
                <a:lnTo>
                  <a:pt x="50907" y="24164"/>
                </a:lnTo>
                <a:lnTo>
                  <a:pt x="51415" y="24156"/>
                </a:lnTo>
                <a:lnTo>
                  <a:pt x="51924" y="24133"/>
                </a:lnTo>
                <a:lnTo>
                  <a:pt x="52432" y="24102"/>
                </a:lnTo>
                <a:lnTo>
                  <a:pt x="52913" y="24056"/>
                </a:lnTo>
                <a:lnTo>
                  <a:pt x="53395" y="24002"/>
                </a:lnTo>
                <a:lnTo>
                  <a:pt x="53850" y="23932"/>
                </a:lnTo>
                <a:lnTo>
                  <a:pt x="54304" y="23847"/>
                </a:lnTo>
                <a:lnTo>
                  <a:pt x="54706" y="23747"/>
                </a:lnTo>
                <a:lnTo>
                  <a:pt x="55107" y="23639"/>
                </a:lnTo>
                <a:lnTo>
                  <a:pt x="55482" y="23515"/>
                </a:lnTo>
                <a:lnTo>
                  <a:pt x="55803" y="23384"/>
                </a:lnTo>
                <a:lnTo>
                  <a:pt x="56097" y="23237"/>
                </a:lnTo>
                <a:lnTo>
                  <a:pt x="56338" y="23075"/>
                </a:lnTo>
                <a:lnTo>
                  <a:pt x="56552" y="22898"/>
                </a:lnTo>
                <a:lnTo>
                  <a:pt x="56739" y="22712"/>
                </a:lnTo>
                <a:lnTo>
                  <a:pt x="56846" y="22512"/>
                </a:lnTo>
                <a:lnTo>
                  <a:pt x="57033" y="22033"/>
                </a:lnTo>
                <a:lnTo>
                  <a:pt x="57220" y="21562"/>
                </a:lnTo>
                <a:lnTo>
                  <a:pt x="57541" y="20605"/>
                </a:lnTo>
                <a:lnTo>
                  <a:pt x="57782" y="19648"/>
                </a:lnTo>
                <a:lnTo>
                  <a:pt x="57996" y="18690"/>
                </a:lnTo>
                <a:lnTo>
                  <a:pt x="58183" y="17725"/>
                </a:lnTo>
                <a:lnTo>
                  <a:pt x="58290" y="16768"/>
                </a:lnTo>
                <a:lnTo>
                  <a:pt x="58397" y="15803"/>
                </a:lnTo>
                <a:lnTo>
                  <a:pt x="58478" y="14838"/>
                </a:lnTo>
                <a:lnTo>
                  <a:pt x="65245" y="14784"/>
                </a:lnTo>
                <a:lnTo>
                  <a:pt x="68643" y="14769"/>
                </a:lnTo>
                <a:lnTo>
                  <a:pt x="72013" y="14753"/>
                </a:lnTo>
                <a:lnTo>
                  <a:pt x="75411" y="14746"/>
                </a:lnTo>
                <a:lnTo>
                  <a:pt x="78808" y="14746"/>
                </a:lnTo>
                <a:lnTo>
                  <a:pt x="82232" y="14753"/>
                </a:lnTo>
                <a:lnTo>
                  <a:pt x="85656" y="14776"/>
                </a:lnTo>
                <a:lnTo>
                  <a:pt x="86111" y="14776"/>
                </a:lnTo>
                <a:lnTo>
                  <a:pt x="86566" y="14769"/>
                </a:lnTo>
                <a:lnTo>
                  <a:pt x="86994" y="14753"/>
                </a:lnTo>
                <a:lnTo>
                  <a:pt x="87395" y="14738"/>
                </a:lnTo>
                <a:lnTo>
                  <a:pt x="87796" y="14715"/>
                </a:lnTo>
                <a:lnTo>
                  <a:pt x="88198" y="14684"/>
                </a:lnTo>
                <a:lnTo>
                  <a:pt x="88545" y="14653"/>
                </a:lnTo>
                <a:lnTo>
                  <a:pt x="88920" y="14614"/>
                </a:lnTo>
                <a:lnTo>
                  <a:pt x="89241" y="14576"/>
                </a:lnTo>
                <a:lnTo>
                  <a:pt x="89562" y="14529"/>
                </a:lnTo>
                <a:lnTo>
                  <a:pt x="89883" y="14475"/>
                </a:lnTo>
                <a:lnTo>
                  <a:pt x="90177" y="14421"/>
                </a:lnTo>
                <a:lnTo>
                  <a:pt x="90445" y="14360"/>
                </a:lnTo>
                <a:lnTo>
                  <a:pt x="90712" y="14298"/>
                </a:lnTo>
                <a:lnTo>
                  <a:pt x="90953" y="14228"/>
                </a:lnTo>
                <a:lnTo>
                  <a:pt x="91194" y="14159"/>
                </a:lnTo>
                <a:lnTo>
                  <a:pt x="91408" y="14089"/>
                </a:lnTo>
                <a:lnTo>
                  <a:pt x="91622" y="14012"/>
                </a:lnTo>
                <a:lnTo>
                  <a:pt x="91809" y="13927"/>
                </a:lnTo>
                <a:lnTo>
                  <a:pt x="91996" y="13850"/>
                </a:lnTo>
                <a:lnTo>
                  <a:pt x="92157" y="13765"/>
                </a:lnTo>
                <a:lnTo>
                  <a:pt x="92290" y="13680"/>
                </a:lnTo>
                <a:lnTo>
                  <a:pt x="92424" y="13588"/>
                </a:lnTo>
                <a:lnTo>
                  <a:pt x="92531" y="13495"/>
                </a:lnTo>
                <a:lnTo>
                  <a:pt x="92718" y="13310"/>
                </a:lnTo>
                <a:lnTo>
                  <a:pt x="92852" y="13117"/>
                </a:lnTo>
                <a:lnTo>
                  <a:pt x="92932" y="12924"/>
                </a:lnTo>
                <a:lnTo>
                  <a:pt x="92959" y="12723"/>
                </a:lnTo>
                <a:lnTo>
                  <a:pt x="92906" y="12522"/>
                </a:lnTo>
                <a:lnTo>
                  <a:pt x="92825" y="12321"/>
                </a:lnTo>
                <a:lnTo>
                  <a:pt x="92665" y="12128"/>
                </a:lnTo>
                <a:lnTo>
                  <a:pt x="92451" y="11928"/>
                </a:lnTo>
                <a:lnTo>
                  <a:pt x="92183" y="11742"/>
                </a:lnTo>
                <a:lnTo>
                  <a:pt x="91862" y="11557"/>
                </a:lnTo>
                <a:lnTo>
                  <a:pt x="91488" y="11380"/>
                </a:lnTo>
                <a:lnTo>
                  <a:pt x="91274" y="11295"/>
                </a:lnTo>
                <a:lnTo>
                  <a:pt x="91060" y="11218"/>
                </a:lnTo>
                <a:lnTo>
                  <a:pt x="90819" y="11133"/>
                </a:lnTo>
                <a:lnTo>
                  <a:pt x="90578" y="11063"/>
                </a:lnTo>
                <a:lnTo>
                  <a:pt x="90311" y="10986"/>
                </a:lnTo>
                <a:lnTo>
                  <a:pt x="90017" y="10916"/>
                </a:lnTo>
                <a:lnTo>
                  <a:pt x="89722" y="10847"/>
                </a:lnTo>
                <a:lnTo>
                  <a:pt x="89428" y="10785"/>
                </a:lnTo>
                <a:lnTo>
                  <a:pt x="89107" y="10723"/>
                </a:lnTo>
                <a:lnTo>
                  <a:pt x="88786" y="10669"/>
                </a:lnTo>
                <a:lnTo>
                  <a:pt x="88438" y="10623"/>
                </a:lnTo>
                <a:lnTo>
                  <a:pt x="88091" y="10569"/>
                </a:lnTo>
                <a:lnTo>
                  <a:pt x="87716" y="10530"/>
                </a:lnTo>
                <a:lnTo>
                  <a:pt x="87315" y="10492"/>
                </a:lnTo>
                <a:lnTo>
                  <a:pt x="86913" y="10461"/>
                </a:lnTo>
                <a:lnTo>
                  <a:pt x="86512" y="10430"/>
                </a:lnTo>
                <a:lnTo>
                  <a:pt x="86084" y="10407"/>
                </a:lnTo>
                <a:lnTo>
                  <a:pt x="85656" y="10392"/>
                </a:lnTo>
                <a:lnTo>
                  <a:pt x="82339" y="10291"/>
                </a:lnTo>
                <a:lnTo>
                  <a:pt x="79022" y="10191"/>
                </a:lnTo>
                <a:lnTo>
                  <a:pt x="75678" y="10114"/>
                </a:lnTo>
                <a:lnTo>
                  <a:pt x="72334" y="10036"/>
                </a:lnTo>
                <a:lnTo>
                  <a:pt x="68964" y="9967"/>
                </a:lnTo>
                <a:lnTo>
                  <a:pt x="65566" y="9913"/>
                </a:lnTo>
                <a:lnTo>
                  <a:pt x="62196" y="9867"/>
                </a:lnTo>
                <a:lnTo>
                  <a:pt x="58799" y="9836"/>
                </a:lnTo>
                <a:lnTo>
                  <a:pt x="58879" y="7983"/>
                </a:lnTo>
                <a:lnTo>
                  <a:pt x="58959" y="7057"/>
                </a:lnTo>
                <a:lnTo>
                  <a:pt x="59039" y="6130"/>
                </a:lnTo>
                <a:lnTo>
                  <a:pt x="59146" y="5204"/>
                </a:lnTo>
                <a:lnTo>
                  <a:pt x="59280" y="4285"/>
                </a:lnTo>
                <a:lnTo>
                  <a:pt x="59441" y="3359"/>
                </a:lnTo>
                <a:lnTo>
                  <a:pt x="59655" y="2440"/>
                </a:lnTo>
                <a:lnTo>
                  <a:pt x="59681" y="2293"/>
                </a:lnTo>
                <a:lnTo>
                  <a:pt x="59681" y="2147"/>
                </a:lnTo>
                <a:lnTo>
                  <a:pt x="59655" y="2008"/>
                </a:lnTo>
                <a:lnTo>
                  <a:pt x="59601" y="1869"/>
                </a:lnTo>
                <a:lnTo>
                  <a:pt x="59521" y="1738"/>
                </a:lnTo>
                <a:lnTo>
                  <a:pt x="59414" y="1614"/>
                </a:lnTo>
                <a:lnTo>
                  <a:pt x="59280" y="1490"/>
                </a:lnTo>
                <a:lnTo>
                  <a:pt x="59120" y="1375"/>
                </a:lnTo>
                <a:lnTo>
                  <a:pt x="58932" y="1267"/>
                </a:lnTo>
                <a:lnTo>
                  <a:pt x="58745" y="1159"/>
                </a:lnTo>
                <a:lnTo>
                  <a:pt x="58531" y="1050"/>
                </a:lnTo>
                <a:lnTo>
                  <a:pt x="58290" y="958"/>
                </a:lnTo>
                <a:lnTo>
                  <a:pt x="58023" y="865"/>
                </a:lnTo>
                <a:lnTo>
                  <a:pt x="57755" y="773"/>
                </a:lnTo>
                <a:lnTo>
                  <a:pt x="57461" y="688"/>
                </a:lnTo>
                <a:lnTo>
                  <a:pt x="57167" y="610"/>
                </a:lnTo>
                <a:lnTo>
                  <a:pt x="56846" y="541"/>
                </a:lnTo>
                <a:lnTo>
                  <a:pt x="56525" y="471"/>
                </a:lnTo>
                <a:lnTo>
                  <a:pt x="56177" y="402"/>
                </a:lnTo>
                <a:lnTo>
                  <a:pt x="55803" y="348"/>
                </a:lnTo>
                <a:lnTo>
                  <a:pt x="55428" y="294"/>
                </a:lnTo>
                <a:lnTo>
                  <a:pt x="55054" y="240"/>
                </a:lnTo>
                <a:lnTo>
                  <a:pt x="54679" y="194"/>
                </a:lnTo>
                <a:lnTo>
                  <a:pt x="54278" y="155"/>
                </a:lnTo>
                <a:lnTo>
                  <a:pt x="53876" y="116"/>
                </a:lnTo>
                <a:lnTo>
                  <a:pt x="53448" y="85"/>
                </a:lnTo>
                <a:lnTo>
                  <a:pt x="53047" y="62"/>
                </a:lnTo>
                <a:lnTo>
                  <a:pt x="52619" y="39"/>
                </a:lnTo>
                <a:lnTo>
                  <a:pt x="52191" y="24"/>
                </a:lnTo>
                <a:lnTo>
                  <a:pt x="51763" y="8"/>
                </a:lnTo>
                <a:lnTo>
                  <a:pt x="5133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rot="10800000">
            <a:off x="368955" y="233707"/>
            <a:ext cx="428717" cy="299902"/>
          </a:xfrm>
          <a:custGeom>
            <a:rect b="b" l="l" r="r" t="t"/>
            <a:pathLst>
              <a:path extrusionOk="0" h="29908" w="131106">
                <a:moveTo>
                  <a:pt x="4067" y="1"/>
                </a:moveTo>
                <a:lnTo>
                  <a:pt x="3719" y="8"/>
                </a:lnTo>
                <a:lnTo>
                  <a:pt x="3372" y="31"/>
                </a:lnTo>
                <a:lnTo>
                  <a:pt x="3024" y="62"/>
                </a:lnTo>
                <a:lnTo>
                  <a:pt x="2676" y="101"/>
                </a:lnTo>
                <a:lnTo>
                  <a:pt x="2355" y="155"/>
                </a:lnTo>
                <a:lnTo>
                  <a:pt x="2061" y="209"/>
                </a:lnTo>
                <a:lnTo>
                  <a:pt x="1767" y="278"/>
                </a:lnTo>
                <a:lnTo>
                  <a:pt x="1499" y="348"/>
                </a:lnTo>
                <a:lnTo>
                  <a:pt x="1232" y="425"/>
                </a:lnTo>
                <a:lnTo>
                  <a:pt x="991" y="510"/>
                </a:lnTo>
                <a:lnTo>
                  <a:pt x="777" y="595"/>
                </a:lnTo>
                <a:lnTo>
                  <a:pt x="563" y="688"/>
                </a:lnTo>
                <a:lnTo>
                  <a:pt x="402" y="780"/>
                </a:lnTo>
                <a:lnTo>
                  <a:pt x="268" y="881"/>
                </a:lnTo>
                <a:lnTo>
                  <a:pt x="135" y="981"/>
                </a:lnTo>
                <a:lnTo>
                  <a:pt x="54" y="1081"/>
                </a:lnTo>
                <a:lnTo>
                  <a:pt x="1" y="1189"/>
                </a:lnTo>
                <a:lnTo>
                  <a:pt x="1" y="1290"/>
                </a:lnTo>
                <a:lnTo>
                  <a:pt x="1" y="1398"/>
                </a:lnTo>
                <a:lnTo>
                  <a:pt x="54" y="1498"/>
                </a:lnTo>
                <a:lnTo>
                  <a:pt x="161" y="1599"/>
                </a:lnTo>
                <a:lnTo>
                  <a:pt x="268" y="1699"/>
                </a:lnTo>
                <a:lnTo>
                  <a:pt x="456" y="1792"/>
                </a:lnTo>
                <a:lnTo>
                  <a:pt x="670" y="1884"/>
                </a:lnTo>
                <a:lnTo>
                  <a:pt x="937" y="1977"/>
                </a:lnTo>
                <a:lnTo>
                  <a:pt x="1258" y="2062"/>
                </a:lnTo>
                <a:lnTo>
                  <a:pt x="5003" y="2973"/>
                </a:lnTo>
                <a:lnTo>
                  <a:pt x="8748" y="3884"/>
                </a:lnTo>
                <a:lnTo>
                  <a:pt x="12547" y="4787"/>
                </a:lnTo>
                <a:lnTo>
                  <a:pt x="16346" y="5682"/>
                </a:lnTo>
                <a:lnTo>
                  <a:pt x="20144" y="6578"/>
                </a:lnTo>
                <a:lnTo>
                  <a:pt x="23970" y="7473"/>
                </a:lnTo>
                <a:lnTo>
                  <a:pt x="27822" y="8361"/>
                </a:lnTo>
                <a:lnTo>
                  <a:pt x="31674" y="9241"/>
                </a:lnTo>
                <a:lnTo>
                  <a:pt x="35553" y="10121"/>
                </a:lnTo>
                <a:lnTo>
                  <a:pt x="39431" y="11001"/>
                </a:lnTo>
                <a:lnTo>
                  <a:pt x="47216" y="12746"/>
                </a:lnTo>
                <a:lnTo>
                  <a:pt x="55054" y="14483"/>
                </a:lnTo>
                <a:lnTo>
                  <a:pt x="62892" y="16205"/>
                </a:lnTo>
                <a:lnTo>
                  <a:pt x="70783" y="17918"/>
                </a:lnTo>
                <a:lnTo>
                  <a:pt x="78701" y="19625"/>
                </a:lnTo>
                <a:lnTo>
                  <a:pt x="86619" y="21323"/>
                </a:lnTo>
                <a:lnTo>
                  <a:pt x="94538" y="23014"/>
                </a:lnTo>
                <a:lnTo>
                  <a:pt x="110401" y="26387"/>
                </a:lnTo>
                <a:lnTo>
                  <a:pt x="126210" y="29753"/>
                </a:lnTo>
                <a:lnTo>
                  <a:pt x="126478" y="29799"/>
                </a:lnTo>
                <a:lnTo>
                  <a:pt x="126745" y="29846"/>
                </a:lnTo>
                <a:lnTo>
                  <a:pt x="127040" y="29877"/>
                </a:lnTo>
                <a:lnTo>
                  <a:pt x="127334" y="29892"/>
                </a:lnTo>
                <a:lnTo>
                  <a:pt x="127601" y="29900"/>
                </a:lnTo>
                <a:lnTo>
                  <a:pt x="127896" y="29907"/>
                </a:lnTo>
                <a:lnTo>
                  <a:pt x="128163" y="29892"/>
                </a:lnTo>
                <a:lnTo>
                  <a:pt x="128431" y="29877"/>
                </a:lnTo>
                <a:lnTo>
                  <a:pt x="128698" y="29853"/>
                </a:lnTo>
                <a:lnTo>
                  <a:pt x="128966" y="29823"/>
                </a:lnTo>
                <a:lnTo>
                  <a:pt x="129206" y="29784"/>
                </a:lnTo>
                <a:lnTo>
                  <a:pt x="129474" y="29738"/>
                </a:lnTo>
                <a:lnTo>
                  <a:pt x="129688" y="29684"/>
                </a:lnTo>
                <a:lnTo>
                  <a:pt x="129902" y="29630"/>
                </a:lnTo>
                <a:lnTo>
                  <a:pt x="130116" y="29568"/>
                </a:lnTo>
                <a:lnTo>
                  <a:pt x="130303" y="29506"/>
                </a:lnTo>
                <a:lnTo>
                  <a:pt x="130464" y="29437"/>
                </a:lnTo>
                <a:lnTo>
                  <a:pt x="130624" y="29367"/>
                </a:lnTo>
                <a:lnTo>
                  <a:pt x="130758" y="29290"/>
                </a:lnTo>
                <a:lnTo>
                  <a:pt x="130865" y="29213"/>
                </a:lnTo>
                <a:lnTo>
                  <a:pt x="130972" y="29135"/>
                </a:lnTo>
                <a:lnTo>
                  <a:pt x="131025" y="29051"/>
                </a:lnTo>
                <a:lnTo>
                  <a:pt x="131079" y="28973"/>
                </a:lnTo>
                <a:lnTo>
                  <a:pt x="131106" y="28888"/>
                </a:lnTo>
                <a:lnTo>
                  <a:pt x="131079" y="28811"/>
                </a:lnTo>
                <a:lnTo>
                  <a:pt x="131052" y="28726"/>
                </a:lnTo>
                <a:lnTo>
                  <a:pt x="130972" y="28649"/>
                </a:lnTo>
                <a:lnTo>
                  <a:pt x="130865" y="28572"/>
                </a:lnTo>
                <a:lnTo>
                  <a:pt x="130731" y="28495"/>
                </a:lnTo>
                <a:lnTo>
                  <a:pt x="130544" y="28425"/>
                </a:lnTo>
                <a:lnTo>
                  <a:pt x="130357" y="28356"/>
                </a:lnTo>
                <a:lnTo>
                  <a:pt x="130089" y="28294"/>
                </a:lnTo>
                <a:lnTo>
                  <a:pt x="114895" y="24704"/>
                </a:lnTo>
                <a:lnTo>
                  <a:pt x="99674" y="21099"/>
                </a:lnTo>
                <a:lnTo>
                  <a:pt x="92023" y="19300"/>
                </a:lnTo>
                <a:lnTo>
                  <a:pt x="84372" y="17509"/>
                </a:lnTo>
                <a:lnTo>
                  <a:pt x="76695" y="15718"/>
                </a:lnTo>
                <a:lnTo>
                  <a:pt x="68991" y="13935"/>
                </a:lnTo>
                <a:lnTo>
                  <a:pt x="61260" y="12167"/>
                </a:lnTo>
                <a:lnTo>
                  <a:pt x="53502" y="10407"/>
                </a:lnTo>
                <a:lnTo>
                  <a:pt x="45718" y="8655"/>
                </a:lnTo>
                <a:lnTo>
                  <a:pt x="41812" y="7790"/>
                </a:lnTo>
                <a:lnTo>
                  <a:pt x="37880" y="6925"/>
                </a:lnTo>
                <a:lnTo>
                  <a:pt x="33974" y="6068"/>
                </a:lnTo>
                <a:lnTo>
                  <a:pt x="30042" y="5212"/>
                </a:lnTo>
                <a:lnTo>
                  <a:pt x="26083" y="4362"/>
                </a:lnTo>
                <a:lnTo>
                  <a:pt x="22150" y="3513"/>
                </a:lnTo>
                <a:lnTo>
                  <a:pt x="18191" y="2679"/>
                </a:lnTo>
                <a:lnTo>
                  <a:pt x="14206" y="1846"/>
                </a:lnTo>
                <a:lnTo>
                  <a:pt x="10246" y="1012"/>
                </a:lnTo>
                <a:lnTo>
                  <a:pt x="6261" y="194"/>
                </a:lnTo>
                <a:lnTo>
                  <a:pt x="5886" y="124"/>
                </a:lnTo>
                <a:lnTo>
                  <a:pt x="5538" y="78"/>
                </a:lnTo>
                <a:lnTo>
                  <a:pt x="5164" y="39"/>
                </a:lnTo>
                <a:lnTo>
                  <a:pt x="4789" y="8"/>
                </a:lnTo>
                <a:lnTo>
                  <a:pt x="444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rot="10800000">
            <a:off x="455277" y="176423"/>
            <a:ext cx="380079" cy="277692"/>
          </a:xfrm>
          <a:custGeom>
            <a:rect b="b" l="l" r="r" t="t"/>
            <a:pathLst>
              <a:path extrusionOk="0" h="27693" w="116232">
                <a:moveTo>
                  <a:pt x="4388" y="1"/>
                </a:moveTo>
                <a:lnTo>
                  <a:pt x="3960" y="16"/>
                </a:lnTo>
                <a:lnTo>
                  <a:pt x="3532" y="40"/>
                </a:lnTo>
                <a:lnTo>
                  <a:pt x="3130" y="86"/>
                </a:lnTo>
                <a:lnTo>
                  <a:pt x="2729" y="140"/>
                </a:lnTo>
                <a:lnTo>
                  <a:pt x="2355" y="209"/>
                </a:lnTo>
                <a:lnTo>
                  <a:pt x="2007" y="287"/>
                </a:lnTo>
                <a:lnTo>
                  <a:pt x="1686" y="371"/>
                </a:lnTo>
                <a:lnTo>
                  <a:pt x="1365" y="472"/>
                </a:lnTo>
                <a:lnTo>
                  <a:pt x="1097" y="572"/>
                </a:lnTo>
                <a:lnTo>
                  <a:pt x="830" y="688"/>
                </a:lnTo>
                <a:lnTo>
                  <a:pt x="616" y="804"/>
                </a:lnTo>
                <a:lnTo>
                  <a:pt x="428" y="927"/>
                </a:lnTo>
                <a:lnTo>
                  <a:pt x="268" y="1059"/>
                </a:lnTo>
                <a:lnTo>
                  <a:pt x="134" y="1190"/>
                </a:lnTo>
                <a:lnTo>
                  <a:pt x="54" y="1329"/>
                </a:lnTo>
                <a:lnTo>
                  <a:pt x="27" y="1468"/>
                </a:lnTo>
                <a:lnTo>
                  <a:pt x="0" y="1599"/>
                </a:lnTo>
                <a:lnTo>
                  <a:pt x="54" y="1738"/>
                </a:lnTo>
                <a:lnTo>
                  <a:pt x="134" y="1877"/>
                </a:lnTo>
                <a:lnTo>
                  <a:pt x="268" y="2016"/>
                </a:lnTo>
                <a:lnTo>
                  <a:pt x="455" y="2147"/>
                </a:lnTo>
                <a:lnTo>
                  <a:pt x="669" y="2271"/>
                </a:lnTo>
                <a:lnTo>
                  <a:pt x="963" y="2394"/>
                </a:lnTo>
                <a:lnTo>
                  <a:pt x="1311" y="2518"/>
                </a:lnTo>
                <a:lnTo>
                  <a:pt x="1686" y="2626"/>
                </a:lnTo>
                <a:lnTo>
                  <a:pt x="2141" y="2734"/>
                </a:lnTo>
                <a:lnTo>
                  <a:pt x="9176" y="4201"/>
                </a:lnTo>
                <a:lnTo>
                  <a:pt x="16158" y="5683"/>
                </a:lnTo>
                <a:lnTo>
                  <a:pt x="23113" y="7180"/>
                </a:lnTo>
                <a:lnTo>
                  <a:pt x="30015" y="8686"/>
                </a:lnTo>
                <a:lnTo>
                  <a:pt x="36916" y="10207"/>
                </a:lnTo>
                <a:lnTo>
                  <a:pt x="43764" y="11735"/>
                </a:lnTo>
                <a:lnTo>
                  <a:pt x="50586" y="13271"/>
                </a:lnTo>
                <a:lnTo>
                  <a:pt x="57381" y="14823"/>
                </a:lnTo>
                <a:lnTo>
                  <a:pt x="64148" y="16375"/>
                </a:lnTo>
                <a:lnTo>
                  <a:pt x="70916" y="17942"/>
                </a:lnTo>
                <a:lnTo>
                  <a:pt x="77631" y="19517"/>
                </a:lnTo>
                <a:lnTo>
                  <a:pt x="84345" y="21099"/>
                </a:lnTo>
                <a:lnTo>
                  <a:pt x="91060" y="22682"/>
                </a:lnTo>
                <a:lnTo>
                  <a:pt x="97747" y="24272"/>
                </a:lnTo>
                <a:lnTo>
                  <a:pt x="104408" y="25870"/>
                </a:lnTo>
                <a:lnTo>
                  <a:pt x="111069" y="27476"/>
                </a:lnTo>
                <a:lnTo>
                  <a:pt x="111336" y="27530"/>
                </a:lnTo>
                <a:lnTo>
                  <a:pt x="111631" y="27584"/>
                </a:lnTo>
                <a:lnTo>
                  <a:pt x="111925" y="27623"/>
                </a:lnTo>
                <a:lnTo>
                  <a:pt x="112193" y="27654"/>
                </a:lnTo>
                <a:lnTo>
                  <a:pt x="112487" y="27669"/>
                </a:lnTo>
                <a:lnTo>
                  <a:pt x="112781" y="27684"/>
                </a:lnTo>
                <a:lnTo>
                  <a:pt x="113075" y="27692"/>
                </a:lnTo>
                <a:lnTo>
                  <a:pt x="113343" y="27684"/>
                </a:lnTo>
                <a:lnTo>
                  <a:pt x="113637" y="27669"/>
                </a:lnTo>
                <a:lnTo>
                  <a:pt x="113905" y="27654"/>
                </a:lnTo>
                <a:lnTo>
                  <a:pt x="114172" y="27630"/>
                </a:lnTo>
                <a:lnTo>
                  <a:pt x="114440" y="27600"/>
                </a:lnTo>
                <a:lnTo>
                  <a:pt x="114680" y="27561"/>
                </a:lnTo>
                <a:lnTo>
                  <a:pt x="114894" y="27515"/>
                </a:lnTo>
                <a:lnTo>
                  <a:pt x="115135" y="27468"/>
                </a:lnTo>
                <a:lnTo>
                  <a:pt x="115322" y="27414"/>
                </a:lnTo>
                <a:lnTo>
                  <a:pt x="115510" y="27353"/>
                </a:lnTo>
                <a:lnTo>
                  <a:pt x="115697" y="27291"/>
                </a:lnTo>
                <a:lnTo>
                  <a:pt x="115831" y="27229"/>
                </a:lnTo>
                <a:lnTo>
                  <a:pt x="115964" y="27160"/>
                </a:lnTo>
                <a:lnTo>
                  <a:pt x="116071" y="27090"/>
                </a:lnTo>
                <a:lnTo>
                  <a:pt x="116152" y="27021"/>
                </a:lnTo>
                <a:lnTo>
                  <a:pt x="116205" y="26943"/>
                </a:lnTo>
                <a:lnTo>
                  <a:pt x="116232" y="26866"/>
                </a:lnTo>
                <a:lnTo>
                  <a:pt x="116232" y="26789"/>
                </a:lnTo>
                <a:lnTo>
                  <a:pt x="116205" y="26712"/>
                </a:lnTo>
                <a:lnTo>
                  <a:pt x="116125" y="26635"/>
                </a:lnTo>
                <a:lnTo>
                  <a:pt x="116045" y="26557"/>
                </a:lnTo>
                <a:lnTo>
                  <a:pt x="115911" y="26480"/>
                </a:lnTo>
                <a:lnTo>
                  <a:pt x="115724" y="26403"/>
                </a:lnTo>
                <a:lnTo>
                  <a:pt x="115536" y="26333"/>
                </a:lnTo>
                <a:lnTo>
                  <a:pt x="115269" y="26256"/>
                </a:lnTo>
                <a:lnTo>
                  <a:pt x="112059" y="25399"/>
                </a:lnTo>
                <a:lnTo>
                  <a:pt x="108795" y="24535"/>
                </a:lnTo>
                <a:lnTo>
                  <a:pt x="105558" y="23686"/>
                </a:lnTo>
                <a:lnTo>
                  <a:pt x="102295" y="22836"/>
                </a:lnTo>
                <a:lnTo>
                  <a:pt x="99004" y="21987"/>
                </a:lnTo>
                <a:lnTo>
                  <a:pt x="95714" y="21146"/>
                </a:lnTo>
                <a:lnTo>
                  <a:pt x="92424" y="20304"/>
                </a:lnTo>
                <a:lnTo>
                  <a:pt x="89107" y="19471"/>
                </a:lnTo>
                <a:lnTo>
                  <a:pt x="82446" y="17811"/>
                </a:lnTo>
                <a:lnTo>
                  <a:pt x="75758" y="16159"/>
                </a:lnTo>
                <a:lnTo>
                  <a:pt x="69017" y="14522"/>
                </a:lnTo>
                <a:lnTo>
                  <a:pt x="62276" y="12901"/>
                </a:lnTo>
                <a:lnTo>
                  <a:pt x="55454" y="11287"/>
                </a:lnTo>
                <a:lnTo>
                  <a:pt x="48633" y="9689"/>
                </a:lnTo>
                <a:lnTo>
                  <a:pt x="41785" y="8099"/>
                </a:lnTo>
                <a:lnTo>
                  <a:pt x="34883" y="6517"/>
                </a:lnTo>
                <a:lnTo>
                  <a:pt x="27982" y="4949"/>
                </a:lnTo>
                <a:lnTo>
                  <a:pt x="21053" y="3382"/>
                </a:lnTo>
                <a:lnTo>
                  <a:pt x="14098" y="1823"/>
                </a:lnTo>
                <a:lnTo>
                  <a:pt x="7143" y="271"/>
                </a:lnTo>
                <a:lnTo>
                  <a:pt x="6661" y="178"/>
                </a:lnTo>
                <a:lnTo>
                  <a:pt x="6207" y="109"/>
                </a:lnTo>
                <a:lnTo>
                  <a:pt x="5725" y="55"/>
                </a:lnTo>
                <a:lnTo>
                  <a:pt x="5270" y="16"/>
                </a:lnTo>
                <a:lnTo>
                  <a:pt x="481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rot="10800000">
            <a:off x="765638" y="624693"/>
            <a:ext cx="495896" cy="400538"/>
          </a:xfrm>
          <a:custGeom>
            <a:rect b="b" l="l" r="r" t="t"/>
            <a:pathLst>
              <a:path extrusionOk="0" h="39944" w="151650">
                <a:moveTo>
                  <a:pt x="92129" y="0"/>
                </a:moveTo>
                <a:lnTo>
                  <a:pt x="91567" y="8"/>
                </a:lnTo>
                <a:lnTo>
                  <a:pt x="91006" y="16"/>
                </a:lnTo>
                <a:lnTo>
                  <a:pt x="90417" y="31"/>
                </a:lnTo>
                <a:lnTo>
                  <a:pt x="89855" y="55"/>
                </a:lnTo>
                <a:lnTo>
                  <a:pt x="89267" y="85"/>
                </a:lnTo>
                <a:lnTo>
                  <a:pt x="88652" y="116"/>
                </a:lnTo>
                <a:lnTo>
                  <a:pt x="88063" y="163"/>
                </a:lnTo>
                <a:lnTo>
                  <a:pt x="86832" y="255"/>
                </a:lnTo>
                <a:lnTo>
                  <a:pt x="85602" y="363"/>
                </a:lnTo>
                <a:lnTo>
                  <a:pt x="84318" y="495"/>
                </a:lnTo>
                <a:lnTo>
                  <a:pt x="83034" y="641"/>
                </a:lnTo>
                <a:lnTo>
                  <a:pt x="81750" y="803"/>
                </a:lnTo>
                <a:lnTo>
                  <a:pt x="80439" y="973"/>
                </a:lnTo>
                <a:lnTo>
                  <a:pt x="79128" y="1158"/>
                </a:lnTo>
                <a:lnTo>
                  <a:pt x="77818" y="1351"/>
                </a:lnTo>
                <a:lnTo>
                  <a:pt x="76480" y="1560"/>
                </a:lnTo>
                <a:lnTo>
                  <a:pt x="75169" y="1768"/>
                </a:lnTo>
                <a:lnTo>
                  <a:pt x="73858" y="1984"/>
                </a:lnTo>
                <a:lnTo>
                  <a:pt x="72548" y="2208"/>
                </a:lnTo>
                <a:lnTo>
                  <a:pt x="69980" y="2664"/>
                </a:lnTo>
                <a:lnTo>
                  <a:pt x="67465" y="3119"/>
                </a:lnTo>
                <a:lnTo>
                  <a:pt x="65057" y="3559"/>
                </a:lnTo>
                <a:lnTo>
                  <a:pt x="62757" y="3984"/>
                </a:lnTo>
                <a:lnTo>
                  <a:pt x="60590" y="4378"/>
                </a:lnTo>
                <a:lnTo>
                  <a:pt x="58584" y="4725"/>
                </a:lnTo>
                <a:lnTo>
                  <a:pt x="57648" y="4879"/>
                </a:lnTo>
                <a:lnTo>
                  <a:pt x="56792" y="5018"/>
                </a:lnTo>
                <a:lnTo>
                  <a:pt x="43604" y="7026"/>
                </a:lnTo>
                <a:lnTo>
                  <a:pt x="30442" y="9040"/>
                </a:lnTo>
                <a:lnTo>
                  <a:pt x="23862" y="10060"/>
                </a:lnTo>
                <a:lnTo>
                  <a:pt x="17281" y="11071"/>
                </a:lnTo>
                <a:lnTo>
                  <a:pt x="10727" y="12098"/>
                </a:lnTo>
                <a:lnTo>
                  <a:pt x="4173" y="13124"/>
                </a:lnTo>
                <a:lnTo>
                  <a:pt x="3558" y="13232"/>
                </a:lnTo>
                <a:lnTo>
                  <a:pt x="2969" y="13356"/>
                </a:lnTo>
                <a:lnTo>
                  <a:pt x="2408" y="13495"/>
                </a:lnTo>
                <a:lnTo>
                  <a:pt x="1873" y="13649"/>
                </a:lnTo>
                <a:lnTo>
                  <a:pt x="1659" y="13726"/>
                </a:lnTo>
                <a:lnTo>
                  <a:pt x="1418" y="13811"/>
                </a:lnTo>
                <a:lnTo>
                  <a:pt x="1204" y="13896"/>
                </a:lnTo>
                <a:lnTo>
                  <a:pt x="1017" y="13981"/>
                </a:lnTo>
                <a:lnTo>
                  <a:pt x="829" y="14074"/>
                </a:lnTo>
                <a:lnTo>
                  <a:pt x="669" y="14166"/>
                </a:lnTo>
                <a:lnTo>
                  <a:pt x="508" y="14259"/>
                </a:lnTo>
                <a:lnTo>
                  <a:pt x="375" y="14359"/>
                </a:lnTo>
                <a:lnTo>
                  <a:pt x="268" y="14452"/>
                </a:lnTo>
                <a:lnTo>
                  <a:pt x="161" y="14552"/>
                </a:lnTo>
                <a:lnTo>
                  <a:pt x="107" y="14653"/>
                </a:lnTo>
                <a:lnTo>
                  <a:pt x="54" y="14753"/>
                </a:lnTo>
                <a:lnTo>
                  <a:pt x="0" y="14854"/>
                </a:lnTo>
                <a:lnTo>
                  <a:pt x="0" y="14954"/>
                </a:lnTo>
                <a:lnTo>
                  <a:pt x="27" y="15054"/>
                </a:lnTo>
                <a:lnTo>
                  <a:pt x="54" y="15162"/>
                </a:lnTo>
                <a:lnTo>
                  <a:pt x="107" y="15263"/>
                </a:lnTo>
                <a:lnTo>
                  <a:pt x="214" y="15363"/>
                </a:lnTo>
                <a:lnTo>
                  <a:pt x="321" y="15463"/>
                </a:lnTo>
                <a:lnTo>
                  <a:pt x="455" y="15564"/>
                </a:lnTo>
                <a:lnTo>
                  <a:pt x="642" y="15664"/>
                </a:lnTo>
                <a:lnTo>
                  <a:pt x="829" y="15765"/>
                </a:lnTo>
                <a:lnTo>
                  <a:pt x="1070" y="15865"/>
                </a:lnTo>
                <a:lnTo>
                  <a:pt x="1311" y="15965"/>
                </a:lnTo>
                <a:lnTo>
                  <a:pt x="5404" y="17409"/>
                </a:lnTo>
                <a:lnTo>
                  <a:pt x="9470" y="18852"/>
                </a:lnTo>
                <a:lnTo>
                  <a:pt x="13509" y="20312"/>
                </a:lnTo>
                <a:lnTo>
                  <a:pt x="17548" y="21763"/>
                </a:lnTo>
                <a:lnTo>
                  <a:pt x="25600" y="24681"/>
                </a:lnTo>
                <a:lnTo>
                  <a:pt x="33599" y="27607"/>
                </a:lnTo>
                <a:lnTo>
                  <a:pt x="49622" y="33459"/>
                </a:lnTo>
                <a:lnTo>
                  <a:pt x="57648" y="36377"/>
                </a:lnTo>
                <a:lnTo>
                  <a:pt x="61687" y="37836"/>
                </a:lnTo>
                <a:lnTo>
                  <a:pt x="65726" y="39287"/>
                </a:lnTo>
                <a:lnTo>
                  <a:pt x="66101" y="39411"/>
                </a:lnTo>
                <a:lnTo>
                  <a:pt x="66502" y="39526"/>
                </a:lnTo>
                <a:lnTo>
                  <a:pt x="66930" y="39627"/>
                </a:lnTo>
                <a:lnTo>
                  <a:pt x="67412" y="39712"/>
                </a:lnTo>
                <a:lnTo>
                  <a:pt x="67866" y="39781"/>
                </a:lnTo>
                <a:lnTo>
                  <a:pt x="68375" y="39843"/>
                </a:lnTo>
                <a:lnTo>
                  <a:pt x="68883" y="39889"/>
                </a:lnTo>
                <a:lnTo>
                  <a:pt x="69418" y="39920"/>
                </a:lnTo>
                <a:lnTo>
                  <a:pt x="69926" y="39943"/>
                </a:lnTo>
                <a:lnTo>
                  <a:pt x="70461" y="39943"/>
                </a:lnTo>
                <a:lnTo>
                  <a:pt x="70996" y="39936"/>
                </a:lnTo>
                <a:lnTo>
                  <a:pt x="71531" y="39905"/>
                </a:lnTo>
                <a:lnTo>
                  <a:pt x="72066" y="39866"/>
                </a:lnTo>
                <a:lnTo>
                  <a:pt x="72574" y="39812"/>
                </a:lnTo>
                <a:lnTo>
                  <a:pt x="73083" y="39735"/>
                </a:lnTo>
                <a:lnTo>
                  <a:pt x="73591" y="39642"/>
                </a:lnTo>
                <a:lnTo>
                  <a:pt x="91327" y="36006"/>
                </a:lnTo>
                <a:lnTo>
                  <a:pt x="100181" y="34184"/>
                </a:lnTo>
                <a:lnTo>
                  <a:pt x="104595" y="33266"/>
                </a:lnTo>
                <a:lnTo>
                  <a:pt x="108982" y="32339"/>
                </a:lnTo>
                <a:lnTo>
                  <a:pt x="113342" y="31413"/>
                </a:lnTo>
                <a:lnTo>
                  <a:pt x="117703" y="30471"/>
                </a:lnTo>
                <a:lnTo>
                  <a:pt x="122036" y="29529"/>
                </a:lnTo>
                <a:lnTo>
                  <a:pt x="126343" y="28572"/>
                </a:lnTo>
                <a:lnTo>
                  <a:pt x="130623" y="27607"/>
                </a:lnTo>
                <a:lnTo>
                  <a:pt x="134877" y="26626"/>
                </a:lnTo>
                <a:lnTo>
                  <a:pt x="139076" y="25638"/>
                </a:lnTo>
                <a:lnTo>
                  <a:pt x="143250" y="24635"/>
                </a:lnTo>
                <a:lnTo>
                  <a:pt x="143758" y="24650"/>
                </a:lnTo>
                <a:lnTo>
                  <a:pt x="144239" y="24650"/>
                </a:lnTo>
                <a:lnTo>
                  <a:pt x="144748" y="24642"/>
                </a:lnTo>
                <a:lnTo>
                  <a:pt x="145229" y="24627"/>
                </a:lnTo>
                <a:lnTo>
                  <a:pt x="145737" y="24596"/>
                </a:lnTo>
                <a:lnTo>
                  <a:pt x="146219" y="24557"/>
                </a:lnTo>
                <a:lnTo>
                  <a:pt x="146674" y="24511"/>
                </a:lnTo>
                <a:lnTo>
                  <a:pt x="147155" y="24457"/>
                </a:lnTo>
                <a:lnTo>
                  <a:pt x="147610" y="24388"/>
                </a:lnTo>
                <a:lnTo>
                  <a:pt x="148038" y="24318"/>
                </a:lnTo>
                <a:lnTo>
                  <a:pt x="148466" y="24233"/>
                </a:lnTo>
                <a:lnTo>
                  <a:pt x="148867" y="24148"/>
                </a:lnTo>
                <a:lnTo>
                  <a:pt x="149242" y="24048"/>
                </a:lnTo>
                <a:lnTo>
                  <a:pt x="149616" y="23948"/>
                </a:lnTo>
                <a:lnTo>
                  <a:pt x="149937" y="23840"/>
                </a:lnTo>
                <a:lnTo>
                  <a:pt x="150258" y="23724"/>
                </a:lnTo>
                <a:lnTo>
                  <a:pt x="150552" y="23608"/>
                </a:lnTo>
                <a:lnTo>
                  <a:pt x="150793" y="23477"/>
                </a:lnTo>
                <a:lnTo>
                  <a:pt x="151034" y="23345"/>
                </a:lnTo>
                <a:lnTo>
                  <a:pt x="151221" y="23214"/>
                </a:lnTo>
                <a:lnTo>
                  <a:pt x="151382" y="23075"/>
                </a:lnTo>
                <a:lnTo>
                  <a:pt x="151515" y="22936"/>
                </a:lnTo>
                <a:lnTo>
                  <a:pt x="151596" y="22790"/>
                </a:lnTo>
                <a:lnTo>
                  <a:pt x="151622" y="22643"/>
                </a:lnTo>
                <a:lnTo>
                  <a:pt x="151649" y="22496"/>
                </a:lnTo>
                <a:lnTo>
                  <a:pt x="151596" y="22342"/>
                </a:lnTo>
                <a:lnTo>
                  <a:pt x="151515" y="22187"/>
                </a:lnTo>
                <a:lnTo>
                  <a:pt x="151355" y="22033"/>
                </a:lnTo>
                <a:lnTo>
                  <a:pt x="151194" y="21879"/>
                </a:lnTo>
                <a:lnTo>
                  <a:pt x="150954" y="21724"/>
                </a:lnTo>
                <a:lnTo>
                  <a:pt x="150659" y="21570"/>
                </a:lnTo>
                <a:lnTo>
                  <a:pt x="150312" y="21408"/>
                </a:lnTo>
                <a:lnTo>
                  <a:pt x="119575" y="8739"/>
                </a:lnTo>
                <a:lnTo>
                  <a:pt x="119013" y="8508"/>
                </a:lnTo>
                <a:lnTo>
                  <a:pt x="118452" y="8253"/>
                </a:lnTo>
                <a:lnTo>
                  <a:pt x="117275" y="7705"/>
                </a:lnTo>
                <a:lnTo>
                  <a:pt x="116044" y="7103"/>
                </a:lnTo>
                <a:lnTo>
                  <a:pt x="114760" y="6470"/>
                </a:lnTo>
                <a:lnTo>
                  <a:pt x="113423" y="5806"/>
                </a:lnTo>
                <a:lnTo>
                  <a:pt x="112032" y="5119"/>
                </a:lnTo>
                <a:lnTo>
                  <a:pt x="110587" y="4439"/>
                </a:lnTo>
                <a:lnTo>
                  <a:pt x="109838" y="4100"/>
                </a:lnTo>
                <a:lnTo>
                  <a:pt x="109089" y="3760"/>
                </a:lnTo>
                <a:lnTo>
                  <a:pt x="108313" y="3436"/>
                </a:lnTo>
                <a:lnTo>
                  <a:pt x="107511" y="3104"/>
                </a:lnTo>
                <a:lnTo>
                  <a:pt x="106708" y="2787"/>
                </a:lnTo>
                <a:lnTo>
                  <a:pt x="105879" y="2486"/>
                </a:lnTo>
                <a:lnTo>
                  <a:pt x="105050" y="2185"/>
                </a:lnTo>
                <a:lnTo>
                  <a:pt x="104194" y="1907"/>
                </a:lnTo>
                <a:lnTo>
                  <a:pt x="103338" y="1637"/>
                </a:lnTo>
                <a:lnTo>
                  <a:pt x="102455" y="1382"/>
                </a:lnTo>
                <a:lnTo>
                  <a:pt x="101545" y="1143"/>
                </a:lnTo>
                <a:lnTo>
                  <a:pt x="100636" y="927"/>
                </a:lnTo>
                <a:lnTo>
                  <a:pt x="100154" y="819"/>
                </a:lnTo>
                <a:lnTo>
                  <a:pt x="99700" y="726"/>
                </a:lnTo>
                <a:lnTo>
                  <a:pt x="99218" y="634"/>
                </a:lnTo>
                <a:lnTo>
                  <a:pt x="98737" y="549"/>
                </a:lnTo>
                <a:lnTo>
                  <a:pt x="98255" y="464"/>
                </a:lnTo>
                <a:lnTo>
                  <a:pt x="97773" y="386"/>
                </a:lnTo>
                <a:lnTo>
                  <a:pt x="97265" y="317"/>
                </a:lnTo>
                <a:lnTo>
                  <a:pt x="96784" y="255"/>
                </a:lnTo>
                <a:lnTo>
                  <a:pt x="96275" y="201"/>
                </a:lnTo>
                <a:lnTo>
                  <a:pt x="95767" y="155"/>
                </a:lnTo>
                <a:lnTo>
                  <a:pt x="95259" y="109"/>
                </a:lnTo>
                <a:lnTo>
                  <a:pt x="94751" y="70"/>
                </a:lnTo>
                <a:lnTo>
                  <a:pt x="94242" y="47"/>
                </a:lnTo>
                <a:lnTo>
                  <a:pt x="93734" y="24"/>
                </a:lnTo>
                <a:lnTo>
                  <a:pt x="93199" y="8"/>
                </a:lnTo>
                <a:lnTo>
                  <a:pt x="9266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rot="10800000">
            <a:off x="1292461" y="228610"/>
            <a:ext cx="59923" cy="105900"/>
          </a:xfrm>
          <a:custGeom>
            <a:rect b="b" l="l" r="r" t="t"/>
            <a:pathLst>
              <a:path extrusionOk="0" h="10561" w="18325">
                <a:moveTo>
                  <a:pt x="4574" y="0"/>
                </a:moveTo>
                <a:lnTo>
                  <a:pt x="4173" y="8"/>
                </a:lnTo>
                <a:lnTo>
                  <a:pt x="3772" y="31"/>
                </a:lnTo>
                <a:lnTo>
                  <a:pt x="3397" y="62"/>
                </a:lnTo>
                <a:lnTo>
                  <a:pt x="3023" y="101"/>
                </a:lnTo>
                <a:lnTo>
                  <a:pt x="2648" y="147"/>
                </a:lnTo>
                <a:lnTo>
                  <a:pt x="2274" y="201"/>
                </a:lnTo>
                <a:lnTo>
                  <a:pt x="1926" y="270"/>
                </a:lnTo>
                <a:lnTo>
                  <a:pt x="1605" y="340"/>
                </a:lnTo>
                <a:lnTo>
                  <a:pt x="1311" y="425"/>
                </a:lnTo>
                <a:lnTo>
                  <a:pt x="1043" y="517"/>
                </a:lnTo>
                <a:lnTo>
                  <a:pt x="776" y="610"/>
                </a:lnTo>
                <a:lnTo>
                  <a:pt x="562" y="718"/>
                </a:lnTo>
                <a:lnTo>
                  <a:pt x="375" y="834"/>
                </a:lnTo>
                <a:lnTo>
                  <a:pt x="214" y="957"/>
                </a:lnTo>
                <a:lnTo>
                  <a:pt x="107" y="1089"/>
                </a:lnTo>
                <a:lnTo>
                  <a:pt x="27" y="1220"/>
                </a:lnTo>
                <a:lnTo>
                  <a:pt x="0" y="1367"/>
                </a:lnTo>
                <a:lnTo>
                  <a:pt x="27" y="1668"/>
                </a:lnTo>
                <a:lnTo>
                  <a:pt x="54" y="1961"/>
                </a:lnTo>
                <a:lnTo>
                  <a:pt x="107" y="2254"/>
                </a:lnTo>
                <a:lnTo>
                  <a:pt x="214" y="2555"/>
                </a:lnTo>
                <a:lnTo>
                  <a:pt x="321" y="2849"/>
                </a:lnTo>
                <a:lnTo>
                  <a:pt x="482" y="3150"/>
                </a:lnTo>
                <a:lnTo>
                  <a:pt x="642" y="3443"/>
                </a:lnTo>
                <a:lnTo>
                  <a:pt x="829" y="3737"/>
                </a:lnTo>
                <a:lnTo>
                  <a:pt x="1070" y="4030"/>
                </a:lnTo>
                <a:lnTo>
                  <a:pt x="1311" y="4323"/>
                </a:lnTo>
                <a:lnTo>
                  <a:pt x="1578" y="4617"/>
                </a:lnTo>
                <a:lnTo>
                  <a:pt x="1873" y="4902"/>
                </a:lnTo>
                <a:lnTo>
                  <a:pt x="2194" y="5196"/>
                </a:lnTo>
                <a:lnTo>
                  <a:pt x="2541" y="5481"/>
                </a:lnTo>
                <a:lnTo>
                  <a:pt x="2889" y="5767"/>
                </a:lnTo>
                <a:lnTo>
                  <a:pt x="3264" y="6053"/>
                </a:lnTo>
                <a:lnTo>
                  <a:pt x="3665" y="6330"/>
                </a:lnTo>
                <a:lnTo>
                  <a:pt x="4093" y="6608"/>
                </a:lnTo>
                <a:lnTo>
                  <a:pt x="4548" y="6886"/>
                </a:lnTo>
                <a:lnTo>
                  <a:pt x="5002" y="7157"/>
                </a:lnTo>
                <a:lnTo>
                  <a:pt x="5484" y="7427"/>
                </a:lnTo>
                <a:lnTo>
                  <a:pt x="5966" y="7697"/>
                </a:lnTo>
                <a:lnTo>
                  <a:pt x="6474" y="7959"/>
                </a:lnTo>
                <a:lnTo>
                  <a:pt x="7009" y="8222"/>
                </a:lnTo>
                <a:lnTo>
                  <a:pt x="7544" y="8477"/>
                </a:lnTo>
                <a:lnTo>
                  <a:pt x="8106" y="8731"/>
                </a:lnTo>
                <a:lnTo>
                  <a:pt x="8694" y="8978"/>
                </a:lnTo>
                <a:lnTo>
                  <a:pt x="9283" y="9225"/>
                </a:lnTo>
                <a:lnTo>
                  <a:pt x="9871" y="9465"/>
                </a:lnTo>
                <a:lnTo>
                  <a:pt x="10486" y="9704"/>
                </a:lnTo>
                <a:lnTo>
                  <a:pt x="11128" y="9936"/>
                </a:lnTo>
                <a:lnTo>
                  <a:pt x="11770" y="10160"/>
                </a:lnTo>
                <a:lnTo>
                  <a:pt x="12065" y="10252"/>
                </a:lnTo>
                <a:lnTo>
                  <a:pt x="12359" y="10329"/>
                </a:lnTo>
                <a:lnTo>
                  <a:pt x="12653" y="10391"/>
                </a:lnTo>
                <a:lnTo>
                  <a:pt x="12974" y="10445"/>
                </a:lnTo>
                <a:lnTo>
                  <a:pt x="13322" y="10492"/>
                </a:lnTo>
                <a:lnTo>
                  <a:pt x="13643" y="10522"/>
                </a:lnTo>
                <a:lnTo>
                  <a:pt x="13964" y="10546"/>
                </a:lnTo>
                <a:lnTo>
                  <a:pt x="14312" y="10561"/>
                </a:lnTo>
                <a:lnTo>
                  <a:pt x="14659" y="10561"/>
                </a:lnTo>
                <a:lnTo>
                  <a:pt x="14980" y="10553"/>
                </a:lnTo>
                <a:lnTo>
                  <a:pt x="15301" y="10538"/>
                </a:lnTo>
                <a:lnTo>
                  <a:pt x="15622" y="10515"/>
                </a:lnTo>
                <a:lnTo>
                  <a:pt x="15943" y="10484"/>
                </a:lnTo>
                <a:lnTo>
                  <a:pt x="16238" y="10445"/>
                </a:lnTo>
                <a:lnTo>
                  <a:pt x="16532" y="10399"/>
                </a:lnTo>
                <a:lnTo>
                  <a:pt x="16826" y="10345"/>
                </a:lnTo>
                <a:lnTo>
                  <a:pt x="17067" y="10291"/>
                </a:lnTo>
                <a:lnTo>
                  <a:pt x="17308" y="10221"/>
                </a:lnTo>
                <a:lnTo>
                  <a:pt x="17549" y="10152"/>
                </a:lnTo>
                <a:lnTo>
                  <a:pt x="17736" y="10082"/>
                </a:lnTo>
                <a:lnTo>
                  <a:pt x="17896" y="9997"/>
                </a:lnTo>
                <a:lnTo>
                  <a:pt x="18057" y="9913"/>
                </a:lnTo>
                <a:lnTo>
                  <a:pt x="18164" y="9828"/>
                </a:lnTo>
                <a:lnTo>
                  <a:pt x="18271" y="9735"/>
                </a:lnTo>
                <a:lnTo>
                  <a:pt x="18324" y="9642"/>
                </a:lnTo>
                <a:lnTo>
                  <a:pt x="18324" y="9542"/>
                </a:lnTo>
                <a:lnTo>
                  <a:pt x="18324" y="9442"/>
                </a:lnTo>
                <a:lnTo>
                  <a:pt x="18271" y="9341"/>
                </a:lnTo>
                <a:lnTo>
                  <a:pt x="18164" y="9241"/>
                </a:lnTo>
                <a:lnTo>
                  <a:pt x="18030" y="9133"/>
                </a:lnTo>
                <a:lnTo>
                  <a:pt x="17870" y="9032"/>
                </a:lnTo>
                <a:lnTo>
                  <a:pt x="17629" y="8924"/>
                </a:lnTo>
                <a:lnTo>
                  <a:pt x="17094" y="8693"/>
                </a:lnTo>
                <a:lnTo>
                  <a:pt x="16586" y="8469"/>
                </a:lnTo>
                <a:lnTo>
                  <a:pt x="16077" y="8237"/>
                </a:lnTo>
                <a:lnTo>
                  <a:pt x="15596" y="8006"/>
                </a:lnTo>
                <a:lnTo>
                  <a:pt x="15141" y="7774"/>
                </a:lnTo>
                <a:lnTo>
                  <a:pt x="14713" y="7542"/>
                </a:lnTo>
                <a:lnTo>
                  <a:pt x="14285" y="7311"/>
                </a:lnTo>
                <a:lnTo>
                  <a:pt x="13884" y="7079"/>
                </a:lnTo>
                <a:lnTo>
                  <a:pt x="13509" y="6848"/>
                </a:lnTo>
                <a:lnTo>
                  <a:pt x="13161" y="6608"/>
                </a:lnTo>
                <a:lnTo>
                  <a:pt x="12814" y="6377"/>
                </a:lnTo>
                <a:lnTo>
                  <a:pt x="12466" y="6137"/>
                </a:lnTo>
                <a:lnTo>
                  <a:pt x="12145" y="5898"/>
                </a:lnTo>
                <a:lnTo>
                  <a:pt x="11851" y="5659"/>
                </a:lnTo>
                <a:lnTo>
                  <a:pt x="11316" y="5180"/>
                </a:lnTo>
                <a:lnTo>
                  <a:pt x="10807" y="4694"/>
                </a:lnTo>
                <a:lnTo>
                  <a:pt x="10379" y="4200"/>
                </a:lnTo>
                <a:lnTo>
                  <a:pt x="9978" y="3698"/>
                </a:lnTo>
                <a:lnTo>
                  <a:pt x="9657" y="3188"/>
                </a:lnTo>
                <a:lnTo>
                  <a:pt x="9336" y="2679"/>
                </a:lnTo>
                <a:lnTo>
                  <a:pt x="9095" y="2154"/>
                </a:lnTo>
                <a:lnTo>
                  <a:pt x="8881" y="1621"/>
                </a:lnTo>
                <a:lnTo>
                  <a:pt x="8694" y="1081"/>
                </a:lnTo>
                <a:lnTo>
                  <a:pt x="8614" y="934"/>
                </a:lnTo>
                <a:lnTo>
                  <a:pt x="8507" y="795"/>
                </a:lnTo>
                <a:lnTo>
                  <a:pt x="8346" y="664"/>
                </a:lnTo>
                <a:lnTo>
                  <a:pt x="8159" y="556"/>
                </a:lnTo>
                <a:lnTo>
                  <a:pt x="7945" y="448"/>
                </a:lnTo>
                <a:lnTo>
                  <a:pt x="7704" y="355"/>
                </a:lnTo>
                <a:lnTo>
                  <a:pt x="7437" y="278"/>
                </a:lnTo>
                <a:lnTo>
                  <a:pt x="7116" y="209"/>
                </a:lnTo>
                <a:lnTo>
                  <a:pt x="6795" y="147"/>
                </a:lnTo>
                <a:lnTo>
                  <a:pt x="6447" y="93"/>
                </a:lnTo>
                <a:lnTo>
                  <a:pt x="6099" y="54"/>
                </a:lnTo>
                <a:lnTo>
                  <a:pt x="5725" y="31"/>
                </a:lnTo>
                <a:lnTo>
                  <a:pt x="5350" y="8"/>
                </a:lnTo>
                <a:lnTo>
                  <a:pt x="494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rot="10800000">
            <a:off x="1321501" y="420350"/>
            <a:ext cx="32196" cy="94299"/>
          </a:xfrm>
          <a:custGeom>
            <a:rect b="b" l="l" r="r" t="t"/>
            <a:pathLst>
              <a:path extrusionOk="0" h="9404" w="9846">
                <a:moveTo>
                  <a:pt x="6154" y="1"/>
                </a:moveTo>
                <a:lnTo>
                  <a:pt x="5886" y="9"/>
                </a:lnTo>
                <a:lnTo>
                  <a:pt x="5645" y="16"/>
                </a:lnTo>
                <a:lnTo>
                  <a:pt x="5404" y="40"/>
                </a:lnTo>
                <a:lnTo>
                  <a:pt x="5190" y="55"/>
                </a:lnTo>
                <a:lnTo>
                  <a:pt x="4950" y="86"/>
                </a:lnTo>
                <a:lnTo>
                  <a:pt x="4736" y="117"/>
                </a:lnTo>
                <a:lnTo>
                  <a:pt x="4522" y="155"/>
                </a:lnTo>
                <a:lnTo>
                  <a:pt x="4334" y="194"/>
                </a:lnTo>
                <a:lnTo>
                  <a:pt x="4120" y="248"/>
                </a:lnTo>
                <a:lnTo>
                  <a:pt x="3960" y="302"/>
                </a:lnTo>
                <a:lnTo>
                  <a:pt x="3799" y="364"/>
                </a:lnTo>
                <a:lnTo>
                  <a:pt x="3318" y="572"/>
                </a:lnTo>
                <a:lnTo>
                  <a:pt x="2863" y="788"/>
                </a:lnTo>
                <a:lnTo>
                  <a:pt x="2462" y="1012"/>
                </a:lnTo>
                <a:lnTo>
                  <a:pt x="2087" y="1244"/>
                </a:lnTo>
                <a:lnTo>
                  <a:pt x="1740" y="1483"/>
                </a:lnTo>
                <a:lnTo>
                  <a:pt x="1445" y="1730"/>
                </a:lnTo>
                <a:lnTo>
                  <a:pt x="1178" y="1977"/>
                </a:lnTo>
                <a:lnTo>
                  <a:pt x="937" y="2232"/>
                </a:lnTo>
                <a:lnTo>
                  <a:pt x="723" y="2494"/>
                </a:lnTo>
                <a:lnTo>
                  <a:pt x="536" y="2757"/>
                </a:lnTo>
                <a:lnTo>
                  <a:pt x="402" y="3019"/>
                </a:lnTo>
                <a:lnTo>
                  <a:pt x="268" y="3290"/>
                </a:lnTo>
                <a:lnTo>
                  <a:pt x="161" y="3568"/>
                </a:lnTo>
                <a:lnTo>
                  <a:pt x="81" y="3838"/>
                </a:lnTo>
                <a:lnTo>
                  <a:pt x="28" y="4116"/>
                </a:lnTo>
                <a:lnTo>
                  <a:pt x="1" y="4394"/>
                </a:lnTo>
                <a:lnTo>
                  <a:pt x="1" y="4671"/>
                </a:lnTo>
                <a:lnTo>
                  <a:pt x="1" y="4949"/>
                </a:lnTo>
                <a:lnTo>
                  <a:pt x="28" y="5235"/>
                </a:lnTo>
                <a:lnTo>
                  <a:pt x="81" y="5513"/>
                </a:lnTo>
                <a:lnTo>
                  <a:pt x="135" y="5791"/>
                </a:lnTo>
                <a:lnTo>
                  <a:pt x="215" y="6061"/>
                </a:lnTo>
                <a:lnTo>
                  <a:pt x="429" y="6609"/>
                </a:lnTo>
                <a:lnTo>
                  <a:pt x="670" y="7142"/>
                </a:lnTo>
                <a:lnTo>
                  <a:pt x="964" y="7667"/>
                </a:lnTo>
                <a:lnTo>
                  <a:pt x="1285" y="8169"/>
                </a:lnTo>
                <a:lnTo>
                  <a:pt x="1633" y="8647"/>
                </a:lnTo>
                <a:lnTo>
                  <a:pt x="1740" y="8748"/>
                </a:lnTo>
                <a:lnTo>
                  <a:pt x="1847" y="8840"/>
                </a:lnTo>
                <a:lnTo>
                  <a:pt x="1980" y="8925"/>
                </a:lnTo>
                <a:lnTo>
                  <a:pt x="2168" y="9002"/>
                </a:lnTo>
                <a:lnTo>
                  <a:pt x="2328" y="9072"/>
                </a:lnTo>
                <a:lnTo>
                  <a:pt x="2542" y="9141"/>
                </a:lnTo>
                <a:lnTo>
                  <a:pt x="2756" y="9195"/>
                </a:lnTo>
                <a:lnTo>
                  <a:pt x="2997" y="9242"/>
                </a:lnTo>
                <a:lnTo>
                  <a:pt x="3238" y="9288"/>
                </a:lnTo>
                <a:lnTo>
                  <a:pt x="3505" y="9327"/>
                </a:lnTo>
                <a:lnTo>
                  <a:pt x="3773" y="9357"/>
                </a:lnTo>
                <a:lnTo>
                  <a:pt x="4040" y="9373"/>
                </a:lnTo>
                <a:lnTo>
                  <a:pt x="4308" y="9388"/>
                </a:lnTo>
                <a:lnTo>
                  <a:pt x="4602" y="9404"/>
                </a:lnTo>
                <a:lnTo>
                  <a:pt x="4869" y="9404"/>
                </a:lnTo>
                <a:lnTo>
                  <a:pt x="5137" y="9396"/>
                </a:lnTo>
                <a:lnTo>
                  <a:pt x="5431" y="9388"/>
                </a:lnTo>
                <a:lnTo>
                  <a:pt x="5699" y="9365"/>
                </a:lnTo>
                <a:lnTo>
                  <a:pt x="5940" y="9342"/>
                </a:lnTo>
                <a:lnTo>
                  <a:pt x="6207" y="9311"/>
                </a:lnTo>
                <a:lnTo>
                  <a:pt x="6448" y="9273"/>
                </a:lnTo>
                <a:lnTo>
                  <a:pt x="6662" y="9234"/>
                </a:lnTo>
                <a:lnTo>
                  <a:pt x="6876" y="9180"/>
                </a:lnTo>
                <a:lnTo>
                  <a:pt x="7090" y="9126"/>
                </a:lnTo>
                <a:lnTo>
                  <a:pt x="7250" y="9064"/>
                </a:lnTo>
                <a:lnTo>
                  <a:pt x="7411" y="8995"/>
                </a:lnTo>
                <a:lnTo>
                  <a:pt x="7545" y="8917"/>
                </a:lnTo>
                <a:lnTo>
                  <a:pt x="7652" y="8833"/>
                </a:lnTo>
                <a:lnTo>
                  <a:pt x="7732" y="8748"/>
                </a:lnTo>
                <a:lnTo>
                  <a:pt x="7785" y="8647"/>
                </a:lnTo>
                <a:lnTo>
                  <a:pt x="7812" y="8547"/>
                </a:lnTo>
                <a:lnTo>
                  <a:pt x="7812" y="8439"/>
                </a:lnTo>
                <a:lnTo>
                  <a:pt x="7678" y="7929"/>
                </a:lnTo>
                <a:lnTo>
                  <a:pt x="7598" y="7420"/>
                </a:lnTo>
                <a:lnTo>
                  <a:pt x="7571" y="6910"/>
                </a:lnTo>
                <a:lnTo>
                  <a:pt x="7571" y="6401"/>
                </a:lnTo>
                <a:lnTo>
                  <a:pt x="7625" y="5891"/>
                </a:lnTo>
                <a:lnTo>
                  <a:pt x="7732" y="5382"/>
                </a:lnTo>
                <a:lnTo>
                  <a:pt x="7892" y="4872"/>
                </a:lnTo>
                <a:lnTo>
                  <a:pt x="8106" y="4363"/>
                </a:lnTo>
                <a:lnTo>
                  <a:pt x="8240" y="4147"/>
                </a:lnTo>
                <a:lnTo>
                  <a:pt x="8374" y="3930"/>
                </a:lnTo>
                <a:lnTo>
                  <a:pt x="8668" y="3490"/>
                </a:lnTo>
                <a:lnTo>
                  <a:pt x="8962" y="3058"/>
                </a:lnTo>
                <a:lnTo>
                  <a:pt x="9283" y="2626"/>
                </a:lnTo>
                <a:lnTo>
                  <a:pt x="9551" y="2193"/>
                </a:lnTo>
                <a:lnTo>
                  <a:pt x="9658" y="1977"/>
                </a:lnTo>
                <a:lnTo>
                  <a:pt x="9738" y="1753"/>
                </a:lnTo>
                <a:lnTo>
                  <a:pt x="9818" y="1537"/>
                </a:lnTo>
                <a:lnTo>
                  <a:pt x="9845" y="1313"/>
                </a:lnTo>
                <a:lnTo>
                  <a:pt x="9845" y="1097"/>
                </a:lnTo>
                <a:lnTo>
                  <a:pt x="9818" y="873"/>
                </a:lnTo>
                <a:lnTo>
                  <a:pt x="9792" y="796"/>
                </a:lnTo>
                <a:lnTo>
                  <a:pt x="9765" y="727"/>
                </a:lnTo>
                <a:lnTo>
                  <a:pt x="9685" y="649"/>
                </a:lnTo>
                <a:lnTo>
                  <a:pt x="9578" y="588"/>
                </a:lnTo>
                <a:lnTo>
                  <a:pt x="9471" y="518"/>
                </a:lnTo>
                <a:lnTo>
                  <a:pt x="9364" y="464"/>
                </a:lnTo>
                <a:lnTo>
                  <a:pt x="9203" y="402"/>
                </a:lnTo>
                <a:lnTo>
                  <a:pt x="9043" y="348"/>
                </a:lnTo>
                <a:lnTo>
                  <a:pt x="8882" y="302"/>
                </a:lnTo>
                <a:lnTo>
                  <a:pt x="8695" y="248"/>
                </a:lnTo>
                <a:lnTo>
                  <a:pt x="8481" y="209"/>
                </a:lnTo>
                <a:lnTo>
                  <a:pt x="8294" y="171"/>
                </a:lnTo>
                <a:lnTo>
                  <a:pt x="8080" y="132"/>
                </a:lnTo>
                <a:lnTo>
                  <a:pt x="7839" y="101"/>
                </a:lnTo>
                <a:lnTo>
                  <a:pt x="7384" y="55"/>
                </a:lnTo>
                <a:lnTo>
                  <a:pt x="7143" y="32"/>
                </a:lnTo>
                <a:lnTo>
                  <a:pt x="6876" y="16"/>
                </a:lnTo>
                <a:lnTo>
                  <a:pt x="6635" y="9"/>
                </a:lnTo>
                <a:lnTo>
                  <a:pt x="639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rot="10800000">
            <a:off x="1236756" y="562395"/>
            <a:ext cx="76194" cy="84923"/>
          </a:xfrm>
          <a:custGeom>
            <a:rect b="b" l="l" r="r" t="t"/>
            <a:pathLst>
              <a:path extrusionOk="0" h="8469" w="23301">
                <a:moveTo>
                  <a:pt x="18298" y="0"/>
                </a:moveTo>
                <a:lnTo>
                  <a:pt x="17763" y="8"/>
                </a:lnTo>
                <a:lnTo>
                  <a:pt x="17228" y="15"/>
                </a:lnTo>
                <a:lnTo>
                  <a:pt x="16666" y="39"/>
                </a:lnTo>
                <a:lnTo>
                  <a:pt x="16131" y="70"/>
                </a:lnTo>
                <a:lnTo>
                  <a:pt x="15596" y="108"/>
                </a:lnTo>
                <a:lnTo>
                  <a:pt x="15061" y="162"/>
                </a:lnTo>
                <a:lnTo>
                  <a:pt x="14526" y="216"/>
                </a:lnTo>
                <a:lnTo>
                  <a:pt x="14018" y="278"/>
                </a:lnTo>
                <a:lnTo>
                  <a:pt x="13483" y="347"/>
                </a:lnTo>
                <a:lnTo>
                  <a:pt x="12975" y="425"/>
                </a:lnTo>
                <a:lnTo>
                  <a:pt x="12466" y="510"/>
                </a:lnTo>
                <a:lnTo>
                  <a:pt x="11985" y="594"/>
                </a:lnTo>
                <a:lnTo>
                  <a:pt x="11477" y="687"/>
                </a:lnTo>
                <a:lnTo>
                  <a:pt x="10995" y="787"/>
                </a:lnTo>
                <a:lnTo>
                  <a:pt x="10514" y="896"/>
                </a:lnTo>
                <a:lnTo>
                  <a:pt x="10059" y="1004"/>
                </a:lnTo>
                <a:lnTo>
                  <a:pt x="9149" y="1227"/>
                </a:lnTo>
                <a:lnTo>
                  <a:pt x="8267" y="1467"/>
                </a:lnTo>
                <a:lnTo>
                  <a:pt x="7437" y="1714"/>
                </a:lnTo>
                <a:lnTo>
                  <a:pt x="6635" y="1976"/>
                </a:lnTo>
                <a:lnTo>
                  <a:pt x="5886" y="2231"/>
                </a:lnTo>
                <a:lnTo>
                  <a:pt x="5190" y="2494"/>
                </a:lnTo>
                <a:lnTo>
                  <a:pt x="4575" y="2748"/>
                </a:lnTo>
                <a:lnTo>
                  <a:pt x="3986" y="3003"/>
                </a:lnTo>
                <a:lnTo>
                  <a:pt x="3398" y="3273"/>
                </a:lnTo>
                <a:lnTo>
                  <a:pt x="2863" y="3551"/>
                </a:lnTo>
                <a:lnTo>
                  <a:pt x="2381" y="3837"/>
                </a:lnTo>
                <a:lnTo>
                  <a:pt x="1927" y="4122"/>
                </a:lnTo>
                <a:lnTo>
                  <a:pt x="1525" y="4416"/>
                </a:lnTo>
                <a:lnTo>
                  <a:pt x="1178" y="4709"/>
                </a:lnTo>
                <a:lnTo>
                  <a:pt x="857" y="5010"/>
                </a:lnTo>
                <a:lnTo>
                  <a:pt x="589" y="5319"/>
                </a:lnTo>
                <a:lnTo>
                  <a:pt x="375" y="5620"/>
                </a:lnTo>
                <a:lnTo>
                  <a:pt x="215" y="5929"/>
                </a:lnTo>
                <a:lnTo>
                  <a:pt x="81" y="6245"/>
                </a:lnTo>
                <a:lnTo>
                  <a:pt x="27" y="6554"/>
                </a:lnTo>
                <a:lnTo>
                  <a:pt x="1" y="6871"/>
                </a:lnTo>
                <a:lnTo>
                  <a:pt x="27" y="7187"/>
                </a:lnTo>
                <a:lnTo>
                  <a:pt x="134" y="7504"/>
                </a:lnTo>
                <a:lnTo>
                  <a:pt x="268" y="7820"/>
                </a:lnTo>
                <a:lnTo>
                  <a:pt x="322" y="7897"/>
                </a:lnTo>
                <a:lnTo>
                  <a:pt x="402" y="7967"/>
                </a:lnTo>
                <a:lnTo>
                  <a:pt x="509" y="8036"/>
                </a:lnTo>
                <a:lnTo>
                  <a:pt x="616" y="8098"/>
                </a:lnTo>
                <a:lnTo>
                  <a:pt x="750" y="8152"/>
                </a:lnTo>
                <a:lnTo>
                  <a:pt x="883" y="8206"/>
                </a:lnTo>
                <a:lnTo>
                  <a:pt x="1044" y="8253"/>
                </a:lnTo>
                <a:lnTo>
                  <a:pt x="1204" y="8299"/>
                </a:lnTo>
                <a:lnTo>
                  <a:pt x="1392" y="8338"/>
                </a:lnTo>
                <a:lnTo>
                  <a:pt x="1606" y="8368"/>
                </a:lnTo>
                <a:lnTo>
                  <a:pt x="1793" y="8399"/>
                </a:lnTo>
                <a:lnTo>
                  <a:pt x="2007" y="8422"/>
                </a:lnTo>
                <a:lnTo>
                  <a:pt x="2221" y="8446"/>
                </a:lnTo>
                <a:lnTo>
                  <a:pt x="2435" y="8453"/>
                </a:lnTo>
                <a:lnTo>
                  <a:pt x="2649" y="8469"/>
                </a:lnTo>
                <a:lnTo>
                  <a:pt x="3318" y="8469"/>
                </a:lnTo>
                <a:lnTo>
                  <a:pt x="3532" y="8453"/>
                </a:lnTo>
                <a:lnTo>
                  <a:pt x="3746" y="8438"/>
                </a:lnTo>
                <a:lnTo>
                  <a:pt x="3960" y="8422"/>
                </a:lnTo>
                <a:lnTo>
                  <a:pt x="4174" y="8399"/>
                </a:lnTo>
                <a:lnTo>
                  <a:pt x="4361" y="8368"/>
                </a:lnTo>
                <a:lnTo>
                  <a:pt x="4548" y="8330"/>
                </a:lnTo>
                <a:lnTo>
                  <a:pt x="4709" y="8291"/>
                </a:lnTo>
                <a:lnTo>
                  <a:pt x="4869" y="8245"/>
                </a:lnTo>
                <a:lnTo>
                  <a:pt x="5003" y="8191"/>
                </a:lnTo>
                <a:lnTo>
                  <a:pt x="5137" y="8137"/>
                </a:lnTo>
                <a:lnTo>
                  <a:pt x="5244" y="8067"/>
                </a:lnTo>
                <a:lnTo>
                  <a:pt x="5351" y="8006"/>
                </a:lnTo>
                <a:lnTo>
                  <a:pt x="5431" y="7928"/>
                </a:lnTo>
                <a:lnTo>
                  <a:pt x="5485" y="7851"/>
                </a:lnTo>
                <a:lnTo>
                  <a:pt x="5618" y="7604"/>
                </a:lnTo>
                <a:lnTo>
                  <a:pt x="5779" y="7365"/>
                </a:lnTo>
                <a:lnTo>
                  <a:pt x="5966" y="7133"/>
                </a:lnTo>
                <a:lnTo>
                  <a:pt x="6180" y="6894"/>
                </a:lnTo>
                <a:lnTo>
                  <a:pt x="6421" y="6662"/>
                </a:lnTo>
                <a:lnTo>
                  <a:pt x="6688" y="6438"/>
                </a:lnTo>
                <a:lnTo>
                  <a:pt x="6956" y="6215"/>
                </a:lnTo>
                <a:lnTo>
                  <a:pt x="7277" y="5991"/>
                </a:lnTo>
                <a:lnTo>
                  <a:pt x="7625" y="5775"/>
                </a:lnTo>
                <a:lnTo>
                  <a:pt x="7999" y="5566"/>
                </a:lnTo>
                <a:lnTo>
                  <a:pt x="8374" y="5358"/>
                </a:lnTo>
                <a:lnTo>
                  <a:pt x="8802" y="5149"/>
                </a:lnTo>
                <a:lnTo>
                  <a:pt x="9283" y="4948"/>
                </a:lnTo>
                <a:lnTo>
                  <a:pt x="9765" y="4748"/>
                </a:lnTo>
                <a:lnTo>
                  <a:pt x="10273" y="4555"/>
                </a:lnTo>
                <a:lnTo>
                  <a:pt x="10835" y="4369"/>
                </a:lnTo>
                <a:lnTo>
                  <a:pt x="11423" y="4184"/>
                </a:lnTo>
                <a:lnTo>
                  <a:pt x="12038" y="4022"/>
                </a:lnTo>
                <a:lnTo>
                  <a:pt x="12654" y="3875"/>
                </a:lnTo>
                <a:lnTo>
                  <a:pt x="13296" y="3736"/>
                </a:lnTo>
                <a:lnTo>
                  <a:pt x="13964" y="3605"/>
                </a:lnTo>
                <a:lnTo>
                  <a:pt x="14633" y="3489"/>
                </a:lnTo>
                <a:lnTo>
                  <a:pt x="15329" y="3374"/>
                </a:lnTo>
                <a:lnTo>
                  <a:pt x="15998" y="3266"/>
                </a:lnTo>
                <a:lnTo>
                  <a:pt x="17389" y="3057"/>
                </a:lnTo>
                <a:lnTo>
                  <a:pt x="18780" y="2841"/>
                </a:lnTo>
                <a:lnTo>
                  <a:pt x="19475" y="2725"/>
                </a:lnTo>
                <a:lnTo>
                  <a:pt x="20144" y="2609"/>
                </a:lnTo>
                <a:lnTo>
                  <a:pt x="20813" y="2478"/>
                </a:lnTo>
                <a:lnTo>
                  <a:pt x="21481" y="2331"/>
                </a:lnTo>
                <a:lnTo>
                  <a:pt x="21802" y="2254"/>
                </a:lnTo>
                <a:lnTo>
                  <a:pt x="22097" y="2169"/>
                </a:lnTo>
                <a:lnTo>
                  <a:pt x="22364" y="2077"/>
                </a:lnTo>
                <a:lnTo>
                  <a:pt x="22605" y="1984"/>
                </a:lnTo>
                <a:lnTo>
                  <a:pt x="22792" y="1891"/>
                </a:lnTo>
                <a:lnTo>
                  <a:pt x="22953" y="1799"/>
                </a:lnTo>
                <a:lnTo>
                  <a:pt x="23086" y="1706"/>
                </a:lnTo>
                <a:lnTo>
                  <a:pt x="23167" y="1606"/>
                </a:lnTo>
                <a:lnTo>
                  <a:pt x="23247" y="1513"/>
                </a:lnTo>
                <a:lnTo>
                  <a:pt x="23274" y="1413"/>
                </a:lnTo>
                <a:lnTo>
                  <a:pt x="23300" y="1320"/>
                </a:lnTo>
                <a:lnTo>
                  <a:pt x="23274" y="1220"/>
                </a:lnTo>
                <a:lnTo>
                  <a:pt x="23220" y="1127"/>
                </a:lnTo>
                <a:lnTo>
                  <a:pt x="23140" y="1035"/>
                </a:lnTo>
                <a:lnTo>
                  <a:pt x="23060" y="942"/>
                </a:lnTo>
                <a:lnTo>
                  <a:pt x="22926" y="849"/>
                </a:lnTo>
                <a:lnTo>
                  <a:pt x="22792" y="764"/>
                </a:lnTo>
                <a:lnTo>
                  <a:pt x="22605" y="679"/>
                </a:lnTo>
                <a:lnTo>
                  <a:pt x="22418" y="594"/>
                </a:lnTo>
                <a:lnTo>
                  <a:pt x="22204" y="517"/>
                </a:lnTo>
                <a:lnTo>
                  <a:pt x="21963" y="440"/>
                </a:lnTo>
                <a:lnTo>
                  <a:pt x="21722" y="371"/>
                </a:lnTo>
                <a:lnTo>
                  <a:pt x="21455" y="309"/>
                </a:lnTo>
                <a:lnTo>
                  <a:pt x="21160" y="247"/>
                </a:lnTo>
                <a:lnTo>
                  <a:pt x="20866" y="193"/>
                </a:lnTo>
                <a:lnTo>
                  <a:pt x="20545" y="147"/>
                </a:lnTo>
                <a:lnTo>
                  <a:pt x="20197" y="108"/>
                </a:lnTo>
                <a:lnTo>
                  <a:pt x="19850" y="70"/>
                </a:lnTo>
                <a:lnTo>
                  <a:pt x="19475" y="39"/>
                </a:lnTo>
                <a:lnTo>
                  <a:pt x="19101" y="23"/>
                </a:lnTo>
                <a:lnTo>
                  <a:pt x="18699" y="8"/>
                </a:lnTo>
                <a:lnTo>
                  <a:pt x="1829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rot="10800000">
            <a:off x="696553" y="1040931"/>
            <a:ext cx="83977" cy="81834"/>
          </a:xfrm>
          <a:custGeom>
            <a:rect b="b" l="l" r="r" t="t"/>
            <a:pathLst>
              <a:path extrusionOk="0" h="8161" w="25681">
                <a:moveTo>
                  <a:pt x="20839" y="0"/>
                </a:moveTo>
                <a:lnTo>
                  <a:pt x="20438" y="16"/>
                </a:lnTo>
                <a:lnTo>
                  <a:pt x="20036" y="47"/>
                </a:lnTo>
                <a:lnTo>
                  <a:pt x="19635" y="78"/>
                </a:lnTo>
                <a:lnTo>
                  <a:pt x="19234" y="132"/>
                </a:lnTo>
                <a:lnTo>
                  <a:pt x="18859" y="193"/>
                </a:lnTo>
                <a:lnTo>
                  <a:pt x="18485" y="271"/>
                </a:lnTo>
                <a:lnTo>
                  <a:pt x="18137" y="363"/>
                </a:lnTo>
                <a:lnTo>
                  <a:pt x="16880" y="718"/>
                </a:lnTo>
                <a:lnTo>
                  <a:pt x="15649" y="1081"/>
                </a:lnTo>
                <a:lnTo>
                  <a:pt x="14445" y="1452"/>
                </a:lnTo>
                <a:lnTo>
                  <a:pt x="13242" y="1830"/>
                </a:lnTo>
                <a:lnTo>
                  <a:pt x="12091" y="2216"/>
                </a:lnTo>
                <a:lnTo>
                  <a:pt x="10941" y="2602"/>
                </a:lnTo>
                <a:lnTo>
                  <a:pt x="9818" y="2996"/>
                </a:lnTo>
                <a:lnTo>
                  <a:pt x="8721" y="3397"/>
                </a:lnTo>
                <a:lnTo>
                  <a:pt x="7651" y="3799"/>
                </a:lnTo>
                <a:lnTo>
                  <a:pt x="6581" y="4208"/>
                </a:lnTo>
                <a:lnTo>
                  <a:pt x="5537" y="4617"/>
                </a:lnTo>
                <a:lnTo>
                  <a:pt x="4521" y="5034"/>
                </a:lnTo>
                <a:lnTo>
                  <a:pt x="3504" y="5451"/>
                </a:lnTo>
                <a:lnTo>
                  <a:pt x="2515" y="5868"/>
                </a:lnTo>
                <a:lnTo>
                  <a:pt x="1525" y="6292"/>
                </a:lnTo>
                <a:lnTo>
                  <a:pt x="562" y="6717"/>
                </a:lnTo>
                <a:lnTo>
                  <a:pt x="401" y="6802"/>
                </a:lnTo>
                <a:lnTo>
                  <a:pt x="241" y="6894"/>
                </a:lnTo>
                <a:lnTo>
                  <a:pt x="134" y="6979"/>
                </a:lnTo>
                <a:lnTo>
                  <a:pt x="54" y="7072"/>
                </a:lnTo>
                <a:lnTo>
                  <a:pt x="27" y="7157"/>
                </a:lnTo>
                <a:lnTo>
                  <a:pt x="0" y="7242"/>
                </a:lnTo>
                <a:lnTo>
                  <a:pt x="27" y="7327"/>
                </a:lnTo>
                <a:lnTo>
                  <a:pt x="54" y="7412"/>
                </a:lnTo>
                <a:lnTo>
                  <a:pt x="107" y="7489"/>
                </a:lnTo>
                <a:lnTo>
                  <a:pt x="214" y="7566"/>
                </a:lnTo>
                <a:lnTo>
                  <a:pt x="321" y="7643"/>
                </a:lnTo>
                <a:lnTo>
                  <a:pt x="455" y="7713"/>
                </a:lnTo>
                <a:lnTo>
                  <a:pt x="615" y="7774"/>
                </a:lnTo>
                <a:lnTo>
                  <a:pt x="776" y="7844"/>
                </a:lnTo>
                <a:lnTo>
                  <a:pt x="963" y="7898"/>
                </a:lnTo>
                <a:lnTo>
                  <a:pt x="1150" y="7952"/>
                </a:lnTo>
                <a:lnTo>
                  <a:pt x="1391" y="7998"/>
                </a:lnTo>
                <a:lnTo>
                  <a:pt x="1605" y="8045"/>
                </a:lnTo>
                <a:lnTo>
                  <a:pt x="1846" y="8075"/>
                </a:lnTo>
                <a:lnTo>
                  <a:pt x="2087" y="8106"/>
                </a:lnTo>
                <a:lnTo>
                  <a:pt x="2354" y="8129"/>
                </a:lnTo>
                <a:lnTo>
                  <a:pt x="2622" y="8145"/>
                </a:lnTo>
                <a:lnTo>
                  <a:pt x="2889" y="8153"/>
                </a:lnTo>
                <a:lnTo>
                  <a:pt x="3157" y="8160"/>
                </a:lnTo>
                <a:lnTo>
                  <a:pt x="3424" y="8153"/>
                </a:lnTo>
                <a:lnTo>
                  <a:pt x="3718" y="8129"/>
                </a:lnTo>
                <a:lnTo>
                  <a:pt x="3986" y="8106"/>
                </a:lnTo>
                <a:lnTo>
                  <a:pt x="4253" y="8075"/>
                </a:lnTo>
                <a:lnTo>
                  <a:pt x="4521" y="8029"/>
                </a:lnTo>
                <a:lnTo>
                  <a:pt x="4788" y="7975"/>
                </a:lnTo>
                <a:lnTo>
                  <a:pt x="5056" y="7906"/>
                </a:lnTo>
                <a:lnTo>
                  <a:pt x="5323" y="7828"/>
                </a:lnTo>
                <a:lnTo>
                  <a:pt x="7651" y="7072"/>
                </a:lnTo>
                <a:lnTo>
                  <a:pt x="10032" y="6315"/>
                </a:lnTo>
                <a:lnTo>
                  <a:pt x="12439" y="5574"/>
                </a:lnTo>
                <a:lnTo>
                  <a:pt x="14847" y="4833"/>
                </a:lnTo>
                <a:lnTo>
                  <a:pt x="19715" y="3359"/>
                </a:lnTo>
                <a:lnTo>
                  <a:pt x="22150" y="2617"/>
                </a:lnTo>
                <a:lnTo>
                  <a:pt x="24557" y="1876"/>
                </a:lnTo>
                <a:lnTo>
                  <a:pt x="24878" y="1768"/>
                </a:lnTo>
                <a:lnTo>
                  <a:pt x="25146" y="1660"/>
                </a:lnTo>
                <a:lnTo>
                  <a:pt x="25360" y="1552"/>
                </a:lnTo>
                <a:lnTo>
                  <a:pt x="25520" y="1436"/>
                </a:lnTo>
                <a:lnTo>
                  <a:pt x="25627" y="1328"/>
                </a:lnTo>
                <a:lnTo>
                  <a:pt x="25681" y="1220"/>
                </a:lnTo>
                <a:lnTo>
                  <a:pt x="25681" y="1112"/>
                </a:lnTo>
                <a:lnTo>
                  <a:pt x="25654" y="1012"/>
                </a:lnTo>
                <a:lnTo>
                  <a:pt x="25600" y="904"/>
                </a:lnTo>
                <a:lnTo>
                  <a:pt x="25467" y="803"/>
                </a:lnTo>
                <a:lnTo>
                  <a:pt x="25333" y="711"/>
                </a:lnTo>
                <a:lnTo>
                  <a:pt x="25146" y="618"/>
                </a:lnTo>
                <a:lnTo>
                  <a:pt x="24932" y="533"/>
                </a:lnTo>
                <a:lnTo>
                  <a:pt x="24718" y="448"/>
                </a:lnTo>
                <a:lnTo>
                  <a:pt x="24450" y="371"/>
                </a:lnTo>
                <a:lnTo>
                  <a:pt x="24156" y="301"/>
                </a:lnTo>
                <a:lnTo>
                  <a:pt x="23835" y="232"/>
                </a:lnTo>
                <a:lnTo>
                  <a:pt x="23514" y="178"/>
                </a:lnTo>
                <a:lnTo>
                  <a:pt x="23166" y="124"/>
                </a:lnTo>
                <a:lnTo>
                  <a:pt x="22792" y="78"/>
                </a:lnTo>
                <a:lnTo>
                  <a:pt x="22417" y="47"/>
                </a:lnTo>
                <a:lnTo>
                  <a:pt x="22043" y="24"/>
                </a:lnTo>
                <a:lnTo>
                  <a:pt x="21641"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rot="10800000">
            <a:off x="507329" y="1216727"/>
            <a:ext cx="99984" cy="102190"/>
          </a:xfrm>
          <a:custGeom>
            <a:rect b="b" l="l" r="r" t="t"/>
            <a:pathLst>
              <a:path extrusionOk="0" h="10191" w="30576">
                <a:moveTo>
                  <a:pt x="26189" y="0"/>
                </a:moveTo>
                <a:lnTo>
                  <a:pt x="25841" y="8"/>
                </a:lnTo>
                <a:lnTo>
                  <a:pt x="25493" y="23"/>
                </a:lnTo>
                <a:lnTo>
                  <a:pt x="25146" y="46"/>
                </a:lnTo>
                <a:lnTo>
                  <a:pt x="24825" y="85"/>
                </a:lnTo>
                <a:lnTo>
                  <a:pt x="24504" y="131"/>
                </a:lnTo>
                <a:lnTo>
                  <a:pt x="24209" y="193"/>
                </a:lnTo>
                <a:lnTo>
                  <a:pt x="23915" y="270"/>
                </a:lnTo>
                <a:lnTo>
                  <a:pt x="23621" y="348"/>
                </a:lnTo>
                <a:lnTo>
                  <a:pt x="23353" y="448"/>
                </a:lnTo>
                <a:lnTo>
                  <a:pt x="20732" y="1536"/>
                </a:lnTo>
                <a:lnTo>
                  <a:pt x="18110" y="2609"/>
                </a:lnTo>
                <a:lnTo>
                  <a:pt x="16799" y="3142"/>
                </a:lnTo>
                <a:lnTo>
                  <a:pt x="15489" y="3667"/>
                </a:lnTo>
                <a:lnTo>
                  <a:pt x="14178" y="4192"/>
                </a:lnTo>
                <a:lnTo>
                  <a:pt x="12814" y="4709"/>
                </a:lnTo>
                <a:lnTo>
                  <a:pt x="11449" y="5219"/>
                </a:lnTo>
                <a:lnTo>
                  <a:pt x="10058" y="5728"/>
                </a:lnTo>
                <a:lnTo>
                  <a:pt x="8641" y="6230"/>
                </a:lnTo>
                <a:lnTo>
                  <a:pt x="7169" y="6724"/>
                </a:lnTo>
                <a:lnTo>
                  <a:pt x="5671" y="7211"/>
                </a:lnTo>
                <a:lnTo>
                  <a:pt x="4120" y="7697"/>
                </a:lnTo>
                <a:lnTo>
                  <a:pt x="2515" y="8176"/>
                </a:lnTo>
                <a:lnTo>
                  <a:pt x="856" y="8646"/>
                </a:lnTo>
                <a:lnTo>
                  <a:pt x="615" y="8716"/>
                </a:lnTo>
                <a:lnTo>
                  <a:pt x="428" y="8793"/>
                </a:lnTo>
                <a:lnTo>
                  <a:pt x="268" y="8870"/>
                </a:lnTo>
                <a:lnTo>
                  <a:pt x="161" y="8948"/>
                </a:lnTo>
                <a:lnTo>
                  <a:pt x="54" y="9025"/>
                </a:lnTo>
                <a:lnTo>
                  <a:pt x="27" y="9110"/>
                </a:lnTo>
                <a:lnTo>
                  <a:pt x="0" y="9187"/>
                </a:lnTo>
                <a:lnTo>
                  <a:pt x="0" y="9272"/>
                </a:lnTo>
                <a:lnTo>
                  <a:pt x="54" y="9349"/>
                </a:lnTo>
                <a:lnTo>
                  <a:pt x="107" y="9426"/>
                </a:lnTo>
                <a:lnTo>
                  <a:pt x="214" y="9503"/>
                </a:lnTo>
                <a:lnTo>
                  <a:pt x="321" y="9581"/>
                </a:lnTo>
                <a:lnTo>
                  <a:pt x="455" y="9650"/>
                </a:lnTo>
                <a:lnTo>
                  <a:pt x="615" y="9727"/>
                </a:lnTo>
                <a:lnTo>
                  <a:pt x="803" y="9789"/>
                </a:lnTo>
                <a:lnTo>
                  <a:pt x="990" y="9851"/>
                </a:lnTo>
                <a:lnTo>
                  <a:pt x="1204" y="9913"/>
                </a:lnTo>
                <a:lnTo>
                  <a:pt x="1445" y="9967"/>
                </a:lnTo>
                <a:lnTo>
                  <a:pt x="1685" y="10021"/>
                </a:lnTo>
                <a:lnTo>
                  <a:pt x="1926" y="10067"/>
                </a:lnTo>
                <a:lnTo>
                  <a:pt x="2194" y="10106"/>
                </a:lnTo>
                <a:lnTo>
                  <a:pt x="2461" y="10136"/>
                </a:lnTo>
                <a:lnTo>
                  <a:pt x="2755" y="10160"/>
                </a:lnTo>
                <a:lnTo>
                  <a:pt x="3050" y="10175"/>
                </a:lnTo>
                <a:lnTo>
                  <a:pt x="3317" y="10190"/>
                </a:lnTo>
                <a:lnTo>
                  <a:pt x="3611" y="10190"/>
                </a:lnTo>
                <a:lnTo>
                  <a:pt x="3906" y="10183"/>
                </a:lnTo>
                <a:lnTo>
                  <a:pt x="4200" y="10167"/>
                </a:lnTo>
                <a:lnTo>
                  <a:pt x="4494" y="10144"/>
                </a:lnTo>
                <a:lnTo>
                  <a:pt x="4788" y="10113"/>
                </a:lnTo>
                <a:lnTo>
                  <a:pt x="5083" y="10067"/>
                </a:lnTo>
                <a:lnTo>
                  <a:pt x="5350" y="10013"/>
                </a:lnTo>
                <a:lnTo>
                  <a:pt x="7196" y="9596"/>
                </a:lnTo>
                <a:lnTo>
                  <a:pt x="9042" y="9164"/>
                </a:lnTo>
                <a:lnTo>
                  <a:pt x="10861" y="8716"/>
                </a:lnTo>
                <a:lnTo>
                  <a:pt x="12653" y="8253"/>
                </a:lnTo>
                <a:lnTo>
                  <a:pt x="14419" y="7774"/>
                </a:lnTo>
                <a:lnTo>
                  <a:pt x="16157" y="7280"/>
                </a:lnTo>
                <a:lnTo>
                  <a:pt x="17013" y="7033"/>
                </a:lnTo>
                <a:lnTo>
                  <a:pt x="17843" y="6778"/>
                </a:lnTo>
                <a:lnTo>
                  <a:pt x="18672" y="6516"/>
                </a:lnTo>
                <a:lnTo>
                  <a:pt x="19501" y="6253"/>
                </a:lnTo>
                <a:lnTo>
                  <a:pt x="20304" y="5991"/>
                </a:lnTo>
                <a:lnTo>
                  <a:pt x="21106" y="5721"/>
                </a:lnTo>
                <a:lnTo>
                  <a:pt x="21882" y="5450"/>
                </a:lnTo>
                <a:lnTo>
                  <a:pt x="22631" y="5180"/>
                </a:lnTo>
                <a:lnTo>
                  <a:pt x="23380" y="4902"/>
                </a:lnTo>
                <a:lnTo>
                  <a:pt x="24102" y="4617"/>
                </a:lnTo>
                <a:lnTo>
                  <a:pt x="24798" y="4339"/>
                </a:lnTo>
                <a:lnTo>
                  <a:pt x="25493" y="4053"/>
                </a:lnTo>
                <a:lnTo>
                  <a:pt x="26162" y="3760"/>
                </a:lnTo>
                <a:lnTo>
                  <a:pt x="26804" y="3474"/>
                </a:lnTo>
                <a:lnTo>
                  <a:pt x="27446" y="3181"/>
                </a:lnTo>
                <a:lnTo>
                  <a:pt x="28035" y="2880"/>
                </a:lnTo>
                <a:lnTo>
                  <a:pt x="28623" y="2579"/>
                </a:lnTo>
                <a:lnTo>
                  <a:pt x="29185" y="2278"/>
                </a:lnTo>
                <a:lnTo>
                  <a:pt x="29693" y="1976"/>
                </a:lnTo>
                <a:lnTo>
                  <a:pt x="30201" y="1668"/>
                </a:lnTo>
                <a:lnTo>
                  <a:pt x="30362" y="1560"/>
                </a:lnTo>
                <a:lnTo>
                  <a:pt x="30469" y="1452"/>
                </a:lnTo>
                <a:lnTo>
                  <a:pt x="30549" y="1343"/>
                </a:lnTo>
                <a:lnTo>
                  <a:pt x="30576" y="1235"/>
                </a:lnTo>
                <a:lnTo>
                  <a:pt x="30549" y="1127"/>
                </a:lnTo>
                <a:lnTo>
                  <a:pt x="30522" y="1027"/>
                </a:lnTo>
                <a:lnTo>
                  <a:pt x="30442" y="927"/>
                </a:lnTo>
                <a:lnTo>
                  <a:pt x="30308" y="826"/>
                </a:lnTo>
                <a:lnTo>
                  <a:pt x="30175" y="734"/>
                </a:lnTo>
                <a:lnTo>
                  <a:pt x="30014" y="641"/>
                </a:lnTo>
                <a:lnTo>
                  <a:pt x="29800" y="556"/>
                </a:lnTo>
                <a:lnTo>
                  <a:pt x="29586" y="471"/>
                </a:lnTo>
                <a:lnTo>
                  <a:pt x="29345" y="402"/>
                </a:lnTo>
                <a:lnTo>
                  <a:pt x="29078" y="324"/>
                </a:lnTo>
                <a:lnTo>
                  <a:pt x="28810" y="263"/>
                </a:lnTo>
                <a:lnTo>
                  <a:pt x="28516" y="201"/>
                </a:lnTo>
                <a:lnTo>
                  <a:pt x="28195" y="147"/>
                </a:lnTo>
                <a:lnTo>
                  <a:pt x="27874" y="108"/>
                </a:lnTo>
                <a:lnTo>
                  <a:pt x="27553" y="70"/>
                </a:lnTo>
                <a:lnTo>
                  <a:pt x="27205" y="39"/>
                </a:lnTo>
                <a:lnTo>
                  <a:pt x="26858" y="16"/>
                </a:lnTo>
                <a:lnTo>
                  <a:pt x="2653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rot="10800000">
            <a:off x="399265" y="1388803"/>
            <a:ext cx="72957" cy="104597"/>
          </a:xfrm>
          <a:custGeom>
            <a:rect b="b" l="l" r="r" t="t"/>
            <a:pathLst>
              <a:path extrusionOk="0" h="10431" w="22311">
                <a:moveTo>
                  <a:pt x="18753" y="1"/>
                </a:moveTo>
                <a:lnTo>
                  <a:pt x="18459" y="8"/>
                </a:lnTo>
                <a:lnTo>
                  <a:pt x="18164" y="16"/>
                </a:lnTo>
                <a:lnTo>
                  <a:pt x="17870" y="31"/>
                </a:lnTo>
                <a:lnTo>
                  <a:pt x="17576" y="55"/>
                </a:lnTo>
                <a:lnTo>
                  <a:pt x="17282" y="85"/>
                </a:lnTo>
                <a:lnTo>
                  <a:pt x="17014" y="116"/>
                </a:lnTo>
                <a:lnTo>
                  <a:pt x="16747" y="155"/>
                </a:lnTo>
                <a:lnTo>
                  <a:pt x="16506" y="201"/>
                </a:lnTo>
                <a:lnTo>
                  <a:pt x="16265" y="248"/>
                </a:lnTo>
                <a:lnTo>
                  <a:pt x="16051" y="309"/>
                </a:lnTo>
                <a:lnTo>
                  <a:pt x="15837" y="371"/>
                </a:lnTo>
                <a:lnTo>
                  <a:pt x="15650" y="441"/>
                </a:lnTo>
                <a:lnTo>
                  <a:pt x="15489" y="518"/>
                </a:lnTo>
                <a:lnTo>
                  <a:pt x="15356" y="595"/>
                </a:lnTo>
                <a:lnTo>
                  <a:pt x="14553" y="1151"/>
                </a:lnTo>
                <a:lnTo>
                  <a:pt x="13751" y="1707"/>
                </a:lnTo>
                <a:lnTo>
                  <a:pt x="12226" y="2787"/>
                </a:lnTo>
                <a:lnTo>
                  <a:pt x="11450" y="3320"/>
                </a:lnTo>
                <a:lnTo>
                  <a:pt x="10674" y="3845"/>
                </a:lnTo>
                <a:lnTo>
                  <a:pt x="9898" y="4370"/>
                </a:lnTo>
                <a:lnTo>
                  <a:pt x="9069" y="4887"/>
                </a:lnTo>
                <a:lnTo>
                  <a:pt x="8240" y="5397"/>
                </a:lnTo>
                <a:lnTo>
                  <a:pt x="7357" y="5899"/>
                </a:lnTo>
                <a:lnTo>
                  <a:pt x="6421" y="6408"/>
                </a:lnTo>
                <a:lnTo>
                  <a:pt x="5431" y="6902"/>
                </a:lnTo>
                <a:lnTo>
                  <a:pt x="4896" y="7149"/>
                </a:lnTo>
                <a:lnTo>
                  <a:pt x="4361" y="7396"/>
                </a:lnTo>
                <a:lnTo>
                  <a:pt x="3799" y="7643"/>
                </a:lnTo>
                <a:lnTo>
                  <a:pt x="3211" y="7890"/>
                </a:lnTo>
                <a:lnTo>
                  <a:pt x="2622" y="8137"/>
                </a:lnTo>
                <a:lnTo>
                  <a:pt x="2007" y="8384"/>
                </a:lnTo>
                <a:lnTo>
                  <a:pt x="1338" y="8624"/>
                </a:lnTo>
                <a:lnTo>
                  <a:pt x="670" y="8871"/>
                </a:lnTo>
                <a:lnTo>
                  <a:pt x="482" y="8948"/>
                </a:lnTo>
                <a:lnTo>
                  <a:pt x="322" y="9025"/>
                </a:lnTo>
                <a:lnTo>
                  <a:pt x="215" y="9110"/>
                </a:lnTo>
                <a:lnTo>
                  <a:pt x="108" y="9187"/>
                </a:lnTo>
                <a:lnTo>
                  <a:pt x="54" y="9272"/>
                </a:lnTo>
                <a:lnTo>
                  <a:pt x="1" y="9357"/>
                </a:lnTo>
                <a:lnTo>
                  <a:pt x="1" y="9434"/>
                </a:lnTo>
                <a:lnTo>
                  <a:pt x="27" y="9519"/>
                </a:lnTo>
                <a:lnTo>
                  <a:pt x="54" y="9604"/>
                </a:lnTo>
                <a:lnTo>
                  <a:pt x="134" y="9681"/>
                </a:lnTo>
                <a:lnTo>
                  <a:pt x="215" y="9758"/>
                </a:lnTo>
                <a:lnTo>
                  <a:pt x="349" y="9836"/>
                </a:lnTo>
                <a:lnTo>
                  <a:pt x="482" y="9913"/>
                </a:lnTo>
                <a:lnTo>
                  <a:pt x="616" y="9982"/>
                </a:lnTo>
                <a:lnTo>
                  <a:pt x="803" y="10052"/>
                </a:lnTo>
                <a:lnTo>
                  <a:pt x="964" y="10114"/>
                </a:lnTo>
                <a:lnTo>
                  <a:pt x="1178" y="10168"/>
                </a:lnTo>
                <a:lnTo>
                  <a:pt x="1392" y="10222"/>
                </a:lnTo>
                <a:lnTo>
                  <a:pt x="1606" y="10276"/>
                </a:lnTo>
                <a:lnTo>
                  <a:pt x="1847" y="10314"/>
                </a:lnTo>
                <a:lnTo>
                  <a:pt x="2114" y="10353"/>
                </a:lnTo>
                <a:lnTo>
                  <a:pt x="2355" y="10384"/>
                </a:lnTo>
                <a:lnTo>
                  <a:pt x="2622" y="10407"/>
                </a:lnTo>
                <a:lnTo>
                  <a:pt x="2890" y="10422"/>
                </a:lnTo>
                <a:lnTo>
                  <a:pt x="3157" y="10430"/>
                </a:lnTo>
                <a:lnTo>
                  <a:pt x="3452" y="10430"/>
                </a:lnTo>
                <a:lnTo>
                  <a:pt x="3719" y="10415"/>
                </a:lnTo>
                <a:lnTo>
                  <a:pt x="4013" y="10399"/>
                </a:lnTo>
                <a:lnTo>
                  <a:pt x="4281" y="10368"/>
                </a:lnTo>
                <a:lnTo>
                  <a:pt x="4575" y="10330"/>
                </a:lnTo>
                <a:lnTo>
                  <a:pt x="4843" y="10283"/>
                </a:lnTo>
                <a:lnTo>
                  <a:pt x="5110" y="10222"/>
                </a:lnTo>
                <a:lnTo>
                  <a:pt x="5966" y="9998"/>
                </a:lnTo>
                <a:lnTo>
                  <a:pt x="6822" y="9774"/>
                </a:lnTo>
                <a:lnTo>
                  <a:pt x="7678" y="9550"/>
                </a:lnTo>
                <a:lnTo>
                  <a:pt x="8507" y="9311"/>
                </a:lnTo>
                <a:lnTo>
                  <a:pt x="9310" y="9071"/>
                </a:lnTo>
                <a:lnTo>
                  <a:pt x="10139" y="8824"/>
                </a:lnTo>
                <a:lnTo>
                  <a:pt x="10915" y="8570"/>
                </a:lnTo>
                <a:lnTo>
                  <a:pt x="11691" y="8307"/>
                </a:lnTo>
                <a:lnTo>
                  <a:pt x="12440" y="8045"/>
                </a:lnTo>
                <a:lnTo>
                  <a:pt x="13189" y="7774"/>
                </a:lnTo>
                <a:lnTo>
                  <a:pt x="13911" y="7504"/>
                </a:lnTo>
                <a:lnTo>
                  <a:pt x="14607" y="7226"/>
                </a:lnTo>
                <a:lnTo>
                  <a:pt x="15275" y="6941"/>
                </a:lnTo>
                <a:lnTo>
                  <a:pt x="15944" y="6655"/>
                </a:lnTo>
                <a:lnTo>
                  <a:pt x="16559" y="6362"/>
                </a:lnTo>
                <a:lnTo>
                  <a:pt x="17175" y="6061"/>
                </a:lnTo>
                <a:lnTo>
                  <a:pt x="17736" y="5760"/>
                </a:lnTo>
                <a:lnTo>
                  <a:pt x="18298" y="5458"/>
                </a:lnTo>
                <a:lnTo>
                  <a:pt x="18806" y="5150"/>
                </a:lnTo>
                <a:lnTo>
                  <a:pt x="19288" y="4841"/>
                </a:lnTo>
                <a:lnTo>
                  <a:pt x="19743" y="4524"/>
                </a:lnTo>
                <a:lnTo>
                  <a:pt x="20171" y="4208"/>
                </a:lnTo>
                <a:lnTo>
                  <a:pt x="20545" y="3891"/>
                </a:lnTo>
                <a:lnTo>
                  <a:pt x="20920" y="3567"/>
                </a:lnTo>
                <a:lnTo>
                  <a:pt x="21241" y="3243"/>
                </a:lnTo>
                <a:lnTo>
                  <a:pt x="21508" y="2919"/>
                </a:lnTo>
                <a:lnTo>
                  <a:pt x="21749" y="2587"/>
                </a:lnTo>
                <a:lnTo>
                  <a:pt x="21936" y="2255"/>
                </a:lnTo>
                <a:lnTo>
                  <a:pt x="22097" y="1923"/>
                </a:lnTo>
                <a:lnTo>
                  <a:pt x="22230" y="1583"/>
                </a:lnTo>
                <a:lnTo>
                  <a:pt x="22284" y="1243"/>
                </a:lnTo>
                <a:lnTo>
                  <a:pt x="22311" y="911"/>
                </a:lnTo>
                <a:lnTo>
                  <a:pt x="22311" y="811"/>
                </a:lnTo>
                <a:lnTo>
                  <a:pt x="22257" y="718"/>
                </a:lnTo>
                <a:lnTo>
                  <a:pt x="22177" y="634"/>
                </a:lnTo>
                <a:lnTo>
                  <a:pt x="22097" y="549"/>
                </a:lnTo>
                <a:lnTo>
                  <a:pt x="21963" y="471"/>
                </a:lnTo>
                <a:lnTo>
                  <a:pt x="21802" y="402"/>
                </a:lnTo>
                <a:lnTo>
                  <a:pt x="21615" y="340"/>
                </a:lnTo>
                <a:lnTo>
                  <a:pt x="21428" y="278"/>
                </a:lnTo>
                <a:lnTo>
                  <a:pt x="21214" y="224"/>
                </a:lnTo>
                <a:lnTo>
                  <a:pt x="20973" y="178"/>
                </a:lnTo>
                <a:lnTo>
                  <a:pt x="20732" y="139"/>
                </a:lnTo>
                <a:lnTo>
                  <a:pt x="20492" y="101"/>
                </a:lnTo>
                <a:lnTo>
                  <a:pt x="20197" y="70"/>
                </a:lnTo>
                <a:lnTo>
                  <a:pt x="19930" y="47"/>
                </a:lnTo>
                <a:lnTo>
                  <a:pt x="19636" y="24"/>
                </a:lnTo>
                <a:lnTo>
                  <a:pt x="19341" y="16"/>
                </a:lnTo>
                <a:lnTo>
                  <a:pt x="19047" y="8"/>
                </a:lnTo>
                <a:lnTo>
                  <a:pt x="1875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rot="10800000">
            <a:off x="390535" y="1535812"/>
            <a:ext cx="36742" cy="80591"/>
          </a:xfrm>
          <a:custGeom>
            <a:rect b="b" l="l" r="r" t="t"/>
            <a:pathLst>
              <a:path extrusionOk="0" h="8037" w="11236">
                <a:moveTo>
                  <a:pt x="3318" y="1"/>
                </a:moveTo>
                <a:lnTo>
                  <a:pt x="3023" y="16"/>
                </a:lnTo>
                <a:lnTo>
                  <a:pt x="2756" y="31"/>
                </a:lnTo>
                <a:lnTo>
                  <a:pt x="2462" y="55"/>
                </a:lnTo>
                <a:lnTo>
                  <a:pt x="2194" y="86"/>
                </a:lnTo>
                <a:lnTo>
                  <a:pt x="1953" y="124"/>
                </a:lnTo>
                <a:lnTo>
                  <a:pt x="1686" y="170"/>
                </a:lnTo>
                <a:lnTo>
                  <a:pt x="1472" y="217"/>
                </a:lnTo>
                <a:lnTo>
                  <a:pt x="1231" y="271"/>
                </a:lnTo>
                <a:lnTo>
                  <a:pt x="1017" y="333"/>
                </a:lnTo>
                <a:lnTo>
                  <a:pt x="830" y="402"/>
                </a:lnTo>
                <a:lnTo>
                  <a:pt x="643" y="472"/>
                </a:lnTo>
                <a:lnTo>
                  <a:pt x="482" y="549"/>
                </a:lnTo>
                <a:lnTo>
                  <a:pt x="348" y="634"/>
                </a:lnTo>
                <a:lnTo>
                  <a:pt x="241" y="726"/>
                </a:lnTo>
                <a:lnTo>
                  <a:pt x="134" y="819"/>
                </a:lnTo>
                <a:lnTo>
                  <a:pt x="54" y="912"/>
                </a:lnTo>
                <a:lnTo>
                  <a:pt x="1" y="1020"/>
                </a:lnTo>
                <a:lnTo>
                  <a:pt x="1" y="1128"/>
                </a:lnTo>
                <a:lnTo>
                  <a:pt x="1" y="1328"/>
                </a:lnTo>
                <a:lnTo>
                  <a:pt x="54" y="1529"/>
                </a:lnTo>
                <a:lnTo>
                  <a:pt x="108" y="1730"/>
                </a:lnTo>
                <a:lnTo>
                  <a:pt x="215" y="1931"/>
                </a:lnTo>
                <a:lnTo>
                  <a:pt x="348" y="2131"/>
                </a:lnTo>
                <a:lnTo>
                  <a:pt x="509" y="2332"/>
                </a:lnTo>
                <a:lnTo>
                  <a:pt x="669" y="2533"/>
                </a:lnTo>
                <a:lnTo>
                  <a:pt x="857" y="2733"/>
                </a:lnTo>
                <a:lnTo>
                  <a:pt x="1258" y="3127"/>
                </a:lnTo>
                <a:lnTo>
                  <a:pt x="1686" y="3529"/>
                </a:lnTo>
                <a:lnTo>
                  <a:pt x="2114" y="3915"/>
                </a:lnTo>
                <a:lnTo>
                  <a:pt x="2488" y="4301"/>
                </a:lnTo>
                <a:lnTo>
                  <a:pt x="3291" y="5127"/>
                </a:lnTo>
                <a:lnTo>
                  <a:pt x="3692" y="5536"/>
                </a:lnTo>
                <a:lnTo>
                  <a:pt x="4120" y="5953"/>
                </a:lnTo>
                <a:lnTo>
                  <a:pt x="4548" y="6362"/>
                </a:lnTo>
                <a:lnTo>
                  <a:pt x="5030" y="6763"/>
                </a:lnTo>
                <a:lnTo>
                  <a:pt x="5538" y="7165"/>
                </a:lnTo>
                <a:lnTo>
                  <a:pt x="6100" y="7558"/>
                </a:lnTo>
                <a:lnTo>
                  <a:pt x="6207" y="7636"/>
                </a:lnTo>
                <a:lnTo>
                  <a:pt x="6340" y="7705"/>
                </a:lnTo>
                <a:lnTo>
                  <a:pt x="6501" y="7759"/>
                </a:lnTo>
                <a:lnTo>
                  <a:pt x="6661" y="7813"/>
                </a:lnTo>
                <a:lnTo>
                  <a:pt x="6849" y="7867"/>
                </a:lnTo>
                <a:lnTo>
                  <a:pt x="7036" y="7906"/>
                </a:lnTo>
                <a:lnTo>
                  <a:pt x="7223" y="7944"/>
                </a:lnTo>
                <a:lnTo>
                  <a:pt x="7437" y="7968"/>
                </a:lnTo>
                <a:lnTo>
                  <a:pt x="7651" y="7998"/>
                </a:lnTo>
                <a:lnTo>
                  <a:pt x="7865" y="8014"/>
                </a:lnTo>
                <a:lnTo>
                  <a:pt x="8079" y="8029"/>
                </a:lnTo>
                <a:lnTo>
                  <a:pt x="8293" y="8037"/>
                </a:lnTo>
                <a:lnTo>
                  <a:pt x="8507" y="8037"/>
                </a:lnTo>
                <a:lnTo>
                  <a:pt x="8748" y="8029"/>
                </a:lnTo>
                <a:lnTo>
                  <a:pt x="8962" y="8022"/>
                </a:lnTo>
                <a:lnTo>
                  <a:pt x="9176" y="8006"/>
                </a:lnTo>
                <a:lnTo>
                  <a:pt x="9390" y="7991"/>
                </a:lnTo>
                <a:lnTo>
                  <a:pt x="9604" y="7968"/>
                </a:lnTo>
                <a:lnTo>
                  <a:pt x="9818" y="7937"/>
                </a:lnTo>
                <a:lnTo>
                  <a:pt x="10005" y="7906"/>
                </a:lnTo>
                <a:lnTo>
                  <a:pt x="10193" y="7867"/>
                </a:lnTo>
                <a:lnTo>
                  <a:pt x="10353" y="7829"/>
                </a:lnTo>
                <a:lnTo>
                  <a:pt x="10514" y="7782"/>
                </a:lnTo>
                <a:lnTo>
                  <a:pt x="10674" y="7728"/>
                </a:lnTo>
                <a:lnTo>
                  <a:pt x="10808" y="7674"/>
                </a:lnTo>
                <a:lnTo>
                  <a:pt x="10915" y="7620"/>
                </a:lnTo>
                <a:lnTo>
                  <a:pt x="11022" y="7558"/>
                </a:lnTo>
                <a:lnTo>
                  <a:pt x="11102" y="7489"/>
                </a:lnTo>
                <a:lnTo>
                  <a:pt x="11182" y="7419"/>
                </a:lnTo>
                <a:lnTo>
                  <a:pt x="11209" y="7350"/>
                </a:lnTo>
                <a:lnTo>
                  <a:pt x="11236" y="7273"/>
                </a:lnTo>
                <a:lnTo>
                  <a:pt x="11236" y="7188"/>
                </a:lnTo>
                <a:lnTo>
                  <a:pt x="11129" y="6763"/>
                </a:lnTo>
                <a:lnTo>
                  <a:pt x="10968" y="6339"/>
                </a:lnTo>
                <a:lnTo>
                  <a:pt x="10781" y="5914"/>
                </a:lnTo>
                <a:lnTo>
                  <a:pt x="10567" y="5489"/>
                </a:lnTo>
                <a:lnTo>
                  <a:pt x="10300" y="5065"/>
                </a:lnTo>
                <a:lnTo>
                  <a:pt x="10032" y="4640"/>
                </a:lnTo>
                <a:lnTo>
                  <a:pt x="9497" y="3799"/>
                </a:lnTo>
                <a:lnTo>
                  <a:pt x="9256" y="3405"/>
                </a:lnTo>
                <a:lnTo>
                  <a:pt x="9042" y="2996"/>
                </a:lnTo>
                <a:lnTo>
                  <a:pt x="8828" y="2587"/>
                </a:lnTo>
                <a:lnTo>
                  <a:pt x="8588" y="2178"/>
                </a:lnTo>
                <a:lnTo>
                  <a:pt x="8427" y="1977"/>
                </a:lnTo>
                <a:lnTo>
                  <a:pt x="8266" y="1776"/>
                </a:lnTo>
                <a:lnTo>
                  <a:pt x="8106" y="1575"/>
                </a:lnTo>
                <a:lnTo>
                  <a:pt x="7919" y="1382"/>
                </a:lnTo>
                <a:lnTo>
                  <a:pt x="7705" y="1189"/>
                </a:lnTo>
                <a:lnTo>
                  <a:pt x="7464" y="996"/>
                </a:lnTo>
                <a:lnTo>
                  <a:pt x="7196" y="811"/>
                </a:lnTo>
                <a:lnTo>
                  <a:pt x="6875" y="634"/>
                </a:lnTo>
                <a:lnTo>
                  <a:pt x="6688" y="533"/>
                </a:lnTo>
                <a:lnTo>
                  <a:pt x="6501" y="448"/>
                </a:lnTo>
                <a:lnTo>
                  <a:pt x="6287" y="363"/>
                </a:lnTo>
                <a:lnTo>
                  <a:pt x="6046" y="294"/>
                </a:lnTo>
                <a:lnTo>
                  <a:pt x="5805" y="232"/>
                </a:lnTo>
                <a:lnTo>
                  <a:pt x="5538" y="178"/>
                </a:lnTo>
                <a:lnTo>
                  <a:pt x="5270" y="124"/>
                </a:lnTo>
                <a:lnTo>
                  <a:pt x="5003" y="86"/>
                </a:lnTo>
                <a:lnTo>
                  <a:pt x="4735" y="55"/>
                </a:lnTo>
                <a:lnTo>
                  <a:pt x="4441" y="31"/>
                </a:lnTo>
                <a:lnTo>
                  <a:pt x="4174" y="16"/>
                </a:lnTo>
                <a:lnTo>
                  <a:pt x="387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rot="10800000">
            <a:off x="3923804" y="4654173"/>
            <a:ext cx="1289220" cy="570377"/>
          </a:xfrm>
          <a:custGeom>
            <a:rect b="b" l="l" r="r" t="t"/>
            <a:pathLst>
              <a:path extrusionOk="0" h="92971" w="644610">
                <a:moveTo>
                  <a:pt x="15034" y="0"/>
                </a:moveTo>
                <a:lnTo>
                  <a:pt x="14366" y="8"/>
                </a:lnTo>
                <a:lnTo>
                  <a:pt x="13697" y="23"/>
                </a:lnTo>
                <a:lnTo>
                  <a:pt x="13028" y="46"/>
                </a:lnTo>
                <a:lnTo>
                  <a:pt x="12359" y="85"/>
                </a:lnTo>
                <a:lnTo>
                  <a:pt x="11691" y="124"/>
                </a:lnTo>
                <a:lnTo>
                  <a:pt x="11049" y="170"/>
                </a:lnTo>
                <a:lnTo>
                  <a:pt x="10407" y="224"/>
                </a:lnTo>
                <a:lnTo>
                  <a:pt x="9765" y="286"/>
                </a:lnTo>
                <a:lnTo>
                  <a:pt x="9123" y="363"/>
                </a:lnTo>
                <a:lnTo>
                  <a:pt x="8507" y="440"/>
                </a:lnTo>
                <a:lnTo>
                  <a:pt x="7892" y="525"/>
                </a:lnTo>
                <a:lnTo>
                  <a:pt x="7304" y="618"/>
                </a:lnTo>
                <a:lnTo>
                  <a:pt x="6715" y="710"/>
                </a:lnTo>
                <a:lnTo>
                  <a:pt x="6153" y="818"/>
                </a:lnTo>
                <a:lnTo>
                  <a:pt x="5592" y="934"/>
                </a:lnTo>
                <a:lnTo>
                  <a:pt x="5057" y="1050"/>
                </a:lnTo>
                <a:lnTo>
                  <a:pt x="4548" y="1173"/>
                </a:lnTo>
                <a:lnTo>
                  <a:pt x="4067" y="1312"/>
                </a:lnTo>
                <a:lnTo>
                  <a:pt x="3585" y="1451"/>
                </a:lnTo>
                <a:lnTo>
                  <a:pt x="3157" y="1598"/>
                </a:lnTo>
                <a:lnTo>
                  <a:pt x="2729" y="1745"/>
                </a:lnTo>
                <a:lnTo>
                  <a:pt x="2328" y="1907"/>
                </a:lnTo>
                <a:lnTo>
                  <a:pt x="1953" y="2069"/>
                </a:lnTo>
                <a:lnTo>
                  <a:pt x="1606" y="2239"/>
                </a:lnTo>
                <a:lnTo>
                  <a:pt x="1311" y="2409"/>
                </a:lnTo>
                <a:lnTo>
                  <a:pt x="1017" y="2594"/>
                </a:lnTo>
                <a:lnTo>
                  <a:pt x="776" y="2779"/>
                </a:lnTo>
                <a:lnTo>
                  <a:pt x="536" y="2972"/>
                </a:lnTo>
                <a:lnTo>
                  <a:pt x="375" y="3173"/>
                </a:lnTo>
                <a:lnTo>
                  <a:pt x="215" y="3374"/>
                </a:lnTo>
                <a:lnTo>
                  <a:pt x="108" y="3582"/>
                </a:lnTo>
                <a:lnTo>
                  <a:pt x="27" y="3791"/>
                </a:lnTo>
                <a:lnTo>
                  <a:pt x="1" y="4014"/>
                </a:lnTo>
                <a:lnTo>
                  <a:pt x="27" y="4238"/>
                </a:lnTo>
                <a:lnTo>
                  <a:pt x="54" y="4462"/>
                </a:lnTo>
                <a:lnTo>
                  <a:pt x="161" y="4694"/>
                </a:lnTo>
                <a:lnTo>
                  <a:pt x="295" y="4933"/>
                </a:lnTo>
                <a:lnTo>
                  <a:pt x="482" y="5172"/>
                </a:lnTo>
                <a:lnTo>
                  <a:pt x="2221" y="7195"/>
                </a:lnTo>
                <a:lnTo>
                  <a:pt x="3960" y="9225"/>
                </a:lnTo>
                <a:lnTo>
                  <a:pt x="5752" y="11256"/>
                </a:lnTo>
                <a:lnTo>
                  <a:pt x="7544" y="13286"/>
                </a:lnTo>
                <a:lnTo>
                  <a:pt x="9390" y="15324"/>
                </a:lnTo>
                <a:lnTo>
                  <a:pt x="11263" y="17362"/>
                </a:lnTo>
                <a:lnTo>
                  <a:pt x="13189" y="19400"/>
                </a:lnTo>
                <a:lnTo>
                  <a:pt x="15142" y="21430"/>
                </a:lnTo>
                <a:lnTo>
                  <a:pt x="17148" y="23469"/>
                </a:lnTo>
                <a:lnTo>
                  <a:pt x="19234" y="25491"/>
                </a:lnTo>
                <a:lnTo>
                  <a:pt x="20278" y="26510"/>
                </a:lnTo>
                <a:lnTo>
                  <a:pt x="21348" y="27521"/>
                </a:lnTo>
                <a:lnTo>
                  <a:pt x="22444" y="28525"/>
                </a:lnTo>
                <a:lnTo>
                  <a:pt x="23568" y="29536"/>
                </a:lnTo>
                <a:lnTo>
                  <a:pt x="24691" y="30548"/>
                </a:lnTo>
                <a:lnTo>
                  <a:pt x="25815" y="31551"/>
                </a:lnTo>
                <a:lnTo>
                  <a:pt x="26992" y="32555"/>
                </a:lnTo>
                <a:lnTo>
                  <a:pt x="28169" y="33551"/>
                </a:lnTo>
                <a:lnTo>
                  <a:pt x="29373" y="34554"/>
                </a:lnTo>
                <a:lnTo>
                  <a:pt x="30577" y="35550"/>
                </a:lnTo>
                <a:lnTo>
                  <a:pt x="31807" y="36546"/>
                </a:lnTo>
                <a:lnTo>
                  <a:pt x="33091" y="37534"/>
                </a:lnTo>
                <a:lnTo>
                  <a:pt x="34375" y="38522"/>
                </a:lnTo>
                <a:lnTo>
                  <a:pt x="35659" y="39511"/>
                </a:lnTo>
                <a:lnTo>
                  <a:pt x="36997" y="40491"/>
                </a:lnTo>
                <a:lnTo>
                  <a:pt x="38361" y="41471"/>
                </a:lnTo>
                <a:lnTo>
                  <a:pt x="39725" y="42444"/>
                </a:lnTo>
                <a:lnTo>
                  <a:pt x="41143" y="43417"/>
                </a:lnTo>
                <a:lnTo>
                  <a:pt x="42561" y="44389"/>
                </a:lnTo>
                <a:lnTo>
                  <a:pt x="44005" y="45354"/>
                </a:lnTo>
                <a:lnTo>
                  <a:pt x="45503" y="46319"/>
                </a:lnTo>
                <a:lnTo>
                  <a:pt x="47001" y="47277"/>
                </a:lnTo>
                <a:lnTo>
                  <a:pt x="48526" y="48226"/>
                </a:lnTo>
                <a:lnTo>
                  <a:pt x="50105" y="49176"/>
                </a:lnTo>
                <a:lnTo>
                  <a:pt x="51683" y="50118"/>
                </a:lnTo>
                <a:lnTo>
                  <a:pt x="53315" y="51059"/>
                </a:lnTo>
                <a:lnTo>
                  <a:pt x="54946" y="51994"/>
                </a:lnTo>
                <a:lnTo>
                  <a:pt x="56632" y="52928"/>
                </a:lnTo>
                <a:lnTo>
                  <a:pt x="58344" y="53854"/>
                </a:lnTo>
                <a:lnTo>
                  <a:pt x="60083" y="54773"/>
                </a:lnTo>
                <a:lnTo>
                  <a:pt x="61875" y="55691"/>
                </a:lnTo>
                <a:lnTo>
                  <a:pt x="63667" y="56602"/>
                </a:lnTo>
                <a:lnTo>
                  <a:pt x="65513" y="57506"/>
                </a:lnTo>
                <a:lnTo>
                  <a:pt x="67385" y="58401"/>
                </a:lnTo>
                <a:lnTo>
                  <a:pt x="69311" y="59297"/>
                </a:lnTo>
                <a:lnTo>
                  <a:pt x="71264" y="60184"/>
                </a:lnTo>
                <a:lnTo>
                  <a:pt x="73244" y="61064"/>
                </a:lnTo>
                <a:lnTo>
                  <a:pt x="75250" y="61937"/>
                </a:lnTo>
                <a:lnTo>
                  <a:pt x="77310" y="62809"/>
                </a:lnTo>
                <a:lnTo>
                  <a:pt x="79396" y="63674"/>
                </a:lnTo>
                <a:lnTo>
                  <a:pt x="81537" y="64531"/>
                </a:lnTo>
                <a:lnTo>
                  <a:pt x="83703" y="65380"/>
                </a:lnTo>
                <a:lnTo>
                  <a:pt x="85897" y="66221"/>
                </a:lnTo>
                <a:lnTo>
                  <a:pt x="88144" y="67055"/>
                </a:lnTo>
                <a:lnTo>
                  <a:pt x="89401" y="67503"/>
                </a:lnTo>
                <a:lnTo>
                  <a:pt x="90632" y="67951"/>
                </a:lnTo>
                <a:lnTo>
                  <a:pt x="91889" y="68398"/>
                </a:lnTo>
                <a:lnTo>
                  <a:pt x="93173" y="68838"/>
                </a:lnTo>
                <a:lnTo>
                  <a:pt x="94457" y="69271"/>
                </a:lnTo>
                <a:lnTo>
                  <a:pt x="95741" y="69703"/>
                </a:lnTo>
                <a:lnTo>
                  <a:pt x="97052" y="70128"/>
                </a:lnTo>
                <a:lnTo>
                  <a:pt x="98363" y="70545"/>
                </a:lnTo>
                <a:lnTo>
                  <a:pt x="99673" y="70969"/>
                </a:lnTo>
                <a:lnTo>
                  <a:pt x="101011" y="71378"/>
                </a:lnTo>
                <a:lnTo>
                  <a:pt x="102348" y="71787"/>
                </a:lnTo>
                <a:lnTo>
                  <a:pt x="103686" y="72197"/>
                </a:lnTo>
                <a:lnTo>
                  <a:pt x="105050" y="72598"/>
                </a:lnTo>
                <a:lnTo>
                  <a:pt x="106415" y="72992"/>
                </a:lnTo>
                <a:lnTo>
                  <a:pt x="107779" y="73385"/>
                </a:lnTo>
                <a:lnTo>
                  <a:pt x="109170" y="73771"/>
                </a:lnTo>
                <a:lnTo>
                  <a:pt x="110561" y="74157"/>
                </a:lnTo>
                <a:lnTo>
                  <a:pt x="111952" y="74536"/>
                </a:lnTo>
                <a:lnTo>
                  <a:pt x="113370" y="74914"/>
                </a:lnTo>
                <a:lnTo>
                  <a:pt x="114788" y="75285"/>
                </a:lnTo>
                <a:lnTo>
                  <a:pt x="116205" y="75655"/>
                </a:lnTo>
                <a:lnTo>
                  <a:pt x="117650" y="76018"/>
                </a:lnTo>
                <a:lnTo>
                  <a:pt x="119094" y="76373"/>
                </a:lnTo>
                <a:lnTo>
                  <a:pt x="120539" y="76728"/>
                </a:lnTo>
                <a:lnTo>
                  <a:pt x="122010" y="77083"/>
                </a:lnTo>
                <a:lnTo>
                  <a:pt x="123481" y="77431"/>
                </a:lnTo>
                <a:lnTo>
                  <a:pt x="124953" y="77770"/>
                </a:lnTo>
                <a:lnTo>
                  <a:pt x="126451" y="78110"/>
                </a:lnTo>
                <a:lnTo>
                  <a:pt x="129447" y="78774"/>
                </a:lnTo>
                <a:lnTo>
                  <a:pt x="132470" y="79430"/>
                </a:lnTo>
                <a:lnTo>
                  <a:pt x="135519" y="80063"/>
                </a:lnTo>
                <a:lnTo>
                  <a:pt x="138622" y="80681"/>
                </a:lnTo>
                <a:lnTo>
                  <a:pt x="141725" y="81283"/>
                </a:lnTo>
                <a:lnTo>
                  <a:pt x="144882" y="81870"/>
                </a:lnTo>
                <a:lnTo>
                  <a:pt x="148065" y="82433"/>
                </a:lnTo>
                <a:lnTo>
                  <a:pt x="151275" y="82989"/>
                </a:lnTo>
                <a:lnTo>
                  <a:pt x="154512" y="83529"/>
                </a:lnTo>
                <a:lnTo>
                  <a:pt x="157776" y="84054"/>
                </a:lnTo>
                <a:lnTo>
                  <a:pt x="161066" y="84556"/>
                </a:lnTo>
                <a:lnTo>
                  <a:pt x="164383" y="85050"/>
                </a:lnTo>
                <a:lnTo>
                  <a:pt x="167727" y="85529"/>
                </a:lnTo>
                <a:lnTo>
                  <a:pt x="171098" y="85992"/>
                </a:lnTo>
                <a:lnTo>
                  <a:pt x="174495" y="86432"/>
                </a:lnTo>
                <a:lnTo>
                  <a:pt x="177919" y="86864"/>
                </a:lnTo>
                <a:lnTo>
                  <a:pt x="181343" y="87281"/>
                </a:lnTo>
                <a:lnTo>
                  <a:pt x="184821" y="87683"/>
                </a:lnTo>
                <a:lnTo>
                  <a:pt x="188298" y="88061"/>
                </a:lnTo>
                <a:lnTo>
                  <a:pt x="191802" y="88432"/>
                </a:lnTo>
                <a:lnTo>
                  <a:pt x="195334" y="88787"/>
                </a:lnTo>
                <a:lnTo>
                  <a:pt x="198891" y="89126"/>
                </a:lnTo>
                <a:lnTo>
                  <a:pt x="202449" y="89451"/>
                </a:lnTo>
                <a:lnTo>
                  <a:pt x="206061" y="89767"/>
                </a:lnTo>
                <a:lnTo>
                  <a:pt x="209672" y="90060"/>
                </a:lnTo>
                <a:lnTo>
                  <a:pt x="213283" y="90338"/>
                </a:lnTo>
                <a:lnTo>
                  <a:pt x="216948" y="90609"/>
                </a:lnTo>
                <a:lnTo>
                  <a:pt x="220613" y="90856"/>
                </a:lnTo>
                <a:lnTo>
                  <a:pt x="224278" y="91095"/>
                </a:lnTo>
                <a:lnTo>
                  <a:pt x="227996" y="91319"/>
                </a:lnTo>
                <a:lnTo>
                  <a:pt x="231688" y="91527"/>
                </a:lnTo>
                <a:lnTo>
                  <a:pt x="235433" y="91720"/>
                </a:lnTo>
                <a:lnTo>
                  <a:pt x="239178" y="91898"/>
                </a:lnTo>
                <a:lnTo>
                  <a:pt x="242923" y="92068"/>
                </a:lnTo>
                <a:lnTo>
                  <a:pt x="246695" y="92214"/>
                </a:lnTo>
                <a:lnTo>
                  <a:pt x="250493" y="92353"/>
                </a:lnTo>
                <a:lnTo>
                  <a:pt x="254292" y="92477"/>
                </a:lnTo>
                <a:lnTo>
                  <a:pt x="258090" y="92593"/>
                </a:lnTo>
                <a:lnTo>
                  <a:pt x="261916" y="92685"/>
                </a:lnTo>
                <a:lnTo>
                  <a:pt x="265768" y="92770"/>
                </a:lnTo>
                <a:lnTo>
                  <a:pt x="269593" y="92832"/>
                </a:lnTo>
                <a:lnTo>
                  <a:pt x="273445" y="92886"/>
                </a:lnTo>
                <a:lnTo>
                  <a:pt x="277324" y="92932"/>
                </a:lnTo>
                <a:lnTo>
                  <a:pt x="281176" y="92955"/>
                </a:lnTo>
                <a:lnTo>
                  <a:pt x="285082" y="92971"/>
                </a:lnTo>
                <a:lnTo>
                  <a:pt x="288961" y="92971"/>
                </a:lnTo>
                <a:lnTo>
                  <a:pt x="292840" y="92963"/>
                </a:lnTo>
                <a:lnTo>
                  <a:pt x="296745" y="92932"/>
                </a:lnTo>
                <a:lnTo>
                  <a:pt x="300651" y="92894"/>
                </a:lnTo>
                <a:lnTo>
                  <a:pt x="304583" y="92840"/>
                </a:lnTo>
                <a:lnTo>
                  <a:pt x="308489" y="92778"/>
                </a:lnTo>
                <a:lnTo>
                  <a:pt x="312394" y="92708"/>
                </a:lnTo>
                <a:lnTo>
                  <a:pt x="316300" y="92623"/>
                </a:lnTo>
                <a:lnTo>
                  <a:pt x="320205" y="92531"/>
                </a:lnTo>
                <a:lnTo>
                  <a:pt x="324111" y="92423"/>
                </a:lnTo>
                <a:lnTo>
                  <a:pt x="328043" y="92307"/>
                </a:lnTo>
                <a:lnTo>
                  <a:pt x="331949" y="92183"/>
                </a:lnTo>
                <a:lnTo>
                  <a:pt x="335855" y="92052"/>
                </a:lnTo>
                <a:lnTo>
                  <a:pt x="339733" y="91905"/>
                </a:lnTo>
                <a:lnTo>
                  <a:pt x="343639" y="91759"/>
                </a:lnTo>
                <a:lnTo>
                  <a:pt x="347545" y="91589"/>
                </a:lnTo>
                <a:lnTo>
                  <a:pt x="351423" y="91419"/>
                </a:lnTo>
                <a:lnTo>
                  <a:pt x="355329" y="91234"/>
                </a:lnTo>
                <a:lnTo>
                  <a:pt x="359208" y="91041"/>
                </a:lnTo>
                <a:lnTo>
                  <a:pt x="363087" y="90840"/>
                </a:lnTo>
                <a:lnTo>
                  <a:pt x="366965" y="90624"/>
                </a:lnTo>
                <a:lnTo>
                  <a:pt x="370818" y="90400"/>
                </a:lnTo>
                <a:lnTo>
                  <a:pt x="374696" y="90168"/>
                </a:lnTo>
                <a:lnTo>
                  <a:pt x="378548" y="89921"/>
                </a:lnTo>
                <a:lnTo>
                  <a:pt x="382374" y="89667"/>
                </a:lnTo>
                <a:lnTo>
                  <a:pt x="386226" y="89404"/>
                </a:lnTo>
                <a:lnTo>
                  <a:pt x="390051" y="89126"/>
                </a:lnTo>
                <a:lnTo>
                  <a:pt x="393877" y="88841"/>
                </a:lnTo>
                <a:lnTo>
                  <a:pt x="397675" y="88547"/>
                </a:lnTo>
                <a:lnTo>
                  <a:pt x="401501" y="88246"/>
                </a:lnTo>
                <a:lnTo>
                  <a:pt x="405272" y="87930"/>
                </a:lnTo>
                <a:lnTo>
                  <a:pt x="409071" y="87605"/>
                </a:lnTo>
                <a:lnTo>
                  <a:pt x="412843" y="87274"/>
                </a:lnTo>
                <a:lnTo>
                  <a:pt x="416588" y="86926"/>
                </a:lnTo>
                <a:lnTo>
                  <a:pt x="420360" y="86571"/>
                </a:lnTo>
                <a:lnTo>
                  <a:pt x="424078" y="86200"/>
                </a:lnTo>
                <a:lnTo>
                  <a:pt x="427823" y="85830"/>
                </a:lnTo>
                <a:lnTo>
                  <a:pt x="431515" y="85444"/>
                </a:lnTo>
                <a:lnTo>
                  <a:pt x="435233" y="85050"/>
                </a:lnTo>
                <a:lnTo>
                  <a:pt x="438898" y="84641"/>
                </a:lnTo>
                <a:lnTo>
                  <a:pt x="442563" y="84224"/>
                </a:lnTo>
                <a:lnTo>
                  <a:pt x="446228" y="83800"/>
                </a:lnTo>
                <a:lnTo>
                  <a:pt x="449866" y="83360"/>
                </a:lnTo>
                <a:lnTo>
                  <a:pt x="453504" y="82912"/>
                </a:lnTo>
                <a:lnTo>
                  <a:pt x="457088" y="82456"/>
                </a:lnTo>
                <a:lnTo>
                  <a:pt x="460700" y="81993"/>
                </a:lnTo>
                <a:lnTo>
                  <a:pt x="464257" y="81514"/>
                </a:lnTo>
                <a:lnTo>
                  <a:pt x="467815" y="81020"/>
                </a:lnTo>
                <a:lnTo>
                  <a:pt x="471346" y="80526"/>
                </a:lnTo>
                <a:lnTo>
                  <a:pt x="474877" y="80017"/>
                </a:lnTo>
                <a:lnTo>
                  <a:pt x="478382" y="79500"/>
                </a:lnTo>
                <a:lnTo>
                  <a:pt x="481859" y="78967"/>
                </a:lnTo>
                <a:lnTo>
                  <a:pt x="485310" y="78434"/>
                </a:lnTo>
                <a:lnTo>
                  <a:pt x="488761" y="77878"/>
                </a:lnTo>
                <a:lnTo>
                  <a:pt x="492185" y="77323"/>
                </a:lnTo>
                <a:lnTo>
                  <a:pt x="495582" y="76751"/>
                </a:lnTo>
                <a:lnTo>
                  <a:pt x="498953" y="76172"/>
                </a:lnTo>
                <a:lnTo>
                  <a:pt x="502324" y="75578"/>
                </a:lnTo>
                <a:lnTo>
                  <a:pt x="505641" y="74983"/>
                </a:lnTo>
                <a:lnTo>
                  <a:pt x="508958" y="74366"/>
                </a:lnTo>
                <a:lnTo>
                  <a:pt x="512248" y="73748"/>
                </a:lnTo>
                <a:lnTo>
                  <a:pt x="515512" y="73115"/>
                </a:lnTo>
                <a:lnTo>
                  <a:pt x="518748" y="72474"/>
                </a:lnTo>
                <a:lnTo>
                  <a:pt x="521985" y="71818"/>
                </a:lnTo>
                <a:lnTo>
                  <a:pt x="525169" y="71154"/>
                </a:lnTo>
                <a:lnTo>
                  <a:pt x="528325" y="70483"/>
                </a:lnTo>
                <a:lnTo>
                  <a:pt x="531455" y="69803"/>
                </a:lnTo>
                <a:lnTo>
                  <a:pt x="534585" y="69109"/>
                </a:lnTo>
                <a:lnTo>
                  <a:pt x="537661" y="68398"/>
                </a:lnTo>
                <a:lnTo>
                  <a:pt x="540523" y="67734"/>
                </a:lnTo>
                <a:lnTo>
                  <a:pt x="543359" y="67055"/>
                </a:lnTo>
                <a:lnTo>
                  <a:pt x="546195" y="66360"/>
                </a:lnTo>
                <a:lnTo>
                  <a:pt x="549003" y="65650"/>
                </a:lnTo>
                <a:lnTo>
                  <a:pt x="551785" y="64924"/>
                </a:lnTo>
                <a:lnTo>
                  <a:pt x="554567" y="64191"/>
                </a:lnTo>
                <a:lnTo>
                  <a:pt x="557323" y="63450"/>
                </a:lnTo>
                <a:lnTo>
                  <a:pt x="560051" y="62693"/>
                </a:lnTo>
                <a:lnTo>
                  <a:pt x="562753" y="61921"/>
                </a:lnTo>
                <a:lnTo>
                  <a:pt x="565428" y="61142"/>
                </a:lnTo>
                <a:lnTo>
                  <a:pt x="568103" y="60347"/>
                </a:lnTo>
                <a:lnTo>
                  <a:pt x="570725" y="59536"/>
                </a:lnTo>
                <a:lnTo>
                  <a:pt x="573346" y="58725"/>
                </a:lnTo>
                <a:lnTo>
                  <a:pt x="575914" y="57899"/>
                </a:lnTo>
                <a:lnTo>
                  <a:pt x="578456" y="57058"/>
                </a:lnTo>
                <a:lnTo>
                  <a:pt x="580970" y="56209"/>
                </a:lnTo>
                <a:lnTo>
                  <a:pt x="583458" y="55352"/>
                </a:lnTo>
                <a:lnTo>
                  <a:pt x="585919" y="54487"/>
                </a:lnTo>
                <a:lnTo>
                  <a:pt x="588354" y="53607"/>
                </a:lnTo>
                <a:lnTo>
                  <a:pt x="590734" y="52719"/>
                </a:lnTo>
                <a:lnTo>
                  <a:pt x="593088" y="51816"/>
                </a:lnTo>
                <a:lnTo>
                  <a:pt x="595389" y="50913"/>
                </a:lnTo>
                <a:lnTo>
                  <a:pt x="597663" y="49994"/>
                </a:lnTo>
                <a:lnTo>
                  <a:pt x="599910" y="49075"/>
                </a:lnTo>
                <a:lnTo>
                  <a:pt x="602103" y="48141"/>
                </a:lnTo>
                <a:lnTo>
                  <a:pt x="604270" y="47200"/>
                </a:lnTo>
                <a:lnTo>
                  <a:pt x="606383" y="46250"/>
                </a:lnTo>
                <a:lnTo>
                  <a:pt x="608443" y="45293"/>
                </a:lnTo>
                <a:lnTo>
                  <a:pt x="610450" y="44328"/>
                </a:lnTo>
                <a:lnTo>
                  <a:pt x="612429" y="43355"/>
                </a:lnTo>
                <a:lnTo>
                  <a:pt x="614355" y="42375"/>
                </a:lnTo>
                <a:lnTo>
                  <a:pt x="616254" y="41386"/>
                </a:lnTo>
                <a:lnTo>
                  <a:pt x="618073" y="40398"/>
                </a:lnTo>
                <a:lnTo>
                  <a:pt x="619866" y="39395"/>
                </a:lnTo>
                <a:lnTo>
                  <a:pt x="621578" y="38391"/>
                </a:lnTo>
                <a:lnTo>
                  <a:pt x="623263" y="37380"/>
                </a:lnTo>
                <a:lnTo>
                  <a:pt x="624868" y="36361"/>
                </a:lnTo>
                <a:lnTo>
                  <a:pt x="626446" y="35334"/>
                </a:lnTo>
                <a:lnTo>
                  <a:pt x="627944" y="34307"/>
                </a:lnTo>
                <a:lnTo>
                  <a:pt x="629416" y="33265"/>
                </a:lnTo>
                <a:lnTo>
                  <a:pt x="630807" y="32231"/>
                </a:lnTo>
                <a:lnTo>
                  <a:pt x="632118" y="31181"/>
                </a:lnTo>
                <a:lnTo>
                  <a:pt x="633402" y="30131"/>
                </a:lnTo>
                <a:lnTo>
                  <a:pt x="634017" y="29606"/>
                </a:lnTo>
                <a:lnTo>
                  <a:pt x="634605" y="29081"/>
                </a:lnTo>
                <a:lnTo>
                  <a:pt x="635194" y="28548"/>
                </a:lnTo>
                <a:lnTo>
                  <a:pt x="635756" y="28023"/>
                </a:lnTo>
                <a:lnTo>
                  <a:pt x="636317" y="27491"/>
                </a:lnTo>
                <a:lnTo>
                  <a:pt x="636852" y="26958"/>
                </a:lnTo>
                <a:lnTo>
                  <a:pt x="637361" y="26425"/>
                </a:lnTo>
                <a:lnTo>
                  <a:pt x="637869" y="25893"/>
                </a:lnTo>
                <a:lnTo>
                  <a:pt x="638350" y="25360"/>
                </a:lnTo>
                <a:lnTo>
                  <a:pt x="638805" y="24820"/>
                </a:lnTo>
                <a:lnTo>
                  <a:pt x="639260" y="24287"/>
                </a:lnTo>
                <a:lnTo>
                  <a:pt x="639688" y="23746"/>
                </a:lnTo>
                <a:lnTo>
                  <a:pt x="640116" y="23214"/>
                </a:lnTo>
                <a:lnTo>
                  <a:pt x="640517" y="22673"/>
                </a:lnTo>
                <a:lnTo>
                  <a:pt x="640892" y="22133"/>
                </a:lnTo>
                <a:lnTo>
                  <a:pt x="641239" y="21593"/>
                </a:lnTo>
                <a:lnTo>
                  <a:pt x="641587" y="21052"/>
                </a:lnTo>
                <a:lnTo>
                  <a:pt x="641935" y="20512"/>
                </a:lnTo>
                <a:lnTo>
                  <a:pt x="642229" y="19971"/>
                </a:lnTo>
                <a:lnTo>
                  <a:pt x="642523" y="19431"/>
                </a:lnTo>
                <a:lnTo>
                  <a:pt x="642791" y="18883"/>
                </a:lnTo>
                <a:lnTo>
                  <a:pt x="643059" y="18343"/>
                </a:lnTo>
                <a:lnTo>
                  <a:pt x="643299" y="17802"/>
                </a:lnTo>
                <a:lnTo>
                  <a:pt x="643513" y="17254"/>
                </a:lnTo>
                <a:lnTo>
                  <a:pt x="643701" y="16706"/>
                </a:lnTo>
                <a:lnTo>
                  <a:pt x="643888" y="16166"/>
                </a:lnTo>
                <a:lnTo>
                  <a:pt x="644048" y="15617"/>
                </a:lnTo>
                <a:lnTo>
                  <a:pt x="644182" y="15069"/>
                </a:lnTo>
                <a:lnTo>
                  <a:pt x="644289" y="14529"/>
                </a:lnTo>
                <a:lnTo>
                  <a:pt x="644396" y="13981"/>
                </a:lnTo>
                <a:lnTo>
                  <a:pt x="644476" y="13433"/>
                </a:lnTo>
                <a:lnTo>
                  <a:pt x="644557" y="12885"/>
                </a:lnTo>
                <a:lnTo>
                  <a:pt x="644583" y="12336"/>
                </a:lnTo>
                <a:lnTo>
                  <a:pt x="644610" y="11788"/>
                </a:lnTo>
                <a:lnTo>
                  <a:pt x="644610" y="11240"/>
                </a:lnTo>
                <a:lnTo>
                  <a:pt x="644583" y="10692"/>
                </a:lnTo>
                <a:lnTo>
                  <a:pt x="644557" y="10144"/>
                </a:lnTo>
                <a:lnTo>
                  <a:pt x="644476" y="9596"/>
                </a:lnTo>
                <a:lnTo>
                  <a:pt x="644396" y="9048"/>
                </a:lnTo>
                <a:lnTo>
                  <a:pt x="644316" y="8500"/>
                </a:lnTo>
                <a:lnTo>
                  <a:pt x="644182" y="7952"/>
                </a:lnTo>
                <a:lnTo>
                  <a:pt x="644048" y="7403"/>
                </a:lnTo>
                <a:lnTo>
                  <a:pt x="643995" y="7272"/>
                </a:lnTo>
                <a:lnTo>
                  <a:pt x="643915" y="7149"/>
                </a:lnTo>
                <a:lnTo>
                  <a:pt x="643834" y="7033"/>
                </a:lnTo>
                <a:lnTo>
                  <a:pt x="643727" y="6909"/>
                </a:lnTo>
                <a:lnTo>
                  <a:pt x="643620" y="6794"/>
                </a:lnTo>
                <a:lnTo>
                  <a:pt x="643460" y="6685"/>
                </a:lnTo>
                <a:lnTo>
                  <a:pt x="643326" y="6570"/>
                </a:lnTo>
                <a:lnTo>
                  <a:pt x="643139" y="6469"/>
                </a:lnTo>
                <a:lnTo>
                  <a:pt x="642952" y="6361"/>
                </a:lnTo>
                <a:lnTo>
                  <a:pt x="642737" y="6261"/>
                </a:lnTo>
                <a:lnTo>
                  <a:pt x="642523" y="6161"/>
                </a:lnTo>
                <a:lnTo>
                  <a:pt x="642309" y="6068"/>
                </a:lnTo>
                <a:lnTo>
                  <a:pt x="642069" y="5975"/>
                </a:lnTo>
                <a:lnTo>
                  <a:pt x="641801" y="5883"/>
                </a:lnTo>
                <a:lnTo>
                  <a:pt x="641534" y="5798"/>
                </a:lnTo>
                <a:lnTo>
                  <a:pt x="641239" y="5721"/>
                </a:lnTo>
                <a:lnTo>
                  <a:pt x="640651" y="5558"/>
                </a:lnTo>
                <a:lnTo>
                  <a:pt x="640036" y="5419"/>
                </a:lnTo>
                <a:lnTo>
                  <a:pt x="639367" y="5296"/>
                </a:lnTo>
                <a:lnTo>
                  <a:pt x="638671" y="5180"/>
                </a:lnTo>
                <a:lnTo>
                  <a:pt x="637949" y="5087"/>
                </a:lnTo>
                <a:lnTo>
                  <a:pt x="637227" y="5003"/>
                </a:lnTo>
                <a:lnTo>
                  <a:pt x="636478" y="4941"/>
                </a:lnTo>
                <a:lnTo>
                  <a:pt x="635729" y="4887"/>
                </a:lnTo>
                <a:lnTo>
                  <a:pt x="634953" y="4856"/>
                </a:lnTo>
                <a:lnTo>
                  <a:pt x="634204" y="4840"/>
                </a:lnTo>
                <a:lnTo>
                  <a:pt x="633428" y="4848"/>
                </a:lnTo>
                <a:lnTo>
                  <a:pt x="633081" y="4856"/>
                </a:lnTo>
                <a:lnTo>
                  <a:pt x="632706" y="4864"/>
                </a:lnTo>
                <a:lnTo>
                  <a:pt x="632332" y="4887"/>
                </a:lnTo>
                <a:lnTo>
                  <a:pt x="631957" y="4910"/>
                </a:lnTo>
                <a:lnTo>
                  <a:pt x="631609" y="4933"/>
                </a:lnTo>
                <a:lnTo>
                  <a:pt x="631261" y="4964"/>
                </a:lnTo>
                <a:lnTo>
                  <a:pt x="630914" y="5003"/>
                </a:lnTo>
                <a:lnTo>
                  <a:pt x="630593" y="5049"/>
                </a:lnTo>
                <a:lnTo>
                  <a:pt x="630245" y="5095"/>
                </a:lnTo>
                <a:lnTo>
                  <a:pt x="629924" y="5142"/>
                </a:lnTo>
                <a:lnTo>
                  <a:pt x="629630" y="5203"/>
                </a:lnTo>
                <a:lnTo>
                  <a:pt x="629309" y="5265"/>
                </a:lnTo>
                <a:lnTo>
                  <a:pt x="629014" y="5335"/>
                </a:lnTo>
                <a:lnTo>
                  <a:pt x="628747" y="5404"/>
                </a:lnTo>
                <a:lnTo>
                  <a:pt x="628453" y="5481"/>
                </a:lnTo>
                <a:lnTo>
                  <a:pt x="628212" y="5566"/>
                </a:lnTo>
                <a:lnTo>
                  <a:pt x="627944" y="5659"/>
                </a:lnTo>
                <a:lnTo>
                  <a:pt x="627730" y="5751"/>
                </a:lnTo>
                <a:lnTo>
                  <a:pt x="627490" y="5852"/>
                </a:lnTo>
                <a:lnTo>
                  <a:pt x="627302" y="5952"/>
                </a:lnTo>
                <a:lnTo>
                  <a:pt x="627115" y="6068"/>
                </a:lnTo>
                <a:lnTo>
                  <a:pt x="626928" y="6184"/>
                </a:lnTo>
                <a:lnTo>
                  <a:pt x="626767" y="6307"/>
                </a:lnTo>
                <a:lnTo>
                  <a:pt x="626634" y="6438"/>
                </a:lnTo>
                <a:lnTo>
                  <a:pt x="626500" y="6570"/>
                </a:lnTo>
                <a:lnTo>
                  <a:pt x="626393" y="6709"/>
                </a:lnTo>
                <a:lnTo>
                  <a:pt x="625376" y="8129"/>
                </a:lnTo>
                <a:lnTo>
                  <a:pt x="624333" y="9542"/>
                </a:lnTo>
                <a:lnTo>
                  <a:pt x="623263" y="10947"/>
                </a:lnTo>
                <a:lnTo>
                  <a:pt x="622140" y="12344"/>
                </a:lnTo>
                <a:lnTo>
                  <a:pt x="620963" y="13726"/>
                </a:lnTo>
                <a:lnTo>
                  <a:pt x="619732" y="15100"/>
                </a:lnTo>
                <a:lnTo>
                  <a:pt x="618475" y="16467"/>
                </a:lnTo>
                <a:lnTo>
                  <a:pt x="617164" y="17825"/>
                </a:lnTo>
                <a:lnTo>
                  <a:pt x="615826" y="19176"/>
                </a:lnTo>
                <a:lnTo>
                  <a:pt x="614409" y="20512"/>
                </a:lnTo>
                <a:lnTo>
                  <a:pt x="612964" y="21840"/>
                </a:lnTo>
                <a:lnTo>
                  <a:pt x="611439" y="23160"/>
                </a:lnTo>
                <a:lnTo>
                  <a:pt x="609888" y="24472"/>
                </a:lnTo>
                <a:lnTo>
                  <a:pt x="608283" y="25769"/>
                </a:lnTo>
                <a:lnTo>
                  <a:pt x="607453" y="26418"/>
                </a:lnTo>
                <a:lnTo>
                  <a:pt x="606597" y="27058"/>
                </a:lnTo>
                <a:lnTo>
                  <a:pt x="605741" y="27699"/>
                </a:lnTo>
                <a:lnTo>
                  <a:pt x="604885" y="28340"/>
                </a:lnTo>
                <a:lnTo>
                  <a:pt x="604003" y="28973"/>
                </a:lnTo>
                <a:lnTo>
                  <a:pt x="603093" y="29614"/>
                </a:lnTo>
                <a:lnTo>
                  <a:pt x="602184" y="30239"/>
                </a:lnTo>
                <a:lnTo>
                  <a:pt x="601247" y="30872"/>
                </a:lnTo>
                <a:lnTo>
                  <a:pt x="600311" y="31497"/>
                </a:lnTo>
                <a:lnTo>
                  <a:pt x="599348" y="32123"/>
                </a:lnTo>
                <a:lnTo>
                  <a:pt x="598385" y="32740"/>
                </a:lnTo>
                <a:lnTo>
                  <a:pt x="597395" y="33358"/>
                </a:lnTo>
                <a:lnTo>
                  <a:pt x="596379" y="33975"/>
                </a:lnTo>
                <a:lnTo>
                  <a:pt x="595362" y="34585"/>
                </a:lnTo>
                <a:lnTo>
                  <a:pt x="594346" y="35203"/>
                </a:lnTo>
                <a:lnTo>
                  <a:pt x="593276" y="35805"/>
                </a:lnTo>
                <a:lnTo>
                  <a:pt x="592206" y="36415"/>
                </a:lnTo>
                <a:lnTo>
                  <a:pt x="591136" y="37017"/>
                </a:lnTo>
                <a:lnTo>
                  <a:pt x="590039" y="37619"/>
                </a:lnTo>
                <a:lnTo>
                  <a:pt x="588915" y="38214"/>
                </a:lnTo>
                <a:lnTo>
                  <a:pt x="587792" y="38808"/>
                </a:lnTo>
                <a:lnTo>
                  <a:pt x="586641" y="39402"/>
                </a:lnTo>
                <a:lnTo>
                  <a:pt x="585464" y="39989"/>
                </a:lnTo>
                <a:lnTo>
                  <a:pt x="584287" y="40576"/>
                </a:lnTo>
                <a:lnTo>
                  <a:pt x="583084" y="41163"/>
                </a:lnTo>
                <a:lnTo>
                  <a:pt x="581853" y="41742"/>
                </a:lnTo>
                <a:lnTo>
                  <a:pt x="580623" y="42321"/>
                </a:lnTo>
                <a:lnTo>
                  <a:pt x="579365" y="42900"/>
                </a:lnTo>
                <a:lnTo>
                  <a:pt x="578081" y="43471"/>
                </a:lnTo>
                <a:lnTo>
                  <a:pt x="576797" y="44042"/>
                </a:lnTo>
                <a:lnTo>
                  <a:pt x="575486" y="44613"/>
                </a:lnTo>
                <a:lnTo>
                  <a:pt x="574149" y="45177"/>
                </a:lnTo>
                <a:lnTo>
                  <a:pt x="572811" y="45740"/>
                </a:lnTo>
                <a:lnTo>
                  <a:pt x="571447" y="46296"/>
                </a:lnTo>
                <a:lnTo>
                  <a:pt x="570056" y="46852"/>
                </a:lnTo>
                <a:lnTo>
                  <a:pt x="568665" y="47408"/>
                </a:lnTo>
                <a:lnTo>
                  <a:pt x="569254" y="46512"/>
                </a:lnTo>
                <a:lnTo>
                  <a:pt x="569815" y="45609"/>
                </a:lnTo>
                <a:lnTo>
                  <a:pt x="570350" y="44706"/>
                </a:lnTo>
                <a:lnTo>
                  <a:pt x="570859" y="43803"/>
                </a:lnTo>
                <a:lnTo>
                  <a:pt x="571367" y="42900"/>
                </a:lnTo>
                <a:lnTo>
                  <a:pt x="571848" y="41996"/>
                </a:lnTo>
                <a:lnTo>
                  <a:pt x="572303" y="41085"/>
                </a:lnTo>
                <a:lnTo>
                  <a:pt x="572758" y="40182"/>
                </a:lnTo>
                <a:lnTo>
                  <a:pt x="573186" y="39271"/>
                </a:lnTo>
                <a:lnTo>
                  <a:pt x="573587" y="38368"/>
                </a:lnTo>
                <a:lnTo>
                  <a:pt x="573962" y="37457"/>
                </a:lnTo>
                <a:lnTo>
                  <a:pt x="574309" y="36546"/>
                </a:lnTo>
                <a:lnTo>
                  <a:pt x="574657" y="35635"/>
                </a:lnTo>
                <a:lnTo>
                  <a:pt x="574978" y="34724"/>
                </a:lnTo>
                <a:lnTo>
                  <a:pt x="575272" y="33805"/>
                </a:lnTo>
                <a:lnTo>
                  <a:pt x="575567" y="32895"/>
                </a:lnTo>
                <a:lnTo>
                  <a:pt x="575995" y="31420"/>
                </a:lnTo>
                <a:lnTo>
                  <a:pt x="576369" y="29946"/>
                </a:lnTo>
                <a:lnTo>
                  <a:pt x="576690" y="28471"/>
                </a:lnTo>
                <a:lnTo>
                  <a:pt x="576985" y="26997"/>
                </a:lnTo>
                <a:lnTo>
                  <a:pt x="577225" y="25522"/>
                </a:lnTo>
                <a:lnTo>
                  <a:pt x="577413" y="24048"/>
                </a:lnTo>
                <a:lnTo>
                  <a:pt x="577546" y="22565"/>
                </a:lnTo>
                <a:lnTo>
                  <a:pt x="577627" y="21091"/>
                </a:lnTo>
                <a:lnTo>
                  <a:pt x="577627" y="20736"/>
                </a:lnTo>
                <a:lnTo>
                  <a:pt x="577627" y="20373"/>
                </a:lnTo>
                <a:lnTo>
                  <a:pt x="577546" y="19632"/>
                </a:lnTo>
                <a:lnTo>
                  <a:pt x="577386" y="18867"/>
                </a:lnTo>
                <a:lnTo>
                  <a:pt x="577199" y="18080"/>
                </a:lnTo>
                <a:lnTo>
                  <a:pt x="576985" y="17285"/>
                </a:lnTo>
                <a:lnTo>
                  <a:pt x="576744" y="16467"/>
                </a:lnTo>
                <a:lnTo>
                  <a:pt x="576262" y="14815"/>
                </a:lnTo>
                <a:lnTo>
                  <a:pt x="576048" y="13989"/>
                </a:lnTo>
                <a:lnTo>
                  <a:pt x="575861" y="13155"/>
                </a:lnTo>
                <a:lnTo>
                  <a:pt x="575727" y="12329"/>
                </a:lnTo>
                <a:lnTo>
                  <a:pt x="575674" y="11920"/>
                </a:lnTo>
                <a:lnTo>
                  <a:pt x="575620" y="11510"/>
                </a:lnTo>
                <a:lnTo>
                  <a:pt x="575620" y="11101"/>
                </a:lnTo>
                <a:lnTo>
                  <a:pt x="575620" y="10700"/>
                </a:lnTo>
                <a:lnTo>
                  <a:pt x="575647" y="10306"/>
                </a:lnTo>
                <a:lnTo>
                  <a:pt x="575700" y="9912"/>
                </a:lnTo>
                <a:lnTo>
                  <a:pt x="575781" y="9519"/>
                </a:lnTo>
                <a:lnTo>
                  <a:pt x="575861" y="9133"/>
                </a:lnTo>
                <a:lnTo>
                  <a:pt x="575995" y="8754"/>
                </a:lnTo>
                <a:lnTo>
                  <a:pt x="576155" y="8384"/>
                </a:lnTo>
                <a:lnTo>
                  <a:pt x="576610" y="8307"/>
                </a:lnTo>
                <a:lnTo>
                  <a:pt x="577065" y="8222"/>
                </a:lnTo>
                <a:lnTo>
                  <a:pt x="577466" y="8114"/>
                </a:lnTo>
                <a:lnTo>
                  <a:pt x="577653" y="8060"/>
                </a:lnTo>
                <a:lnTo>
                  <a:pt x="577841" y="7998"/>
                </a:lnTo>
                <a:lnTo>
                  <a:pt x="578028" y="7928"/>
                </a:lnTo>
                <a:lnTo>
                  <a:pt x="578188" y="7859"/>
                </a:lnTo>
                <a:lnTo>
                  <a:pt x="578349" y="7782"/>
                </a:lnTo>
                <a:lnTo>
                  <a:pt x="578483" y="7705"/>
                </a:lnTo>
                <a:lnTo>
                  <a:pt x="578616" y="7620"/>
                </a:lnTo>
                <a:lnTo>
                  <a:pt x="578723" y="7527"/>
                </a:lnTo>
                <a:lnTo>
                  <a:pt x="578830" y="7434"/>
                </a:lnTo>
                <a:lnTo>
                  <a:pt x="578937" y="7334"/>
                </a:lnTo>
                <a:lnTo>
                  <a:pt x="579392" y="6817"/>
                </a:lnTo>
                <a:lnTo>
                  <a:pt x="579526" y="6624"/>
                </a:lnTo>
                <a:lnTo>
                  <a:pt x="579579" y="6446"/>
                </a:lnTo>
                <a:lnTo>
                  <a:pt x="579606" y="6269"/>
                </a:lnTo>
                <a:lnTo>
                  <a:pt x="579526" y="6099"/>
                </a:lnTo>
                <a:lnTo>
                  <a:pt x="579419" y="5929"/>
                </a:lnTo>
                <a:lnTo>
                  <a:pt x="579258" y="5775"/>
                </a:lnTo>
                <a:lnTo>
                  <a:pt x="579018" y="5620"/>
                </a:lnTo>
                <a:lnTo>
                  <a:pt x="578750" y="5481"/>
                </a:lnTo>
                <a:lnTo>
                  <a:pt x="578429" y="5342"/>
                </a:lnTo>
                <a:lnTo>
                  <a:pt x="578081" y="5211"/>
                </a:lnTo>
                <a:lnTo>
                  <a:pt x="577653" y="5095"/>
                </a:lnTo>
                <a:lnTo>
                  <a:pt x="577225" y="4979"/>
                </a:lnTo>
                <a:lnTo>
                  <a:pt x="576744" y="4879"/>
                </a:lnTo>
                <a:lnTo>
                  <a:pt x="576209" y="4786"/>
                </a:lnTo>
                <a:lnTo>
                  <a:pt x="575674" y="4701"/>
                </a:lnTo>
                <a:lnTo>
                  <a:pt x="575085" y="4624"/>
                </a:lnTo>
                <a:lnTo>
                  <a:pt x="572892" y="4370"/>
                </a:lnTo>
                <a:lnTo>
                  <a:pt x="572571" y="4339"/>
                </a:lnTo>
                <a:lnTo>
                  <a:pt x="572276" y="4315"/>
                </a:lnTo>
                <a:lnTo>
                  <a:pt x="571955" y="4292"/>
                </a:lnTo>
                <a:lnTo>
                  <a:pt x="571634" y="4285"/>
                </a:lnTo>
                <a:lnTo>
                  <a:pt x="571340" y="4277"/>
                </a:lnTo>
                <a:lnTo>
                  <a:pt x="570698" y="4277"/>
                </a:lnTo>
                <a:lnTo>
                  <a:pt x="570404" y="4292"/>
                </a:lnTo>
                <a:lnTo>
                  <a:pt x="570083" y="4308"/>
                </a:lnTo>
                <a:lnTo>
                  <a:pt x="569789" y="4323"/>
                </a:lnTo>
                <a:lnTo>
                  <a:pt x="569468" y="4354"/>
                </a:lnTo>
                <a:lnTo>
                  <a:pt x="569173" y="4385"/>
                </a:lnTo>
                <a:lnTo>
                  <a:pt x="568585" y="4454"/>
                </a:lnTo>
                <a:lnTo>
                  <a:pt x="568023" y="4547"/>
                </a:lnTo>
                <a:lnTo>
                  <a:pt x="567488" y="4655"/>
                </a:lnTo>
                <a:lnTo>
                  <a:pt x="566980" y="4771"/>
                </a:lnTo>
                <a:lnTo>
                  <a:pt x="566525" y="4902"/>
                </a:lnTo>
                <a:lnTo>
                  <a:pt x="566097" y="5041"/>
                </a:lnTo>
                <a:lnTo>
                  <a:pt x="565749" y="5188"/>
                </a:lnTo>
                <a:lnTo>
                  <a:pt x="565428" y="5342"/>
                </a:lnTo>
                <a:lnTo>
                  <a:pt x="565161" y="5504"/>
                </a:lnTo>
                <a:lnTo>
                  <a:pt x="565054" y="5589"/>
                </a:lnTo>
                <a:lnTo>
                  <a:pt x="564973" y="5666"/>
                </a:lnTo>
                <a:lnTo>
                  <a:pt x="564679" y="5975"/>
                </a:lnTo>
                <a:lnTo>
                  <a:pt x="564385" y="6284"/>
                </a:lnTo>
                <a:lnTo>
                  <a:pt x="564144" y="6601"/>
                </a:lnTo>
                <a:lnTo>
                  <a:pt x="563903" y="6917"/>
                </a:lnTo>
                <a:lnTo>
                  <a:pt x="563689" y="7234"/>
                </a:lnTo>
                <a:lnTo>
                  <a:pt x="563475" y="7558"/>
                </a:lnTo>
                <a:lnTo>
                  <a:pt x="563288" y="7882"/>
                </a:lnTo>
                <a:lnTo>
                  <a:pt x="563128" y="8214"/>
                </a:lnTo>
                <a:lnTo>
                  <a:pt x="562967" y="8538"/>
                </a:lnTo>
                <a:lnTo>
                  <a:pt x="562833" y="8870"/>
                </a:lnTo>
                <a:lnTo>
                  <a:pt x="562619" y="9550"/>
                </a:lnTo>
                <a:lnTo>
                  <a:pt x="562432" y="10229"/>
                </a:lnTo>
                <a:lnTo>
                  <a:pt x="562325" y="10916"/>
                </a:lnTo>
                <a:lnTo>
                  <a:pt x="562245" y="11611"/>
                </a:lnTo>
                <a:lnTo>
                  <a:pt x="562218" y="12321"/>
                </a:lnTo>
                <a:lnTo>
                  <a:pt x="562245" y="13024"/>
                </a:lnTo>
                <a:lnTo>
                  <a:pt x="562272" y="13741"/>
                </a:lnTo>
                <a:lnTo>
                  <a:pt x="562352" y="14459"/>
                </a:lnTo>
                <a:lnTo>
                  <a:pt x="562486" y="15177"/>
                </a:lnTo>
                <a:lnTo>
                  <a:pt x="562619" y="15903"/>
                </a:lnTo>
                <a:lnTo>
                  <a:pt x="562753" y="16629"/>
                </a:lnTo>
                <a:lnTo>
                  <a:pt x="563128" y="18080"/>
                </a:lnTo>
                <a:lnTo>
                  <a:pt x="563502" y="19531"/>
                </a:lnTo>
                <a:lnTo>
                  <a:pt x="563903" y="20975"/>
                </a:lnTo>
                <a:lnTo>
                  <a:pt x="564278" y="22403"/>
                </a:lnTo>
                <a:lnTo>
                  <a:pt x="564438" y="23106"/>
                </a:lnTo>
                <a:lnTo>
                  <a:pt x="564599" y="23808"/>
                </a:lnTo>
                <a:lnTo>
                  <a:pt x="564733" y="24503"/>
                </a:lnTo>
                <a:lnTo>
                  <a:pt x="564813" y="25190"/>
                </a:lnTo>
                <a:lnTo>
                  <a:pt x="564893" y="25862"/>
                </a:lnTo>
                <a:lnTo>
                  <a:pt x="564920" y="26533"/>
                </a:lnTo>
                <a:lnTo>
                  <a:pt x="564920" y="27190"/>
                </a:lnTo>
                <a:lnTo>
                  <a:pt x="564866" y="27838"/>
                </a:lnTo>
                <a:lnTo>
                  <a:pt x="564679" y="29328"/>
                </a:lnTo>
                <a:lnTo>
                  <a:pt x="564438" y="30818"/>
                </a:lnTo>
                <a:lnTo>
                  <a:pt x="564171" y="32300"/>
                </a:lnTo>
                <a:lnTo>
                  <a:pt x="563823" y="33782"/>
                </a:lnTo>
                <a:lnTo>
                  <a:pt x="563449" y="35265"/>
                </a:lnTo>
                <a:lnTo>
                  <a:pt x="563047" y="36747"/>
                </a:lnTo>
                <a:lnTo>
                  <a:pt x="562593" y="38221"/>
                </a:lnTo>
                <a:lnTo>
                  <a:pt x="562111" y="39704"/>
                </a:lnTo>
                <a:lnTo>
                  <a:pt x="561603" y="41178"/>
                </a:lnTo>
                <a:lnTo>
                  <a:pt x="561041" y="42660"/>
                </a:lnTo>
                <a:lnTo>
                  <a:pt x="560479" y="44135"/>
                </a:lnTo>
                <a:lnTo>
                  <a:pt x="559891" y="45609"/>
                </a:lnTo>
                <a:lnTo>
                  <a:pt x="559276" y="47084"/>
                </a:lnTo>
                <a:lnTo>
                  <a:pt x="558660" y="48558"/>
                </a:lnTo>
                <a:lnTo>
                  <a:pt x="557376" y="51507"/>
                </a:lnTo>
                <a:lnTo>
                  <a:pt x="555370" y="52179"/>
                </a:lnTo>
                <a:lnTo>
                  <a:pt x="553364" y="52843"/>
                </a:lnTo>
                <a:lnTo>
                  <a:pt x="551331" y="53499"/>
                </a:lnTo>
                <a:lnTo>
                  <a:pt x="549244" y="54155"/>
                </a:lnTo>
                <a:lnTo>
                  <a:pt x="547131" y="54804"/>
                </a:lnTo>
                <a:lnTo>
                  <a:pt x="544991" y="55452"/>
                </a:lnTo>
                <a:lnTo>
                  <a:pt x="542797" y="56093"/>
                </a:lnTo>
                <a:lnTo>
                  <a:pt x="540604" y="56726"/>
                </a:lnTo>
                <a:lnTo>
                  <a:pt x="538357" y="57359"/>
                </a:lnTo>
                <a:lnTo>
                  <a:pt x="536056" y="57992"/>
                </a:lnTo>
                <a:lnTo>
                  <a:pt x="533756" y="58610"/>
                </a:lnTo>
                <a:lnTo>
                  <a:pt x="531401" y="59227"/>
                </a:lnTo>
                <a:lnTo>
                  <a:pt x="528994" y="59845"/>
                </a:lnTo>
                <a:lnTo>
                  <a:pt x="526586" y="60447"/>
                </a:lnTo>
                <a:lnTo>
                  <a:pt x="524099" y="61049"/>
                </a:lnTo>
                <a:lnTo>
                  <a:pt x="521611" y="61651"/>
                </a:lnTo>
                <a:lnTo>
                  <a:pt x="519925" y="62037"/>
                </a:lnTo>
                <a:lnTo>
                  <a:pt x="518213" y="62408"/>
                </a:lnTo>
                <a:lnTo>
                  <a:pt x="516501" y="62778"/>
                </a:lnTo>
                <a:lnTo>
                  <a:pt x="514816" y="63157"/>
                </a:lnTo>
                <a:lnTo>
                  <a:pt x="515084" y="61566"/>
                </a:lnTo>
                <a:lnTo>
                  <a:pt x="515324" y="59976"/>
                </a:lnTo>
                <a:lnTo>
                  <a:pt x="515565" y="58393"/>
                </a:lnTo>
                <a:lnTo>
                  <a:pt x="515779" y="56795"/>
                </a:lnTo>
                <a:lnTo>
                  <a:pt x="515966" y="55205"/>
                </a:lnTo>
                <a:lnTo>
                  <a:pt x="516154" y="53615"/>
                </a:lnTo>
                <a:lnTo>
                  <a:pt x="516287" y="52024"/>
                </a:lnTo>
                <a:lnTo>
                  <a:pt x="516421" y="50426"/>
                </a:lnTo>
                <a:lnTo>
                  <a:pt x="516501" y="48836"/>
                </a:lnTo>
                <a:lnTo>
                  <a:pt x="516582" y="47238"/>
                </a:lnTo>
                <a:lnTo>
                  <a:pt x="516608" y="45640"/>
                </a:lnTo>
                <a:lnTo>
                  <a:pt x="516635" y="44050"/>
                </a:lnTo>
                <a:lnTo>
                  <a:pt x="516608" y="42452"/>
                </a:lnTo>
                <a:lnTo>
                  <a:pt x="516555" y="40854"/>
                </a:lnTo>
                <a:lnTo>
                  <a:pt x="516475" y="39263"/>
                </a:lnTo>
                <a:lnTo>
                  <a:pt x="516368" y="37665"/>
                </a:lnTo>
                <a:lnTo>
                  <a:pt x="516207" y="36075"/>
                </a:lnTo>
                <a:lnTo>
                  <a:pt x="516020" y="34477"/>
                </a:lnTo>
                <a:lnTo>
                  <a:pt x="515806" y="32887"/>
                </a:lnTo>
                <a:lnTo>
                  <a:pt x="515538" y="31297"/>
                </a:lnTo>
                <a:lnTo>
                  <a:pt x="515244" y="29706"/>
                </a:lnTo>
                <a:lnTo>
                  <a:pt x="514923" y="28116"/>
                </a:lnTo>
                <a:lnTo>
                  <a:pt x="514549" y="26526"/>
                </a:lnTo>
                <a:lnTo>
                  <a:pt x="514121" y="24935"/>
                </a:lnTo>
                <a:lnTo>
                  <a:pt x="513666" y="23353"/>
                </a:lnTo>
                <a:lnTo>
                  <a:pt x="513184" y="21762"/>
                </a:lnTo>
                <a:lnTo>
                  <a:pt x="512623" y="20180"/>
                </a:lnTo>
                <a:lnTo>
                  <a:pt x="512034" y="18605"/>
                </a:lnTo>
                <a:lnTo>
                  <a:pt x="511419" y="17022"/>
                </a:lnTo>
                <a:lnTo>
                  <a:pt x="510723" y="15448"/>
                </a:lnTo>
                <a:lnTo>
                  <a:pt x="510001" y="13873"/>
                </a:lnTo>
                <a:lnTo>
                  <a:pt x="509225" y="12298"/>
                </a:lnTo>
                <a:lnTo>
                  <a:pt x="509172" y="12205"/>
                </a:lnTo>
                <a:lnTo>
                  <a:pt x="509091" y="12113"/>
                </a:lnTo>
                <a:lnTo>
                  <a:pt x="509011" y="12020"/>
                </a:lnTo>
                <a:lnTo>
                  <a:pt x="508904" y="11935"/>
                </a:lnTo>
                <a:lnTo>
                  <a:pt x="508770" y="11850"/>
                </a:lnTo>
                <a:lnTo>
                  <a:pt x="508637" y="11773"/>
                </a:lnTo>
                <a:lnTo>
                  <a:pt x="508503" y="11703"/>
                </a:lnTo>
                <a:lnTo>
                  <a:pt x="508342" y="11626"/>
                </a:lnTo>
                <a:lnTo>
                  <a:pt x="508155" y="11564"/>
                </a:lnTo>
                <a:lnTo>
                  <a:pt x="507995" y="11495"/>
                </a:lnTo>
                <a:lnTo>
                  <a:pt x="507781" y="11433"/>
                </a:lnTo>
                <a:lnTo>
                  <a:pt x="507593" y="11379"/>
                </a:lnTo>
                <a:lnTo>
                  <a:pt x="507139" y="11279"/>
                </a:lnTo>
                <a:lnTo>
                  <a:pt x="506657" y="11186"/>
                </a:lnTo>
                <a:lnTo>
                  <a:pt x="506149" y="11117"/>
                </a:lnTo>
                <a:lnTo>
                  <a:pt x="505614" y="11055"/>
                </a:lnTo>
                <a:lnTo>
                  <a:pt x="505052" y="11001"/>
                </a:lnTo>
                <a:lnTo>
                  <a:pt x="504490" y="10970"/>
                </a:lnTo>
                <a:lnTo>
                  <a:pt x="503902" y="10947"/>
                </a:lnTo>
                <a:lnTo>
                  <a:pt x="503313" y="10939"/>
                </a:lnTo>
                <a:lnTo>
                  <a:pt x="502698" y="10947"/>
                </a:lnTo>
                <a:lnTo>
                  <a:pt x="502110" y="10962"/>
                </a:lnTo>
                <a:lnTo>
                  <a:pt x="501521" y="10993"/>
                </a:lnTo>
                <a:lnTo>
                  <a:pt x="500933" y="11032"/>
                </a:lnTo>
                <a:lnTo>
                  <a:pt x="500344" y="11086"/>
                </a:lnTo>
                <a:lnTo>
                  <a:pt x="499809" y="11148"/>
                </a:lnTo>
                <a:lnTo>
                  <a:pt x="499274" y="11225"/>
                </a:lnTo>
                <a:lnTo>
                  <a:pt x="498766" y="11317"/>
                </a:lnTo>
                <a:lnTo>
                  <a:pt x="498311" y="11418"/>
                </a:lnTo>
                <a:lnTo>
                  <a:pt x="497856" y="11526"/>
                </a:lnTo>
                <a:lnTo>
                  <a:pt x="497482" y="11649"/>
                </a:lnTo>
                <a:lnTo>
                  <a:pt x="497134" y="11788"/>
                </a:lnTo>
                <a:lnTo>
                  <a:pt x="496973" y="11858"/>
                </a:lnTo>
                <a:lnTo>
                  <a:pt x="496813" y="11927"/>
                </a:lnTo>
                <a:lnTo>
                  <a:pt x="496706" y="12005"/>
                </a:lnTo>
                <a:lnTo>
                  <a:pt x="496572" y="12082"/>
                </a:lnTo>
                <a:lnTo>
                  <a:pt x="496492" y="12167"/>
                </a:lnTo>
                <a:lnTo>
                  <a:pt x="496412" y="12252"/>
                </a:lnTo>
                <a:lnTo>
                  <a:pt x="496331" y="12336"/>
                </a:lnTo>
                <a:lnTo>
                  <a:pt x="496278" y="12429"/>
                </a:lnTo>
                <a:lnTo>
                  <a:pt x="496251" y="12522"/>
                </a:lnTo>
                <a:lnTo>
                  <a:pt x="496224" y="12614"/>
                </a:lnTo>
                <a:lnTo>
                  <a:pt x="496224" y="12707"/>
                </a:lnTo>
                <a:lnTo>
                  <a:pt x="496251" y="12807"/>
                </a:lnTo>
                <a:lnTo>
                  <a:pt x="498124" y="19392"/>
                </a:lnTo>
                <a:lnTo>
                  <a:pt x="499006" y="22673"/>
                </a:lnTo>
                <a:lnTo>
                  <a:pt x="499889" y="25954"/>
                </a:lnTo>
                <a:lnTo>
                  <a:pt x="500719" y="29228"/>
                </a:lnTo>
                <a:lnTo>
                  <a:pt x="501521" y="32501"/>
                </a:lnTo>
                <a:lnTo>
                  <a:pt x="502243" y="35774"/>
                </a:lnTo>
                <a:lnTo>
                  <a:pt x="502591" y="37403"/>
                </a:lnTo>
                <a:lnTo>
                  <a:pt x="502912" y="39040"/>
                </a:lnTo>
                <a:lnTo>
                  <a:pt x="503206" y="40676"/>
                </a:lnTo>
                <a:lnTo>
                  <a:pt x="503501" y="42313"/>
                </a:lnTo>
                <a:lnTo>
                  <a:pt x="503768" y="43949"/>
                </a:lnTo>
                <a:lnTo>
                  <a:pt x="504009" y="45586"/>
                </a:lnTo>
                <a:lnTo>
                  <a:pt x="504223" y="47223"/>
                </a:lnTo>
                <a:lnTo>
                  <a:pt x="504410" y="48859"/>
                </a:lnTo>
                <a:lnTo>
                  <a:pt x="504597" y="50504"/>
                </a:lnTo>
                <a:lnTo>
                  <a:pt x="504731" y="52140"/>
                </a:lnTo>
                <a:lnTo>
                  <a:pt x="504838" y="53785"/>
                </a:lnTo>
                <a:lnTo>
                  <a:pt x="504918" y="55429"/>
                </a:lnTo>
                <a:lnTo>
                  <a:pt x="504972" y="57073"/>
                </a:lnTo>
                <a:lnTo>
                  <a:pt x="504999" y="58718"/>
                </a:lnTo>
                <a:lnTo>
                  <a:pt x="504999" y="60362"/>
                </a:lnTo>
                <a:lnTo>
                  <a:pt x="504945" y="62014"/>
                </a:lnTo>
                <a:lnTo>
                  <a:pt x="504865" y="63666"/>
                </a:lnTo>
                <a:lnTo>
                  <a:pt x="504758" y="65318"/>
                </a:lnTo>
                <a:lnTo>
                  <a:pt x="502083" y="65851"/>
                </a:lnTo>
                <a:lnTo>
                  <a:pt x="499408" y="66383"/>
                </a:lnTo>
                <a:lnTo>
                  <a:pt x="496706" y="66908"/>
                </a:lnTo>
                <a:lnTo>
                  <a:pt x="494004" y="67418"/>
                </a:lnTo>
                <a:lnTo>
                  <a:pt x="491249" y="67927"/>
                </a:lnTo>
                <a:lnTo>
                  <a:pt x="488493" y="68429"/>
                </a:lnTo>
                <a:lnTo>
                  <a:pt x="485738" y="68916"/>
                </a:lnTo>
                <a:lnTo>
                  <a:pt x="482956" y="69402"/>
                </a:lnTo>
                <a:lnTo>
                  <a:pt x="480147" y="69881"/>
                </a:lnTo>
                <a:lnTo>
                  <a:pt x="477312" y="70352"/>
                </a:lnTo>
                <a:lnTo>
                  <a:pt x="474476" y="70815"/>
                </a:lnTo>
                <a:lnTo>
                  <a:pt x="471614" y="71270"/>
                </a:lnTo>
                <a:lnTo>
                  <a:pt x="468752" y="71710"/>
                </a:lnTo>
                <a:lnTo>
                  <a:pt x="465862" y="72150"/>
                </a:lnTo>
                <a:lnTo>
                  <a:pt x="462947" y="72583"/>
                </a:lnTo>
                <a:lnTo>
                  <a:pt x="460031" y="73007"/>
                </a:lnTo>
                <a:lnTo>
                  <a:pt x="460031" y="73007"/>
                </a:lnTo>
                <a:lnTo>
                  <a:pt x="460379" y="72158"/>
                </a:lnTo>
                <a:lnTo>
                  <a:pt x="460700" y="71316"/>
                </a:lnTo>
                <a:lnTo>
                  <a:pt x="461021" y="70467"/>
                </a:lnTo>
                <a:lnTo>
                  <a:pt x="461288" y="69618"/>
                </a:lnTo>
                <a:lnTo>
                  <a:pt x="461582" y="68769"/>
                </a:lnTo>
                <a:lnTo>
                  <a:pt x="461823" y="67920"/>
                </a:lnTo>
                <a:lnTo>
                  <a:pt x="462305" y="66214"/>
                </a:lnTo>
                <a:lnTo>
                  <a:pt x="462706" y="64508"/>
                </a:lnTo>
                <a:lnTo>
                  <a:pt x="463054" y="62801"/>
                </a:lnTo>
                <a:lnTo>
                  <a:pt x="463375" y="61095"/>
                </a:lnTo>
                <a:lnTo>
                  <a:pt x="463642" y="59382"/>
                </a:lnTo>
                <a:lnTo>
                  <a:pt x="463883" y="57675"/>
                </a:lnTo>
                <a:lnTo>
                  <a:pt x="464097" y="55962"/>
                </a:lnTo>
                <a:lnTo>
                  <a:pt x="464471" y="52549"/>
                </a:lnTo>
                <a:lnTo>
                  <a:pt x="464846" y="49137"/>
                </a:lnTo>
                <a:lnTo>
                  <a:pt x="465220" y="45733"/>
                </a:lnTo>
                <a:lnTo>
                  <a:pt x="465488" y="43571"/>
                </a:lnTo>
                <a:lnTo>
                  <a:pt x="465782" y="41410"/>
                </a:lnTo>
                <a:lnTo>
                  <a:pt x="466371" y="37063"/>
                </a:lnTo>
                <a:lnTo>
                  <a:pt x="466638" y="34879"/>
                </a:lnTo>
                <a:lnTo>
                  <a:pt x="466879" y="32694"/>
                </a:lnTo>
                <a:lnTo>
                  <a:pt x="467093" y="30509"/>
                </a:lnTo>
                <a:lnTo>
                  <a:pt x="467227" y="28324"/>
                </a:lnTo>
                <a:lnTo>
                  <a:pt x="467307" y="27236"/>
                </a:lnTo>
                <a:lnTo>
                  <a:pt x="467334" y="26140"/>
                </a:lnTo>
                <a:lnTo>
                  <a:pt x="467361" y="25051"/>
                </a:lnTo>
                <a:lnTo>
                  <a:pt x="467361" y="23963"/>
                </a:lnTo>
                <a:lnTo>
                  <a:pt x="467334" y="22866"/>
                </a:lnTo>
                <a:lnTo>
                  <a:pt x="467280" y="21778"/>
                </a:lnTo>
                <a:lnTo>
                  <a:pt x="467227" y="20689"/>
                </a:lnTo>
                <a:lnTo>
                  <a:pt x="467120" y="19601"/>
                </a:lnTo>
                <a:lnTo>
                  <a:pt x="467013" y="18512"/>
                </a:lnTo>
                <a:lnTo>
                  <a:pt x="466852" y="17432"/>
                </a:lnTo>
                <a:lnTo>
                  <a:pt x="466692" y="16343"/>
                </a:lnTo>
                <a:lnTo>
                  <a:pt x="466478" y="15262"/>
                </a:lnTo>
                <a:lnTo>
                  <a:pt x="466237" y="14182"/>
                </a:lnTo>
                <a:lnTo>
                  <a:pt x="465969" y="13101"/>
                </a:lnTo>
                <a:lnTo>
                  <a:pt x="465648" y="12020"/>
                </a:lnTo>
                <a:lnTo>
                  <a:pt x="465301" y="10947"/>
                </a:lnTo>
                <a:lnTo>
                  <a:pt x="465247" y="10839"/>
                </a:lnTo>
                <a:lnTo>
                  <a:pt x="465194" y="10731"/>
                </a:lnTo>
                <a:lnTo>
                  <a:pt x="465113" y="10630"/>
                </a:lnTo>
                <a:lnTo>
                  <a:pt x="465033" y="10530"/>
                </a:lnTo>
                <a:lnTo>
                  <a:pt x="464926" y="10430"/>
                </a:lnTo>
                <a:lnTo>
                  <a:pt x="464792" y="10337"/>
                </a:lnTo>
                <a:lnTo>
                  <a:pt x="464685" y="10252"/>
                </a:lnTo>
                <a:lnTo>
                  <a:pt x="464525" y="10159"/>
                </a:lnTo>
                <a:lnTo>
                  <a:pt x="464204" y="10005"/>
                </a:lnTo>
                <a:lnTo>
                  <a:pt x="463856" y="9851"/>
                </a:lnTo>
                <a:lnTo>
                  <a:pt x="463455" y="9719"/>
                </a:lnTo>
                <a:lnTo>
                  <a:pt x="463000" y="9596"/>
                </a:lnTo>
                <a:lnTo>
                  <a:pt x="462545" y="9496"/>
                </a:lnTo>
                <a:lnTo>
                  <a:pt x="462037" y="9403"/>
                </a:lnTo>
                <a:lnTo>
                  <a:pt x="461529" y="9318"/>
                </a:lnTo>
                <a:lnTo>
                  <a:pt x="460994" y="9256"/>
                </a:lnTo>
                <a:lnTo>
                  <a:pt x="460432" y="9210"/>
                </a:lnTo>
                <a:lnTo>
                  <a:pt x="459870" y="9171"/>
                </a:lnTo>
                <a:lnTo>
                  <a:pt x="459282" y="9148"/>
                </a:lnTo>
                <a:lnTo>
                  <a:pt x="458720" y="9140"/>
                </a:lnTo>
                <a:lnTo>
                  <a:pt x="458132" y="9148"/>
                </a:lnTo>
                <a:lnTo>
                  <a:pt x="457570" y="9164"/>
                </a:lnTo>
                <a:lnTo>
                  <a:pt x="457008" y="9202"/>
                </a:lnTo>
                <a:lnTo>
                  <a:pt x="456446" y="9248"/>
                </a:lnTo>
                <a:lnTo>
                  <a:pt x="455911" y="9310"/>
                </a:lnTo>
                <a:lnTo>
                  <a:pt x="455403" y="9387"/>
                </a:lnTo>
                <a:lnTo>
                  <a:pt x="454921" y="9480"/>
                </a:lnTo>
                <a:lnTo>
                  <a:pt x="454467" y="9580"/>
                </a:lnTo>
                <a:lnTo>
                  <a:pt x="454039" y="9704"/>
                </a:lnTo>
                <a:lnTo>
                  <a:pt x="453637" y="9835"/>
                </a:lnTo>
                <a:lnTo>
                  <a:pt x="453290" y="9990"/>
                </a:lnTo>
                <a:lnTo>
                  <a:pt x="453129" y="10067"/>
                </a:lnTo>
                <a:lnTo>
                  <a:pt x="452995" y="10152"/>
                </a:lnTo>
                <a:lnTo>
                  <a:pt x="452862" y="10237"/>
                </a:lnTo>
                <a:lnTo>
                  <a:pt x="452728" y="10329"/>
                </a:lnTo>
                <a:lnTo>
                  <a:pt x="452621" y="10422"/>
                </a:lnTo>
                <a:lnTo>
                  <a:pt x="452541" y="10522"/>
                </a:lnTo>
                <a:lnTo>
                  <a:pt x="452460" y="10623"/>
                </a:lnTo>
                <a:lnTo>
                  <a:pt x="452380" y="10723"/>
                </a:lnTo>
                <a:lnTo>
                  <a:pt x="452327" y="10839"/>
                </a:lnTo>
                <a:lnTo>
                  <a:pt x="452300" y="10947"/>
                </a:lnTo>
                <a:lnTo>
                  <a:pt x="452086" y="11974"/>
                </a:lnTo>
                <a:lnTo>
                  <a:pt x="451872" y="12993"/>
                </a:lnTo>
                <a:lnTo>
                  <a:pt x="451711" y="14019"/>
                </a:lnTo>
                <a:lnTo>
                  <a:pt x="451551" y="15046"/>
                </a:lnTo>
                <a:lnTo>
                  <a:pt x="451444" y="16073"/>
                </a:lnTo>
                <a:lnTo>
                  <a:pt x="451337" y="17100"/>
                </a:lnTo>
                <a:lnTo>
                  <a:pt x="451257" y="18134"/>
                </a:lnTo>
                <a:lnTo>
                  <a:pt x="451203" y="19161"/>
                </a:lnTo>
                <a:lnTo>
                  <a:pt x="451176" y="20195"/>
                </a:lnTo>
                <a:lnTo>
                  <a:pt x="451150" y="21222"/>
                </a:lnTo>
                <a:lnTo>
                  <a:pt x="451150" y="23283"/>
                </a:lnTo>
                <a:lnTo>
                  <a:pt x="451203" y="25352"/>
                </a:lnTo>
                <a:lnTo>
                  <a:pt x="451310" y="27413"/>
                </a:lnTo>
                <a:lnTo>
                  <a:pt x="451417" y="29482"/>
                </a:lnTo>
                <a:lnTo>
                  <a:pt x="451578" y="31544"/>
                </a:lnTo>
                <a:lnTo>
                  <a:pt x="451872" y="35674"/>
                </a:lnTo>
                <a:lnTo>
                  <a:pt x="452006" y="37735"/>
                </a:lnTo>
                <a:lnTo>
                  <a:pt x="452139" y="39796"/>
                </a:lnTo>
                <a:lnTo>
                  <a:pt x="452193" y="41850"/>
                </a:lnTo>
                <a:lnTo>
                  <a:pt x="452220" y="43903"/>
                </a:lnTo>
                <a:lnTo>
                  <a:pt x="452220" y="45795"/>
                </a:lnTo>
                <a:lnTo>
                  <a:pt x="452139" y="47686"/>
                </a:lnTo>
                <a:lnTo>
                  <a:pt x="452032" y="49577"/>
                </a:lnTo>
                <a:lnTo>
                  <a:pt x="451899" y="51469"/>
                </a:lnTo>
                <a:lnTo>
                  <a:pt x="451604" y="55259"/>
                </a:lnTo>
                <a:lnTo>
                  <a:pt x="451310" y="59050"/>
                </a:lnTo>
                <a:lnTo>
                  <a:pt x="451176" y="60949"/>
                </a:lnTo>
                <a:lnTo>
                  <a:pt x="451069" y="62840"/>
                </a:lnTo>
                <a:lnTo>
                  <a:pt x="451016" y="64739"/>
                </a:lnTo>
                <a:lnTo>
                  <a:pt x="450989" y="66631"/>
                </a:lnTo>
                <a:lnTo>
                  <a:pt x="451016" y="68522"/>
                </a:lnTo>
                <a:lnTo>
                  <a:pt x="451043" y="69471"/>
                </a:lnTo>
                <a:lnTo>
                  <a:pt x="451096" y="70413"/>
                </a:lnTo>
                <a:lnTo>
                  <a:pt x="451176" y="71363"/>
                </a:lnTo>
                <a:lnTo>
                  <a:pt x="451257" y="72305"/>
                </a:lnTo>
                <a:lnTo>
                  <a:pt x="451390" y="73246"/>
                </a:lnTo>
                <a:lnTo>
                  <a:pt x="451497" y="74188"/>
                </a:lnTo>
                <a:lnTo>
                  <a:pt x="448368" y="74605"/>
                </a:lnTo>
                <a:lnTo>
                  <a:pt x="445211" y="75014"/>
                </a:lnTo>
                <a:lnTo>
                  <a:pt x="442028" y="75416"/>
                </a:lnTo>
                <a:lnTo>
                  <a:pt x="438844" y="75809"/>
                </a:lnTo>
                <a:lnTo>
                  <a:pt x="435634" y="76195"/>
                </a:lnTo>
                <a:lnTo>
                  <a:pt x="432424" y="76574"/>
                </a:lnTo>
                <a:lnTo>
                  <a:pt x="429187" y="76937"/>
                </a:lnTo>
                <a:lnTo>
                  <a:pt x="425951" y="77299"/>
                </a:lnTo>
                <a:lnTo>
                  <a:pt x="422687" y="77647"/>
                </a:lnTo>
                <a:lnTo>
                  <a:pt x="419423" y="77986"/>
                </a:lnTo>
                <a:lnTo>
                  <a:pt x="416160" y="78318"/>
                </a:lnTo>
                <a:lnTo>
                  <a:pt x="412870" y="78650"/>
                </a:lnTo>
                <a:lnTo>
                  <a:pt x="409579" y="78967"/>
                </a:lnTo>
                <a:lnTo>
                  <a:pt x="406262" y="79268"/>
                </a:lnTo>
                <a:lnTo>
                  <a:pt x="402945" y="79569"/>
                </a:lnTo>
                <a:lnTo>
                  <a:pt x="399628" y="79862"/>
                </a:lnTo>
                <a:lnTo>
                  <a:pt x="399628" y="79862"/>
                </a:lnTo>
                <a:lnTo>
                  <a:pt x="400350" y="78813"/>
                </a:lnTo>
                <a:lnTo>
                  <a:pt x="401046" y="77763"/>
                </a:lnTo>
                <a:lnTo>
                  <a:pt x="401741" y="76713"/>
                </a:lnTo>
                <a:lnTo>
                  <a:pt x="402410" y="75663"/>
                </a:lnTo>
                <a:lnTo>
                  <a:pt x="403079" y="74605"/>
                </a:lnTo>
                <a:lnTo>
                  <a:pt x="403694" y="73548"/>
                </a:lnTo>
                <a:lnTo>
                  <a:pt x="404336" y="72490"/>
                </a:lnTo>
                <a:lnTo>
                  <a:pt x="404925" y="71432"/>
                </a:lnTo>
                <a:lnTo>
                  <a:pt x="405513" y="70367"/>
                </a:lnTo>
                <a:lnTo>
                  <a:pt x="406075" y="69302"/>
                </a:lnTo>
                <a:lnTo>
                  <a:pt x="406637" y="68236"/>
                </a:lnTo>
                <a:lnTo>
                  <a:pt x="407172" y="67163"/>
                </a:lnTo>
                <a:lnTo>
                  <a:pt x="407680" y="66090"/>
                </a:lnTo>
                <a:lnTo>
                  <a:pt x="408188" y="65025"/>
                </a:lnTo>
                <a:lnTo>
                  <a:pt x="408670" y="63952"/>
                </a:lnTo>
                <a:lnTo>
                  <a:pt x="409151" y="62871"/>
                </a:lnTo>
                <a:lnTo>
                  <a:pt x="409579" y="61798"/>
                </a:lnTo>
                <a:lnTo>
                  <a:pt x="410034" y="60717"/>
                </a:lnTo>
                <a:lnTo>
                  <a:pt x="410435" y="59636"/>
                </a:lnTo>
                <a:lnTo>
                  <a:pt x="410836" y="58563"/>
                </a:lnTo>
                <a:lnTo>
                  <a:pt x="411211" y="57475"/>
                </a:lnTo>
                <a:lnTo>
                  <a:pt x="411585" y="56394"/>
                </a:lnTo>
                <a:lnTo>
                  <a:pt x="411933" y="55313"/>
                </a:lnTo>
                <a:lnTo>
                  <a:pt x="412281" y="54225"/>
                </a:lnTo>
                <a:lnTo>
                  <a:pt x="412575" y="53144"/>
                </a:lnTo>
                <a:lnTo>
                  <a:pt x="412896" y="52055"/>
                </a:lnTo>
                <a:lnTo>
                  <a:pt x="413164" y="50975"/>
                </a:lnTo>
                <a:lnTo>
                  <a:pt x="413431" y="49886"/>
                </a:lnTo>
                <a:lnTo>
                  <a:pt x="413699" y="48798"/>
                </a:lnTo>
                <a:lnTo>
                  <a:pt x="413913" y="47709"/>
                </a:lnTo>
                <a:lnTo>
                  <a:pt x="414154" y="46621"/>
                </a:lnTo>
                <a:lnTo>
                  <a:pt x="414341" y="45532"/>
                </a:lnTo>
                <a:lnTo>
                  <a:pt x="414528" y="44444"/>
                </a:lnTo>
                <a:lnTo>
                  <a:pt x="414689" y="43355"/>
                </a:lnTo>
                <a:lnTo>
                  <a:pt x="414849" y="42267"/>
                </a:lnTo>
                <a:lnTo>
                  <a:pt x="414983" y="41178"/>
                </a:lnTo>
                <a:lnTo>
                  <a:pt x="415117" y="40082"/>
                </a:lnTo>
                <a:lnTo>
                  <a:pt x="415197" y="38993"/>
                </a:lnTo>
                <a:lnTo>
                  <a:pt x="415304" y="37905"/>
                </a:lnTo>
                <a:lnTo>
                  <a:pt x="415357" y="36816"/>
                </a:lnTo>
                <a:lnTo>
                  <a:pt x="415464" y="34639"/>
                </a:lnTo>
                <a:lnTo>
                  <a:pt x="415491" y="32470"/>
                </a:lnTo>
                <a:lnTo>
                  <a:pt x="415464" y="30293"/>
                </a:lnTo>
                <a:lnTo>
                  <a:pt x="415357" y="28124"/>
                </a:lnTo>
                <a:lnTo>
                  <a:pt x="415197" y="25962"/>
                </a:lnTo>
                <a:lnTo>
                  <a:pt x="414983" y="23801"/>
                </a:lnTo>
                <a:lnTo>
                  <a:pt x="414689" y="21639"/>
                </a:lnTo>
                <a:lnTo>
                  <a:pt x="414341" y="19485"/>
                </a:lnTo>
                <a:lnTo>
                  <a:pt x="413940" y="17347"/>
                </a:lnTo>
                <a:lnTo>
                  <a:pt x="413485" y="15201"/>
                </a:lnTo>
                <a:lnTo>
                  <a:pt x="412950" y="13070"/>
                </a:lnTo>
                <a:lnTo>
                  <a:pt x="412335" y="10947"/>
                </a:lnTo>
                <a:lnTo>
                  <a:pt x="412308" y="10839"/>
                </a:lnTo>
                <a:lnTo>
                  <a:pt x="412254" y="10746"/>
                </a:lnTo>
                <a:lnTo>
                  <a:pt x="412174" y="10646"/>
                </a:lnTo>
                <a:lnTo>
                  <a:pt x="412094" y="10553"/>
                </a:lnTo>
                <a:lnTo>
                  <a:pt x="412013" y="10461"/>
                </a:lnTo>
                <a:lnTo>
                  <a:pt x="411880" y="10376"/>
                </a:lnTo>
                <a:lnTo>
                  <a:pt x="411773" y="10291"/>
                </a:lnTo>
                <a:lnTo>
                  <a:pt x="411639" y="10213"/>
                </a:lnTo>
                <a:lnTo>
                  <a:pt x="411318" y="10059"/>
                </a:lnTo>
                <a:lnTo>
                  <a:pt x="410970" y="9920"/>
                </a:lnTo>
                <a:lnTo>
                  <a:pt x="410569" y="9797"/>
                </a:lnTo>
                <a:lnTo>
                  <a:pt x="410141" y="9681"/>
                </a:lnTo>
                <a:lnTo>
                  <a:pt x="409686" y="9580"/>
                </a:lnTo>
                <a:lnTo>
                  <a:pt x="409205" y="9496"/>
                </a:lnTo>
                <a:lnTo>
                  <a:pt x="408696" y="9426"/>
                </a:lnTo>
                <a:lnTo>
                  <a:pt x="408161" y="9364"/>
                </a:lnTo>
                <a:lnTo>
                  <a:pt x="407626" y="9310"/>
                </a:lnTo>
                <a:lnTo>
                  <a:pt x="407065" y="9279"/>
                </a:lnTo>
                <a:lnTo>
                  <a:pt x="406530" y="9256"/>
                </a:lnTo>
                <a:lnTo>
                  <a:pt x="405968" y="9248"/>
                </a:lnTo>
                <a:lnTo>
                  <a:pt x="405406" y="9256"/>
                </a:lnTo>
                <a:lnTo>
                  <a:pt x="404844" y="9272"/>
                </a:lnTo>
                <a:lnTo>
                  <a:pt x="404309" y="9303"/>
                </a:lnTo>
                <a:lnTo>
                  <a:pt x="403774" y="9349"/>
                </a:lnTo>
                <a:lnTo>
                  <a:pt x="403266" y="9403"/>
                </a:lnTo>
                <a:lnTo>
                  <a:pt x="402785" y="9480"/>
                </a:lnTo>
                <a:lnTo>
                  <a:pt x="402330" y="9565"/>
                </a:lnTo>
                <a:lnTo>
                  <a:pt x="401902" y="9665"/>
                </a:lnTo>
                <a:lnTo>
                  <a:pt x="401527" y="9773"/>
                </a:lnTo>
                <a:lnTo>
                  <a:pt x="401180" y="9897"/>
                </a:lnTo>
                <a:lnTo>
                  <a:pt x="401019" y="9966"/>
                </a:lnTo>
                <a:lnTo>
                  <a:pt x="400858" y="10044"/>
                </a:lnTo>
                <a:lnTo>
                  <a:pt x="400725" y="10113"/>
                </a:lnTo>
                <a:lnTo>
                  <a:pt x="400618" y="10190"/>
                </a:lnTo>
                <a:lnTo>
                  <a:pt x="400511" y="10275"/>
                </a:lnTo>
                <a:lnTo>
                  <a:pt x="400404" y="10360"/>
                </a:lnTo>
                <a:lnTo>
                  <a:pt x="400323" y="10453"/>
                </a:lnTo>
                <a:lnTo>
                  <a:pt x="400243" y="10545"/>
                </a:lnTo>
                <a:lnTo>
                  <a:pt x="400190" y="10638"/>
                </a:lnTo>
                <a:lnTo>
                  <a:pt x="400163" y="10738"/>
                </a:lnTo>
                <a:lnTo>
                  <a:pt x="400136" y="10839"/>
                </a:lnTo>
                <a:lnTo>
                  <a:pt x="400136" y="10947"/>
                </a:lnTo>
                <a:lnTo>
                  <a:pt x="400243" y="13108"/>
                </a:lnTo>
                <a:lnTo>
                  <a:pt x="400297" y="15270"/>
                </a:lnTo>
                <a:lnTo>
                  <a:pt x="400350" y="17432"/>
                </a:lnTo>
                <a:lnTo>
                  <a:pt x="400350" y="19585"/>
                </a:lnTo>
                <a:lnTo>
                  <a:pt x="400350" y="21739"/>
                </a:lnTo>
                <a:lnTo>
                  <a:pt x="400323" y="23893"/>
                </a:lnTo>
                <a:lnTo>
                  <a:pt x="400270" y="26039"/>
                </a:lnTo>
                <a:lnTo>
                  <a:pt x="400216" y="28185"/>
                </a:lnTo>
                <a:lnTo>
                  <a:pt x="400109" y="30332"/>
                </a:lnTo>
                <a:lnTo>
                  <a:pt x="400002" y="32478"/>
                </a:lnTo>
                <a:lnTo>
                  <a:pt x="399869" y="34624"/>
                </a:lnTo>
                <a:lnTo>
                  <a:pt x="399708" y="36762"/>
                </a:lnTo>
                <a:lnTo>
                  <a:pt x="399521" y="38908"/>
                </a:lnTo>
                <a:lnTo>
                  <a:pt x="399334" y="41047"/>
                </a:lnTo>
                <a:lnTo>
                  <a:pt x="399120" y="43185"/>
                </a:lnTo>
                <a:lnTo>
                  <a:pt x="398879" y="45331"/>
                </a:lnTo>
                <a:lnTo>
                  <a:pt x="398611" y="47470"/>
                </a:lnTo>
                <a:lnTo>
                  <a:pt x="398344" y="49608"/>
                </a:lnTo>
                <a:lnTo>
                  <a:pt x="398050" y="51747"/>
                </a:lnTo>
                <a:lnTo>
                  <a:pt x="397755" y="53885"/>
                </a:lnTo>
                <a:lnTo>
                  <a:pt x="397434" y="56031"/>
                </a:lnTo>
                <a:lnTo>
                  <a:pt x="397087" y="58170"/>
                </a:lnTo>
                <a:lnTo>
                  <a:pt x="396712" y="60316"/>
                </a:lnTo>
                <a:lnTo>
                  <a:pt x="396338" y="62454"/>
                </a:lnTo>
                <a:lnTo>
                  <a:pt x="395535" y="66746"/>
                </a:lnTo>
                <a:lnTo>
                  <a:pt x="394679" y="71046"/>
                </a:lnTo>
                <a:lnTo>
                  <a:pt x="393770" y="75354"/>
                </a:lnTo>
                <a:lnTo>
                  <a:pt x="392807" y="79669"/>
                </a:lnTo>
                <a:lnTo>
                  <a:pt x="392807" y="79770"/>
                </a:lnTo>
                <a:lnTo>
                  <a:pt x="392833" y="79862"/>
                </a:lnTo>
                <a:lnTo>
                  <a:pt x="392887" y="79955"/>
                </a:lnTo>
                <a:lnTo>
                  <a:pt x="392994" y="80040"/>
                </a:lnTo>
                <a:lnTo>
                  <a:pt x="393101" y="80117"/>
                </a:lnTo>
                <a:lnTo>
                  <a:pt x="393261" y="80194"/>
                </a:lnTo>
                <a:lnTo>
                  <a:pt x="393422" y="80264"/>
                </a:lnTo>
                <a:lnTo>
                  <a:pt x="393636" y="80326"/>
                </a:lnTo>
                <a:lnTo>
                  <a:pt x="388954" y="80696"/>
                </a:lnTo>
                <a:lnTo>
                  <a:pt x="384273" y="81051"/>
                </a:lnTo>
                <a:lnTo>
                  <a:pt x="379592" y="81399"/>
                </a:lnTo>
                <a:lnTo>
                  <a:pt x="374884" y="81723"/>
                </a:lnTo>
                <a:lnTo>
                  <a:pt x="370149" y="82032"/>
                </a:lnTo>
                <a:lnTo>
                  <a:pt x="365441" y="82325"/>
                </a:lnTo>
                <a:lnTo>
                  <a:pt x="363060" y="82472"/>
                </a:lnTo>
                <a:lnTo>
                  <a:pt x="360679" y="82603"/>
                </a:lnTo>
                <a:lnTo>
                  <a:pt x="358325" y="82734"/>
                </a:lnTo>
                <a:lnTo>
                  <a:pt x="355944" y="82858"/>
                </a:lnTo>
                <a:lnTo>
                  <a:pt x="356533" y="81762"/>
                </a:lnTo>
                <a:lnTo>
                  <a:pt x="357094" y="80658"/>
                </a:lnTo>
                <a:lnTo>
                  <a:pt x="357656" y="79554"/>
                </a:lnTo>
                <a:lnTo>
                  <a:pt x="358165" y="78450"/>
                </a:lnTo>
                <a:lnTo>
                  <a:pt x="358673" y="77338"/>
                </a:lnTo>
                <a:lnTo>
                  <a:pt x="359128" y="76226"/>
                </a:lnTo>
                <a:lnTo>
                  <a:pt x="359582" y="75115"/>
                </a:lnTo>
                <a:lnTo>
                  <a:pt x="360037" y="74003"/>
                </a:lnTo>
                <a:lnTo>
                  <a:pt x="360438" y="72891"/>
                </a:lnTo>
                <a:lnTo>
                  <a:pt x="360840" y="71772"/>
                </a:lnTo>
                <a:lnTo>
                  <a:pt x="361187" y="70653"/>
                </a:lnTo>
                <a:lnTo>
                  <a:pt x="361562" y="69533"/>
                </a:lnTo>
                <a:lnTo>
                  <a:pt x="361883" y="68414"/>
                </a:lnTo>
                <a:lnTo>
                  <a:pt x="362204" y="67294"/>
                </a:lnTo>
                <a:lnTo>
                  <a:pt x="362471" y="66167"/>
                </a:lnTo>
                <a:lnTo>
                  <a:pt x="362766" y="65040"/>
                </a:lnTo>
                <a:lnTo>
                  <a:pt x="363006" y="63921"/>
                </a:lnTo>
                <a:lnTo>
                  <a:pt x="363247" y="62794"/>
                </a:lnTo>
                <a:lnTo>
                  <a:pt x="363461" y="61659"/>
                </a:lnTo>
                <a:lnTo>
                  <a:pt x="363675" y="60532"/>
                </a:lnTo>
                <a:lnTo>
                  <a:pt x="363862" y="59405"/>
                </a:lnTo>
                <a:lnTo>
                  <a:pt x="364023" y="58270"/>
                </a:lnTo>
                <a:lnTo>
                  <a:pt x="364183" y="57143"/>
                </a:lnTo>
                <a:lnTo>
                  <a:pt x="364317" y="56008"/>
                </a:lnTo>
                <a:lnTo>
                  <a:pt x="364558" y="53746"/>
                </a:lnTo>
                <a:lnTo>
                  <a:pt x="364718" y="51476"/>
                </a:lnTo>
                <a:lnTo>
                  <a:pt x="364825" y="49207"/>
                </a:lnTo>
                <a:lnTo>
                  <a:pt x="364879" y="46937"/>
                </a:lnTo>
                <a:lnTo>
                  <a:pt x="364879" y="44667"/>
                </a:lnTo>
                <a:lnTo>
                  <a:pt x="364852" y="42390"/>
                </a:lnTo>
                <a:lnTo>
                  <a:pt x="364772" y="40120"/>
                </a:lnTo>
                <a:lnTo>
                  <a:pt x="364638" y="37851"/>
                </a:lnTo>
                <a:lnTo>
                  <a:pt x="364451" y="35589"/>
                </a:lnTo>
                <a:lnTo>
                  <a:pt x="364237" y="33319"/>
                </a:lnTo>
                <a:lnTo>
                  <a:pt x="363996" y="31057"/>
                </a:lnTo>
                <a:lnTo>
                  <a:pt x="363729" y="28795"/>
                </a:lnTo>
                <a:lnTo>
                  <a:pt x="363408" y="26541"/>
                </a:lnTo>
                <a:lnTo>
                  <a:pt x="363087" y="24287"/>
                </a:lnTo>
                <a:lnTo>
                  <a:pt x="362739" y="22040"/>
                </a:lnTo>
                <a:lnTo>
                  <a:pt x="362338" y="19802"/>
                </a:lnTo>
                <a:lnTo>
                  <a:pt x="361963" y="17563"/>
                </a:lnTo>
                <a:lnTo>
                  <a:pt x="361535" y="15332"/>
                </a:lnTo>
                <a:lnTo>
                  <a:pt x="360679" y="10893"/>
                </a:lnTo>
                <a:lnTo>
                  <a:pt x="360652" y="10785"/>
                </a:lnTo>
                <a:lnTo>
                  <a:pt x="360599" y="10677"/>
                </a:lnTo>
                <a:lnTo>
                  <a:pt x="360545" y="10576"/>
                </a:lnTo>
                <a:lnTo>
                  <a:pt x="360438" y="10476"/>
                </a:lnTo>
                <a:lnTo>
                  <a:pt x="360358" y="10383"/>
                </a:lnTo>
                <a:lnTo>
                  <a:pt x="360251" y="10291"/>
                </a:lnTo>
                <a:lnTo>
                  <a:pt x="360117" y="10198"/>
                </a:lnTo>
                <a:lnTo>
                  <a:pt x="359957" y="10113"/>
                </a:lnTo>
                <a:lnTo>
                  <a:pt x="359823" y="10036"/>
                </a:lnTo>
                <a:lnTo>
                  <a:pt x="359636" y="9959"/>
                </a:lnTo>
                <a:lnTo>
                  <a:pt x="359449" y="9882"/>
                </a:lnTo>
                <a:lnTo>
                  <a:pt x="359261" y="9812"/>
                </a:lnTo>
                <a:lnTo>
                  <a:pt x="359074" y="9743"/>
                </a:lnTo>
                <a:lnTo>
                  <a:pt x="358860" y="9681"/>
                </a:lnTo>
                <a:lnTo>
                  <a:pt x="358379" y="9557"/>
                </a:lnTo>
                <a:lnTo>
                  <a:pt x="357897" y="9457"/>
                </a:lnTo>
                <a:lnTo>
                  <a:pt x="357362" y="9364"/>
                </a:lnTo>
                <a:lnTo>
                  <a:pt x="356827" y="9295"/>
                </a:lnTo>
                <a:lnTo>
                  <a:pt x="356238" y="9233"/>
                </a:lnTo>
                <a:lnTo>
                  <a:pt x="355677" y="9179"/>
                </a:lnTo>
                <a:lnTo>
                  <a:pt x="355061" y="9148"/>
                </a:lnTo>
                <a:lnTo>
                  <a:pt x="354473" y="9125"/>
                </a:lnTo>
                <a:lnTo>
                  <a:pt x="353858" y="9117"/>
                </a:lnTo>
                <a:lnTo>
                  <a:pt x="353269" y="9125"/>
                </a:lnTo>
                <a:lnTo>
                  <a:pt x="352681" y="9148"/>
                </a:lnTo>
                <a:lnTo>
                  <a:pt x="352092" y="9187"/>
                </a:lnTo>
                <a:lnTo>
                  <a:pt x="351530" y="9233"/>
                </a:lnTo>
                <a:lnTo>
                  <a:pt x="350995" y="9295"/>
                </a:lnTo>
                <a:lnTo>
                  <a:pt x="350460" y="9372"/>
                </a:lnTo>
                <a:lnTo>
                  <a:pt x="350006" y="9465"/>
                </a:lnTo>
                <a:lnTo>
                  <a:pt x="349551" y="9565"/>
                </a:lnTo>
                <a:lnTo>
                  <a:pt x="349337" y="9619"/>
                </a:lnTo>
                <a:lnTo>
                  <a:pt x="349150" y="9681"/>
                </a:lnTo>
                <a:lnTo>
                  <a:pt x="348962" y="9750"/>
                </a:lnTo>
                <a:lnTo>
                  <a:pt x="348802" y="9812"/>
                </a:lnTo>
                <a:lnTo>
                  <a:pt x="348641" y="9889"/>
                </a:lnTo>
                <a:lnTo>
                  <a:pt x="348481" y="9959"/>
                </a:lnTo>
                <a:lnTo>
                  <a:pt x="348347" y="10036"/>
                </a:lnTo>
                <a:lnTo>
                  <a:pt x="348240" y="10121"/>
                </a:lnTo>
                <a:lnTo>
                  <a:pt x="348133" y="10206"/>
                </a:lnTo>
                <a:lnTo>
                  <a:pt x="348053" y="10291"/>
                </a:lnTo>
                <a:lnTo>
                  <a:pt x="347999" y="10383"/>
                </a:lnTo>
                <a:lnTo>
                  <a:pt x="347946" y="10476"/>
                </a:lnTo>
                <a:lnTo>
                  <a:pt x="347892" y="10576"/>
                </a:lnTo>
                <a:lnTo>
                  <a:pt x="347892" y="10677"/>
                </a:lnTo>
                <a:lnTo>
                  <a:pt x="347892" y="10785"/>
                </a:lnTo>
                <a:lnTo>
                  <a:pt x="347919" y="10893"/>
                </a:lnTo>
                <a:lnTo>
                  <a:pt x="348534" y="13155"/>
                </a:lnTo>
                <a:lnTo>
                  <a:pt x="349096" y="15424"/>
                </a:lnTo>
                <a:lnTo>
                  <a:pt x="349604" y="17686"/>
                </a:lnTo>
                <a:lnTo>
                  <a:pt x="350059" y="19948"/>
                </a:lnTo>
                <a:lnTo>
                  <a:pt x="350460" y="22210"/>
                </a:lnTo>
                <a:lnTo>
                  <a:pt x="350781" y="24464"/>
                </a:lnTo>
                <a:lnTo>
                  <a:pt x="351102" y="26719"/>
                </a:lnTo>
                <a:lnTo>
                  <a:pt x="351343" y="28973"/>
                </a:lnTo>
                <a:lnTo>
                  <a:pt x="351557" y="31227"/>
                </a:lnTo>
                <a:lnTo>
                  <a:pt x="351718" y="33481"/>
                </a:lnTo>
                <a:lnTo>
                  <a:pt x="351851" y="35735"/>
                </a:lnTo>
                <a:lnTo>
                  <a:pt x="351958" y="37982"/>
                </a:lnTo>
                <a:lnTo>
                  <a:pt x="352039" y="40236"/>
                </a:lnTo>
                <a:lnTo>
                  <a:pt x="352092" y="42483"/>
                </a:lnTo>
                <a:lnTo>
                  <a:pt x="352119" y="44729"/>
                </a:lnTo>
                <a:lnTo>
                  <a:pt x="352119" y="46983"/>
                </a:lnTo>
                <a:lnTo>
                  <a:pt x="352092" y="49230"/>
                </a:lnTo>
                <a:lnTo>
                  <a:pt x="352065" y="51476"/>
                </a:lnTo>
                <a:lnTo>
                  <a:pt x="351958" y="55977"/>
                </a:lnTo>
                <a:lnTo>
                  <a:pt x="351718" y="64986"/>
                </a:lnTo>
                <a:lnTo>
                  <a:pt x="351611" y="69495"/>
                </a:lnTo>
                <a:lnTo>
                  <a:pt x="351557" y="74011"/>
                </a:lnTo>
                <a:lnTo>
                  <a:pt x="351557" y="76273"/>
                </a:lnTo>
                <a:lnTo>
                  <a:pt x="351557" y="78535"/>
                </a:lnTo>
                <a:lnTo>
                  <a:pt x="351611" y="80804"/>
                </a:lnTo>
                <a:lnTo>
                  <a:pt x="351664" y="83066"/>
                </a:lnTo>
                <a:lnTo>
                  <a:pt x="348775" y="83205"/>
                </a:lnTo>
                <a:lnTo>
                  <a:pt x="345886" y="83336"/>
                </a:lnTo>
                <a:lnTo>
                  <a:pt x="342997" y="83460"/>
                </a:lnTo>
                <a:lnTo>
                  <a:pt x="340108" y="83583"/>
                </a:lnTo>
                <a:lnTo>
                  <a:pt x="337192" y="83699"/>
                </a:lnTo>
                <a:lnTo>
                  <a:pt x="334303" y="83807"/>
                </a:lnTo>
                <a:lnTo>
                  <a:pt x="331414" y="83908"/>
                </a:lnTo>
                <a:lnTo>
                  <a:pt x="328525" y="84000"/>
                </a:lnTo>
                <a:lnTo>
                  <a:pt x="325636" y="84093"/>
                </a:lnTo>
                <a:lnTo>
                  <a:pt x="322720" y="84178"/>
                </a:lnTo>
                <a:lnTo>
                  <a:pt x="319831" y="84255"/>
                </a:lnTo>
                <a:lnTo>
                  <a:pt x="316942" y="84325"/>
                </a:lnTo>
                <a:lnTo>
                  <a:pt x="314053" y="84386"/>
                </a:lnTo>
                <a:lnTo>
                  <a:pt x="311164" y="84448"/>
                </a:lnTo>
                <a:lnTo>
                  <a:pt x="308275" y="84502"/>
                </a:lnTo>
                <a:lnTo>
                  <a:pt x="305386" y="84548"/>
                </a:lnTo>
                <a:lnTo>
                  <a:pt x="305600" y="83390"/>
                </a:lnTo>
                <a:lnTo>
                  <a:pt x="305787" y="82225"/>
                </a:lnTo>
                <a:lnTo>
                  <a:pt x="305974" y="81059"/>
                </a:lnTo>
                <a:lnTo>
                  <a:pt x="306135" y="79901"/>
                </a:lnTo>
                <a:lnTo>
                  <a:pt x="306295" y="78735"/>
                </a:lnTo>
                <a:lnTo>
                  <a:pt x="306429" y="77570"/>
                </a:lnTo>
                <a:lnTo>
                  <a:pt x="306536" y="76404"/>
                </a:lnTo>
                <a:lnTo>
                  <a:pt x="306643" y="75238"/>
                </a:lnTo>
                <a:lnTo>
                  <a:pt x="306777" y="72907"/>
                </a:lnTo>
                <a:lnTo>
                  <a:pt x="306884" y="70568"/>
                </a:lnTo>
                <a:lnTo>
                  <a:pt x="306910" y="68236"/>
                </a:lnTo>
                <a:lnTo>
                  <a:pt x="306857" y="65897"/>
                </a:lnTo>
                <a:lnTo>
                  <a:pt x="306777" y="63566"/>
                </a:lnTo>
                <a:lnTo>
                  <a:pt x="306643" y="61227"/>
                </a:lnTo>
                <a:lnTo>
                  <a:pt x="306429" y="58887"/>
                </a:lnTo>
                <a:lnTo>
                  <a:pt x="306188" y="56548"/>
                </a:lnTo>
                <a:lnTo>
                  <a:pt x="305867" y="54217"/>
                </a:lnTo>
                <a:lnTo>
                  <a:pt x="305519" y="51878"/>
                </a:lnTo>
                <a:lnTo>
                  <a:pt x="305118" y="49539"/>
                </a:lnTo>
                <a:lnTo>
                  <a:pt x="304663" y="47200"/>
                </a:lnTo>
                <a:lnTo>
                  <a:pt x="304155" y="44868"/>
                </a:lnTo>
                <a:lnTo>
                  <a:pt x="303620" y="42529"/>
                </a:lnTo>
                <a:lnTo>
                  <a:pt x="303032" y="40198"/>
                </a:lnTo>
                <a:lnTo>
                  <a:pt x="302416" y="37866"/>
                </a:lnTo>
                <a:lnTo>
                  <a:pt x="301747" y="35527"/>
                </a:lnTo>
                <a:lnTo>
                  <a:pt x="301025" y="33203"/>
                </a:lnTo>
                <a:lnTo>
                  <a:pt x="300303" y="30872"/>
                </a:lnTo>
                <a:lnTo>
                  <a:pt x="299527" y="28541"/>
                </a:lnTo>
                <a:lnTo>
                  <a:pt x="298698" y="26217"/>
                </a:lnTo>
                <a:lnTo>
                  <a:pt x="297869" y="23893"/>
                </a:lnTo>
                <a:lnTo>
                  <a:pt x="296986" y="21577"/>
                </a:lnTo>
                <a:lnTo>
                  <a:pt x="296076" y="19253"/>
                </a:lnTo>
                <a:lnTo>
                  <a:pt x="295167" y="16938"/>
                </a:lnTo>
                <a:lnTo>
                  <a:pt x="294204" y="14629"/>
                </a:lnTo>
                <a:lnTo>
                  <a:pt x="293214" y="12313"/>
                </a:lnTo>
                <a:lnTo>
                  <a:pt x="292224" y="10005"/>
                </a:lnTo>
                <a:lnTo>
                  <a:pt x="292144" y="9882"/>
                </a:lnTo>
                <a:lnTo>
                  <a:pt x="292064" y="9758"/>
                </a:lnTo>
                <a:lnTo>
                  <a:pt x="291957" y="9642"/>
                </a:lnTo>
                <a:lnTo>
                  <a:pt x="291850" y="9534"/>
                </a:lnTo>
                <a:lnTo>
                  <a:pt x="291689" y="9418"/>
                </a:lnTo>
                <a:lnTo>
                  <a:pt x="291556" y="9318"/>
                </a:lnTo>
                <a:lnTo>
                  <a:pt x="291368" y="9218"/>
                </a:lnTo>
                <a:lnTo>
                  <a:pt x="291181" y="9117"/>
                </a:lnTo>
                <a:lnTo>
                  <a:pt x="290994" y="9025"/>
                </a:lnTo>
                <a:lnTo>
                  <a:pt x="290753" y="8932"/>
                </a:lnTo>
                <a:lnTo>
                  <a:pt x="290539" y="8847"/>
                </a:lnTo>
                <a:lnTo>
                  <a:pt x="290298" y="8770"/>
                </a:lnTo>
                <a:lnTo>
                  <a:pt x="290031" y="8685"/>
                </a:lnTo>
                <a:lnTo>
                  <a:pt x="289763" y="8615"/>
                </a:lnTo>
                <a:lnTo>
                  <a:pt x="289496" y="8546"/>
                </a:lnTo>
                <a:lnTo>
                  <a:pt x="289201" y="8477"/>
                </a:lnTo>
                <a:lnTo>
                  <a:pt x="288907" y="8415"/>
                </a:lnTo>
                <a:lnTo>
                  <a:pt x="288613" y="8361"/>
                </a:lnTo>
                <a:lnTo>
                  <a:pt x="287998" y="8253"/>
                </a:lnTo>
                <a:lnTo>
                  <a:pt x="287329" y="8168"/>
                </a:lnTo>
                <a:lnTo>
                  <a:pt x="286660" y="8091"/>
                </a:lnTo>
                <a:lnTo>
                  <a:pt x="285965" y="8036"/>
                </a:lnTo>
                <a:lnTo>
                  <a:pt x="285269" y="7998"/>
                </a:lnTo>
                <a:lnTo>
                  <a:pt x="284547" y="7967"/>
                </a:lnTo>
                <a:lnTo>
                  <a:pt x="283851" y="7959"/>
                </a:lnTo>
                <a:lnTo>
                  <a:pt x="283156" y="7967"/>
                </a:lnTo>
                <a:lnTo>
                  <a:pt x="282487" y="7990"/>
                </a:lnTo>
                <a:lnTo>
                  <a:pt x="281818" y="8029"/>
                </a:lnTo>
                <a:lnTo>
                  <a:pt x="281176" y="8091"/>
                </a:lnTo>
                <a:lnTo>
                  <a:pt x="280561" y="8160"/>
                </a:lnTo>
                <a:lnTo>
                  <a:pt x="280267" y="8199"/>
                </a:lnTo>
                <a:lnTo>
                  <a:pt x="279972" y="8245"/>
                </a:lnTo>
                <a:lnTo>
                  <a:pt x="279705" y="8299"/>
                </a:lnTo>
                <a:lnTo>
                  <a:pt x="279437" y="8345"/>
                </a:lnTo>
                <a:lnTo>
                  <a:pt x="279197" y="8407"/>
                </a:lnTo>
                <a:lnTo>
                  <a:pt x="278956" y="8469"/>
                </a:lnTo>
                <a:lnTo>
                  <a:pt x="278715" y="8538"/>
                </a:lnTo>
                <a:lnTo>
                  <a:pt x="278501" y="8608"/>
                </a:lnTo>
                <a:lnTo>
                  <a:pt x="278314" y="8677"/>
                </a:lnTo>
                <a:lnTo>
                  <a:pt x="278127" y="8754"/>
                </a:lnTo>
                <a:lnTo>
                  <a:pt x="277966" y="8839"/>
                </a:lnTo>
                <a:lnTo>
                  <a:pt x="277806" y="8924"/>
                </a:lnTo>
                <a:lnTo>
                  <a:pt x="277672" y="9017"/>
                </a:lnTo>
                <a:lnTo>
                  <a:pt x="277538" y="9110"/>
                </a:lnTo>
                <a:lnTo>
                  <a:pt x="277431" y="9210"/>
                </a:lnTo>
                <a:lnTo>
                  <a:pt x="277351" y="9310"/>
                </a:lnTo>
                <a:lnTo>
                  <a:pt x="277297" y="9418"/>
                </a:lnTo>
                <a:lnTo>
                  <a:pt x="277244" y="9526"/>
                </a:lnTo>
                <a:lnTo>
                  <a:pt x="277244" y="9642"/>
                </a:lnTo>
                <a:lnTo>
                  <a:pt x="277244" y="9758"/>
                </a:lnTo>
                <a:lnTo>
                  <a:pt x="277244" y="9882"/>
                </a:lnTo>
                <a:lnTo>
                  <a:pt x="277297" y="10005"/>
                </a:lnTo>
                <a:lnTo>
                  <a:pt x="278314" y="12336"/>
                </a:lnTo>
                <a:lnTo>
                  <a:pt x="279277" y="14668"/>
                </a:lnTo>
                <a:lnTo>
                  <a:pt x="280187" y="16999"/>
                </a:lnTo>
                <a:lnTo>
                  <a:pt x="281069" y="19331"/>
                </a:lnTo>
                <a:lnTo>
                  <a:pt x="281899" y="21654"/>
                </a:lnTo>
                <a:lnTo>
                  <a:pt x="282701" y="23986"/>
                </a:lnTo>
                <a:lnTo>
                  <a:pt x="283477" y="26317"/>
                </a:lnTo>
                <a:lnTo>
                  <a:pt x="284199" y="28641"/>
                </a:lnTo>
                <a:lnTo>
                  <a:pt x="284921" y="30972"/>
                </a:lnTo>
                <a:lnTo>
                  <a:pt x="285590" y="33304"/>
                </a:lnTo>
                <a:lnTo>
                  <a:pt x="286232" y="35635"/>
                </a:lnTo>
                <a:lnTo>
                  <a:pt x="286847" y="37959"/>
                </a:lnTo>
                <a:lnTo>
                  <a:pt x="287436" y="40290"/>
                </a:lnTo>
                <a:lnTo>
                  <a:pt x="287998" y="42622"/>
                </a:lnTo>
                <a:lnTo>
                  <a:pt x="288533" y="44953"/>
                </a:lnTo>
                <a:lnTo>
                  <a:pt x="289041" y="47284"/>
                </a:lnTo>
                <a:lnTo>
                  <a:pt x="289549" y="49616"/>
                </a:lnTo>
                <a:lnTo>
                  <a:pt x="290031" y="51947"/>
                </a:lnTo>
                <a:lnTo>
                  <a:pt x="290485" y="54279"/>
                </a:lnTo>
                <a:lnTo>
                  <a:pt x="290940" y="56610"/>
                </a:lnTo>
                <a:lnTo>
                  <a:pt x="291796" y="61281"/>
                </a:lnTo>
                <a:lnTo>
                  <a:pt x="292599" y="65951"/>
                </a:lnTo>
                <a:lnTo>
                  <a:pt x="293375" y="70622"/>
                </a:lnTo>
                <a:lnTo>
                  <a:pt x="294124" y="75300"/>
                </a:lnTo>
                <a:lnTo>
                  <a:pt x="295622" y="84664"/>
                </a:lnTo>
                <a:lnTo>
                  <a:pt x="292733" y="84680"/>
                </a:lnTo>
                <a:lnTo>
                  <a:pt x="289870" y="84687"/>
                </a:lnTo>
                <a:lnTo>
                  <a:pt x="287008" y="84695"/>
                </a:lnTo>
                <a:lnTo>
                  <a:pt x="284172" y="84687"/>
                </a:lnTo>
                <a:lnTo>
                  <a:pt x="281310" y="84672"/>
                </a:lnTo>
                <a:lnTo>
                  <a:pt x="278474" y="84649"/>
                </a:lnTo>
                <a:lnTo>
                  <a:pt x="275666" y="84618"/>
                </a:lnTo>
                <a:lnTo>
                  <a:pt x="272830" y="84579"/>
                </a:lnTo>
                <a:lnTo>
                  <a:pt x="270021" y="84533"/>
                </a:lnTo>
                <a:lnTo>
                  <a:pt x="267212" y="84471"/>
                </a:lnTo>
                <a:lnTo>
                  <a:pt x="264404" y="84409"/>
                </a:lnTo>
                <a:lnTo>
                  <a:pt x="261622" y="84340"/>
                </a:lnTo>
                <a:lnTo>
                  <a:pt x="258840" y="84263"/>
                </a:lnTo>
                <a:lnTo>
                  <a:pt x="256057" y="84170"/>
                </a:lnTo>
                <a:lnTo>
                  <a:pt x="253302" y="84077"/>
                </a:lnTo>
                <a:lnTo>
                  <a:pt x="250547" y="83977"/>
                </a:lnTo>
                <a:lnTo>
                  <a:pt x="250788" y="83444"/>
                </a:lnTo>
                <a:lnTo>
                  <a:pt x="251028" y="82912"/>
                </a:lnTo>
                <a:lnTo>
                  <a:pt x="251242" y="82379"/>
                </a:lnTo>
                <a:lnTo>
                  <a:pt x="251456" y="81839"/>
                </a:lnTo>
                <a:lnTo>
                  <a:pt x="251617" y="81306"/>
                </a:lnTo>
                <a:lnTo>
                  <a:pt x="251777" y="80766"/>
                </a:lnTo>
                <a:lnTo>
                  <a:pt x="251938" y="80225"/>
                </a:lnTo>
                <a:lnTo>
                  <a:pt x="252072" y="79685"/>
                </a:lnTo>
                <a:lnTo>
                  <a:pt x="252179" y="79144"/>
                </a:lnTo>
                <a:lnTo>
                  <a:pt x="252259" y="78596"/>
                </a:lnTo>
                <a:lnTo>
                  <a:pt x="252419" y="77508"/>
                </a:lnTo>
                <a:lnTo>
                  <a:pt x="252500" y="76412"/>
                </a:lnTo>
                <a:lnTo>
                  <a:pt x="252526" y="75315"/>
                </a:lnTo>
                <a:lnTo>
                  <a:pt x="252526" y="74219"/>
                </a:lnTo>
                <a:lnTo>
                  <a:pt x="252446" y="73115"/>
                </a:lnTo>
                <a:lnTo>
                  <a:pt x="252339" y="72004"/>
                </a:lnTo>
                <a:lnTo>
                  <a:pt x="252179" y="70900"/>
                </a:lnTo>
                <a:lnTo>
                  <a:pt x="251991" y="69788"/>
                </a:lnTo>
                <a:lnTo>
                  <a:pt x="251751" y="68676"/>
                </a:lnTo>
                <a:lnTo>
                  <a:pt x="251510" y="67565"/>
                </a:lnTo>
                <a:lnTo>
                  <a:pt x="251216" y="66453"/>
                </a:lnTo>
                <a:lnTo>
                  <a:pt x="250921" y="65341"/>
                </a:lnTo>
                <a:lnTo>
                  <a:pt x="250574" y="64230"/>
                </a:lnTo>
                <a:lnTo>
                  <a:pt x="249878" y="62014"/>
                </a:lnTo>
                <a:lnTo>
                  <a:pt x="249129" y="59798"/>
                </a:lnTo>
                <a:lnTo>
                  <a:pt x="248353" y="57598"/>
                </a:lnTo>
                <a:lnTo>
                  <a:pt x="247604" y="55414"/>
                </a:lnTo>
                <a:lnTo>
                  <a:pt x="246882" y="53236"/>
                </a:lnTo>
                <a:lnTo>
                  <a:pt x="246561" y="52163"/>
                </a:lnTo>
                <a:lnTo>
                  <a:pt x="246240" y="51090"/>
                </a:lnTo>
                <a:lnTo>
                  <a:pt x="245946" y="50025"/>
                </a:lnTo>
                <a:lnTo>
                  <a:pt x="245705" y="48960"/>
                </a:lnTo>
                <a:lnTo>
                  <a:pt x="245143" y="46505"/>
                </a:lnTo>
                <a:lnTo>
                  <a:pt x="244635" y="44042"/>
                </a:lnTo>
                <a:lnTo>
                  <a:pt x="244153" y="41572"/>
                </a:lnTo>
                <a:lnTo>
                  <a:pt x="243699" y="39101"/>
                </a:lnTo>
                <a:lnTo>
                  <a:pt x="242762" y="34153"/>
                </a:lnTo>
                <a:lnTo>
                  <a:pt x="242254" y="31675"/>
                </a:lnTo>
                <a:lnTo>
                  <a:pt x="241746" y="29197"/>
                </a:lnTo>
                <a:lnTo>
                  <a:pt x="241157" y="26726"/>
                </a:lnTo>
                <a:lnTo>
                  <a:pt x="240863" y="25483"/>
                </a:lnTo>
                <a:lnTo>
                  <a:pt x="240542" y="24248"/>
                </a:lnTo>
                <a:lnTo>
                  <a:pt x="240194" y="23013"/>
                </a:lnTo>
                <a:lnTo>
                  <a:pt x="239820" y="21778"/>
                </a:lnTo>
                <a:lnTo>
                  <a:pt x="239445" y="20550"/>
                </a:lnTo>
                <a:lnTo>
                  <a:pt x="239044" y="19315"/>
                </a:lnTo>
                <a:lnTo>
                  <a:pt x="238616" y="18088"/>
                </a:lnTo>
                <a:lnTo>
                  <a:pt x="238161" y="16860"/>
                </a:lnTo>
                <a:lnTo>
                  <a:pt x="237707" y="15633"/>
                </a:lnTo>
                <a:lnTo>
                  <a:pt x="237198" y="14405"/>
                </a:lnTo>
                <a:lnTo>
                  <a:pt x="236663" y="13178"/>
                </a:lnTo>
                <a:lnTo>
                  <a:pt x="236101" y="11958"/>
                </a:lnTo>
                <a:lnTo>
                  <a:pt x="235486" y="10738"/>
                </a:lnTo>
                <a:lnTo>
                  <a:pt x="234871" y="9519"/>
                </a:lnTo>
                <a:lnTo>
                  <a:pt x="234791" y="9418"/>
                </a:lnTo>
                <a:lnTo>
                  <a:pt x="234710" y="9318"/>
                </a:lnTo>
                <a:lnTo>
                  <a:pt x="234630" y="9225"/>
                </a:lnTo>
                <a:lnTo>
                  <a:pt x="234496" y="9133"/>
                </a:lnTo>
                <a:lnTo>
                  <a:pt x="234389" y="9040"/>
                </a:lnTo>
                <a:lnTo>
                  <a:pt x="234256" y="8963"/>
                </a:lnTo>
                <a:lnTo>
                  <a:pt x="234095" y="8878"/>
                </a:lnTo>
                <a:lnTo>
                  <a:pt x="233935" y="8808"/>
                </a:lnTo>
                <a:lnTo>
                  <a:pt x="233747" y="8731"/>
                </a:lnTo>
                <a:lnTo>
                  <a:pt x="233560" y="8670"/>
                </a:lnTo>
                <a:lnTo>
                  <a:pt x="233373" y="8600"/>
                </a:lnTo>
                <a:lnTo>
                  <a:pt x="233159" y="8546"/>
                </a:lnTo>
                <a:lnTo>
                  <a:pt x="232945" y="8484"/>
                </a:lnTo>
                <a:lnTo>
                  <a:pt x="232731" y="8438"/>
                </a:lnTo>
                <a:lnTo>
                  <a:pt x="232249" y="8345"/>
                </a:lnTo>
                <a:lnTo>
                  <a:pt x="231741" y="8268"/>
                </a:lnTo>
                <a:lnTo>
                  <a:pt x="231179" y="8206"/>
                </a:lnTo>
                <a:lnTo>
                  <a:pt x="230618" y="8152"/>
                </a:lnTo>
                <a:lnTo>
                  <a:pt x="230056" y="8121"/>
                </a:lnTo>
                <a:lnTo>
                  <a:pt x="229467" y="8098"/>
                </a:lnTo>
                <a:lnTo>
                  <a:pt x="228852" y="8091"/>
                </a:lnTo>
                <a:lnTo>
                  <a:pt x="228264" y="8098"/>
                </a:lnTo>
                <a:lnTo>
                  <a:pt x="227648" y="8121"/>
                </a:lnTo>
                <a:lnTo>
                  <a:pt x="227033" y="8152"/>
                </a:lnTo>
                <a:lnTo>
                  <a:pt x="226445" y="8199"/>
                </a:lnTo>
                <a:lnTo>
                  <a:pt x="225856" y="8260"/>
                </a:lnTo>
                <a:lnTo>
                  <a:pt x="225294" y="8330"/>
                </a:lnTo>
                <a:lnTo>
                  <a:pt x="224759" y="8407"/>
                </a:lnTo>
                <a:lnTo>
                  <a:pt x="224224" y="8507"/>
                </a:lnTo>
                <a:lnTo>
                  <a:pt x="223743" y="8608"/>
                </a:lnTo>
                <a:lnTo>
                  <a:pt x="223288" y="8731"/>
                </a:lnTo>
                <a:lnTo>
                  <a:pt x="222860" y="8855"/>
                </a:lnTo>
                <a:lnTo>
                  <a:pt x="222485" y="8994"/>
                </a:lnTo>
                <a:lnTo>
                  <a:pt x="222138" y="9148"/>
                </a:lnTo>
                <a:lnTo>
                  <a:pt x="221870" y="9310"/>
                </a:lnTo>
                <a:lnTo>
                  <a:pt x="221736" y="9395"/>
                </a:lnTo>
                <a:lnTo>
                  <a:pt x="221629" y="9480"/>
                </a:lnTo>
                <a:lnTo>
                  <a:pt x="221549" y="9565"/>
                </a:lnTo>
                <a:lnTo>
                  <a:pt x="221469" y="9658"/>
                </a:lnTo>
                <a:lnTo>
                  <a:pt x="221389" y="9750"/>
                </a:lnTo>
                <a:lnTo>
                  <a:pt x="221362" y="9851"/>
                </a:lnTo>
                <a:lnTo>
                  <a:pt x="221335" y="9951"/>
                </a:lnTo>
                <a:lnTo>
                  <a:pt x="221308" y="10051"/>
                </a:lnTo>
                <a:lnTo>
                  <a:pt x="221308" y="11317"/>
                </a:lnTo>
                <a:lnTo>
                  <a:pt x="221362" y="12583"/>
                </a:lnTo>
                <a:lnTo>
                  <a:pt x="221442" y="13857"/>
                </a:lnTo>
                <a:lnTo>
                  <a:pt x="221549" y="15123"/>
                </a:lnTo>
                <a:lnTo>
                  <a:pt x="221683" y="16397"/>
                </a:lnTo>
                <a:lnTo>
                  <a:pt x="221843" y="17671"/>
                </a:lnTo>
                <a:lnTo>
                  <a:pt x="222031" y="18945"/>
                </a:lnTo>
                <a:lnTo>
                  <a:pt x="222271" y="20211"/>
                </a:lnTo>
                <a:lnTo>
                  <a:pt x="222512" y="21485"/>
                </a:lnTo>
                <a:lnTo>
                  <a:pt x="222780" y="22758"/>
                </a:lnTo>
                <a:lnTo>
                  <a:pt x="223101" y="24032"/>
                </a:lnTo>
                <a:lnTo>
                  <a:pt x="223395" y="25306"/>
                </a:lnTo>
                <a:lnTo>
                  <a:pt x="223743" y="26587"/>
                </a:lnTo>
                <a:lnTo>
                  <a:pt x="224090" y="27861"/>
                </a:lnTo>
                <a:lnTo>
                  <a:pt x="224839" y="30409"/>
                </a:lnTo>
                <a:lnTo>
                  <a:pt x="225642" y="32956"/>
                </a:lnTo>
                <a:lnTo>
                  <a:pt x="226471" y="35504"/>
                </a:lnTo>
                <a:lnTo>
                  <a:pt x="228157" y="40591"/>
                </a:lnTo>
                <a:lnTo>
                  <a:pt x="229013" y="43131"/>
                </a:lnTo>
                <a:lnTo>
                  <a:pt x="229842" y="45671"/>
                </a:lnTo>
                <a:lnTo>
                  <a:pt x="230644" y="48203"/>
                </a:lnTo>
                <a:lnTo>
                  <a:pt x="231393" y="50728"/>
                </a:lnTo>
                <a:lnTo>
                  <a:pt x="231955" y="52773"/>
                </a:lnTo>
                <a:lnTo>
                  <a:pt x="232490" y="54819"/>
                </a:lnTo>
                <a:lnTo>
                  <a:pt x="232998" y="56873"/>
                </a:lnTo>
                <a:lnTo>
                  <a:pt x="233480" y="58926"/>
                </a:lnTo>
                <a:lnTo>
                  <a:pt x="234416" y="63041"/>
                </a:lnTo>
                <a:lnTo>
                  <a:pt x="234898" y="65102"/>
                </a:lnTo>
                <a:lnTo>
                  <a:pt x="235406" y="67163"/>
                </a:lnTo>
                <a:lnTo>
                  <a:pt x="235941" y="69224"/>
                </a:lnTo>
                <a:lnTo>
                  <a:pt x="236476" y="71278"/>
                </a:lnTo>
                <a:lnTo>
                  <a:pt x="237091" y="73339"/>
                </a:lnTo>
                <a:lnTo>
                  <a:pt x="237733" y="75393"/>
                </a:lnTo>
                <a:lnTo>
                  <a:pt x="238429" y="77438"/>
                </a:lnTo>
                <a:lnTo>
                  <a:pt x="238803" y="78465"/>
                </a:lnTo>
                <a:lnTo>
                  <a:pt x="239205" y="79484"/>
                </a:lnTo>
                <a:lnTo>
                  <a:pt x="239606" y="80503"/>
                </a:lnTo>
                <a:lnTo>
                  <a:pt x="240034" y="81522"/>
                </a:lnTo>
                <a:lnTo>
                  <a:pt x="240489" y="82541"/>
                </a:lnTo>
                <a:lnTo>
                  <a:pt x="240970" y="83560"/>
                </a:lnTo>
                <a:lnTo>
                  <a:pt x="238215" y="83414"/>
                </a:lnTo>
                <a:lnTo>
                  <a:pt x="235459" y="83267"/>
                </a:lnTo>
                <a:lnTo>
                  <a:pt x="232731" y="83105"/>
                </a:lnTo>
                <a:lnTo>
                  <a:pt x="230029" y="82935"/>
                </a:lnTo>
                <a:lnTo>
                  <a:pt x="227327" y="82757"/>
                </a:lnTo>
                <a:lnTo>
                  <a:pt x="224625" y="82572"/>
                </a:lnTo>
                <a:lnTo>
                  <a:pt x="221950" y="82379"/>
                </a:lnTo>
                <a:lnTo>
                  <a:pt x="219275" y="82171"/>
                </a:lnTo>
                <a:lnTo>
                  <a:pt x="216627" y="81962"/>
                </a:lnTo>
                <a:lnTo>
                  <a:pt x="213979" y="81738"/>
                </a:lnTo>
                <a:lnTo>
                  <a:pt x="211357" y="81507"/>
                </a:lnTo>
                <a:lnTo>
                  <a:pt x="208736" y="81267"/>
                </a:lnTo>
                <a:lnTo>
                  <a:pt x="206114" y="81020"/>
                </a:lnTo>
                <a:lnTo>
                  <a:pt x="203519" y="80766"/>
                </a:lnTo>
                <a:lnTo>
                  <a:pt x="200951" y="80503"/>
                </a:lnTo>
                <a:lnTo>
                  <a:pt x="198383" y="80225"/>
                </a:lnTo>
                <a:lnTo>
                  <a:pt x="197821" y="75833"/>
                </a:lnTo>
                <a:lnTo>
                  <a:pt x="197179" y="71440"/>
                </a:lnTo>
                <a:lnTo>
                  <a:pt x="196511" y="67040"/>
                </a:lnTo>
                <a:lnTo>
                  <a:pt x="195788" y="62647"/>
                </a:lnTo>
                <a:lnTo>
                  <a:pt x="194986" y="58254"/>
                </a:lnTo>
                <a:lnTo>
                  <a:pt x="194157" y="53870"/>
                </a:lnTo>
                <a:lnTo>
                  <a:pt x="193247" y="49477"/>
                </a:lnTo>
                <a:lnTo>
                  <a:pt x="192257" y="45084"/>
                </a:lnTo>
                <a:lnTo>
                  <a:pt x="191749" y="42892"/>
                </a:lnTo>
                <a:lnTo>
                  <a:pt x="191214" y="40699"/>
                </a:lnTo>
                <a:lnTo>
                  <a:pt x="190679" y="38507"/>
                </a:lnTo>
                <a:lnTo>
                  <a:pt x="190117" y="36314"/>
                </a:lnTo>
                <a:lnTo>
                  <a:pt x="189555" y="34122"/>
                </a:lnTo>
                <a:lnTo>
                  <a:pt x="188967" y="31930"/>
                </a:lnTo>
                <a:lnTo>
                  <a:pt x="188352" y="29737"/>
                </a:lnTo>
                <a:lnTo>
                  <a:pt x="187710" y="27545"/>
                </a:lnTo>
                <a:lnTo>
                  <a:pt x="187068" y="25352"/>
                </a:lnTo>
                <a:lnTo>
                  <a:pt x="186426" y="23160"/>
                </a:lnTo>
                <a:lnTo>
                  <a:pt x="185730" y="20975"/>
                </a:lnTo>
                <a:lnTo>
                  <a:pt x="185035" y="18783"/>
                </a:lnTo>
                <a:lnTo>
                  <a:pt x="184312" y="16590"/>
                </a:lnTo>
                <a:lnTo>
                  <a:pt x="183590" y="14405"/>
                </a:lnTo>
                <a:lnTo>
                  <a:pt x="182841" y="12213"/>
                </a:lnTo>
                <a:lnTo>
                  <a:pt x="182065" y="10028"/>
                </a:lnTo>
                <a:lnTo>
                  <a:pt x="182012" y="9905"/>
                </a:lnTo>
                <a:lnTo>
                  <a:pt x="181932" y="9789"/>
                </a:lnTo>
                <a:lnTo>
                  <a:pt x="181851" y="9673"/>
                </a:lnTo>
                <a:lnTo>
                  <a:pt x="181718" y="9557"/>
                </a:lnTo>
                <a:lnTo>
                  <a:pt x="181611" y="9449"/>
                </a:lnTo>
                <a:lnTo>
                  <a:pt x="181450" y="9349"/>
                </a:lnTo>
                <a:lnTo>
                  <a:pt x="181290" y="9248"/>
                </a:lnTo>
                <a:lnTo>
                  <a:pt x="181129" y="9156"/>
                </a:lnTo>
                <a:lnTo>
                  <a:pt x="180942" y="9063"/>
                </a:lnTo>
                <a:lnTo>
                  <a:pt x="180728" y="8971"/>
                </a:lnTo>
                <a:lnTo>
                  <a:pt x="180514" y="8886"/>
                </a:lnTo>
                <a:lnTo>
                  <a:pt x="180273" y="8808"/>
                </a:lnTo>
                <a:lnTo>
                  <a:pt x="180032" y="8731"/>
                </a:lnTo>
                <a:lnTo>
                  <a:pt x="179791" y="8662"/>
                </a:lnTo>
                <a:lnTo>
                  <a:pt x="179524" y="8592"/>
                </a:lnTo>
                <a:lnTo>
                  <a:pt x="179256" y="8523"/>
                </a:lnTo>
                <a:lnTo>
                  <a:pt x="178962" y="8461"/>
                </a:lnTo>
                <a:lnTo>
                  <a:pt x="178668" y="8407"/>
                </a:lnTo>
                <a:lnTo>
                  <a:pt x="178079" y="8307"/>
                </a:lnTo>
                <a:lnTo>
                  <a:pt x="177437" y="8214"/>
                </a:lnTo>
                <a:lnTo>
                  <a:pt x="176795" y="8145"/>
                </a:lnTo>
                <a:lnTo>
                  <a:pt x="176127" y="8091"/>
                </a:lnTo>
                <a:lnTo>
                  <a:pt x="175431" y="8052"/>
                </a:lnTo>
                <a:lnTo>
                  <a:pt x="174762" y="8029"/>
                </a:lnTo>
                <a:lnTo>
                  <a:pt x="174067" y="8021"/>
                </a:lnTo>
                <a:lnTo>
                  <a:pt x="173398" y="8021"/>
                </a:lnTo>
                <a:lnTo>
                  <a:pt x="172729" y="8044"/>
                </a:lnTo>
                <a:lnTo>
                  <a:pt x="172061" y="8083"/>
                </a:lnTo>
                <a:lnTo>
                  <a:pt x="171445" y="8137"/>
                </a:lnTo>
                <a:lnTo>
                  <a:pt x="170830" y="8206"/>
                </a:lnTo>
                <a:lnTo>
                  <a:pt x="170536" y="8253"/>
                </a:lnTo>
                <a:lnTo>
                  <a:pt x="170268" y="8299"/>
                </a:lnTo>
                <a:lnTo>
                  <a:pt x="169974" y="8345"/>
                </a:lnTo>
                <a:lnTo>
                  <a:pt x="169733" y="8399"/>
                </a:lnTo>
                <a:lnTo>
                  <a:pt x="169466" y="8453"/>
                </a:lnTo>
                <a:lnTo>
                  <a:pt x="169225" y="8515"/>
                </a:lnTo>
                <a:lnTo>
                  <a:pt x="169011" y="8577"/>
                </a:lnTo>
                <a:lnTo>
                  <a:pt x="168797" y="8646"/>
                </a:lnTo>
                <a:lnTo>
                  <a:pt x="168583" y="8724"/>
                </a:lnTo>
                <a:lnTo>
                  <a:pt x="168396" y="8801"/>
                </a:lnTo>
                <a:lnTo>
                  <a:pt x="168235" y="8878"/>
                </a:lnTo>
                <a:lnTo>
                  <a:pt x="168075" y="8963"/>
                </a:lnTo>
                <a:lnTo>
                  <a:pt x="167914" y="9056"/>
                </a:lnTo>
                <a:lnTo>
                  <a:pt x="167807" y="9148"/>
                </a:lnTo>
                <a:lnTo>
                  <a:pt x="167700" y="9241"/>
                </a:lnTo>
                <a:lnTo>
                  <a:pt x="167593" y="9341"/>
                </a:lnTo>
                <a:lnTo>
                  <a:pt x="167540" y="9449"/>
                </a:lnTo>
                <a:lnTo>
                  <a:pt x="167486" y="9557"/>
                </a:lnTo>
                <a:lnTo>
                  <a:pt x="167459" y="9665"/>
                </a:lnTo>
                <a:lnTo>
                  <a:pt x="167433" y="9781"/>
                </a:lnTo>
                <a:lnTo>
                  <a:pt x="167459" y="9905"/>
                </a:lnTo>
                <a:lnTo>
                  <a:pt x="167486" y="10028"/>
                </a:lnTo>
                <a:lnTo>
                  <a:pt x="168957" y="14320"/>
                </a:lnTo>
                <a:lnTo>
                  <a:pt x="170402" y="18620"/>
                </a:lnTo>
                <a:lnTo>
                  <a:pt x="171820" y="22913"/>
                </a:lnTo>
                <a:lnTo>
                  <a:pt x="173211" y="27213"/>
                </a:lnTo>
                <a:lnTo>
                  <a:pt x="174548" y="31513"/>
                </a:lnTo>
                <a:lnTo>
                  <a:pt x="175859" y="35805"/>
                </a:lnTo>
                <a:lnTo>
                  <a:pt x="177143" y="40105"/>
                </a:lnTo>
                <a:lnTo>
                  <a:pt x="178374" y="44405"/>
                </a:lnTo>
                <a:lnTo>
                  <a:pt x="179577" y="48705"/>
                </a:lnTo>
                <a:lnTo>
                  <a:pt x="180728" y="53013"/>
                </a:lnTo>
                <a:lnTo>
                  <a:pt x="181851" y="57313"/>
                </a:lnTo>
                <a:lnTo>
                  <a:pt x="182921" y="61613"/>
                </a:lnTo>
                <a:lnTo>
                  <a:pt x="183965" y="65920"/>
                </a:lnTo>
                <a:lnTo>
                  <a:pt x="184928" y="70228"/>
                </a:lnTo>
                <a:lnTo>
                  <a:pt x="185864" y="74536"/>
                </a:lnTo>
                <a:lnTo>
                  <a:pt x="186747" y="78843"/>
                </a:lnTo>
                <a:lnTo>
                  <a:pt x="184821" y="78596"/>
                </a:lnTo>
                <a:lnTo>
                  <a:pt x="182921" y="78334"/>
                </a:lnTo>
                <a:lnTo>
                  <a:pt x="180995" y="78071"/>
                </a:lnTo>
                <a:lnTo>
                  <a:pt x="179123" y="77809"/>
                </a:lnTo>
                <a:lnTo>
                  <a:pt x="177223" y="77531"/>
                </a:lnTo>
                <a:lnTo>
                  <a:pt x="175351" y="77253"/>
                </a:lnTo>
                <a:lnTo>
                  <a:pt x="173478" y="76975"/>
                </a:lnTo>
                <a:lnTo>
                  <a:pt x="171606" y="76682"/>
                </a:lnTo>
                <a:lnTo>
                  <a:pt x="169760" y="76388"/>
                </a:lnTo>
                <a:lnTo>
                  <a:pt x="167941" y="76087"/>
                </a:lnTo>
                <a:lnTo>
                  <a:pt x="166095" y="75779"/>
                </a:lnTo>
                <a:lnTo>
                  <a:pt x="164276" y="75470"/>
                </a:lnTo>
                <a:lnTo>
                  <a:pt x="162484" y="75146"/>
                </a:lnTo>
                <a:lnTo>
                  <a:pt x="160665" y="74829"/>
                </a:lnTo>
                <a:lnTo>
                  <a:pt x="158899" y="74497"/>
                </a:lnTo>
                <a:lnTo>
                  <a:pt x="157107" y="74165"/>
                </a:lnTo>
                <a:lnTo>
                  <a:pt x="155341" y="73818"/>
                </a:lnTo>
                <a:lnTo>
                  <a:pt x="153603" y="73478"/>
                </a:lnTo>
                <a:lnTo>
                  <a:pt x="151837" y="73123"/>
                </a:lnTo>
                <a:lnTo>
                  <a:pt x="150125" y="72768"/>
                </a:lnTo>
                <a:lnTo>
                  <a:pt x="148386" y="72405"/>
                </a:lnTo>
                <a:lnTo>
                  <a:pt x="146674" y="72034"/>
                </a:lnTo>
                <a:lnTo>
                  <a:pt x="144989" y="71656"/>
                </a:lnTo>
                <a:lnTo>
                  <a:pt x="143304" y="71278"/>
                </a:lnTo>
                <a:lnTo>
                  <a:pt x="141618" y="70892"/>
                </a:lnTo>
                <a:lnTo>
                  <a:pt x="139960" y="70498"/>
                </a:lnTo>
                <a:lnTo>
                  <a:pt x="138301" y="70097"/>
                </a:lnTo>
                <a:lnTo>
                  <a:pt x="136670" y="69695"/>
                </a:lnTo>
                <a:lnTo>
                  <a:pt x="135038" y="69286"/>
                </a:lnTo>
                <a:lnTo>
                  <a:pt x="133433" y="68869"/>
                </a:lnTo>
                <a:lnTo>
                  <a:pt x="131828" y="68445"/>
                </a:lnTo>
                <a:lnTo>
                  <a:pt x="130223" y="68020"/>
                </a:lnTo>
                <a:lnTo>
                  <a:pt x="130169" y="66098"/>
                </a:lnTo>
                <a:lnTo>
                  <a:pt x="130116" y="64168"/>
                </a:lnTo>
                <a:lnTo>
                  <a:pt x="130009" y="62246"/>
                </a:lnTo>
                <a:lnTo>
                  <a:pt x="129902" y="60316"/>
                </a:lnTo>
                <a:lnTo>
                  <a:pt x="129768" y="58386"/>
                </a:lnTo>
                <a:lnTo>
                  <a:pt x="129607" y="56456"/>
                </a:lnTo>
                <a:lnTo>
                  <a:pt x="129420" y="54526"/>
                </a:lnTo>
                <a:lnTo>
                  <a:pt x="129233" y="52596"/>
                </a:lnTo>
                <a:lnTo>
                  <a:pt x="129019" y="50658"/>
                </a:lnTo>
                <a:lnTo>
                  <a:pt x="128778" y="48728"/>
                </a:lnTo>
                <a:lnTo>
                  <a:pt x="128511" y="46790"/>
                </a:lnTo>
                <a:lnTo>
                  <a:pt x="128243" y="44860"/>
                </a:lnTo>
                <a:lnTo>
                  <a:pt x="127949" y="42923"/>
                </a:lnTo>
                <a:lnTo>
                  <a:pt x="127655" y="40993"/>
                </a:lnTo>
                <a:lnTo>
                  <a:pt x="127307" y="39055"/>
                </a:lnTo>
                <a:lnTo>
                  <a:pt x="126986" y="37117"/>
                </a:lnTo>
                <a:lnTo>
                  <a:pt x="126611" y="35187"/>
                </a:lnTo>
                <a:lnTo>
                  <a:pt x="126237" y="33250"/>
                </a:lnTo>
                <a:lnTo>
                  <a:pt x="125434" y="29382"/>
                </a:lnTo>
                <a:lnTo>
                  <a:pt x="124578" y="25522"/>
                </a:lnTo>
                <a:lnTo>
                  <a:pt x="123669" y="21662"/>
                </a:lnTo>
                <a:lnTo>
                  <a:pt x="122706" y="17810"/>
                </a:lnTo>
                <a:lnTo>
                  <a:pt x="121716" y="13958"/>
                </a:lnTo>
                <a:lnTo>
                  <a:pt x="120646" y="10121"/>
                </a:lnTo>
                <a:lnTo>
                  <a:pt x="119549" y="6284"/>
                </a:lnTo>
                <a:lnTo>
                  <a:pt x="119496" y="6153"/>
                </a:lnTo>
                <a:lnTo>
                  <a:pt x="119442" y="6029"/>
                </a:lnTo>
                <a:lnTo>
                  <a:pt x="119335" y="5906"/>
                </a:lnTo>
                <a:lnTo>
                  <a:pt x="119228" y="5782"/>
                </a:lnTo>
                <a:lnTo>
                  <a:pt x="119094" y="5674"/>
                </a:lnTo>
                <a:lnTo>
                  <a:pt x="118961" y="5558"/>
                </a:lnTo>
                <a:lnTo>
                  <a:pt x="118800" y="5450"/>
                </a:lnTo>
                <a:lnTo>
                  <a:pt x="118613" y="5350"/>
                </a:lnTo>
                <a:lnTo>
                  <a:pt x="118426" y="5250"/>
                </a:lnTo>
                <a:lnTo>
                  <a:pt x="118238" y="5157"/>
                </a:lnTo>
                <a:lnTo>
                  <a:pt x="117998" y="5064"/>
                </a:lnTo>
                <a:lnTo>
                  <a:pt x="117757" y="4979"/>
                </a:lnTo>
                <a:lnTo>
                  <a:pt x="117516" y="4894"/>
                </a:lnTo>
                <a:lnTo>
                  <a:pt x="117275" y="4817"/>
                </a:lnTo>
                <a:lnTo>
                  <a:pt x="116981" y="4748"/>
                </a:lnTo>
                <a:lnTo>
                  <a:pt x="116714" y="4678"/>
                </a:lnTo>
                <a:lnTo>
                  <a:pt x="116419" y="4609"/>
                </a:lnTo>
                <a:lnTo>
                  <a:pt x="116125" y="4547"/>
                </a:lnTo>
                <a:lnTo>
                  <a:pt x="115804" y="4493"/>
                </a:lnTo>
                <a:lnTo>
                  <a:pt x="115483" y="4439"/>
                </a:lnTo>
                <a:lnTo>
                  <a:pt x="114841" y="4339"/>
                </a:lnTo>
                <a:lnTo>
                  <a:pt x="114146" y="4261"/>
                </a:lnTo>
                <a:lnTo>
                  <a:pt x="113450" y="4200"/>
                </a:lnTo>
                <a:lnTo>
                  <a:pt x="112754" y="4161"/>
                </a:lnTo>
                <a:lnTo>
                  <a:pt x="112032" y="4130"/>
                </a:lnTo>
                <a:lnTo>
                  <a:pt x="111310" y="4122"/>
                </a:lnTo>
                <a:lnTo>
                  <a:pt x="110588" y="4130"/>
                </a:lnTo>
                <a:lnTo>
                  <a:pt x="109892" y="4153"/>
                </a:lnTo>
                <a:lnTo>
                  <a:pt x="109197" y="4192"/>
                </a:lnTo>
                <a:lnTo>
                  <a:pt x="108501" y="4246"/>
                </a:lnTo>
                <a:lnTo>
                  <a:pt x="108180" y="4285"/>
                </a:lnTo>
                <a:lnTo>
                  <a:pt x="107859" y="4323"/>
                </a:lnTo>
                <a:lnTo>
                  <a:pt x="107565" y="4370"/>
                </a:lnTo>
                <a:lnTo>
                  <a:pt x="107244" y="4416"/>
                </a:lnTo>
                <a:lnTo>
                  <a:pt x="106950" y="4470"/>
                </a:lnTo>
                <a:lnTo>
                  <a:pt x="106655" y="4524"/>
                </a:lnTo>
                <a:lnTo>
                  <a:pt x="106388" y="4586"/>
                </a:lnTo>
                <a:lnTo>
                  <a:pt x="106120" y="4647"/>
                </a:lnTo>
                <a:lnTo>
                  <a:pt x="105880" y="4717"/>
                </a:lnTo>
                <a:lnTo>
                  <a:pt x="105639" y="4794"/>
                </a:lnTo>
                <a:lnTo>
                  <a:pt x="105398" y="4871"/>
                </a:lnTo>
                <a:lnTo>
                  <a:pt x="105184" y="4956"/>
                </a:lnTo>
                <a:lnTo>
                  <a:pt x="104997" y="5041"/>
                </a:lnTo>
                <a:lnTo>
                  <a:pt x="104810" y="5134"/>
                </a:lnTo>
                <a:lnTo>
                  <a:pt x="104649" y="5226"/>
                </a:lnTo>
                <a:lnTo>
                  <a:pt x="104489" y="5327"/>
                </a:lnTo>
                <a:lnTo>
                  <a:pt x="104355" y="5435"/>
                </a:lnTo>
                <a:lnTo>
                  <a:pt x="104248" y="5543"/>
                </a:lnTo>
                <a:lnTo>
                  <a:pt x="104141" y="5651"/>
                </a:lnTo>
                <a:lnTo>
                  <a:pt x="104061" y="5775"/>
                </a:lnTo>
                <a:lnTo>
                  <a:pt x="104007" y="5890"/>
                </a:lnTo>
                <a:lnTo>
                  <a:pt x="103954" y="6022"/>
                </a:lnTo>
                <a:lnTo>
                  <a:pt x="103954" y="6153"/>
                </a:lnTo>
                <a:lnTo>
                  <a:pt x="103954" y="6284"/>
                </a:lnTo>
                <a:lnTo>
                  <a:pt x="104408" y="9889"/>
                </a:lnTo>
                <a:lnTo>
                  <a:pt x="104890" y="13494"/>
                </a:lnTo>
                <a:lnTo>
                  <a:pt x="105425" y="17107"/>
                </a:lnTo>
                <a:lnTo>
                  <a:pt x="106013" y="20720"/>
                </a:lnTo>
                <a:lnTo>
                  <a:pt x="106629" y="24341"/>
                </a:lnTo>
                <a:lnTo>
                  <a:pt x="107297" y="27962"/>
                </a:lnTo>
                <a:lnTo>
                  <a:pt x="108020" y="31582"/>
                </a:lnTo>
                <a:lnTo>
                  <a:pt x="108795" y="35211"/>
                </a:lnTo>
                <a:lnTo>
                  <a:pt x="109625" y="38831"/>
                </a:lnTo>
                <a:lnTo>
                  <a:pt x="110534" y="42452"/>
                </a:lnTo>
                <a:lnTo>
                  <a:pt x="111470" y="46072"/>
                </a:lnTo>
                <a:lnTo>
                  <a:pt x="111979" y="47879"/>
                </a:lnTo>
                <a:lnTo>
                  <a:pt x="112487" y="49685"/>
                </a:lnTo>
                <a:lnTo>
                  <a:pt x="113022" y="51492"/>
                </a:lnTo>
                <a:lnTo>
                  <a:pt x="113584" y="53298"/>
                </a:lnTo>
                <a:lnTo>
                  <a:pt x="114146" y="55097"/>
                </a:lnTo>
                <a:lnTo>
                  <a:pt x="114707" y="56903"/>
                </a:lnTo>
                <a:lnTo>
                  <a:pt x="115323" y="58702"/>
                </a:lnTo>
                <a:lnTo>
                  <a:pt x="115938" y="60501"/>
                </a:lnTo>
                <a:lnTo>
                  <a:pt x="116580" y="62300"/>
                </a:lnTo>
                <a:lnTo>
                  <a:pt x="117222" y="64098"/>
                </a:lnTo>
                <a:lnTo>
                  <a:pt x="117222" y="64098"/>
                </a:lnTo>
                <a:lnTo>
                  <a:pt x="115323" y="63473"/>
                </a:lnTo>
                <a:lnTo>
                  <a:pt x="113450" y="62840"/>
                </a:lnTo>
                <a:lnTo>
                  <a:pt x="111604" y="62199"/>
                </a:lnTo>
                <a:lnTo>
                  <a:pt x="109785" y="61543"/>
                </a:lnTo>
                <a:lnTo>
                  <a:pt x="107993" y="60887"/>
                </a:lnTo>
                <a:lnTo>
                  <a:pt x="106201" y="60215"/>
                </a:lnTo>
                <a:lnTo>
                  <a:pt x="104462" y="59528"/>
                </a:lnTo>
                <a:lnTo>
                  <a:pt x="102723" y="58833"/>
                </a:lnTo>
                <a:lnTo>
                  <a:pt x="100850" y="58061"/>
                </a:lnTo>
                <a:lnTo>
                  <a:pt x="99031" y="57282"/>
                </a:lnTo>
                <a:lnTo>
                  <a:pt x="97239" y="56494"/>
                </a:lnTo>
                <a:lnTo>
                  <a:pt x="95474" y="55707"/>
                </a:lnTo>
                <a:lnTo>
                  <a:pt x="93735" y="54912"/>
                </a:lnTo>
                <a:lnTo>
                  <a:pt x="92023" y="54109"/>
                </a:lnTo>
                <a:lnTo>
                  <a:pt x="90337" y="53306"/>
                </a:lnTo>
                <a:lnTo>
                  <a:pt x="88679" y="52495"/>
                </a:lnTo>
                <a:lnTo>
                  <a:pt x="87074" y="51677"/>
                </a:lnTo>
                <a:lnTo>
                  <a:pt x="85469" y="50859"/>
                </a:lnTo>
                <a:lnTo>
                  <a:pt x="83917" y="50040"/>
                </a:lnTo>
                <a:lnTo>
                  <a:pt x="82366" y="49214"/>
                </a:lnTo>
                <a:lnTo>
                  <a:pt x="80868" y="48381"/>
                </a:lnTo>
                <a:lnTo>
                  <a:pt x="79370" y="47547"/>
                </a:lnTo>
                <a:lnTo>
                  <a:pt x="77925" y="46705"/>
                </a:lnTo>
                <a:lnTo>
                  <a:pt x="76481" y="45864"/>
                </a:lnTo>
                <a:lnTo>
                  <a:pt x="75090" y="45023"/>
                </a:lnTo>
                <a:lnTo>
                  <a:pt x="73699" y="44173"/>
                </a:lnTo>
                <a:lnTo>
                  <a:pt x="72334" y="43316"/>
                </a:lnTo>
                <a:lnTo>
                  <a:pt x="70997" y="42460"/>
                </a:lnTo>
                <a:lnTo>
                  <a:pt x="69686" y="41603"/>
                </a:lnTo>
                <a:lnTo>
                  <a:pt x="68402" y="40738"/>
                </a:lnTo>
                <a:lnTo>
                  <a:pt x="67145" y="39873"/>
                </a:lnTo>
                <a:lnTo>
                  <a:pt x="65887" y="39001"/>
                </a:lnTo>
                <a:lnTo>
                  <a:pt x="64657" y="38129"/>
                </a:lnTo>
                <a:lnTo>
                  <a:pt x="63453" y="37256"/>
                </a:lnTo>
                <a:lnTo>
                  <a:pt x="62276" y="36376"/>
                </a:lnTo>
                <a:lnTo>
                  <a:pt x="61099" y="35496"/>
                </a:lnTo>
                <a:lnTo>
                  <a:pt x="59949" y="34616"/>
                </a:lnTo>
                <a:lnTo>
                  <a:pt x="58825" y="33728"/>
                </a:lnTo>
                <a:lnTo>
                  <a:pt x="57728" y="32841"/>
                </a:lnTo>
                <a:lnTo>
                  <a:pt x="56632" y="31953"/>
                </a:lnTo>
                <a:lnTo>
                  <a:pt x="55562" y="31057"/>
                </a:lnTo>
                <a:lnTo>
                  <a:pt x="54518" y="30169"/>
                </a:lnTo>
                <a:lnTo>
                  <a:pt x="53475" y="29274"/>
                </a:lnTo>
                <a:lnTo>
                  <a:pt x="52432" y="28378"/>
                </a:lnTo>
                <a:lnTo>
                  <a:pt x="50452" y="26580"/>
                </a:lnTo>
                <a:lnTo>
                  <a:pt x="48500" y="24773"/>
                </a:lnTo>
                <a:lnTo>
                  <a:pt x="46600" y="22959"/>
                </a:lnTo>
                <a:lnTo>
                  <a:pt x="44754" y="21145"/>
                </a:lnTo>
                <a:lnTo>
                  <a:pt x="42962" y="19331"/>
                </a:lnTo>
                <a:lnTo>
                  <a:pt x="41223" y="17509"/>
                </a:lnTo>
                <a:lnTo>
                  <a:pt x="39511" y="15695"/>
                </a:lnTo>
                <a:lnTo>
                  <a:pt x="37826" y="13865"/>
                </a:lnTo>
                <a:lnTo>
                  <a:pt x="36167" y="12043"/>
                </a:lnTo>
                <a:lnTo>
                  <a:pt x="34562" y="10229"/>
                </a:lnTo>
                <a:lnTo>
                  <a:pt x="32957" y="8407"/>
                </a:lnTo>
                <a:lnTo>
                  <a:pt x="31379" y="6585"/>
                </a:lnTo>
                <a:lnTo>
                  <a:pt x="28276" y="2964"/>
                </a:lnTo>
                <a:lnTo>
                  <a:pt x="28035" y="2725"/>
                </a:lnTo>
                <a:lnTo>
                  <a:pt x="27795" y="2501"/>
                </a:lnTo>
                <a:lnTo>
                  <a:pt x="27500" y="2285"/>
                </a:lnTo>
                <a:lnTo>
                  <a:pt x="27179" y="2077"/>
                </a:lnTo>
                <a:lnTo>
                  <a:pt x="26832" y="1884"/>
                </a:lnTo>
                <a:lnTo>
                  <a:pt x="26457" y="1698"/>
                </a:lnTo>
                <a:lnTo>
                  <a:pt x="26056" y="1521"/>
                </a:lnTo>
                <a:lnTo>
                  <a:pt x="25628" y="1351"/>
                </a:lnTo>
                <a:lnTo>
                  <a:pt x="25173" y="1197"/>
                </a:lnTo>
                <a:lnTo>
                  <a:pt x="24691" y="1058"/>
                </a:lnTo>
                <a:lnTo>
                  <a:pt x="24183" y="919"/>
                </a:lnTo>
                <a:lnTo>
                  <a:pt x="23675" y="795"/>
                </a:lnTo>
                <a:lnTo>
                  <a:pt x="23140" y="679"/>
                </a:lnTo>
                <a:lnTo>
                  <a:pt x="22578" y="571"/>
                </a:lnTo>
                <a:lnTo>
                  <a:pt x="22016" y="471"/>
                </a:lnTo>
                <a:lnTo>
                  <a:pt x="21428" y="386"/>
                </a:lnTo>
                <a:lnTo>
                  <a:pt x="20839" y="309"/>
                </a:lnTo>
                <a:lnTo>
                  <a:pt x="20224" y="239"/>
                </a:lnTo>
                <a:lnTo>
                  <a:pt x="19609" y="178"/>
                </a:lnTo>
                <a:lnTo>
                  <a:pt x="18967" y="124"/>
                </a:lnTo>
                <a:lnTo>
                  <a:pt x="18325" y="85"/>
                </a:lnTo>
                <a:lnTo>
                  <a:pt x="17683" y="54"/>
                </a:lnTo>
                <a:lnTo>
                  <a:pt x="17014" y="23"/>
                </a:lnTo>
                <a:lnTo>
                  <a:pt x="16345" y="8"/>
                </a:lnTo>
                <a:lnTo>
                  <a:pt x="1570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rot="10800000">
            <a:off x="2845321" y="4512188"/>
            <a:ext cx="798311" cy="533414"/>
          </a:xfrm>
          <a:custGeom>
            <a:rect b="b" l="l" r="r" t="t"/>
            <a:pathLst>
              <a:path extrusionOk="0" h="57854" w="265661">
                <a:moveTo>
                  <a:pt x="6688" y="1"/>
                </a:moveTo>
                <a:lnTo>
                  <a:pt x="6126" y="16"/>
                </a:lnTo>
                <a:lnTo>
                  <a:pt x="5538" y="47"/>
                </a:lnTo>
                <a:lnTo>
                  <a:pt x="4976" y="93"/>
                </a:lnTo>
                <a:lnTo>
                  <a:pt x="4414" y="147"/>
                </a:lnTo>
                <a:lnTo>
                  <a:pt x="3879" y="217"/>
                </a:lnTo>
                <a:lnTo>
                  <a:pt x="3344" y="302"/>
                </a:lnTo>
                <a:lnTo>
                  <a:pt x="2863" y="402"/>
                </a:lnTo>
                <a:lnTo>
                  <a:pt x="2381" y="510"/>
                </a:lnTo>
                <a:lnTo>
                  <a:pt x="1926" y="626"/>
                </a:lnTo>
                <a:lnTo>
                  <a:pt x="1525" y="757"/>
                </a:lnTo>
                <a:lnTo>
                  <a:pt x="1151" y="904"/>
                </a:lnTo>
                <a:lnTo>
                  <a:pt x="830" y="1058"/>
                </a:lnTo>
                <a:lnTo>
                  <a:pt x="562" y="1228"/>
                </a:lnTo>
                <a:lnTo>
                  <a:pt x="428" y="1313"/>
                </a:lnTo>
                <a:lnTo>
                  <a:pt x="321" y="1406"/>
                </a:lnTo>
                <a:lnTo>
                  <a:pt x="241" y="1498"/>
                </a:lnTo>
                <a:lnTo>
                  <a:pt x="161" y="1591"/>
                </a:lnTo>
                <a:lnTo>
                  <a:pt x="107" y="1691"/>
                </a:lnTo>
                <a:lnTo>
                  <a:pt x="54" y="1792"/>
                </a:lnTo>
                <a:lnTo>
                  <a:pt x="27" y="1892"/>
                </a:lnTo>
                <a:lnTo>
                  <a:pt x="27" y="2000"/>
                </a:lnTo>
                <a:lnTo>
                  <a:pt x="0" y="2942"/>
                </a:lnTo>
                <a:lnTo>
                  <a:pt x="27" y="3891"/>
                </a:lnTo>
                <a:lnTo>
                  <a:pt x="81" y="4833"/>
                </a:lnTo>
                <a:lnTo>
                  <a:pt x="188" y="5775"/>
                </a:lnTo>
                <a:lnTo>
                  <a:pt x="321" y="6717"/>
                </a:lnTo>
                <a:lnTo>
                  <a:pt x="482" y="7659"/>
                </a:lnTo>
                <a:lnTo>
                  <a:pt x="696" y="8601"/>
                </a:lnTo>
                <a:lnTo>
                  <a:pt x="910" y="9535"/>
                </a:lnTo>
                <a:lnTo>
                  <a:pt x="1177" y="10476"/>
                </a:lnTo>
                <a:lnTo>
                  <a:pt x="1498" y="11411"/>
                </a:lnTo>
                <a:lnTo>
                  <a:pt x="1819" y="12345"/>
                </a:lnTo>
                <a:lnTo>
                  <a:pt x="2167" y="13279"/>
                </a:lnTo>
                <a:lnTo>
                  <a:pt x="2568" y="14213"/>
                </a:lnTo>
                <a:lnTo>
                  <a:pt x="2996" y="15147"/>
                </a:lnTo>
                <a:lnTo>
                  <a:pt x="3424" y="16081"/>
                </a:lnTo>
                <a:lnTo>
                  <a:pt x="3906" y="17007"/>
                </a:lnTo>
                <a:lnTo>
                  <a:pt x="4414" y="17934"/>
                </a:lnTo>
                <a:lnTo>
                  <a:pt x="4949" y="18868"/>
                </a:lnTo>
                <a:lnTo>
                  <a:pt x="5484" y="19794"/>
                </a:lnTo>
                <a:lnTo>
                  <a:pt x="6073" y="20721"/>
                </a:lnTo>
                <a:lnTo>
                  <a:pt x="6661" y="21647"/>
                </a:lnTo>
                <a:lnTo>
                  <a:pt x="7303" y="22566"/>
                </a:lnTo>
                <a:lnTo>
                  <a:pt x="7945" y="23492"/>
                </a:lnTo>
                <a:lnTo>
                  <a:pt x="8614" y="24411"/>
                </a:lnTo>
                <a:lnTo>
                  <a:pt x="9310" y="25337"/>
                </a:lnTo>
                <a:lnTo>
                  <a:pt x="10005" y="26256"/>
                </a:lnTo>
                <a:lnTo>
                  <a:pt x="10754" y="27175"/>
                </a:lnTo>
                <a:lnTo>
                  <a:pt x="11503" y="28093"/>
                </a:lnTo>
                <a:lnTo>
                  <a:pt x="12252" y="29004"/>
                </a:lnTo>
                <a:lnTo>
                  <a:pt x="13055" y="29923"/>
                </a:lnTo>
                <a:lnTo>
                  <a:pt x="13857" y="30834"/>
                </a:lnTo>
                <a:lnTo>
                  <a:pt x="14660" y="31752"/>
                </a:lnTo>
                <a:lnTo>
                  <a:pt x="14793" y="31868"/>
                </a:lnTo>
                <a:lnTo>
                  <a:pt x="14954" y="31976"/>
                </a:lnTo>
                <a:lnTo>
                  <a:pt x="15114" y="32077"/>
                </a:lnTo>
                <a:lnTo>
                  <a:pt x="15328" y="32177"/>
                </a:lnTo>
                <a:lnTo>
                  <a:pt x="15542" y="32270"/>
                </a:lnTo>
                <a:lnTo>
                  <a:pt x="15783" y="32355"/>
                </a:lnTo>
                <a:lnTo>
                  <a:pt x="16051" y="32432"/>
                </a:lnTo>
                <a:lnTo>
                  <a:pt x="16345" y="32509"/>
                </a:lnTo>
                <a:lnTo>
                  <a:pt x="16639" y="32571"/>
                </a:lnTo>
                <a:lnTo>
                  <a:pt x="16960" y="32640"/>
                </a:lnTo>
                <a:lnTo>
                  <a:pt x="17308" y="32694"/>
                </a:lnTo>
                <a:lnTo>
                  <a:pt x="17656" y="32741"/>
                </a:lnTo>
                <a:lnTo>
                  <a:pt x="18003" y="32787"/>
                </a:lnTo>
                <a:lnTo>
                  <a:pt x="18378" y="32826"/>
                </a:lnTo>
                <a:lnTo>
                  <a:pt x="18752" y="32856"/>
                </a:lnTo>
                <a:lnTo>
                  <a:pt x="19154" y="32887"/>
                </a:lnTo>
                <a:lnTo>
                  <a:pt x="19528" y="32910"/>
                </a:lnTo>
                <a:lnTo>
                  <a:pt x="19929" y="32926"/>
                </a:lnTo>
                <a:lnTo>
                  <a:pt x="20331" y="32934"/>
                </a:lnTo>
                <a:lnTo>
                  <a:pt x="21535" y="32934"/>
                </a:lnTo>
                <a:lnTo>
                  <a:pt x="21936" y="32918"/>
                </a:lnTo>
                <a:lnTo>
                  <a:pt x="22310" y="32903"/>
                </a:lnTo>
                <a:lnTo>
                  <a:pt x="22712" y="32880"/>
                </a:lnTo>
                <a:lnTo>
                  <a:pt x="23086" y="32849"/>
                </a:lnTo>
                <a:lnTo>
                  <a:pt x="23461" y="32818"/>
                </a:lnTo>
                <a:lnTo>
                  <a:pt x="23808" y="32779"/>
                </a:lnTo>
                <a:lnTo>
                  <a:pt x="24156" y="32733"/>
                </a:lnTo>
                <a:lnTo>
                  <a:pt x="24477" y="32679"/>
                </a:lnTo>
                <a:lnTo>
                  <a:pt x="24798" y="32625"/>
                </a:lnTo>
                <a:lnTo>
                  <a:pt x="25119" y="32563"/>
                </a:lnTo>
                <a:lnTo>
                  <a:pt x="29105" y="31722"/>
                </a:lnTo>
                <a:lnTo>
                  <a:pt x="33118" y="30888"/>
                </a:lnTo>
                <a:lnTo>
                  <a:pt x="37157" y="30070"/>
                </a:lnTo>
                <a:lnTo>
                  <a:pt x="41223" y="29267"/>
                </a:lnTo>
                <a:lnTo>
                  <a:pt x="45316" y="28479"/>
                </a:lnTo>
                <a:lnTo>
                  <a:pt x="49435" y="27700"/>
                </a:lnTo>
                <a:lnTo>
                  <a:pt x="53582" y="26935"/>
                </a:lnTo>
                <a:lnTo>
                  <a:pt x="57755" y="26194"/>
                </a:lnTo>
                <a:lnTo>
                  <a:pt x="61955" y="25453"/>
                </a:lnTo>
                <a:lnTo>
                  <a:pt x="66181" y="24735"/>
                </a:lnTo>
                <a:lnTo>
                  <a:pt x="70435" y="24025"/>
                </a:lnTo>
                <a:lnTo>
                  <a:pt x="74715" y="23330"/>
                </a:lnTo>
                <a:lnTo>
                  <a:pt x="79022" y="22651"/>
                </a:lnTo>
                <a:lnTo>
                  <a:pt x="83382" y="21979"/>
                </a:lnTo>
                <a:lnTo>
                  <a:pt x="87742" y="21323"/>
                </a:lnTo>
                <a:lnTo>
                  <a:pt x="92156" y="20682"/>
                </a:lnTo>
                <a:lnTo>
                  <a:pt x="99325" y="33374"/>
                </a:lnTo>
                <a:lnTo>
                  <a:pt x="102910" y="39719"/>
                </a:lnTo>
                <a:lnTo>
                  <a:pt x="106548" y="46065"/>
                </a:lnTo>
                <a:lnTo>
                  <a:pt x="106628" y="46204"/>
                </a:lnTo>
                <a:lnTo>
                  <a:pt x="106762" y="46335"/>
                </a:lnTo>
                <a:lnTo>
                  <a:pt x="106922" y="46467"/>
                </a:lnTo>
                <a:lnTo>
                  <a:pt x="107083" y="46590"/>
                </a:lnTo>
                <a:lnTo>
                  <a:pt x="107270" y="46706"/>
                </a:lnTo>
                <a:lnTo>
                  <a:pt x="107484" y="46814"/>
                </a:lnTo>
                <a:lnTo>
                  <a:pt x="107725" y="46922"/>
                </a:lnTo>
                <a:lnTo>
                  <a:pt x="107992" y="47022"/>
                </a:lnTo>
                <a:lnTo>
                  <a:pt x="108287" y="47123"/>
                </a:lnTo>
                <a:lnTo>
                  <a:pt x="108581" y="47208"/>
                </a:lnTo>
                <a:lnTo>
                  <a:pt x="108875" y="47293"/>
                </a:lnTo>
                <a:lnTo>
                  <a:pt x="109223" y="47370"/>
                </a:lnTo>
                <a:lnTo>
                  <a:pt x="109571" y="47439"/>
                </a:lnTo>
                <a:lnTo>
                  <a:pt x="109919" y="47501"/>
                </a:lnTo>
                <a:lnTo>
                  <a:pt x="110293" y="47563"/>
                </a:lnTo>
                <a:lnTo>
                  <a:pt x="110668" y="47609"/>
                </a:lnTo>
                <a:lnTo>
                  <a:pt x="111069" y="47655"/>
                </a:lnTo>
                <a:lnTo>
                  <a:pt x="111470" y="47694"/>
                </a:lnTo>
                <a:lnTo>
                  <a:pt x="111871" y="47717"/>
                </a:lnTo>
                <a:lnTo>
                  <a:pt x="112273" y="47740"/>
                </a:lnTo>
                <a:lnTo>
                  <a:pt x="112701" y="47756"/>
                </a:lnTo>
                <a:lnTo>
                  <a:pt x="113129" y="47764"/>
                </a:lnTo>
                <a:lnTo>
                  <a:pt x="113557" y="47764"/>
                </a:lnTo>
                <a:lnTo>
                  <a:pt x="113985" y="47756"/>
                </a:lnTo>
                <a:lnTo>
                  <a:pt x="114413" y="47740"/>
                </a:lnTo>
                <a:lnTo>
                  <a:pt x="114841" y="47717"/>
                </a:lnTo>
                <a:lnTo>
                  <a:pt x="115269" y="47679"/>
                </a:lnTo>
                <a:lnTo>
                  <a:pt x="115697" y="47640"/>
                </a:lnTo>
                <a:lnTo>
                  <a:pt x="116125" y="47586"/>
                </a:lnTo>
                <a:lnTo>
                  <a:pt x="116553" y="47532"/>
                </a:lnTo>
                <a:lnTo>
                  <a:pt x="116954" y="47462"/>
                </a:lnTo>
                <a:lnTo>
                  <a:pt x="117382" y="47385"/>
                </a:lnTo>
                <a:lnTo>
                  <a:pt x="133807" y="44097"/>
                </a:lnTo>
                <a:lnTo>
                  <a:pt x="150232" y="40800"/>
                </a:lnTo>
                <a:lnTo>
                  <a:pt x="166657" y="37496"/>
                </a:lnTo>
                <a:lnTo>
                  <a:pt x="174842" y="35836"/>
                </a:lnTo>
                <a:lnTo>
                  <a:pt x="183001" y="34177"/>
                </a:lnTo>
                <a:lnTo>
                  <a:pt x="183590" y="35574"/>
                </a:lnTo>
                <a:lnTo>
                  <a:pt x="184178" y="36971"/>
                </a:lnTo>
                <a:lnTo>
                  <a:pt x="184793" y="38361"/>
                </a:lnTo>
                <a:lnTo>
                  <a:pt x="185462" y="39750"/>
                </a:lnTo>
                <a:lnTo>
                  <a:pt x="186131" y="41148"/>
                </a:lnTo>
                <a:lnTo>
                  <a:pt x="186827" y="42537"/>
                </a:lnTo>
                <a:lnTo>
                  <a:pt x="187576" y="43919"/>
                </a:lnTo>
                <a:lnTo>
                  <a:pt x="188325" y="45309"/>
                </a:lnTo>
                <a:lnTo>
                  <a:pt x="189127" y="46690"/>
                </a:lnTo>
                <a:lnTo>
                  <a:pt x="189930" y="48080"/>
                </a:lnTo>
                <a:lnTo>
                  <a:pt x="190786" y="49462"/>
                </a:lnTo>
                <a:lnTo>
                  <a:pt x="191668" y="50844"/>
                </a:lnTo>
                <a:lnTo>
                  <a:pt x="192578" y="52226"/>
                </a:lnTo>
                <a:lnTo>
                  <a:pt x="193514" y="53608"/>
                </a:lnTo>
                <a:lnTo>
                  <a:pt x="194477" y="54982"/>
                </a:lnTo>
                <a:lnTo>
                  <a:pt x="195494" y="56364"/>
                </a:lnTo>
                <a:lnTo>
                  <a:pt x="195601" y="56487"/>
                </a:lnTo>
                <a:lnTo>
                  <a:pt x="195708" y="56611"/>
                </a:lnTo>
                <a:lnTo>
                  <a:pt x="195868" y="56726"/>
                </a:lnTo>
                <a:lnTo>
                  <a:pt x="196029" y="56834"/>
                </a:lnTo>
                <a:lnTo>
                  <a:pt x="196216" y="56935"/>
                </a:lnTo>
                <a:lnTo>
                  <a:pt x="196403" y="57035"/>
                </a:lnTo>
                <a:lnTo>
                  <a:pt x="196617" y="57136"/>
                </a:lnTo>
                <a:lnTo>
                  <a:pt x="196858" y="57220"/>
                </a:lnTo>
                <a:lnTo>
                  <a:pt x="197099" y="57305"/>
                </a:lnTo>
                <a:lnTo>
                  <a:pt x="197366" y="57383"/>
                </a:lnTo>
                <a:lnTo>
                  <a:pt x="197634" y="57452"/>
                </a:lnTo>
                <a:lnTo>
                  <a:pt x="197901" y="57522"/>
                </a:lnTo>
                <a:lnTo>
                  <a:pt x="198196" y="57583"/>
                </a:lnTo>
                <a:lnTo>
                  <a:pt x="198517" y="57637"/>
                </a:lnTo>
                <a:lnTo>
                  <a:pt x="198838" y="57684"/>
                </a:lnTo>
                <a:lnTo>
                  <a:pt x="199159" y="57730"/>
                </a:lnTo>
                <a:lnTo>
                  <a:pt x="199506" y="57769"/>
                </a:lnTo>
                <a:lnTo>
                  <a:pt x="199854" y="57792"/>
                </a:lnTo>
                <a:lnTo>
                  <a:pt x="200202" y="57823"/>
                </a:lnTo>
                <a:lnTo>
                  <a:pt x="200550" y="57838"/>
                </a:lnTo>
                <a:lnTo>
                  <a:pt x="200924" y="57846"/>
                </a:lnTo>
                <a:lnTo>
                  <a:pt x="201299" y="57853"/>
                </a:lnTo>
                <a:lnTo>
                  <a:pt x="201673" y="57853"/>
                </a:lnTo>
                <a:lnTo>
                  <a:pt x="202048" y="57846"/>
                </a:lnTo>
                <a:lnTo>
                  <a:pt x="202422" y="57830"/>
                </a:lnTo>
                <a:lnTo>
                  <a:pt x="202823" y="57807"/>
                </a:lnTo>
                <a:lnTo>
                  <a:pt x="203198" y="57784"/>
                </a:lnTo>
                <a:lnTo>
                  <a:pt x="203599" y="57745"/>
                </a:lnTo>
                <a:lnTo>
                  <a:pt x="203974" y="57707"/>
                </a:lnTo>
                <a:lnTo>
                  <a:pt x="204375" y="57653"/>
                </a:lnTo>
                <a:lnTo>
                  <a:pt x="204749" y="57599"/>
                </a:lnTo>
                <a:lnTo>
                  <a:pt x="205124" y="57537"/>
                </a:lnTo>
                <a:lnTo>
                  <a:pt x="209083" y="56834"/>
                </a:lnTo>
                <a:lnTo>
                  <a:pt x="213015" y="56124"/>
                </a:lnTo>
                <a:lnTo>
                  <a:pt x="216894" y="55406"/>
                </a:lnTo>
                <a:lnTo>
                  <a:pt x="220746" y="54673"/>
                </a:lnTo>
                <a:lnTo>
                  <a:pt x="224572" y="53932"/>
                </a:lnTo>
                <a:lnTo>
                  <a:pt x="228343" y="53175"/>
                </a:lnTo>
                <a:lnTo>
                  <a:pt x="232089" y="52411"/>
                </a:lnTo>
                <a:lnTo>
                  <a:pt x="235780" y="51631"/>
                </a:lnTo>
                <a:lnTo>
                  <a:pt x="239445" y="50836"/>
                </a:lnTo>
                <a:lnTo>
                  <a:pt x="243083" y="50025"/>
                </a:lnTo>
                <a:lnTo>
                  <a:pt x="246694" y="49207"/>
                </a:lnTo>
                <a:lnTo>
                  <a:pt x="250252" y="48366"/>
                </a:lnTo>
                <a:lnTo>
                  <a:pt x="253783" y="47517"/>
                </a:lnTo>
                <a:lnTo>
                  <a:pt x="255549" y="47084"/>
                </a:lnTo>
                <a:lnTo>
                  <a:pt x="257288" y="46644"/>
                </a:lnTo>
                <a:lnTo>
                  <a:pt x="259026" y="46204"/>
                </a:lnTo>
                <a:lnTo>
                  <a:pt x="260765" y="45756"/>
                </a:lnTo>
                <a:lnTo>
                  <a:pt x="262477" y="45309"/>
                </a:lnTo>
                <a:lnTo>
                  <a:pt x="264189" y="44853"/>
                </a:lnTo>
                <a:lnTo>
                  <a:pt x="264537" y="44753"/>
                </a:lnTo>
                <a:lnTo>
                  <a:pt x="264831" y="44652"/>
                </a:lnTo>
                <a:lnTo>
                  <a:pt x="265072" y="44544"/>
                </a:lnTo>
                <a:lnTo>
                  <a:pt x="265286" y="44429"/>
                </a:lnTo>
                <a:lnTo>
                  <a:pt x="265447" y="44313"/>
                </a:lnTo>
                <a:lnTo>
                  <a:pt x="265554" y="44197"/>
                </a:lnTo>
                <a:lnTo>
                  <a:pt x="265634" y="44081"/>
                </a:lnTo>
                <a:lnTo>
                  <a:pt x="265661" y="43965"/>
                </a:lnTo>
                <a:lnTo>
                  <a:pt x="265661" y="43850"/>
                </a:lnTo>
                <a:lnTo>
                  <a:pt x="265634" y="43734"/>
                </a:lnTo>
                <a:lnTo>
                  <a:pt x="265554" y="43626"/>
                </a:lnTo>
                <a:lnTo>
                  <a:pt x="265447" y="43510"/>
                </a:lnTo>
                <a:lnTo>
                  <a:pt x="265313" y="43402"/>
                </a:lnTo>
                <a:lnTo>
                  <a:pt x="265152" y="43301"/>
                </a:lnTo>
                <a:lnTo>
                  <a:pt x="264965" y="43201"/>
                </a:lnTo>
                <a:lnTo>
                  <a:pt x="264751" y="43108"/>
                </a:lnTo>
                <a:lnTo>
                  <a:pt x="264510" y="43024"/>
                </a:lnTo>
                <a:lnTo>
                  <a:pt x="264243" y="42939"/>
                </a:lnTo>
                <a:lnTo>
                  <a:pt x="263949" y="42869"/>
                </a:lnTo>
                <a:lnTo>
                  <a:pt x="263628" y="42800"/>
                </a:lnTo>
                <a:lnTo>
                  <a:pt x="263307" y="42746"/>
                </a:lnTo>
                <a:lnTo>
                  <a:pt x="262986" y="42699"/>
                </a:lnTo>
                <a:lnTo>
                  <a:pt x="262611" y="42661"/>
                </a:lnTo>
                <a:lnTo>
                  <a:pt x="262263" y="42638"/>
                </a:lnTo>
                <a:lnTo>
                  <a:pt x="261862" y="42622"/>
                </a:lnTo>
                <a:lnTo>
                  <a:pt x="261487" y="42622"/>
                </a:lnTo>
                <a:lnTo>
                  <a:pt x="261086" y="42630"/>
                </a:lnTo>
                <a:lnTo>
                  <a:pt x="260685" y="42653"/>
                </a:lnTo>
                <a:lnTo>
                  <a:pt x="260284" y="42692"/>
                </a:lnTo>
                <a:lnTo>
                  <a:pt x="259856" y="42746"/>
                </a:lnTo>
                <a:lnTo>
                  <a:pt x="259454" y="42815"/>
                </a:lnTo>
                <a:lnTo>
                  <a:pt x="259026" y="42900"/>
                </a:lnTo>
                <a:lnTo>
                  <a:pt x="255843" y="43626"/>
                </a:lnTo>
                <a:lnTo>
                  <a:pt x="252606" y="44336"/>
                </a:lnTo>
                <a:lnTo>
                  <a:pt x="249396" y="45038"/>
                </a:lnTo>
                <a:lnTo>
                  <a:pt x="246159" y="45741"/>
                </a:lnTo>
                <a:lnTo>
                  <a:pt x="242896" y="46428"/>
                </a:lnTo>
                <a:lnTo>
                  <a:pt x="239632" y="47107"/>
                </a:lnTo>
                <a:lnTo>
                  <a:pt x="236342" y="47779"/>
                </a:lnTo>
                <a:lnTo>
                  <a:pt x="233052" y="48435"/>
                </a:lnTo>
                <a:lnTo>
                  <a:pt x="229708" y="49091"/>
                </a:lnTo>
                <a:lnTo>
                  <a:pt x="226391" y="49740"/>
                </a:lnTo>
                <a:lnTo>
                  <a:pt x="223020" y="50373"/>
                </a:lnTo>
                <a:lnTo>
                  <a:pt x="219623" y="50998"/>
                </a:lnTo>
                <a:lnTo>
                  <a:pt x="216225" y="51616"/>
                </a:lnTo>
                <a:lnTo>
                  <a:pt x="212775" y="52226"/>
                </a:lnTo>
                <a:lnTo>
                  <a:pt x="209297" y="52828"/>
                </a:lnTo>
                <a:lnTo>
                  <a:pt x="205819" y="53422"/>
                </a:lnTo>
                <a:lnTo>
                  <a:pt x="204883" y="52010"/>
                </a:lnTo>
                <a:lnTo>
                  <a:pt x="203974" y="50597"/>
                </a:lnTo>
                <a:lnTo>
                  <a:pt x="203118" y="49192"/>
                </a:lnTo>
                <a:lnTo>
                  <a:pt x="202262" y="47779"/>
                </a:lnTo>
                <a:lnTo>
                  <a:pt x="201432" y="46366"/>
                </a:lnTo>
                <a:lnTo>
                  <a:pt x="200630" y="44954"/>
                </a:lnTo>
                <a:lnTo>
                  <a:pt x="199881" y="43533"/>
                </a:lnTo>
                <a:lnTo>
                  <a:pt x="199132" y="42120"/>
                </a:lnTo>
                <a:lnTo>
                  <a:pt x="198410" y="40700"/>
                </a:lnTo>
                <a:lnTo>
                  <a:pt x="197741" y="39279"/>
                </a:lnTo>
                <a:lnTo>
                  <a:pt x="197072" y="37859"/>
                </a:lnTo>
                <a:lnTo>
                  <a:pt x="196457" y="36438"/>
                </a:lnTo>
                <a:lnTo>
                  <a:pt x="195841" y="35018"/>
                </a:lnTo>
                <a:lnTo>
                  <a:pt x="195280" y="33590"/>
                </a:lnTo>
                <a:lnTo>
                  <a:pt x="194745" y="32162"/>
                </a:lnTo>
                <a:lnTo>
                  <a:pt x="194236" y="30733"/>
                </a:lnTo>
                <a:lnTo>
                  <a:pt x="194183" y="30602"/>
                </a:lnTo>
                <a:lnTo>
                  <a:pt x="194076" y="30479"/>
                </a:lnTo>
                <a:lnTo>
                  <a:pt x="193969" y="30355"/>
                </a:lnTo>
                <a:lnTo>
                  <a:pt x="193835" y="30239"/>
                </a:lnTo>
                <a:lnTo>
                  <a:pt x="193648" y="30131"/>
                </a:lnTo>
                <a:lnTo>
                  <a:pt x="193461" y="30023"/>
                </a:lnTo>
                <a:lnTo>
                  <a:pt x="193247" y="29923"/>
                </a:lnTo>
                <a:lnTo>
                  <a:pt x="193006" y="29830"/>
                </a:lnTo>
                <a:lnTo>
                  <a:pt x="192738" y="29745"/>
                </a:lnTo>
                <a:lnTo>
                  <a:pt x="192471" y="29668"/>
                </a:lnTo>
                <a:lnTo>
                  <a:pt x="192177" y="29591"/>
                </a:lnTo>
                <a:lnTo>
                  <a:pt x="191856" y="29521"/>
                </a:lnTo>
                <a:lnTo>
                  <a:pt x="191535" y="29460"/>
                </a:lnTo>
                <a:lnTo>
                  <a:pt x="191187" y="29406"/>
                </a:lnTo>
                <a:lnTo>
                  <a:pt x="190839" y="29352"/>
                </a:lnTo>
                <a:lnTo>
                  <a:pt x="190491" y="29313"/>
                </a:lnTo>
                <a:lnTo>
                  <a:pt x="190117" y="29274"/>
                </a:lnTo>
                <a:lnTo>
                  <a:pt x="189716" y="29244"/>
                </a:lnTo>
                <a:lnTo>
                  <a:pt x="189341" y="29220"/>
                </a:lnTo>
                <a:lnTo>
                  <a:pt x="188940" y="29197"/>
                </a:lnTo>
                <a:lnTo>
                  <a:pt x="188539" y="29189"/>
                </a:lnTo>
                <a:lnTo>
                  <a:pt x="188137" y="29182"/>
                </a:lnTo>
                <a:lnTo>
                  <a:pt x="187736" y="29182"/>
                </a:lnTo>
                <a:lnTo>
                  <a:pt x="187335" y="29189"/>
                </a:lnTo>
                <a:lnTo>
                  <a:pt x="186934" y="29205"/>
                </a:lnTo>
                <a:lnTo>
                  <a:pt x="186532" y="29228"/>
                </a:lnTo>
                <a:lnTo>
                  <a:pt x="186131" y="29259"/>
                </a:lnTo>
                <a:lnTo>
                  <a:pt x="185730" y="29298"/>
                </a:lnTo>
                <a:lnTo>
                  <a:pt x="185355" y="29344"/>
                </a:lnTo>
                <a:lnTo>
                  <a:pt x="184954" y="29390"/>
                </a:lnTo>
                <a:lnTo>
                  <a:pt x="184579" y="29452"/>
                </a:lnTo>
                <a:lnTo>
                  <a:pt x="184232" y="29514"/>
                </a:lnTo>
                <a:lnTo>
                  <a:pt x="175939" y="31119"/>
                </a:lnTo>
                <a:lnTo>
                  <a:pt x="167673" y="32725"/>
                </a:lnTo>
                <a:lnTo>
                  <a:pt x="159407" y="34346"/>
                </a:lnTo>
                <a:lnTo>
                  <a:pt x="151168" y="35968"/>
                </a:lnTo>
                <a:lnTo>
                  <a:pt x="134690" y="39218"/>
                </a:lnTo>
                <a:lnTo>
                  <a:pt x="118238" y="42475"/>
                </a:lnTo>
                <a:lnTo>
                  <a:pt x="114734" y="36230"/>
                </a:lnTo>
                <a:lnTo>
                  <a:pt x="111203" y="29977"/>
                </a:lnTo>
                <a:lnTo>
                  <a:pt x="104140" y="17478"/>
                </a:lnTo>
                <a:lnTo>
                  <a:pt x="104060" y="17370"/>
                </a:lnTo>
                <a:lnTo>
                  <a:pt x="103953" y="17262"/>
                </a:lnTo>
                <a:lnTo>
                  <a:pt x="103846" y="17154"/>
                </a:lnTo>
                <a:lnTo>
                  <a:pt x="103712" y="17046"/>
                </a:lnTo>
                <a:lnTo>
                  <a:pt x="103552" y="16946"/>
                </a:lnTo>
                <a:lnTo>
                  <a:pt x="103365" y="16845"/>
                </a:lnTo>
                <a:lnTo>
                  <a:pt x="103177" y="16745"/>
                </a:lnTo>
                <a:lnTo>
                  <a:pt x="102963" y="16652"/>
                </a:lnTo>
                <a:lnTo>
                  <a:pt x="102749" y="16560"/>
                </a:lnTo>
                <a:lnTo>
                  <a:pt x="102509" y="16467"/>
                </a:lnTo>
                <a:lnTo>
                  <a:pt x="102241" y="16382"/>
                </a:lnTo>
                <a:lnTo>
                  <a:pt x="101974" y="16305"/>
                </a:lnTo>
                <a:lnTo>
                  <a:pt x="101679" y="16228"/>
                </a:lnTo>
                <a:lnTo>
                  <a:pt x="101385" y="16158"/>
                </a:lnTo>
                <a:lnTo>
                  <a:pt x="101091" y="16089"/>
                </a:lnTo>
                <a:lnTo>
                  <a:pt x="100770" y="16027"/>
                </a:lnTo>
                <a:lnTo>
                  <a:pt x="100422" y="15973"/>
                </a:lnTo>
                <a:lnTo>
                  <a:pt x="100101" y="15919"/>
                </a:lnTo>
                <a:lnTo>
                  <a:pt x="99753" y="15873"/>
                </a:lnTo>
                <a:lnTo>
                  <a:pt x="99379" y="15834"/>
                </a:lnTo>
                <a:lnTo>
                  <a:pt x="99031" y="15803"/>
                </a:lnTo>
                <a:lnTo>
                  <a:pt x="98657" y="15772"/>
                </a:lnTo>
                <a:lnTo>
                  <a:pt x="98282" y="15749"/>
                </a:lnTo>
                <a:lnTo>
                  <a:pt x="97908" y="15741"/>
                </a:lnTo>
                <a:lnTo>
                  <a:pt x="97506" y="15734"/>
                </a:lnTo>
                <a:lnTo>
                  <a:pt x="97132" y="15734"/>
                </a:lnTo>
                <a:lnTo>
                  <a:pt x="96730" y="15741"/>
                </a:lnTo>
                <a:lnTo>
                  <a:pt x="96356" y="15757"/>
                </a:lnTo>
                <a:lnTo>
                  <a:pt x="95955" y="15780"/>
                </a:lnTo>
                <a:lnTo>
                  <a:pt x="95553" y="15811"/>
                </a:lnTo>
                <a:lnTo>
                  <a:pt x="95179" y="15849"/>
                </a:lnTo>
                <a:lnTo>
                  <a:pt x="94778" y="15904"/>
                </a:lnTo>
                <a:lnTo>
                  <a:pt x="90203" y="16537"/>
                </a:lnTo>
                <a:lnTo>
                  <a:pt x="85656" y="17193"/>
                </a:lnTo>
                <a:lnTo>
                  <a:pt x="81135" y="17857"/>
                </a:lnTo>
                <a:lnTo>
                  <a:pt x="76641" y="18536"/>
                </a:lnTo>
                <a:lnTo>
                  <a:pt x="72200" y="19231"/>
                </a:lnTo>
                <a:lnTo>
                  <a:pt x="67786" y="19933"/>
                </a:lnTo>
                <a:lnTo>
                  <a:pt x="63399" y="20651"/>
                </a:lnTo>
                <a:lnTo>
                  <a:pt x="59039" y="21385"/>
                </a:lnTo>
                <a:lnTo>
                  <a:pt x="54705" y="22133"/>
                </a:lnTo>
                <a:lnTo>
                  <a:pt x="50425" y="22890"/>
                </a:lnTo>
                <a:lnTo>
                  <a:pt x="46145" y="23662"/>
                </a:lnTo>
                <a:lnTo>
                  <a:pt x="41892" y="24449"/>
                </a:lnTo>
                <a:lnTo>
                  <a:pt x="37692" y="25252"/>
                </a:lnTo>
                <a:lnTo>
                  <a:pt x="33492" y="26063"/>
                </a:lnTo>
                <a:lnTo>
                  <a:pt x="29319" y="26897"/>
                </a:lnTo>
                <a:lnTo>
                  <a:pt x="25173" y="27738"/>
                </a:lnTo>
                <a:lnTo>
                  <a:pt x="24531" y="26928"/>
                </a:lnTo>
                <a:lnTo>
                  <a:pt x="23889" y="26109"/>
                </a:lnTo>
                <a:lnTo>
                  <a:pt x="23273" y="25299"/>
                </a:lnTo>
                <a:lnTo>
                  <a:pt x="22685" y="24488"/>
                </a:lnTo>
                <a:lnTo>
                  <a:pt x="22123" y="23677"/>
                </a:lnTo>
                <a:lnTo>
                  <a:pt x="21588" y="22867"/>
                </a:lnTo>
                <a:lnTo>
                  <a:pt x="21053" y="22056"/>
                </a:lnTo>
                <a:lnTo>
                  <a:pt x="20545" y="21246"/>
                </a:lnTo>
                <a:lnTo>
                  <a:pt x="20063" y="20435"/>
                </a:lnTo>
                <a:lnTo>
                  <a:pt x="19582" y="19617"/>
                </a:lnTo>
                <a:lnTo>
                  <a:pt x="19127" y="18806"/>
                </a:lnTo>
                <a:lnTo>
                  <a:pt x="18699" y="17996"/>
                </a:lnTo>
                <a:lnTo>
                  <a:pt x="17870" y="16367"/>
                </a:lnTo>
                <a:lnTo>
                  <a:pt x="17094" y="14738"/>
                </a:lnTo>
                <a:lnTo>
                  <a:pt x="16398" y="13109"/>
                </a:lnTo>
                <a:lnTo>
                  <a:pt x="15730" y="11472"/>
                </a:lnTo>
                <a:lnTo>
                  <a:pt x="15114" y="9828"/>
                </a:lnTo>
                <a:lnTo>
                  <a:pt x="14553" y="8184"/>
                </a:lnTo>
                <a:lnTo>
                  <a:pt x="14018" y="6539"/>
                </a:lnTo>
                <a:lnTo>
                  <a:pt x="13536" y="4880"/>
                </a:lnTo>
                <a:lnTo>
                  <a:pt x="13055" y="3220"/>
                </a:lnTo>
                <a:lnTo>
                  <a:pt x="12627" y="1552"/>
                </a:lnTo>
                <a:lnTo>
                  <a:pt x="12573" y="1444"/>
                </a:lnTo>
                <a:lnTo>
                  <a:pt x="12520" y="1336"/>
                </a:lnTo>
                <a:lnTo>
                  <a:pt x="12466" y="1236"/>
                </a:lnTo>
                <a:lnTo>
                  <a:pt x="12386" y="1135"/>
                </a:lnTo>
                <a:lnTo>
                  <a:pt x="12279" y="1043"/>
                </a:lnTo>
                <a:lnTo>
                  <a:pt x="12172" y="958"/>
                </a:lnTo>
                <a:lnTo>
                  <a:pt x="12038" y="865"/>
                </a:lnTo>
                <a:lnTo>
                  <a:pt x="11904" y="788"/>
                </a:lnTo>
                <a:lnTo>
                  <a:pt x="11744" y="711"/>
                </a:lnTo>
                <a:lnTo>
                  <a:pt x="11583" y="641"/>
                </a:lnTo>
                <a:lnTo>
                  <a:pt x="11423" y="572"/>
                </a:lnTo>
                <a:lnTo>
                  <a:pt x="11236" y="502"/>
                </a:lnTo>
                <a:lnTo>
                  <a:pt x="11048" y="441"/>
                </a:lnTo>
                <a:lnTo>
                  <a:pt x="10834" y="387"/>
                </a:lnTo>
                <a:lnTo>
                  <a:pt x="10620" y="332"/>
                </a:lnTo>
                <a:lnTo>
                  <a:pt x="10406" y="286"/>
                </a:lnTo>
                <a:lnTo>
                  <a:pt x="9925" y="201"/>
                </a:lnTo>
                <a:lnTo>
                  <a:pt x="9443" y="132"/>
                </a:lnTo>
                <a:lnTo>
                  <a:pt x="8908" y="78"/>
                </a:lnTo>
                <a:lnTo>
                  <a:pt x="8373" y="31"/>
                </a:lnTo>
                <a:lnTo>
                  <a:pt x="7838" y="8"/>
                </a:lnTo>
                <a:lnTo>
                  <a:pt x="72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rot="10800000">
            <a:off x="5236333" y="4414150"/>
            <a:ext cx="591942" cy="545250"/>
          </a:xfrm>
          <a:custGeom>
            <a:rect b="b" l="l" r="r" t="t"/>
            <a:pathLst>
              <a:path extrusionOk="0" h="38554" w="128404">
                <a:moveTo>
                  <a:pt x="51281" y="2779"/>
                </a:moveTo>
                <a:lnTo>
                  <a:pt x="55321" y="3852"/>
                </a:lnTo>
                <a:lnTo>
                  <a:pt x="59387" y="4918"/>
                </a:lnTo>
                <a:lnTo>
                  <a:pt x="63533" y="5975"/>
                </a:lnTo>
                <a:lnTo>
                  <a:pt x="65646" y="6500"/>
                </a:lnTo>
                <a:lnTo>
                  <a:pt x="67733" y="7025"/>
                </a:lnTo>
                <a:lnTo>
                  <a:pt x="69873" y="7542"/>
                </a:lnTo>
                <a:lnTo>
                  <a:pt x="71986" y="8060"/>
                </a:lnTo>
                <a:lnTo>
                  <a:pt x="74126" y="8569"/>
                </a:lnTo>
                <a:lnTo>
                  <a:pt x="76293" y="9079"/>
                </a:lnTo>
                <a:lnTo>
                  <a:pt x="78460" y="9581"/>
                </a:lnTo>
                <a:lnTo>
                  <a:pt x="80653" y="10082"/>
                </a:lnTo>
                <a:lnTo>
                  <a:pt x="82847" y="10576"/>
                </a:lnTo>
                <a:lnTo>
                  <a:pt x="85067" y="11063"/>
                </a:lnTo>
                <a:lnTo>
                  <a:pt x="87288" y="11549"/>
                </a:lnTo>
                <a:lnTo>
                  <a:pt x="89508" y="12028"/>
                </a:lnTo>
                <a:lnTo>
                  <a:pt x="91755" y="12506"/>
                </a:lnTo>
                <a:lnTo>
                  <a:pt x="94029" y="12977"/>
                </a:lnTo>
                <a:lnTo>
                  <a:pt x="96276" y="13440"/>
                </a:lnTo>
                <a:lnTo>
                  <a:pt x="98576" y="13896"/>
                </a:lnTo>
                <a:lnTo>
                  <a:pt x="100850" y="14351"/>
                </a:lnTo>
                <a:lnTo>
                  <a:pt x="103151" y="14799"/>
                </a:lnTo>
                <a:lnTo>
                  <a:pt x="105478" y="15231"/>
                </a:lnTo>
                <a:lnTo>
                  <a:pt x="107805" y="15664"/>
                </a:lnTo>
                <a:lnTo>
                  <a:pt x="110133" y="16088"/>
                </a:lnTo>
                <a:lnTo>
                  <a:pt x="112487" y="16513"/>
                </a:lnTo>
                <a:lnTo>
                  <a:pt x="114841" y="16922"/>
                </a:lnTo>
                <a:lnTo>
                  <a:pt x="117195" y="17324"/>
                </a:lnTo>
                <a:lnTo>
                  <a:pt x="119576" y="17717"/>
                </a:lnTo>
                <a:lnTo>
                  <a:pt x="121956" y="18103"/>
                </a:lnTo>
                <a:lnTo>
                  <a:pt x="115028" y="19084"/>
                </a:lnTo>
                <a:lnTo>
                  <a:pt x="108100" y="20072"/>
                </a:lnTo>
                <a:lnTo>
                  <a:pt x="101198" y="21068"/>
                </a:lnTo>
                <a:lnTo>
                  <a:pt x="94323" y="22079"/>
                </a:lnTo>
                <a:lnTo>
                  <a:pt x="87448" y="23090"/>
                </a:lnTo>
                <a:lnTo>
                  <a:pt x="80573" y="24117"/>
                </a:lnTo>
                <a:lnTo>
                  <a:pt x="73725" y="25144"/>
                </a:lnTo>
                <a:lnTo>
                  <a:pt x="66904" y="26178"/>
                </a:lnTo>
                <a:lnTo>
                  <a:pt x="60056" y="27220"/>
                </a:lnTo>
                <a:lnTo>
                  <a:pt x="53234" y="28263"/>
                </a:lnTo>
                <a:lnTo>
                  <a:pt x="39591" y="30362"/>
                </a:lnTo>
                <a:lnTo>
                  <a:pt x="12359" y="34562"/>
                </a:lnTo>
                <a:lnTo>
                  <a:pt x="14579" y="32547"/>
                </a:lnTo>
                <a:lnTo>
                  <a:pt x="16800" y="30540"/>
                </a:lnTo>
                <a:lnTo>
                  <a:pt x="19074" y="28541"/>
                </a:lnTo>
                <a:lnTo>
                  <a:pt x="21374" y="26541"/>
                </a:lnTo>
                <a:lnTo>
                  <a:pt x="23701" y="24542"/>
                </a:lnTo>
                <a:lnTo>
                  <a:pt x="26056" y="22550"/>
                </a:lnTo>
                <a:lnTo>
                  <a:pt x="28463" y="20558"/>
                </a:lnTo>
                <a:lnTo>
                  <a:pt x="30871" y="18574"/>
                </a:lnTo>
                <a:lnTo>
                  <a:pt x="33332" y="16590"/>
                </a:lnTo>
                <a:lnTo>
                  <a:pt x="35793" y="14606"/>
                </a:lnTo>
                <a:lnTo>
                  <a:pt x="38307" y="12630"/>
                </a:lnTo>
                <a:lnTo>
                  <a:pt x="40849" y="10654"/>
                </a:lnTo>
                <a:lnTo>
                  <a:pt x="43417" y="8685"/>
                </a:lnTo>
                <a:lnTo>
                  <a:pt x="46011" y="6709"/>
                </a:lnTo>
                <a:lnTo>
                  <a:pt x="48633" y="4740"/>
                </a:lnTo>
                <a:lnTo>
                  <a:pt x="51281" y="2779"/>
                </a:lnTo>
                <a:close/>
                <a:moveTo>
                  <a:pt x="51549" y="0"/>
                </a:moveTo>
                <a:lnTo>
                  <a:pt x="51094" y="23"/>
                </a:lnTo>
                <a:lnTo>
                  <a:pt x="50666" y="46"/>
                </a:lnTo>
                <a:lnTo>
                  <a:pt x="50238" y="93"/>
                </a:lnTo>
                <a:lnTo>
                  <a:pt x="49837" y="147"/>
                </a:lnTo>
                <a:lnTo>
                  <a:pt x="49462" y="209"/>
                </a:lnTo>
                <a:lnTo>
                  <a:pt x="49088" y="278"/>
                </a:lnTo>
                <a:lnTo>
                  <a:pt x="48740" y="363"/>
                </a:lnTo>
                <a:lnTo>
                  <a:pt x="48446" y="448"/>
                </a:lnTo>
                <a:lnTo>
                  <a:pt x="48152" y="548"/>
                </a:lnTo>
                <a:lnTo>
                  <a:pt x="47804" y="548"/>
                </a:lnTo>
                <a:lnTo>
                  <a:pt x="47429" y="556"/>
                </a:lnTo>
                <a:lnTo>
                  <a:pt x="47081" y="571"/>
                </a:lnTo>
                <a:lnTo>
                  <a:pt x="46734" y="587"/>
                </a:lnTo>
                <a:lnTo>
                  <a:pt x="46386" y="618"/>
                </a:lnTo>
                <a:lnTo>
                  <a:pt x="46038" y="649"/>
                </a:lnTo>
                <a:lnTo>
                  <a:pt x="45717" y="695"/>
                </a:lnTo>
                <a:lnTo>
                  <a:pt x="45369" y="741"/>
                </a:lnTo>
                <a:lnTo>
                  <a:pt x="45075" y="795"/>
                </a:lnTo>
                <a:lnTo>
                  <a:pt x="44781" y="865"/>
                </a:lnTo>
                <a:lnTo>
                  <a:pt x="44487" y="934"/>
                </a:lnTo>
                <a:lnTo>
                  <a:pt x="44219" y="1011"/>
                </a:lnTo>
                <a:lnTo>
                  <a:pt x="43978" y="1104"/>
                </a:lnTo>
                <a:lnTo>
                  <a:pt x="43738" y="1197"/>
                </a:lnTo>
                <a:lnTo>
                  <a:pt x="43550" y="1305"/>
                </a:lnTo>
                <a:lnTo>
                  <a:pt x="43363" y="1421"/>
                </a:lnTo>
                <a:lnTo>
                  <a:pt x="40314" y="3598"/>
                </a:lnTo>
                <a:lnTo>
                  <a:pt x="37318" y="5782"/>
                </a:lnTo>
                <a:lnTo>
                  <a:pt x="34348" y="7975"/>
                </a:lnTo>
                <a:lnTo>
                  <a:pt x="31459" y="10175"/>
                </a:lnTo>
                <a:lnTo>
                  <a:pt x="28597" y="12383"/>
                </a:lnTo>
                <a:lnTo>
                  <a:pt x="25788" y="14591"/>
                </a:lnTo>
                <a:lnTo>
                  <a:pt x="23033" y="16799"/>
                </a:lnTo>
                <a:lnTo>
                  <a:pt x="20331" y="19022"/>
                </a:lnTo>
                <a:lnTo>
                  <a:pt x="17656" y="21245"/>
                </a:lnTo>
                <a:lnTo>
                  <a:pt x="15034" y="23469"/>
                </a:lnTo>
                <a:lnTo>
                  <a:pt x="12466" y="25700"/>
                </a:lnTo>
                <a:lnTo>
                  <a:pt x="9925" y="27938"/>
                </a:lnTo>
                <a:lnTo>
                  <a:pt x="7437" y="30177"/>
                </a:lnTo>
                <a:lnTo>
                  <a:pt x="4976" y="32416"/>
                </a:lnTo>
                <a:lnTo>
                  <a:pt x="2568" y="34670"/>
                </a:lnTo>
                <a:lnTo>
                  <a:pt x="188" y="36917"/>
                </a:lnTo>
                <a:lnTo>
                  <a:pt x="107" y="37017"/>
                </a:lnTo>
                <a:lnTo>
                  <a:pt x="54" y="37125"/>
                </a:lnTo>
                <a:lnTo>
                  <a:pt x="0" y="37225"/>
                </a:lnTo>
                <a:lnTo>
                  <a:pt x="0" y="37318"/>
                </a:lnTo>
                <a:lnTo>
                  <a:pt x="27" y="37418"/>
                </a:lnTo>
                <a:lnTo>
                  <a:pt x="81" y="37511"/>
                </a:lnTo>
                <a:lnTo>
                  <a:pt x="161" y="37604"/>
                </a:lnTo>
                <a:lnTo>
                  <a:pt x="268" y="37689"/>
                </a:lnTo>
                <a:lnTo>
                  <a:pt x="402" y="37781"/>
                </a:lnTo>
                <a:lnTo>
                  <a:pt x="562" y="37859"/>
                </a:lnTo>
                <a:lnTo>
                  <a:pt x="723" y="37936"/>
                </a:lnTo>
                <a:lnTo>
                  <a:pt x="910" y="38013"/>
                </a:lnTo>
                <a:lnTo>
                  <a:pt x="1124" y="38082"/>
                </a:lnTo>
                <a:lnTo>
                  <a:pt x="1338" y="38152"/>
                </a:lnTo>
                <a:lnTo>
                  <a:pt x="1579" y="38214"/>
                </a:lnTo>
                <a:lnTo>
                  <a:pt x="1846" y="38275"/>
                </a:lnTo>
                <a:lnTo>
                  <a:pt x="2114" y="38329"/>
                </a:lnTo>
                <a:lnTo>
                  <a:pt x="2381" y="38376"/>
                </a:lnTo>
                <a:lnTo>
                  <a:pt x="2675" y="38414"/>
                </a:lnTo>
                <a:lnTo>
                  <a:pt x="2996" y="38453"/>
                </a:lnTo>
                <a:lnTo>
                  <a:pt x="3291" y="38484"/>
                </a:lnTo>
                <a:lnTo>
                  <a:pt x="3612" y="38515"/>
                </a:lnTo>
                <a:lnTo>
                  <a:pt x="3933" y="38530"/>
                </a:lnTo>
                <a:lnTo>
                  <a:pt x="4254" y="38546"/>
                </a:lnTo>
                <a:lnTo>
                  <a:pt x="4575" y="38553"/>
                </a:lnTo>
                <a:lnTo>
                  <a:pt x="4923" y="38553"/>
                </a:lnTo>
                <a:lnTo>
                  <a:pt x="5244" y="38546"/>
                </a:lnTo>
                <a:lnTo>
                  <a:pt x="5591" y="38530"/>
                </a:lnTo>
                <a:lnTo>
                  <a:pt x="5912" y="38515"/>
                </a:lnTo>
                <a:lnTo>
                  <a:pt x="6233" y="38484"/>
                </a:lnTo>
                <a:lnTo>
                  <a:pt x="6554" y="38445"/>
                </a:lnTo>
                <a:lnTo>
                  <a:pt x="6875" y="38399"/>
                </a:lnTo>
                <a:lnTo>
                  <a:pt x="21963" y="36044"/>
                </a:lnTo>
                <a:lnTo>
                  <a:pt x="37077" y="33690"/>
                </a:lnTo>
                <a:lnTo>
                  <a:pt x="52191" y="31335"/>
                </a:lnTo>
                <a:lnTo>
                  <a:pt x="59735" y="30154"/>
                </a:lnTo>
                <a:lnTo>
                  <a:pt x="67278" y="28965"/>
                </a:lnTo>
                <a:lnTo>
                  <a:pt x="74795" y="27776"/>
                </a:lnTo>
                <a:lnTo>
                  <a:pt x="82312" y="26580"/>
                </a:lnTo>
                <a:lnTo>
                  <a:pt x="89802" y="25375"/>
                </a:lnTo>
                <a:lnTo>
                  <a:pt x="97292" y="24163"/>
                </a:lnTo>
                <a:lnTo>
                  <a:pt x="104756" y="22936"/>
                </a:lnTo>
                <a:lnTo>
                  <a:pt x="112192" y="21701"/>
                </a:lnTo>
                <a:lnTo>
                  <a:pt x="119629" y="20458"/>
                </a:lnTo>
                <a:lnTo>
                  <a:pt x="127012" y="19200"/>
                </a:lnTo>
                <a:lnTo>
                  <a:pt x="127387" y="19122"/>
                </a:lnTo>
                <a:lnTo>
                  <a:pt x="127708" y="19045"/>
                </a:lnTo>
                <a:lnTo>
                  <a:pt x="127949" y="18952"/>
                </a:lnTo>
                <a:lnTo>
                  <a:pt x="128163" y="18860"/>
                </a:lnTo>
                <a:lnTo>
                  <a:pt x="128296" y="18759"/>
                </a:lnTo>
                <a:lnTo>
                  <a:pt x="128377" y="18659"/>
                </a:lnTo>
                <a:lnTo>
                  <a:pt x="128403" y="18559"/>
                </a:lnTo>
                <a:lnTo>
                  <a:pt x="128377" y="18458"/>
                </a:lnTo>
                <a:lnTo>
                  <a:pt x="128323" y="18358"/>
                </a:lnTo>
                <a:lnTo>
                  <a:pt x="128216" y="18258"/>
                </a:lnTo>
                <a:lnTo>
                  <a:pt x="128056" y="18165"/>
                </a:lnTo>
                <a:lnTo>
                  <a:pt x="127868" y="18072"/>
                </a:lnTo>
                <a:lnTo>
                  <a:pt x="127654" y="17995"/>
                </a:lnTo>
                <a:lnTo>
                  <a:pt x="127414" y="17918"/>
                </a:lnTo>
                <a:lnTo>
                  <a:pt x="127119" y="17849"/>
                </a:lnTo>
                <a:lnTo>
                  <a:pt x="126825" y="17794"/>
                </a:lnTo>
                <a:lnTo>
                  <a:pt x="126986" y="17686"/>
                </a:lnTo>
                <a:lnTo>
                  <a:pt x="127093" y="17571"/>
                </a:lnTo>
                <a:lnTo>
                  <a:pt x="127146" y="17517"/>
                </a:lnTo>
                <a:lnTo>
                  <a:pt x="127146" y="17455"/>
                </a:lnTo>
                <a:lnTo>
                  <a:pt x="127146" y="17401"/>
                </a:lnTo>
                <a:lnTo>
                  <a:pt x="127119" y="17339"/>
                </a:lnTo>
                <a:lnTo>
                  <a:pt x="127093" y="17285"/>
                </a:lnTo>
                <a:lnTo>
                  <a:pt x="127039" y="17231"/>
                </a:lnTo>
                <a:lnTo>
                  <a:pt x="126959" y="17169"/>
                </a:lnTo>
                <a:lnTo>
                  <a:pt x="126852" y="17115"/>
                </a:lnTo>
                <a:lnTo>
                  <a:pt x="126718" y="17061"/>
                </a:lnTo>
                <a:lnTo>
                  <a:pt x="126584" y="17007"/>
                </a:lnTo>
                <a:lnTo>
                  <a:pt x="126424" y="16961"/>
                </a:lnTo>
                <a:lnTo>
                  <a:pt x="126210" y="16907"/>
                </a:lnTo>
                <a:lnTo>
                  <a:pt x="121742" y="15872"/>
                </a:lnTo>
                <a:lnTo>
                  <a:pt x="117222" y="14845"/>
                </a:lnTo>
                <a:lnTo>
                  <a:pt x="108233" y="12792"/>
                </a:lnTo>
                <a:lnTo>
                  <a:pt x="99218" y="10754"/>
                </a:lnTo>
                <a:lnTo>
                  <a:pt x="90203" y="8708"/>
                </a:lnTo>
                <a:lnTo>
                  <a:pt x="85736" y="7681"/>
                </a:lnTo>
                <a:lnTo>
                  <a:pt x="81242" y="6647"/>
                </a:lnTo>
                <a:lnTo>
                  <a:pt x="76775" y="5612"/>
                </a:lnTo>
                <a:lnTo>
                  <a:pt x="72334" y="4570"/>
                </a:lnTo>
                <a:lnTo>
                  <a:pt x="67893" y="3520"/>
                </a:lnTo>
                <a:lnTo>
                  <a:pt x="63480" y="2463"/>
                </a:lnTo>
                <a:lnTo>
                  <a:pt x="59066" y="1397"/>
                </a:lnTo>
                <a:lnTo>
                  <a:pt x="54705" y="317"/>
                </a:lnTo>
                <a:lnTo>
                  <a:pt x="54277" y="224"/>
                </a:lnTo>
                <a:lnTo>
                  <a:pt x="53823" y="147"/>
                </a:lnTo>
                <a:lnTo>
                  <a:pt x="53368" y="85"/>
                </a:lnTo>
                <a:lnTo>
                  <a:pt x="52913" y="39"/>
                </a:lnTo>
                <a:lnTo>
                  <a:pt x="52458" y="16"/>
                </a:lnTo>
                <a:lnTo>
                  <a:pt x="5200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rot="-9204418">
            <a:off x="8344845" y="4807735"/>
            <a:ext cx="680816" cy="187424"/>
          </a:xfrm>
          <a:custGeom>
            <a:rect b="b" l="l" r="r" t="t"/>
            <a:pathLst>
              <a:path extrusionOk="0" h="26681" w="297334">
                <a:moveTo>
                  <a:pt x="7036" y="1"/>
                </a:moveTo>
                <a:lnTo>
                  <a:pt x="6662" y="8"/>
                </a:lnTo>
                <a:lnTo>
                  <a:pt x="6287" y="16"/>
                </a:lnTo>
                <a:lnTo>
                  <a:pt x="5939" y="39"/>
                </a:lnTo>
                <a:lnTo>
                  <a:pt x="5618" y="62"/>
                </a:lnTo>
                <a:lnTo>
                  <a:pt x="5271" y="86"/>
                </a:lnTo>
                <a:lnTo>
                  <a:pt x="4976" y="124"/>
                </a:lnTo>
                <a:lnTo>
                  <a:pt x="4682" y="163"/>
                </a:lnTo>
                <a:lnTo>
                  <a:pt x="4388" y="201"/>
                </a:lnTo>
                <a:lnTo>
                  <a:pt x="4120" y="248"/>
                </a:lnTo>
                <a:lnTo>
                  <a:pt x="3853" y="302"/>
                </a:lnTo>
                <a:lnTo>
                  <a:pt x="3612" y="356"/>
                </a:lnTo>
                <a:lnTo>
                  <a:pt x="3398" y="417"/>
                </a:lnTo>
                <a:lnTo>
                  <a:pt x="3184" y="479"/>
                </a:lnTo>
                <a:lnTo>
                  <a:pt x="2970" y="541"/>
                </a:lnTo>
                <a:lnTo>
                  <a:pt x="2783" y="610"/>
                </a:lnTo>
                <a:lnTo>
                  <a:pt x="2596" y="680"/>
                </a:lnTo>
                <a:lnTo>
                  <a:pt x="2435" y="757"/>
                </a:lnTo>
                <a:lnTo>
                  <a:pt x="2141" y="919"/>
                </a:lnTo>
                <a:lnTo>
                  <a:pt x="1927" y="1081"/>
                </a:lnTo>
                <a:lnTo>
                  <a:pt x="1740" y="1259"/>
                </a:lnTo>
                <a:lnTo>
                  <a:pt x="1606" y="1444"/>
                </a:lnTo>
                <a:lnTo>
                  <a:pt x="1526" y="1629"/>
                </a:lnTo>
                <a:lnTo>
                  <a:pt x="1526" y="1815"/>
                </a:lnTo>
                <a:lnTo>
                  <a:pt x="1552" y="2008"/>
                </a:lnTo>
                <a:lnTo>
                  <a:pt x="1633" y="2201"/>
                </a:lnTo>
                <a:lnTo>
                  <a:pt x="1766" y="2394"/>
                </a:lnTo>
                <a:lnTo>
                  <a:pt x="1954" y="2579"/>
                </a:lnTo>
                <a:lnTo>
                  <a:pt x="2194" y="2764"/>
                </a:lnTo>
                <a:lnTo>
                  <a:pt x="2489" y="2942"/>
                </a:lnTo>
                <a:lnTo>
                  <a:pt x="2836" y="3119"/>
                </a:lnTo>
                <a:lnTo>
                  <a:pt x="3238" y="3282"/>
                </a:lnTo>
                <a:lnTo>
                  <a:pt x="3692" y="3436"/>
                </a:lnTo>
                <a:lnTo>
                  <a:pt x="3933" y="3505"/>
                </a:lnTo>
                <a:lnTo>
                  <a:pt x="4174" y="3575"/>
                </a:lnTo>
                <a:lnTo>
                  <a:pt x="4441" y="3644"/>
                </a:lnTo>
                <a:lnTo>
                  <a:pt x="4736" y="3706"/>
                </a:lnTo>
                <a:lnTo>
                  <a:pt x="5030" y="3768"/>
                </a:lnTo>
                <a:lnTo>
                  <a:pt x="5324" y="3822"/>
                </a:lnTo>
                <a:lnTo>
                  <a:pt x="5645" y="3876"/>
                </a:lnTo>
                <a:lnTo>
                  <a:pt x="5993" y="3922"/>
                </a:lnTo>
                <a:lnTo>
                  <a:pt x="6341" y="3961"/>
                </a:lnTo>
                <a:lnTo>
                  <a:pt x="6689" y="3999"/>
                </a:lnTo>
                <a:lnTo>
                  <a:pt x="7063" y="4038"/>
                </a:lnTo>
                <a:lnTo>
                  <a:pt x="7438" y="4061"/>
                </a:lnTo>
                <a:lnTo>
                  <a:pt x="7839" y="4092"/>
                </a:lnTo>
                <a:lnTo>
                  <a:pt x="8267" y="4108"/>
                </a:lnTo>
                <a:lnTo>
                  <a:pt x="16880" y="4440"/>
                </a:lnTo>
                <a:lnTo>
                  <a:pt x="25494" y="4764"/>
                </a:lnTo>
                <a:lnTo>
                  <a:pt x="34108" y="5080"/>
                </a:lnTo>
                <a:lnTo>
                  <a:pt x="42748" y="5389"/>
                </a:lnTo>
                <a:lnTo>
                  <a:pt x="51389" y="5698"/>
                </a:lnTo>
                <a:lnTo>
                  <a:pt x="60029" y="6007"/>
                </a:lnTo>
                <a:lnTo>
                  <a:pt x="68670" y="6300"/>
                </a:lnTo>
                <a:lnTo>
                  <a:pt x="77310" y="6593"/>
                </a:lnTo>
                <a:lnTo>
                  <a:pt x="85977" y="6879"/>
                </a:lnTo>
                <a:lnTo>
                  <a:pt x="94618" y="7165"/>
                </a:lnTo>
                <a:lnTo>
                  <a:pt x="103285" y="7443"/>
                </a:lnTo>
                <a:lnTo>
                  <a:pt x="111952" y="7713"/>
                </a:lnTo>
                <a:lnTo>
                  <a:pt x="120619" y="7975"/>
                </a:lnTo>
                <a:lnTo>
                  <a:pt x="129287" y="8230"/>
                </a:lnTo>
                <a:lnTo>
                  <a:pt x="137954" y="8485"/>
                </a:lnTo>
                <a:lnTo>
                  <a:pt x="146621" y="8732"/>
                </a:lnTo>
                <a:lnTo>
                  <a:pt x="155315" y="8971"/>
                </a:lnTo>
                <a:lnTo>
                  <a:pt x="163982" y="9203"/>
                </a:lnTo>
                <a:lnTo>
                  <a:pt x="172676" y="9434"/>
                </a:lnTo>
                <a:lnTo>
                  <a:pt x="181343" y="9650"/>
                </a:lnTo>
                <a:lnTo>
                  <a:pt x="190037" y="9867"/>
                </a:lnTo>
                <a:lnTo>
                  <a:pt x="198704" y="10075"/>
                </a:lnTo>
                <a:lnTo>
                  <a:pt x="207398" y="10276"/>
                </a:lnTo>
                <a:lnTo>
                  <a:pt x="216092" y="10469"/>
                </a:lnTo>
                <a:lnTo>
                  <a:pt x="224759" y="10654"/>
                </a:lnTo>
                <a:lnTo>
                  <a:pt x="233453" y="10832"/>
                </a:lnTo>
                <a:lnTo>
                  <a:pt x="242121" y="11009"/>
                </a:lnTo>
                <a:lnTo>
                  <a:pt x="250815" y="11171"/>
                </a:lnTo>
                <a:lnTo>
                  <a:pt x="259508" y="11333"/>
                </a:lnTo>
                <a:lnTo>
                  <a:pt x="268176" y="11480"/>
                </a:lnTo>
                <a:lnTo>
                  <a:pt x="276870" y="11627"/>
                </a:lnTo>
                <a:lnTo>
                  <a:pt x="285537" y="11758"/>
                </a:lnTo>
                <a:lnTo>
                  <a:pt x="285350" y="12491"/>
                </a:lnTo>
                <a:lnTo>
                  <a:pt x="285136" y="13217"/>
                </a:lnTo>
                <a:lnTo>
                  <a:pt x="284895" y="13943"/>
                </a:lnTo>
                <a:lnTo>
                  <a:pt x="284627" y="14661"/>
                </a:lnTo>
                <a:lnTo>
                  <a:pt x="284360" y="15379"/>
                </a:lnTo>
                <a:lnTo>
                  <a:pt x="284066" y="16097"/>
                </a:lnTo>
                <a:lnTo>
                  <a:pt x="283745" y="16815"/>
                </a:lnTo>
                <a:lnTo>
                  <a:pt x="283397" y="17525"/>
                </a:lnTo>
                <a:lnTo>
                  <a:pt x="283049" y="18235"/>
                </a:lnTo>
                <a:lnTo>
                  <a:pt x="282648" y="18945"/>
                </a:lnTo>
                <a:lnTo>
                  <a:pt x="282220" y="19655"/>
                </a:lnTo>
                <a:lnTo>
                  <a:pt x="281738" y="20358"/>
                </a:lnTo>
                <a:lnTo>
                  <a:pt x="281257" y="21068"/>
                </a:lnTo>
                <a:lnTo>
                  <a:pt x="280722" y="21771"/>
                </a:lnTo>
                <a:lnTo>
                  <a:pt x="280133" y="22481"/>
                </a:lnTo>
                <a:lnTo>
                  <a:pt x="279545" y="23183"/>
                </a:lnTo>
                <a:lnTo>
                  <a:pt x="271118" y="22828"/>
                </a:lnTo>
                <a:lnTo>
                  <a:pt x="262692" y="22481"/>
                </a:lnTo>
                <a:lnTo>
                  <a:pt x="254239" y="22141"/>
                </a:lnTo>
                <a:lnTo>
                  <a:pt x="245812" y="21809"/>
                </a:lnTo>
                <a:lnTo>
                  <a:pt x="237359" y="21485"/>
                </a:lnTo>
                <a:lnTo>
                  <a:pt x="228933" y="21169"/>
                </a:lnTo>
                <a:lnTo>
                  <a:pt x="220479" y="20852"/>
                </a:lnTo>
                <a:lnTo>
                  <a:pt x="212026" y="20551"/>
                </a:lnTo>
                <a:lnTo>
                  <a:pt x="195120" y="19957"/>
                </a:lnTo>
                <a:lnTo>
                  <a:pt x="178187" y="19378"/>
                </a:lnTo>
                <a:lnTo>
                  <a:pt x="161254" y="18799"/>
                </a:lnTo>
                <a:lnTo>
                  <a:pt x="144320" y="18235"/>
                </a:lnTo>
                <a:lnTo>
                  <a:pt x="127414" y="17664"/>
                </a:lnTo>
                <a:lnTo>
                  <a:pt x="110481" y="17085"/>
                </a:lnTo>
                <a:lnTo>
                  <a:pt x="93548" y="16490"/>
                </a:lnTo>
                <a:lnTo>
                  <a:pt x="85095" y="16189"/>
                </a:lnTo>
                <a:lnTo>
                  <a:pt x="76641" y="15880"/>
                </a:lnTo>
                <a:lnTo>
                  <a:pt x="68188" y="15564"/>
                </a:lnTo>
                <a:lnTo>
                  <a:pt x="59735" y="15247"/>
                </a:lnTo>
                <a:lnTo>
                  <a:pt x="51282" y="14915"/>
                </a:lnTo>
                <a:lnTo>
                  <a:pt x="42855" y="14583"/>
                </a:lnTo>
                <a:lnTo>
                  <a:pt x="34402" y="14236"/>
                </a:lnTo>
                <a:lnTo>
                  <a:pt x="25976" y="13881"/>
                </a:lnTo>
                <a:lnTo>
                  <a:pt x="17549" y="13518"/>
                </a:lnTo>
                <a:lnTo>
                  <a:pt x="9123" y="13140"/>
                </a:lnTo>
                <a:lnTo>
                  <a:pt x="8695" y="13124"/>
                </a:lnTo>
                <a:lnTo>
                  <a:pt x="8294" y="13117"/>
                </a:lnTo>
                <a:lnTo>
                  <a:pt x="7464" y="13117"/>
                </a:lnTo>
                <a:lnTo>
                  <a:pt x="7090" y="13124"/>
                </a:lnTo>
                <a:lnTo>
                  <a:pt x="6689" y="13140"/>
                </a:lnTo>
                <a:lnTo>
                  <a:pt x="6314" y="13163"/>
                </a:lnTo>
                <a:lnTo>
                  <a:pt x="5966" y="13186"/>
                </a:lnTo>
                <a:lnTo>
                  <a:pt x="5592" y="13217"/>
                </a:lnTo>
                <a:lnTo>
                  <a:pt x="5244" y="13248"/>
                </a:lnTo>
                <a:lnTo>
                  <a:pt x="4923" y="13287"/>
                </a:lnTo>
                <a:lnTo>
                  <a:pt x="4575" y="13333"/>
                </a:lnTo>
                <a:lnTo>
                  <a:pt x="4254" y="13379"/>
                </a:lnTo>
                <a:lnTo>
                  <a:pt x="3960" y="13433"/>
                </a:lnTo>
                <a:lnTo>
                  <a:pt x="3666" y="13487"/>
                </a:lnTo>
                <a:lnTo>
                  <a:pt x="3371" y="13549"/>
                </a:lnTo>
                <a:lnTo>
                  <a:pt x="2810" y="13680"/>
                </a:lnTo>
                <a:lnTo>
                  <a:pt x="2328" y="13827"/>
                </a:lnTo>
                <a:lnTo>
                  <a:pt x="1873" y="13974"/>
                </a:lnTo>
                <a:lnTo>
                  <a:pt x="1445" y="14143"/>
                </a:lnTo>
                <a:lnTo>
                  <a:pt x="1098" y="14313"/>
                </a:lnTo>
                <a:lnTo>
                  <a:pt x="777" y="14491"/>
                </a:lnTo>
                <a:lnTo>
                  <a:pt x="509" y="14676"/>
                </a:lnTo>
                <a:lnTo>
                  <a:pt x="295" y="14861"/>
                </a:lnTo>
                <a:lnTo>
                  <a:pt x="135" y="15054"/>
                </a:lnTo>
                <a:lnTo>
                  <a:pt x="28" y="15247"/>
                </a:lnTo>
                <a:lnTo>
                  <a:pt x="1" y="15433"/>
                </a:lnTo>
                <a:lnTo>
                  <a:pt x="1" y="15626"/>
                </a:lnTo>
                <a:lnTo>
                  <a:pt x="81" y="15811"/>
                </a:lnTo>
                <a:lnTo>
                  <a:pt x="135" y="15896"/>
                </a:lnTo>
                <a:lnTo>
                  <a:pt x="215" y="15988"/>
                </a:lnTo>
                <a:lnTo>
                  <a:pt x="295" y="16073"/>
                </a:lnTo>
                <a:lnTo>
                  <a:pt x="402" y="16158"/>
                </a:lnTo>
                <a:lnTo>
                  <a:pt x="536" y="16243"/>
                </a:lnTo>
                <a:lnTo>
                  <a:pt x="670" y="16328"/>
                </a:lnTo>
                <a:lnTo>
                  <a:pt x="830" y="16405"/>
                </a:lnTo>
                <a:lnTo>
                  <a:pt x="991" y="16483"/>
                </a:lnTo>
                <a:lnTo>
                  <a:pt x="1178" y="16560"/>
                </a:lnTo>
                <a:lnTo>
                  <a:pt x="1392" y="16629"/>
                </a:lnTo>
                <a:lnTo>
                  <a:pt x="1633" y="16699"/>
                </a:lnTo>
                <a:lnTo>
                  <a:pt x="1873" y="16760"/>
                </a:lnTo>
                <a:lnTo>
                  <a:pt x="2114" y="16822"/>
                </a:lnTo>
                <a:lnTo>
                  <a:pt x="2382" y="16876"/>
                </a:lnTo>
                <a:lnTo>
                  <a:pt x="2676" y="16930"/>
                </a:lnTo>
                <a:lnTo>
                  <a:pt x="2997" y="16984"/>
                </a:lnTo>
                <a:lnTo>
                  <a:pt x="3318" y="17031"/>
                </a:lnTo>
                <a:lnTo>
                  <a:pt x="3666" y="17069"/>
                </a:lnTo>
                <a:lnTo>
                  <a:pt x="4040" y="17108"/>
                </a:lnTo>
                <a:lnTo>
                  <a:pt x="4441" y="17139"/>
                </a:lnTo>
                <a:lnTo>
                  <a:pt x="4843" y="17170"/>
                </a:lnTo>
                <a:lnTo>
                  <a:pt x="5271" y="17185"/>
                </a:lnTo>
                <a:lnTo>
                  <a:pt x="22124" y="17942"/>
                </a:lnTo>
                <a:lnTo>
                  <a:pt x="39057" y="18690"/>
                </a:lnTo>
                <a:lnTo>
                  <a:pt x="56017" y="19432"/>
                </a:lnTo>
                <a:lnTo>
                  <a:pt x="64523" y="19802"/>
                </a:lnTo>
                <a:lnTo>
                  <a:pt x="73030" y="20165"/>
                </a:lnTo>
                <a:lnTo>
                  <a:pt x="81537" y="20520"/>
                </a:lnTo>
                <a:lnTo>
                  <a:pt x="90070" y="20875"/>
                </a:lnTo>
                <a:lnTo>
                  <a:pt x="98604" y="21223"/>
                </a:lnTo>
                <a:lnTo>
                  <a:pt x="107164" y="21562"/>
                </a:lnTo>
                <a:lnTo>
                  <a:pt x="115724" y="21894"/>
                </a:lnTo>
                <a:lnTo>
                  <a:pt x="124257" y="22211"/>
                </a:lnTo>
                <a:lnTo>
                  <a:pt x="132844" y="22527"/>
                </a:lnTo>
                <a:lnTo>
                  <a:pt x="141405" y="22828"/>
                </a:lnTo>
                <a:lnTo>
                  <a:pt x="149965" y="23122"/>
                </a:lnTo>
                <a:lnTo>
                  <a:pt x="158552" y="23407"/>
                </a:lnTo>
                <a:lnTo>
                  <a:pt x="167112" y="23678"/>
                </a:lnTo>
                <a:lnTo>
                  <a:pt x="175699" y="23932"/>
                </a:lnTo>
                <a:lnTo>
                  <a:pt x="184286" y="24179"/>
                </a:lnTo>
                <a:lnTo>
                  <a:pt x="192846" y="24403"/>
                </a:lnTo>
                <a:lnTo>
                  <a:pt x="201433" y="24619"/>
                </a:lnTo>
                <a:lnTo>
                  <a:pt x="210020" y="24820"/>
                </a:lnTo>
                <a:lnTo>
                  <a:pt x="218580" y="24998"/>
                </a:lnTo>
                <a:lnTo>
                  <a:pt x="227167" y="25167"/>
                </a:lnTo>
                <a:lnTo>
                  <a:pt x="235727" y="25314"/>
                </a:lnTo>
                <a:lnTo>
                  <a:pt x="240007" y="25376"/>
                </a:lnTo>
                <a:lnTo>
                  <a:pt x="244287" y="25438"/>
                </a:lnTo>
                <a:lnTo>
                  <a:pt x="248567" y="25499"/>
                </a:lnTo>
                <a:lnTo>
                  <a:pt x="252848" y="25553"/>
                </a:lnTo>
                <a:lnTo>
                  <a:pt x="257128" y="25600"/>
                </a:lnTo>
                <a:lnTo>
                  <a:pt x="261408" y="25638"/>
                </a:lnTo>
                <a:lnTo>
                  <a:pt x="265688" y="25677"/>
                </a:lnTo>
                <a:lnTo>
                  <a:pt x="269968" y="25708"/>
                </a:lnTo>
                <a:lnTo>
                  <a:pt x="274248" y="25731"/>
                </a:lnTo>
                <a:lnTo>
                  <a:pt x="278501" y="25754"/>
                </a:lnTo>
                <a:lnTo>
                  <a:pt x="278715" y="25862"/>
                </a:lnTo>
                <a:lnTo>
                  <a:pt x="278929" y="25963"/>
                </a:lnTo>
                <a:lnTo>
                  <a:pt x="279170" y="26055"/>
                </a:lnTo>
                <a:lnTo>
                  <a:pt x="279438" y="26140"/>
                </a:lnTo>
                <a:lnTo>
                  <a:pt x="279732" y="26225"/>
                </a:lnTo>
                <a:lnTo>
                  <a:pt x="280053" y="26302"/>
                </a:lnTo>
                <a:lnTo>
                  <a:pt x="280401" y="26372"/>
                </a:lnTo>
                <a:lnTo>
                  <a:pt x="280748" y="26434"/>
                </a:lnTo>
                <a:lnTo>
                  <a:pt x="281123" y="26488"/>
                </a:lnTo>
                <a:lnTo>
                  <a:pt x="281497" y="26534"/>
                </a:lnTo>
                <a:lnTo>
                  <a:pt x="281872" y="26580"/>
                </a:lnTo>
                <a:lnTo>
                  <a:pt x="282273" y="26611"/>
                </a:lnTo>
                <a:lnTo>
                  <a:pt x="282675" y="26642"/>
                </a:lnTo>
                <a:lnTo>
                  <a:pt x="283103" y="26657"/>
                </a:lnTo>
                <a:lnTo>
                  <a:pt x="283504" y="26673"/>
                </a:lnTo>
                <a:lnTo>
                  <a:pt x="283932" y="26681"/>
                </a:lnTo>
                <a:lnTo>
                  <a:pt x="284333" y="26673"/>
                </a:lnTo>
                <a:lnTo>
                  <a:pt x="284734" y="26665"/>
                </a:lnTo>
                <a:lnTo>
                  <a:pt x="285162" y="26642"/>
                </a:lnTo>
                <a:lnTo>
                  <a:pt x="285537" y="26611"/>
                </a:lnTo>
                <a:lnTo>
                  <a:pt x="285938" y="26572"/>
                </a:lnTo>
                <a:lnTo>
                  <a:pt x="286313" y="26526"/>
                </a:lnTo>
                <a:lnTo>
                  <a:pt x="286687" y="26472"/>
                </a:lnTo>
                <a:lnTo>
                  <a:pt x="287035" y="26410"/>
                </a:lnTo>
                <a:lnTo>
                  <a:pt x="287356" y="26333"/>
                </a:lnTo>
                <a:lnTo>
                  <a:pt x="287677" y="26248"/>
                </a:lnTo>
                <a:lnTo>
                  <a:pt x="287971" y="26156"/>
                </a:lnTo>
                <a:lnTo>
                  <a:pt x="288239" y="26055"/>
                </a:lnTo>
                <a:lnTo>
                  <a:pt x="288506" y="25939"/>
                </a:lnTo>
                <a:lnTo>
                  <a:pt x="288720" y="25816"/>
                </a:lnTo>
                <a:lnTo>
                  <a:pt x="288907" y="25685"/>
                </a:lnTo>
                <a:lnTo>
                  <a:pt x="289068" y="25538"/>
                </a:lnTo>
                <a:lnTo>
                  <a:pt x="289095" y="25523"/>
                </a:lnTo>
                <a:lnTo>
                  <a:pt x="289309" y="25453"/>
                </a:lnTo>
                <a:lnTo>
                  <a:pt x="289523" y="25384"/>
                </a:lnTo>
                <a:lnTo>
                  <a:pt x="289710" y="25314"/>
                </a:lnTo>
                <a:lnTo>
                  <a:pt x="289870" y="25237"/>
                </a:lnTo>
                <a:lnTo>
                  <a:pt x="290031" y="25152"/>
                </a:lnTo>
                <a:lnTo>
                  <a:pt x="290165" y="25067"/>
                </a:lnTo>
                <a:lnTo>
                  <a:pt x="290272" y="24982"/>
                </a:lnTo>
                <a:lnTo>
                  <a:pt x="290352" y="24890"/>
                </a:lnTo>
                <a:lnTo>
                  <a:pt x="290432" y="24805"/>
                </a:lnTo>
                <a:lnTo>
                  <a:pt x="290486" y="24712"/>
                </a:lnTo>
                <a:lnTo>
                  <a:pt x="290512" y="24619"/>
                </a:lnTo>
                <a:lnTo>
                  <a:pt x="290512" y="24527"/>
                </a:lnTo>
                <a:lnTo>
                  <a:pt x="290486" y="24442"/>
                </a:lnTo>
                <a:lnTo>
                  <a:pt x="290459" y="24349"/>
                </a:lnTo>
                <a:lnTo>
                  <a:pt x="290405" y="24264"/>
                </a:lnTo>
                <a:lnTo>
                  <a:pt x="290325" y="24179"/>
                </a:lnTo>
                <a:lnTo>
                  <a:pt x="290940" y="23423"/>
                </a:lnTo>
                <a:lnTo>
                  <a:pt x="291556" y="22666"/>
                </a:lnTo>
                <a:lnTo>
                  <a:pt x="292091" y="21902"/>
                </a:lnTo>
                <a:lnTo>
                  <a:pt x="292599" y="21138"/>
                </a:lnTo>
                <a:lnTo>
                  <a:pt x="293080" y="20366"/>
                </a:lnTo>
                <a:lnTo>
                  <a:pt x="293482" y="19594"/>
                </a:lnTo>
                <a:lnTo>
                  <a:pt x="293830" y="18822"/>
                </a:lnTo>
                <a:lnTo>
                  <a:pt x="294124" y="18042"/>
                </a:lnTo>
                <a:lnTo>
                  <a:pt x="294365" y="17262"/>
                </a:lnTo>
                <a:lnTo>
                  <a:pt x="294552" y="16483"/>
                </a:lnTo>
                <a:lnTo>
                  <a:pt x="294632" y="16097"/>
                </a:lnTo>
                <a:lnTo>
                  <a:pt x="294686" y="15711"/>
                </a:lnTo>
                <a:lnTo>
                  <a:pt x="294712" y="15317"/>
                </a:lnTo>
                <a:lnTo>
                  <a:pt x="294739" y="14931"/>
                </a:lnTo>
                <a:lnTo>
                  <a:pt x="294739" y="14537"/>
                </a:lnTo>
                <a:lnTo>
                  <a:pt x="294712" y="14151"/>
                </a:lnTo>
                <a:lnTo>
                  <a:pt x="294686" y="13765"/>
                </a:lnTo>
                <a:lnTo>
                  <a:pt x="294632" y="13379"/>
                </a:lnTo>
                <a:lnTo>
                  <a:pt x="294579" y="12985"/>
                </a:lnTo>
                <a:lnTo>
                  <a:pt x="294472" y="12599"/>
                </a:lnTo>
                <a:lnTo>
                  <a:pt x="294365" y="12213"/>
                </a:lnTo>
                <a:lnTo>
                  <a:pt x="294258" y="11827"/>
                </a:lnTo>
                <a:lnTo>
                  <a:pt x="294659" y="11797"/>
                </a:lnTo>
                <a:lnTo>
                  <a:pt x="295060" y="11758"/>
                </a:lnTo>
                <a:lnTo>
                  <a:pt x="295408" y="11704"/>
                </a:lnTo>
                <a:lnTo>
                  <a:pt x="295729" y="11642"/>
                </a:lnTo>
                <a:lnTo>
                  <a:pt x="296023" y="11580"/>
                </a:lnTo>
                <a:lnTo>
                  <a:pt x="296291" y="11503"/>
                </a:lnTo>
                <a:lnTo>
                  <a:pt x="296531" y="11418"/>
                </a:lnTo>
                <a:lnTo>
                  <a:pt x="296719" y="11333"/>
                </a:lnTo>
                <a:lnTo>
                  <a:pt x="296906" y="11241"/>
                </a:lnTo>
                <a:lnTo>
                  <a:pt x="297066" y="11140"/>
                </a:lnTo>
                <a:lnTo>
                  <a:pt x="297173" y="11040"/>
                </a:lnTo>
                <a:lnTo>
                  <a:pt x="297254" y="10932"/>
                </a:lnTo>
                <a:lnTo>
                  <a:pt x="297307" y="10824"/>
                </a:lnTo>
                <a:lnTo>
                  <a:pt x="297334" y="10716"/>
                </a:lnTo>
                <a:lnTo>
                  <a:pt x="297334" y="10608"/>
                </a:lnTo>
                <a:lnTo>
                  <a:pt x="297307" y="10500"/>
                </a:lnTo>
                <a:lnTo>
                  <a:pt x="297254" y="10384"/>
                </a:lnTo>
                <a:lnTo>
                  <a:pt x="297173" y="10276"/>
                </a:lnTo>
                <a:lnTo>
                  <a:pt x="297066" y="10168"/>
                </a:lnTo>
                <a:lnTo>
                  <a:pt x="296906" y="10060"/>
                </a:lnTo>
                <a:lnTo>
                  <a:pt x="296745" y="9959"/>
                </a:lnTo>
                <a:lnTo>
                  <a:pt x="296558" y="9859"/>
                </a:lnTo>
                <a:lnTo>
                  <a:pt x="296317" y="9766"/>
                </a:lnTo>
                <a:lnTo>
                  <a:pt x="296050" y="9681"/>
                </a:lnTo>
                <a:lnTo>
                  <a:pt x="295782" y="9596"/>
                </a:lnTo>
                <a:lnTo>
                  <a:pt x="295461" y="9519"/>
                </a:lnTo>
                <a:lnTo>
                  <a:pt x="295114" y="9450"/>
                </a:lnTo>
                <a:lnTo>
                  <a:pt x="294766" y="9388"/>
                </a:lnTo>
                <a:lnTo>
                  <a:pt x="294365" y="9342"/>
                </a:lnTo>
                <a:lnTo>
                  <a:pt x="293937" y="9295"/>
                </a:lnTo>
                <a:lnTo>
                  <a:pt x="293482" y="9264"/>
                </a:lnTo>
                <a:lnTo>
                  <a:pt x="293000" y="9241"/>
                </a:lnTo>
                <a:lnTo>
                  <a:pt x="257395" y="8099"/>
                </a:lnTo>
                <a:lnTo>
                  <a:pt x="221817" y="6956"/>
                </a:lnTo>
                <a:lnTo>
                  <a:pt x="150607" y="4694"/>
                </a:lnTo>
                <a:lnTo>
                  <a:pt x="115002" y="3552"/>
                </a:lnTo>
                <a:lnTo>
                  <a:pt x="79423" y="2394"/>
                </a:lnTo>
                <a:lnTo>
                  <a:pt x="61634" y="1807"/>
                </a:lnTo>
                <a:lnTo>
                  <a:pt x="43845" y="1220"/>
                </a:lnTo>
                <a:lnTo>
                  <a:pt x="26056" y="618"/>
                </a:lnTo>
                <a:lnTo>
                  <a:pt x="8267" y="16"/>
                </a:lnTo>
                <a:lnTo>
                  <a:pt x="7839" y="8"/>
                </a:lnTo>
                <a:lnTo>
                  <a:pt x="743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rot="10800000">
            <a:off x="-133005" y="4774230"/>
            <a:ext cx="605228" cy="450320"/>
          </a:xfrm>
          <a:custGeom>
            <a:rect b="b" l="l" r="r" t="t"/>
            <a:pathLst>
              <a:path extrusionOk="0" h="49980" w="206035">
                <a:moveTo>
                  <a:pt x="13269" y="1"/>
                </a:moveTo>
                <a:lnTo>
                  <a:pt x="12574" y="16"/>
                </a:lnTo>
                <a:lnTo>
                  <a:pt x="11878" y="39"/>
                </a:lnTo>
                <a:lnTo>
                  <a:pt x="11209" y="86"/>
                </a:lnTo>
                <a:lnTo>
                  <a:pt x="10514" y="147"/>
                </a:lnTo>
                <a:lnTo>
                  <a:pt x="9872" y="225"/>
                </a:lnTo>
                <a:lnTo>
                  <a:pt x="9257" y="317"/>
                </a:lnTo>
                <a:lnTo>
                  <a:pt x="8641" y="425"/>
                </a:lnTo>
                <a:lnTo>
                  <a:pt x="8347" y="487"/>
                </a:lnTo>
                <a:lnTo>
                  <a:pt x="8080" y="549"/>
                </a:lnTo>
                <a:lnTo>
                  <a:pt x="7812" y="618"/>
                </a:lnTo>
                <a:lnTo>
                  <a:pt x="7545" y="695"/>
                </a:lnTo>
                <a:lnTo>
                  <a:pt x="7304" y="773"/>
                </a:lnTo>
                <a:lnTo>
                  <a:pt x="7063" y="850"/>
                </a:lnTo>
                <a:lnTo>
                  <a:pt x="6822" y="935"/>
                </a:lnTo>
                <a:lnTo>
                  <a:pt x="6608" y="1027"/>
                </a:lnTo>
                <a:lnTo>
                  <a:pt x="6421" y="1120"/>
                </a:lnTo>
                <a:lnTo>
                  <a:pt x="6207" y="1213"/>
                </a:lnTo>
                <a:lnTo>
                  <a:pt x="6046" y="1313"/>
                </a:lnTo>
                <a:lnTo>
                  <a:pt x="5886" y="1421"/>
                </a:lnTo>
                <a:lnTo>
                  <a:pt x="5725" y="1529"/>
                </a:lnTo>
                <a:lnTo>
                  <a:pt x="5592" y="1645"/>
                </a:lnTo>
                <a:lnTo>
                  <a:pt x="4816" y="2394"/>
                </a:lnTo>
                <a:lnTo>
                  <a:pt x="4094" y="3135"/>
                </a:lnTo>
                <a:lnTo>
                  <a:pt x="3452" y="3868"/>
                </a:lnTo>
                <a:lnTo>
                  <a:pt x="2863" y="4602"/>
                </a:lnTo>
                <a:lnTo>
                  <a:pt x="2301" y="5335"/>
                </a:lnTo>
                <a:lnTo>
                  <a:pt x="1820" y="6061"/>
                </a:lnTo>
                <a:lnTo>
                  <a:pt x="1419" y="6786"/>
                </a:lnTo>
                <a:lnTo>
                  <a:pt x="1044" y="7504"/>
                </a:lnTo>
                <a:lnTo>
                  <a:pt x="723" y="8222"/>
                </a:lnTo>
                <a:lnTo>
                  <a:pt x="482" y="8933"/>
                </a:lnTo>
                <a:lnTo>
                  <a:pt x="268" y="9635"/>
                </a:lnTo>
                <a:lnTo>
                  <a:pt x="135" y="10338"/>
                </a:lnTo>
                <a:lnTo>
                  <a:pt x="28" y="11040"/>
                </a:lnTo>
                <a:lnTo>
                  <a:pt x="1" y="11735"/>
                </a:lnTo>
                <a:lnTo>
                  <a:pt x="28" y="12422"/>
                </a:lnTo>
                <a:lnTo>
                  <a:pt x="81" y="13109"/>
                </a:lnTo>
                <a:lnTo>
                  <a:pt x="188" y="13788"/>
                </a:lnTo>
                <a:lnTo>
                  <a:pt x="375" y="14468"/>
                </a:lnTo>
                <a:lnTo>
                  <a:pt x="589" y="15139"/>
                </a:lnTo>
                <a:lnTo>
                  <a:pt x="857" y="15803"/>
                </a:lnTo>
                <a:lnTo>
                  <a:pt x="1178" y="16467"/>
                </a:lnTo>
                <a:lnTo>
                  <a:pt x="1552" y="17123"/>
                </a:lnTo>
                <a:lnTo>
                  <a:pt x="1954" y="17780"/>
                </a:lnTo>
                <a:lnTo>
                  <a:pt x="2408" y="18420"/>
                </a:lnTo>
                <a:lnTo>
                  <a:pt x="2917" y="19069"/>
                </a:lnTo>
                <a:lnTo>
                  <a:pt x="3478" y="19702"/>
                </a:lnTo>
                <a:lnTo>
                  <a:pt x="4094" y="20335"/>
                </a:lnTo>
                <a:lnTo>
                  <a:pt x="4736" y="20968"/>
                </a:lnTo>
                <a:lnTo>
                  <a:pt x="5431" y="21593"/>
                </a:lnTo>
                <a:lnTo>
                  <a:pt x="6153" y="22211"/>
                </a:lnTo>
                <a:lnTo>
                  <a:pt x="6929" y="22821"/>
                </a:lnTo>
                <a:lnTo>
                  <a:pt x="7759" y="23431"/>
                </a:lnTo>
                <a:lnTo>
                  <a:pt x="8615" y="24033"/>
                </a:lnTo>
                <a:lnTo>
                  <a:pt x="9524" y="24627"/>
                </a:lnTo>
                <a:lnTo>
                  <a:pt x="10460" y="25214"/>
                </a:lnTo>
                <a:lnTo>
                  <a:pt x="11450" y="25801"/>
                </a:lnTo>
                <a:lnTo>
                  <a:pt x="12493" y="26380"/>
                </a:lnTo>
                <a:lnTo>
                  <a:pt x="13537" y="26959"/>
                </a:lnTo>
                <a:lnTo>
                  <a:pt x="14660" y="27522"/>
                </a:lnTo>
                <a:lnTo>
                  <a:pt x="15784" y="28086"/>
                </a:lnTo>
                <a:lnTo>
                  <a:pt x="16987" y="28649"/>
                </a:lnTo>
                <a:lnTo>
                  <a:pt x="18191" y="29197"/>
                </a:lnTo>
                <a:lnTo>
                  <a:pt x="19449" y="29745"/>
                </a:lnTo>
                <a:lnTo>
                  <a:pt x="20733" y="30286"/>
                </a:lnTo>
                <a:lnTo>
                  <a:pt x="22070" y="30819"/>
                </a:lnTo>
                <a:lnTo>
                  <a:pt x="23408" y="31343"/>
                </a:lnTo>
                <a:lnTo>
                  <a:pt x="24799" y="31868"/>
                </a:lnTo>
                <a:lnTo>
                  <a:pt x="26243" y="32378"/>
                </a:lnTo>
                <a:lnTo>
                  <a:pt x="27688" y="32887"/>
                </a:lnTo>
                <a:lnTo>
                  <a:pt x="29186" y="33389"/>
                </a:lnTo>
                <a:lnTo>
                  <a:pt x="30711" y="33891"/>
                </a:lnTo>
                <a:lnTo>
                  <a:pt x="32262" y="34377"/>
                </a:lnTo>
                <a:lnTo>
                  <a:pt x="33840" y="34864"/>
                </a:lnTo>
                <a:lnTo>
                  <a:pt x="35472" y="35335"/>
                </a:lnTo>
                <a:lnTo>
                  <a:pt x="37104" y="35806"/>
                </a:lnTo>
                <a:lnTo>
                  <a:pt x="38789" y="36276"/>
                </a:lnTo>
                <a:lnTo>
                  <a:pt x="40475" y="36732"/>
                </a:lnTo>
                <a:lnTo>
                  <a:pt x="42213" y="37180"/>
                </a:lnTo>
                <a:lnTo>
                  <a:pt x="43979" y="37627"/>
                </a:lnTo>
                <a:lnTo>
                  <a:pt x="45744" y="38060"/>
                </a:lnTo>
                <a:lnTo>
                  <a:pt x="47563" y="38492"/>
                </a:lnTo>
                <a:lnTo>
                  <a:pt x="49382" y="38917"/>
                </a:lnTo>
                <a:lnTo>
                  <a:pt x="51255" y="39326"/>
                </a:lnTo>
                <a:lnTo>
                  <a:pt x="53128" y="39735"/>
                </a:lnTo>
                <a:lnTo>
                  <a:pt x="55054" y="40136"/>
                </a:lnTo>
                <a:lnTo>
                  <a:pt x="56980" y="40538"/>
                </a:lnTo>
                <a:lnTo>
                  <a:pt x="58932" y="40924"/>
                </a:lnTo>
                <a:lnTo>
                  <a:pt x="60885" y="41302"/>
                </a:lnTo>
                <a:lnTo>
                  <a:pt x="62892" y="41673"/>
                </a:lnTo>
                <a:lnTo>
                  <a:pt x="64898" y="42043"/>
                </a:lnTo>
                <a:lnTo>
                  <a:pt x="66931" y="42398"/>
                </a:lnTo>
                <a:lnTo>
                  <a:pt x="68991" y="42746"/>
                </a:lnTo>
                <a:lnTo>
                  <a:pt x="71077" y="43093"/>
                </a:lnTo>
                <a:lnTo>
                  <a:pt x="73164" y="43425"/>
                </a:lnTo>
                <a:lnTo>
                  <a:pt x="75277" y="43757"/>
                </a:lnTo>
                <a:lnTo>
                  <a:pt x="77390" y="44074"/>
                </a:lnTo>
                <a:lnTo>
                  <a:pt x="79557" y="44390"/>
                </a:lnTo>
                <a:lnTo>
                  <a:pt x="81697" y="44691"/>
                </a:lnTo>
                <a:lnTo>
                  <a:pt x="83891" y="44985"/>
                </a:lnTo>
                <a:lnTo>
                  <a:pt x="86084" y="45278"/>
                </a:lnTo>
                <a:lnTo>
                  <a:pt x="88278" y="45556"/>
                </a:lnTo>
                <a:lnTo>
                  <a:pt x="90498" y="45826"/>
                </a:lnTo>
                <a:lnTo>
                  <a:pt x="92718" y="46096"/>
                </a:lnTo>
                <a:lnTo>
                  <a:pt x="94966" y="46351"/>
                </a:lnTo>
                <a:lnTo>
                  <a:pt x="97213" y="46598"/>
                </a:lnTo>
                <a:lnTo>
                  <a:pt x="99486" y="46837"/>
                </a:lnTo>
                <a:lnTo>
                  <a:pt x="101760" y="47069"/>
                </a:lnTo>
                <a:lnTo>
                  <a:pt x="104061" y="47293"/>
                </a:lnTo>
                <a:lnTo>
                  <a:pt x="106361" y="47509"/>
                </a:lnTo>
                <a:lnTo>
                  <a:pt x="108662" y="47710"/>
                </a:lnTo>
                <a:lnTo>
                  <a:pt x="110989" y="47910"/>
                </a:lnTo>
                <a:lnTo>
                  <a:pt x="113290" y="48096"/>
                </a:lnTo>
                <a:lnTo>
                  <a:pt x="115644" y="48281"/>
                </a:lnTo>
                <a:lnTo>
                  <a:pt x="117971" y="48451"/>
                </a:lnTo>
                <a:lnTo>
                  <a:pt x="120298" y="48613"/>
                </a:lnTo>
                <a:lnTo>
                  <a:pt x="122652" y="48767"/>
                </a:lnTo>
                <a:lnTo>
                  <a:pt x="125006" y="48914"/>
                </a:lnTo>
                <a:lnTo>
                  <a:pt x="127360" y="49045"/>
                </a:lnTo>
                <a:lnTo>
                  <a:pt x="129741" y="49176"/>
                </a:lnTo>
                <a:lnTo>
                  <a:pt x="132095" y="49292"/>
                </a:lnTo>
                <a:lnTo>
                  <a:pt x="134476" y="49400"/>
                </a:lnTo>
                <a:lnTo>
                  <a:pt x="136830" y="49501"/>
                </a:lnTo>
                <a:lnTo>
                  <a:pt x="139211" y="49593"/>
                </a:lnTo>
                <a:lnTo>
                  <a:pt x="141592" y="49671"/>
                </a:lnTo>
                <a:lnTo>
                  <a:pt x="143946" y="49740"/>
                </a:lnTo>
                <a:lnTo>
                  <a:pt x="146327" y="49809"/>
                </a:lnTo>
                <a:lnTo>
                  <a:pt x="148707" y="49856"/>
                </a:lnTo>
                <a:lnTo>
                  <a:pt x="151062" y="49902"/>
                </a:lnTo>
                <a:lnTo>
                  <a:pt x="153442" y="49933"/>
                </a:lnTo>
                <a:lnTo>
                  <a:pt x="155796" y="49964"/>
                </a:lnTo>
                <a:lnTo>
                  <a:pt x="158150" y="49979"/>
                </a:lnTo>
                <a:lnTo>
                  <a:pt x="162859" y="49979"/>
                </a:lnTo>
                <a:lnTo>
                  <a:pt x="165213" y="49964"/>
                </a:lnTo>
                <a:lnTo>
                  <a:pt x="167567" y="49941"/>
                </a:lnTo>
                <a:lnTo>
                  <a:pt x="169894" y="49902"/>
                </a:lnTo>
                <a:lnTo>
                  <a:pt x="172221" y="49856"/>
                </a:lnTo>
                <a:lnTo>
                  <a:pt x="174549" y="49802"/>
                </a:lnTo>
                <a:lnTo>
                  <a:pt x="176876" y="49740"/>
                </a:lnTo>
                <a:lnTo>
                  <a:pt x="179176" y="49663"/>
                </a:lnTo>
                <a:lnTo>
                  <a:pt x="181477" y="49578"/>
                </a:lnTo>
                <a:lnTo>
                  <a:pt x="183751" y="49485"/>
                </a:lnTo>
                <a:lnTo>
                  <a:pt x="186051" y="49377"/>
                </a:lnTo>
                <a:lnTo>
                  <a:pt x="188298" y="49261"/>
                </a:lnTo>
                <a:lnTo>
                  <a:pt x="190572" y="49138"/>
                </a:lnTo>
                <a:lnTo>
                  <a:pt x="192819" y="48999"/>
                </a:lnTo>
                <a:lnTo>
                  <a:pt x="195040" y="48852"/>
                </a:lnTo>
                <a:lnTo>
                  <a:pt x="197260" y="48698"/>
                </a:lnTo>
                <a:lnTo>
                  <a:pt x="197982" y="48636"/>
                </a:lnTo>
                <a:lnTo>
                  <a:pt x="198651" y="48574"/>
                </a:lnTo>
                <a:lnTo>
                  <a:pt x="199293" y="48497"/>
                </a:lnTo>
                <a:lnTo>
                  <a:pt x="199908" y="48420"/>
                </a:lnTo>
                <a:lnTo>
                  <a:pt x="200497" y="48335"/>
                </a:lnTo>
                <a:lnTo>
                  <a:pt x="201058" y="48250"/>
                </a:lnTo>
                <a:lnTo>
                  <a:pt x="201567" y="48150"/>
                </a:lnTo>
                <a:lnTo>
                  <a:pt x="202075" y="48049"/>
                </a:lnTo>
                <a:lnTo>
                  <a:pt x="202530" y="47941"/>
                </a:lnTo>
                <a:lnTo>
                  <a:pt x="202958" y="47825"/>
                </a:lnTo>
                <a:lnTo>
                  <a:pt x="203359" y="47710"/>
                </a:lnTo>
                <a:lnTo>
                  <a:pt x="203733" y="47586"/>
                </a:lnTo>
                <a:lnTo>
                  <a:pt x="204081" y="47463"/>
                </a:lnTo>
                <a:lnTo>
                  <a:pt x="204375" y="47331"/>
                </a:lnTo>
                <a:lnTo>
                  <a:pt x="204670" y="47192"/>
                </a:lnTo>
                <a:lnTo>
                  <a:pt x="204937" y="47061"/>
                </a:lnTo>
                <a:lnTo>
                  <a:pt x="205151" y="46914"/>
                </a:lnTo>
                <a:lnTo>
                  <a:pt x="205365" y="46776"/>
                </a:lnTo>
                <a:lnTo>
                  <a:pt x="205526" y="46629"/>
                </a:lnTo>
                <a:lnTo>
                  <a:pt x="205686" y="46482"/>
                </a:lnTo>
                <a:lnTo>
                  <a:pt x="205820" y="46328"/>
                </a:lnTo>
                <a:lnTo>
                  <a:pt x="205900" y="46181"/>
                </a:lnTo>
                <a:lnTo>
                  <a:pt x="205981" y="46027"/>
                </a:lnTo>
                <a:lnTo>
                  <a:pt x="206034" y="45872"/>
                </a:lnTo>
                <a:lnTo>
                  <a:pt x="206034" y="45718"/>
                </a:lnTo>
                <a:lnTo>
                  <a:pt x="206034" y="45564"/>
                </a:lnTo>
                <a:lnTo>
                  <a:pt x="206007" y="45401"/>
                </a:lnTo>
                <a:lnTo>
                  <a:pt x="205954" y="45247"/>
                </a:lnTo>
                <a:lnTo>
                  <a:pt x="205874" y="45093"/>
                </a:lnTo>
                <a:lnTo>
                  <a:pt x="205767" y="44938"/>
                </a:lnTo>
                <a:lnTo>
                  <a:pt x="205660" y="44784"/>
                </a:lnTo>
                <a:lnTo>
                  <a:pt x="205499" y="44629"/>
                </a:lnTo>
                <a:lnTo>
                  <a:pt x="205339" y="44475"/>
                </a:lnTo>
                <a:lnTo>
                  <a:pt x="205151" y="44321"/>
                </a:lnTo>
                <a:lnTo>
                  <a:pt x="204937" y="44174"/>
                </a:lnTo>
                <a:lnTo>
                  <a:pt x="204697" y="44027"/>
                </a:lnTo>
                <a:lnTo>
                  <a:pt x="204456" y="43881"/>
                </a:lnTo>
                <a:lnTo>
                  <a:pt x="204188" y="43742"/>
                </a:lnTo>
                <a:lnTo>
                  <a:pt x="203894" y="43603"/>
                </a:lnTo>
                <a:lnTo>
                  <a:pt x="203573" y="43471"/>
                </a:lnTo>
                <a:lnTo>
                  <a:pt x="203225" y="43340"/>
                </a:lnTo>
                <a:lnTo>
                  <a:pt x="202877" y="43209"/>
                </a:lnTo>
                <a:lnTo>
                  <a:pt x="202503" y="43085"/>
                </a:lnTo>
                <a:lnTo>
                  <a:pt x="202102" y="42962"/>
                </a:lnTo>
                <a:lnTo>
                  <a:pt x="201700" y="42854"/>
                </a:lnTo>
                <a:lnTo>
                  <a:pt x="201272" y="42738"/>
                </a:lnTo>
                <a:lnTo>
                  <a:pt x="200818" y="42638"/>
                </a:lnTo>
                <a:lnTo>
                  <a:pt x="200363" y="42537"/>
                </a:lnTo>
                <a:lnTo>
                  <a:pt x="199855" y="42445"/>
                </a:lnTo>
                <a:lnTo>
                  <a:pt x="199373" y="42352"/>
                </a:lnTo>
                <a:lnTo>
                  <a:pt x="198838" y="42275"/>
                </a:lnTo>
                <a:lnTo>
                  <a:pt x="198330" y="42198"/>
                </a:lnTo>
                <a:lnTo>
                  <a:pt x="197768" y="42128"/>
                </a:lnTo>
                <a:lnTo>
                  <a:pt x="197206" y="42074"/>
                </a:lnTo>
                <a:lnTo>
                  <a:pt x="196618" y="42020"/>
                </a:lnTo>
                <a:lnTo>
                  <a:pt x="196029" y="41974"/>
                </a:lnTo>
                <a:lnTo>
                  <a:pt x="195414" y="41935"/>
                </a:lnTo>
                <a:lnTo>
                  <a:pt x="194799" y="41904"/>
                </a:lnTo>
                <a:lnTo>
                  <a:pt x="194157" y="41881"/>
                </a:lnTo>
                <a:lnTo>
                  <a:pt x="193515" y="41873"/>
                </a:lnTo>
                <a:lnTo>
                  <a:pt x="192846" y="41866"/>
                </a:lnTo>
                <a:lnTo>
                  <a:pt x="192177" y="41873"/>
                </a:lnTo>
                <a:lnTo>
                  <a:pt x="191482" y="41889"/>
                </a:lnTo>
                <a:lnTo>
                  <a:pt x="190786" y="41920"/>
                </a:lnTo>
                <a:lnTo>
                  <a:pt x="188940" y="41989"/>
                </a:lnTo>
                <a:lnTo>
                  <a:pt x="187095" y="42059"/>
                </a:lnTo>
                <a:lnTo>
                  <a:pt x="187790" y="39951"/>
                </a:lnTo>
                <a:lnTo>
                  <a:pt x="188432" y="37851"/>
                </a:lnTo>
                <a:lnTo>
                  <a:pt x="189021" y="35744"/>
                </a:lnTo>
                <a:lnTo>
                  <a:pt x="189529" y="33644"/>
                </a:lnTo>
                <a:lnTo>
                  <a:pt x="189984" y="31536"/>
                </a:lnTo>
                <a:lnTo>
                  <a:pt x="190385" y="29437"/>
                </a:lnTo>
                <a:lnTo>
                  <a:pt x="190733" y="27329"/>
                </a:lnTo>
                <a:lnTo>
                  <a:pt x="191027" y="25222"/>
                </a:lnTo>
                <a:lnTo>
                  <a:pt x="191241" y="23122"/>
                </a:lnTo>
                <a:lnTo>
                  <a:pt x="191401" y="21014"/>
                </a:lnTo>
                <a:lnTo>
                  <a:pt x="191508" y="18907"/>
                </a:lnTo>
                <a:lnTo>
                  <a:pt x="191535" y="16799"/>
                </a:lnTo>
                <a:lnTo>
                  <a:pt x="191535" y="14684"/>
                </a:lnTo>
                <a:lnTo>
                  <a:pt x="191455" y="12576"/>
                </a:lnTo>
                <a:lnTo>
                  <a:pt x="191294" y="10461"/>
                </a:lnTo>
                <a:lnTo>
                  <a:pt x="191107" y="8346"/>
                </a:lnTo>
                <a:lnTo>
                  <a:pt x="191080" y="8215"/>
                </a:lnTo>
                <a:lnTo>
                  <a:pt x="191054" y="8083"/>
                </a:lnTo>
                <a:lnTo>
                  <a:pt x="190973" y="7952"/>
                </a:lnTo>
                <a:lnTo>
                  <a:pt x="190920" y="7821"/>
                </a:lnTo>
                <a:lnTo>
                  <a:pt x="190813" y="7697"/>
                </a:lnTo>
                <a:lnTo>
                  <a:pt x="190706" y="7574"/>
                </a:lnTo>
                <a:lnTo>
                  <a:pt x="190599" y="7450"/>
                </a:lnTo>
                <a:lnTo>
                  <a:pt x="190465" y="7335"/>
                </a:lnTo>
                <a:lnTo>
                  <a:pt x="190305" y="7219"/>
                </a:lnTo>
                <a:lnTo>
                  <a:pt x="190144" y="7103"/>
                </a:lnTo>
                <a:lnTo>
                  <a:pt x="189770" y="6879"/>
                </a:lnTo>
                <a:lnTo>
                  <a:pt x="189342" y="6671"/>
                </a:lnTo>
                <a:lnTo>
                  <a:pt x="188887" y="6470"/>
                </a:lnTo>
                <a:lnTo>
                  <a:pt x="188352" y="6277"/>
                </a:lnTo>
                <a:lnTo>
                  <a:pt x="187817" y="6092"/>
                </a:lnTo>
                <a:lnTo>
                  <a:pt x="187202" y="5922"/>
                </a:lnTo>
                <a:lnTo>
                  <a:pt x="186586" y="5760"/>
                </a:lnTo>
                <a:lnTo>
                  <a:pt x="185918" y="5613"/>
                </a:lnTo>
                <a:lnTo>
                  <a:pt x="185222" y="5474"/>
                </a:lnTo>
                <a:lnTo>
                  <a:pt x="184500" y="5351"/>
                </a:lnTo>
                <a:lnTo>
                  <a:pt x="183751" y="5235"/>
                </a:lnTo>
                <a:lnTo>
                  <a:pt x="182975" y="5134"/>
                </a:lnTo>
                <a:lnTo>
                  <a:pt x="182199" y="5042"/>
                </a:lnTo>
                <a:lnTo>
                  <a:pt x="181397" y="4965"/>
                </a:lnTo>
                <a:lnTo>
                  <a:pt x="180594" y="4895"/>
                </a:lnTo>
                <a:lnTo>
                  <a:pt x="179792" y="4841"/>
                </a:lnTo>
                <a:lnTo>
                  <a:pt x="178962" y="4802"/>
                </a:lnTo>
                <a:lnTo>
                  <a:pt x="178160" y="4779"/>
                </a:lnTo>
                <a:lnTo>
                  <a:pt x="177331" y="4764"/>
                </a:lnTo>
                <a:lnTo>
                  <a:pt x="176528" y="4764"/>
                </a:lnTo>
                <a:lnTo>
                  <a:pt x="175699" y="4779"/>
                </a:lnTo>
                <a:lnTo>
                  <a:pt x="174923" y="4810"/>
                </a:lnTo>
                <a:lnTo>
                  <a:pt x="174147" y="4849"/>
                </a:lnTo>
                <a:lnTo>
                  <a:pt x="173372" y="4911"/>
                </a:lnTo>
                <a:lnTo>
                  <a:pt x="172649" y="4980"/>
                </a:lnTo>
                <a:lnTo>
                  <a:pt x="171927" y="5065"/>
                </a:lnTo>
                <a:lnTo>
                  <a:pt x="171231" y="5165"/>
                </a:lnTo>
                <a:lnTo>
                  <a:pt x="170750" y="5003"/>
                </a:lnTo>
                <a:lnTo>
                  <a:pt x="170215" y="4833"/>
                </a:lnTo>
                <a:lnTo>
                  <a:pt x="169653" y="4679"/>
                </a:lnTo>
                <a:lnTo>
                  <a:pt x="169038" y="4525"/>
                </a:lnTo>
                <a:lnTo>
                  <a:pt x="168583" y="4324"/>
                </a:lnTo>
                <a:lnTo>
                  <a:pt x="168102" y="4139"/>
                </a:lnTo>
                <a:lnTo>
                  <a:pt x="167593" y="3953"/>
                </a:lnTo>
                <a:lnTo>
                  <a:pt x="167032" y="3791"/>
                </a:lnTo>
                <a:lnTo>
                  <a:pt x="166443" y="3637"/>
                </a:lnTo>
                <a:lnTo>
                  <a:pt x="165828" y="3490"/>
                </a:lnTo>
                <a:lnTo>
                  <a:pt x="165186" y="3359"/>
                </a:lnTo>
                <a:lnTo>
                  <a:pt x="164517" y="3243"/>
                </a:lnTo>
                <a:lnTo>
                  <a:pt x="163822" y="3135"/>
                </a:lnTo>
                <a:lnTo>
                  <a:pt x="163099" y="3035"/>
                </a:lnTo>
                <a:lnTo>
                  <a:pt x="162377" y="2957"/>
                </a:lnTo>
                <a:lnTo>
                  <a:pt x="161628" y="2888"/>
                </a:lnTo>
                <a:lnTo>
                  <a:pt x="160879" y="2834"/>
                </a:lnTo>
                <a:lnTo>
                  <a:pt x="160130" y="2788"/>
                </a:lnTo>
                <a:lnTo>
                  <a:pt x="159354" y="2764"/>
                </a:lnTo>
                <a:lnTo>
                  <a:pt x="158578" y="2749"/>
                </a:lnTo>
                <a:lnTo>
                  <a:pt x="157749" y="2649"/>
                </a:lnTo>
                <a:lnTo>
                  <a:pt x="156947" y="2556"/>
                </a:lnTo>
                <a:lnTo>
                  <a:pt x="156117" y="2471"/>
                </a:lnTo>
                <a:lnTo>
                  <a:pt x="155288" y="2394"/>
                </a:lnTo>
                <a:lnTo>
                  <a:pt x="154486" y="2317"/>
                </a:lnTo>
                <a:lnTo>
                  <a:pt x="153656" y="2255"/>
                </a:lnTo>
                <a:lnTo>
                  <a:pt x="152827" y="2185"/>
                </a:lnTo>
                <a:lnTo>
                  <a:pt x="151998" y="2131"/>
                </a:lnTo>
                <a:lnTo>
                  <a:pt x="151169" y="2077"/>
                </a:lnTo>
                <a:lnTo>
                  <a:pt x="150339" y="2031"/>
                </a:lnTo>
                <a:lnTo>
                  <a:pt x="149483" y="1992"/>
                </a:lnTo>
                <a:lnTo>
                  <a:pt x="148654" y="1954"/>
                </a:lnTo>
                <a:lnTo>
                  <a:pt x="147798" y="1923"/>
                </a:lnTo>
                <a:lnTo>
                  <a:pt x="146942" y="1900"/>
                </a:lnTo>
                <a:lnTo>
                  <a:pt x="146086" y="1877"/>
                </a:lnTo>
                <a:lnTo>
                  <a:pt x="145230" y="1861"/>
                </a:lnTo>
                <a:lnTo>
                  <a:pt x="144347" y="1853"/>
                </a:lnTo>
                <a:lnTo>
                  <a:pt x="143491" y="1846"/>
                </a:lnTo>
                <a:lnTo>
                  <a:pt x="142608" y="1846"/>
                </a:lnTo>
                <a:lnTo>
                  <a:pt x="141699" y="1853"/>
                </a:lnTo>
                <a:lnTo>
                  <a:pt x="140816" y="1861"/>
                </a:lnTo>
                <a:lnTo>
                  <a:pt x="139907" y="1877"/>
                </a:lnTo>
                <a:lnTo>
                  <a:pt x="138087" y="1923"/>
                </a:lnTo>
                <a:lnTo>
                  <a:pt x="136215" y="1977"/>
                </a:lnTo>
                <a:lnTo>
                  <a:pt x="134289" y="2062"/>
                </a:lnTo>
                <a:lnTo>
                  <a:pt x="132363" y="2155"/>
                </a:lnTo>
                <a:lnTo>
                  <a:pt x="130357" y="2270"/>
                </a:lnTo>
                <a:lnTo>
                  <a:pt x="129715" y="2317"/>
                </a:lnTo>
                <a:lnTo>
                  <a:pt x="129099" y="2363"/>
                </a:lnTo>
                <a:lnTo>
                  <a:pt x="128511" y="2425"/>
                </a:lnTo>
                <a:lnTo>
                  <a:pt x="127949" y="2494"/>
                </a:lnTo>
                <a:lnTo>
                  <a:pt x="127414" y="2564"/>
                </a:lnTo>
                <a:lnTo>
                  <a:pt x="126879" y="2649"/>
                </a:lnTo>
                <a:lnTo>
                  <a:pt x="126397" y="2734"/>
                </a:lnTo>
                <a:lnTo>
                  <a:pt x="125916" y="2826"/>
                </a:lnTo>
                <a:lnTo>
                  <a:pt x="85068" y="680"/>
                </a:lnTo>
                <a:lnTo>
                  <a:pt x="84399" y="649"/>
                </a:lnTo>
                <a:lnTo>
                  <a:pt x="83730" y="626"/>
                </a:lnTo>
                <a:lnTo>
                  <a:pt x="83088" y="611"/>
                </a:lnTo>
                <a:lnTo>
                  <a:pt x="82446" y="603"/>
                </a:lnTo>
                <a:lnTo>
                  <a:pt x="81831" y="603"/>
                </a:lnTo>
                <a:lnTo>
                  <a:pt x="81216" y="611"/>
                </a:lnTo>
                <a:lnTo>
                  <a:pt x="80627" y="626"/>
                </a:lnTo>
                <a:lnTo>
                  <a:pt x="80039" y="649"/>
                </a:lnTo>
                <a:lnTo>
                  <a:pt x="79477" y="680"/>
                </a:lnTo>
                <a:lnTo>
                  <a:pt x="78915" y="711"/>
                </a:lnTo>
                <a:lnTo>
                  <a:pt x="78380" y="757"/>
                </a:lnTo>
                <a:lnTo>
                  <a:pt x="77845" y="804"/>
                </a:lnTo>
                <a:lnTo>
                  <a:pt x="77337" y="858"/>
                </a:lnTo>
                <a:lnTo>
                  <a:pt x="76829" y="919"/>
                </a:lnTo>
                <a:lnTo>
                  <a:pt x="76347" y="989"/>
                </a:lnTo>
                <a:lnTo>
                  <a:pt x="75892" y="1058"/>
                </a:lnTo>
                <a:lnTo>
                  <a:pt x="75438" y="1135"/>
                </a:lnTo>
                <a:lnTo>
                  <a:pt x="74983" y="1220"/>
                </a:lnTo>
                <a:lnTo>
                  <a:pt x="74582" y="1305"/>
                </a:lnTo>
                <a:lnTo>
                  <a:pt x="74154" y="1398"/>
                </a:lnTo>
                <a:lnTo>
                  <a:pt x="73779" y="1491"/>
                </a:lnTo>
                <a:lnTo>
                  <a:pt x="73405" y="1591"/>
                </a:lnTo>
                <a:lnTo>
                  <a:pt x="73030" y="1699"/>
                </a:lnTo>
                <a:lnTo>
                  <a:pt x="72709" y="1807"/>
                </a:lnTo>
                <a:lnTo>
                  <a:pt x="72361" y="1923"/>
                </a:lnTo>
                <a:lnTo>
                  <a:pt x="72067" y="2039"/>
                </a:lnTo>
                <a:lnTo>
                  <a:pt x="71773" y="2155"/>
                </a:lnTo>
                <a:lnTo>
                  <a:pt x="71505" y="2278"/>
                </a:lnTo>
                <a:lnTo>
                  <a:pt x="71238" y="2402"/>
                </a:lnTo>
                <a:lnTo>
                  <a:pt x="70997" y="2533"/>
                </a:lnTo>
                <a:lnTo>
                  <a:pt x="70783" y="2664"/>
                </a:lnTo>
                <a:lnTo>
                  <a:pt x="70569" y="2795"/>
                </a:lnTo>
                <a:lnTo>
                  <a:pt x="52887" y="1514"/>
                </a:lnTo>
                <a:lnTo>
                  <a:pt x="52191" y="1467"/>
                </a:lnTo>
                <a:lnTo>
                  <a:pt x="51523" y="1437"/>
                </a:lnTo>
                <a:lnTo>
                  <a:pt x="50854" y="1406"/>
                </a:lnTo>
                <a:lnTo>
                  <a:pt x="50185" y="1390"/>
                </a:lnTo>
                <a:lnTo>
                  <a:pt x="49570" y="1383"/>
                </a:lnTo>
                <a:lnTo>
                  <a:pt x="48928" y="1383"/>
                </a:lnTo>
                <a:lnTo>
                  <a:pt x="48312" y="1390"/>
                </a:lnTo>
                <a:lnTo>
                  <a:pt x="47724" y="1406"/>
                </a:lnTo>
                <a:lnTo>
                  <a:pt x="47135" y="1429"/>
                </a:lnTo>
                <a:lnTo>
                  <a:pt x="46574" y="1460"/>
                </a:lnTo>
                <a:lnTo>
                  <a:pt x="46039" y="1498"/>
                </a:lnTo>
                <a:lnTo>
                  <a:pt x="45504" y="1537"/>
                </a:lnTo>
                <a:lnTo>
                  <a:pt x="44969" y="1591"/>
                </a:lnTo>
                <a:lnTo>
                  <a:pt x="44460" y="1653"/>
                </a:lnTo>
                <a:lnTo>
                  <a:pt x="43979" y="1722"/>
                </a:lnTo>
                <a:lnTo>
                  <a:pt x="43524" y="1792"/>
                </a:lnTo>
                <a:lnTo>
                  <a:pt x="43069" y="1869"/>
                </a:lnTo>
                <a:lnTo>
                  <a:pt x="42615" y="1954"/>
                </a:lnTo>
                <a:lnTo>
                  <a:pt x="42187" y="2046"/>
                </a:lnTo>
                <a:lnTo>
                  <a:pt x="41785" y="2139"/>
                </a:lnTo>
                <a:lnTo>
                  <a:pt x="41411" y="2239"/>
                </a:lnTo>
                <a:lnTo>
                  <a:pt x="41036" y="2348"/>
                </a:lnTo>
                <a:lnTo>
                  <a:pt x="40689" y="2456"/>
                </a:lnTo>
                <a:lnTo>
                  <a:pt x="40341" y="2571"/>
                </a:lnTo>
                <a:lnTo>
                  <a:pt x="40020" y="2687"/>
                </a:lnTo>
                <a:lnTo>
                  <a:pt x="39725" y="2811"/>
                </a:lnTo>
                <a:lnTo>
                  <a:pt x="39458" y="2934"/>
                </a:lnTo>
                <a:lnTo>
                  <a:pt x="39190" y="3065"/>
                </a:lnTo>
                <a:lnTo>
                  <a:pt x="38950" y="3204"/>
                </a:lnTo>
                <a:lnTo>
                  <a:pt x="38709" y="3336"/>
                </a:lnTo>
                <a:lnTo>
                  <a:pt x="38522" y="3482"/>
                </a:lnTo>
                <a:lnTo>
                  <a:pt x="38334" y="3621"/>
                </a:lnTo>
                <a:lnTo>
                  <a:pt x="37880" y="3490"/>
                </a:lnTo>
                <a:lnTo>
                  <a:pt x="37398" y="3374"/>
                </a:lnTo>
                <a:lnTo>
                  <a:pt x="36917" y="3258"/>
                </a:lnTo>
                <a:lnTo>
                  <a:pt x="36408" y="3166"/>
                </a:lnTo>
                <a:lnTo>
                  <a:pt x="35900" y="3073"/>
                </a:lnTo>
                <a:lnTo>
                  <a:pt x="35365" y="3004"/>
                </a:lnTo>
                <a:lnTo>
                  <a:pt x="34830" y="2934"/>
                </a:lnTo>
                <a:lnTo>
                  <a:pt x="34268" y="2880"/>
                </a:lnTo>
                <a:lnTo>
                  <a:pt x="33707" y="2834"/>
                </a:lnTo>
                <a:lnTo>
                  <a:pt x="33145" y="2795"/>
                </a:lnTo>
                <a:lnTo>
                  <a:pt x="32583" y="2764"/>
                </a:lnTo>
                <a:lnTo>
                  <a:pt x="31995" y="2749"/>
                </a:lnTo>
                <a:lnTo>
                  <a:pt x="31433" y="2741"/>
                </a:lnTo>
                <a:lnTo>
                  <a:pt x="30844" y="2741"/>
                </a:lnTo>
                <a:lnTo>
                  <a:pt x="30256" y="2757"/>
                </a:lnTo>
                <a:lnTo>
                  <a:pt x="29667" y="2772"/>
                </a:lnTo>
                <a:lnTo>
                  <a:pt x="29106" y="2803"/>
                </a:lnTo>
                <a:lnTo>
                  <a:pt x="28517" y="2834"/>
                </a:lnTo>
                <a:lnTo>
                  <a:pt x="27955" y="2880"/>
                </a:lnTo>
                <a:lnTo>
                  <a:pt x="27367" y="2934"/>
                </a:lnTo>
                <a:lnTo>
                  <a:pt x="26832" y="2988"/>
                </a:lnTo>
                <a:lnTo>
                  <a:pt x="26270" y="3058"/>
                </a:lnTo>
                <a:lnTo>
                  <a:pt x="25735" y="3135"/>
                </a:lnTo>
                <a:lnTo>
                  <a:pt x="25200" y="3220"/>
                </a:lnTo>
                <a:lnTo>
                  <a:pt x="24692" y="3305"/>
                </a:lnTo>
                <a:lnTo>
                  <a:pt x="24183" y="3405"/>
                </a:lnTo>
                <a:lnTo>
                  <a:pt x="23702" y="3505"/>
                </a:lnTo>
                <a:lnTo>
                  <a:pt x="23220" y="3621"/>
                </a:lnTo>
                <a:lnTo>
                  <a:pt x="22766" y="3737"/>
                </a:lnTo>
                <a:lnTo>
                  <a:pt x="22338" y="3861"/>
                </a:lnTo>
                <a:lnTo>
                  <a:pt x="21936" y="3984"/>
                </a:lnTo>
                <a:lnTo>
                  <a:pt x="21535" y="4123"/>
                </a:lnTo>
                <a:lnTo>
                  <a:pt x="21508" y="3197"/>
                </a:lnTo>
                <a:lnTo>
                  <a:pt x="21508" y="2734"/>
                </a:lnTo>
                <a:lnTo>
                  <a:pt x="21535" y="2270"/>
                </a:lnTo>
                <a:lnTo>
                  <a:pt x="21535" y="2147"/>
                </a:lnTo>
                <a:lnTo>
                  <a:pt x="21535" y="2023"/>
                </a:lnTo>
                <a:lnTo>
                  <a:pt x="21482" y="1907"/>
                </a:lnTo>
                <a:lnTo>
                  <a:pt x="21428" y="1792"/>
                </a:lnTo>
                <a:lnTo>
                  <a:pt x="21348" y="1676"/>
                </a:lnTo>
                <a:lnTo>
                  <a:pt x="21268" y="1568"/>
                </a:lnTo>
                <a:lnTo>
                  <a:pt x="21161" y="1467"/>
                </a:lnTo>
                <a:lnTo>
                  <a:pt x="21027" y="1367"/>
                </a:lnTo>
                <a:lnTo>
                  <a:pt x="20893" y="1267"/>
                </a:lnTo>
                <a:lnTo>
                  <a:pt x="20733" y="1174"/>
                </a:lnTo>
                <a:lnTo>
                  <a:pt x="20572" y="1081"/>
                </a:lnTo>
                <a:lnTo>
                  <a:pt x="20385" y="997"/>
                </a:lnTo>
                <a:lnTo>
                  <a:pt x="20198" y="912"/>
                </a:lnTo>
                <a:lnTo>
                  <a:pt x="19984" y="834"/>
                </a:lnTo>
                <a:lnTo>
                  <a:pt x="19770" y="757"/>
                </a:lnTo>
                <a:lnTo>
                  <a:pt x="19529" y="680"/>
                </a:lnTo>
                <a:lnTo>
                  <a:pt x="19288" y="611"/>
                </a:lnTo>
                <a:lnTo>
                  <a:pt x="19021" y="549"/>
                </a:lnTo>
                <a:lnTo>
                  <a:pt x="18486" y="425"/>
                </a:lnTo>
                <a:lnTo>
                  <a:pt x="17924" y="325"/>
                </a:lnTo>
                <a:lnTo>
                  <a:pt x="17308" y="232"/>
                </a:lnTo>
                <a:lnTo>
                  <a:pt x="16666" y="155"/>
                </a:lnTo>
                <a:lnTo>
                  <a:pt x="16024" y="93"/>
                </a:lnTo>
                <a:lnTo>
                  <a:pt x="15356" y="47"/>
                </a:lnTo>
                <a:lnTo>
                  <a:pt x="14660" y="16"/>
                </a:lnTo>
                <a:lnTo>
                  <a:pt x="1396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10800000">
            <a:off x="3795379" y="4613032"/>
            <a:ext cx="179263" cy="147492"/>
          </a:xfrm>
          <a:custGeom>
            <a:rect b="b" l="l" r="r" t="t"/>
            <a:pathLst>
              <a:path extrusionOk="0" h="15997" w="59655">
                <a:moveTo>
                  <a:pt x="36863" y="1"/>
                </a:moveTo>
                <a:lnTo>
                  <a:pt x="36354" y="9"/>
                </a:lnTo>
                <a:lnTo>
                  <a:pt x="35873" y="24"/>
                </a:lnTo>
                <a:lnTo>
                  <a:pt x="35391" y="55"/>
                </a:lnTo>
                <a:lnTo>
                  <a:pt x="34937" y="94"/>
                </a:lnTo>
                <a:lnTo>
                  <a:pt x="34482" y="140"/>
                </a:lnTo>
                <a:lnTo>
                  <a:pt x="34054" y="209"/>
                </a:lnTo>
                <a:lnTo>
                  <a:pt x="33653" y="279"/>
                </a:lnTo>
                <a:lnTo>
                  <a:pt x="33278" y="364"/>
                </a:lnTo>
                <a:lnTo>
                  <a:pt x="32930" y="464"/>
                </a:lnTo>
                <a:lnTo>
                  <a:pt x="32609" y="580"/>
                </a:lnTo>
                <a:lnTo>
                  <a:pt x="32342" y="696"/>
                </a:lnTo>
                <a:lnTo>
                  <a:pt x="32101" y="835"/>
                </a:lnTo>
                <a:lnTo>
                  <a:pt x="31940" y="981"/>
                </a:lnTo>
                <a:lnTo>
                  <a:pt x="31807" y="1143"/>
                </a:lnTo>
                <a:lnTo>
                  <a:pt x="31379" y="1846"/>
                </a:lnTo>
                <a:lnTo>
                  <a:pt x="30977" y="2556"/>
                </a:lnTo>
                <a:lnTo>
                  <a:pt x="30656" y="3266"/>
                </a:lnTo>
                <a:lnTo>
                  <a:pt x="30362" y="3977"/>
                </a:lnTo>
                <a:lnTo>
                  <a:pt x="30095" y="4695"/>
                </a:lnTo>
                <a:lnTo>
                  <a:pt x="29854" y="5405"/>
                </a:lnTo>
                <a:lnTo>
                  <a:pt x="29426" y="6833"/>
                </a:lnTo>
                <a:lnTo>
                  <a:pt x="26457" y="6794"/>
                </a:lnTo>
                <a:lnTo>
                  <a:pt x="23487" y="6756"/>
                </a:lnTo>
                <a:lnTo>
                  <a:pt x="20518" y="6702"/>
                </a:lnTo>
                <a:lnTo>
                  <a:pt x="17549" y="6648"/>
                </a:lnTo>
                <a:lnTo>
                  <a:pt x="14579" y="6586"/>
                </a:lnTo>
                <a:lnTo>
                  <a:pt x="11610" y="6516"/>
                </a:lnTo>
                <a:lnTo>
                  <a:pt x="8641" y="6432"/>
                </a:lnTo>
                <a:lnTo>
                  <a:pt x="5671" y="6347"/>
                </a:lnTo>
                <a:lnTo>
                  <a:pt x="5324" y="6339"/>
                </a:lnTo>
                <a:lnTo>
                  <a:pt x="4655" y="6339"/>
                </a:lnTo>
                <a:lnTo>
                  <a:pt x="4361" y="6347"/>
                </a:lnTo>
                <a:lnTo>
                  <a:pt x="4040" y="6362"/>
                </a:lnTo>
                <a:lnTo>
                  <a:pt x="3745" y="6378"/>
                </a:lnTo>
                <a:lnTo>
                  <a:pt x="3478" y="6401"/>
                </a:lnTo>
                <a:lnTo>
                  <a:pt x="3210" y="6424"/>
                </a:lnTo>
                <a:lnTo>
                  <a:pt x="2943" y="6455"/>
                </a:lnTo>
                <a:lnTo>
                  <a:pt x="2702" y="6486"/>
                </a:lnTo>
                <a:lnTo>
                  <a:pt x="2461" y="6524"/>
                </a:lnTo>
                <a:lnTo>
                  <a:pt x="2221" y="6571"/>
                </a:lnTo>
                <a:lnTo>
                  <a:pt x="1819" y="6663"/>
                </a:lnTo>
                <a:lnTo>
                  <a:pt x="1445" y="6764"/>
                </a:lnTo>
                <a:lnTo>
                  <a:pt x="1097" y="6887"/>
                </a:lnTo>
                <a:lnTo>
                  <a:pt x="803" y="7011"/>
                </a:lnTo>
                <a:lnTo>
                  <a:pt x="562" y="7150"/>
                </a:lnTo>
                <a:lnTo>
                  <a:pt x="348" y="7288"/>
                </a:lnTo>
                <a:lnTo>
                  <a:pt x="214" y="7443"/>
                </a:lnTo>
                <a:lnTo>
                  <a:pt x="81" y="7597"/>
                </a:lnTo>
                <a:lnTo>
                  <a:pt x="27" y="7759"/>
                </a:lnTo>
                <a:lnTo>
                  <a:pt x="0" y="7914"/>
                </a:lnTo>
                <a:lnTo>
                  <a:pt x="0" y="8076"/>
                </a:lnTo>
                <a:lnTo>
                  <a:pt x="81" y="8238"/>
                </a:lnTo>
                <a:lnTo>
                  <a:pt x="188" y="8400"/>
                </a:lnTo>
                <a:lnTo>
                  <a:pt x="321" y="8562"/>
                </a:lnTo>
                <a:lnTo>
                  <a:pt x="535" y="8717"/>
                </a:lnTo>
                <a:lnTo>
                  <a:pt x="776" y="8863"/>
                </a:lnTo>
                <a:lnTo>
                  <a:pt x="1044" y="9002"/>
                </a:lnTo>
                <a:lnTo>
                  <a:pt x="1391" y="9141"/>
                </a:lnTo>
                <a:lnTo>
                  <a:pt x="1766" y="9265"/>
                </a:lnTo>
                <a:lnTo>
                  <a:pt x="2194" y="9373"/>
                </a:lnTo>
                <a:lnTo>
                  <a:pt x="2649" y="9481"/>
                </a:lnTo>
                <a:lnTo>
                  <a:pt x="2916" y="9527"/>
                </a:lnTo>
                <a:lnTo>
                  <a:pt x="3157" y="9566"/>
                </a:lnTo>
                <a:lnTo>
                  <a:pt x="3451" y="9604"/>
                </a:lnTo>
                <a:lnTo>
                  <a:pt x="3719" y="9643"/>
                </a:lnTo>
                <a:lnTo>
                  <a:pt x="4013" y="9674"/>
                </a:lnTo>
                <a:lnTo>
                  <a:pt x="4334" y="9697"/>
                </a:lnTo>
                <a:lnTo>
                  <a:pt x="4655" y="9720"/>
                </a:lnTo>
                <a:lnTo>
                  <a:pt x="4976" y="9743"/>
                </a:lnTo>
                <a:lnTo>
                  <a:pt x="5324" y="9759"/>
                </a:lnTo>
                <a:lnTo>
                  <a:pt x="5671" y="9767"/>
                </a:lnTo>
                <a:lnTo>
                  <a:pt x="8480" y="9813"/>
                </a:lnTo>
                <a:lnTo>
                  <a:pt x="11316" y="9859"/>
                </a:lnTo>
                <a:lnTo>
                  <a:pt x="14151" y="9898"/>
                </a:lnTo>
                <a:lnTo>
                  <a:pt x="16987" y="9929"/>
                </a:lnTo>
                <a:lnTo>
                  <a:pt x="19822" y="9952"/>
                </a:lnTo>
                <a:lnTo>
                  <a:pt x="22658" y="9967"/>
                </a:lnTo>
                <a:lnTo>
                  <a:pt x="25494" y="9975"/>
                </a:lnTo>
                <a:lnTo>
                  <a:pt x="28356" y="9983"/>
                </a:lnTo>
                <a:lnTo>
                  <a:pt x="28088" y="10654"/>
                </a:lnTo>
                <a:lnTo>
                  <a:pt x="27874" y="11326"/>
                </a:lnTo>
                <a:lnTo>
                  <a:pt x="27687" y="11998"/>
                </a:lnTo>
                <a:lnTo>
                  <a:pt x="27634" y="12337"/>
                </a:lnTo>
                <a:lnTo>
                  <a:pt x="27580" y="12669"/>
                </a:lnTo>
                <a:lnTo>
                  <a:pt x="27553" y="13009"/>
                </a:lnTo>
                <a:lnTo>
                  <a:pt x="27553" y="13341"/>
                </a:lnTo>
                <a:lnTo>
                  <a:pt x="27580" y="13681"/>
                </a:lnTo>
                <a:lnTo>
                  <a:pt x="27634" y="14013"/>
                </a:lnTo>
                <a:lnTo>
                  <a:pt x="27687" y="14344"/>
                </a:lnTo>
                <a:lnTo>
                  <a:pt x="27821" y="14684"/>
                </a:lnTo>
                <a:lnTo>
                  <a:pt x="27955" y="15016"/>
                </a:lnTo>
                <a:lnTo>
                  <a:pt x="28142" y="15348"/>
                </a:lnTo>
                <a:lnTo>
                  <a:pt x="28195" y="15410"/>
                </a:lnTo>
                <a:lnTo>
                  <a:pt x="28249" y="15479"/>
                </a:lnTo>
                <a:lnTo>
                  <a:pt x="28356" y="15533"/>
                </a:lnTo>
                <a:lnTo>
                  <a:pt x="28463" y="15595"/>
                </a:lnTo>
                <a:lnTo>
                  <a:pt x="28597" y="15649"/>
                </a:lnTo>
                <a:lnTo>
                  <a:pt x="28730" y="15695"/>
                </a:lnTo>
                <a:lnTo>
                  <a:pt x="28891" y="15742"/>
                </a:lnTo>
                <a:lnTo>
                  <a:pt x="29051" y="15788"/>
                </a:lnTo>
                <a:lnTo>
                  <a:pt x="29239" y="15827"/>
                </a:lnTo>
                <a:lnTo>
                  <a:pt x="29426" y="15858"/>
                </a:lnTo>
                <a:lnTo>
                  <a:pt x="29854" y="15919"/>
                </a:lnTo>
                <a:lnTo>
                  <a:pt x="30282" y="15958"/>
                </a:lnTo>
                <a:lnTo>
                  <a:pt x="30737" y="15989"/>
                </a:lnTo>
                <a:lnTo>
                  <a:pt x="31218" y="15997"/>
                </a:lnTo>
                <a:lnTo>
                  <a:pt x="31673" y="15989"/>
                </a:lnTo>
                <a:lnTo>
                  <a:pt x="31914" y="15981"/>
                </a:lnTo>
                <a:lnTo>
                  <a:pt x="32128" y="15966"/>
                </a:lnTo>
                <a:lnTo>
                  <a:pt x="32342" y="15942"/>
                </a:lnTo>
                <a:lnTo>
                  <a:pt x="32556" y="15919"/>
                </a:lnTo>
                <a:lnTo>
                  <a:pt x="32770" y="15888"/>
                </a:lnTo>
                <a:lnTo>
                  <a:pt x="32957" y="15858"/>
                </a:lnTo>
                <a:lnTo>
                  <a:pt x="33144" y="15819"/>
                </a:lnTo>
                <a:lnTo>
                  <a:pt x="33305" y="15780"/>
                </a:lnTo>
                <a:lnTo>
                  <a:pt x="33465" y="15734"/>
                </a:lnTo>
                <a:lnTo>
                  <a:pt x="33599" y="15680"/>
                </a:lnTo>
                <a:lnTo>
                  <a:pt x="33733" y="15618"/>
                </a:lnTo>
                <a:lnTo>
                  <a:pt x="33840" y="15557"/>
                </a:lnTo>
                <a:lnTo>
                  <a:pt x="34348" y="15225"/>
                </a:lnTo>
                <a:lnTo>
                  <a:pt x="34803" y="14893"/>
                </a:lnTo>
                <a:lnTo>
                  <a:pt x="35231" y="14545"/>
                </a:lnTo>
                <a:lnTo>
                  <a:pt x="35605" y="14206"/>
                </a:lnTo>
                <a:lnTo>
                  <a:pt x="35980" y="13858"/>
                </a:lnTo>
                <a:lnTo>
                  <a:pt x="36301" y="13503"/>
                </a:lnTo>
                <a:lnTo>
                  <a:pt x="36595" y="13156"/>
                </a:lnTo>
                <a:lnTo>
                  <a:pt x="36863" y="12800"/>
                </a:lnTo>
                <a:lnTo>
                  <a:pt x="37130" y="12438"/>
                </a:lnTo>
                <a:lnTo>
                  <a:pt x="37371" y="12083"/>
                </a:lnTo>
                <a:lnTo>
                  <a:pt x="37799" y="11365"/>
                </a:lnTo>
                <a:lnTo>
                  <a:pt x="38173" y="10639"/>
                </a:lnTo>
                <a:lnTo>
                  <a:pt x="38548" y="9913"/>
                </a:lnTo>
                <a:lnTo>
                  <a:pt x="42774" y="9859"/>
                </a:lnTo>
                <a:lnTo>
                  <a:pt x="44888" y="9828"/>
                </a:lnTo>
                <a:lnTo>
                  <a:pt x="47001" y="9790"/>
                </a:lnTo>
                <a:lnTo>
                  <a:pt x="49114" y="9743"/>
                </a:lnTo>
                <a:lnTo>
                  <a:pt x="51228" y="9689"/>
                </a:lnTo>
                <a:lnTo>
                  <a:pt x="53314" y="9628"/>
                </a:lnTo>
                <a:lnTo>
                  <a:pt x="55401" y="9566"/>
                </a:lnTo>
                <a:lnTo>
                  <a:pt x="55909" y="9543"/>
                </a:lnTo>
                <a:lnTo>
                  <a:pt x="56391" y="9504"/>
                </a:lnTo>
                <a:lnTo>
                  <a:pt x="56819" y="9458"/>
                </a:lnTo>
                <a:lnTo>
                  <a:pt x="57220" y="9404"/>
                </a:lnTo>
                <a:lnTo>
                  <a:pt x="57621" y="9334"/>
                </a:lnTo>
                <a:lnTo>
                  <a:pt x="57969" y="9265"/>
                </a:lnTo>
                <a:lnTo>
                  <a:pt x="58263" y="9180"/>
                </a:lnTo>
                <a:lnTo>
                  <a:pt x="58557" y="9095"/>
                </a:lnTo>
                <a:lnTo>
                  <a:pt x="58798" y="8995"/>
                </a:lnTo>
                <a:lnTo>
                  <a:pt x="59039" y="8894"/>
                </a:lnTo>
                <a:lnTo>
                  <a:pt x="59226" y="8794"/>
                </a:lnTo>
                <a:lnTo>
                  <a:pt x="59360" y="8686"/>
                </a:lnTo>
                <a:lnTo>
                  <a:pt x="59494" y="8570"/>
                </a:lnTo>
                <a:lnTo>
                  <a:pt x="59574" y="8454"/>
                </a:lnTo>
                <a:lnTo>
                  <a:pt x="59627" y="8346"/>
                </a:lnTo>
                <a:lnTo>
                  <a:pt x="59654" y="8230"/>
                </a:lnTo>
                <a:lnTo>
                  <a:pt x="59654" y="8115"/>
                </a:lnTo>
                <a:lnTo>
                  <a:pt x="59601" y="7999"/>
                </a:lnTo>
                <a:lnTo>
                  <a:pt x="59547" y="7891"/>
                </a:lnTo>
                <a:lnTo>
                  <a:pt x="59440" y="7783"/>
                </a:lnTo>
                <a:lnTo>
                  <a:pt x="59280" y="7674"/>
                </a:lnTo>
                <a:lnTo>
                  <a:pt x="59119" y="7582"/>
                </a:lnTo>
                <a:lnTo>
                  <a:pt x="58905" y="7481"/>
                </a:lnTo>
                <a:lnTo>
                  <a:pt x="58638" y="7397"/>
                </a:lnTo>
                <a:lnTo>
                  <a:pt x="58370" y="7319"/>
                </a:lnTo>
                <a:lnTo>
                  <a:pt x="58049" y="7242"/>
                </a:lnTo>
                <a:lnTo>
                  <a:pt x="57701" y="7180"/>
                </a:lnTo>
                <a:lnTo>
                  <a:pt x="57327" y="7126"/>
                </a:lnTo>
                <a:lnTo>
                  <a:pt x="56899" y="7080"/>
                </a:lnTo>
                <a:lnTo>
                  <a:pt x="56444" y="7049"/>
                </a:lnTo>
                <a:lnTo>
                  <a:pt x="55936" y="7026"/>
                </a:lnTo>
                <a:lnTo>
                  <a:pt x="55401" y="7018"/>
                </a:lnTo>
                <a:lnTo>
                  <a:pt x="47804" y="6987"/>
                </a:lnTo>
                <a:lnTo>
                  <a:pt x="40206" y="6933"/>
                </a:lnTo>
                <a:lnTo>
                  <a:pt x="40982" y="5598"/>
                </a:lnTo>
                <a:lnTo>
                  <a:pt x="41357" y="4926"/>
                </a:lnTo>
                <a:lnTo>
                  <a:pt x="41704" y="4262"/>
                </a:lnTo>
                <a:lnTo>
                  <a:pt x="41999" y="3591"/>
                </a:lnTo>
                <a:lnTo>
                  <a:pt x="42293" y="2919"/>
                </a:lnTo>
                <a:lnTo>
                  <a:pt x="42534" y="2240"/>
                </a:lnTo>
                <a:lnTo>
                  <a:pt x="42721" y="1568"/>
                </a:lnTo>
                <a:lnTo>
                  <a:pt x="42721" y="1406"/>
                </a:lnTo>
                <a:lnTo>
                  <a:pt x="42667" y="1252"/>
                </a:lnTo>
                <a:lnTo>
                  <a:pt x="42587" y="1105"/>
                </a:lnTo>
                <a:lnTo>
                  <a:pt x="42427" y="966"/>
                </a:lnTo>
                <a:lnTo>
                  <a:pt x="42213" y="835"/>
                </a:lnTo>
                <a:lnTo>
                  <a:pt x="41972" y="711"/>
                </a:lnTo>
                <a:lnTo>
                  <a:pt x="41678" y="603"/>
                </a:lnTo>
                <a:lnTo>
                  <a:pt x="41357" y="503"/>
                </a:lnTo>
                <a:lnTo>
                  <a:pt x="41009" y="402"/>
                </a:lnTo>
                <a:lnTo>
                  <a:pt x="40608" y="317"/>
                </a:lnTo>
                <a:lnTo>
                  <a:pt x="40206" y="248"/>
                </a:lnTo>
                <a:lnTo>
                  <a:pt x="39752" y="178"/>
                </a:lnTo>
                <a:lnTo>
                  <a:pt x="39297" y="124"/>
                </a:lnTo>
                <a:lnTo>
                  <a:pt x="38842" y="78"/>
                </a:lnTo>
                <a:lnTo>
                  <a:pt x="38334" y="39"/>
                </a:lnTo>
                <a:lnTo>
                  <a:pt x="37852" y="16"/>
                </a:lnTo>
                <a:lnTo>
                  <a:pt x="373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rot="10800000">
            <a:off x="8587714" y="4360727"/>
            <a:ext cx="195072" cy="160410"/>
          </a:xfrm>
          <a:custGeom>
            <a:rect b="b" l="l" r="r" t="t"/>
            <a:pathLst>
              <a:path extrusionOk="0" h="15997" w="59655">
                <a:moveTo>
                  <a:pt x="36863" y="1"/>
                </a:moveTo>
                <a:lnTo>
                  <a:pt x="36354" y="9"/>
                </a:lnTo>
                <a:lnTo>
                  <a:pt x="35873" y="24"/>
                </a:lnTo>
                <a:lnTo>
                  <a:pt x="35391" y="55"/>
                </a:lnTo>
                <a:lnTo>
                  <a:pt x="34937" y="94"/>
                </a:lnTo>
                <a:lnTo>
                  <a:pt x="34482" y="140"/>
                </a:lnTo>
                <a:lnTo>
                  <a:pt x="34054" y="209"/>
                </a:lnTo>
                <a:lnTo>
                  <a:pt x="33653" y="279"/>
                </a:lnTo>
                <a:lnTo>
                  <a:pt x="33278" y="364"/>
                </a:lnTo>
                <a:lnTo>
                  <a:pt x="32930" y="464"/>
                </a:lnTo>
                <a:lnTo>
                  <a:pt x="32609" y="580"/>
                </a:lnTo>
                <a:lnTo>
                  <a:pt x="32342" y="696"/>
                </a:lnTo>
                <a:lnTo>
                  <a:pt x="32101" y="835"/>
                </a:lnTo>
                <a:lnTo>
                  <a:pt x="31940" y="981"/>
                </a:lnTo>
                <a:lnTo>
                  <a:pt x="31807" y="1143"/>
                </a:lnTo>
                <a:lnTo>
                  <a:pt x="31379" y="1846"/>
                </a:lnTo>
                <a:lnTo>
                  <a:pt x="30977" y="2556"/>
                </a:lnTo>
                <a:lnTo>
                  <a:pt x="30656" y="3266"/>
                </a:lnTo>
                <a:lnTo>
                  <a:pt x="30362" y="3977"/>
                </a:lnTo>
                <a:lnTo>
                  <a:pt x="30095" y="4695"/>
                </a:lnTo>
                <a:lnTo>
                  <a:pt x="29854" y="5405"/>
                </a:lnTo>
                <a:lnTo>
                  <a:pt x="29426" y="6833"/>
                </a:lnTo>
                <a:lnTo>
                  <a:pt x="26457" y="6794"/>
                </a:lnTo>
                <a:lnTo>
                  <a:pt x="23487" y="6756"/>
                </a:lnTo>
                <a:lnTo>
                  <a:pt x="20518" y="6702"/>
                </a:lnTo>
                <a:lnTo>
                  <a:pt x="17549" y="6648"/>
                </a:lnTo>
                <a:lnTo>
                  <a:pt x="14579" y="6586"/>
                </a:lnTo>
                <a:lnTo>
                  <a:pt x="11610" y="6516"/>
                </a:lnTo>
                <a:lnTo>
                  <a:pt x="8641" y="6432"/>
                </a:lnTo>
                <a:lnTo>
                  <a:pt x="5671" y="6347"/>
                </a:lnTo>
                <a:lnTo>
                  <a:pt x="5324" y="6339"/>
                </a:lnTo>
                <a:lnTo>
                  <a:pt x="4655" y="6339"/>
                </a:lnTo>
                <a:lnTo>
                  <a:pt x="4361" y="6347"/>
                </a:lnTo>
                <a:lnTo>
                  <a:pt x="4040" y="6362"/>
                </a:lnTo>
                <a:lnTo>
                  <a:pt x="3745" y="6378"/>
                </a:lnTo>
                <a:lnTo>
                  <a:pt x="3478" y="6401"/>
                </a:lnTo>
                <a:lnTo>
                  <a:pt x="3210" y="6424"/>
                </a:lnTo>
                <a:lnTo>
                  <a:pt x="2943" y="6455"/>
                </a:lnTo>
                <a:lnTo>
                  <a:pt x="2702" y="6486"/>
                </a:lnTo>
                <a:lnTo>
                  <a:pt x="2461" y="6524"/>
                </a:lnTo>
                <a:lnTo>
                  <a:pt x="2221" y="6571"/>
                </a:lnTo>
                <a:lnTo>
                  <a:pt x="1819" y="6663"/>
                </a:lnTo>
                <a:lnTo>
                  <a:pt x="1445" y="6764"/>
                </a:lnTo>
                <a:lnTo>
                  <a:pt x="1097" y="6887"/>
                </a:lnTo>
                <a:lnTo>
                  <a:pt x="803" y="7011"/>
                </a:lnTo>
                <a:lnTo>
                  <a:pt x="562" y="7150"/>
                </a:lnTo>
                <a:lnTo>
                  <a:pt x="348" y="7288"/>
                </a:lnTo>
                <a:lnTo>
                  <a:pt x="214" y="7443"/>
                </a:lnTo>
                <a:lnTo>
                  <a:pt x="81" y="7597"/>
                </a:lnTo>
                <a:lnTo>
                  <a:pt x="27" y="7759"/>
                </a:lnTo>
                <a:lnTo>
                  <a:pt x="0" y="7914"/>
                </a:lnTo>
                <a:lnTo>
                  <a:pt x="0" y="8076"/>
                </a:lnTo>
                <a:lnTo>
                  <a:pt x="81" y="8238"/>
                </a:lnTo>
                <a:lnTo>
                  <a:pt x="188" y="8400"/>
                </a:lnTo>
                <a:lnTo>
                  <a:pt x="321" y="8562"/>
                </a:lnTo>
                <a:lnTo>
                  <a:pt x="535" y="8717"/>
                </a:lnTo>
                <a:lnTo>
                  <a:pt x="776" y="8863"/>
                </a:lnTo>
                <a:lnTo>
                  <a:pt x="1044" y="9002"/>
                </a:lnTo>
                <a:lnTo>
                  <a:pt x="1391" y="9141"/>
                </a:lnTo>
                <a:lnTo>
                  <a:pt x="1766" y="9265"/>
                </a:lnTo>
                <a:lnTo>
                  <a:pt x="2194" y="9373"/>
                </a:lnTo>
                <a:lnTo>
                  <a:pt x="2649" y="9481"/>
                </a:lnTo>
                <a:lnTo>
                  <a:pt x="2916" y="9527"/>
                </a:lnTo>
                <a:lnTo>
                  <a:pt x="3157" y="9566"/>
                </a:lnTo>
                <a:lnTo>
                  <a:pt x="3451" y="9604"/>
                </a:lnTo>
                <a:lnTo>
                  <a:pt x="3719" y="9643"/>
                </a:lnTo>
                <a:lnTo>
                  <a:pt x="4013" y="9674"/>
                </a:lnTo>
                <a:lnTo>
                  <a:pt x="4334" y="9697"/>
                </a:lnTo>
                <a:lnTo>
                  <a:pt x="4655" y="9720"/>
                </a:lnTo>
                <a:lnTo>
                  <a:pt x="4976" y="9743"/>
                </a:lnTo>
                <a:lnTo>
                  <a:pt x="5324" y="9759"/>
                </a:lnTo>
                <a:lnTo>
                  <a:pt x="5671" y="9767"/>
                </a:lnTo>
                <a:lnTo>
                  <a:pt x="8480" y="9813"/>
                </a:lnTo>
                <a:lnTo>
                  <a:pt x="11316" y="9859"/>
                </a:lnTo>
                <a:lnTo>
                  <a:pt x="14151" y="9898"/>
                </a:lnTo>
                <a:lnTo>
                  <a:pt x="16987" y="9929"/>
                </a:lnTo>
                <a:lnTo>
                  <a:pt x="19822" y="9952"/>
                </a:lnTo>
                <a:lnTo>
                  <a:pt x="22658" y="9967"/>
                </a:lnTo>
                <a:lnTo>
                  <a:pt x="25494" y="9975"/>
                </a:lnTo>
                <a:lnTo>
                  <a:pt x="28356" y="9983"/>
                </a:lnTo>
                <a:lnTo>
                  <a:pt x="28088" y="10654"/>
                </a:lnTo>
                <a:lnTo>
                  <a:pt x="27874" y="11326"/>
                </a:lnTo>
                <a:lnTo>
                  <a:pt x="27687" y="11998"/>
                </a:lnTo>
                <a:lnTo>
                  <a:pt x="27634" y="12337"/>
                </a:lnTo>
                <a:lnTo>
                  <a:pt x="27580" y="12669"/>
                </a:lnTo>
                <a:lnTo>
                  <a:pt x="27553" y="13009"/>
                </a:lnTo>
                <a:lnTo>
                  <a:pt x="27553" y="13341"/>
                </a:lnTo>
                <a:lnTo>
                  <a:pt x="27580" y="13681"/>
                </a:lnTo>
                <a:lnTo>
                  <a:pt x="27634" y="14013"/>
                </a:lnTo>
                <a:lnTo>
                  <a:pt x="27687" y="14344"/>
                </a:lnTo>
                <a:lnTo>
                  <a:pt x="27821" y="14684"/>
                </a:lnTo>
                <a:lnTo>
                  <a:pt x="27955" y="15016"/>
                </a:lnTo>
                <a:lnTo>
                  <a:pt x="28142" y="15348"/>
                </a:lnTo>
                <a:lnTo>
                  <a:pt x="28195" y="15410"/>
                </a:lnTo>
                <a:lnTo>
                  <a:pt x="28249" y="15479"/>
                </a:lnTo>
                <a:lnTo>
                  <a:pt x="28356" y="15533"/>
                </a:lnTo>
                <a:lnTo>
                  <a:pt x="28463" y="15595"/>
                </a:lnTo>
                <a:lnTo>
                  <a:pt x="28597" y="15649"/>
                </a:lnTo>
                <a:lnTo>
                  <a:pt x="28730" y="15695"/>
                </a:lnTo>
                <a:lnTo>
                  <a:pt x="28891" y="15742"/>
                </a:lnTo>
                <a:lnTo>
                  <a:pt x="29051" y="15788"/>
                </a:lnTo>
                <a:lnTo>
                  <a:pt x="29239" y="15827"/>
                </a:lnTo>
                <a:lnTo>
                  <a:pt x="29426" y="15858"/>
                </a:lnTo>
                <a:lnTo>
                  <a:pt x="29854" y="15919"/>
                </a:lnTo>
                <a:lnTo>
                  <a:pt x="30282" y="15958"/>
                </a:lnTo>
                <a:lnTo>
                  <a:pt x="30737" y="15989"/>
                </a:lnTo>
                <a:lnTo>
                  <a:pt x="31218" y="15997"/>
                </a:lnTo>
                <a:lnTo>
                  <a:pt x="31673" y="15989"/>
                </a:lnTo>
                <a:lnTo>
                  <a:pt x="31914" y="15981"/>
                </a:lnTo>
                <a:lnTo>
                  <a:pt x="32128" y="15966"/>
                </a:lnTo>
                <a:lnTo>
                  <a:pt x="32342" y="15942"/>
                </a:lnTo>
                <a:lnTo>
                  <a:pt x="32556" y="15919"/>
                </a:lnTo>
                <a:lnTo>
                  <a:pt x="32770" y="15888"/>
                </a:lnTo>
                <a:lnTo>
                  <a:pt x="32957" y="15858"/>
                </a:lnTo>
                <a:lnTo>
                  <a:pt x="33144" y="15819"/>
                </a:lnTo>
                <a:lnTo>
                  <a:pt x="33305" y="15780"/>
                </a:lnTo>
                <a:lnTo>
                  <a:pt x="33465" y="15734"/>
                </a:lnTo>
                <a:lnTo>
                  <a:pt x="33599" y="15680"/>
                </a:lnTo>
                <a:lnTo>
                  <a:pt x="33733" y="15618"/>
                </a:lnTo>
                <a:lnTo>
                  <a:pt x="33840" y="15557"/>
                </a:lnTo>
                <a:lnTo>
                  <a:pt x="34348" y="15225"/>
                </a:lnTo>
                <a:lnTo>
                  <a:pt x="34803" y="14893"/>
                </a:lnTo>
                <a:lnTo>
                  <a:pt x="35231" y="14545"/>
                </a:lnTo>
                <a:lnTo>
                  <a:pt x="35605" y="14206"/>
                </a:lnTo>
                <a:lnTo>
                  <a:pt x="35980" y="13858"/>
                </a:lnTo>
                <a:lnTo>
                  <a:pt x="36301" y="13503"/>
                </a:lnTo>
                <a:lnTo>
                  <a:pt x="36595" y="13156"/>
                </a:lnTo>
                <a:lnTo>
                  <a:pt x="36863" y="12800"/>
                </a:lnTo>
                <a:lnTo>
                  <a:pt x="37130" y="12438"/>
                </a:lnTo>
                <a:lnTo>
                  <a:pt x="37371" y="12083"/>
                </a:lnTo>
                <a:lnTo>
                  <a:pt x="37799" y="11365"/>
                </a:lnTo>
                <a:lnTo>
                  <a:pt x="38173" y="10639"/>
                </a:lnTo>
                <a:lnTo>
                  <a:pt x="38548" y="9913"/>
                </a:lnTo>
                <a:lnTo>
                  <a:pt x="42774" y="9859"/>
                </a:lnTo>
                <a:lnTo>
                  <a:pt x="44888" y="9828"/>
                </a:lnTo>
                <a:lnTo>
                  <a:pt x="47001" y="9790"/>
                </a:lnTo>
                <a:lnTo>
                  <a:pt x="49114" y="9743"/>
                </a:lnTo>
                <a:lnTo>
                  <a:pt x="51228" y="9689"/>
                </a:lnTo>
                <a:lnTo>
                  <a:pt x="53314" y="9628"/>
                </a:lnTo>
                <a:lnTo>
                  <a:pt x="55401" y="9566"/>
                </a:lnTo>
                <a:lnTo>
                  <a:pt x="55909" y="9543"/>
                </a:lnTo>
                <a:lnTo>
                  <a:pt x="56391" y="9504"/>
                </a:lnTo>
                <a:lnTo>
                  <a:pt x="56819" y="9458"/>
                </a:lnTo>
                <a:lnTo>
                  <a:pt x="57220" y="9404"/>
                </a:lnTo>
                <a:lnTo>
                  <a:pt x="57621" y="9334"/>
                </a:lnTo>
                <a:lnTo>
                  <a:pt x="57969" y="9265"/>
                </a:lnTo>
                <a:lnTo>
                  <a:pt x="58263" y="9180"/>
                </a:lnTo>
                <a:lnTo>
                  <a:pt x="58557" y="9095"/>
                </a:lnTo>
                <a:lnTo>
                  <a:pt x="58798" y="8995"/>
                </a:lnTo>
                <a:lnTo>
                  <a:pt x="59039" y="8894"/>
                </a:lnTo>
                <a:lnTo>
                  <a:pt x="59226" y="8794"/>
                </a:lnTo>
                <a:lnTo>
                  <a:pt x="59360" y="8686"/>
                </a:lnTo>
                <a:lnTo>
                  <a:pt x="59494" y="8570"/>
                </a:lnTo>
                <a:lnTo>
                  <a:pt x="59574" y="8454"/>
                </a:lnTo>
                <a:lnTo>
                  <a:pt x="59627" y="8346"/>
                </a:lnTo>
                <a:lnTo>
                  <a:pt x="59654" y="8230"/>
                </a:lnTo>
                <a:lnTo>
                  <a:pt x="59654" y="8115"/>
                </a:lnTo>
                <a:lnTo>
                  <a:pt x="59601" y="7999"/>
                </a:lnTo>
                <a:lnTo>
                  <a:pt x="59547" y="7891"/>
                </a:lnTo>
                <a:lnTo>
                  <a:pt x="59440" y="7783"/>
                </a:lnTo>
                <a:lnTo>
                  <a:pt x="59280" y="7674"/>
                </a:lnTo>
                <a:lnTo>
                  <a:pt x="59119" y="7582"/>
                </a:lnTo>
                <a:lnTo>
                  <a:pt x="58905" y="7481"/>
                </a:lnTo>
                <a:lnTo>
                  <a:pt x="58638" y="7397"/>
                </a:lnTo>
                <a:lnTo>
                  <a:pt x="58370" y="7319"/>
                </a:lnTo>
                <a:lnTo>
                  <a:pt x="58049" y="7242"/>
                </a:lnTo>
                <a:lnTo>
                  <a:pt x="57701" y="7180"/>
                </a:lnTo>
                <a:lnTo>
                  <a:pt x="57327" y="7126"/>
                </a:lnTo>
                <a:lnTo>
                  <a:pt x="56899" y="7080"/>
                </a:lnTo>
                <a:lnTo>
                  <a:pt x="56444" y="7049"/>
                </a:lnTo>
                <a:lnTo>
                  <a:pt x="55936" y="7026"/>
                </a:lnTo>
                <a:lnTo>
                  <a:pt x="55401" y="7018"/>
                </a:lnTo>
                <a:lnTo>
                  <a:pt x="47804" y="6987"/>
                </a:lnTo>
                <a:lnTo>
                  <a:pt x="40206" y="6933"/>
                </a:lnTo>
                <a:lnTo>
                  <a:pt x="40982" y="5598"/>
                </a:lnTo>
                <a:lnTo>
                  <a:pt x="41357" y="4926"/>
                </a:lnTo>
                <a:lnTo>
                  <a:pt x="41704" y="4262"/>
                </a:lnTo>
                <a:lnTo>
                  <a:pt x="41999" y="3591"/>
                </a:lnTo>
                <a:lnTo>
                  <a:pt x="42293" y="2919"/>
                </a:lnTo>
                <a:lnTo>
                  <a:pt x="42534" y="2240"/>
                </a:lnTo>
                <a:lnTo>
                  <a:pt x="42721" y="1568"/>
                </a:lnTo>
                <a:lnTo>
                  <a:pt x="42721" y="1406"/>
                </a:lnTo>
                <a:lnTo>
                  <a:pt x="42667" y="1252"/>
                </a:lnTo>
                <a:lnTo>
                  <a:pt x="42587" y="1105"/>
                </a:lnTo>
                <a:lnTo>
                  <a:pt x="42427" y="966"/>
                </a:lnTo>
                <a:lnTo>
                  <a:pt x="42213" y="835"/>
                </a:lnTo>
                <a:lnTo>
                  <a:pt x="41972" y="711"/>
                </a:lnTo>
                <a:lnTo>
                  <a:pt x="41678" y="603"/>
                </a:lnTo>
                <a:lnTo>
                  <a:pt x="41357" y="503"/>
                </a:lnTo>
                <a:lnTo>
                  <a:pt x="41009" y="402"/>
                </a:lnTo>
                <a:lnTo>
                  <a:pt x="40608" y="317"/>
                </a:lnTo>
                <a:lnTo>
                  <a:pt x="40206" y="248"/>
                </a:lnTo>
                <a:lnTo>
                  <a:pt x="39752" y="178"/>
                </a:lnTo>
                <a:lnTo>
                  <a:pt x="39297" y="124"/>
                </a:lnTo>
                <a:lnTo>
                  <a:pt x="38842" y="78"/>
                </a:lnTo>
                <a:lnTo>
                  <a:pt x="38334" y="39"/>
                </a:lnTo>
                <a:lnTo>
                  <a:pt x="37852" y="16"/>
                </a:lnTo>
                <a:lnTo>
                  <a:pt x="373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rot="10800000">
            <a:off x="8575475" y="1672269"/>
            <a:ext cx="381914" cy="362162"/>
          </a:xfrm>
          <a:custGeom>
            <a:rect b="b" l="l" r="r" t="t"/>
            <a:pathLst>
              <a:path extrusionOk="0" h="39280" w="127093">
                <a:moveTo>
                  <a:pt x="123508" y="1"/>
                </a:moveTo>
                <a:lnTo>
                  <a:pt x="123187" y="16"/>
                </a:lnTo>
                <a:lnTo>
                  <a:pt x="122893" y="32"/>
                </a:lnTo>
                <a:lnTo>
                  <a:pt x="122572" y="62"/>
                </a:lnTo>
                <a:lnTo>
                  <a:pt x="122251" y="109"/>
                </a:lnTo>
                <a:lnTo>
                  <a:pt x="121957" y="163"/>
                </a:lnTo>
                <a:lnTo>
                  <a:pt x="121662" y="232"/>
                </a:lnTo>
                <a:lnTo>
                  <a:pt x="121368" y="309"/>
                </a:lnTo>
                <a:lnTo>
                  <a:pt x="117703" y="1413"/>
                </a:lnTo>
                <a:lnTo>
                  <a:pt x="114065" y="2517"/>
                </a:lnTo>
                <a:lnTo>
                  <a:pt x="106843" y="4733"/>
                </a:lnTo>
                <a:lnTo>
                  <a:pt x="99620" y="6956"/>
                </a:lnTo>
                <a:lnTo>
                  <a:pt x="92451" y="9195"/>
                </a:lnTo>
                <a:lnTo>
                  <a:pt x="78112" y="13673"/>
                </a:lnTo>
                <a:lnTo>
                  <a:pt x="63801" y="18142"/>
                </a:lnTo>
                <a:lnTo>
                  <a:pt x="50292" y="22358"/>
                </a:lnTo>
                <a:lnTo>
                  <a:pt x="36810" y="26573"/>
                </a:lnTo>
                <a:lnTo>
                  <a:pt x="35231" y="27082"/>
                </a:lnTo>
                <a:lnTo>
                  <a:pt x="33626" y="27615"/>
                </a:lnTo>
                <a:lnTo>
                  <a:pt x="31994" y="28178"/>
                </a:lnTo>
                <a:lnTo>
                  <a:pt x="30309" y="28765"/>
                </a:lnTo>
                <a:lnTo>
                  <a:pt x="26885" y="29977"/>
                </a:lnTo>
                <a:lnTo>
                  <a:pt x="25120" y="30595"/>
                </a:lnTo>
                <a:lnTo>
                  <a:pt x="23327" y="31212"/>
                </a:lnTo>
                <a:lnTo>
                  <a:pt x="21508" y="31822"/>
                </a:lnTo>
                <a:lnTo>
                  <a:pt x="19662" y="32432"/>
                </a:lnTo>
                <a:lnTo>
                  <a:pt x="17817" y="33019"/>
                </a:lnTo>
                <a:lnTo>
                  <a:pt x="16854" y="33312"/>
                </a:lnTo>
                <a:lnTo>
                  <a:pt x="15917" y="33598"/>
                </a:lnTo>
                <a:lnTo>
                  <a:pt x="14954" y="33876"/>
                </a:lnTo>
                <a:lnTo>
                  <a:pt x="13991" y="34146"/>
                </a:lnTo>
                <a:lnTo>
                  <a:pt x="13028" y="34408"/>
                </a:lnTo>
                <a:lnTo>
                  <a:pt x="12065" y="34663"/>
                </a:lnTo>
                <a:lnTo>
                  <a:pt x="11102" y="34910"/>
                </a:lnTo>
                <a:lnTo>
                  <a:pt x="10112" y="35149"/>
                </a:lnTo>
                <a:lnTo>
                  <a:pt x="9123" y="35373"/>
                </a:lnTo>
                <a:lnTo>
                  <a:pt x="8133" y="35597"/>
                </a:lnTo>
                <a:lnTo>
                  <a:pt x="7812" y="35559"/>
                </a:lnTo>
                <a:lnTo>
                  <a:pt x="7518" y="35535"/>
                </a:lnTo>
                <a:lnTo>
                  <a:pt x="7197" y="35512"/>
                </a:lnTo>
                <a:lnTo>
                  <a:pt x="6876" y="35497"/>
                </a:lnTo>
                <a:lnTo>
                  <a:pt x="6528" y="35489"/>
                </a:lnTo>
                <a:lnTo>
                  <a:pt x="6207" y="35481"/>
                </a:lnTo>
                <a:lnTo>
                  <a:pt x="5859" y="35489"/>
                </a:lnTo>
                <a:lnTo>
                  <a:pt x="5511" y="35497"/>
                </a:lnTo>
                <a:lnTo>
                  <a:pt x="5190" y="35520"/>
                </a:lnTo>
                <a:lnTo>
                  <a:pt x="4843" y="35543"/>
                </a:lnTo>
                <a:lnTo>
                  <a:pt x="4495" y="35574"/>
                </a:lnTo>
                <a:lnTo>
                  <a:pt x="4147" y="35613"/>
                </a:lnTo>
                <a:lnTo>
                  <a:pt x="3799" y="35667"/>
                </a:lnTo>
                <a:lnTo>
                  <a:pt x="3478" y="35721"/>
                </a:lnTo>
                <a:lnTo>
                  <a:pt x="3131" y="35790"/>
                </a:lnTo>
                <a:lnTo>
                  <a:pt x="2810" y="35867"/>
                </a:lnTo>
                <a:lnTo>
                  <a:pt x="1499" y="36184"/>
                </a:lnTo>
                <a:lnTo>
                  <a:pt x="1178" y="36269"/>
                </a:lnTo>
                <a:lnTo>
                  <a:pt x="910" y="36361"/>
                </a:lnTo>
                <a:lnTo>
                  <a:pt x="669" y="36462"/>
                </a:lnTo>
                <a:lnTo>
                  <a:pt x="455" y="36570"/>
                </a:lnTo>
                <a:lnTo>
                  <a:pt x="295" y="36686"/>
                </a:lnTo>
                <a:lnTo>
                  <a:pt x="188" y="36801"/>
                </a:lnTo>
                <a:lnTo>
                  <a:pt x="81" y="36925"/>
                </a:lnTo>
                <a:lnTo>
                  <a:pt x="27" y="37049"/>
                </a:lnTo>
                <a:lnTo>
                  <a:pt x="1" y="37172"/>
                </a:lnTo>
                <a:lnTo>
                  <a:pt x="27" y="37296"/>
                </a:lnTo>
                <a:lnTo>
                  <a:pt x="54" y="37419"/>
                </a:lnTo>
                <a:lnTo>
                  <a:pt x="134" y="37543"/>
                </a:lnTo>
                <a:lnTo>
                  <a:pt x="241" y="37666"/>
                </a:lnTo>
                <a:lnTo>
                  <a:pt x="348" y="37782"/>
                </a:lnTo>
                <a:lnTo>
                  <a:pt x="509" y="37898"/>
                </a:lnTo>
                <a:lnTo>
                  <a:pt x="669" y="38006"/>
                </a:lnTo>
                <a:lnTo>
                  <a:pt x="1659" y="38538"/>
                </a:lnTo>
                <a:lnTo>
                  <a:pt x="1793" y="38608"/>
                </a:lnTo>
                <a:lnTo>
                  <a:pt x="1953" y="38677"/>
                </a:lnTo>
                <a:lnTo>
                  <a:pt x="2274" y="38801"/>
                </a:lnTo>
                <a:lnTo>
                  <a:pt x="2622" y="38909"/>
                </a:lnTo>
                <a:lnTo>
                  <a:pt x="3024" y="39002"/>
                </a:lnTo>
                <a:lnTo>
                  <a:pt x="3478" y="39079"/>
                </a:lnTo>
                <a:lnTo>
                  <a:pt x="3933" y="39148"/>
                </a:lnTo>
                <a:lnTo>
                  <a:pt x="4415" y="39202"/>
                </a:lnTo>
                <a:lnTo>
                  <a:pt x="4896" y="39241"/>
                </a:lnTo>
                <a:lnTo>
                  <a:pt x="5404" y="39264"/>
                </a:lnTo>
                <a:lnTo>
                  <a:pt x="5939" y="39280"/>
                </a:lnTo>
                <a:lnTo>
                  <a:pt x="6448" y="39280"/>
                </a:lnTo>
                <a:lnTo>
                  <a:pt x="6983" y="39272"/>
                </a:lnTo>
                <a:lnTo>
                  <a:pt x="7491" y="39241"/>
                </a:lnTo>
                <a:lnTo>
                  <a:pt x="7999" y="39202"/>
                </a:lnTo>
                <a:lnTo>
                  <a:pt x="8481" y="39156"/>
                </a:lnTo>
                <a:lnTo>
                  <a:pt x="8962" y="39094"/>
                </a:lnTo>
                <a:lnTo>
                  <a:pt x="9925" y="38940"/>
                </a:lnTo>
                <a:lnTo>
                  <a:pt x="10915" y="38785"/>
                </a:lnTo>
                <a:lnTo>
                  <a:pt x="11878" y="38616"/>
                </a:lnTo>
                <a:lnTo>
                  <a:pt x="12868" y="38446"/>
                </a:lnTo>
                <a:lnTo>
                  <a:pt x="13831" y="38261"/>
                </a:lnTo>
                <a:lnTo>
                  <a:pt x="14794" y="38075"/>
                </a:lnTo>
                <a:lnTo>
                  <a:pt x="15730" y="37882"/>
                </a:lnTo>
                <a:lnTo>
                  <a:pt x="16693" y="37674"/>
                </a:lnTo>
                <a:lnTo>
                  <a:pt x="17629" y="37465"/>
                </a:lnTo>
                <a:lnTo>
                  <a:pt x="18592" y="37257"/>
                </a:lnTo>
                <a:lnTo>
                  <a:pt x="19529" y="37033"/>
                </a:lnTo>
                <a:lnTo>
                  <a:pt x="20465" y="36809"/>
                </a:lnTo>
                <a:lnTo>
                  <a:pt x="21401" y="36578"/>
                </a:lnTo>
                <a:lnTo>
                  <a:pt x="22311" y="36338"/>
                </a:lnTo>
                <a:lnTo>
                  <a:pt x="24156" y="35844"/>
                </a:lnTo>
                <a:lnTo>
                  <a:pt x="26002" y="35335"/>
                </a:lnTo>
                <a:lnTo>
                  <a:pt x="27795" y="34810"/>
                </a:lnTo>
                <a:lnTo>
                  <a:pt x="29587" y="34262"/>
                </a:lnTo>
                <a:lnTo>
                  <a:pt x="31379" y="33706"/>
                </a:lnTo>
                <a:lnTo>
                  <a:pt x="33145" y="33135"/>
                </a:lnTo>
                <a:lnTo>
                  <a:pt x="34883" y="32548"/>
                </a:lnTo>
                <a:lnTo>
                  <a:pt x="36622" y="31961"/>
                </a:lnTo>
                <a:lnTo>
                  <a:pt x="38334" y="31359"/>
                </a:lnTo>
                <a:lnTo>
                  <a:pt x="40020" y="30757"/>
                </a:lnTo>
                <a:lnTo>
                  <a:pt x="41705" y="30155"/>
                </a:lnTo>
                <a:lnTo>
                  <a:pt x="45022" y="28927"/>
                </a:lnTo>
                <a:lnTo>
                  <a:pt x="48286" y="27715"/>
                </a:lnTo>
                <a:lnTo>
                  <a:pt x="51496" y="26511"/>
                </a:lnTo>
                <a:lnTo>
                  <a:pt x="54625" y="25345"/>
                </a:lnTo>
                <a:lnTo>
                  <a:pt x="56177" y="24782"/>
                </a:lnTo>
                <a:lnTo>
                  <a:pt x="57702" y="24226"/>
                </a:lnTo>
                <a:lnTo>
                  <a:pt x="59227" y="23685"/>
                </a:lnTo>
                <a:lnTo>
                  <a:pt x="60725" y="23160"/>
                </a:lnTo>
                <a:lnTo>
                  <a:pt x="62196" y="22651"/>
                </a:lnTo>
                <a:lnTo>
                  <a:pt x="63667" y="22165"/>
                </a:lnTo>
                <a:lnTo>
                  <a:pt x="79396" y="17077"/>
                </a:lnTo>
                <a:lnTo>
                  <a:pt x="87261" y="14530"/>
                </a:lnTo>
                <a:lnTo>
                  <a:pt x="95099" y="11982"/>
                </a:lnTo>
                <a:lnTo>
                  <a:pt x="102937" y="9427"/>
                </a:lnTo>
                <a:lnTo>
                  <a:pt x="110721" y="6864"/>
                </a:lnTo>
                <a:lnTo>
                  <a:pt x="118506" y="4293"/>
                </a:lnTo>
                <a:lnTo>
                  <a:pt x="122358" y="3004"/>
                </a:lnTo>
                <a:lnTo>
                  <a:pt x="126210" y="1707"/>
                </a:lnTo>
                <a:lnTo>
                  <a:pt x="126451" y="1622"/>
                </a:lnTo>
                <a:lnTo>
                  <a:pt x="126638" y="1529"/>
                </a:lnTo>
                <a:lnTo>
                  <a:pt x="126799" y="1429"/>
                </a:lnTo>
                <a:lnTo>
                  <a:pt x="126932" y="1336"/>
                </a:lnTo>
                <a:lnTo>
                  <a:pt x="127013" y="1244"/>
                </a:lnTo>
                <a:lnTo>
                  <a:pt x="127066" y="1143"/>
                </a:lnTo>
                <a:lnTo>
                  <a:pt x="127093" y="1051"/>
                </a:lnTo>
                <a:lnTo>
                  <a:pt x="127066" y="958"/>
                </a:lnTo>
                <a:lnTo>
                  <a:pt x="127039" y="865"/>
                </a:lnTo>
                <a:lnTo>
                  <a:pt x="126959" y="773"/>
                </a:lnTo>
                <a:lnTo>
                  <a:pt x="126852" y="688"/>
                </a:lnTo>
                <a:lnTo>
                  <a:pt x="126718" y="603"/>
                </a:lnTo>
                <a:lnTo>
                  <a:pt x="126585" y="518"/>
                </a:lnTo>
                <a:lnTo>
                  <a:pt x="126397" y="441"/>
                </a:lnTo>
                <a:lnTo>
                  <a:pt x="126210" y="371"/>
                </a:lnTo>
                <a:lnTo>
                  <a:pt x="125996" y="302"/>
                </a:lnTo>
                <a:lnTo>
                  <a:pt x="125782" y="240"/>
                </a:lnTo>
                <a:lnTo>
                  <a:pt x="125515" y="186"/>
                </a:lnTo>
                <a:lnTo>
                  <a:pt x="125274" y="140"/>
                </a:lnTo>
                <a:lnTo>
                  <a:pt x="125006" y="93"/>
                </a:lnTo>
                <a:lnTo>
                  <a:pt x="124712" y="62"/>
                </a:lnTo>
                <a:lnTo>
                  <a:pt x="124418" y="32"/>
                </a:lnTo>
                <a:lnTo>
                  <a:pt x="124124" y="16"/>
                </a:lnTo>
                <a:lnTo>
                  <a:pt x="12382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10800000">
            <a:off x="8155094" y="907931"/>
            <a:ext cx="793556" cy="552623"/>
          </a:xfrm>
          <a:custGeom>
            <a:rect b="b" l="l" r="r" t="t"/>
            <a:pathLst>
              <a:path extrusionOk="0" h="60363" w="265848">
                <a:moveTo>
                  <a:pt x="75544" y="0"/>
                </a:moveTo>
                <a:lnTo>
                  <a:pt x="74929" y="16"/>
                </a:lnTo>
                <a:lnTo>
                  <a:pt x="74313" y="39"/>
                </a:lnTo>
                <a:lnTo>
                  <a:pt x="73725" y="77"/>
                </a:lnTo>
                <a:lnTo>
                  <a:pt x="73110" y="139"/>
                </a:lnTo>
                <a:lnTo>
                  <a:pt x="72521" y="209"/>
                </a:lnTo>
                <a:lnTo>
                  <a:pt x="55829" y="2548"/>
                </a:lnTo>
                <a:lnTo>
                  <a:pt x="39136" y="4895"/>
                </a:lnTo>
                <a:lnTo>
                  <a:pt x="5778" y="9604"/>
                </a:lnTo>
                <a:lnTo>
                  <a:pt x="5270" y="9673"/>
                </a:lnTo>
                <a:lnTo>
                  <a:pt x="4789" y="9758"/>
                </a:lnTo>
                <a:lnTo>
                  <a:pt x="4334" y="9843"/>
                </a:lnTo>
                <a:lnTo>
                  <a:pt x="3906" y="9936"/>
                </a:lnTo>
                <a:lnTo>
                  <a:pt x="3505" y="10028"/>
                </a:lnTo>
                <a:lnTo>
                  <a:pt x="3103" y="10129"/>
                </a:lnTo>
                <a:lnTo>
                  <a:pt x="2755" y="10229"/>
                </a:lnTo>
                <a:lnTo>
                  <a:pt x="2408" y="10337"/>
                </a:lnTo>
                <a:lnTo>
                  <a:pt x="2113" y="10453"/>
                </a:lnTo>
                <a:lnTo>
                  <a:pt x="1819" y="10561"/>
                </a:lnTo>
                <a:lnTo>
                  <a:pt x="1552" y="10684"/>
                </a:lnTo>
                <a:lnTo>
                  <a:pt x="1311" y="10800"/>
                </a:lnTo>
                <a:lnTo>
                  <a:pt x="1070" y="10924"/>
                </a:lnTo>
                <a:lnTo>
                  <a:pt x="883" y="11047"/>
                </a:lnTo>
                <a:lnTo>
                  <a:pt x="696" y="11171"/>
                </a:lnTo>
                <a:lnTo>
                  <a:pt x="535" y="11302"/>
                </a:lnTo>
                <a:lnTo>
                  <a:pt x="401" y="11433"/>
                </a:lnTo>
                <a:lnTo>
                  <a:pt x="294" y="11565"/>
                </a:lnTo>
                <a:lnTo>
                  <a:pt x="187" y="11696"/>
                </a:lnTo>
                <a:lnTo>
                  <a:pt x="107" y="11827"/>
                </a:lnTo>
                <a:lnTo>
                  <a:pt x="54" y="11966"/>
                </a:lnTo>
                <a:lnTo>
                  <a:pt x="27" y="12097"/>
                </a:lnTo>
                <a:lnTo>
                  <a:pt x="0" y="12236"/>
                </a:lnTo>
                <a:lnTo>
                  <a:pt x="0" y="12367"/>
                </a:lnTo>
                <a:lnTo>
                  <a:pt x="27" y="12499"/>
                </a:lnTo>
                <a:lnTo>
                  <a:pt x="54" y="12638"/>
                </a:lnTo>
                <a:lnTo>
                  <a:pt x="107" y="12769"/>
                </a:lnTo>
                <a:lnTo>
                  <a:pt x="187" y="12900"/>
                </a:lnTo>
                <a:lnTo>
                  <a:pt x="268" y="13031"/>
                </a:lnTo>
                <a:lnTo>
                  <a:pt x="375" y="13155"/>
                </a:lnTo>
                <a:lnTo>
                  <a:pt x="508" y="13286"/>
                </a:lnTo>
                <a:lnTo>
                  <a:pt x="642" y="13410"/>
                </a:lnTo>
                <a:lnTo>
                  <a:pt x="803" y="13533"/>
                </a:lnTo>
                <a:lnTo>
                  <a:pt x="990" y="13649"/>
                </a:lnTo>
                <a:lnTo>
                  <a:pt x="1177" y="13765"/>
                </a:lnTo>
                <a:lnTo>
                  <a:pt x="1364" y="13881"/>
                </a:lnTo>
                <a:lnTo>
                  <a:pt x="1578" y="13989"/>
                </a:lnTo>
                <a:lnTo>
                  <a:pt x="1819" y="14097"/>
                </a:lnTo>
                <a:lnTo>
                  <a:pt x="2060" y="14205"/>
                </a:lnTo>
                <a:lnTo>
                  <a:pt x="2327" y="14297"/>
                </a:lnTo>
                <a:lnTo>
                  <a:pt x="2622" y="14398"/>
                </a:lnTo>
                <a:lnTo>
                  <a:pt x="2889" y="14483"/>
                </a:lnTo>
                <a:lnTo>
                  <a:pt x="3210" y="14575"/>
                </a:lnTo>
                <a:lnTo>
                  <a:pt x="3531" y="14653"/>
                </a:lnTo>
                <a:lnTo>
                  <a:pt x="3852" y="14730"/>
                </a:lnTo>
                <a:lnTo>
                  <a:pt x="4200" y="14799"/>
                </a:lnTo>
                <a:lnTo>
                  <a:pt x="4548" y="14861"/>
                </a:lnTo>
                <a:lnTo>
                  <a:pt x="4922" y="14923"/>
                </a:lnTo>
                <a:lnTo>
                  <a:pt x="5297" y="14977"/>
                </a:lnTo>
                <a:lnTo>
                  <a:pt x="5671" y="15023"/>
                </a:lnTo>
                <a:lnTo>
                  <a:pt x="6073" y="15062"/>
                </a:lnTo>
                <a:lnTo>
                  <a:pt x="6501" y="15093"/>
                </a:lnTo>
                <a:lnTo>
                  <a:pt x="6902" y="15116"/>
                </a:lnTo>
                <a:lnTo>
                  <a:pt x="7357" y="15139"/>
                </a:lnTo>
                <a:lnTo>
                  <a:pt x="7785" y="15147"/>
                </a:lnTo>
                <a:lnTo>
                  <a:pt x="8694" y="15147"/>
                </a:lnTo>
                <a:lnTo>
                  <a:pt x="9176" y="15131"/>
                </a:lnTo>
                <a:lnTo>
                  <a:pt x="9657" y="15108"/>
                </a:lnTo>
                <a:lnTo>
                  <a:pt x="10139" y="15077"/>
                </a:lnTo>
                <a:lnTo>
                  <a:pt x="10620" y="15039"/>
                </a:lnTo>
                <a:lnTo>
                  <a:pt x="11128" y="14984"/>
                </a:lnTo>
                <a:lnTo>
                  <a:pt x="11637" y="14930"/>
                </a:lnTo>
                <a:lnTo>
                  <a:pt x="12145" y="14861"/>
                </a:lnTo>
                <a:lnTo>
                  <a:pt x="37130" y="11302"/>
                </a:lnTo>
                <a:lnTo>
                  <a:pt x="62088" y="7735"/>
                </a:lnTo>
                <a:lnTo>
                  <a:pt x="60537" y="9712"/>
                </a:lnTo>
                <a:lnTo>
                  <a:pt x="59039" y="11696"/>
                </a:lnTo>
                <a:lnTo>
                  <a:pt x="57541" y="13680"/>
                </a:lnTo>
                <a:lnTo>
                  <a:pt x="56069" y="15656"/>
                </a:lnTo>
                <a:lnTo>
                  <a:pt x="54625" y="17648"/>
                </a:lnTo>
                <a:lnTo>
                  <a:pt x="53234" y="19632"/>
                </a:lnTo>
                <a:lnTo>
                  <a:pt x="51843" y="21624"/>
                </a:lnTo>
                <a:lnTo>
                  <a:pt x="50505" y="23615"/>
                </a:lnTo>
                <a:lnTo>
                  <a:pt x="50398" y="23801"/>
                </a:lnTo>
                <a:lnTo>
                  <a:pt x="50345" y="23994"/>
                </a:lnTo>
                <a:lnTo>
                  <a:pt x="50345" y="24171"/>
                </a:lnTo>
                <a:lnTo>
                  <a:pt x="50372" y="24349"/>
                </a:lnTo>
                <a:lnTo>
                  <a:pt x="50452" y="24526"/>
                </a:lnTo>
                <a:lnTo>
                  <a:pt x="50559" y="24696"/>
                </a:lnTo>
                <a:lnTo>
                  <a:pt x="50719" y="24858"/>
                </a:lnTo>
                <a:lnTo>
                  <a:pt x="50907" y="25013"/>
                </a:lnTo>
                <a:lnTo>
                  <a:pt x="51147" y="25167"/>
                </a:lnTo>
                <a:lnTo>
                  <a:pt x="51388" y="25314"/>
                </a:lnTo>
                <a:lnTo>
                  <a:pt x="51709" y="25453"/>
                </a:lnTo>
                <a:lnTo>
                  <a:pt x="52030" y="25584"/>
                </a:lnTo>
                <a:lnTo>
                  <a:pt x="52378" y="25715"/>
                </a:lnTo>
                <a:lnTo>
                  <a:pt x="52752" y="25831"/>
                </a:lnTo>
                <a:lnTo>
                  <a:pt x="53180" y="25947"/>
                </a:lnTo>
                <a:lnTo>
                  <a:pt x="53608" y="26047"/>
                </a:lnTo>
                <a:lnTo>
                  <a:pt x="54063" y="26147"/>
                </a:lnTo>
                <a:lnTo>
                  <a:pt x="54545" y="26240"/>
                </a:lnTo>
                <a:lnTo>
                  <a:pt x="55026" y="26317"/>
                </a:lnTo>
                <a:lnTo>
                  <a:pt x="55561" y="26394"/>
                </a:lnTo>
                <a:lnTo>
                  <a:pt x="56069" y="26464"/>
                </a:lnTo>
                <a:lnTo>
                  <a:pt x="56631" y="26518"/>
                </a:lnTo>
                <a:lnTo>
                  <a:pt x="57193" y="26564"/>
                </a:lnTo>
                <a:lnTo>
                  <a:pt x="57755" y="26603"/>
                </a:lnTo>
                <a:lnTo>
                  <a:pt x="58343" y="26634"/>
                </a:lnTo>
                <a:lnTo>
                  <a:pt x="58932" y="26657"/>
                </a:lnTo>
                <a:lnTo>
                  <a:pt x="59520" y="26665"/>
                </a:lnTo>
                <a:lnTo>
                  <a:pt x="60109" y="26665"/>
                </a:lnTo>
                <a:lnTo>
                  <a:pt x="60724" y="26657"/>
                </a:lnTo>
                <a:lnTo>
                  <a:pt x="61339" y="26642"/>
                </a:lnTo>
                <a:lnTo>
                  <a:pt x="61928" y="26611"/>
                </a:lnTo>
                <a:lnTo>
                  <a:pt x="62543" y="26564"/>
                </a:lnTo>
                <a:lnTo>
                  <a:pt x="124685" y="21724"/>
                </a:lnTo>
                <a:lnTo>
                  <a:pt x="124685" y="21724"/>
                </a:lnTo>
                <a:lnTo>
                  <a:pt x="123856" y="23013"/>
                </a:lnTo>
                <a:lnTo>
                  <a:pt x="123026" y="24295"/>
                </a:lnTo>
                <a:lnTo>
                  <a:pt x="122143" y="25584"/>
                </a:lnTo>
                <a:lnTo>
                  <a:pt x="121261" y="26873"/>
                </a:lnTo>
                <a:lnTo>
                  <a:pt x="120351" y="28155"/>
                </a:lnTo>
                <a:lnTo>
                  <a:pt x="119442" y="29436"/>
                </a:lnTo>
                <a:lnTo>
                  <a:pt x="118479" y="30718"/>
                </a:lnTo>
                <a:lnTo>
                  <a:pt x="117516" y="31999"/>
                </a:lnTo>
                <a:lnTo>
                  <a:pt x="116526" y="33273"/>
                </a:lnTo>
                <a:lnTo>
                  <a:pt x="115509" y="34547"/>
                </a:lnTo>
                <a:lnTo>
                  <a:pt x="114466" y="35828"/>
                </a:lnTo>
                <a:lnTo>
                  <a:pt x="113396" y="37102"/>
                </a:lnTo>
                <a:lnTo>
                  <a:pt x="112326" y="38376"/>
                </a:lnTo>
                <a:lnTo>
                  <a:pt x="111229" y="39642"/>
                </a:lnTo>
                <a:lnTo>
                  <a:pt x="110079" y="40916"/>
                </a:lnTo>
                <a:lnTo>
                  <a:pt x="108929" y="42189"/>
                </a:lnTo>
                <a:lnTo>
                  <a:pt x="108795" y="42367"/>
                </a:lnTo>
                <a:lnTo>
                  <a:pt x="108715" y="42545"/>
                </a:lnTo>
                <a:lnTo>
                  <a:pt x="108688" y="42722"/>
                </a:lnTo>
                <a:lnTo>
                  <a:pt x="108688" y="42892"/>
                </a:lnTo>
                <a:lnTo>
                  <a:pt x="108768" y="43062"/>
                </a:lnTo>
                <a:lnTo>
                  <a:pt x="108848" y="43224"/>
                </a:lnTo>
                <a:lnTo>
                  <a:pt x="109009" y="43386"/>
                </a:lnTo>
                <a:lnTo>
                  <a:pt x="109196" y="43540"/>
                </a:lnTo>
                <a:lnTo>
                  <a:pt x="109437" y="43695"/>
                </a:lnTo>
                <a:lnTo>
                  <a:pt x="109704" y="43841"/>
                </a:lnTo>
                <a:lnTo>
                  <a:pt x="109999" y="43980"/>
                </a:lnTo>
                <a:lnTo>
                  <a:pt x="110346" y="44119"/>
                </a:lnTo>
                <a:lnTo>
                  <a:pt x="110694" y="44251"/>
                </a:lnTo>
                <a:lnTo>
                  <a:pt x="111095" y="44374"/>
                </a:lnTo>
                <a:lnTo>
                  <a:pt x="111523" y="44490"/>
                </a:lnTo>
                <a:lnTo>
                  <a:pt x="111951" y="44598"/>
                </a:lnTo>
                <a:lnTo>
                  <a:pt x="112433" y="44698"/>
                </a:lnTo>
                <a:lnTo>
                  <a:pt x="112915" y="44791"/>
                </a:lnTo>
                <a:lnTo>
                  <a:pt x="113423" y="44876"/>
                </a:lnTo>
                <a:lnTo>
                  <a:pt x="113958" y="44953"/>
                </a:lnTo>
                <a:lnTo>
                  <a:pt x="114493" y="45023"/>
                </a:lnTo>
                <a:lnTo>
                  <a:pt x="115055" y="45084"/>
                </a:lnTo>
                <a:lnTo>
                  <a:pt x="115616" y="45131"/>
                </a:lnTo>
                <a:lnTo>
                  <a:pt x="116178" y="45169"/>
                </a:lnTo>
                <a:lnTo>
                  <a:pt x="116740" y="45200"/>
                </a:lnTo>
                <a:lnTo>
                  <a:pt x="117328" y="45223"/>
                </a:lnTo>
                <a:lnTo>
                  <a:pt x="117917" y="45231"/>
                </a:lnTo>
                <a:lnTo>
                  <a:pt x="118505" y="45231"/>
                </a:lnTo>
                <a:lnTo>
                  <a:pt x="119094" y="45216"/>
                </a:lnTo>
                <a:lnTo>
                  <a:pt x="119656" y="45185"/>
                </a:lnTo>
                <a:lnTo>
                  <a:pt x="120244" y="45154"/>
                </a:lnTo>
                <a:lnTo>
                  <a:pt x="120806" y="45100"/>
                </a:lnTo>
                <a:lnTo>
                  <a:pt x="139719" y="43178"/>
                </a:lnTo>
                <a:lnTo>
                  <a:pt x="158631" y="41248"/>
                </a:lnTo>
                <a:lnTo>
                  <a:pt x="196430" y="37372"/>
                </a:lnTo>
                <a:lnTo>
                  <a:pt x="194424" y="39920"/>
                </a:lnTo>
                <a:lnTo>
                  <a:pt x="192364" y="42467"/>
                </a:lnTo>
                <a:lnTo>
                  <a:pt x="190251" y="45007"/>
                </a:lnTo>
                <a:lnTo>
                  <a:pt x="188084" y="47547"/>
                </a:lnTo>
                <a:lnTo>
                  <a:pt x="185917" y="50079"/>
                </a:lnTo>
                <a:lnTo>
                  <a:pt x="183670" y="52619"/>
                </a:lnTo>
                <a:lnTo>
                  <a:pt x="181423" y="55151"/>
                </a:lnTo>
                <a:lnTo>
                  <a:pt x="179149" y="57676"/>
                </a:lnTo>
                <a:lnTo>
                  <a:pt x="178989" y="57884"/>
                </a:lnTo>
                <a:lnTo>
                  <a:pt x="178908" y="58077"/>
                </a:lnTo>
                <a:lnTo>
                  <a:pt x="178855" y="58270"/>
                </a:lnTo>
                <a:lnTo>
                  <a:pt x="178882" y="58448"/>
                </a:lnTo>
                <a:lnTo>
                  <a:pt x="178962" y="58625"/>
                </a:lnTo>
                <a:lnTo>
                  <a:pt x="179096" y="58795"/>
                </a:lnTo>
                <a:lnTo>
                  <a:pt x="179283" y="58949"/>
                </a:lnTo>
                <a:lnTo>
                  <a:pt x="179497" y="59104"/>
                </a:lnTo>
                <a:lnTo>
                  <a:pt x="179791" y="59250"/>
                </a:lnTo>
                <a:lnTo>
                  <a:pt x="180085" y="59382"/>
                </a:lnTo>
                <a:lnTo>
                  <a:pt x="180433" y="59513"/>
                </a:lnTo>
                <a:lnTo>
                  <a:pt x="180834" y="59629"/>
                </a:lnTo>
                <a:lnTo>
                  <a:pt x="181236" y="59744"/>
                </a:lnTo>
                <a:lnTo>
                  <a:pt x="181690" y="59845"/>
                </a:lnTo>
                <a:lnTo>
                  <a:pt x="182172" y="59937"/>
                </a:lnTo>
                <a:lnTo>
                  <a:pt x="182680" y="60022"/>
                </a:lnTo>
                <a:lnTo>
                  <a:pt x="183215" y="60100"/>
                </a:lnTo>
                <a:lnTo>
                  <a:pt x="183750" y="60161"/>
                </a:lnTo>
                <a:lnTo>
                  <a:pt x="184312" y="60223"/>
                </a:lnTo>
                <a:lnTo>
                  <a:pt x="184874" y="60269"/>
                </a:lnTo>
                <a:lnTo>
                  <a:pt x="185462" y="60308"/>
                </a:lnTo>
                <a:lnTo>
                  <a:pt x="186077" y="60339"/>
                </a:lnTo>
                <a:lnTo>
                  <a:pt x="186666" y="60354"/>
                </a:lnTo>
                <a:lnTo>
                  <a:pt x="187281" y="60362"/>
                </a:lnTo>
                <a:lnTo>
                  <a:pt x="187896" y="60362"/>
                </a:lnTo>
                <a:lnTo>
                  <a:pt x="188485" y="60354"/>
                </a:lnTo>
                <a:lnTo>
                  <a:pt x="189100" y="60331"/>
                </a:lnTo>
                <a:lnTo>
                  <a:pt x="189689" y="60300"/>
                </a:lnTo>
                <a:lnTo>
                  <a:pt x="190277" y="60262"/>
                </a:lnTo>
                <a:lnTo>
                  <a:pt x="190839" y="60208"/>
                </a:lnTo>
                <a:lnTo>
                  <a:pt x="191401" y="60146"/>
                </a:lnTo>
                <a:lnTo>
                  <a:pt x="191936" y="60069"/>
                </a:lnTo>
                <a:lnTo>
                  <a:pt x="209859" y="57374"/>
                </a:lnTo>
                <a:lnTo>
                  <a:pt x="218793" y="56016"/>
                </a:lnTo>
                <a:lnTo>
                  <a:pt x="227728" y="54657"/>
                </a:lnTo>
                <a:lnTo>
                  <a:pt x="236636" y="53283"/>
                </a:lnTo>
                <a:lnTo>
                  <a:pt x="241103" y="52588"/>
                </a:lnTo>
                <a:lnTo>
                  <a:pt x="245544" y="51893"/>
                </a:lnTo>
                <a:lnTo>
                  <a:pt x="249958" y="51191"/>
                </a:lnTo>
                <a:lnTo>
                  <a:pt x="254372" y="50481"/>
                </a:lnTo>
                <a:lnTo>
                  <a:pt x="258786" y="49770"/>
                </a:lnTo>
                <a:lnTo>
                  <a:pt x="263173" y="49052"/>
                </a:lnTo>
                <a:lnTo>
                  <a:pt x="263467" y="49006"/>
                </a:lnTo>
                <a:lnTo>
                  <a:pt x="263708" y="48952"/>
                </a:lnTo>
                <a:lnTo>
                  <a:pt x="263948" y="48898"/>
                </a:lnTo>
                <a:lnTo>
                  <a:pt x="264189" y="48844"/>
                </a:lnTo>
                <a:lnTo>
                  <a:pt x="264403" y="48790"/>
                </a:lnTo>
                <a:lnTo>
                  <a:pt x="264590" y="48728"/>
                </a:lnTo>
                <a:lnTo>
                  <a:pt x="264938" y="48597"/>
                </a:lnTo>
                <a:lnTo>
                  <a:pt x="265206" y="48466"/>
                </a:lnTo>
                <a:lnTo>
                  <a:pt x="265446" y="48327"/>
                </a:lnTo>
                <a:lnTo>
                  <a:pt x="265634" y="48180"/>
                </a:lnTo>
                <a:lnTo>
                  <a:pt x="265741" y="48033"/>
                </a:lnTo>
                <a:lnTo>
                  <a:pt x="265821" y="47879"/>
                </a:lnTo>
                <a:lnTo>
                  <a:pt x="265848" y="47725"/>
                </a:lnTo>
                <a:lnTo>
                  <a:pt x="265821" y="47562"/>
                </a:lnTo>
                <a:lnTo>
                  <a:pt x="265767" y="47408"/>
                </a:lnTo>
                <a:lnTo>
                  <a:pt x="265634" y="47254"/>
                </a:lnTo>
                <a:lnTo>
                  <a:pt x="265500" y="47099"/>
                </a:lnTo>
                <a:lnTo>
                  <a:pt x="265313" y="46953"/>
                </a:lnTo>
                <a:lnTo>
                  <a:pt x="265072" y="46806"/>
                </a:lnTo>
                <a:lnTo>
                  <a:pt x="264804" y="46667"/>
                </a:lnTo>
                <a:lnTo>
                  <a:pt x="264510" y="46528"/>
                </a:lnTo>
                <a:lnTo>
                  <a:pt x="264162" y="46404"/>
                </a:lnTo>
                <a:lnTo>
                  <a:pt x="263815" y="46281"/>
                </a:lnTo>
                <a:lnTo>
                  <a:pt x="263413" y="46173"/>
                </a:lnTo>
                <a:lnTo>
                  <a:pt x="262985" y="46080"/>
                </a:lnTo>
                <a:lnTo>
                  <a:pt x="262557" y="45988"/>
                </a:lnTo>
                <a:lnTo>
                  <a:pt x="262076" y="45918"/>
                </a:lnTo>
                <a:lnTo>
                  <a:pt x="261594" y="45856"/>
                </a:lnTo>
                <a:lnTo>
                  <a:pt x="261086" y="45810"/>
                </a:lnTo>
                <a:lnTo>
                  <a:pt x="260551" y="45787"/>
                </a:lnTo>
                <a:lnTo>
                  <a:pt x="260016" y="45771"/>
                </a:lnTo>
                <a:lnTo>
                  <a:pt x="259722" y="45771"/>
                </a:lnTo>
                <a:lnTo>
                  <a:pt x="259454" y="45779"/>
                </a:lnTo>
                <a:lnTo>
                  <a:pt x="259160" y="45787"/>
                </a:lnTo>
                <a:lnTo>
                  <a:pt x="258866" y="45802"/>
                </a:lnTo>
                <a:lnTo>
                  <a:pt x="258598" y="45825"/>
                </a:lnTo>
                <a:lnTo>
                  <a:pt x="258304" y="45849"/>
                </a:lnTo>
                <a:lnTo>
                  <a:pt x="258010" y="45880"/>
                </a:lnTo>
                <a:lnTo>
                  <a:pt x="257716" y="45918"/>
                </a:lnTo>
                <a:lnTo>
                  <a:pt x="250466" y="46860"/>
                </a:lnTo>
                <a:lnTo>
                  <a:pt x="243270" y="47825"/>
                </a:lnTo>
                <a:lnTo>
                  <a:pt x="236074" y="48790"/>
                </a:lnTo>
                <a:lnTo>
                  <a:pt x="228878" y="49763"/>
                </a:lnTo>
                <a:lnTo>
                  <a:pt x="221682" y="50743"/>
                </a:lnTo>
                <a:lnTo>
                  <a:pt x="214513" y="51731"/>
                </a:lnTo>
                <a:lnTo>
                  <a:pt x="200175" y="53700"/>
                </a:lnTo>
                <a:lnTo>
                  <a:pt x="201352" y="52472"/>
                </a:lnTo>
                <a:lnTo>
                  <a:pt x="202529" y="51237"/>
                </a:lnTo>
                <a:lnTo>
                  <a:pt x="203653" y="50010"/>
                </a:lnTo>
                <a:lnTo>
                  <a:pt x="204776" y="48774"/>
                </a:lnTo>
                <a:lnTo>
                  <a:pt x="206996" y="46304"/>
                </a:lnTo>
                <a:lnTo>
                  <a:pt x="209136" y="43826"/>
                </a:lnTo>
                <a:lnTo>
                  <a:pt x="211223" y="41348"/>
                </a:lnTo>
                <a:lnTo>
                  <a:pt x="213256" y="38862"/>
                </a:lnTo>
                <a:lnTo>
                  <a:pt x="215262" y="36376"/>
                </a:lnTo>
                <a:lnTo>
                  <a:pt x="217188" y="33883"/>
                </a:lnTo>
                <a:lnTo>
                  <a:pt x="217295" y="33705"/>
                </a:lnTo>
                <a:lnTo>
                  <a:pt x="217376" y="33535"/>
                </a:lnTo>
                <a:lnTo>
                  <a:pt x="217376" y="33366"/>
                </a:lnTo>
                <a:lnTo>
                  <a:pt x="217349" y="33196"/>
                </a:lnTo>
                <a:lnTo>
                  <a:pt x="217295" y="33026"/>
                </a:lnTo>
                <a:lnTo>
                  <a:pt x="217188" y="32864"/>
                </a:lnTo>
                <a:lnTo>
                  <a:pt x="217028" y="32709"/>
                </a:lnTo>
                <a:lnTo>
                  <a:pt x="216841" y="32555"/>
                </a:lnTo>
                <a:lnTo>
                  <a:pt x="216627" y="32408"/>
                </a:lnTo>
                <a:lnTo>
                  <a:pt x="216359" y="32262"/>
                </a:lnTo>
                <a:lnTo>
                  <a:pt x="216065" y="32123"/>
                </a:lnTo>
                <a:lnTo>
                  <a:pt x="215744" y="31991"/>
                </a:lnTo>
                <a:lnTo>
                  <a:pt x="215396" y="31868"/>
                </a:lnTo>
                <a:lnTo>
                  <a:pt x="215022" y="31744"/>
                </a:lnTo>
                <a:lnTo>
                  <a:pt x="214620" y="31629"/>
                </a:lnTo>
                <a:lnTo>
                  <a:pt x="214192" y="31521"/>
                </a:lnTo>
                <a:lnTo>
                  <a:pt x="213764" y="31420"/>
                </a:lnTo>
                <a:lnTo>
                  <a:pt x="213283" y="31328"/>
                </a:lnTo>
                <a:lnTo>
                  <a:pt x="212801" y="31250"/>
                </a:lnTo>
                <a:lnTo>
                  <a:pt x="212293" y="31173"/>
                </a:lnTo>
                <a:lnTo>
                  <a:pt x="211785" y="31104"/>
                </a:lnTo>
                <a:lnTo>
                  <a:pt x="211250" y="31050"/>
                </a:lnTo>
                <a:lnTo>
                  <a:pt x="210715" y="30996"/>
                </a:lnTo>
                <a:lnTo>
                  <a:pt x="210153" y="30957"/>
                </a:lnTo>
                <a:lnTo>
                  <a:pt x="209591" y="30926"/>
                </a:lnTo>
                <a:lnTo>
                  <a:pt x="209029" y="30911"/>
                </a:lnTo>
                <a:lnTo>
                  <a:pt x="208468" y="30903"/>
                </a:lnTo>
                <a:lnTo>
                  <a:pt x="207879" y="30903"/>
                </a:lnTo>
                <a:lnTo>
                  <a:pt x="207317" y="30918"/>
                </a:lnTo>
                <a:lnTo>
                  <a:pt x="206729" y="30949"/>
                </a:lnTo>
                <a:lnTo>
                  <a:pt x="206167" y="30988"/>
                </a:lnTo>
                <a:lnTo>
                  <a:pt x="205579" y="31034"/>
                </a:lnTo>
                <a:lnTo>
                  <a:pt x="168074" y="34809"/>
                </a:lnTo>
                <a:lnTo>
                  <a:pt x="149349" y="36701"/>
                </a:lnTo>
                <a:lnTo>
                  <a:pt x="130597" y="38592"/>
                </a:lnTo>
                <a:lnTo>
                  <a:pt x="131640" y="37357"/>
                </a:lnTo>
                <a:lnTo>
                  <a:pt x="132656" y="36114"/>
                </a:lnTo>
                <a:lnTo>
                  <a:pt x="133673" y="34871"/>
                </a:lnTo>
                <a:lnTo>
                  <a:pt x="134636" y="33628"/>
                </a:lnTo>
                <a:lnTo>
                  <a:pt x="135599" y="32385"/>
                </a:lnTo>
                <a:lnTo>
                  <a:pt x="136535" y="31135"/>
                </a:lnTo>
                <a:lnTo>
                  <a:pt x="137472" y="29892"/>
                </a:lnTo>
                <a:lnTo>
                  <a:pt x="138354" y="28641"/>
                </a:lnTo>
                <a:lnTo>
                  <a:pt x="139237" y="27390"/>
                </a:lnTo>
                <a:lnTo>
                  <a:pt x="140093" y="26140"/>
                </a:lnTo>
                <a:lnTo>
                  <a:pt x="140949" y="24889"/>
                </a:lnTo>
                <a:lnTo>
                  <a:pt x="141778" y="23638"/>
                </a:lnTo>
                <a:lnTo>
                  <a:pt x="142581" y="22380"/>
                </a:lnTo>
                <a:lnTo>
                  <a:pt x="143357" y="21130"/>
                </a:lnTo>
                <a:lnTo>
                  <a:pt x="144106" y="19871"/>
                </a:lnTo>
                <a:lnTo>
                  <a:pt x="144855" y="18613"/>
                </a:lnTo>
                <a:lnTo>
                  <a:pt x="144962" y="18420"/>
                </a:lnTo>
                <a:lnTo>
                  <a:pt x="144988" y="18235"/>
                </a:lnTo>
                <a:lnTo>
                  <a:pt x="144988" y="18057"/>
                </a:lnTo>
                <a:lnTo>
                  <a:pt x="144962" y="17879"/>
                </a:lnTo>
                <a:lnTo>
                  <a:pt x="144881" y="17710"/>
                </a:lnTo>
                <a:lnTo>
                  <a:pt x="144748" y="17547"/>
                </a:lnTo>
                <a:lnTo>
                  <a:pt x="144614" y="17385"/>
                </a:lnTo>
                <a:lnTo>
                  <a:pt x="144427" y="17231"/>
                </a:lnTo>
                <a:lnTo>
                  <a:pt x="144186" y="17077"/>
                </a:lnTo>
                <a:lnTo>
                  <a:pt x="143945" y="16938"/>
                </a:lnTo>
                <a:lnTo>
                  <a:pt x="143651" y="16799"/>
                </a:lnTo>
                <a:lnTo>
                  <a:pt x="143330" y="16667"/>
                </a:lnTo>
                <a:lnTo>
                  <a:pt x="142982" y="16544"/>
                </a:lnTo>
                <a:lnTo>
                  <a:pt x="142608" y="16428"/>
                </a:lnTo>
                <a:lnTo>
                  <a:pt x="142233" y="16312"/>
                </a:lnTo>
                <a:lnTo>
                  <a:pt x="141805" y="16212"/>
                </a:lnTo>
                <a:lnTo>
                  <a:pt x="141350" y="16112"/>
                </a:lnTo>
                <a:lnTo>
                  <a:pt x="140896" y="16027"/>
                </a:lnTo>
                <a:lnTo>
                  <a:pt x="140414" y="15942"/>
                </a:lnTo>
                <a:lnTo>
                  <a:pt x="139906" y="15872"/>
                </a:lnTo>
                <a:lnTo>
                  <a:pt x="139398" y="15803"/>
                </a:lnTo>
                <a:lnTo>
                  <a:pt x="138863" y="15749"/>
                </a:lnTo>
                <a:lnTo>
                  <a:pt x="138328" y="15702"/>
                </a:lnTo>
                <a:lnTo>
                  <a:pt x="137766" y="15664"/>
                </a:lnTo>
                <a:lnTo>
                  <a:pt x="137177" y="15633"/>
                </a:lnTo>
                <a:lnTo>
                  <a:pt x="136616" y="15618"/>
                </a:lnTo>
                <a:lnTo>
                  <a:pt x="136027" y="15602"/>
                </a:lnTo>
                <a:lnTo>
                  <a:pt x="135439" y="15602"/>
                </a:lnTo>
                <a:lnTo>
                  <a:pt x="134823" y="15610"/>
                </a:lnTo>
                <a:lnTo>
                  <a:pt x="134235" y="15633"/>
                </a:lnTo>
                <a:lnTo>
                  <a:pt x="133619" y="15664"/>
                </a:lnTo>
                <a:lnTo>
                  <a:pt x="133031" y="15702"/>
                </a:lnTo>
                <a:lnTo>
                  <a:pt x="71478" y="20435"/>
                </a:lnTo>
                <a:lnTo>
                  <a:pt x="73029" y="18281"/>
                </a:lnTo>
                <a:lnTo>
                  <a:pt x="74634" y="16127"/>
                </a:lnTo>
                <a:lnTo>
                  <a:pt x="76239" y="13973"/>
                </a:lnTo>
                <a:lnTo>
                  <a:pt x="77898" y="11827"/>
                </a:lnTo>
                <a:lnTo>
                  <a:pt x="79610" y="9681"/>
                </a:lnTo>
                <a:lnTo>
                  <a:pt x="81322" y="7542"/>
                </a:lnTo>
                <a:lnTo>
                  <a:pt x="83114" y="5396"/>
                </a:lnTo>
                <a:lnTo>
                  <a:pt x="84960" y="3258"/>
                </a:lnTo>
                <a:lnTo>
                  <a:pt x="85067" y="3088"/>
                </a:lnTo>
                <a:lnTo>
                  <a:pt x="85147" y="2911"/>
                </a:lnTo>
                <a:lnTo>
                  <a:pt x="85174" y="2733"/>
                </a:lnTo>
                <a:lnTo>
                  <a:pt x="85147" y="2563"/>
                </a:lnTo>
                <a:lnTo>
                  <a:pt x="85067" y="2386"/>
                </a:lnTo>
                <a:lnTo>
                  <a:pt x="84933" y="2216"/>
                </a:lnTo>
                <a:lnTo>
                  <a:pt x="84773" y="2046"/>
                </a:lnTo>
                <a:lnTo>
                  <a:pt x="84586" y="1876"/>
                </a:lnTo>
                <a:lnTo>
                  <a:pt x="84345" y="1714"/>
                </a:lnTo>
                <a:lnTo>
                  <a:pt x="84051" y="1552"/>
                </a:lnTo>
                <a:lnTo>
                  <a:pt x="83730" y="1397"/>
                </a:lnTo>
                <a:lnTo>
                  <a:pt x="83382" y="1243"/>
                </a:lnTo>
                <a:lnTo>
                  <a:pt x="83007" y="1104"/>
                </a:lnTo>
                <a:lnTo>
                  <a:pt x="82606" y="965"/>
                </a:lnTo>
                <a:lnTo>
                  <a:pt x="82151" y="834"/>
                </a:lnTo>
                <a:lnTo>
                  <a:pt x="81697" y="710"/>
                </a:lnTo>
                <a:lnTo>
                  <a:pt x="81215" y="595"/>
                </a:lnTo>
                <a:lnTo>
                  <a:pt x="80707" y="486"/>
                </a:lnTo>
                <a:lnTo>
                  <a:pt x="80199" y="386"/>
                </a:lnTo>
                <a:lnTo>
                  <a:pt x="79637" y="301"/>
                </a:lnTo>
                <a:lnTo>
                  <a:pt x="79102" y="224"/>
                </a:lnTo>
                <a:lnTo>
                  <a:pt x="78513" y="155"/>
                </a:lnTo>
                <a:lnTo>
                  <a:pt x="77925" y="101"/>
                </a:lnTo>
                <a:lnTo>
                  <a:pt x="77336" y="54"/>
                </a:lnTo>
                <a:lnTo>
                  <a:pt x="76748" y="23"/>
                </a:lnTo>
                <a:lnTo>
                  <a:pt x="76159" y="8"/>
                </a:lnTo>
                <a:lnTo>
                  <a:pt x="7554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10800000">
            <a:off x="7995150" y="268524"/>
            <a:ext cx="901995" cy="427667"/>
          </a:xfrm>
          <a:custGeom>
            <a:rect b="b" l="l" r="r" t="t"/>
            <a:pathLst>
              <a:path extrusionOk="0" h="46714" w="302176">
                <a:moveTo>
                  <a:pt x="39083" y="1"/>
                </a:moveTo>
                <a:lnTo>
                  <a:pt x="38522" y="9"/>
                </a:lnTo>
                <a:lnTo>
                  <a:pt x="37960" y="24"/>
                </a:lnTo>
                <a:lnTo>
                  <a:pt x="37398" y="47"/>
                </a:lnTo>
                <a:lnTo>
                  <a:pt x="36863" y="78"/>
                </a:lnTo>
                <a:lnTo>
                  <a:pt x="36328" y="124"/>
                </a:lnTo>
                <a:lnTo>
                  <a:pt x="35820" y="171"/>
                </a:lnTo>
                <a:lnTo>
                  <a:pt x="35338" y="232"/>
                </a:lnTo>
                <a:lnTo>
                  <a:pt x="34857" y="294"/>
                </a:lnTo>
                <a:lnTo>
                  <a:pt x="34402" y="371"/>
                </a:lnTo>
                <a:lnTo>
                  <a:pt x="33867" y="364"/>
                </a:lnTo>
                <a:lnTo>
                  <a:pt x="33305" y="371"/>
                </a:lnTo>
                <a:lnTo>
                  <a:pt x="32770" y="395"/>
                </a:lnTo>
                <a:lnTo>
                  <a:pt x="32208" y="425"/>
                </a:lnTo>
                <a:lnTo>
                  <a:pt x="31005" y="534"/>
                </a:lnTo>
                <a:lnTo>
                  <a:pt x="29774" y="649"/>
                </a:lnTo>
                <a:lnTo>
                  <a:pt x="28570" y="788"/>
                </a:lnTo>
                <a:lnTo>
                  <a:pt x="27340" y="950"/>
                </a:lnTo>
                <a:lnTo>
                  <a:pt x="26136" y="1120"/>
                </a:lnTo>
                <a:lnTo>
                  <a:pt x="24932" y="1313"/>
                </a:lnTo>
                <a:lnTo>
                  <a:pt x="23729" y="1514"/>
                </a:lnTo>
                <a:lnTo>
                  <a:pt x="22525" y="1738"/>
                </a:lnTo>
                <a:lnTo>
                  <a:pt x="21348" y="1969"/>
                </a:lnTo>
                <a:lnTo>
                  <a:pt x="20197" y="2216"/>
                </a:lnTo>
                <a:lnTo>
                  <a:pt x="19074" y="2471"/>
                </a:lnTo>
                <a:lnTo>
                  <a:pt x="17950" y="2749"/>
                </a:lnTo>
                <a:lnTo>
                  <a:pt x="16854" y="3027"/>
                </a:lnTo>
                <a:lnTo>
                  <a:pt x="15810" y="3320"/>
                </a:lnTo>
                <a:lnTo>
                  <a:pt x="14767" y="3629"/>
                </a:lnTo>
                <a:lnTo>
                  <a:pt x="13777" y="3946"/>
                </a:lnTo>
                <a:lnTo>
                  <a:pt x="12814" y="4262"/>
                </a:lnTo>
                <a:lnTo>
                  <a:pt x="11905" y="4594"/>
                </a:lnTo>
                <a:lnTo>
                  <a:pt x="11022" y="4934"/>
                </a:lnTo>
                <a:lnTo>
                  <a:pt x="10193" y="5281"/>
                </a:lnTo>
                <a:lnTo>
                  <a:pt x="9390" y="5636"/>
                </a:lnTo>
                <a:lnTo>
                  <a:pt x="8668" y="5999"/>
                </a:lnTo>
                <a:lnTo>
                  <a:pt x="7972" y="6362"/>
                </a:lnTo>
                <a:lnTo>
                  <a:pt x="7357" y="6733"/>
                </a:lnTo>
                <a:lnTo>
                  <a:pt x="6795" y="7103"/>
                </a:lnTo>
                <a:lnTo>
                  <a:pt x="6287" y="7481"/>
                </a:lnTo>
                <a:lnTo>
                  <a:pt x="6046" y="7667"/>
                </a:lnTo>
                <a:lnTo>
                  <a:pt x="5832" y="7860"/>
                </a:lnTo>
                <a:lnTo>
                  <a:pt x="5645" y="8053"/>
                </a:lnTo>
                <a:lnTo>
                  <a:pt x="5458" y="8238"/>
                </a:lnTo>
                <a:lnTo>
                  <a:pt x="5297" y="8431"/>
                </a:lnTo>
                <a:lnTo>
                  <a:pt x="5164" y="8624"/>
                </a:lnTo>
                <a:lnTo>
                  <a:pt x="5030" y="8817"/>
                </a:lnTo>
                <a:lnTo>
                  <a:pt x="4923" y="9010"/>
                </a:lnTo>
                <a:lnTo>
                  <a:pt x="4843" y="9203"/>
                </a:lnTo>
                <a:lnTo>
                  <a:pt x="4762" y="9396"/>
                </a:lnTo>
                <a:lnTo>
                  <a:pt x="4736" y="9581"/>
                </a:lnTo>
                <a:lnTo>
                  <a:pt x="4709" y="9774"/>
                </a:lnTo>
                <a:lnTo>
                  <a:pt x="4174" y="9921"/>
                </a:lnTo>
                <a:lnTo>
                  <a:pt x="3666" y="10075"/>
                </a:lnTo>
                <a:lnTo>
                  <a:pt x="3184" y="10237"/>
                </a:lnTo>
                <a:lnTo>
                  <a:pt x="2729" y="10400"/>
                </a:lnTo>
                <a:lnTo>
                  <a:pt x="2301" y="10569"/>
                </a:lnTo>
                <a:lnTo>
                  <a:pt x="1927" y="10747"/>
                </a:lnTo>
                <a:lnTo>
                  <a:pt x="1579" y="10925"/>
                </a:lnTo>
                <a:lnTo>
                  <a:pt x="1231" y="11110"/>
                </a:lnTo>
                <a:lnTo>
                  <a:pt x="964" y="11295"/>
                </a:lnTo>
                <a:lnTo>
                  <a:pt x="696" y="11488"/>
                </a:lnTo>
                <a:lnTo>
                  <a:pt x="482" y="11673"/>
                </a:lnTo>
                <a:lnTo>
                  <a:pt x="322" y="11866"/>
                </a:lnTo>
                <a:lnTo>
                  <a:pt x="161" y="12067"/>
                </a:lnTo>
                <a:lnTo>
                  <a:pt x="81" y="12260"/>
                </a:lnTo>
                <a:lnTo>
                  <a:pt x="27" y="12453"/>
                </a:lnTo>
                <a:lnTo>
                  <a:pt x="1" y="12654"/>
                </a:lnTo>
                <a:lnTo>
                  <a:pt x="27" y="12847"/>
                </a:lnTo>
                <a:lnTo>
                  <a:pt x="108" y="13040"/>
                </a:lnTo>
                <a:lnTo>
                  <a:pt x="241" y="13225"/>
                </a:lnTo>
                <a:lnTo>
                  <a:pt x="402" y="13418"/>
                </a:lnTo>
                <a:lnTo>
                  <a:pt x="616" y="13603"/>
                </a:lnTo>
                <a:lnTo>
                  <a:pt x="883" y="13781"/>
                </a:lnTo>
                <a:lnTo>
                  <a:pt x="1178" y="13958"/>
                </a:lnTo>
                <a:lnTo>
                  <a:pt x="1552" y="14136"/>
                </a:lnTo>
                <a:lnTo>
                  <a:pt x="1980" y="14298"/>
                </a:lnTo>
                <a:lnTo>
                  <a:pt x="2435" y="14460"/>
                </a:lnTo>
                <a:lnTo>
                  <a:pt x="2970" y="14622"/>
                </a:lnTo>
                <a:lnTo>
                  <a:pt x="3559" y="14769"/>
                </a:lnTo>
                <a:lnTo>
                  <a:pt x="4201" y="14908"/>
                </a:lnTo>
                <a:lnTo>
                  <a:pt x="4896" y="15047"/>
                </a:lnTo>
                <a:lnTo>
                  <a:pt x="5645" y="15170"/>
                </a:lnTo>
                <a:lnTo>
                  <a:pt x="6474" y="15286"/>
                </a:lnTo>
                <a:lnTo>
                  <a:pt x="14660" y="16375"/>
                </a:lnTo>
                <a:lnTo>
                  <a:pt x="22846" y="17448"/>
                </a:lnTo>
                <a:lnTo>
                  <a:pt x="31058" y="18513"/>
                </a:lnTo>
                <a:lnTo>
                  <a:pt x="39271" y="19579"/>
                </a:lnTo>
                <a:lnTo>
                  <a:pt x="47510" y="20628"/>
                </a:lnTo>
                <a:lnTo>
                  <a:pt x="55749" y="21678"/>
                </a:lnTo>
                <a:lnTo>
                  <a:pt x="64015" y="22721"/>
                </a:lnTo>
                <a:lnTo>
                  <a:pt x="72281" y="23763"/>
                </a:lnTo>
                <a:lnTo>
                  <a:pt x="80547" y="24789"/>
                </a:lnTo>
                <a:lnTo>
                  <a:pt x="88813" y="25816"/>
                </a:lnTo>
                <a:lnTo>
                  <a:pt x="105398" y="27862"/>
                </a:lnTo>
                <a:lnTo>
                  <a:pt x="121983" y="29885"/>
                </a:lnTo>
                <a:lnTo>
                  <a:pt x="138596" y="31900"/>
                </a:lnTo>
                <a:lnTo>
                  <a:pt x="146728" y="32895"/>
                </a:lnTo>
                <a:lnTo>
                  <a:pt x="154940" y="33907"/>
                </a:lnTo>
                <a:lnTo>
                  <a:pt x="171419" y="35960"/>
                </a:lnTo>
                <a:lnTo>
                  <a:pt x="179685" y="36995"/>
                </a:lnTo>
                <a:lnTo>
                  <a:pt x="188004" y="38021"/>
                </a:lnTo>
                <a:lnTo>
                  <a:pt x="196350" y="39033"/>
                </a:lnTo>
                <a:lnTo>
                  <a:pt x="200550" y="39527"/>
                </a:lnTo>
                <a:lnTo>
                  <a:pt x="204723" y="40021"/>
                </a:lnTo>
                <a:lnTo>
                  <a:pt x="208923" y="40515"/>
                </a:lnTo>
                <a:lnTo>
                  <a:pt x="213123" y="40994"/>
                </a:lnTo>
                <a:lnTo>
                  <a:pt x="217349" y="41472"/>
                </a:lnTo>
                <a:lnTo>
                  <a:pt x="221549" y="41935"/>
                </a:lnTo>
                <a:lnTo>
                  <a:pt x="225776" y="42399"/>
                </a:lnTo>
                <a:lnTo>
                  <a:pt x="230002" y="42846"/>
                </a:lnTo>
                <a:lnTo>
                  <a:pt x="234256" y="43286"/>
                </a:lnTo>
                <a:lnTo>
                  <a:pt x="238482" y="43711"/>
                </a:lnTo>
                <a:lnTo>
                  <a:pt x="242736" y="44128"/>
                </a:lnTo>
                <a:lnTo>
                  <a:pt x="246989" y="44529"/>
                </a:lnTo>
                <a:lnTo>
                  <a:pt x="251242" y="44923"/>
                </a:lnTo>
                <a:lnTo>
                  <a:pt x="255523" y="45301"/>
                </a:lnTo>
                <a:lnTo>
                  <a:pt x="259776" y="45664"/>
                </a:lnTo>
                <a:lnTo>
                  <a:pt x="264056" y="46011"/>
                </a:lnTo>
                <a:lnTo>
                  <a:pt x="268336" y="46336"/>
                </a:lnTo>
                <a:lnTo>
                  <a:pt x="272643" y="46652"/>
                </a:lnTo>
                <a:lnTo>
                  <a:pt x="273312" y="46691"/>
                </a:lnTo>
                <a:lnTo>
                  <a:pt x="273954" y="46714"/>
                </a:lnTo>
                <a:lnTo>
                  <a:pt x="274596" y="46714"/>
                </a:lnTo>
                <a:lnTo>
                  <a:pt x="275211" y="46699"/>
                </a:lnTo>
                <a:lnTo>
                  <a:pt x="275799" y="46668"/>
                </a:lnTo>
                <a:lnTo>
                  <a:pt x="276361" y="46621"/>
                </a:lnTo>
                <a:lnTo>
                  <a:pt x="276896" y="46560"/>
                </a:lnTo>
                <a:lnTo>
                  <a:pt x="277405" y="46482"/>
                </a:lnTo>
                <a:lnTo>
                  <a:pt x="277886" y="46397"/>
                </a:lnTo>
                <a:lnTo>
                  <a:pt x="278341" y="46297"/>
                </a:lnTo>
                <a:lnTo>
                  <a:pt x="278769" y="46189"/>
                </a:lnTo>
                <a:lnTo>
                  <a:pt x="279170" y="46073"/>
                </a:lnTo>
                <a:lnTo>
                  <a:pt x="279518" y="45942"/>
                </a:lnTo>
                <a:lnTo>
                  <a:pt x="279839" y="45811"/>
                </a:lnTo>
                <a:lnTo>
                  <a:pt x="280133" y="45672"/>
                </a:lnTo>
                <a:lnTo>
                  <a:pt x="280374" y="45525"/>
                </a:lnTo>
                <a:lnTo>
                  <a:pt x="280561" y="45371"/>
                </a:lnTo>
                <a:lnTo>
                  <a:pt x="280722" y="45216"/>
                </a:lnTo>
                <a:lnTo>
                  <a:pt x="280855" y="45054"/>
                </a:lnTo>
                <a:lnTo>
                  <a:pt x="280909" y="44892"/>
                </a:lnTo>
                <a:lnTo>
                  <a:pt x="280936" y="44730"/>
                </a:lnTo>
                <a:lnTo>
                  <a:pt x="280909" y="44568"/>
                </a:lnTo>
                <a:lnTo>
                  <a:pt x="280855" y="44413"/>
                </a:lnTo>
                <a:lnTo>
                  <a:pt x="280722" y="44251"/>
                </a:lnTo>
                <a:lnTo>
                  <a:pt x="280561" y="44097"/>
                </a:lnTo>
                <a:lnTo>
                  <a:pt x="280320" y="43943"/>
                </a:lnTo>
                <a:lnTo>
                  <a:pt x="280053" y="43796"/>
                </a:lnTo>
                <a:lnTo>
                  <a:pt x="279705" y="43649"/>
                </a:lnTo>
                <a:lnTo>
                  <a:pt x="279304" y="43518"/>
                </a:lnTo>
                <a:lnTo>
                  <a:pt x="278849" y="43387"/>
                </a:lnTo>
                <a:lnTo>
                  <a:pt x="278314" y="43263"/>
                </a:lnTo>
                <a:lnTo>
                  <a:pt x="277752" y="43155"/>
                </a:lnTo>
                <a:lnTo>
                  <a:pt x="275050" y="42700"/>
                </a:lnTo>
                <a:lnTo>
                  <a:pt x="272375" y="42244"/>
                </a:lnTo>
                <a:lnTo>
                  <a:pt x="269647" y="41804"/>
                </a:lnTo>
                <a:lnTo>
                  <a:pt x="266918" y="41364"/>
                </a:lnTo>
                <a:lnTo>
                  <a:pt x="264163" y="40932"/>
                </a:lnTo>
                <a:lnTo>
                  <a:pt x="261381" y="40507"/>
                </a:lnTo>
                <a:lnTo>
                  <a:pt x="258626" y="40083"/>
                </a:lnTo>
                <a:lnTo>
                  <a:pt x="255817" y="39666"/>
                </a:lnTo>
                <a:lnTo>
                  <a:pt x="255951" y="39550"/>
                </a:lnTo>
                <a:lnTo>
                  <a:pt x="256031" y="39434"/>
                </a:lnTo>
                <a:lnTo>
                  <a:pt x="256111" y="39318"/>
                </a:lnTo>
                <a:lnTo>
                  <a:pt x="256138" y="39203"/>
                </a:lnTo>
                <a:lnTo>
                  <a:pt x="256165" y="39087"/>
                </a:lnTo>
                <a:lnTo>
                  <a:pt x="256191" y="38971"/>
                </a:lnTo>
                <a:lnTo>
                  <a:pt x="256165" y="38855"/>
                </a:lnTo>
                <a:lnTo>
                  <a:pt x="256111" y="38739"/>
                </a:lnTo>
                <a:lnTo>
                  <a:pt x="256058" y="38624"/>
                </a:lnTo>
                <a:lnTo>
                  <a:pt x="255951" y="38515"/>
                </a:lnTo>
                <a:lnTo>
                  <a:pt x="255844" y="38407"/>
                </a:lnTo>
                <a:lnTo>
                  <a:pt x="255710" y="38299"/>
                </a:lnTo>
                <a:lnTo>
                  <a:pt x="255523" y="38191"/>
                </a:lnTo>
                <a:lnTo>
                  <a:pt x="255335" y="38091"/>
                </a:lnTo>
                <a:lnTo>
                  <a:pt x="255095" y="37983"/>
                </a:lnTo>
                <a:lnTo>
                  <a:pt x="254854" y="37890"/>
                </a:lnTo>
                <a:lnTo>
                  <a:pt x="259803" y="38299"/>
                </a:lnTo>
                <a:lnTo>
                  <a:pt x="262264" y="38500"/>
                </a:lnTo>
                <a:lnTo>
                  <a:pt x="264751" y="38701"/>
                </a:lnTo>
                <a:lnTo>
                  <a:pt x="265260" y="38732"/>
                </a:lnTo>
                <a:lnTo>
                  <a:pt x="265741" y="38763"/>
                </a:lnTo>
                <a:lnTo>
                  <a:pt x="266250" y="38786"/>
                </a:lnTo>
                <a:lnTo>
                  <a:pt x="266731" y="38801"/>
                </a:lnTo>
                <a:lnTo>
                  <a:pt x="267239" y="38817"/>
                </a:lnTo>
                <a:lnTo>
                  <a:pt x="268176" y="38817"/>
                </a:lnTo>
                <a:lnTo>
                  <a:pt x="268657" y="38809"/>
                </a:lnTo>
                <a:lnTo>
                  <a:pt x="269139" y="38793"/>
                </a:lnTo>
                <a:lnTo>
                  <a:pt x="269593" y="38778"/>
                </a:lnTo>
                <a:lnTo>
                  <a:pt x="270048" y="38755"/>
                </a:lnTo>
                <a:lnTo>
                  <a:pt x="270503" y="38724"/>
                </a:lnTo>
                <a:lnTo>
                  <a:pt x="270931" y="38693"/>
                </a:lnTo>
                <a:lnTo>
                  <a:pt x="271359" y="38654"/>
                </a:lnTo>
                <a:lnTo>
                  <a:pt x="271814" y="38608"/>
                </a:lnTo>
                <a:lnTo>
                  <a:pt x="272215" y="38562"/>
                </a:lnTo>
                <a:lnTo>
                  <a:pt x="272643" y="38508"/>
                </a:lnTo>
                <a:lnTo>
                  <a:pt x="273044" y="38454"/>
                </a:lnTo>
                <a:lnTo>
                  <a:pt x="273445" y="38392"/>
                </a:lnTo>
                <a:lnTo>
                  <a:pt x="273847" y="38322"/>
                </a:lnTo>
                <a:lnTo>
                  <a:pt x="274596" y="38184"/>
                </a:lnTo>
                <a:lnTo>
                  <a:pt x="275318" y="38021"/>
                </a:lnTo>
                <a:lnTo>
                  <a:pt x="276014" y="37852"/>
                </a:lnTo>
                <a:lnTo>
                  <a:pt x="276656" y="37666"/>
                </a:lnTo>
                <a:lnTo>
                  <a:pt x="277271" y="37473"/>
                </a:lnTo>
                <a:lnTo>
                  <a:pt x="277833" y="37273"/>
                </a:lnTo>
                <a:lnTo>
                  <a:pt x="278341" y="37056"/>
                </a:lnTo>
                <a:lnTo>
                  <a:pt x="278822" y="36833"/>
                </a:lnTo>
                <a:lnTo>
                  <a:pt x="279250" y="36601"/>
                </a:lnTo>
                <a:lnTo>
                  <a:pt x="279625" y="36362"/>
                </a:lnTo>
                <a:lnTo>
                  <a:pt x="279946" y="36122"/>
                </a:lnTo>
                <a:lnTo>
                  <a:pt x="280213" y="35875"/>
                </a:lnTo>
                <a:lnTo>
                  <a:pt x="280427" y="35628"/>
                </a:lnTo>
                <a:lnTo>
                  <a:pt x="280588" y="35373"/>
                </a:lnTo>
                <a:lnTo>
                  <a:pt x="280668" y="35126"/>
                </a:lnTo>
                <a:lnTo>
                  <a:pt x="280722" y="34872"/>
                </a:lnTo>
                <a:lnTo>
                  <a:pt x="280695" y="34748"/>
                </a:lnTo>
                <a:lnTo>
                  <a:pt x="280668" y="34625"/>
                </a:lnTo>
                <a:lnTo>
                  <a:pt x="280641" y="34501"/>
                </a:lnTo>
                <a:lnTo>
                  <a:pt x="280588" y="34378"/>
                </a:lnTo>
                <a:lnTo>
                  <a:pt x="280508" y="34254"/>
                </a:lnTo>
                <a:lnTo>
                  <a:pt x="280427" y="34131"/>
                </a:lnTo>
                <a:lnTo>
                  <a:pt x="280320" y="34015"/>
                </a:lnTo>
                <a:lnTo>
                  <a:pt x="280187" y="33899"/>
                </a:lnTo>
                <a:lnTo>
                  <a:pt x="280053" y="33775"/>
                </a:lnTo>
                <a:lnTo>
                  <a:pt x="279892" y="33660"/>
                </a:lnTo>
                <a:lnTo>
                  <a:pt x="279705" y="33552"/>
                </a:lnTo>
                <a:lnTo>
                  <a:pt x="279518" y="33436"/>
                </a:lnTo>
                <a:lnTo>
                  <a:pt x="280882" y="33590"/>
                </a:lnTo>
                <a:lnTo>
                  <a:pt x="282246" y="33729"/>
                </a:lnTo>
                <a:lnTo>
                  <a:pt x="283637" y="33860"/>
                </a:lnTo>
                <a:lnTo>
                  <a:pt x="285002" y="33976"/>
                </a:lnTo>
                <a:lnTo>
                  <a:pt x="285670" y="34030"/>
                </a:lnTo>
                <a:lnTo>
                  <a:pt x="286366" y="34069"/>
                </a:lnTo>
                <a:lnTo>
                  <a:pt x="287035" y="34115"/>
                </a:lnTo>
                <a:lnTo>
                  <a:pt x="287730" y="34146"/>
                </a:lnTo>
                <a:lnTo>
                  <a:pt x="288399" y="34177"/>
                </a:lnTo>
                <a:lnTo>
                  <a:pt x="289068" y="34200"/>
                </a:lnTo>
                <a:lnTo>
                  <a:pt x="289737" y="34215"/>
                </a:lnTo>
                <a:lnTo>
                  <a:pt x="290405" y="34223"/>
                </a:lnTo>
                <a:lnTo>
                  <a:pt x="291716" y="34223"/>
                </a:lnTo>
                <a:lnTo>
                  <a:pt x="292358" y="34208"/>
                </a:lnTo>
                <a:lnTo>
                  <a:pt x="293000" y="34185"/>
                </a:lnTo>
                <a:lnTo>
                  <a:pt x="293642" y="34161"/>
                </a:lnTo>
                <a:lnTo>
                  <a:pt x="294257" y="34123"/>
                </a:lnTo>
                <a:lnTo>
                  <a:pt x="294873" y="34077"/>
                </a:lnTo>
                <a:lnTo>
                  <a:pt x="295488" y="34015"/>
                </a:lnTo>
                <a:lnTo>
                  <a:pt x="296103" y="33953"/>
                </a:lnTo>
                <a:lnTo>
                  <a:pt x="296692" y="33876"/>
                </a:lnTo>
                <a:lnTo>
                  <a:pt x="297280" y="33791"/>
                </a:lnTo>
                <a:lnTo>
                  <a:pt x="297842" y="33691"/>
                </a:lnTo>
                <a:lnTo>
                  <a:pt x="298431" y="33582"/>
                </a:lnTo>
                <a:lnTo>
                  <a:pt x="298992" y="33467"/>
                </a:lnTo>
                <a:lnTo>
                  <a:pt x="299527" y="33335"/>
                </a:lnTo>
                <a:lnTo>
                  <a:pt x="300062" y="33189"/>
                </a:lnTo>
                <a:lnTo>
                  <a:pt x="300490" y="33057"/>
                </a:lnTo>
                <a:lnTo>
                  <a:pt x="300865" y="32919"/>
                </a:lnTo>
                <a:lnTo>
                  <a:pt x="301186" y="32772"/>
                </a:lnTo>
                <a:lnTo>
                  <a:pt x="301480" y="32617"/>
                </a:lnTo>
                <a:lnTo>
                  <a:pt x="301721" y="32463"/>
                </a:lnTo>
                <a:lnTo>
                  <a:pt x="301881" y="32293"/>
                </a:lnTo>
                <a:lnTo>
                  <a:pt x="302042" y="32131"/>
                </a:lnTo>
                <a:lnTo>
                  <a:pt x="302122" y="31954"/>
                </a:lnTo>
                <a:lnTo>
                  <a:pt x="302176" y="31784"/>
                </a:lnTo>
                <a:lnTo>
                  <a:pt x="302176" y="31614"/>
                </a:lnTo>
                <a:lnTo>
                  <a:pt x="302122" y="31436"/>
                </a:lnTo>
                <a:lnTo>
                  <a:pt x="302015" y="31266"/>
                </a:lnTo>
                <a:lnTo>
                  <a:pt x="301881" y="31097"/>
                </a:lnTo>
                <a:lnTo>
                  <a:pt x="301721" y="30927"/>
                </a:lnTo>
                <a:lnTo>
                  <a:pt x="301480" y="30765"/>
                </a:lnTo>
                <a:lnTo>
                  <a:pt x="301213" y="30610"/>
                </a:lnTo>
                <a:lnTo>
                  <a:pt x="300357" y="30147"/>
                </a:lnTo>
                <a:lnTo>
                  <a:pt x="300062" y="30016"/>
                </a:lnTo>
                <a:lnTo>
                  <a:pt x="299741" y="29885"/>
                </a:lnTo>
                <a:lnTo>
                  <a:pt x="299340" y="29761"/>
                </a:lnTo>
                <a:lnTo>
                  <a:pt x="298912" y="29645"/>
                </a:lnTo>
                <a:lnTo>
                  <a:pt x="298457" y="29537"/>
                </a:lnTo>
                <a:lnTo>
                  <a:pt x="297949" y="29445"/>
                </a:lnTo>
                <a:lnTo>
                  <a:pt x="297414" y="29352"/>
                </a:lnTo>
                <a:lnTo>
                  <a:pt x="296879" y="29275"/>
                </a:lnTo>
                <a:lnTo>
                  <a:pt x="296290" y="29213"/>
                </a:lnTo>
                <a:lnTo>
                  <a:pt x="295729" y="29159"/>
                </a:lnTo>
                <a:lnTo>
                  <a:pt x="295140" y="29128"/>
                </a:lnTo>
                <a:lnTo>
                  <a:pt x="294552" y="29105"/>
                </a:lnTo>
                <a:lnTo>
                  <a:pt x="293963" y="29105"/>
                </a:lnTo>
                <a:lnTo>
                  <a:pt x="293375" y="29113"/>
                </a:lnTo>
                <a:lnTo>
                  <a:pt x="293107" y="29128"/>
                </a:lnTo>
                <a:lnTo>
                  <a:pt x="292813" y="29144"/>
                </a:lnTo>
                <a:lnTo>
                  <a:pt x="292545" y="29167"/>
                </a:lnTo>
                <a:lnTo>
                  <a:pt x="292278" y="29198"/>
                </a:lnTo>
                <a:lnTo>
                  <a:pt x="291021" y="29344"/>
                </a:lnTo>
                <a:lnTo>
                  <a:pt x="290753" y="29383"/>
                </a:lnTo>
                <a:lnTo>
                  <a:pt x="290512" y="29421"/>
                </a:lnTo>
                <a:lnTo>
                  <a:pt x="289095" y="29344"/>
                </a:lnTo>
                <a:lnTo>
                  <a:pt x="287623" y="29244"/>
                </a:lnTo>
                <a:lnTo>
                  <a:pt x="286125" y="29128"/>
                </a:lnTo>
                <a:lnTo>
                  <a:pt x="284600" y="28997"/>
                </a:lnTo>
                <a:lnTo>
                  <a:pt x="283049" y="28858"/>
                </a:lnTo>
                <a:lnTo>
                  <a:pt x="281471" y="28696"/>
                </a:lnTo>
                <a:lnTo>
                  <a:pt x="279866" y="28526"/>
                </a:lnTo>
                <a:lnTo>
                  <a:pt x="278234" y="28341"/>
                </a:lnTo>
                <a:lnTo>
                  <a:pt x="276575" y="28148"/>
                </a:lnTo>
                <a:lnTo>
                  <a:pt x="274917" y="27939"/>
                </a:lnTo>
                <a:lnTo>
                  <a:pt x="273258" y="27731"/>
                </a:lnTo>
                <a:lnTo>
                  <a:pt x="271573" y="27507"/>
                </a:lnTo>
                <a:lnTo>
                  <a:pt x="269888" y="27283"/>
                </a:lnTo>
                <a:lnTo>
                  <a:pt x="268202" y="27051"/>
                </a:lnTo>
                <a:lnTo>
                  <a:pt x="264832" y="26573"/>
                </a:lnTo>
                <a:lnTo>
                  <a:pt x="261488" y="26094"/>
                </a:lnTo>
                <a:lnTo>
                  <a:pt x="258198" y="25608"/>
                </a:lnTo>
                <a:lnTo>
                  <a:pt x="251884" y="24666"/>
                </a:lnTo>
                <a:lnTo>
                  <a:pt x="248888" y="24234"/>
                </a:lnTo>
                <a:lnTo>
                  <a:pt x="246026" y="23832"/>
                </a:lnTo>
                <a:lnTo>
                  <a:pt x="244689" y="23647"/>
                </a:lnTo>
                <a:lnTo>
                  <a:pt x="243351" y="23469"/>
                </a:lnTo>
                <a:lnTo>
                  <a:pt x="242094" y="23307"/>
                </a:lnTo>
                <a:lnTo>
                  <a:pt x="240890" y="23161"/>
                </a:lnTo>
                <a:lnTo>
                  <a:pt x="224037" y="21161"/>
                </a:lnTo>
                <a:lnTo>
                  <a:pt x="207184" y="19177"/>
                </a:lnTo>
                <a:lnTo>
                  <a:pt x="190331" y="17209"/>
                </a:lnTo>
                <a:lnTo>
                  <a:pt x="173425" y="15248"/>
                </a:lnTo>
                <a:lnTo>
                  <a:pt x="157214" y="13364"/>
                </a:lnTo>
                <a:lnTo>
                  <a:pt x="141003" y="11465"/>
                </a:lnTo>
                <a:lnTo>
                  <a:pt x="124792" y="9574"/>
                </a:lnTo>
                <a:lnTo>
                  <a:pt x="108581" y="7674"/>
                </a:lnTo>
                <a:lnTo>
                  <a:pt x="92344" y="5791"/>
                </a:lnTo>
                <a:lnTo>
                  <a:pt x="84238" y="4857"/>
                </a:lnTo>
                <a:lnTo>
                  <a:pt x="76106" y="3923"/>
                </a:lnTo>
                <a:lnTo>
                  <a:pt x="67974" y="2996"/>
                </a:lnTo>
                <a:lnTo>
                  <a:pt x="59815" y="2070"/>
                </a:lnTo>
                <a:lnTo>
                  <a:pt x="51683" y="1159"/>
                </a:lnTo>
                <a:lnTo>
                  <a:pt x="43524" y="256"/>
                </a:lnTo>
                <a:lnTo>
                  <a:pt x="42855" y="186"/>
                </a:lnTo>
                <a:lnTo>
                  <a:pt x="42186" y="124"/>
                </a:lnTo>
                <a:lnTo>
                  <a:pt x="41544" y="78"/>
                </a:lnTo>
                <a:lnTo>
                  <a:pt x="40902" y="47"/>
                </a:lnTo>
                <a:lnTo>
                  <a:pt x="40287" y="16"/>
                </a:lnTo>
                <a:lnTo>
                  <a:pt x="39672" y="9"/>
                </a:lnTo>
                <a:lnTo>
                  <a:pt x="390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rot="10800000">
            <a:off x="8059335" y="746079"/>
            <a:ext cx="139743" cy="117257"/>
          </a:xfrm>
          <a:custGeom>
            <a:rect b="b" l="l" r="r" t="t"/>
            <a:pathLst>
              <a:path extrusionOk="0" h="12808" w="46815">
                <a:moveTo>
                  <a:pt x="3585" y="0"/>
                </a:moveTo>
                <a:lnTo>
                  <a:pt x="3264" y="8"/>
                </a:lnTo>
                <a:lnTo>
                  <a:pt x="2943" y="23"/>
                </a:lnTo>
                <a:lnTo>
                  <a:pt x="2622" y="54"/>
                </a:lnTo>
                <a:lnTo>
                  <a:pt x="2301" y="85"/>
                </a:lnTo>
                <a:lnTo>
                  <a:pt x="2007" y="116"/>
                </a:lnTo>
                <a:lnTo>
                  <a:pt x="1739" y="162"/>
                </a:lnTo>
                <a:lnTo>
                  <a:pt x="1445" y="209"/>
                </a:lnTo>
                <a:lnTo>
                  <a:pt x="1204" y="263"/>
                </a:lnTo>
                <a:lnTo>
                  <a:pt x="964" y="325"/>
                </a:lnTo>
                <a:lnTo>
                  <a:pt x="750" y="394"/>
                </a:lnTo>
                <a:lnTo>
                  <a:pt x="562" y="464"/>
                </a:lnTo>
                <a:lnTo>
                  <a:pt x="402" y="548"/>
                </a:lnTo>
                <a:lnTo>
                  <a:pt x="268" y="626"/>
                </a:lnTo>
                <a:lnTo>
                  <a:pt x="161" y="718"/>
                </a:lnTo>
                <a:lnTo>
                  <a:pt x="81" y="811"/>
                </a:lnTo>
                <a:lnTo>
                  <a:pt x="27" y="904"/>
                </a:lnTo>
                <a:lnTo>
                  <a:pt x="1" y="1004"/>
                </a:lnTo>
                <a:lnTo>
                  <a:pt x="27" y="1112"/>
                </a:lnTo>
                <a:lnTo>
                  <a:pt x="108" y="1220"/>
                </a:lnTo>
                <a:lnTo>
                  <a:pt x="215" y="1336"/>
                </a:lnTo>
                <a:lnTo>
                  <a:pt x="455" y="1567"/>
                </a:lnTo>
                <a:lnTo>
                  <a:pt x="750" y="1807"/>
                </a:lnTo>
                <a:lnTo>
                  <a:pt x="1365" y="2270"/>
                </a:lnTo>
                <a:lnTo>
                  <a:pt x="2034" y="2741"/>
                </a:lnTo>
                <a:lnTo>
                  <a:pt x="2783" y="3204"/>
                </a:lnTo>
                <a:lnTo>
                  <a:pt x="3585" y="3667"/>
                </a:lnTo>
                <a:lnTo>
                  <a:pt x="4441" y="4123"/>
                </a:lnTo>
                <a:lnTo>
                  <a:pt x="5351" y="4578"/>
                </a:lnTo>
                <a:lnTo>
                  <a:pt x="6314" y="5026"/>
                </a:lnTo>
                <a:lnTo>
                  <a:pt x="7330" y="5474"/>
                </a:lnTo>
                <a:lnTo>
                  <a:pt x="8400" y="5914"/>
                </a:lnTo>
                <a:lnTo>
                  <a:pt x="9524" y="6346"/>
                </a:lnTo>
                <a:lnTo>
                  <a:pt x="10701" y="6771"/>
                </a:lnTo>
                <a:lnTo>
                  <a:pt x="11905" y="7188"/>
                </a:lnTo>
                <a:lnTo>
                  <a:pt x="13162" y="7597"/>
                </a:lnTo>
                <a:lnTo>
                  <a:pt x="14446" y="7990"/>
                </a:lnTo>
                <a:lnTo>
                  <a:pt x="15784" y="8384"/>
                </a:lnTo>
                <a:lnTo>
                  <a:pt x="17121" y="8762"/>
                </a:lnTo>
                <a:lnTo>
                  <a:pt x="18539" y="9133"/>
                </a:lnTo>
                <a:lnTo>
                  <a:pt x="19957" y="9488"/>
                </a:lnTo>
                <a:lnTo>
                  <a:pt x="21401" y="9828"/>
                </a:lnTo>
                <a:lnTo>
                  <a:pt x="22899" y="10160"/>
                </a:lnTo>
                <a:lnTo>
                  <a:pt x="24397" y="10476"/>
                </a:lnTo>
                <a:lnTo>
                  <a:pt x="25949" y="10777"/>
                </a:lnTo>
                <a:lnTo>
                  <a:pt x="27500" y="11071"/>
                </a:lnTo>
                <a:lnTo>
                  <a:pt x="29052" y="11341"/>
                </a:lnTo>
                <a:lnTo>
                  <a:pt x="30657" y="11596"/>
                </a:lnTo>
                <a:lnTo>
                  <a:pt x="32262" y="11835"/>
                </a:lnTo>
                <a:lnTo>
                  <a:pt x="33867" y="12059"/>
                </a:lnTo>
                <a:lnTo>
                  <a:pt x="35499" y="12260"/>
                </a:lnTo>
                <a:lnTo>
                  <a:pt x="36301" y="12352"/>
                </a:lnTo>
                <a:lnTo>
                  <a:pt x="37130" y="12445"/>
                </a:lnTo>
                <a:lnTo>
                  <a:pt x="37933" y="12530"/>
                </a:lnTo>
                <a:lnTo>
                  <a:pt x="38762" y="12607"/>
                </a:lnTo>
                <a:lnTo>
                  <a:pt x="39592" y="12684"/>
                </a:lnTo>
                <a:lnTo>
                  <a:pt x="40394" y="12754"/>
                </a:lnTo>
                <a:lnTo>
                  <a:pt x="40902" y="12784"/>
                </a:lnTo>
                <a:lnTo>
                  <a:pt x="41411" y="12808"/>
                </a:lnTo>
                <a:lnTo>
                  <a:pt x="41892" y="12808"/>
                </a:lnTo>
                <a:lnTo>
                  <a:pt x="42347" y="12800"/>
                </a:lnTo>
                <a:lnTo>
                  <a:pt x="42802" y="12777"/>
                </a:lnTo>
                <a:lnTo>
                  <a:pt x="43230" y="12738"/>
                </a:lnTo>
                <a:lnTo>
                  <a:pt x="43658" y="12692"/>
                </a:lnTo>
                <a:lnTo>
                  <a:pt x="44059" y="12630"/>
                </a:lnTo>
                <a:lnTo>
                  <a:pt x="44433" y="12568"/>
                </a:lnTo>
                <a:lnTo>
                  <a:pt x="44781" y="12491"/>
                </a:lnTo>
                <a:lnTo>
                  <a:pt x="45102" y="12398"/>
                </a:lnTo>
                <a:lnTo>
                  <a:pt x="45423" y="12306"/>
                </a:lnTo>
                <a:lnTo>
                  <a:pt x="45691" y="12205"/>
                </a:lnTo>
                <a:lnTo>
                  <a:pt x="45931" y="12105"/>
                </a:lnTo>
                <a:lnTo>
                  <a:pt x="46172" y="11989"/>
                </a:lnTo>
                <a:lnTo>
                  <a:pt x="46359" y="11874"/>
                </a:lnTo>
                <a:lnTo>
                  <a:pt x="46520" y="11758"/>
                </a:lnTo>
                <a:lnTo>
                  <a:pt x="46654" y="11634"/>
                </a:lnTo>
                <a:lnTo>
                  <a:pt x="46734" y="11511"/>
                </a:lnTo>
                <a:lnTo>
                  <a:pt x="46814" y="11379"/>
                </a:lnTo>
                <a:lnTo>
                  <a:pt x="46814" y="11256"/>
                </a:lnTo>
                <a:lnTo>
                  <a:pt x="46814" y="11132"/>
                </a:lnTo>
                <a:lnTo>
                  <a:pt x="46761" y="11009"/>
                </a:lnTo>
                <a:lnTo>
                  <a:pt x="46654" y="10885"/>
                </a:lnTo>
                <a:lnTo>
                  <a:pt x="46520" y="10762"/>
                </a:lnTo>
                <a:lnTo>
                  <a:pt x="46359" y="10646"/>
                </a:lnTo>
                <a:lnTo>
                  <a:pt x="46145" y="10530"/>
                </a:lnTo>
                <a:lnTo>
                  <a:pt x="45878" y="10430"/>
                </a:lnTo>
                <a:lnTo>
                  <a:pt x="45557" y="10322"/>
                </a:lnTo>
                <a:lnTo>
                  <a:pt x="45182" y="10229"/>
                </a:lnTo>
                <a:lnTo>
                  <a:pt x="44781" y="10144"/>
                </a:lnTo>
                <a:lnTo>
                  <a:pt x="44326" y="10067"/>
                </a:lnTo>
                <a:lnTo>
                  <a:pt x="41491" y="9635"/>
                </a:lnTo>
                <a:lnTo>
                  <a:pt x="38682" y="9210"/>
                </a:lnTo>
                <a:lnTo>
                  <a:pt x="35900" y="8786"/>
                </a:lnTo>
                <a:lnTo>
                  <a:pt x="34536" y="8569"/>
                </a:lnTo>
                <a:lnTo>
                  <a:pt x="33171" y="8346"/>
                </a:lnTo>
                <a:lnTo>
                  <a:pt x="31807" y="8114"/>
                </a:lnTo>
                <a:lnTo>
                  <a:pt x="30470" y="7882"/>
                </a:lnTo>
                <a:lnTo>
                  <a:pt x="29159" y="7635"/>
                </a:lnTo>
                <a:lnTo>
                  <a:pt x="27848" y="7381"/>
                </a:lnTo>
                <a:lnTo>
                  <a:pt x="26564" y="7118"/>
                </a:lnTo>
                <a:lnTo>
                  <a:pt x="25280" y="6840"/>
                </a:lnTo>
                <a:lnTo>
                  <a:pt x="24049" y="6555"/>
                </a:lnTo>
                <a:lnTo>
                  <a:pt x="22819" y="6253"/>
                </a:lnTo>
                <a:lnTo>
                  <a:pt x="21615" y="5929"/>
                </a:lnTo>
                <a:lnTo>
                  <a:pt x="20465" y="5605"/>
                </a:lnTo>
                <a:lnTo>
                  <a:pt x="19341" y="5273"/>
                </a:lnTo>
                <a:lnTo>
                  <a:pt x="18271" y="4933"/>
                </a:lnTo>
                <a:lnTo>
                  <a:pt x="17228" y="4594"/>
                </a:lnTo>
                <a:lnTo>
                  <a:pt x="16238" y="4239"/>
                </a:lnTo>
                <a:lnTo>
                  <a:pt x="15248" y="3883"/>
                </a:lnTo>
                <a:lnTo>
                  <a:pt x="14312" y="3528"/>
                </a:lnTo>
                <a:lnTo>
                  <a:pt x="13376" y="3158"/>
                </a:lnTo>
                <a:lnTo>
                  <a:pt x="12440" y="2787"/>
                </a:lnTo>
                <a:lnTo>
                  <a:pt x="11557" y="2417"/>
                </a:lnTo>
                <a:lnTo>
                  <a:pt x="10647" y="2038"/>
                </a:lnTo>
                <a:lnTo>
                  <a:pt x="8882" y="1274"/>
                </a:lnTo>
                <a:lnTo>
                  <a:pt x="7116" y="494"/>
                </a:lnTo>
                <a:lnTo>
                  <a:pt x="6902" y="409"/>
                </a:lnTo>
                <a:lnTo>
                  <a:pt x="6662" y="325"/>
                </a:lnTo>
                <a:lnTo>
                  <a:pt x="6394" y="255"/>
                </a:lnTo>
                <a:lnTo>
                  <a:pt x="6127" y="193"/>
                </a:lnTo>
                <a:lnTo>
                  <a:pt x="5832" y="147"/>
                </a:lnTo>
                <a:lnTo>
                  <a:pt x="5538" y="101"/>
                </a:lnTo>
                <a:lnTo>
                  <a:pt x="5217" y="62"/>
                </a:lnTo>
                <a:lnTo>
                  <a:pt x="4896" y="39"/>
                </a:lnTo>
                <a:lnTo>
                  <a:pt x="4575" y="16"/>
                </a:lnTo>
                <a:lnTo>
                  <a:pt x="425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rot="10800000">
            <a:off x="7876119" y="693069"/>
            <a:ext cx="118021" cy="39513"/>
          </a:xfrm>
          <a:custGeom>
            <a:rect b="b" l="l" r="r" t="t"/>
            <a:pathLst>
              <a:path extrusionOk="0" h="4316" w="39538">
                <a:moveTo>
                  <a:pt x="3505" y="0"/>
                </a:moveTo>
                <a:lnTo>
                  <a:pt x="3104" y="8"/>
                </a:lnTo>
                <a:lnTo>
                  <a:pt x="2729" y="23"/>
                </a:lnTo>
                <a:lnTo>
                  <a:pt x="2381" y="54"/>
                </a:lnTo>
                <a:lnTo>
                  <a:pt x="2034" y="93"/>
                </a:lnTo>
                <a:lnTo>
                  <a:pt x="1739" y="139"/>
                </a:lnTo>
                <a:lnTo>
                  <a:pt x="1445" y="193"/>
                </a:lnTo>
                <a:lnTo>
                  <a:pt x="1204" y="255"/>
                </a:lnTo>
                <a:lnTo>
                  <a:pt x="963" y="332"/>
                </a:lnTo>
                <a:lnTo>
                  <a:pt x="749" y="409"/>
                </a:lnTo>
                <a:lnTo>
                  <a:pt x="562" y="494"/>
                </a:lnTo>
                <a:lnTo>
                  <a:pt x="402" y="579"/>
                </a:lnTo>
                <a:lnTo>
                  <a:pt x="268" y="679"/>
                </a:lnTo>
                <a:lnTo>
                  <a:pt x="161" y="772"/>
                </a:lnTo>
                <a:lnTo>
                  <a:pt x="81" y="872"/>
                </a:lnTo>
                <a:lnTo>
                  <a:pt x="27" y="973"/>
                </a:lnTo>
                <a:lnTo>
                  <a:pt x="0" y="1081"/>
                </a:lnTo>
                <a:lnTo>
                  <a:pt x="0" y="1181"/>
                </a:lnTo>
                <a:lnTo>
                  <a:pt x="27" y="1289"/>
                </a:lnTo>
                <a:lnTo>
                  <a:pt x="81" y="1397"/>
                </a:lnTo>
                <a:lnTo>
                  <a:pt x="161" y="1498"/>
                </a:lnTo>
                <a:lnTo>
                  <a:pt x="268" y="1598"/>
                </a:lnTo>
                <a:lnTo>
                  <a:pt x="402" y="1691"/>
                </a:lnTo>
                <a:lnTo>
                  <a:pt x="562" y="1783"/>
                </a:lnTo>
                <a:lnTo>
                  <a:pt x="749" y="1876"/>
                </a:lnTo>
                <a:lnTo>
                  <a:pt x="963" y="1961"/>
                </a:lnTo>
                <a:lnTo>
                  <a:pt x="1204" y="2038"/>
                </a:lnTo>
                <a:lnTo>
                  <a:pt x="1472" y="2108"/>
                </a:lnTo>
                <a:lnTo>
                  <a:pt x="1766" y="2177"/>
                </a:lnTo>
                <a:lnTo>
                  <a:pt x="2114" y="2231"/>
                </a:lnTo>
                <a:lnTo>
                  <a:pt x="2462" y="2277"/>
                </a:lnTo>
                <a:lnTo>
                  <a:pt x="2863" y="2316"/>
                </a:lnTo>
                <a:lnTo>
                  <a:pt x="6742" y="2625"/>
                </a:lnTo>
                <a:lnTo>
                  <a:pt x="10701" y="2926"/>
                </a:lnTo>
                <a:lnTo>
                  <a:pt x="14687" y="3219"/>
                </a:lnTo>
                <a:lnTo>
                  <a:pt x="16720" y="3358"/>
                </a:lnTo>
                <a:lnTo>
                  <a:pt x="18726" y="3490"/>
                </a:lnTo>
                <a:lnTo>
                  <a:pt x="20732" y="3621"/>
                </a:lnTo>
                <a:lnTo>
                  <a:pt x="22765" y="3744"/>
                </a:lnTo>
                <a:lnTo>
                  <a:pt x="24798" y="3860"/>
                </a:lnTo>
                <a:lnTo>
                  <a:pt x="26805" y="3968"/>
                </a:lnTo>
                <a:lnTo>
                  <a:pt x="28838" y="4061"/>
                </a:lnTo>
                <a:lnTo>
                  <a:pt x="30844" y="4153"/>
                </a:lnTo>
                <a:lnTo>
                  <a:pt x="32850" y="4238"/>
                </a:lnTo>
                <a:lnTo>
                  <a:pt x="34830" y="4308"/>
                </a:lnTo>
                <a:lnTo>
                  <a:pt x="35338" y="4316"/>
                </a:lnTo>
                <a:lnTo>
                  <a:pt x="35820" y="4308"/>
                </a:lnTo>
                <a:lnTo>
                  <a:pt x="36274" y="4285"/>
                </a:lnTo>
                <a:lnTo>
                  <a:pt x="36702" y="4254"/>
                </a:lnTo>
                <a:lnTo>
                  <a:pt x="37104" y="4207"/>
                </a:lnTo>
                <a:lnTo>
                  <a:pt x="37478" y="4153"/>
                </a:lnTo>
                <a:lnTo>
                  <a:pt x="37799" y="4084"/>
                </a:lnTo>
                <a:lnTo>
                  <a:pt x="38120" y="4007"/>
                </a:lnTo>
                <a:lnTo>
                  <a:pt x="38388" y="3922"/>
                </a:lnTo>
                <a:lnTo>
                  <a:pt x="38628" y="3829"/>
                </a:lnTo>
                <a:lnTo>
                  <a:pt x="38869" y="3729"/>
                </a:lnTo>
                <a:lnTo>
                  <a:pt x="39056" y="3621"/>
                </a:lnTo>
                <a:lnTo>
                  <a:pt x="39217" y="3505"/>
                </a:lnTo>
                <a:lnTo>
                  <a:pt x="39351" y="3389"/>
                </a:lnTo>
                <a:lnTo>
                  <a:pt x="39431" y="3273"/>
                </a:lnTo>
                <a:lnTo>
                  <a:pt x="39511" y="3150"/>
                </a:lnTo>
                <a:lnTo>
                  <a:pt x="39538" y="3026"/>
                </a:lnTo>
                <a:lnTo>
                  <a:pt x="39538" y="2895"/>
                </a:lnTo>
                <a:lnTo>
                  <a:pt x="39511" y="2772"/>
                </a:lnTo>
                <a:lnTo>
                  <a:pt x="39458" y="2648"/>
                </a:lnTo>
                <a:lnTo>
                  <a:pt x="39351" y="2525"/>
                </a:lnTo>
                <a:lnTo>
                  <a:pt x="39244" y="2401"/>
                </a:lnTo>
                <a:lnTo>
                  <a:pt x="39083" y="2285"/>
                </a:lnTo>
                <a:lnTo>
                  <a:pt x="38896" y="2177"/>
                </a:lnTo>
                <a:lnTo>
                  <a:pt x="38655" y="2069"/>
                </a:lnTo>
                <a:lnTo>
                  <a:pt x="38414" y="1969"/>
                </a:lnTo>
                <a:lnTo>
                  <a:pt x="38120" y="1876"/>
                </a:lnTo>
                <a:lnTo>
                  <a:pt x="37799" y="1791"/>
                </a:lnTo>
                <a:lnTo>
                  <a:pt x="37425" y="1714"/>
                </a:lnTo>
                <a:lnTo>
                  <a:pt x="37023" y="1644"/>
                </a:lnTo>
                <a:lnTo>
                  <a:pt x="36595" y="1590"/>
                </a:lnTo>
                <a:lnTo>
                  <a:pt x="36141" y="1544"/>
                </a:lnTo>
                <a:lnTo>
                  <a:pt x="34214" y="1397"/>
                </a:lnTo>
                <a:lnTo>
                  <a:pt x="32235" y="1258"/>
                </a:lnTo>
                <a:lnTo>
                  <a:pt x="30255" y="1127"/>
                </a:lnTo>
                <a:lnTo>
                  <a:pt x="28276" y="1011"/>
                </a:lnTo>
                <a:lnTo>
                  <a:pt x="26243" y="896"/>
                </a:lnTo>
                <a:lnTo>
                  <a:pt x="24237" y="788"/>
                </a:lnTo>
                <a:lnTo>
                  <a:pt x="22203" y="687"/>
                </a:lnTo>
                <a:lnTo>
                  <a:pt x="20144" y="595"/>
                </a:lnTo>
                <a:lnTo>
                  <a:pt x="18111" y="510"/>
                </a:lnTo>
                <a:lnTo>
                  <a:pt x="16051" y="425"/>
                </a:lnTo>
                <a:lnTo>
                  <a:pt x="11985" y="278"/>
                </a:lnTo>
                <a:lnTo>
                  <a:pt x="7919" y="139"/>
                </a:lnTo>
                <a:lnTo>
                  <a:pt x="3933" y="8"/>
                </a:lnTo>
                <a:lnTo>
                  <a:pt x="35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rot="10800000">
            <a:off x="7672779" y="626988"/>
            <a:ext cx="110275" cy="52870"/>
          </a:xfrm>
          <a:custGeom>
            <a:rect b="b" l="l" r="r" t="t"/>
            <a:pathLst>
              <a:path extrusionOk="0" h="5775" w="36943">
                <a:moveTo>
                  <a:pt x="6955" y="0"/>
                </a:moveTo>
                <a:lnTo>
                  <a:pt x="5858" y="8"/>
                </a:lnTo>
                <a:lnTo>
                  <a:pt x="4762" y="31"/>
                </a:lnTo>
                <a:lnTo>
                  <a:pt x="3665" y="62"/>
                </a:lnTo>
                <a:lnTo>
                  <a:pt x="2595" y="101"/>
                </a:lnTo>
                <a:lnTo>
                  <a:pt x="2274" y="116"/>
                </a:lnTo>
                <a:lnTo>
                  <a:pt x="1980" y="147"/>
                </a:lnTo>
                <a:lnTo>
                  <a:pt x="1685" y="178"/>
                </a:lnTo>
                <a:lnTo>
                  <a:pt x="1445" y="224"/>
                </a:lnTo>
                <a:lnTo>
                  <a:pt x="1204" y="270"/>
                </a:lnTo>
                <a:lnTo>
                  <a:pt x="990" y="324"/>
                </a:lnTo>
                <a:lnTo>
                  <a:pt x="803" y="386"/>
                </a:lnTo>
                <a:lnTo>
                  <a:pt x="615" y="456"/>
                </a:lnTo>
                <a:lnTo>
                  <a:pt x="482" y="525"/>
                </a:lnTo>
                <a:lnTo>
                  <a:pt x="348" y="602"/>
                </a:lnTo>
                <a:lnTo>
                  <a:pt x="241" y="680"/>
                </a:lnTo>
                <a:lnTo>
                  <a:pt x="134" y="757"/>
                </a:lnTo>
                <a:lnTo>
                  <a:pt x="80" y="842"/>
                </a:lnTo>
                <a:lnTo>
                  <a:pt x="27" y="927"/>
                </a:lnTo>
                <a:lnTo>
                  <a:pt x="0" y="1011"/>
                </a:lnTo>
                <a:lnTo>
                  <a:pt x="0" y="1104"/>
                </a:lnTo>
                <a:lnTo>
                  <a:pt x="0" y="1189"/>
                </a:lnTo>
                <a:lnTo>
                  <a:pt x="27" y="1274"/>
                </a:lnTo>
                <a:lnTo>
                  <a:pt x="80" y="1359"/>
                </a:lnTo>
                <a:lnTo>
                  <a:pt x="161" y="1444"/>
                </a:lnTo>
                <a:lnTo>
                  <a:pt x="268" y="1521"/>
                </a:lnTo>
                <a:lnTo>
                  <a:pt x="375" y="1606"/>
                </a:lnTo>
                <a:lnTo>
                  <a:pt x="508" y="1675"/>
                </a:lnTo>
                <a:lnTo>
                  <a:pt x="642" y="1753"/>
                </a:lnTo>
                <a:lnTo>
                  <a:pt x="829" y="1814"/>
                </a:lnTo>
                <a:lnTo>
                  <a:pt x="1017" y="1884"/>
                </a:lnTo>
                <a:lnTo>
                  <a:pt x="1231" y="1938"/>
                </a:lnTo>
                <a:lnTo>
                  <a:pt x="1471" y="1992"/>
                </a:lnTo>
                <a:lnTo>
                  <a:pt x="1712" y="2031"/>
                </a:lnTo>
                <a:lnTo>
                  <a:pt x="1980" y="2069"/>
                </a:lnTo>
                <a:lnTo>
                  <a:pt x="2274" y="2100"/>
                </a:lnTo>
                <a:lnTo>
                  <a:pt x="2595" y="2123"/>
                </a:lnTo>
                <a:lnTo>
                  <a:pt x="4494" y="2224"/>
                </a:lnTo>
                <a:lnTo>
                  <a:pt x="6313" y="2332"/>
                </a:lnTo>
                <a:lnTo>
                  <a:pt x="8106" y="2455"/>
                </a:lnTo>
                <a:lnTo>
                  <a:pt x="9818" y="2586"/>
                </a:lnTo>
                <a:lnTo>
                  <a:pt x="11476" y="2725"/>
                </a:lnTo>
                <a:lnTo>
                  <a:pt x="13108" y="2880"/>
                </a:lnTo>
                <a:lnTo>
                  <a:pt x="14713" y="3050"/>
                </a:lnTo>
                <a:lnTo>
                  <a:pt x="16264" y="3235"/>
                </a:lnTo>
                <a:lnTo>
                  <a:pt x="17816" y="3436"/>
                </a:lnTo>
                <a:lnTo>
                  <a:pt x="18565" y="3536"/>
                </a:lnTo>
                <a:lnTo>
                  <a:pt x="19341" y="3652"/>
                </a:lnTo>
                <a:lnTo>
                  <a:pt x="20090" y="3767"/>
                </a:lnTo>
                <a:lnTo>
                  <a:pt x="20839" y="3891"/>
                </a:lnTo>
                <a:lnTo>
                  <a:pt x="21588" y="4015"/>
                </a:lnTo>
                <a:lnTo>
                  <a:pt x="22337" y="4146"/>
                </a:lnTo>
                <a:lnTo>
                  <a:pt x="23059" y="4285"/>
                </a:lnTo>
                <a:lnTo>
                  <a:pt x="23808" y="4424"/>
                </a:lnTo>
                <a:lnTo>
                  <a:pt x="24557" y="4570"/>
                </a:lnTo>
                <a:lnTo>
                  <a:pt x="25306" y="4725"/>
                </a:lnTo>
                <a:lnTo>
                  <a:pt x="26804" y="5049"/>
                </a:lnTo>
                <a:lnTo>
                  <a:pt x="28329" y="5404"/>
                </a:lnTo>
                <a:lnTo>
                  <a:pt x="28784" y="5504"/>
                </a:lnTo>
                <a:lnTo>
                  <a:pt x="29265" y="5589"/>
                </a:lnTo>
                <a:lnTo>
                  <a:pt x="29747" y="5659"/>
                </a:lnTo>
                <a:lnTo>
                  <a:pt x="30228" y="5705"/>
                </a:lnTo>
                <a:lnTo>
                  <a:pt x="30710" y="5744"/>
                </a:lnTo>
                <a:lnTo>
                  <a:pt x="31191" y="5767"/>
                </a:lnTo>
                <a:lnTo>
                  <a:pt x="31673" y="5775"/>
                </a:lnTo>
                <a:lnTo>
                  <a:pt x="32128" y="5767"/>
                </a:lnTo>
                <a:lnTo>
                  <a:pt x="32609" y="5752"/>
                </a:lnTo>
                <a:lnTo>
                  <a:pt x="33064" y="5721"/>
                </a:lnTo>
                <a:lnTo>
                  <a:pt x="33492" y="5682"/>
                </a:lnTo>
                <a:lnTo>
                  <a:pt x="33920" y="5628"/>
                </a:lnTo>
                <a:lnTo>
                  <a:pt x="34321" y="5566"/>
                </a:lnTo>
                <a:lnTo>
                  <a:pt x="34722" y="5497"/>
                </a:lnTo>
                <a:lnTo>
                  <a:pt x="35070" y="5420"/>
                </a:lnTo>
                <a:lnTo>
                  <a:pt x="35418" y="5327"/>
                </a:lnTo>
                <a:lnTo>
                  <a:pt x="35739" y="5234"/>
                </a:lnTo>
                <a:lnTo>
                  <a:pt x="36006" y="5134"/>
                </a:lnTo>
                <a:lnTo>
                  <a:pt x="36274" y="5026"/>
                </a:lnTo>
                <a:lnTo>
                  <a:pt x="36488" y="4910"/>
                </a:lnTo>
                <a:lnTo>
                  <a:pt x="36648" y="4794"/>
                </a:lnTo>
                <a:lnTo>
                  <a:pt x="36782" y="4671"/>
                </a:lnTo>
                <a:lnTo>
                  <a:pt x="36889" y="4539"/>
                </a:lnTo>
                <a:lnTo>
                  <a:pt x="36943" y="4416"/>
                </a:lnTo>
                <a:lnTo>
                  <a:pt x="36943" y="4285"/>
                </a:lnTo>
                <a:lnTo>
                  <a:pt x="36889" y="4146"/>
                </a:lnTo>
                <a:lnTo>
                  <a:pt x="36782" y="4015"/>
                </a:lnTo>
                <a:lnTo>
                  <a:pt x="36622" y="3883"/>
                </a:lnTo>
                <a:lnTo>
                  <a:pt x="36408" y="3744"/>
                </a:lnTo>
                <a:lnTo>
                  <a:pt x="36140" y="3613"/>
                </a:lnTo>
                <a:lnTo>
                  <a:pt x="35819" y="3482"/>
                </a:lnTo>
                <a:lnTo>
                  <a:pt x="35418" y="3351"/>
                </a:lnTo>
                <a:lnTo>
                  <a:pt x="34642" y="3134"/>
                </a:lnTo>
                <a:lnTo>
                  <a:pt x="33840" y="2918"/>
                </a:lnTo>
                <a:lnTo>
                  <a:pt x="33010" y="2702"/>
                </a:lnTo>
                <a:lnTo>
                  <a:pt x="32154" y="2501"/>
                </a:lnTo>
                <a:lnTo>
                  <a:pt x="31271" y="2308"/>
                </a:lnTo>
                <a:lnTo>
                  <a:pt x="30362" y="2115"/>
                </a:lnTo>
                <a:lnTo>
                  <a:pt x="29426" y="1938"/>
                </a:lnTo>
                <a:lnTo>
                  <a:pt x="28489" y="1760"/>
                </a:lnTo>
                <a:lnTo>
                  <a:pt x="27526" y="1590"/>
                </a:lnTo>
                <a:lnTo>
                  <a:pt x="26537" y="1428"/>
                </a:lnTo>
                <a:lnTo>
                  <a:pt x="25520" y="1282"/>
                </a:lnTo>
                <a:lnTo>
                  <a:pt x="24504" y="1135"/>
                </a:lnTo>
                <a:lnTo>
                  <a:pt x="23460" y="996"/>
                </a:lnTo>
                <a:lnTo>
                  <a:pt x="22417" y="873"/>
                </a:lnTo>
                <a:lnTo>
                  <a:pt x="21347" y="749"/>
                </a:lnTo>
                <a:lnTo>
                  <a:pt x="20277" y="641"/>
                </a:lnTo>
                <a:lnTo>
                  <a:pt x="19180" y="533"/>
                </a:lnTo>
                <a:lnTo>
                  <a:pt x="18110" y="440"/>
                </a:lnTo>
                <a:lnTo>
                  <a:pt x="16987" y="355"/>
                </a:lnTo>
                <a:lnTo>
                  <a:pt x="15890" y="278"/>
                </a:lnTo>
                <a:lnTo>
                  <a:pt x="14793" y="209"/>
                </a:lnTo>
                <a:lnTo>
                  <a:pt x="13670" y="147"/>
                </a:lnTo>
                <a:lnTo>
                  <a:pt x="12546" y="101"/>
                </a:lnTo>
                <a:lnTo>
                  <a:pt x="11423" y="62"/>
                </a:lnTo>
                <a:lnTo>
                  <a:pt x="10299" y="31"/>
                </a:lnTo>
                <a:lnTo>
                  <a:pt x="9202" y="8"/>
                </a:lnTo>
                <a:lnTo>
                  <a:pt x="807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10800000">
            <a:off x="7363897" y="423368"/>
            <a:ext cx="108600" cy="81708"/>
          </a:xfrm>
          <a:custGeom>
            <a:rect b="b" l="l" r="r" t="t"/>
            <a:pathLst>
              <a:path extrusionOk="0" h="8925" w="36382">
                <a:moveTo>
                  <a:pt x="4013" y="0"/>
                </a:moveTo>
                <a:lnTo>
                  <a:pt x="3666" y="8"/>
                </a:lnTo>
                <a:lnTo>
                  <a:pt x="3345" y="31"/>
                </a:lnTo>
                <a:lnTo>
                  <a:pt x="3024" y="55"/>
                </a:lnTo>
                <a:lnTo>
                  <a:pt x="2703" y="93"/>
                </a:lnTo>
                <a:lnTo>
                  <a:pt x="2382" y="139"/>
                </a:lnTo>
                <a:lnTo>
                  <a:pt x="2087" y="193"/>
                </a:lnTo>
                <a:lnTo>
                  <a:pt x="1820" y="255"/>
                </a:lnTo>
                <a:lnTo>
                  <a:pt x="1552" y="325"/>
                </a:lnTo>
                <a:lnTo>
                  <a:pt x="1312" y="402"/>
                </a:lnTo>
                <a:lnTo>
                  <a:pt x="1071" y="479"/>
                </a:lnTo>
                <a:lnTo>
                  <a:pt x="884" y="564"/>
                </a:lnTo>
                <a:lnTo>
                  <a:pt x="670" y="649"/>
                </a:lnTo>
                <a:lnTo>
                  <a:pt x="509" y="742"/>
                </a:lnTo>
                <a:lnTo>
                  <a:pt x="375" y="834"/>
                </a:lnTo>
                <a:lnTo>
                  <a:pt x="242" y="935"/>
                </a:lnTo>
                <a:lnTo>
                  <a:pt x="135" y="1027"/>
                </a:lnTo>
                <a:lnTo>
                  <a:pt x="81" y="1128"/>
                </a:lnTo>
                <a:lnTo>
                  <a:pt x="28" y="1228"/>
                </a:lnTo>
                <a:lnTo>
                  <a:pt x="1" y="1328"/>
                </a:lnTo>
                <a:lnTo>
                  <a:pt x="28" y="1429"/>
                </a:lnTo>
                <a:lnTo>
                  <a:pt x="54" y="1529"/>
                </a:lnTo>
                <a:lnTo>
                  <a:pt x="135" y="1629"/>
                </a:lnTo>
                <a:lnTo>
                  <a:pt x="242" y="1722"/>
                </a:lnTo>
                <a:lnTo>
                  <a:pt x="375" y="1815"/>
                </a:lnTo>
                <a:lnTo>
                  <a:pt x="536" y="1900"/>
                </a:lnTo>
                <a:lnTo>
                  <a:pt x="750" y="1985"/>
                </a:lnTo>
                <a:lnTo>
                  <a:pt x="991" y="2069"/>
                </a:lnTo>
                <a:lnTo>
                  <a:pt x="1285" y="2139"/>
                </a:lnTo>
                <a:lnTo>
                  <a:pt x="2970" y="2540"/>
                </a:lnTo>
                <a:lnTo>
                  <a:pt x="4629" y="2926"/>
                </a:lnTo>
                <a:lnTo>
                  <a:pt x="7999" y="3691"/>
                </a:lnTo>
                <a:lnTo>
                  <a:pt x="11370" y="4455"/>
                </a:lnTo>
                <a:lnTo>
                  <a:pt x="14714" y="5219"/>
                </a:lnTo>
                <a:lnTo>
                  <a:pt x="16372" y="5605"/>
                </a:lnTo>
                <a:lnTo>
                  <a:pt x="18031" y="5991"/>
                </a:lnTo>
                <a:lnTo>
                  <a:pt x="19663" y="6385"/>
                </a:lnTo>
                <a:lnTo>
                  <a:pt x="21294" y="6786"/>
                </a:lnTo>
                <a:lnTo>
                  <a:pt x="22899" y="7195"/>
                </a:lnTo>
                <a:lnTo>
                  <a:pt x="24504" y="7612"/>
                </a:lnTo>
                <a:lnTo>
                  <a:pt x="26083" y="8037"/>
                </a:lnTo>
                <a:lnTo>
                  <a:pt x="27634" y="8477"/>
                </a:lnTo>
                <a:lnTo>
                  <a:pt x="28089" y="8593"/>
                </a:lnTo>
                <a:lnTo>
                  <a:pt x="28544" y="8693"/>
                </a:lnTo>
                <a:lnTo>
                  <a:pt x="29025" y="8770"/>
                </a:lnTo>
                <a:lnTo>
                  <a:pt x="29507" y="8832"/>
                </a:lnTo>
                <a:lnTo>
                  <a:pt x="29988" y="8878"/>
                </a:lnTo>
                <a:lnTo>
                  <a:pt x="30470" y="8909"/>
                </a:lnTo>
                <a:lnTo>
                  <a:pt x="30951" y="8925"/>
                </a:lnTo>
                <a:lnTo>
                  <a:pt x="31406" y="8925"/>
                </a:lnTo>
                <a:lnTo>
                  <a:pt x="31888" y="8902"/>
                </a:lnTo>
                <a:lnTo>
                  <a:pt x="32342" y="8878"/>
                </a:lnTo>
                <a:lnTo>
                  <a:pt x="32797" y="8832"/>
                </a:lnTo>
                <a:lnTo>
                  <a:pt x="33225" y="8778"/>
                </a:lnTo>
                <a:lnTo>
                  <a:pt x="33626" y="8716"/>
                </a:lnTo>
                <a:lnTo>
                  <a:pt x="34028" y="8639"/>
                </a:lnTo>
                <a:lnTo>
                  <a:pt x="34402" y="8554"/>
                </a:lnTo>
                <a:lnTo>
                  <a:pt x="34750" y="8462"/>
                </a:lnTo>
                <a:lnTo>
                  <a:pt x="35071" y="8361"/>
                </a:lnTo>
                <a:lnTo>
                  <a:pt x="35365" y="8253"/>
                </a:lnTo>
                <a:lnTo>
                  <a:pt x="35633" y="8137"/>
                </a:lnTo>
                <a:lnTo>
                  <a:pt x="35873" y="8014"/>
                </a:lnTo>
                <a:lnTo>
                  <a:pt x="36061" y="7890"/>
                </a:lnTo>
                <a:lnTo>
                  <a:pt x="36194" y="7759"/>
                </a:lnTo>
                <a:lnTo>
                  <a:pt x="36301" y="7620"/>
                </a:lnTo>
                <a:lnTo>
                  <a:pt x="36382" y="7481"/>
                </a:lnTo>
                <a:lnTo>
                  <a:pt x="36382" y="7342"/>
                </a:lnTo>
                <a:lnTo>
                  <a:pt x="36355" y="7203"/>
                </a:lnTo>
                <a:lnTo>
                  <a:pt x="36275" y="7056"/>
                </a:lnTo>
                <a:lnTo>
                  <a:pt x="36114" y="6918"/>
                </a:lnTo>
                <a:lnTo>
                  <a:pt x="35927" y="6779"/>
                </a:lnTo>
                <a:lnTo>
                  <a:pt x="35659" y="6640"/>
                </a:lnTo>
                <a:lnTo>
                  <a:pt x="35338" y="6501"/>
                </a:lnTo>
                <a:lnTo>
                  <a:pt x="34964" y="6362"/>
                </a:lnTo>
                <a:lnTo>
                  <a:pt x="33439" y="5891"/>
                </a:lnTo>
                <a:lnTo>
                  <a:pt x="31861" y="5420"/>
                </a:lnTo>
                <a:lnTo>
                  <a:pt x="30229" y="4957"/>
                </a:lnTo>
                <a:lnTo>
                  <a:pt x="28544" y="4493"/>
                </a:lnTo>
                <a:lnTo>
                  <a:pt x="26805" y="4038"/>
                </a:lnTo>
                <a:lnTo>
                  <a:pt x="25039" y="3598"/>
                </a:lnTo>
                <a:lnTo>
                  <a:pt x="23247" y="3166"/>
                </a:lnTo>
                <a:lnTo>
                  <a:pt x="21401" y="2741"/>
                </a:lnTo>
                <a:lnTo>
                  <a:pt x="20438" y="2540"/>
                </a:lnTo>
                <a:lnTo>
                  <a:pt x="19502" y="2340"/>
                </a:lnTo>
                <a:lnTo>
                  <a:pt x="18539" y="2139"/>
                </a:lnTo>
                <a:lnTo>
                  <a:pt x="17576" y="1946"/>
                </a:lnTo>
                <a:lnTo>
                  <a:pt x="16613" y="1761"/>
                </a:lnTo>
                <a:lnTo>
                  <a:pt x="15623" y="1575"/>
                </a:lnTo>
                <a:lnTo>
                  <a:pt x="14633" y="1398"/>
                </a:lnTo>
                <a:lnTo>
                  <a:pt x="13644" y="1228"/>
                </a:lnTo>
                <a:lnTo>
                  <a:pt x="12654" y="1058"/>
                </a:lnTo>
                <a:lnTo>
                  <a:pt x="11637" y="904"/>
                </a:lnTo>
                <a:lnTo>
                  <a:pt x="10621" y="749"/>
                </a:lnTo>
                <a:lnTo>
                  <a:pt x="9604" y="595"/>
                </a:lnTo>
                <a:lnTo>
                  <a:pt x="8588" y="456"/>
                </a:lnTo>
                <a:lnTo>
                  <a:pt x="7545" y="317"/>
                </a:lnTo>
                <a:lnTo>
                  <a:pt x="6501" y="193"/>
                </a:lnTo>
                <a:lnTo>
                  <a:pt x="5458" y="70"/>
                </a:lnTo>
                <a:lnTo>
                  <a:pt x="5110" y="31"/>
                </a:lnTo>
                <a:lnTo>
                  <a:pt x="4736" y="8"/>
                </a:lnTo>
                <a:lnTo>
                  <a:pt x="438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0" name="Shape 40"/>
        <p:cNvGrpSpPr/>
        <p:nvPr/>
      </p:nvGrpSpPr>
      <p:grpSpPr>
        <a:xfrm>
          <a:off x="0" y="0"/>
          <a:ext cx="0" cy="0"/>
          <a:chOff x="0" y="0"/>
          <a:chExt cx="0" cy="0"/>
        </a:xfrm>
      </p:grpSpPr>
      <p:sp>
        <p:nvSpPr>
          <p:cNvPr id="41" name="Google Shape;41;p3"/>
          <p:cNvSpPr txBox="1"/>
          <p:nvPr>
            <p:ph type="title"/>
          </p:nvPr>
        </p:nvSpPr>
        <p:spPr>
          <a:xfrm>
            <a:off x="1145775" y="2488800"/>
            <a:ext cx="3699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2" name="Google Shape;42;p3"/>
          <p:cNvSpPr txBox="1"/>
          <p:nvPr>
            <p:ph hasCustomPrompt="1" idx="2" type="title"/>
          </p:nvPr>
        </p:nvSpPr>
        <p:spPr>
          <a:xfrm>
            <a:off x="1145775" y="1102925"/>
            <a:ext cx="3699600" cy="1229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000"/>
              <a:buNone/>
              <a:defRPr sz="8800">
                <a:solidFill>
                  <a:schemeClr val="l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3" name="Google Shape;43;p3"/>
          <p:cNvSpPr txBox="1"/>
          <p:nvPr>
            <p:ph idx="1" type="subTitle"/>
          </p:nvPr>
        </p:nvSpPr>
        <p:spPr>
          <a:xfrm>
            <a:off x="1326725" y="3614425"/>
            <a:ext cx="33378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4" name="Google Shape;44;p3"/>
          <p:cNvSpPr/>
          <p:nvPr/>
        </p:nvSpPr>
        <p:spPr>
          <a:xfrm>
            <a:off x="8423991" y="4733877"/>
            <a:ext cx="745333" cy="655134"/>
          </a:xfrm>
          <a:custGeom>
            <a:rect b="b" l="l" r="r" t="t"/>
            <a:pathLst>
              <a:path extrusionOk="0" h="40100" w="45621">
                <a:moveTo>
                  <a:pt x="21426" y="0"/>
                </a:moveTo>
                <a:lnTo>
                  <a:pt x="21074" y="8"/>
                </a:lnTo>
                <a:lnTo>
                  <a:pt x="20721" y="29"/>
                </a:lnTo>
                <a:lnTo>
                  <a:pt x="20369" y="51"/>
                </a:lnTo>
                <a:lnTo>
                  <a:pt x="20016" y="86"/>
                </a:lnTo>
                <a:lnTo>
                  <a:pt x="19669" y="122"/>
                </a:lnTo>
                <a:lnTo>
                  <a:pt x="19317" y="165"/>
                </a:lnTo>
                <a:lnTo>
                  <a:pt x="18970" y="215"/>
                </a:lnTo>
                <a:lnTo>
                  <a:pt x="18623" y="280"/>
                </a:lnTo>
                <a:lnTo>
                  <a:pt x="18276" y="344"/>
                </a:lnTo>
                <a:lnTo>
                  <a:pt x="17930" y="408"/>
                </a:lnTo>
                <a:lnTo>
                  <a:pt x="17583" y="487"/>
                </a:lnTo>
                <a:lnTo>
                  <a:pt x="17242" y="573"/>
                </a:lnTo>
                <a:lnTo>
                  <a:pt x="16901" y="666"/>
                </a:lnTo>
                <a:lnTo>
                  <a:pt x="16560" y="759"/>
                </a:lnTo>
                <a:lnTo>
                  <a:pt x="16219" y="859"/>
                </a:lnTo>
                <a:lnTo>
                  <a:pt x="15878" y="974"/>
                </a:lnTo>
                <a:lnTo>
                  <a:pt x="15543" y="1088"/>
                </a:lnTo>
                <a:lnTo>
                  <a:pt x="15207" y="1210"/>
                </a:lnTo>
                <a:lnTo>
                  <a:pt x="14872" y="1332"/>
                </a:lnTo>
                <a:lnTo>
                  <a:pt x="14537" y="1468"/>
                </a:lnTo>
                <a:lnTo>
                  <a:pt x="14207" y="1604"/>
                </a:lnTo>
                <a:lnTo>
                  <a:pt x="13878" y="1754"/>
                </a:lnTo>
                <a:lnTo>
                  <a:pt x="13554" y="1904"/>
                </a:lnTo>
                <a:lnTo>
                  <a:pt x="13231" y="2054"/>
                </a:lnTo>
                <a:lnTo>
                  <a:pt x="12907" y="2219"/>
                </a:lnTo>
                <a:lnTo>
                  <a:pt x="12583" y="2384"/>
                </a:lnTo>
                <a:lnTo>
                  <a:pt x="12265" y="2563"/>
                </a:lnTo>
                <a:lnTo>
                  <a:pt x="11948" y="2734"/>
                </a:lnTo>
                <a:lnTo>
                  <a:pt x="11635" y="2920"/>
                </a:lnTo>
                <a:lnTo>
                  <a:pt x="11323" y="3114"/>
                </a:lnTo>
                <a:lnTo>
                  <a:pt x="11017" y="3307"/>
                </a:lnTo>
                <a:lnTo>
                  <a:pt x="10711" y="3507"/>
                </a:lnTo>
                <a:lnTo>
                  <a:pt x="10410" y="3708"/>
                </a:lnTo>
                <a:lnTo>
                  <a:pt x="10110" y="3922"/>
                </a:lnTo>
                <a:lnTo>
                  <a:pt x="9809" y="4137"/>
                </a:lnTo>
                <a:lnTo>
                  <a:pt x="9514" y="4352"/>
                </a:lnTo>
                <a:lnTo>
                  <a:pt x="9220" y="4581"/>
                </a:lnTo>
                <a:lnTo>
                  <a:pt x="8936" y="4810"/>
                </a:lnTo>
                <a:lnTo>
                  <a:pt x="8647" y="5046"/>
                </a:lnTo>
                <a:lnTo>
                  <a:pt x="8364" y="5282"/>
                </a:lnTo>
                <a:lnTo>
                  <a:pt x="8087" y="5525"/>
                </a:lnTo>
                <a:lnTo>
                  <a:pt x="7809" y="5776"/>
                </a:lnTo>
                <a:lnTo>
                  <a:pt x="7538" y="6034"/>
                </a:lnTo>
                <a:lnTo>
                  <a:pt x="7272" y="6291"/>
                </a:lnTo>
                <a:lnTo>
                  <a:pt x="7006" y="6549"/>
                </a:lnTo>
                <a:lnTo>
                  <a:pt x="6746" y="6821"/>
                </a:lnTo>
                <a:lnTo>
                  <a:pt x="6486" y="7086"/>
                </a:lnTo>
                <a:lnTo>
                  <a:pt x="6231" y="7365"/>
                </a:lnTo>
                <a:lnTo>
                  <a:pt x="5983" y="7644"/>
                </a:lnTo>
                <a:lnTo>
                  <a:pt x="5734" y="7930"/>
                </a:lnTo>
                <a:lnTo>
                  <a:pt x="5492" y="8216"/>
                </a:lnTo>
                <a:lnTo>
                  <a:pt x="5255" y="8510"/>
                </a:lnTo>
                <a:lnTo>
                  <a:pt x="5023" y="8803"/>
                </a:lnTo>
                <a:lnTo>
                  <a:pt x="4792" y="9104"/>
                </a:lnTo>
                <a:lnTo>
                  <a:pt x="4567" y="9412"/>
                </a:lnTo>
                <a:lnTo>
                  <a:pt x="4347" y="9719"/>
                </a:lnTo>
                <a:lnTo>
                  <a:pt x="4133" y="10034"/>
                </a:lnTo>
                <a:lnTo>
                  <a:pt x="3920" y="10349"/>
                </a:lnTo>
                <a:lnTo>
                  <a:pt x="3711" y="10664"/>
                </a:lnTo>
                <a:lnTo>
                  <a:pt x="3509" y="10993"/>
                </a:lnTo>
                <a:lnTo>
                  <a:pt x="3313" y="11315"/>
                </a:lnTo>
                <a:lnTo>
                  <a:pt x="3122" y="11644"/>
                </a:lnTo>
                <a:lnTo>
                  <a:pt x="2937" y="11981"/>
                </a:lnTo>
                <a:lnTo>
                  <a:pt x="2752" y="12317"/>
                </a:lnTo>
                <a:lnTo>
                  <a:pt x="2573" y="12661"/>
                </a:lnTo>
                <a:lnTo>
                  <a:pt x="2405" y="13004"/>
                </a:lnTo>
                <a:lnTo>
                  <a:pt x="2238" y="13348"/>
                </a:lnTo>
                <a:lnTo>
                  <a:pt x="2076" y="13698"/>
                </a:lnTo>
                <a:lnTo>
                  <a:pt x="1920" y="14049"/>
                </a:lnTo>
                <a:lnTo>
                  <a:pt x="1769" y="14407"/>
                </a:lnTo>
                <a:lnTo>
                  <a:pt x="1625" y="14772"/>
                </a:lnTo>
                <a:lnTo>
                  <a:pt x="1486" y="15130"/>
                </a:lnTo>
                <a:lnTo>
                  <a:pt x="1353" y="15495"/>
                </a:lnTo>
                <a:lnTo>
                  <a:pt x="1226" y="15867"/>
                </a:lnTo>
                <a:lnTo>
                  <a:pt x="1105" y="16232"/>
                </a:lnTo>
                <a:lnTo>
                  <a:pt x="989" y="16611"/>
                </a:lnTo>
                <a:lnTo>
                  <a:pt x="879" y="16983"/>
                </a:lnTo>
                <a:lnTo>
                  <a:pt x="775" y="17363"/>
                </a:lnTo>
                <a:lnTo>
                  <a:pt x="677" y="17742"/>
                </a:lnTo>
                <a:lnTo>
                  <a:pt x="585" y="18129"/>
                </a:lnTo>
                <a:lnTo>
                  <a:pt x="498" y="18515"/>
                </a:lnTo>
                <a:lnTo>
                  <a:pt x="423" y="18901"/>
                </a:lnTo>
                <a:lnTo>
                  <a:pt x="348" y="19295"/>
                </a:lnTo>
                <a:lnTo>
                  <a:pt x="284" y="19689"/>
                </a:lnTo>
                <a:lnTo>
                  <a:pt x="226" y="20082"/>
                </a:lnTo>
                <a:lnTo>
                  <a:pt x="174" y="20483"/>
                </a:lnTo>
                <a:lnTo>
                  <a:pt x="128" y="20884"/>
                </a:lnTo>
                <a:lnTo>
                  <a:pt x="88" y="21285"/>
                </a:lnTo>
                <a:lnTo>
                  <a:pt x="59" y="21685"/>
                </a:lnTo>
                <a:lnTo>
                  <a:pt x="36" y="22093"/>
                </a:lnTo>
                <a:lnTo>
                  <a:pt x="18" y="22501"/>
                </a:lnTo>
                <a:lnTo>
                  <a:pt x="7" y="22909"/>
                </a:lnTo>
                <a:lnTo>
                  <a:pt x="1" y="23324"/>
                </a:lnTo>
                <a:lnTo>
                  <a:pt x="7" y="23732"/>
                </a:lnTo>
                <a:lnTo>
                  <a:pt x="18" y="24147"/>
                </a:lnTo>
                <a:lnTo>
                  <a:pt x="36" y="24562"/>
                </a:lnTo>
                <a:lnTo>
                  <a:pt x="64" y="24985"/>
                </a:lnTo>
                <a:lnTo>
                  <a:pt x="99" y="25400"/>
                </a:lnTo>
                <a:lnTo>
                  <a:pt x="140" y="25822"/>
                </a:lnTo>
                <a:lnTo>
                  <a:pt x="192" y="26244"/>
                </a:lnTo>
                <a:lnTo>
                  <a:pt x="249" y="26667"/>
                </a:lnTo>
                <a:lnTo>
                  <a:pt x="313" y="27089"/>
                </a:lnTo>
                <a:lnTo>
                  <a:pt x="388" y="27518"/>
                </a:lnTo>
                <a:lnTo>
                  <a:pt x="469" y="27940"/>
                </a:lnTo>
                <a:lnTo>
                  <a:pt x="562" y="28370"/>
                </a:lnTo>
                <a:lnTo>
                  <a:pt x="660" y="28799"/>
                </a:lnTo>
                <a:lnTo>
                  <a:pt x="764" y="29229"/>
                </a:lnTo>
                <a:lnTo>
                  <a:pt x="879" y="29658"/>
                </a:lnTo>
                <a:lnTo>
                  <a:pt x="1001" y="30087"/>
                </a:lnTo>
                <a:lnTo>
                  <a:pt x="1134" y="30524"/>
                </a:lnTo>
                <a:lnTo>
                  <a:pt x="1278" y="30953"/>
                </a:lnTo>
                <a:lnTo>
                  <a:pt x="1423" y="31390"/>
                </a:lnTo>
                <a:lnTo>
                  <a:pt x="1585" y="31819"/>
                </a:lnTo>
                <a:lnTo>
                  <a:pt x="1752" y="32256"/>
                </a:lnTo>
                <a:lnTo>
                  <a:pt x="1926" y="32693"/>
                </a:lnTo>
                <a:lnTo>
                  <a:pt x="2110" y="33129"/>
                </a:lnTo>
                <a:lnTo>
                  <a:pt x="2301" y="33566"/>
                </a:lnTo>
                <a:lnTo>
                  <a:pt x="2509" y="34002"/>
                </a:lnTo>
                <a:lnTo>
                  <a:pt x="2717" y="34439"/>
                </a:lnTo>
                <a:lnTo>
                  <a:pt x="2775" y="34539"/>
                </a:lnTo>
                <a:lnTo>
                  <a:pt x="2833" y="34632"/>
                </a:lnTo>
                <a:lnTo>
                  <a:pt x="2891" y="34718"/>
                </a:lnTo>
                <a:lnTo>
                  <a:pt x="2960" y="34797"/>
                </a:lnTo>
                <a:lnTo>
                  <a:pt x="3024" y="34861"/>
                </a:lnTo>
                <a:lnTo>
                  <a:pt x="3099" y="34925"/>
                </a:lnTo>
                <a:lnTo>
                  <a:pt x="3168" y="34983"/>
                </a:lnTo>
                <a:lnTo>
                  <a:pt x="3243" y="35026"/>
                </a:lnTo>
                <a:lnTo>
                  <a:pt x="3324" y="35069"/>
                </a:lnTo>
                <a:lnTo>
                  <a:pt x="3399" y="35104"/>
                </a:lnTo>
                <a:lnTo>
                  <a:pt x="3480" y="35133"/>
                </a:lnTo>
                <a:lnTo>
                  <a:pt x="3561" y="35154"/>
                </a:lnTo>
                <a:lnTo>
                  <a:pt x="3642" y="35169"/>
                </a:lnTo>
                <a:lnTo>
                  <a:pt x="3723" y="35176"/>
                </a:lnTo>
                <a:lnTo>
                  <a:pt x="3810" y="35176"/>
                </a:lnTo>
                <a:lnTo>
                  <a:pt x="3891" y="35169"/>
                </a:lnTo>
                <a:lnTo>
                  <a:pt x="3972" y="35162"/>
                </a:lnTo>
                <a:lnTo>
                  <a:pt x="4052" y="35140"/>
                </a:lnTo>
                <a:lnTo>
                  <a:pt x="4133" y="35119"/>
                </a:lnTo>
                <a:lnTo>
                  <a:pt x="4214" y="35090"/>
                </a:lnTo>
                <a:lnTo>
                  <a:pt x="4289" y="35061"/>
                </a:lnTo>
                <a:lnTo>
                  <a:pt x="4365" y="35018"/>
                </a:lnTo>
                <a:lnTo>
                  <a:pt x="4440" y="34976"/>
                </a:lnTo>
                <a:lnTo>
                  <a:pt x="4515" y="34925"/>
                </a:lnTo>
                <a:lnTo>
                  <a:pt x="4578" y="34875"/>
                </a:lnTo>
                <a:lnTo>
                  <a:pt x="4648" y="34818"/>
                </a:lnTo>
                <a:lnTo>
                  <a:pt x="4711" y="34754"/>
                </a:lnTo>
                <a:lnTo>
                  <a:pt x="4769" y="34682"/>
                </a:lnTo>
                <a:lnTo>
                  <a:pt x="4821" y="34611"/>
                </a:lnTo>
                <a:lnTo>
                  <a:pt x="4873" y="34532"/>
                </a:lnTo>
                <a:lnTo>
                  <a:pt x="4919" y="34453"/>
                </a:lnTo>
                <a:lnTo>
                  <a:pt x="4966" y="34367"/>
                </a:lnTo>
                <a:lnTo>
                  <a:pt x="5052" y="34417"/>
                </a:lnTo>
                <a:lnTo>
                  <a:pt x="5139" y="34453"/>
                </a:lnTo>
                <a:lnTo>
                  <a:pt x="5232" y="34489"/>
                </a:lnTo>
                <a:lnTo>
                  <a:pt x="5324" y="34517"/>
                </a:lnTo>
                <a:lnTo>
                  <a:pt x="5411" y="34539"/>
                </a:lnTo>
                <a:lnTo>
                  <a:pt x="5503" y="34553"/>
                </a:lnTo>
                <a:lnTo>
                  <a:pt x="5596" y="34560"/>
                </a:lnTo>
                <a:lnTo>
                  <a:pt x="5694" y="34568"/>
                </a:lnTo>
                <a:lnTo>
                  <a:pt x="5786" y="34560"/>
                </a:lnTo>
                <a:lnTo>
                  <a:pt x="5879" y="34553"/>
                </a:lnTo>
                <a:lnTo>
                  <a:pt x="5971" y="34532"/>
                </a:lnTo>
                <a:lnTo>
                  <a:pt x="6070" y="34510"/>
                </a:lnTo>
                <a:lnTo>
                  <a:pt x="6162" y="34475"/>
                </a:lnTo>
                <a:lnTo>
                  <a:pt x="6255" y="34439"/>
                </a:lnTo>
                <a:lnTo>
                  <a:pt x="6347" y="34389"/>
                </a:lnTo>
                <a:lnTo>
                  <a:pt x="6439" y="34339"/>
                </a:lnTo>
                <a:lnTo>
                  <a:pt x="6561" y="34424"/>
                </a:lnTo>
                <a:lnTo>
                  <a:pt x="6688" y="34503"/>
                </a:lnTo>
                <a:lnTo>
                  <a:pt x="6815" y="34568"/>
                </a:lnTo>
                <a:lnTo>
                  <a:pt x="6948" y="34625"/>
                </a:lnTo>
                <a:lnTo>
                  <a:pt x="7081" y="34668"/>
                </a:lnTo>
                <a:lnTo>
                  <a:pt x="7220" y="34704"/>
                </a:lnTo>
                <a:lnTo>
                  <a:pt x="7353" y="34725"/>
                </a:lnTo>
                <a:lnTo>
                  <a:pt x="7491" y="34739"/>
                </a:lnTo>
                <a:lnTo>
                  <a:pt x="7630" y="34739"/>
                </a:lnTo>
                <a:lnTo>
                  <a:pt x="7769" y="34718"/>
                </a:lnTo>
                <a:lnTo>
                  <a:pt x="7902" y="34689"/>
                </a:lnTo>
                <a:lnTo>
                  <a:pt x="8040" y="34646"/>
                </a:lnTo>
                <a:lnTo>
                  <a:pt x="8173" y="34589"/>
                </a:lnTo>
                <a:lnTo>
                  <a:pt x="8306" y="34517"/>
                </a:lnTo>
                <a:lnTo>
                  <a:pt x="8439" y="34424"/>
                </a:lnTo>
                <a:lnTo>
                  <a:pt x="8566" y="34317"/>
                </a:lnTo>
                <a:lnTo>
                  <a:pt x="8861" y="34045"/>
                </a:lnTo>
                <a:lnTo>
                  <a:pt x="9156" y="33773"/>
                </a:lnTo>
                <a:lnTo>
                  <a:pt x="9439" y="33494"/>
                </a:lnTo>
                <a:lnTo>
                  <a:pt x="9722" y="33208"/>
                </a:lnTo>
                <a:lnTo>
                  <a:pt x="10000" y="32922"/>
                </a:lnTo>
                <a:lnTo>
                  <a:pt x="10271" y="32628"/>
                </a:lnTo>
                <a:lnTo>
                  <a:pt x="10537" y="32328"/>
                </a:lnTo>
                <a:lnTo>
                  <a:pt x="10803" y="32020"/>
                </a:lnTo>
                <a:lnTo>
                  <a:pt x="11057" y="31712"/>
                </a:lnTo>
                <a:lnTo>
                  <a:pt x="11312" y="31397"/>
                </a:lnTo>
                <a:lnTo>
                  <a:pt x="11560" y="31082"/>
                </a:lnTo>
                <a:lnTo>
                  <a:pt x="11797" y="30753"/>
                </a:lnTo>
                <a:lnTo>
                  <a:pt x="12034" y="30424"/>
                </a:lnTo>
                <a:lnTo>
                  <a:pt x="12265" y="30095"/>
                </a:lnTo>
                <a:lnTo>
                  <a:pt x="12491" y="29751"/>
                </a:lnTo>
                <a:lnTo>
                  <a:pt x="12710" y="29408"/>
                </a:lnTo>
                <a:lnTo>
                  <a:pt x="12947" y="29415"/>
                </a:lnTo>
                <a:lnTo>
                  <a:pt x="13179" y="29400"/>
                </a:lnTo>
                <a:lnTo>
                  <a:pt x="13404" y="29379"/>
                </a:lnTo>
                <a:lnTo>
                  <a:pt x="13624" y="29343"/>
                </a:lnTo>
                <a:lnTo>
                  <a:pt x="13843" y="29293"/>
                </a:lnTo>
                <a:lnTo>
                  <a:pt x="14057" y="29229"/>
                </a:lnTo>
                <a:lnTo>
                  <a:pt x="14265" y="29157"/>
                </a:lnTo>
                <a:lnTo>
                  <a:pt x="14468" y="29071"/>
                </a:lnTo>
                <a:lnTo>
                  <a:pt x="14566" y="29171"/>
                </a:lnTo>
                <a:lnTo>
                  <a:pt x="14664" y="29279"/>
                </a:lnTo>
                <a:lnTo>
                  <a:pt x="14762" y="29379"/>
                </a:lnTo>
                <a:lnTo>
                  <a:pt x="14866" y="29479"/>
                </a:lnTo>
                <a:lnTo>
                  <a:pt x="14988" y="29565"/>
                </a:lnTo>
                <a:lnTo>
                  <a:pt x="15115" y="29644"/>
                </a:lnTo>
                <a:lnTo>
                  <a:pt x="15248" y="29715"/>
                </a:lnTo>
                <a:lnTo>
                  <a:pt x="15386" y="29765"/>
                </a:lnTo>
                <a:lnTo>
                  <a:pt x="15531" y="29808"/>
                </a:lnTo>
                <a:lnTo>
                  <a:pt x="15675" y="29837"/>
                </a:lnTo>
                <a:lnTo>
                  <a:pt x="15820" y="29851"/>
                </a:lnTo>
                <a:lnTo>
                  <a:pt x="15970" y="29851"/>
                </a:lnTo>
                <a:lnTo>
                  <a:pt x="16121" y="29844"/>
                </a:lnTo>
                <a:lnTo>
                  <a:pt x="16265" y="29830"/>
                </a:lnTo>
                <a:lnTo>
                  <a:pt x="16410" y="29794"/>
                </a:lnTo>
                <a:lnTo>
                  <a:pt x="16554" y="29751"/>
                </a:lnTo>
                <a:lnTo>
                  <a:pt x="16693" y="29701"/>
                </a:lnTo>
                <a:lnTo>
                  <a:pt x="16826" y="29637"/>
                </a:lnTo>
                <a:lnTo>
                  <a:pt x="16953" y="29565"/>
                </a:lnTo>
                <a:lnTo>
                  <a:pt x="17080" y="29479"/>
                </a:lnTo>
                <a:lnTo>
                  <a:pt x="17305" y="29300"/>
                </a:lnTo>
                <a:lnTo>
                  <a:pt x="17525" y="29107"/>
                </a:lnTo>
                <a:lnTo>
                  <a:pt x="17739" y="28914"/>
                </a:lnTo>
                <a:lnTo>
                  <a:pt x="17947" y="28713"/>
                </a:lnTo>
                <a:lnTo>
                  <a:pt x="18149" y="28506"/>
                </a:lnTo>
                <a:lnTo>
                  <a:pt x="18346" y="28291"/>
                </a:lnTo>
                <a:lnTo>
                  <a:pt x="18536" y="28069"/>
                </a:lnTo>
                <a:lnTo>
                  <a:pt x="18727" y="27847"/>
                </a:lnTo>
                <a:lnTo>
                  <a:pt x="19045" y="28513"/>
                </a:lnTo>
                <a:lnTo>
                  <a:pt x="19369" y="29164"/>
                </a:lnTo>
                <a:lnTo>
                  <a:pt x="19692" y="29801"/>
                </a:lnTo>
                <a:lnTo>
                  <a:pt x="20016" y="30417"/>
                </a:lnTo>
                <a:lnTo>
                  <a:pt x="20103" y="30560"/>
                </a:lnTo>
                <a:lnTo>
                  <a:pt x="20189" y="30696"/>
                </a:lnTo>
                <a:lnTo>
                  <a:pt x="20288" y="30825"/>
                </a:lnTo>
                <a:lnTo>
                  <a:pt x="20392" y="30946"/>
                </a:lnTo>
                <a:lnTo>
                  <a:pt x="20502" y="31061"/>
                </a:lnTo>
                <a:lnTo>
                  <a:pt x="20611" y="31168"/>
                </a:lnTo>
                <a:lnTo>
                  <a:pt x="20733" y="31261"/>
                </a:lnTo>
                <a:lnTo>
                  <a:pt x="20854" y="31354"/>
                </a:lnTo>
                <a:lnTo>
                  <a:pt x="20987" y="31433"/>
                </a:lnTo>
                <a:lnTo>
                  <a:pt x="21114" y="31505"/>
                </a:lnTo>
                <a:lnTo>
                  <a:pt x="21247" y="31569"/>
                </a:lnTo>
                <a:lnTo>
                  <a:pt x="21386" y="31626"/>
                </a:lnTo>
                <a:lnTo>
                  <a:pt x="21525" y="31669"/>
                </a:lnTo>
                <a:lnTo>
                  <a:pt x="21663" y="31705"/>
                </a:lnTo>
                <a:lnTo>
                  <a:pt x="21802" y="31726"/>
                </a:lnTo>
                <a:lnTo>
                  <a:pt x="21946" y="31741"/>
                </a:lnTo>
                <a:lnTo>
                  <a:pt x="22085" y="31748"/>
                </a:lnTo>
                <a:lnTo>
                  <a:pt x="22224" y="31741"/>
                </a:lnTo>
                <a:lnTo>
                  <a:pt x="22363" y="31726"/>
                </a:lnTo>
                <a:lnTo>
                  <a:pt x="22501" y="31698"/>
                </a:lnTo>
                <a:lnTo>
                  <a:pt x="22634" y="31655"/>
                </a:lnTo>
                <a:lnTo>
                  <a:pt x="22767" y="31605"/>
                </a:lnTo>
                <a:lnTo>
                  <a:pt x="22894" y="31540"/>
                </a:lnTo>
                <a:lnTo>
                  <a:pt x="23022" y="31469"/>
                </a:lnTo>
                <a:lnTo>
                  <a:pt x="23137" y="31383"/>
                </a:lnTo>
                <a:lnTo>
                  <a:pt x="23253" y="31283"/>
                </a:lnTo>
                <a:lnTo>
                  <a:pt x="23363" y="31175"/>
                </a:lnTo>
                <a:lnTo>
                  <a:pt x="23467" y="31046"/>
                </a:lnTo>
                <a:lnTo>
                  <a:pt x="23565" y="30910"/>
                </a:lnTo>
                <a:lnTo>
                  <a:pt x="23651" y="30760"/>
                </a:lnTo>
                <a:lnTo>
                  <a:pt x="23738" y="30596"/>
                </a:lnTo>
                <a:lnTo>
                  <a:pt x="23808" y="30417"/>
                </a:lnTo>
                <a:lnTo>
                  <a:pt x="24004" y="29894"/>
                </a:lnTo>
                <a:lnTo>
                  <a:pt x="24189" y="29365"/>
                </a:lnTo>
                <a:lnTo>
                  <a:pt x="24362" y="28835"/>
                </a:lnTo>
                <a:lnTo>
                  <a:pt x="24530" y="28305"/>
                </a:lnTo>
                <a:lnTo>
                  <a:pt x="24721" y="28477"/>
                </a:lnTo>
                <a:lnTo>
                  <a:pt x="24911" y="28642"/>
                </a:lnTo>
                <a:lnTo>
                  <a:pt x="25102" y="28792"/>
                </a:lnTo>
                <a:lnTo>
                  <a:pt x="25293" y="28942"/>
                </a:lnTo>
                <a:lnTo>
                  <a:pt x="25484" y="29078"/>
                </a:lnTo>
                <a:lnTo>
                  <a:pt x="25674" y="29214"/>
                </a:lnTo>
                <a:lnTo>
                  <a:pt x="25865" y="29336"/>
                </a:lnTo>
                <a:lnTo>
                  <a:pt x="26056" y="29451"/>
                </a:lnTo>
                <a:lnTo>
                  <a:pt x="26247" y="29551"/>
                </a:lnTo>
                <a:lnTo>
                  <a:pt x="26437" y="29651"/>
                </a:lnTo>
                <a:lnTo>
                  <a:pt x="26628" y="29730"/>
                </a:lnTo>
                <a:lnTo>
                  <a:pt x="26819" y="29808"/>
                </a:lnTo>
                <a:lnTo>
                  <a:pt x="27010" y="29873"/>
                </a:lnTo>
                <a:lnTo>
                  <a:pt x="27194" y="29923"/>
                </a:lnTo>
                <a:lnTo>
                  <a:pt x="27385" y="29966"/>
                </a:lnTo>
                <a:lnTo>
                  <a:pt x="27570" y="30002"/>
                </a:lnTo>
                <a:lnTo>
                  <a:pt x="27761" y="30016"/>
                </a:lnTo>
                <a:lnTo>
                  <a:pt x="27946" y="30023"/>
                </a:lnTo>
                <a:lnTo>
                  <a:pt x="28131" y="30023"/>
                </a:lnTo>
                <a:lnTo>
                  <a:pt x="28310" y="30002"/>
                </a:lnTo>
                <a:lnTo>
                  <a:pt x="28495" y="29973"/>
                </a:lnTo>
                <a:lnTo>
                  <a:pt x="28674" y="29930"/>
                </a:lnTo>
                <a:lnTo>
                  <a:pt x="28853" y="29873"/>
                </a:lnTo>
                <a:lnTo>
                  <a:pt x="29032" y="29801"/>
                </a:lnTo>
                <a:lnTo>
                  <a:pt x="29206" y="29715"/>
                </a:lnTo>
                <a:lnTo>
                  <a:pt x="29379" y="29608"/>
                </a:lnTo>
                <a:lnTo>
                  <a:pt x="29553" y="29493"/>
                </a:lnTo>
                <a:lnTo>
                  <a:pt x="29720" y="29365"/>
                </a:lnTo>
                <a:lnTo>
                  <a:pt x="29888" y="29221"/>
                </a:lnTo>
                <a:lnTo>
                  <a:pt x="30055" y="29057"/>
                </a:lnTo>
                <a:lnTo>
                  <a:pt x="30217" y="28878"/>
                </a:lnTo>
                <a:lnTo>
                  <a:pt x="30379" y="28685"/>
                </a:lnTo>
                <a:lnTo>
                  <a:pt x="30628" y="28985"/>
                </a:lnTo>
                <a:lnTo>
                  <a:pt x="30888" y="29279"/>
                </a:lnTo>
                <a:lnTo>
                  <a:pt x="31148" y="29558"/>
                </a:lnTo>
                <a:lnTo>
                  <a:pt x="31419" y="29830"/>
                </a:lnTo>
                <a:lnTo>
                  <a:pt x="31691" y="30087"/>
                </a:lnTo>
                <a:lnTo>
                  <a:pt x="31980" y="30331"/>
                </a:lnTo>
                <a:lnTo>
                  <a:pt x="32125" y="30445"/>
                </a:lnTo>
                <a:lnTo>
                  <a:pt x="32269" y="30560"/>
                </a:lnTo>
                <a:lnTo>
                  <a:pt x="32419" y="30667"/>
                </a:lnTo>
                <a:lnTo>
                  <a:pt x="32570" y="30775"/>
                </a:lnTo>
                <a:lnTo>
                  <a:pt x="32720" y="30875"/>
                </a:lnTo>
                <a:lnTo>
                  <a:pt x="32876" y="30975"/>
                </a:lnTo>
                <a:lnTo>
                  <a:pt x="33032" y="31068"/>
                </a:lnTo>
                <a:lnTo>
                  <a:pt x="33194" y="31154"/>
                </a:lnTo>
                <a:lnTo>
                  <a:pt x="33356" y="31240"/>
                </a:lnTo>
                <a:lnTo>
                  <a:pt x="33517" y="31326"/>
                </a:lnTo>
                <a:lnTo>
                  <a:pt x="33685" y="31397"/>
                </a:lnTo>
                <a:lnTo>
                  <a:pt x="33858" y="31469"/>
                </a:lnTo>
                <a:lnTo>
                  <a:pt x="34026" y="31540"/>
                </a:lnTo>
                <a:lnTo>
                  <a:pt x="34205" y="31605"/>
                </a:lnTo>
                <a:lnTo>
                  <a:pt x="34379" y="31662"/>
                </a:lnTo>
                <a:lnTo>
                  <a:pt x="34564" y="31712"/>
                </a:lnTo>
                <a:lnTo>
                  <a:pt x="34743" y="31762"/>
                </a:lnTo>
                <a:lnTo>
                  <a:pt x="34928" y="31805"/>
                </a:lnTo>
                <a:lnTo>
                  <a:pt x="35118" y="31848"/>
                </a:lnTo>
                <a:lnTo>
                  <a:pt x="35309" y="31877"/>
                </a:lnTo>
                <a:lnTo>
                  <a:pt x="35396" y="31891"/>
                </a:lnTo>
                <a:lnTo>
                  <a:pt x="35563" y="31891"/>
                </a:lnTo>
                <a:lnTo>
                  <a:pt x="35650" y="31884"/>
                </a:lnTo>
                <a:lnTo>
                  <a:pt x="35731" y="31869"/>
                </a:lnTo>
                <a:lnTo>
                  <a:pt x="35812" y="31848"/>
                </a:lnTo>
                <a:lnTo>
                  <a:pt x="35893" y="31819"/>
                </a:lnTo>
                <a:lnTo>
                  <a:pt x="35968" y="31791"/>
                </a:lnTo>
                <a:lnTo>
                  <a:pt x="36205" y="31805"/>
                </a:lnTo>
                <a:lnTo>
                  <a:pt x="36442" y="31805"/>
                </a:lnTo>
                <a:lnTo>
                  <a:pt x="36673" y="31791"/>
                </a:lnTo>
                <a:lnTo>
                  <a:pt x="36904" y="31762"/>
                </a:lnTo>
                <a:lnTo>
                  <a:pt x="37136" y="31719"/>
                </a:lnTo>
                <a:lnTo>
                  <a:pt x="37367" y="31669"/>
                </a:lnTo>
                <a:lnTo>
                  <a:pt x="37598" y="31598"/>
                </a:lnTo>
                <a:lnTo>
                  <a:pt x="37829" y="31519"/>
                </a:lnTo>
                <a:lnTo>
                  <a:pt x="38055" y="31419"/>
                </a:lnTo>
                <a:lnTo>
                  <a:pt x="38280" y="31311"/>
                </a:lnTo>
                <a:lnTo>
                  <a:pt x="38505" y="31182"/>
                </a:lnTo>
                <a:lnTo>
                  <a:pt x="38731" y="31039"/>
                </a:lnTo>
                <a:lnTo>
                  <a:pt x="38950" y="30882"/>
                </a:lnTo>
                <a:lnTo>
                  <a:pt x="39176" y="30710"/>
                </a:lnTo>
                <a:lnTo>
                  <a:pt x="39390" y="30517"/>
                </a:lnTo>
                <a:lnTo>
                  <a:pt x="39609" y="30309"/>
                </a:lnTo>
                <a:lnTo>
                  <a:pt x="39754" y="30166"/>
                </a:lnTo>
                <a:lnTo>
                  <a:pt x="39887" y="30009"/>
                </a:lnTo>
                <a:lnTo>
                  <a:pt x="40020" y="29858"/>
                </a:lnTo>
                <a:lnTo>
                  <a:pt x="40141" y="29701"/>
                </a:lnTo>
                <a:lnTo>
                  <a:pt x="40251" y="29544"/>
                </a:lnTo>
                <a:lnTo>
                  <a:pt x="40361" y="29379"/>
                </a:lnTo>
                <a:lnTo>
                  <a:pt x="40459" y="29214"/>
                </a:lnTo>
                <a:lnTo>
                  <a:pt x="40551" y="29050"/>
                </a:lnTo>
                <a:lnTo>
                  <a:pt x="40638" y="28878"/>
                </a:lnTo>
                <a:lnTo>
                  <a:pt x="40713" y="28706"/>
                </a:lnTo>
                <a:lnTo>
                  <a:pt x="40788" y="28534"/>
                </a:lnTo>
                <a:lnTo>
                  <a:pt x="40852" y="28356"/>
                </a:lnTo>
                <a:lnTo>
                  <a:pt x="40916" y="28177"/>
                </a:lnTo>
                <a:lnTo>
                  <a:pt x="40968" y="27998"/>
                </a:lnTo>
                <a:lnTo>
                  <a:pt x="41014" y="27812"/>
                </a:lnTo>
                <a:lnTo>
                  <a:pt x="41054" y="27626"/>
                </a:lnTo>
                <a:lnTo>
                  <a:pt x="41031" y="27890"/>
                </a:lnTo>
                <a:lnTo>
                  <a:pt x="41002" y="28162"/>
                </a:lnTo>
                <a:lnTo>
                  <a:pt x="40973" y="28427"/>
                </a:lnTo>
                <a:lnTo>
                  <a:pt x="40939" y="28692"/>
                </a:lnTo>
                <a:lnTo>
                  <a:pt x="40904" y="28957"/>
                </a:lnTo>
                <a:lnTo>
                  <a:pt x="40858" y="29229"/>
                </a:lnTo>
                <a:lnTo>
                  <a:pt x="40811" y="29493"/>
                </a:lnTo>
                <a:lnTo>
                  <a:pt x="40759" y="29765"/>
                </a:lnTo>
                <a:lnTo>
                  <a:pt x="40707" y="30030"/>
                </a:lnTo>
                <a:lnTo>
                  <a:pt x="40650" y="30295"/>
                </a:lnTo>
                <a:lnTo>
                  <a:pt x="40586" y="30567"/>
                </a:lnTo>
                <a:lnTo>
                  <a:pt x="40517" y="30832"/>
                </a:lnTo>
                <a:lnTo>
                  <a:pt x="40447" y="31104"/>
                </a:lnTo>
                <a:lnTo>
                  <a:pt x="40366" y="31376"/>
                </a:lnTo>
                <a:lnTo>
                  <a:pt x="40286" y="31640"/>
                </a:lnTo>
                <a:lnTo>
                  <a:pt x="40205" y="31912"/>
                </a:lnTo>
                <a:lnTo>
                  <a:pt x="40112" y="32177"/>
                </a:lnTo>
                <a:lnTo>
                  <a:pt x="40020" y="32449"/>
                </a:lnTo>
                <a:lnTo>
                  <a:pt x="39921" y="32714"/>
                </a:lnTo>
                <a:lnTo>
                  <a:pt x="39817" y="32986"/>
                </a:lnTo>
                <a:lnTo>
                  <a:pt x="39708" y="33251"/>
                </a:lnTo>
                <a:lnTo>
                  <a:pt x="39592" y="33523"/>
                </a:lnTo>
                <a:lnTo>
                  <a:pt x="39476" y="33788"/>
                </a:lnTo>
                <a:lnTo>
                  <a:pt x="39355" y="34059"/>
                </a:lnTo>
                <a:lnTo>
                  <a:pt x="39228" y="34324"/>
                </a:lnTo>
                <a:lnTo>
                  <a:pt x="39095" y="34596"/>
                </a:lnTo>
                <a:lnTo>
                  <a:pt x="38956" y="34861"/>
                </a:lnTo>
                <a:lnTo>
                  <a:pt x="38817" y="35133"/>
                </a:lnTo>
                <a:lnTo>
                  <a:pt x="38667" y="35398"/>
                </a:lnTo>
                <a:lnTo>
                  <a:pt x="38517" y="35663"/>
                </a:lnTo>
                <a:lnTo>
                  <a:pt x="38361" y="35935"/>
                </a:lnTo>
                <a:lnTo>
                  <a:pt x="38199" y="36199"/>
                </a:lnTo>
                <a:lnTo>
                  <a:pt x="38124" y="36328"/>
                </a:lnTo>
                <a:lnTo>
                  <a:pt x="38055" y="36457"/>
                </a:lnTo>
                <a:lnTo>
                  <a:pt x="37991" y="36586"/>
                </a:lnTo>
                <a:lnTo>
                  <a:pt x="37939" y="36722"/>
                </a:lnTo>
                <a:lnTo>
                  <a:pt x="37893" y="36851"/>
                </a:lnTo>
                <a:lnTo>
                  <a:pt x="37858" y="36979"/>
                </a:lnTo>
                <a:lnTo>
                  <a:pt x="37823" y="37101"/>
                </a:lnTo>
                <a:lnTo>
                  <a:pt x="37800" y="37230"/>
                </a:lnTo>
                <a:lnTo>
                  <a:pt x="37783" y="37359"/>
                </a:lnTo>
                <a:lnTo>
                  <a:pt x="37771" y="37480"/>
                </a:lnTo>
                <a:lnTo>
                  <a:pt x="37766" y="37602"/>
                </a:lnTo>
                <a:lnTo>
                  <a:pt x="37766" y="37724"/>
                </a:lnTo>
                <a:lnTo>
                  <a:pt x="37771" y="37845"/>
                </a:lnTo>
                <a:lnTo>
                  <a:pt x="37789" y="37960"/>
                </a:lnTo>
                <a:lnTo>
                  <a:pt x="37806" y="38074"/>
                </a:lnTo>
                <a:lnTo>
                  <a:pt x="37829" y="38189"/>
                </a:lnTo>
                <a:lnTo>
                  <a:pt x="37858" y="38303"/>
                </a:lnTo>
                <a:lnTo>
                  <a:pt x="37893" y="38411"/>
                </a:lnTo>
                <a:lnTo>
                  <a:pt x="37933" y="38518"/>
                </a:lnTo>
                <a:lnTo>
                  <a:pt x="37979" y="38625"/>
                </a:lnTo>
                <a:lnTo>
                  <a:pt x="38026" y="38733"/>
                </a:lnTo>
                <a:lnTo>
                  <a:pt x="38078" y="38826"/>
                </a:lnTo>
                <a:lnTo>
                  <a:pt x="38135" y="38926"/>
                </a:lnTo>
                <a:lnTo>
                  <a:pt x="38199" y="39019"/>
                </a:lnTo>
                <a:lnTo>
                  <a:pt x="38263" y="39112"/>
                </a:lnTo>
                <a:lnTo>
                  <a:pt x="38332" y="39198"/>
                </a:lnTo>
                <a:lnTo>
                  <a:pt x="38407" y="39284"/>
                </a:lnTo>
                <a:lnTo>
                  <a:pt x="38482" y="39363"/>
                </a:lnTo>
                <a:lnTo>
                  <a:pt x="38563" y="39441"/>
                </a:lnTo>
                <a:lnTo>
                  <a:pt x="38644" y="39513"/>
                </a:lnTo>
                <a:lnTo>
                  <a:pt x="38731" y="39584"/>
                </a:lnTo>
                <a:lnTo>
                  <a:pt x="38817" y="39649"/>
                </a:lnTo>
                <a:lnTo>
                  <a:pt x="38910" y="39713"/>
                </a:lnTo>
                <a:lnTo>
                  <a:pt x="39002" y="39771"/>
                </a:lnTo>
                <a:lnTo>
                  <a:pt x="39095" y="39828"/>
                </a:lnTo>
                <a:lnTo>
                  <a:pt x="39193" y="39878"/>
                </a:lnTo>
                <a:lnTo>
                  <a:pt x="39291" y="39921"/>
                </a:lnTo>
                <a:lnTo>
                  <a:pt x="39395" y="39957"/>
                </a:lnTo>
                <a:lnTo>
                  <a:pt x="39494" y="39992"/>
                </a:lnTo>
                <a:lnTo>
                  <a:pt x="39598" y="40021"/>
                </a:lnTo>
                <a:lnTo>
                  <a:pt x="39702" y="40050"/>
                </a:lnTo>
                <a:lnTo>
                  <a:pt x="39812" y="40071"/>
                </a:lnTo>
                <a:lnTo>
                  <a:pt x="39916" y="40085"/>
                </a:lnTo>
                <a:lnTo>
                  <a:pt x="40020" y="40093"/>
                </a:lnTo>
                <a:lnTo>
                  <a:pt x="40129" y="40100"/>
                </a:lnTo>
                <a:lnTo>
                  <a:pt x="40234" y="40093"/>
                </a:lnTo>
                <a:lnTo>
                  <a:pt x="40343" y="40085"/>
                </a:lnTo>
                <a:lnTo>
                  <a:pt x="40447" y="40071"/>
                </a:lnTo>
                <a:lnTo>
                  <a:pt x="40557" y="40057"/>
                </a:lnTo>
                <a:lnTo>
                  <a:pt x="40661" y="40028"/>
                </a:lnTo>
                <a:lnTo>
                  <a:pt x="40771" y="39992"/>
                </a:lnTo>
                <a:lnTo>
                  <a:pt x="40875" y="39957"/>
                </a:lnTo>
                <a:lnTo>
                  <a:pt x="40979" y="39914"/>
                </a:lnTo>
                <a:lnTo>
                  <a:pt x="41083" y="39864"/>
                </a:lnTo>
                <a:lnTo>
                  <a:pt x="41181" y="39799"/>
                </a:lnTo>
                <a:lnTo>
                  <a:pt x="41280" y="39735"/>
                </a:lnTo>
                <a:lnTo>
                  <a:pt x="41378" y="39663"/>
                </a:lnTo>
                <a:lnTo>
                  <a:pt x="41476" y="39584"/>
                </a:lnTo>
                <a:lnTo>
                  <a:pt x="41569" y="39499"/>
                </a:lnTo>
                <a:lnTo>
                  <a:pt x="41661" y="39406"/>
                </a:lnTo>
                <a:lnTo>
                  <a:pt x="41754" y="39298"/>
                </a:lnTo>
                <a:lnTo>
                  <a:pt x="41840" y="39191"/>
                </a:lnTo>
                <a:lnTo>
                  <a:pt x="41921" y="39076"/>
                </a:lnTo>
                <a:lnTo>
                  <a:pt x="42002" y="38948"/>
                </a:lnTo>
                <a:lnTo>
                  <a:pt x="42239" y="38561"/>
                </a:lnTo>
                <a:lnTo>
                  <a:pt x="42470" y="38167"/>
                </a:lnTo>
                <a:lnTo>
                  <a:pt x="42690" y="37774"/>
                </a:lnTo>
                <a:lnTo>
                  <a:pt x="42898" y="37380"/>
                </a:lnTo>
                <a:lnTo>
                  <a:pt x="43106" y="36979"/>
                </a:lnTo>
                <a:lnTo>
                  <a:pt x="43297" y="36586"/>
                </a:lnTo>
                <a:lnTo>
                  <a:pt x="43482" y="36185"/>
                </a:lnTo>
                <a:lnTo>
                  <a:pt x="43661" y="35791"/>
                </a:lnTo>
                <a:lnTo>
                  <a:pt x="43834" y="35391"/>
                </a:lnTo>
                <a:lnTo>
                  <a:pt x="43996" y="34990"/>
                </a:lnTo>
                <a:lnTo>
                  <a:pt x="44146" y="34596"/>
                </a:lnTo>
                <a:lnTo>
                  <a:pt x="44291" y="34195"/>
                </a:lnTo>
                <a:lnTo>
                  <a:pt x="44430" y="33795"/>
                </a:lnTo>
                <a:lnTo>
                  <a:pt x="44557" y="33394"/>
                </a:lnTo>
                <a:lnTo>
                  <a:pt x="44684" y="32993"/>
                </a:lnTo>
                <a:lnTo>
                  <a:pt x="44794" y="32592"/>
                </a:lnTo>
                <a:lnTo>
                  <a:pt x="44904" y="32184"/>
                </a:lnTo>
                <a:lnTo>
                  <a:pt x="45002" y="31784"/>
                </a:lnTo>
                <a:lnTo>
                  <a:pt x="45094" y="31383"/>
                </a:lnTo>
                <a:lnTo>
                  <a:pt x="45175" y="30982"/>
                </a:lnTo>
                <a:lnTo>
                  <a:pt x="45250" y="30581"/>
                </a:lnTo>
                <a:lnTo>
                  <a:pt x="45320" y="30181"/>
                </a:lnTo>
                <a:lnTo>
                  <a:pt x="45383" y="29780"/>
                </a:lnTo>
                <a:lnTo>
                  <a:pt x="45435" y="29379"/>
                </a:lnTo>
                <a:lnTo>
                  <a:pt x="45487" y="28978"/>
                </a:lnTo>
                <a:lnTo>
                  <a:pt x="45522" y="28577"/>
                </a:lnTo>
                <a:lnTo>
                  <a:pt x="45557" y="28177"/>
                </a:lnTo>
                <a:lnTo>
                  <a:pt x="45586" y="27776"/>
                </a:lnTo>
                <a:lnTo>
                  <a:pt x="45603" y="27382"/>
                </a:lnTo>
                <a:lnTo>
                  <a:pt x="45614" y="26981"/>
                </a:lnTo>
                <a:lnTo>
                  <a:pt x="45620" y="26581"/>
                </a:lnTo>
                <a:lnTo>
                  <a:pt x="45620" y="26187"/>
                </a:lnTo>
                <a:lnTo>
                  <a:pt x="45614" y="25793"/>
                </a:lnTo>
                <a:lnTo>
                  <a:pt x="45603" y="25393"/>
                </a:lnTo>
                <a:lnTo>
                  <a:pt x="45580" y="24999"/>
                </a:lnTo>
                <a:lnTo>
                  <a:pt x="45551" y="24605"/>
                </a:lnTo>
                <a:lnTo>
                  <a:pt x="45522" y="24219"/>
                </a:lnTo>
                <a:lnTo>
                  <a:pt x="45481" y="23825"/>
                </a:lnTo>
                <a:lnTo>
                  <a:pt x="45435" y="23432"/>
                </a:lnTo>
                <a:lnTo>
                  <a:pt x="45383" y="23045"/>
                </a:lnTo>
                <a:lnTo>
                  <a:pt x="45325" y="22659"/>
                </a:lnTo>
                <a:lnTo>
                  <a:pt x="45262" y="22272"/>
                </a:lnTo>
                <a:lnTo>
                  <a:pt x="45192" y="21886"/>
                </a:lnTo>
                <a:lnTo>
                  <a:pt x="45117" y="21499"/>
                </a:lnTo>
                <a:lnTo>
                  <a:pt x="45031" y="21120"/>
                </a:lnTo>
                <a:lnTo>
                  <a:pt x="44944" y="20741"/>
                </a:lnTo>
                <a:lnTo>
                  <a:pt x="44851" y="20361"/>
                </a:lnTo>
                <a:lnTo>
                  <a:pt x="44753" y="19982"/>
                </a:lnTo>
                <a:lnTo>
                  <a:pt x="44649" y="19603"/>
                </a:lnTo>
                <a:lnTo>
                  <a:pt x="44539" y="19231"/>
                </a:lnTo>
                <a:lnTo>
                  <a:pt x="44424" y="18859"/>
                </a:lnTo>
                <a:lnTo>
                  <a:pt x="44302" y="18486"/>
                </a:lnTo>
                <a:lnTo>
                  <a:pt x="44181" y="18121"/>
                </a:lnTo>
                <a:lnTo>
                  <a:pt x="44048" y="17756"/>
                </a:lnTo>
                <a:lnTo>
                  <a:pt x="43915" y="17391"/>
                </a:lnTo>
                <a:lnTo>
                  <a:pt x="43771" y="17026"/>
                </a:lnTo>
                <a:lnTo>
                  <a:pt x="43626" y="16669"/>
                </a:lnTo>
                <a:lnTo>
                  <a:pt x="43476" y="16311"/>
                </a:lnTo>
                <a:lnTo>
                  <a:pt x="43320" y="15953"/>
                </a:lnTo>
                <a:lnTo>
                  <a:pt x="43158" y="15602"/>
                </a:lnTo>
                <a:lnTo>
                  <a:pt x="42990" y="15251"/>
                </a:lnTo>
                <a:lnTo>
                  <a:pt x="42823" y="14901"/>
                </a:lnTo>
                <a:lnTo>
                  <a:pt x="42649" y="14557"/>
                </a:lnTo>
                <a:lnTo>
                  <a:pt x="42470" y="14214"/>
                </a:lnTo>
                <a:lnTo>
                  <a:pt x="42285" y="13870"/>
                </a:lnTo>
                <a:lnTo>
                  <a:pt x="42095" y="13534"/>
                </a:lnTo>
                <a:lnTo>
                  <a:pt x="41904" y="13198"/>
                </a:lnTo>
                <a:lnTo>
                  <a:pt x="41707" y="12861"/>
                </a:lnTo>
                <a:lnTo>
                  <a:pt x="41505" y="12532"/>
                </a:lnTo>
                <a:lnTo>
                  <a:pt x="41303" y="12210"/>
                </a:lnTo>
                <a:lnTo>
                  <a:pt x="41089" y="11881"/>
                </a:lnTo>
                <a:lnTo>
                  <a:pt x="40875" y="11566"/>
                </a:lnTo>
                <a:lnTo>
                  <a:pt x="40661" y="11244"/>
                </a:lnTo>
                <a:lnTo>
                  <a:pt x="40442" y="10929"/>
                </a:lnTo>
                <a:lnTo>
                  <a:pt x="40216" y="10621"/>
                </a:lnTo>
                <a:lnTo>
                  <a:pt x="39985" y="10313"/>
                </a:lnTo>
                <a:lnTo>
                  <a:pt x="39754" y="10006"/>
                </a:lnTo>
                <a:lnTo>
                  <a:pt x="39517" y="9705"/>
                </a:lnTo>
                <a:lnTo>
                  <a:pt x="39280" y="9404"/>
                </a:lnTo>
                <a:lnTo>
                  <a:pt x="39037" y="9111"/>
                </a:lnTo>
                <a:lnTo>
                  <a:pt x="38789" y="8825"/>
                </a:lnTo>
                <a:lnTo>
                  <a:pt x="38540" y="8531"/>
                </a:lnTo>
                <a:lnTo>
                  <a:pt x="38286" y="8252"/>
                </a:lnTo>
                <a:lnTo>
                  <a:pt x="38031" y="7973"/>
                </a:lnTo>
                <a:lnTo>
                  <a:pt x="37771" y="7694"/>
                </a:lnTo>
                <a:lnTo>
                  <a:pt x="37505" y="7422"/>
                </a:lnTo>
                <a:lnTo>
                  <a:pt x="37240" y="7157"/>
                </a:lnTo>
                <a:lnTo>
                  <a:pt x="36974" y="6892"/>
                </a:lnTo>
                <a:lnTo>
                  <a:pt x="36702" y="6628"/>
                </a:lnTo>
                <a:lnTo>
                  <a:pt x="36430" y="6370"/>
                </a:lnTo>
                <a:lnTo>
                  <a:pt x="36153" y="6119"/>
                </a:lnTo>
                <a:lnTo>
                  <a:pt x="35870" y="5876"/>
                </a:lnTo>
                <a:lnTo>
                  <a:pt x="35592" y="5626"/>
                </a:lnTo>
                <a:lnTo>
                  <a:pt x="35303" y="5389"/>
                </a:lnTo>
                <a:lnTo>
                  <a:pt x="35020" y="5153"/>
                </a:lnTo>
                <a:lnTo>
                  <a:pt x="34731" y="4924"/>
                </a:lnTo>
                <a:lnTo>
                  <a:pt x="34436" y="4695"/>
                </a:lnTo>
                <a:lnTo>
                  <a:pt x="34142" y="4473"/>
                </a:lnTo>
                <a:lnTo>
                  <a:pt x="33847" y="4259"/>
                </a:lnTo>
                <a:lnTo>
                  <a:pt x="33546" y="4044"/>
                </a:lnTo>
                <a:lnTo>
                  <a:pt x="33246" y="3836"/>
                </a:lnTo>
                <a:lnTo>
                  <a:pt x="32945" y="3636"/>
                </a:lnTo>
                <a:lnTo>
                  <a:pt x="32639" y="3436"/>
                </a:lnTo>
                <a:lnTo>
                  <a:pt x="32333" y="3242"/>
                </a:lnTo>
                <a:lnTo>
                  <a:pt x="32026" y="3056"/>
                </a:lnTo>
                <a:lnTo>
                  <a:pt x="31714" y="2877"/>
                </a:lnTo>
                <a:lnTo>
                  <a:pt x="31402" y="2699"/>
                </a:lnTo>
                <a:lnTo>
                  <a:pt x="31090" y="2520"/>
                </a:lnTo>
                <a:lnTo>
                  <a:pt x="30778" y="2355"/>
                </a:lnTo>
                <a:lnTo>
                  <a:pt x="30460" y="2190"/>
                </a:lnTo>
                <a:lnTo>
                  <a:pt x="30142" y="2033"/>
                </a:lnTo>
                <a:lnTo>
                  <a:pt x="29824" y="1883"/>
                </a:lnTo>
                <a:lnTo>
                  <a:pt x="29501" y="1740"/>
                </a:lnTo>
                <a:lnTo>
                  <a:pt x="29183" y="1596"/>
                </a:lnTo>
                <a:lnTo>
                  <a:pt x="28859" y="1460"/>
                </a:lnTo>
                <a:lnTo>
                  <a:pt x="28535" y="1332"/>
                </a:lnTo>
                <a:lnTo>
                  <a:pt x="28212" y="1203"/>
                </a:lnTo>
                <a:lnTo>
                  <a:pt x="27888" y="1088"/>
                </a:lnTo>
                <a:lnTo>
                  <a:pt x="27559" y="974"/>
                </a:lnTo>
                <a:lnTo>
                  <a:pt x="27229" y="866"/>
                </a:lnTo>
                <a:lnTo>
                  <a:pt x="26905" y="766"/>
                </a:lnTo>
                <a:lnTo>
                  <a:pt x="26576" y="673"/>
                </a:lnTo>
                <a:lnTo>
                  <a:pt x="26247" y="580"/>
                </a:lnTo>
                <a:lnTo>
                  <a:pt x="25917" y="501"/>
                </a:lnTo>
                <a:lnTo>
                  <a:pt x="25588" y="423"/>
                </a:lnTo>
                <a:lnTo>
                  <a:pt x="25252" y="351"/>
                </a:lnTo>
                <a:lnTo>
                  <a:pt x="24923" y="287"/>
                </a:lnTo>
                <a:lnTo>
                  <a:pt x="24594" y="229"/>
                </a:lnTo>
                <a:lnTo>
                  <a:pt x="24241" y="172"/>
                </a:lnTo>
                <a:lnTo>
                  <a:pt x="23888" y="129"/>
                </a:lnTo>
                <a:lnTo>
                  <a:pt x="23536" y="86"/>
                </a:lnTo>
                <a:lnTo>
                  <a:pt x="23183" y="58"/>
                </a:lnTo>
                <a:lnTo>
                  <a:pt x="22831" y="29"/>
                </a:lnTo>
                <a:lnTo>
                  <a:pt x="22478" y="15"/>
                </a:lnTo>
                <a:lnTo>
                  <a:pt x="2212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8280730" y="3808411"/>
            <a:ext cx="644656" cy="492380"/>
          </a:xfrm>
          <a:custGeom>
            <a:rect b="b" l="l" r="r" t="t"/>
            <a:pathLst>
              <a:path extrusionOk="0" h="49275" w="64514">
                <a:moveTo>
                  <a:pt x="5774" y="4767"/>
                </a:moveTo>
                <a:lnTo>
                  <a:pt x="12513" y="5497"/>
                </a:lnTo>
                <a:lnTo>
                  <a:pt x="19247" y="6234"/>
                </a:lnTo>
                <a:lnTo>
                  <a:pt x="25986" y="6978"/>
                </a:lnTo>
                <a:lnTo>
                  <a:pt x="32719" y="7730"/>
                </a:lnTo>
                <a:lnTo>
                  <a:pt x="46192" y="9240"/>
                </a:lnTo>
                <a:lnTo>
                  <a:pt x="52925" y="9984"/>
                </a:lnTo>
                <a:lnTo>
                  <a:pt x="59664" y="10729"/>
                </a:lnTo>
                <a:lnTo>
                  <a:pt x="57572" y="15631"/>
                </a:lnTo>
                <a:lnTo>
                  <a:pt x="55480" y="20526"/>
                </a:lnTo>
                <a:lnTo>
                  <a:pt x="51295" y="30317"/>
                </a:lnTo>
                <a:lnTo>
                  <a:pt x="50908" y="31211"/>
                </a:lnTo>
                <a:lnTo>
                  <a:pt x="50509" y="32120"/>
                </a:lnTo>
                <a:lnTo>
                  <a:pt x="49700" y="33945"/>
                </a:lnTo>
                <a:lnTo>
                  <a:pt x="49290" y="34868"/>
                </a:lnTo>
                <a:lnTo>
                  <a:pt x="48885" y="35799"/>
                </a:lnTo>
                <a:lnTo>
                  <a:pt x="48486" y="36736"/>
                </a:lnTo>
                <a:lnTo>
                  <a:pt x="48099" y="37681"/>
                </a:lnTo>
                <a:lnTo>
                  <a:pt x="47908" y="38153"/>
                </a:lnTo>
                <a:lnTo>
                  <a:pt x="47723" y="38633"/>
                </a:lnTo>
                <a:lnTo>
                  <a:pt x="47538" y="39112"/>
                </a:lnTo>
                <a:lnTo>
                  <a:pt x="47365" y="39592"/>
                </a:lnTo>
                <a:lnTo>
                  <a:pt x="47192" y="40071"/>
                </a:lnTo>
                <a:lnTo>
                  <a:pt x="47024" y="40558"/>
                </a:lnTo>
                <a:lnTo>
                  <a:pt x="46862" y="41045"/>
                </a:lnTo>
                <a:lnTo>
                  <a:pt x="46706" y="41531"/>
                </a:lnTo>
                <a:lnTo>
                  <a:pt x="46556" y="42018"/>
                </a:lnTo>
                <a:lnTo>
                  <a:pt x="46411" y="42512"/>
                </a:lnTo>
                <a:lnTo>
                  <a:pt x="46278" y="43006"/>
                </a:lnTo>
                <a:lnTo>
                  <a:pt x="46151" y="43499"/>
                </a:lnTo>
                <a:lnTo>
                  <a:pt x="46030" y="44000"/>
                </a:lnTo>
                <a:lnTo>
                  <a:pt x="45920" y="44501"/>
                </a:lnTo>
                <a:lnTo>
                  <a:pt x="45816" y="45002"/>
                </a:lnTo>
                <a:lnTo>
                  <a:pt x="45724" y="45503"/>
                </a:lnTo>
                <a:lnTo>
                  <a:pt x="45082" y="44766"/>
                </a:lnTo>
                <a:lnTo>
                  <a:pt x="44440" y="44036"/>
                </a:lnTo>
                <a:lnTo>
                  <a:pt x="43793" y="43313"/>
                </a:lnTo>
                <a:lnTo>
                  <a:pt x="43140" y="42590"/>
                </a:lnTo>
                <a:lnTo>
                  <a:pt x="42487" y="41868"/>
                </a:lnTo>
                <a:lnTo>
                  <a:pt x="41828" y="41159"/>
                </a:lnTo>
                <a:lnTo>
                  <a:pt x="41169" y="40443"/>
                </a:lnTo>
                <a:lnTo>
                  <a:pt x="40504" y="39742"/>
                </a:lnTo>
                <a:lnTo>
                  <a:pt x="39840" y="39041"/>
                </a:lnTo>
                <a:lnTo>
                  <a:pt x="39169" y="38339"/>
                </a:lnTo>
                <a:lnTo>
                  <a:pt x="37823" y="36951"/>
                </a:lnTo>
                <a:lnTo>
                  <a:pt x="36470" y="35570"/>
                </a:lnTo>
                <a:lnTo>
                  <a:pt x="35106" y="34203"/>
                </a:lnTo>
                <a:lnTo>
                  <a:pt x="33742" y="32843"/>
                </a:lnTo>
                <a:lnTo>
                  <a:pt x="32372" y="31490"/>
                </a:lnTo>
                <a:lnTo>
                  <a:pt x="31003" y="30138"/>
                </a:lnTo>
                <a:lnTo>
                  <a:pt x="29627" y="28792"/>
                </a:lnTo>
                <a:lnTo>
                  <a:pt x="26876" y="26108"/>
                </a:lnTo>
                <a:lnTo>
                  <a:pt x="25506" y="24763"/>
                </a:lnTo>
                <a:lnTo>
                  <a:pt x="24136" y="23417"/>
                </a:lnTo>
                <a:lnTo>
                  <a:pt x="23576" y="22866"/>
                </a:lnTo>
                <a:lnTo>
                  <a:pt x="23003" y="22315"/>
                </a:lnTo>
                <a:lnTo>
                  <a:pt x="22431" y="21771"/>
                </a:lnTo>
                <a:lnTo>
                  <a:pt x="21853" y="21220"/>
                </a:lnTo>
                <a:lnTo>
                  <a:pt x="20680" y="20118"/>
                </a:lnTo>
                <a:lnTo>
                  <a:pt x="19489" y="19016"/>
                </a:lnTo>
                <a:lnTo>
                  <a:pt x="17097" y="16805"/>
                </a:lnTo>
                <a:lnTo>
                  <a:pt x="15894" y="15681"/>
                </a:lnTo>
                <a:lnTo>
                  <a:pt x="14698" y="14550"/>
                </a:lnTo>
                <a:lnTo>
                  <a:pt x="14103" y="13978"/>
                </a:lnTo>
                <a:lnTo>
                  <a:pt x="13507" y="13405"/>
                </a:lnTo>
                <a:lnTo>
                  <a:pt x="12918" y="12825"/>
                </a:lnTo>
                <a:lnTo>
                  <a:pt x="12334" y="12239"/>
                </a:lnTo>
                <a:lnTo>
                  <a:pt x="11750" y="11652"/>
                </a:lnTo>
                <a:lnTo>
                  <a:pt x="11172" y="11058"/>
                </a:lnTo>
                <a:lnTo>
                  <a:pt x="10600" y="10457"/>
                </a:lnTo>
                <a:lnTo>
                  <a:pt x="10034" y="9855"/>
                </a:lnTo>
                <a:lnTo>
                  <a:pt x="9473" y="9240"/>
                </a:lnTo>
                <a:lnTo>
                  <a:pt x="8918" y="8624"/>
                </a:lnTo>
                <a:lnTo>
                  <a:pt x="8375" y="8002"/>
                </a:lnTo>
                <a:lnTo>
                  <a:pt x="7837" y="7365"/>
                </a:lnTo>
                <a:lnTo>
                  <a:pt x="7306" y="6728"/>
                </a:lnTo>
                <a:lnTo>
                  <a:pt x="6786" y="6084"/>
                </a:lnTo>
                <a:lnTo>
                  <a:pt x="6277" y="5425"/>
                </a:lnTo>
                <a:lnTo>
                  <a:pt x="5774" y="4767"/>
                </a:lnTo>
                <a:close/>
                <a:moveTo>
                  <a:pt x="1659" y="1"/>
                </a:moveTo>
                <a:lnTo>
                  <a:pt x="1543" y="8"/>
                </a:lnTo>
                <a:lnTo>
                  <a:pt x="1434" y="29"/>
                </a:lnTo>
                <a:lnTo>
                  <a:pt x="1324" y="58"/>
                </a:lnTo>
                <a:lnTo>
                  <a:pt x="1214" y="101"/>
                </a:lnTo>
                <a:lnTo>
                  <a:pt x="1110" y="151"/>
                </a:lnTo>
                <a:lnTo>
                  <a:pt x="1006" y="208"/>
                </a:lnTo>
                <a:lnTo>
                  <a:pt x="908" y="280"/>
                </a:lnTo>
                <a:lnTo>
                  <a:pt x="809" y="358"/>
                </a:lnTo>
                <a:lnTo>
                  <a:pt x="717" y="444"/>
                </a:lnTo>
                <a:lnTo>
                  <a:pt x="630" y="544"/>
                </a:lnTo>
                <a:lnTo>
                  <a:pt x="549" y="645"/>
                </a:lnTo>
                <a:lnTo>
                  <a:pt x="468" y="752"/>
                </a:lnTo>
                <a:lnTo>
                  <a:pt x="393" y="866"/>
                </a:lnTo>
                <a:lnTo>
                  <a:pt x="324" y="981"/>
                </a:lnTo>
                <a:lnTo>
                  <a:pt x="260" y="1103"/>
                </a:lnTo>
                <a:lnTo>
                  <a:pt x="208" y="1231"/>
                </a:lnTo>
                <a:lnTo>
                  <a:pt x="156" y="1367"/>
                </a:lnTo>
                <a:lnTo>
                  <a:pt x="110" y="1496"/>
                </a:lnTo>
                <a:lnTo>
                  <a:pt x="75" y="1632"/>
                </a:lnTo>
                <a:lnTo>
                  <a:pt x="46" y="1775"/>
                </a:lnTo>
                <a:lnTo>
                  <a:pt x="23" y="1911"/>
                </a:lnTo>
                <a:lnTo>
                  <a:pt x="6" y="2055"/>
                </a:lnTo>
                <a:lnTo>
                  <a:pt x="0" y="2198"/>
                </a:lnTo>
                <a:lnTo>
                  <a:pt x="0" y="2334"/>
                </a:lnTo>
                <a:lnTo>
                  <a:pt x="12" y="2477"/>
                </a:lnTo>
                <a:lnTo>
                  <a:pt x="29" y="2613"/>
                </a:lnTo>
                <a:lnTo>
                  <a:pt x="58" y="2749"/>
                </a:lnTo>
                <a:lnTo>
                  <a:pt x="93" y="2885"/>
                </a:lnTo>
                <a:lnTo>
                  <a:pt x="139" y="3014"/>
                </a:lnTo>
                <a:lnTo>
                  <a:pt x="197" y="3142"/>
                </a:lnTo>
                <a:lnTo>
                  <a:pt x="266" y="3264"/>
                </a:lnTo>
                <a:lnTo>
                  <a:pt x="526" y="3686"/>
                </a:lnTo>
                <a:lnTo>
                  <a:pt x="786" y="4101"/>
                </a:lnTo>
                <a:lnTo>
                  <a:pt x="1052" y="4516"/>
                </a:lnTo>
                <a:lnTo>
                  <a:pt x="1324" y="4924"/>
                </a:lnTo>
                <a:lnTo>
                  <a:pt x="1595" y="5332"/>
                </a:lnTo>
                <a:lnTo>
                  <a:pt x="1873" y="5733"/>
                </a:lnTo>
                <a:lnTo>
                  <a:pt x="2150" y="6134"/>
                </a:lnTo>
                <a:lnTo>
                  <a:pt x="2433" y="6527"/>
                </a:lnTo>
                <a:lnTo>
                  <a:pt x="2722" y="6921"/>
                </a:lnTo>
                <a:lnTo>
                  <a:pt x="3011" y="7308"/>
                </a:lnTo>
                <a:lnTo>
                  <a:pt x="3306" y="7701"/>
                </a:lnTo>
                <a:lnTo>
                  <a:pt x="3601" y="8081"/>
                </a:lnTo>
                <a:lnTo>
                  <a:pt x="3901" y="8460"/>
                </a:lnTo>
                <a:lnTo>
                  <a:pt x="4202" y="8839"/>
                </a:lnTo>
                <a:lnTo>
                  <a:pt x="4503" y="9218"/>
                </a:lnTo>
                <a:lnTo>
                  <a:pt x="4815" y="9591"/>
                </a:lnTo>
                <a:lnTo>
                  <a:pt x="5433" y="10328"/>
                </a:lnTo>
                <a:lnTo>
                  <a:pt x="6069" y="11051"/>
                </a:lnTo>
                <a:lnTo>
                  <a:pt x="6705" y="11766"/>
                </a:lnTo>
                <a:lnTo>
                  <a:pt x="7358" y="12475"/>
                </a:lnTo>
                <a:lnTo>
                  <a:pt x="8011" y="13176"/>
                </a:lnTo>
                <a:lnTo>
                  <a:pt x="8676" y="13870"/>
                </a:lnTo>
                <a:lnTo>
                  <a:pt x="9346" y="14557"/>
                </a:lnTo>
                <a:lnTo>
                  <a:pt x="10022" y="15237"/>
                </a:lnTo>
                <a:lnTo>
                  <a:pt x="10698" y="15903"/>
                </a:lnTo>
                <a:lnTo>
                  <a:pt x="11380" y="16576"/>
                </a:lnTo>
                <a:lnTo>
                  <a:pt x="12068" y="17234"/>
                </a:lnTo>
                <a:lnTo>
                  <a:pt x="12762" y="17892"/>
                </a:lnTo>
                <a:lnTo>
                  <a:pt x="14143" y="19195"/>
                </a:lnTo>
                <a:lnTo>
                  <a:pt x="15530" y="20490"/>
                </a:lnTo>
                <a:lnTo>
                  <a:pt x="16912" y="21771"/>
                </a:lnTo>
                <a:lnTo>
                  <a:pt x="18287" y="23060"/>
                </a:lnTo>
                <a:lnTo>
                  <a:pt x="18969" y="23697"/>
                </a:lnTo>
                <a:lnTo>
                  <a:pt x="19645" y="24341"/>
                </a:lnTo>
                <a:lnTo>
                  <a:pt x="20316" y="24992"/>
                </a:lnTo>
                <a:lnTo>
                  <a:pt x="20981" y="25636"/>
                </a:lnTo>
                <a:lnTo>
                  <a:pt x="22472" y="27096"/>
                </a:lnTo>
                <a:lnTo>
                  <a:pt x="23957" y="28563"/>
                </a:lnTo>
                <a:lnTo>
                  <a:pt x="26934" y="31512"/>
                </a:lnTo>
                <a:lnTo>
                  <a:pt x="28419" y="32986"/>
                </a:lnTo>
                <a:lnTo>
                  <a:pt x="29910" y="34460"/>
                </a:lnTo>
                <a:lnTo>
                  <a:pt x="31407" y="35920"/>
                </a:lnTo>
                <a:lnTo>
                  <a:pt x="32910" y="37380"/>
                </a:lnTo>
                <a:lnTo>
                  <a:pt x="34418" y="38826"/>
                </a:lnTo>
                <a:lnTo>
                  <a:pt x="35176" y="39542"/>
                </a:lnTo>
                <a:lnTo>
                  <a:pt x="35933" y="40257"/>
                </a:lnTo>
                <a:lnTo>
                  <a:pt x="36690" y="40973"/>
                </a:lnTo>
                <a:lnTo>
                  <a:pt x="37453" y="41682"/>
                </a:lnTo>
                <a:lnTo>
                  <a:pt x="38216" y="42383"/>
                </a:lnTo>
                <a:lnTo>
                  <a:pt x="38984" y="43077"/>
                </a:lnTo>
                <a:lnTo>
                  <a:pt x="39753" y="43771"/>
                </a:lnTo>
                <a:lnTo>
                  <a:pt x="40528" y="44458"/>
                </a:lnTo>
                <a:lnTo>
                  <a:pt x="41302" y="45145"/>
                </a:lnTo>
                <a:lnTo>
                  <a:pt x="42082" y="45818"/>
                </a:lnTo>
                <a:lnTo>
                  <a:pt x="42863" y="46491"/>
                </a:lnTo>
                <a:lnTo>
                  <a:pt x="43649" y="47156"/>
                </a:lnTo>
                <a:lnTo>
                  <a:pt x="44435" y="47815"/>
                </a:lnTo>
                <a:lnTo>
                  <a:pt x="45226" y="48459"/>
                </a:lnTo>
                <a:lnTo>
                  <a:pt x="45278" y="48495"/>
                </a:lnTo>
                <a:lnTo>
                  <a:pt x="45330" y="48523"/>
                </a:lnTo>
                <a:lnTo>
                  <a:pt x="45429" y="48559"/>
                </a:lnTo>
                <a:lnTo>
                  <a:pt x="45446" y="48638"/>
                </a:lnTo>
                <a:lnTo>
                  <a:pt x="45475" y="48702"/>
                </a:lnTo>
                <a:lnTo>
                  <a:pt x="45504" y="48774"/>
                </a:lnTo>
                <a:lnTo>
                  <a:pt x="45533" y="48831"/>
                </a:lnTo>
                <a:lnTo>
                  <a:pt x="45573" y="48896"/>
                </a:lnTo>
                <a:lnTo>
                  <a:pt x="45614" y="48946"/>
                </a:lnTo>
                <a:lnTo>
                  <a:pt x="45654" y="48996"/>
                </a:lnTo>
                <a:lnTo>
                  <a:pt x="45700" y="49046"/>
                </a:lnTo>
                <a:lnTo>
                  <a:pt x="45752" y="49089"/>
                </a:lnTo>
                <a:lnTo>
                  <a:pt x="45804" y="49125"/>
                </a:lnTo>
                <a:lnTo>
                  <a:pt x="45856" y="49160"/>
                </a:lnTo>
                <a:lnTo>
                  <a:pt x="45914" y="49189"/>
                </a:lnTo>
                <a:lnTo>
                  <a:pt x="45972" y="49218"/>
                </a:lnTo>
                <a:lnTo>
                  <a:pt x="46030" y="49239"/>
                </a:lnTo>
                <a:lnTo>
                  <a:pt x="46088" y="49253"/>
                </a:lnTo>
                <a:lnTo>
                  <a:pt x="46151" y="49268"/>
                </a:lnTo>
                <a:lnTo>
                  <a:pt x="46209" y="49275"/>
                </a:lnTo>
                <a:lnTo>
                  <a:pt x="46336" y="49275"/>
                </a:lnTo>
                <a:lnTo>
                  <a:pt x="46394" y="49268"/>
                </a:lnTo>
                <a:lnTo>
                  <a:pt x="46458" y="49253"/>
                </a:lnTo>
                <a:lnTo>
                  <a:pt x="46515" y="49239"/>
                </a:lnTo>
                <a:lnTo>
                  <a:pt x="46573" y="49218"/>
                </a:lnTo>
                <a:lnTo>
                  <a:pt x="46631" y="49189"/>
                </a:lnTo>
                <a:lnTo>
                  <a:pt x="46683" y="49153"/>
                </a:lnTo>
                <a:lnTo>
                  <a:pt x="46741" y="49117"/>
                </a:lnTo>
                <a:lnTo>
                  <a:pt x="46787" y="49074"/>
                </a:lnTo>
                <a:lnTo>
                  <a:pt x="46839" y="49024"/>
                </a:lnTo>
                <a:lnTo>
                  <a:pt x="46879" y="48974"/>
                </a:lnTo>
                <a:lnTo>
                  <a:pt x="46926" y="48910"/>
                </a:lnTo>
                <a:lnTo>
                  <a:pt x="46960" y="48845"/>
                </a:lnTo>
                <a:lnTo>
                  <a:pt x="46995" y="48774"/>
                </a:lnTo>
                <a:lnTo>
                  <a:pt x="48047" y="46412"/>
                </a:lnTo>
                <a:lnTo>
                  <a:pt x="49105" y="44058"/>
                </a:lnTo>
                <a:lnTo>
                  <a:pt x="50168" y="41710"/>
                </a:lnTo>
                <a:lnTo>
                  <a:pt x="51243" y="39363"/>
                </a:lnTo>
                <a:lnTo>
                  <a:pt x="52330" y="37022"/>
                </a:lnTo>
                <a:lnTo>
                  <a:pt x="53416" y="34682"/>
                </a:lnTo>
                <a:lnTo>
                  <a:pt x="55595" y="30002"/>
                </a:lnTo>
                <a:lnTo>
                  <a:pt x="57786" y="25321"/>
                </a:lnTo>
                <a:lnTo>
                  <a:pt x="58872" y="22981"/>
                </a:lnTo>
                <a:lnTo>
                  <a:pt x="59959" y="20633"/>
                </a:lnTo>
                <a:lnTo>
                  <a:pt x="61040" y="18286"/>
                </a:lnTo>
                <a:lnTo>
                  <a:pt x="62115" y="15939"/>
                </a:lnTo>
                <a:lnTo>
                  <a:pt x="63178" y="13584"/>
                </a:lnTo>
                <a:lnTo>
                  <a:pt x="64236" y="11222"/>
                </a:lnTo>
                <a:lnTo>
                  <a:pt x="64317" y="11029"/>
                </a:lnTo>
                <a:lnTo>
                  <a:pt x="64380" y="10836"/>
                </a:lnTo>
                <a:lnTo>
                  <a:pt x="64432" y="10650"/>
                </a:lnTo>
                <a:lnTo>
                  <a:pt x="64473" y="10464"/>
                </a:lnTo>
                <a:lnTo>
                  <a:pt x="64496" y="10278"/>
                </a:lnTo>
                <a:lnTo>
                  <a:pt x="64513" y="10092"/>
                </a:lnTo>
                <a:lnTo>
                  <a:pt x="64513" y="9913"/>
                </a:lnTo>
                <a:lnTo>
                  <a:pt x="64508" y="9741"/>
                </a:lnTo>
                <a:lnTo>
                  <a:pt x="64484" y="9569"/>
                </a:lnTo>
                <a:lnTo>
                  <a:pt x="64456" y="9397"/>
                </a:lnTo>
                <a:lnTo>
                  <a:pt x="64421" y="9233"/>
                </a:lnTo>
                <a:lnTo>
                  <a:pt x="64375" y="9068"/>
                </a:lnTo>
                <a:lnTo>
                  <a:pt x="64317" y="8918"/>
                </a:lnTo>
                <a:lnTo>
                  <a:pt x="64253" y="8768"/>
                </a:lnTo>
                <a:lnTo>
                  <a:pt x="64184" y="8617"/>
                </a:lnTo>
                <a:lnTo>
                  <a:pt x="64103" y="8481"/>
                </a:lnTo>
                <a:lnTo>
                  <a:pt x="64074" y="8274"/>
                </a:lnTo>
                <a:lnTo>
                  <a:pt x="64039" y="8066"/>
                </a:lnTo>
                <a:lnTo>
                  <a:pt x="63987" y="7866"/>
                </a:lnTo>
                <a:lnTo>
                  <a:pt x="63930" y="7665"/>
                </a:lnTo>
                <a:lnTo>
                  <a:pt x="63854" y="7479"/>
                </a:lnTo>
                <a:lnTo>
                  <a:pt x="63768" y="7293"/>
                </a:lnTo>
                <a:lnTo>
                  <a:pt x="63722" y="7207"/>
                </a:lnTo>
                <a:lnTo>
                  <a:pt x="63670" y="7114"/>
                </a:lnTo>
                <a:lnTo>
                  <a:pt x="63618" y="7036"/>
                </a:lnTo>
                <a:lnTo>
                  <a:pt x="63560" y="6950"/>
                </a:lnTo>
                <a:lnTo>
                  <a:pt x="63502" y="6878"/>
                </a:lnTo>
                <a:lnTo>
                  <a:pt x="63438" y="6799"/>
                </a:lnTo>
                <a:lnTo>
                  <a:pt x="63375" y="6728"/>
                </a:lnTo>
                <a:lnTo>
                  <a:pt x="63305" y="6663"/>
                </a:lnTo>
                <a:lnTo>
                  <a:pt x="63236" y="6592"/>
                </a:lnTo>
                <a:lnTo>
                  <a:pt x="63161" y="6535"/>
                </a:lnTo>
                <a:lnTo>
                  <a:pt x="63080" y="6477"/>
                </a:lnTo>
                <a:lnTo>
                  <a:pt x="62999" y="6420"/>
                </a:lnTo>
                <a:lnTo>
                  <a:pt x="62918" y="6377"/>
                </a:lnTo>
                <a:lnTo>
                  <a:pt x="62831" y="6327"/>
                </a:lnTo>
                <a:lnTo>
                  <a:pt x="62739" y="6291"/>
                </a:lnTo>
                <a:lnTo>
                  <a:pt x="62647" y="6256"/>
                </a:lnTo>
                <a:lnTo>
                  <a:pt x="62554" y="6227"/>
                </a:lnTo>
                <a:lnTo>
                  <a:pt x="62450" y="6198"/>
                </a:lnTo>
                <a:lnTo>
                  <a:pt x="62352" y="6177"/>
                </a:lnTo>
                <a:lnTo>
                  <a:pt x="62248" y="6163"/>
                </a:lnTo>
                <a:lnTo>
                  <a:pt x="58468" y="5747"/>
                </a:lnTo>
                <a:lnTo>
                  <a:pt x="54688" y="5339"/>
                </a:lnTo>
                <a:lnTo>
                  <a:pt x="50914" y="4932"/>
                </a:lnTo>
                <a:lnTo>
                  <a:pt x="47134" y="4531"/>
                </a:lnTo>
                <a:lnTo>
                  <a:pt x="43354" y="4137"/>
                </a:lnTo>
                <a:lnTo>
                  <a:pt x="39574" y="3751"/>
                </a:lnTo>
                <a:lnTo>
                  <a:pt x="32020" y="2985"/>
                </a:lnTo>
                <a:lnTo>
                  <a:pt x="24460" y="2233"/>
                </a:lnTo>
                <a:lnTo>
                  <a:pt x="16894" y="1489"/>
                </a:lnTo>
                <a:lnTo>
                  <a:pt x="1775" y="8"/>
                </a:lnTo>
                <a:lnTo>
                  <a:pt x="165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8879040" y="1404791"/>
            <a:ext cx="303208" cy="815895"/>
          </a:xfrm>
          <a:custGeom>
            <a:rect b="b" l="l" r="r" t="t"/>
            <a:pathLst>
              <a:path extrusionOk="0" h="49940" w="18559">
                <a:moveTo>
                  <a:pt x="15276" y="0"/>
                </a:moveTo>
                <a:lnTo>
                  <a:pt x="15201" y="7"/>
                </a:lnTo>
                <a:lnTo>
                  <a:pt x="15126" y="22"/>
                </a:lnTo>
                <a:lnTo>
                  <a:pt x="14663" y="143"/>
                </a:lnTo>
                <a:lnTo>
                  <a:pt x="14213" y="279"/>
                </a:lnTo>
                <a:lnTo>
                  <a:pt x="13767" y="429"/>
                </a:lnTo>
                <a:lnTo>
                  <a:pt x="13322" y="587"/>
                </a:lnTo>
                <a:lnTo>
                  <a:pt x="12889" y="766"/>
                </a:lnTo>
                <a:lnTo>
                  <a:pt x="12461" y="952"/>
                </a:lnTo>
                <a:lnTo>
                  <a:pt x="12039" y="1152"/>
                </a:lnTo>
                <a:lnTo>
                  <a:pt x="11623" y="1367"/>
                </a:lnTo>
                <a:lnTo>
                  <a:pt x="11213" y="1596"/>
                </a:lnTo>
                <a:lnTo>
                  <a:pt x="10808" y="1832"/>
                </a:lnTo>
                <a:lnTo>
                  <a:pt x="10409" y="2083"/>
                </a:lnTo>
                <a:lnTo>
                  <a:pt x="10016" y="2340"/>
                </a:lnTo>
                <a:lnTo>
                  <a:pt x="9629" y="2612"/>
                </a:lnTo>
                <a:lnTo>
                  <a:pt x="9254" y="2899"/>
                </a:lnTo>
                <a:lnTo>
                  <a:pt x="8884" y="3192"/>
                </a:lnTo>
                <a:lnTo>
                  <a:pt x="8514" y="3500"/>
                </a:lnTo>
                <a:lnTo>
                  <a:pt x="8155" y="3815"/>
                </a:lnTo>
                <a:lnTo>
                  <a:pt x="7803" y="4144"/>
                </a:lnTo>
                <a:lnTo>
                  <a:pt x="7462" y="4480"/>
                </a:lnTo>
                <a:lnTo>
                  <a:pt x="7121" y="4824"/>
                </a:lnTo>
                <a:lnTo>
                  <a:pt x="6791" y="5182"/>
                </a:lnTo>
                <a:lnTo>
                  <a:pt x="6468" y="5547"/>
                </a:lnTo>
                <a:lnTo>
                  <a:pt x="6150" y="5926"/>
                </a:lnTo>
                <a:lnTo>
                  <a:pt x="5838" y="6305"/>
                </a:lnTo>
                <a:lnTo>
                  <a:pt x="5537" y="6699"/>
                </a:lnTo>
                <a:lnTo>
                  <a:pt x="5242" y="7100"/>
                </a:lnTo>
                <a:lnTo>
                  <a:pt x="4953" y="7515"/>
                </a:lnTo>
                <a:lnTo>
                  <a:pt x="4676" y="7930"/>
                </a:lnTo>
                <a:lnTo>
                  <a:pt x="4399" y="8352"/>
                </a:lnTo>
                <a:lnTo>
                  <a:pt x="4138" y="8789"/>
                </a:lnTo>
                <a:lnTo>
                  <a:pt x="3878" y="9232"/>
                </a:lnTo>
                <a:lnTo>
                  <a:pt x="3630" y="9676"/>
                </a:lnTo>
                <a:lnTo>
                  <a:pt x="3387" y="10134"/>
                </a:lnTo>
                <a:lnTo>
                  <a:pt x="3150" y="10592"/>
                </a:lnTo>
                <a:lnTo>
                  <a:pt x="2925" y="11064"/>
                </a:lnTo>
                <a:lnTo>
                  <a:pt x="2705" y="11537"/>
                </a:lnTo>
                <a:lnTo>
                  <a:pt x="2497" y="12016"/>
                </a:lnTo>
                <a:lnTo>
                  <a:pt x="2295" y="12503"/>
                </a:lnTo>
                <a:lnTo>
                  <a:pt x="2098" y="12997"/>
                </a:lnTo>
                <a:lnTo>
                  <a:pt x="1913" y="13491"/>
                </a:lnTo>
                <a:lnTo>
                  <a:pt x="1734" y="13999"/>
                </a:lnTo>
                <a:lnTo>
                  <a:pt x="1561" y="14507"/>
                </a:lnTo>
                <a:lnTo>
                  <a:pt x="1399" y="15015"/>
                </a:lnTo>
                <a:lnTo>
                  <a:pt x="1249" y="15530"/>
                </a:lnTo>
                <a:lnTo>
                  <a:pt x="1104" y="16053"/>
                </a:lnTo>
                <a:lnTo>
                  <a:pt x="965" y="16582"/>
                </a:lnTo>
                <a:lnTo>
                  <a:pt x="838" y="17112"/>
                </a:lnTo>
                <a:lnTo>
                  <a:pt x="723" y="17641"/>
                </a:lnTo>
                <a:lnTo>
                  <a:pt x="613" y="18178"/>
                </a:lnTo>
                <a:lnTo>
                  <a:pt x="509" y="18722"/>
                </a:lnTo>
                <a:lnTo>
                  <a:pt x="416" y="19266"/>
                </a:lnTo>
                <a:lnTo>
                  <a:pt x="335" y="19810"/>
                </a:lnTo>
                <a:lnTo>
                  <a:pt x="260" y="20354"/>
                </a:lnTo>
                <a:lnTo>
                  <a:pt x="197" y="20905"/>
                </a:lnTo>
                <a:lnTo>
                  <a:pt x="139" y="21463"/>
                </a:lnTo>
                <a:lnTo>
                  <a:pt x="93" y="22014"/>
                </a:lnTo>
                <a:lnTo>
                  <a:pt x="52" y="22572"/>
                </a:lnTo>
                <a:lnTo>
                  <a:pt x="29" y="23131"/>
                </a:lnTo>
                <a:lnTo>
                  <a:pt x="6" y="23689"/>
                </a:lnTo>
                <a:lnTo>
                  <a:pt x="0" y="24247"/>
                </a:lnTo>
                <a:lnTo>
                  <a:pt x="0" y="24805"/>
                </a:lnTo>
                <a:lnTo>
                  <a:pt x="6" y="25371"/>
                </a:lnTo>
                <a:lnTo>
                  <a:pt x="29" y="25929"/>
                </a:lnTo>
                <a:lnTo>
                  <a:pt x="58" y="26494"/>
                </a:lnTo>
                <a:lnTo>
                  <a:pt x="93" y="27031"/>
                </a:lnTo>
                <a:lnTo>
                  <a:pt x="139" y="27568"/>
                </a:lnTo>
                <a:lnTo>
                  <a:pt x="191" y="28112"/>
                </a:lnTo>
                <a:lnTo>
                  <a:pt x="255" y="28656"/>
                </a:lnTo>
                <a:lnTo>
                  <a:pt x="324" y="29200"/>
                </a:lnTo>
                <a:lnTo>
                  <a:pt x="399" y="29744"/>
                </a:lnTo>
                <a:lnTo>
                  <a:pt x="486" y="30295"/>
                </a:lnTo>
                <a:lnTo>
                  <a:pt x="578" y="30839"/>
                </a:lnTo>
                <a:lnTo>
                  <a:pt x="682" y="31382"/>
                </a:lnTo>
                <a:lnTo>
                  <a:pt x="792" y="31934"/>
                </a:lnTo>
                <a:lnTo>
                  <a:pt x="913" y="32477"/>
                </a:lnTo>
                <a:lnTo>
                  <a:pt x="1035" y="33021"/>
                </a:lnTo>
                <a:lnTo>
                  <a:pt x="1173" y="33565"/>
                </a:lnTo>
                <a:lnTo>
                  <a:pt x="1312" y="34102"/>
                </a:lnTo>
                <a:lnTo>
                  <a:pt x="1462" y="34639"/>
                </a:lnTo>
                <a:lnTo>
                  <a:pt x="1619" y="35176"/>
                </a:lnTo>
                <a:lnTo>
                  <a:pt x="1786" y="35705"/>
                </a:lnTo>
                <a:lnTo>
                  <a:pt x="1960" y="36235"/>
                </a:lnTo>
                <a:lnTo>
                  <a:pt x="2139" y="36757"/>
                </a:lnTo>
                <a:lnTo>
                  <a:pt x="2329" y="37272"/>
                </a:lnTo>
                <a:lnTo>
                  <a:pt x="2526" y="37788"/>
                </a:lnTo>
                <a:lnTo>
                  <a:pt x="2728" y="38303"/>
                </a:lnTo>
                <a:lnTo>
                  <a:pt x="2942" y="38804"/>
                </a:lnTo>
                <a:lnTo>
                  <a:pt x="3162" y="39298"/>
                </a:lnTo>
                <a:lnTo>
                  <a:pt x="3387" y="39792"/>
                </a:lnTo>
                <a:lnTo>
                  <a:pt x="3618" y="40278"/>
                </a:lnTo>
                <a:lnTo>
                  <a:pt x="3861" y="40751"/>
                </a:lnTo>
                <a:lnTo>
                  <a:pt x="4110" y="41223"/>
                </a:lnTo>
                <a:lnTo>
                  <a:pt x="4370" y="41688"/>
                </a:lnTo>
                <a:lnTo>
                  <a:pt x="4630" y="42139"/>
                </a:lnTo>
                <a:lnTo>
                  <a:pt x="4901" y="42583"/>
                </a:lnTo>
                <a:lnTo>
                  <a:pt x="5179" y="43019"/>
                </a:lnTo>
                <a:lnTo>
                  <a:pt x="5462" y="43449"/>
                </a:lnTo>
                <a:lnTo>
                  <a:pt x="5757" y="43864"/>
                </a:lnTo>
                <a:lnTo>
                  <a:pt x="6057" y="44265"/>
                </a:lnTo>
                <a:lnTo>
                  <a:pt x="6364" y="44665"/>
                </a:lnTo>
                <a:lnTo>
                  <a:pt x="6676" y="45045"/>
                </a:lnTo>
                <a:lnTo>
                  <a:pt x="6994" y="45417"/>
                </a:lnTo>
                <a:lnTo>
                  <a:pt x="7323" y="45782"/>
                </a:lnTo>
                <a:lnTo>
                  <a:pt x="7653" y="46133"/>
                </a:lnTo>
                <a:lnTo>
                  <a:pt x="7994" y="46469"/>
                </a:lnTo>
                <a:lnTo>
                  <a:pt x="8346" y="46791"/>
                </a:lnTo>
                <a:lnTo>
                  <a:pt x="8699" y="47099"/>
                </a:lnTo>
                <a:lnTo>
                  <a:pt x="9057" y="47392"/>
                </a:lnTo>
                <a:lnTo>
                  <a:pt x="9427" y="47678"/>
                </a:lnTo>
                <a:lnTo>
                  <a:pt x="9803" y="47943"/>
                </a:lnTo>
                <a:lnTo>
                  <a:pt x="9993" y="48072"/>
                </a:lnTo>
                <a:lnTo>
                  <a:pt x="10184" y="48194"/>
                </a:lnTo>
                <a:lnTo>
                  <a:pt x="10375" y="48315"/>
                </a:lnTo>
                <a:lnTo>
                  <a:pt x="10571" y="48430"/>
                </a:lnTo>
                <a:lnTo>
                  <a:pt x="10768" y="48544"/>
                </a:lnTo>
                <a:lnTo>
                  <a:pt x="10964" y="48652"/>
                </a:lnTo>
                <a:lnTo>
                  <a:pt x="11167" y="48759"/>
                </a:lnTo>
                <a:lnTo>
                  <a:pt x="11369" y="48859"/>
                </a:lnTo>
                <a:lnTo>
                  <a:pt x="11571" y="48952"/>
                </a:lnTo>
                <a:lnTo>
                  <a:pt x="11773" y="49045"/>
                </a:lnTo>
                <a:lnTo>
                  <a:pt x="11982" y="49138"/>
                </a:lnTo>
                <a:lnTo>
                  <a:pt x="12190" y="49217"/>
                </a:lnTo>
                <a:lnTo>
                  <a:pt x="12398" y="49296"/>
                </a:lnTo>
                <a:lnTo>
                  <a:pt x="12606" y="49375"/>
                </a:lnTo>
                <a:lnTo>
                  <a:pt x="12820" y="49446"/>
                </a:lnTo>
                <a:lnTo>
                  <a:pt x="13033" y="49511"/>
                </a:lnTo>
                <a:lnTo>
                  <a:pt x="13247" y="49568"/>
                </a:lnTo>
                <a:lnTo>
                  <a:pt x="13467" y="49625"/>
                </a:lnTo>
                <a:lnTo>
                  <a:pt x="13687" y="49682"/>
                </a:lnTo>
                <a:lnTo>
                  <a:pt x="13906" y="49725"/>
                </a:lnTo>
                <a:lnTo>
                  <a:pt x="14126" y="49768"/>
                </a:lnTo>
                <a:lnTo>
                  <a:pt x="14351" y="49811"/>
                </a:lnTo>
                <a:lnTo>
                  <a:pt x="14577" y="49840"/>
                </a:lnTo>
                <a:lnTo>
                  <a:pt x="14802" y="49868"/>
                </a:lnTo>
                <a:lnTo>
                  <a:pt x="15033" y="49897"/>
                </a:lnTo>
                <a:lnTo>
                  <a:pt x="15259" y="49911"/>
                </a:lnTo>
                <a:lnTo>
                  <a:pt x="15490" y="49926"/>
                </a:lnTo>
                <a:lnTo>
                  <a:pt x="15727" y="49933"/>
                </a:lnTo>
                <a:lnTo>
                  <a:pt x="15958" y="49940"/>
                </a:lnTo>
                <a:lnTo>
                  <a:pt x="16195" y="49940"/>
                </a:lnTo>
                <a:lnTo>
                  <a:pt x="16432" y="49933"/>
                </a:lnTo>
                <a:lnTo>
                  <a:pt x="16669" y="49918"/>
                </a:lnTo>
                <a:lnTo>
                  <a:pt x="16912" y="49904"/>
                </a:lnTo>
                <a:lnTo>
                  <a:pt x="17154" y="49876"/>
                </a:lnTo>
                <a:lnTo>
                  <a:pt x="17397" y="49854"/>
                </a:lnTo>
                <a:lnTo>
                  <a:pt x="17640" y="49818"/>
                </a:lnTo>
                <a:lnTo>
                  <a:pt x="17750" y="49797"/>
                </a:lnTo>
                <a:lnTo>
                  <a:pt x="17854" y="49761"/>
                </a:lnTo>
                <a:lnTo>
                  <a:pt x="17946" y="49718"/>
                </a:lnTo>
                <a:lnTo>
                  <a:pt x="18033" y="49661"/>
                </a:lnTo>
                <a:lnTo>
                  <a:pt x="18114" y="49604"/>
                </a:lnTo>
                <a:lnTo>
                  <a:pt x="18189" y="49532"/>
                </a:lnTo>
                <a:lnTo>
                  <a:pt x="18258" y="49453"/>
                </a:lnTo>
                <a:lnTo>
                  <a:pt x="18322" y="49367"/>
                </a:lnTo>
                <a:lnTo>
                  <a:pt x="18374" y="49282"/>
                </a:lnTo>
                <a:lnTo>
                  <a:pt x="18420" y="49188"/>
                </a:lnTo>
                <a:lnTo>
                  <a:pt x="18461" y="49088"/>
                </a:lnTo>
                <a:lnTo>
                  <a:pt x="18495" y="48981"/>
                </a:lnTo>
                <a:lnTo>
                  <a:pt x="18524" y="48881"/>
                </a:lnTo>
                <a:lnTo>
                  <a:pt x="18542" y="48773"/>
                </a:lnTo>
                <a:lnTo>
                  <a:pt x="18553" y="48666"/>
                </a:lnTo>
                <a:lnTo>
                  <a:pt x="18559" y="48559"/>
                </a:lnTo>
                <a:lnTo>
                  <a:pt x="18559" y="48451"/>
                </a:lnTo>
                <a:lnTo>
                  <a:pt x="18547" y="48344"/>
                </a:lnTo>
                <a:lnTo>
                  <a:pt x="18530" y="48244"/>
                </a:lnTo>
                <a:lnTo>
                  <a:pt x="18507" y="48144"/>
                </a:lnTo>
                <a:lnTo>
                  <a:pt x="18478" y="48043"/>
                </a:lnTo>
                <a:lnTo>
                  <a:pt x="18438" y="47950"/>
                </a:lnTo>
                <a:lnTo>
                  <a:pt x="18391" y="47864"/>
                </a:lnTo>
                <a:lnTo>
                  <a:pt x="18339" y="47786"/>
                </a:lnTo>
                <a:lnTo>
                  <a:pt x="18281" y="47714"/>
                </a:lnTo>
                <a:lnTo>
                  <a:pt x="18212" y="47643"/>
                </a:lnTo>
                <a:lnTo>
                  <a:pt x="18137" y="47585"/>
                </a:lnTo>
                <a:lnTo>
                  <a:pt x="18050" y="47535"/>
                </a:lnTo>
                <a:lnTo>
                  <a:pt x="17964" y="47499"/>
                </a:lnTo>
                <a:lnTo>
                  <a:pt x="17865" y="47471"/>
                </a:lnTo>
                <a:lnTo>
                  <a:pt x="17755" y="47457"/>
                </a:lnTo>
                <a:lnTo>
                  <a:pt x="17640" y="47449"/>
                </a:lnTo>
                <a:lnTo>
                  <a:pt x="17178" y="47449"/>
                </a:lnTo>
                <a:lnTo>
                  <a:pt x="16946" y="47442"/>
                </a:lnTo>
                <a:lnTo>
                  <a:pt x="16721" y="47435"/>
                </a:lnTo>
                <a:lnTo>
                  <a:pt x="16496" y="47421"/>
                </a:lnTo>
                <a:lnTo>
                  <a:pt x="16270" y="47399"/>
                </a:lnTo>
                <a:lnTo>
                  <a:pt x="16045" y="47378"/>
                </a:lnTo>
                <a:lnTo>
                  <a:pt x="15825" y="47349"/>
                </a:lnTo>
                <a:lnTo>
                  <a:pt x="15605" y="47321"/>
                </a:lnTo>
                <a:lnTo>
                  <a:pt x="15386" y="47285"/>
                </a:lnTo>
                <a:lnTo>
                  <a:pt x="14958" y="47199"/>
                </a:lnTo>
                <a:lnTo>
                  <a:pt x="14530" y="47099"/>
                </a:lnTo>
                <a:lnTo>
                  <a:pt x="14114" y="46984"/>
                </a:lnTo>
                <a:lnTo>
                  <a:pt x="13704" y="46855"/>
                </a:lnTo>
                <a:lnTo>
                  <a:pt x="13299" y="46712"/>
                </a:lnTo>
                <a:lnTo>
                  <a:pt x="12901" y="46555"/>
                </a:lnTo>
                <a:lnTo>
                  <a:pt x="12513" y="46376"/>
                </a:lnTo>
                <a:lnTo>
                  <a:pt x="12132" y="46190"/>
                </a:lnTo>
                <a:lnTo>
                  <a:pt x="11750" y="45989"/>
                </a:lnTo>
                <a:lnTo>
                  <a:pt x="11380" y="45775"/>
                </a:lnTo>
                <a:lnTo>
                  <a:pt x="11022" y="45546"/>
                </a:lnTo>
                <a:lnTo>
                  <a:pt x="10664" y="45302"/>
                </a:lnTo>
                <a:lnTo>
                  <a:pt x="10317" y="45052"/>
                </a:lnTo>
                <a:lnTo>
                  <a:pt x="9976" y="44787"/>
                </a:lnTo>
                <a:lnTo>
                  <a:pt x="9641" y="44508"/>
                </a:lnTo>
                <a:lnTo>
                  <a:pt x="9311" y="44215"/>
                </a:lnTo>
                <a:lnTo>
                  <a:pt x="8988" y="43914"/>
                </a:lnTo>
                <a:lnTo>
                  <a:pt x="8676" y="43599"/>
                </a:lnTo>
                <a:lnTo>
                  <a:pt x="8369" y="43277"/>
                </a:lnTo>
                <a:lnTo>
                  <a:pt x="8069" y="42941"/>
                </a:lnTo>
                <a:lnTo>
                  <a:pt x="7780" y="42597"/>
                </a:lnTo>
                <a:lnTo>
                  <a:pt x="7491" y="42246"/>
                </a:lnTo>
                <a:lnTo>
                  <a:pt x="7213" y="41881"/>
                </a:lnTo>
                <a:lnTo>
                  <a:pt x="6942" y="41502"/>
                </a:lnTo>
                <a:lnTo>
                  <a:pt x="6676" y="41123"/>
                </a:lnTo>
                <a:lnTo>
                  <a:pt x="6421" y="40729"/>
                </a:lnTo>
                <a:lnTo>
                  <a:pt x="6167" y="40328"/>
                </a:lnTo>
                <a:lnTo>
                  <a:pt x="5924" y="39913"/>
                </a:lnTo>
                <a:lnTo>
                  <a:pt x="5687" y="39498"/>
                </a:lnTo>
                <a:lnTo>
                  <a:pt x="5462" y="39076"/>
                </a:lnTo>
                <a:lnTo>
                  <a:pt x="5242" y="38639"/>
                </a:lnTo>
                <a:lnTo>
                  <a:pt x="5029" y="38203"/>
                </a:lnTo>
                <a:lnTo>
                  <a:pt x="4820" y="37752"/>
                </a:lnTo>
                <a:lnTo>
                  <a:pt x="4618" y="37301"/>
                </a:lnTo>
                <a:lnTo>
                  <a:pt x="4427" y="36836"/>
                </a:lnTo>
                <a:lnTo>
                  <a:pt x="4243" y="36371"/>
                </a:lnTo>
                <a:lnTo>
                  <a:pt x="4063" y="35898"/>
                </a:lnTo>
                <a:lnTo>
                  <a:pt x="3896" y="35419"/>
                </a:lnTo>
                <a:lnTo>
                  <a:pt x="3734" y="34939"/>
                </a:lnTo>
                <a:lnTo>
                  <a:pt x="3578" y="34453"/>
                </a:lnTo>
                <a:lnTo>
                  <a:pt x="3428" y="33959"/>
                </a:lnTo>
                <a:lnTo>
                  <a:pt x="3289" y="33458"/>
                </a:lnTo>
                <a:lnTo>
                  <a:pt x="3150" y="32957"/>
                </a:lnTo>
                <a:lnTo>
                  <a:pt x="3029" y="32456"/>
                </a:lnTo>
                <a:lnTo>
                  <a:pt x="2907" y="31948"/>
                </a:lnTo>
                <a:lnTo>
                  <a:pt x="2798" y="31433"/>
                </a:lnTo>
                <a:lnTo>
                  <a:pt x="2694" y="30917"/>
                </a:lnTo>
                <a:lnTo>
                  <a:pt x="2595" y="30402"/>
                </a:lnTo>
                <a:lnTo>
                  <a:pt x="2509" y="29880"/>
                </a:lnTo>
                <a:lnTo>
                  <a:pt x="2428" y="29357"/>
                </a:lnTo>
                <a:lnTo>
                  <a:pt x="2353" y="28835"/>
                </a:lnTo>
                <a:lnTo>
                  <a:pt x="2289" y="28312"/>
                </a:lnTo>
                <a:lnTo>
                  <a:pt x="2225" y="27783"/>
                </a:lnTo>
                <a:lnTo>
                  <a:pt x="2179" y="27253"/>
                </a:lnTo>
                <a:lnTo>
                  <a:pt x="2133" y="26731"/>
                </a:lnTo>
                <a:lnTo>
                  <a:pt x="2098" y="26201"/>
                </a:lnTo>
                <a:lnTo>
                  <a:pt x="2069" y="25671"/>
                </a:lnTo>
                <a:lnTo>
                  <a:pt x="2052" y="25142"/>
                </a:lnTo>
                <a:lnTo>
                  <a:pt x="2035" y="24612"/>
                </a:lnTo>
                <a:lnTo>
                  <a:pt x="2035" y="24111"/>
                </a:lnTo>
                <a:lnTo>
                  <a:pt x="2035" y="23610"/>
                </a:lnTo>
                <a:lnTo>
                  <a:pt x="2046" y="23116"/>
                </a:lnTo>
                <a:lnTo>
                  <a:pt x="2069" y="22623"/>
                </a:lnTo>
                <a:lnTo>
                  <a:pt x="2098" y="22136"/>
                </a:lnTo>
                <a:lnTo>
                  <a:pt x="2133" y="21649"/>
                </a:lnTo>
                <a:lnTo>
                  <a:pt x="2179" y="21163"/>
                </a:lnTo>
                <a:lnTo>
                  <a:pt x="2231" y="20683"/>
                </a:lnTo>
                <a:lnTo>
                  <a:pt x="2295" y="20204"/>
                </a:lnTo>
                <a:lnTo>
                  <a:pt x="2364" y="19731"/>
                </a:lnTo>
                <a:lnTo>
                  <a:pt x="2439" y="19266"/>
                </a:lnTo>
                <a:lnTo>
                  <a:pt x="2526" y="18801"/>
                </a:lnTo>
                <a:lnTo>
                  <a:pt x="2618" y="18336"/>
                </a:lnTo>
                <a:lnTo>
                  <a:pt x="2717" y="17878"/>
                </a:lnTo>
                <a:lnTo>
                  <a:pt x="2821" y="17427"/>
                </a:lnTo>
                <a:lnTo>
                  <a:pt x="2936" y="16976"/>
                </a:lnTo>
                <a:lnTo>
                  <a:pt x="3058" y="16532"/>
                </a:lnTo>
                <a:lnTo>
                  <a:pt x="3185" y="16088"/>
                </a:lnTo>
                <a:lnTo>
                  <a:pt x="3318" y="15652"/>
                </a:lnTo>
                <a:lnTo>
                  <a:pt x="3462" y="15215"/>
                </a:lnTo>
                <a:lnTo>
                  <a:pt x="3613" y="14786"/>
                </a:lnTo>
                <a:lnTo>
                  <a:pt x="3769" y="14364"/>
                </a:lnTo>
                <a:lnTo>
                  <a:pt x="3930" y="13941"/>
                </a:lnTo>
                <a:lnTo>
                  <a:pt x="4098" y="13526"/>
                </a:lnTo>
                <a:lnTo>
                  <a:pt x="4277" y="13118"/>
                </a:lnTo>
                <a:lnTo>
                  <a:pt x="4462" y="12710"/>
                </a:lnTo>
                <a:lnTo>
                  <a:pt x="4647" y="12310"/>
                </a:lnTo>
                <a:lnTo>
                  <a:pt x="4844" y="11916"/>
                </a:lnTo>
                <a:lnTo>
                  <a:pt x="5046" y="11522"/>
                </a:lnTo>
                <a:lnTo>
                  <a:pt x="5254" y="11143"/>
                </a:lnTo>
                <a:lnTo>
                  <a:pt x="5468" y="10757"/>
                </a:lnTo>
                <a:lnTo>
                  <a:pt x="5687" y="10385"/>
                </a:lnTo>
                <a:lnTo>
                  <a:pt x="5919" y="10012"/>
                </a:lnTo>
                <a:lnTo>
                  <a:pt x="6150" y="9647"/>
                </a:lnTo>
                <a:lnTo>
                  <a:pt x="6387" y="9290"/>
                </a:lnTo>
                <a:lnTo>
                  <a:pt x="6630" y="8939"/>
                </a:lnTo>
                <a:lnTo>
                  <a:pt x="6878" y="8588"/>
                </a:lnTo>
                <a:lnTo>
                  <a:pt x="7138" y="8245"/>
                </a:lnTo>
                <a:lnTo>
                  <a:pt x="7398" y="7915"/>
                </a:lnTo>
                <a:lnTo>
                  <a:pt x="7664" y="7579"/>
                </a:lnTo>
                <a:lnTo>
                  <a:pt x="7936" y="7257"/>
                </a:lnTo>
                <a:lnTo>
                  <a:pt x="8213" y="6942"/>
                </a:lnTo>
                <a:lnTo>
                  <a:pt x="8496" y="6627"/>
                </a:lnTo>
                <a:lnTo>
                  <a:pt x="8780" y="6319"/>
                </a:lnTo>
                <a:lnTo>
                  <a:pt x="9074" y="6019"/>
                </a:lnTo>
                <a:lnTo>
                  <a:pt x="9369" y="5725"/>
                </a:lnTo>
                <a:lnTo>
                  <a:pt x="9670" y="5439"/>
                </a:lnTo>
                <a:lnTo>
                  <a:pt x="9982" y="5160"/>
                </a:lnTo>
                <a:lnTo>
                  <a:pt x="10288" y="4888"/>
                </a:lnTo>
                <a:lnTo>
                  <a:pt x="10606" y="4623"/>
                </a:lnTo>
                <a:lnTo>
                  <a:pt x="10930" y="4359"/>
                </a:lnTo>
                <a:lnTo>
                  <a:pt x="11253" y="4108"/>
                </a:lnTo>
                <a:lnTo>
                  <a:pt x="11583" y="3858"/>
                </a:lnTo>
                <a:lnTo>
                  <a:pt x="11918" y="3621"/>
                </a:lnTo>
                <a:lnTo>
                  <a:pt x="12253" y="3385"/>
                </a:lnTo>
                <a:lnTo>
                  <a:pt x="12600" y="3163"/>
                </a:lnTo>
                <a:lnTo>
                  <a:pt x="12947" y="2941"/>
                </a:lnTo>
                <a:lnTo>
                  <a:pt x="13294" y="2734"/>
                </a:lnTo>
                <a:lnTo>
                  <a:pt x="13652" y="2534"/>
                </a:lnTo>
                <a:lnTo>
                  <a:pt x="14010" y="2333"/>
                </a:lnTo>
                <a:lnTo>
                  <a:pt x="14369" y="2147"/>
                </a:lnTo>
                <a:lnTo>
                  <a:pt x="14738" y="1968"/>
                </a:lnTo>
                <a:lnTo>
                  <a:pt x="15108" y="1789"/>
                </a:lnTo>
                <a:lnTo>
                  <a:pt x="15478" y="1625"/>
                </a:lnTo>
                <a:lnTo>
                  <a:pt x="15553" y="1589"/>
                </a:lnTo>
                <a:lnTo>
                  <a:pt x="15623" y="1546"/>
                </a:lnTo>
                <a:lnTo>
                  <a:pt x="15681" y="1503"/>
                </a:lnTo>
                <a:lnTo>
                  <a:pt x="15733" y="1446"/>
                </a:lnTo>
                <a:lnTo>
                  <a:pt x="15785" y="1388"/>
                </a:lnTo>
                <a:lnTo>
                  <a:pt x="15825" y="1331"/>
                </a:lnTo>
                <a:lnTo>
                  <a:pt x="15860" y="1267"/>
                </a:lnTo>
                <a:lnTo>
                  <a:pt x="15889" y="1195"/>
                </a:lnTo>
                <a:lnTo>
                  <a:pt x="15912" y="1131"/>
                </a:lnTo>
                <a:lnTo>
                  <a:pt x="15929" y="1052"/>
                </a:lnTo>
                <a:lnTo>
                  <a:pt x="15946" y="981"/>
                </a:lnTo>
                <a:lnTo>
                  <a:pt x="15952" y="909"/>
                </a:lnTo>
                <a:lnTo>
                  <a:pt x="15952" y="830"/>
                </a:lnTo>
                <a:lnTo>
                  <a:pt x="15952" y="759"/>
                </a:lnTo>
                <a:lnTo>
                  <a:pt x="15941" y="687"/>
                </a:lnTo>
                <a:lnTo>
                  <a:pt x="15929" y="616"/>
                </a:lnTo>
                <a:lnTo>
                  <a:pt x="15906" y="544"/>
                </a:lnTo>
                <a:lnTo>
                  <a:pt x="15883" y="472"/>
                </a:lnTo>
                <a:lnTo>
                  <a:pt x="15860" y="408"/>
                </a:lnTo>
                <a:lnTo>
                  <a:pt x="15825" y="344"/>
                </a:lnTo>
                <a:lnTo>
                  <a:pt x="15790" y="286"/>
                </a:lnTo>
                <a:lnTo>
                  <a:pt x="15750" y="229"/>
                </a:lnTo>
                <a:lnTo>
                  <a:pt x="15704" y="179"/>
                </a:lnTo>
                <a:lnTo>
                  <a:pt x="15652" y="136"/>
                </a:lnTo>
                <a:lnTo>
                  <a:pt x="15600" y="93"/>
                </a:lnTo>
                <a:lnTo>
                  <a:pt x="15542" y="64"/>
                </a:lnTo>
                <a:lnTo>
                  <a:pt x="15478" y="36"/>
                </a:lnTo>
                <a:lnTo>
                  <a:pt x="15415" y="14"/>
                </a:lnTo>
                <a:lnTo>
                  <a:pt x="15345" y="7"/>
                </a:lnTo>
                <a:lnTo>
                  <a:pt x="1527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47" name="Google Shape;47;p3"/>
          <p:cNvSpPr/>
          <p:nvPr/>
        </p:nvSpPr>
        <p:spPr>
          <a:xfrm>
            <a:off x="8724337" y="3311008"/>
            <a:ext cx="201049" cy="213760"/>
          </a:xfrm>
          <a:custGeom>
            <a:rect b="b" l="l" r="r" t="t"/>
            <a:pathLst>
              <a:path extrusionOk="0" h="13084" w="12306">
                <a:moveTo>
                  <a:pt x="5451" y="1"/>
                </a:moveTo>
                <a:lnTo>
                  <a:pt x="5370" y="15"/>
                </a:lnTo>
                <a:lnTo>
                  <a:pt x="5289" y="29"/>
                </a:lnTo>
                <a:lnTo>
                  <a:pt x="5214" y="58"/>
                </a:lnTo>
                <a:lnTo>
                  <a:pt x="5139" y="87"/>
                </a:lnTo>
                <a:lnTo>
                  <a:pt x="5064" y="122"/>
                </a:lnTo>
                <a:lnTo>
                  <a:pt x="4994" y="165"/>
                </a:lnTo>
                <a:lnTo>
                  <a:pt x="4925" y="215"/>
                </a:lnTo>
                <a:lnTo>
                  <a:pt x="4867" y="280"/>
                </a:lnTo>
                <a:lnTo>
                  <a:pt x="4809" y="344"/>
                </a:lnTo>
                <a:lnTo>
                  <a:pt x="4751" y="416"/>
                </a:lnTo>
                <a:lnTo>
                  <a:pt x="4705" y="487"/>
                </a:lnTo>
                <a:lnTo>
                  <a:pt x="4665" y="573"/>
                </a:lnTo>
                <a:lnTo>
                  <a:pt x="4630" y="666"/>
                </a:lnTo>
                <a:lnTo>
                  <a:pt x="4601" y="767"/>
                </a:lnTo>
                <a:lnTo>
                  <a:pt x="4578" y="874"/>
                </a:lnTo>
                <a:lnTo>
                  <a:pt x="4538" y="1160"/>
                </a:lnTo>
                <a:lnTo>
                  <a:pt x="4503" y="1454"/>
                </a:lnTo>
                <a:lnTo>
                  <a:pt x="4480" y="1747"/>
                </a:lnTo>
                <a:lnTo>
                  <a:pt x="4457" y="2040"/>
                </a:lnTo>
                <a:lnTo>
                  <a:pt x="4439" y="2341"/>
                </a:lnTo>
                <a:lnTo>
                  <a:pt x="4428" y="2634"/>
                </a:lnTo>
                <a:lnTo>
                  <a:pt x="4422" y="2928"/>
                </a:lnTo>
                <a:lnTo>
                  <a:pt x="4416" y="3228"/>
                </a:lnTo>
                <a:lnTo>
                  <a:pt x="4416" y="3822"/>
                </a:lnTo>
                <a:lnTo>
                  <a:pt x="4434" y="4417"/>
                </a:lnTo>
                <a:lnTo>
                  <a:pt x="4451" y="5011"/>
                </a:lnTo>
                <a:lnTo>
                  <a:pt x="4474" y="5605"/>
                </a:lnTo>
                <a:lnTo>
                  <a:pt x="3503" y="5540"/>
                </a:lnTo>
                <a:lnTo>
                  <a:pt x="2532" y="5469"/>
                </a:lnTo>
                <a:lnTo>
                  <a:pt x="1561" y="5397"/>
                </a:lnTo>
                <a:lnTo>
                  <a:pt x="596" y="5325"/>
                </a:lnTo>
                <a:lnTo>
                  <a:pt x="532" y="5325"/>
                </a:lnTo>
                <a:lnTo>
                  <a:pt x="474" y="5333"/>
                </a:lnTo>
                <a:lnTo>
                  <a:pt x="417" y="5347"/>
                </a:lnTo>
                <a:lnTo>
                  <a:pt x="365" y="5368"/>
                </a:lnTo>
                <a:lnTo>
                  <a:pt x="313" y="5397"/>
                </a:lnTo>
                <a:lnTo>
                  <a:pt x="266" y="5433"/>
                </a:lnTo>
                <a:lnTo>
                  <a:pt x="226" y="5469"/>
                </a:lnTo>
                <a:lnTo>
                  <a:pt x="185" y="5519"/>
                </a:lnTo>
                <a:lnTo>
                  <a:pt x="151" y="5562"/>
                </a:lnTo>
                <a:lnTo>
                  <a:pt x="122" y="5619"/>
                </a:lnTo>
                <a:lnTo>
                  <a:pt x="93" y="5669"/>
                </a:lnTo>
                <a:lnTo>
                  <a:pt x="64" y="5733"/>
                </a:lnTo>
                <a:lnTo>
                  <a:pt x="47" y="5791"/>
                </a:lnTo>
                <a:lnTo>
                  <a:pt x="29" y="5855"/>
                </a:lnTo>
                <a:lnTo>
                  <a:pt x="18" y="5919"/>
                </a:lnTo>
                <a:lnTo>
                  <a:pt x="6" y="5984"/>
                </a:lnTo>
                <a:lnTo>
                  <a:pt x="1" y="6055"/>
                </a:lnTo>
                <a:lnTo>
                  <a:pt x="1" y="6120"/>
                </a:lnTo>
                <a:lnTo>
                  <a:pt x="6" y="6184"/>
                </a:lnTo>
                <a:lnTo>
                  <a:pt x="12" y="6249"/>
                </a:lnTo>
                <a:lnTo>
                  <a:pt x="24" y="6313"/>
                </a:lnTo>
                <a:lnTo>
                  <a:pt x="35" y="6377"/>
                </a:lnTo>
                <a:lnTo>
                  <a:pt x="58" y="6442"/>
                </a:lnTo>
                <a:lnTo>
                  <a:pt x="81" y="6499"/>
                </a:lnTo>
                <a:lnTo>
                  <a:pt x="110" y="6549"/>
                </a:lnTo>
                <a:lnTo>
                  <a:pt x="145" y="6599"/>
                </a:lnTo>
                <a:lnTo>
                  <a:pt x="180" y="6649"/>
                </a:lnTo>
                <a:lnTo>
                  <a:pt x="220" y="6692"/>
                </a:lnTo>
                <a:lnTo>
                  <a:pt x="266" y="6728"/>
                </a:lnTo>
                <a:lnTo>
                  <a:pt x="318" y="6764"/>
                </a:lnTo>
                <a:lnTo>
                  <a:pt x="376" y="6785"/>
                </a:lnTo>
                <a:lnTo>
                  <a:pt x="434" y="6807"/>
                </a:lnTo>
                <a:lnTo>
                  <a:pt x="937" y="6936"/>
                </a:lnTo>
                <a:lnTo>
                  <a:pt x="1445" y="7050"/>
                </a:lnTo>
                <a:lnTo>
                  <a:pt x="1954" y="7150"/>
                </a:lnTo>
                <a:lnTo>
                  <a:pt x="2463" y="7243"/>
                </a:lnTo>
                <a:lnTo>
                  <a:pt x="2977" y="7322"/>
                </a:lnTo>
                <a:lnTo>
                  <a:pt x="3491" y="7394"/>
                </a:lnTo>
                <a:lnTo>
                  <a:pt x="4006" y="7458"/>
                </a:lnTo>
                <a:lnTo>
                  <a:pt x="4520" y="7515"/>
                </a:lnTo>
                <a:lnTo>
                  <a:pt x="4532" y="8754"/>
                </a:lnTo>
                <a:lnTo>
                  <a:pt x="4543" y="9376"/>
                </a:lnTo>
                <a:lnTo>
                  <a:pt x="4567" y="9992"/>
                </a:lnTo>
                <a:lnTo>
                  <a:pt x="4578" y="10299"/>
                </a:lnTo>
                <a:lnTo>
                  <a:pt x="4601" y="10607"/>
                </a:lnTo>
                <a:lnTo>
                  <a:pt x="4624" y="10915"/>
                </a:lnTo>
                <a:lnTo>
                  <a:pt x="4653" y="11223"/>
                </a:lnTo>
                <a:lnTo>
                  <a:pt x="4682" y="11523"/>
                </a:lnTo>
                <a:lnTo>
                  <a:pt x="4723" y="11831"/>
                </a:lnTo>
                <a:lnTo>
                  <a:pt x="4769" y="12131"/>
                </a:lnTo>
                <a:lnTo>
                  <a:pt x="4821" y="12432"/>
                </a:lnTo>
                <a:lnTo>
                  <a:pt x="4838" y="12511"/>
                </a:lnTo>
                <a:lnTo>
                  <a:pt x="4861" y="12582"/>
                </a:lnTo>
                <a:lnTo>
                  <a:pt x="4890" y="12654"/>
                </a:lnTo>
                <a:lnTo>
                  <a:pt x="4919" y="12718"/>
                </a:lnTo>
                <a:lnTo>
                  <a:pt x="4954" y="12776"/>
                </a:lnTo>
                <a:lnTo>
                  <a:pt x="4994" y="12826"/>
                </a:lnTo>
                <a:lnTo>
                  <a:pt x="5040" y="12876"/>
                </a:lnTo>
                <a:lnTo>
                  <a:pt x="5087" y="12919"/>
                </a:lnTo>
                <a:lnTo>
                  <a:pt x="5133" y="12955"/>
                </a:lnTo>
                <a:lnTo>
                  <a:pt x="5185" y="12990"/>
                </a:lnTo>
                <a:lnTo>
                  <a:pt x="5243" y="13019"/>
                </a:lnTo>
                <a:lnTo>
                  <a:pt x="5295" y="13040"/>
                </a:lnTo>
                <a:lnTo>
                  <a:pt x="5353" y="13062"/>
                </a:lnTo>
                <a:lnTo>
                  <a:pt x="5410" y="13069"/>
                </a:lnTo>
                <a:lnTo>
                  <a:pt x="5468" y="13083"/>
                </a:lnTo>
                <a:lnTo>
                  <a:pt x="5526" y="13083"/>
                </a:lnTo>
                <a:lnTo>
                  <a:pt x="5590" y="13076"/>
                </a:lnTo>
                <a:lnTo>
                  <a:pt x="5647" y="13069"/>
                </a:lnTo>
                <a:lnTo>
                  <a:pt x="5705" y="13062"/>
                </a:lnTo>
                <a:lnTo>
                  <a:pt x="5763" y="13040"/>
                </a:lnTo>
                <a:lnTo>
                  <a:pt x="5815" y="13019"/>
                </a:lnTo>
                <a:lnTo>
                  <a:pt x="5873" y="12990"/>
                </a:lnTo>
                <a:lnTo>
                  <a:pt x="5919" y="12955"/>
                </a:lnTo>
                <a:lnTo>
                  <a:pt x="5971" y="12919"/>
                </a:lnTo>
                <a:lnTo>
                  <a:pt x="6017" y="12876"/>
                </a:lnTo>
                <a:lnTo>
                  <a:pt x="6063" y="12826"/>
                </a:lnTo>
                <a:lnTo>
                  <a:pt x="6098" y="12776"/>
                </a:lnTo>
                <a:lnTo>
                  <a:pt x="6139" y="12718"/>
                </a:lnTo>
                <a:lnTo>
                  <a:pt x="6167" y="12654"/>
                </a:lnTo>
                <a:lnTo>
                  <a:pt x="6196" y="12582"/>
                </a:lnTo>
                <a:lnTo>
                  <a:pt x="6220" y="12511"/>
                </a:lnTo>
                <a:lnTo>
                  <a:pt x="6237" y="12432"/>
                </a:lnTo>
                <a:lnTo>
                  <a:pt x="6289" y="12139"/>
                </a:lnTo>
                <a:lnTo>
                  <a:pt x="6329" y="11845"/>
                </a:lnTo>
                <a:lnTo>
                  <a:pt x="6370" y="11552"/>
                </a:lnTo>
                <a:lnTo>
                  <a:pt x="6404" y="11258"/>
                </a:lnTo>
                <a:lnTo>
                  <a:pt x="6428" y="10958"/>
                </a:lnTo>
                <a:lnTo>
                  <a:pt x="6451" y="10664"/>
                </a:lnTo>
                <a:lnTo>
                  <a:pt x="6474" y="10364"/>
                </a:lnTo>
                <a:lnTo>
                  <a:pt x="6485" y="10070"/>
                </a:lnTo>
                <a:lnTo>
                  <a:pt x="6508" y="9469"/>
                </a:lnTo>
                <a:lnTo>
                  <a:pt x="6526" y="8868"/>
                </a:lnTo>
                <a:lnTo>
                  <a:pt x="6537" y="7673"/>
                </a:lnTo>
                <a:lnTo>
                  <a:pt x="7422" y="7716"/>
                </a:lnTo>
                <a:lnTo>
                  <a:pt x="8300" y="7752"/>
                </a:lnTo>
                <a:lnTo>
                  <a:pt x="10063" y="7809"/>
                </a:lnTo>
                <a:lnTo>
                  <a:pt x="10155" y="7852"/>
                </a:lnTo>
                <a:lnTo>
                  <a:pt x="10248" y="7888"/>
                </a:lnTo>
                <a:lnTo>
                  <a:pt x="10352" y="7909"/>
                </a:lnTo>
                <a:lnTo>
                  <a:pt x="10462" y="7909"/>
                </a:lnTo>
                <a:lnTo>
                  <a:pt x="10872" y="7888"/>
                </a:lnTo>
                <a:lnTo>
                  <a:pt x="11080" y="7873"/>
                </a:lnTo>
                <a:lnTo>
                  <a:pt x="11294" y="7845"/>
                </a:lnTo>
                <a:lnTo>
                  <a:pt x="11433" y="7830"/>
                </a:lnTo>
                <a:lnTo>
                  <a:pt x="11502" y="7816"/>
                </a:lnTo>
                <a:lnTo>
                  <a:pt x="11572" y="7802"/>
                </a:lnTo>
                <a:lnTo>
                  <a:pt x="11652" y="7766"/>
                </a:lnTo>
                <a:lnTo>
                  <a:pt x="11733" y="7723"/>
                </a:lnTo>
                <a:lnTo>
                  <a:pt x="11808" y="7673"/>
                </a:lnTo>
                <a:lnTo>
                  <a:pt x="11878" y="7616"/>
                </a:lnTo>
                <a:lnTo>
                  <a:pt x="11941" y="7551"/>
                </a:lnTo>
                <a:lnTo>
                  <a:pt x="11999" y="7480"/>
                </a:lnTo>
                <a:lnTo>
                  <a:pt x="12057" y="7401"/>
                </a:lnTo>
                <a:lnTo>
                  <a:pt x="12103" y="7315"/>
                </a:lnTo>
                <a:lnTo>
                  <a:pt x="12150" y="7222"/>
                </a:lnTo>
                <a:lnTo>
                  <a:pt x="12190" y="7136"/>
                </a:lnTo>
                <a:lnTo>
                  <a:pt x="12219" y="7036"/>
                </a:lnTo>
                <a:lnTo>
                  <a:pt x="12248" y="6936"/>
                </a:lnTo>
                <a:lnTo>
                  <a:pt x="12271" y="6835"/>
                </a:lnTo>
                <a:lnTo>
                  <a:pt x="12288" y="6735"/>
                </a:lnTo>
                <a:lnTo>
                  <a:pt x="12300" y="6628"/>
                </a:lnTo>
                <a:lnTo>
                  <a:pt x="12306" y="6528"/>
                </a:lnTo>
                <a:lnTo>
                  <a:pt x="12306" y="6420"/>
                </a:lnTo>
                <a:lnTo>
                  <a:pt x="12300" y="6320"/>
                </a:lnTo>
                <a:lnTo>
                  <a:pt x="12288" y="6220"/>
                </a:lnTo>
                <a:lnTo>
                  <a:pt x="12271" y="6120"/>
                </a:lnTo>
                <a:lnTo>
                  <a:pt x="12248" y="6020"/>
                </a:lnTo>
                <a:lnTo>
                  <a:pt x="12219" y="5927"/>
                </a:lnTo>
                <a:lnTo>
                  <a:pt x="12184" y="5841"/>
                </a:lnTo>
                <a:lnTo>
                  <a:pt x="12144" y="5755"/>
                </a:lnTo>
                <a:lnTo>
                  <a:pt x="12092" y="5676"/>
                </a:lnTo>
                <a:lnTo>
                  <a:pt x="12040" y="5605"/>
                </a:lnTo>
                <a:lnTo>
                  <a:pt x="11976" y="5540"/>
                </a:lnTo>
                <a:lnTo>
                  <a:pt x="11907" y="5483"/>
                </a:lnTo>
                <a:lnTo>
                  <a:pt x="11832" y="5433"/>
                </a:lnTo>
                <a:lnTo>
                  <a:pt x="11751" y="5390"/>
                </a:lnTo>
                <a:lnTo>
                  <a:pt x="11664" y="5361"/>
                </a:lnTo>
                <a:lnTo>
                  <a:pt x="11572" y="5333"/>
                </a:lnTo>
                <a:lnTo>
                  <a:pt x="11375" y="5311"/>
                </a:lnTo>
                <a:lnTo>
                  <a:pt x="11184" y="5290"/>
                </a:lnTo>
                <a:lnTo>
                  <a:pt x="10982" y="5290"/>
                </a:lnTo>
                <a:lnTo>
                  <a:pt x="10785" y="5297"/>
                </a:lnTo>
                <a:lnTo>
                  <a:pt x="10589" y="5311"/>
                </a:lnTo>
                <a:lnTo>
                  <a:pt x="10387" y="5333"/>
                </a:lnTo>
                <a:lnTo>
                  <a:pt x="10184" y="5361"/>
                </a:lnTo>
                <a:lnTo>
                  <a:pt x="9982" y="5397"/>
                </a:lnTo>
                <a:lnTo>
                  <a:pt x="9179" y="5540"/>
                </a:lnTo>
                <a:lnTo>
                  <a:pt x="8976" y="5576"/>
                </a:lnTo>
                <a:lnTo>
                  <a:pt x="8780" y="5605"/>
                </a:lnTo>
                <a:lnTo>
                  <a:pt x="8583" y="5626"/>
                </a:lnTo>
                <a:lnTo>
                  <a:pt x="8393" y="5640"/>
                </a:lnTo>
                <a:lnTo>
                  <a:pt x="7936" y="5662"/>
                </a:lnTo>
                <a:lnTo>
                  <a:pt x="7485" y="5676"/>
                </a:lnTo>
                <a:lnTo>
                  <a:pt x="7034" y="5683"/>
                </a:lnTo>
                <a:lnTo>
                  <a:pt x="6584" y="5676"/>
                </a:lnTo>
                <a:lnTo>
                  <a:pt x="6624" y="4474"/>
                </a:lnTo>
                <a:lnTo>
                  <a:pt x="6636" y="3865"/>
                </a:lnTo>
                <a:lnTo>
                  <a:pt x="6641" y="3264"/>
                </a:lnTo>
                <a:lnTo>
                  <a:pt x="6636" y="2964"/>
                </a:lnTo>
                <a:lnTo>
                  <a:pt x="6630" y="2663"/>
                </a:lnTo>
                <a:lnTo>
                  <a:pt x="6618" y="2363"/>
                </a:lnTo>
                <a:lnTo>
                  <a:pt x="6601" y="2062"/>
                </a:lnTo>
                <a:lnTo>
                  <a:pt x="6584" y="1761"/>
                </a:lnTo>
                <a:lnTo>
                  <a:pt x="6555" y="1468"/>
                </a:lnTo>
                <a:lnTo>
                  <a:pt x="6520" y="1167"/>
                </a:lnTo>
                <a:lnTo>
                  <a:pt x="6474" y="874"/>
                </a:lnTo>
                <a:lnTo>
                  <a:pt x="6456" y="767"/>
                </a:lnTo>
                <a:lnTo>
                  <a:pt x="6428" y="666"/>
                </a:lnTo>
                <a:lnTo>
                  <a:pt x="6393" y="573"/>
                </a:lnTo>
                <a:lnTo>
                  <a:pt x="6352" y="487"/>
                </a:lnTo>
                <a:lnTo>
                  <a:pt x="6300" y="409"/>
                </a:lnTo>
                <a:lnTo>
                  <a:pt x="6248" y="344"/>
                </a:lnTo>
                <a:lnTo>
                  <a:pt x="6191" y="273"/>
                </a:lnTo>
                <a:lnTo>
                  <a:pt x="6127" y="215"/>
                </a:lnTo>
                <a:lnTo>
                  <a:pt x="6063" y="165"/>
                </a:lnTo>
                <a:lnTo>
                  <a:pt x="5994" y="122"/>
                </a:lnTo>
                <a:lnTo>
                  <a:pt x="5919" y="87"/>
                </a:lnTo>
                <a:lnTo>
                  <a:pt x="5844" y="58"/>
                </a:lnTo>
                <a:lnTo>
                  <a:pt x="5769" y="29"/>
                </a:lnTo>
                <a:lnTo>
                  <a:pt x="5688" y="15"/>
                </a:lnTo>
                <a:lnTo>
                  <a:pt x="560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3"/>
          <p:cNvSpPr/>
          <p:nvPr/>
        </p:nvSpPr>
        <p:spPr>
          <a:xfrm>
            <a:off x="8590567" y="2634351"/>
            <a:ext cx="285661" cy="216799"/>
          </a:xfrm>
          <a:custGeom>
            <a:rect b="b" l="l" r="r" t="t"/>
            <a:pathLst>
              <a:path extrusionOk="0" h="13270" w="17485">
                <a:moveTo>
                  <a:pt x="16681" y="1"/>
                </a:moveTo>
                <a:lnTo>
                  <a:pt x="16606" y="15"/>
                </a:lnTo>
                <a:lnTo>
                  <a:pt x="16525" y="36"/>
                </a:lnTo>
                <a:lnTo>
                  <a:pt x="16438" y="72"/>
                </a:lnTo>
                <a:lnTo>
                  <a:pt x="15901" y="337"/>
                </a:lnTo>
                <a:lnTo>
                  <a:pt x="15363" y="616"/>
                </a:lnTo>
                <a:lnTo>
                  <a:pt x="14831" y="902"/>
                </a:lnTo>
                <a:lnTo>
                  <a:pt x="14300" y="1196"/>
                </a:lnTo>
                <a:lnTo>
                  <a:pt x="13768" y="1503"/>
                </a:lnTo>
                <a:lnTo>
                  <a:pt x="13242" y="1818"/>
                </a:lnTo>
                <a:lnTo>
                  <a:pt x="12716" y="2140"/>
                </a:lnTo>
                <a:lnTo>
                  <a:pt x="12190" y="2470"/>
                </a:lnTo>
                <a:lnTo>
                  <a:pt x="11670" y="2813"/>
                </a:lnTo>
                <a:lnTo>
                  <a:pt x="11150" y="3157"/>
                </a:lnTo>
                <a:lnTo>
                  <a:pt x="10629" y="3507"/>
                </a:lnTo>
                <a:lnTo>
                  <a:pt x="10115" y="3865"/>
                </a:lnTo>
                <a:lnTo>
                  <a:pt x="9601" y="4230"/>
                </a:lnTo>
                <a:lnTo>
                  <a:pt x="9092" y="4602"/>
                </a:lnTo>
                <a:lnTo>
                  <a:pt x="8578" y="4982"/>
                </a:lnTo>
                <a:lnTo>
                  <a:pt x="8075" y="5361"/>
                </a:lnTo>
                <a:lnTo>
                  <a:pt x="7566" y="5747"/>
                </a:lnTo>
                <a:lnTo>
                  <a:pt x="7063" y="6141"/>
                </a:lnTo>
                <a:lnTo>
                  <a:pt x="6566" y="6535"/>
                </a:lnTo>
                <a:lnTo>
                  <a:pt x="6063" y="6935"/>
                </a:lnTo>
                <a:lnTo>
                  <a:pt x="5075" y="7744"/>
                </a:lnTo>
                <a:lnTo>
                  <a:pt x="4093" y="8560"/>
                </a:lnTo>
                <a:lnTo>
                  <a:pt x="3122" y="9383"/>
                </a:lnTo>
                <a:lnTo>
                  <a:pt x="2156" y="10213"/>
                </a:lnTo>
                <a:lnTo>
                  <a:pt x="1203" y="11051"/>
                </a:lnTo>
                <a:lnTo>
                  <a:pt x="261" y="11881"/>
                </a:lnTo>
                <a:lnTo>
                  <a:pt x="209" y="11931"/>
                </a:lnTo>
                <a:lnTo>
                  <a:pt x="162" y="11988"/>
                </a:lnTo>
                <a:lnTo>
                  <a:pt x="122" y="12045"/>
                </a:lnTo>
                <a:lnTo>
                  <a:pt x="87" y="12110"/>
                </a:lnTo>
                <a:lnTo>
                  <a:pt x="58" y="12174"/>
                </a:lnTo>
                <a:lnTo>
                  <a:pt x="35" y="12239"/>
                </a:lnTo>
                <a:lnTo>
                  <a:pt x="18" y="12310"/>
                </a:lnTo>
                <a:lnTo>
                  <a:pt x="6" y="12375"/>
                </a:lnTo>
                <a:lnTo>
                  <a:pt x="1" y="12446"/>
                </a:lnTo>
                <a:lnTo>
                  <a:pt x="1" y="12518"/>
                </a:lnTo>
                <a:lnTo>
                  <a:pt x="6" y="12582"/>
                </a:lnTo>
                <a:lnTo>
                  <a:pt x="12" y="12654"/>
                </a:lnTo>
                <a:lnTo>
                  <a:pt x="24" y="12718"/>
                </a:lnTo>
                <a:lnTo>
                  <a:pt x="41" y="12783"/>
                </a:lnTo>
                <a:lnTo>
                  <a:pt x="64" y="12847"/>
                </a:lnTo>
                <a:lnTo>
                  <a:pt x="87" y="12911"/>
                </a:lnTo>
                <a:lnTo>
                  <a:pt x="122" y="12969"/>
                </a:lnTo>
                <a:lnTo>
                  <a:pt x="151" y="13019"/>
                </a:lnTo>
                <a:lnTo>
                  <a:pt x="185" y="13069"/>
                </a:lnTo>
                <a:lnTo>
                  <a:pt x="226" y="13112"/>
                </a:lnTo>
                <a:lnTo>
                  <a:pt x="266" y="13155"/>
                </a:lnTo>
                <a:lnTo>
                  <a:pt x="313" y="13190"/>
                </a:lnTo>
                <a:lnTo>
                  <a:pt x="359" y="13219"/>
                </a:lnTo>
                <a:lnTo>
                  <a:pt x="405" y="13241"/>
                </a:lnTo>
                <a:lnTo>
                  <a:pt x="457" y="13255"/>
                </a:lnTo>
                <a:lnTo>
                  <a:pt x="509" y="13262"/>
                </a:lnTo>
                <a:lnTo>
                  <a:pt x="567" y="13269"/>
                </a:lnTo>
                <a:lnTo>
                  <a:pt x="625" y="13262"/>
                </a:lnTo>
                <a:lnTo>
                  <a:pt x="683" y="13241"/>
                </a:lnTo>
                <a:lnTo>
                  <a:pt x="740" y="13219"/>
                </a:lnTo>
                <a:lnTo>
                  <a:pt x="798" y="13183"/>
                </a:lnTo>
                <a:lnTo>
                  <a:pt x="856" y="13140"/>
                </a:lnTo>
                <a:lnTo>
                  <a:pt x="1347" y="12740"/>
                </a:lnTo>
                <a:lnTo>
                  <a:pt x="1838" y="12346"/>
                </a:lnTo>
                <a:lnTo>
                  <a:pt x="2336" y="11967"/>
                </a:lnTo>
                <a:lnTo>
                  <a:pt x="2833" y="11580"/>
                </a:lnTo>
                <a:lnTo>
                  <a:pt x="3330" y="11208"/>
                </a:lnTo>
                <a:lnTo>
                  <a:pt x="3827" y="10836"/>
                </a:lnTo>
                <a:lnTo>
                  <a:pt x="4330" y="10471"/>
                </a:lnTo>
                <a:lnTo>
                  <a:pt x="4827" y="10113"/>
                </a:lnTo>
                <a:lnTo>
                  <a:pt x="5838" y="9405"/>
                </a:lnTo>
                <a:lnTo>
                  <a:pt x="6850" y="8703"/>
                </a:lnTo>
                <a:lnTo>
                  <a:pt x="7867" y="8023"/>
                </a:lnTo>
                <a:lnTo>
                  <a:pt x="8884" y="7343"/>
                </a:lnTo>
                <a:lnTo>
                  <a:pt x="9907" y="6678"/>
                </a:lnTo>
                <a:lnTo>
                  <a:pt x="10936" y="6012"/>
                </a:lnTo>
                <a:lnTo>
                  <a:pt x="12988" y="4688"/>
                </a:lnTo>
                <a:lnTo>
                  <a:pt x="14016" y="4023"/>
                </a:lnTo>
                <a:lnTo>
                  <a:pt x="15039" y="3350"/>
                </a:lnTo>
                <a:lnTo>
                  <a:pt x="16068" y="2670"/>
                </a:lnTo>
                <a:lnTo>
                  <a:pt x="17091" y="1976"/>
                </a:lnTo>
                <a:lnTo>
                  <a:pt x="17161" y="1919"/>
                </a:lnTo>
                <a:lnTo>
                  <a:pt x="17230" y="1861"/>
                </a:lnTo>
                <a:lnTo>
                  <a:pt x="17288" y="1790"/>
                </a:lnTo>
                <a:lnTo>
                  <a:pt x="17334" y="1718"/>
                </a:lnTo>
                <a:lnTo>
                  <a:pt x="17380" y="1639"/>
                </a:lnTo>
                <a:lnTo>
                  <a:pt x="17415" y="1554"/>
                </a:lnTo>
                <a:lnTo>
                  <a:pt x="17438" y="1468"/>
                </a:lnTo>
                <a:lnTo>
                  <a:pt x="17461" y="1382"/>
                </a:lnTo>
                <a:lnTo>
                  <a:pt x="17478" y="1289"/>
                </a:lnTo>
                <a:lnTo>
                  <a:pt x="17484" y="1196"/>
                </a:lnTo>
                <a:lnTo>
                  <a:pt x="17484" y="1103"/>
                </a:lnTo>
                <a:lnTo>
                  <a:pt x="17484" y="1010"/>
                </a:lnTo>
                <a:lnTo>
                  <a:pt x="17473" y="917"/>
                </a:lnTo>
                <a:lnTo>
                  <a:pt x="17455" y="824"/>
                </a:lnTo>
                <a:lnTo>
                  <a:pt x="17438" y="738"/>
                </a:lnTo>
                <a:lnTo>
                  <a:pt x="17409" y="652"/>
                </a:lnTo>
                <a:lnTo>
                  <a:pt x="17380" y="566"/>
                </a:lnTo>
                <a:lnTo>
                  <a:pt x="17345" y="480"/>
                </a:lnTo>
                <a:lnTo>
                  <a:pt x="17299" y="408"/>
                </a:lnTo>
                <a:lnTo>
                  <a:pt x="17259" y="330"/>
                </a:lnTo>
                <a:lnTo>
                  <a:pt x="17207" y="265"/>
                </a:lnTo>
                <a:lnTo>
                  <a:pt x="17155" y="208"/>
                </a:lnTo>
                <a:lnTo>
                  <a:pt x="17097" y="151"/>
                </a:lnTo>
                <a:lnTo>
                  <a:pt x="17033" y="101"/>
                </a:lnTo>
                <a:lnTo>
                  <a:pt x="16970" y="65"/>
                </a:lnTo>
                <a:lnTo>
                  <a:pt x="16906" y="36"/>
                </a:lnTo>
                <a:lnTo>
                  <a:pt x="16831" y="15"/>
                </a:lnTo>
                <a:lnTo>
                  <a:pt x="1676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
          <p:cNvSpPr/>
          <p:nvPr/>
        </p:nvSpPr>
        <p:spPr>
          <a:xfrm>
            <a:off x="8646948" y="2686729"/>
            <a:ext cx="355798" cy="241697"/>
          </a:xfrm>
          <a:custGeom>
            <a:rect b="b" l="l" r="r" t="t"/>
            <a:pathLst>
              <a:path extrusionOk="0" h="14794" w="21778">
                <a:moveTo>
                  <a:pt x="20859" y="1"/>
                </a:moveTo>
                <a:lnTo>
                  <a:pt x="20755" y="8"/>
                </a:lnTo>
                <a:lnTo>
                  <a:pt x="20651" y="29"/>
                </a:lnTo>
                <a:lnTo>
                  <a:pt x="20541" y="72"/>
                </a:lnTo>
                <a:lnTo>
                  <a:pt x="20426" y="122"/>
                </a:lnTo>
                <a:lnTo>
                  <a:pt x="19125" y="838"/>
                </a:lnTo>
                <a:lnTo>
                  <a:pt x="17819" y="1568"/>
                </a:lnTo>
                <a:lnTo>
                  <a:pt x="16518" y="2312"/>
                </a:lnTo>
                <a:lnTo>
                  <a:pt x="15224" y="3071"/>
                </a:lnTo>
                <a:lnTo>
                  <a:pt x="13929" y="3844"/>
                </a:lnTo>
                <a:lnTo>
                  <a:pt x="13288" y="4238"/>
                </a:lnTo>
                <a:lnTo>
                  <a:pt x="12640" y="4631"/>
                </a:lnTo>
                <a:lnTo>
                  <a:pt x="11999" y="5032"/>
                </a:lnTo>
                <a:lnTo>
                  <a:pt x="11363" y="5440"/>
                </a:lnTo>
                <a:lnTo>
                  <a:pt x="10721" y="5848"/>
                </a:lnTo>
                <a:lnTo>
                  <a:pt x="10086" y="6263"/>
                </a:lnTo>
                <a:lnTo>
                  <a:pt x="9450" y="6678"/>
                </a:lnTo>
                <a:lnTo>
                  <a:pt x="8820" y="7100"/>
                </a:lnTo>
                <a:lnTo>
                  <a:pt x="8190" y="7530"/>
                </a:lnTo>
                <a:lnTo>
                  <a:pt x="7560" y="7959"/>
                </a:lnTo>
                <a:lnTo>
                  <a:pt x="6936" y="8396"/>
                </a:lnTo>
                <a:lnTo>
                  <a:pt x="6311" y="8832"/>
                </a:lnTo>
                <a:lnTo>
                  <a:pt x="5693" y="9283"/>
                </a:lnTo>
                <a:lnTo>
                  <a:pt x="5075" y="9734"/>
                </a:lnTo>
                <a:lnTo>
                  <a:pt x="4462" y="10192"/>
                </a:lnTo>
                <a:lnTo>
                  <a:pt x="3849" y="10650"/>
                </a:lnTo>
                <a:lnTo>
                  <a:pt x="3242" y="11115"/>
                </a:lnTo>
                <a:lnTo>
                  <a:pt x="2636" y="11595"/>
                </a:lnTo>
                <a:lnTo>
                  <a:pt x="2034" y="12067"/>
                </a:lnTo>
                <a:lnTo>
                  <a:pt x="1433" y="12554"/>
                </a:lnTo>
                <a:lnTo>
                  <a:pt x="838" y="13040"/>
                </a:lnTo>
                <a:lnTo>
                  <a:pt x="249" y="13541"/>
                </a:lnTo>
                <a:lnTo>
                  <a:pt x="197" y="13584"/>
                </a:lnTo>
                <a:lnTo>
                  <a:pt x="156" y="13634"/>
                </a:lnTo>
                <a:lnTo>
                  <a:pt x="116" y="13692"/>
                </a:lnTo>
                <a:lnTo>
                  <a:pt x="81" y="13742"/>
                </a:lnTo>
                <a:lnTo>
                  <a:pt x="58" y="13799"/>
                </a:lnTo>
                <a:lnTo>
                  <a:pt x="35" y="13863"/>
                </a:lnTo>
                <a:lnTo>
                  <a:pt x="17" y="13921"/>
                </a:lnTo>
                <a:lnTo>
                  <a:pt x="6" y="13985"/>
                </a:lnTo>
                <a:lnTo>
                  <a:pt x="0" y="14042"/>
                </a:lnTo>
                <a:lnTo>
                  <a:pt x="0" y="14107"/>
                </a:lnTo>
                <a:lnTo>
                  <a:pt x="0" y="14171"/>
                </a:lnTo>
                <a:lnTo>
                  <a:pt x="12" y="14228"/>
                </a:lnTo>
                <a:lnTo>
                  <a:pt x="23" y="14293"/>
                </a:lnTo>
                <a:lnTo>
                  <a:pt x="35" y="14350"/>
                </a:lnTo>
                <a:lnTo>
                  <a:pt x="58" y="14407"/>
                </a:lnTo>
                <a:lnTo>
                  <a:pt x="81" y="14457"/>
                </a:lnTo>
                <a:lnTo>
                  <a:pt x="104" y="14515"/>
                </a:lnTo>
                <a:lnTo>
                  <a:pt x="133" y="14558"/>
                </a:lnTo>
                <a:lnTo>
                  <a:pt x="168" y="14608"/>
                </a:lnTo>
                <a:lnTo>
                  <a:pt x="202" y="14644"/>
                </a:lnTo>
                <a:lnTo>
                  <a:pt x="243" y="14686"/>
                </a:lnTo>
                <a:lnTo>
                  <a:pt x="283" y="14715"/>
                </a:lnTo>
                <a:lnTo>
                  <a:pt x="324" y="14744"/>
                </a:lnTo>
                <a:lnTo>
                  <a:pt x="370" y="14765"/>
                </a:lnTo>
                <a:lnTo>
                  <a:pt x="416" y="14779"/>
                </a:lnTo>
                <a:lnTo>
                  <a:pt x="468" y="14794"/>
                </a:lnTo>
                <a:lnTo>
                  <a:pt x="520" y="14794"/>
                </a:lnTo>
                <a:lnTo>
                  <a:pt x="572" y="14787"/>
                </a:lnTo>
                <a:lnTo>
                  <a:pt x="624" y="14779"/>
                </a:lnTo>
                <a:lnTo>
                  <a:pt x="682" y="14758"/>
                </a:lnTo>
                <a:lnTo>
                  <a:pt x="740" y="14729"/>
                </a:lnTo>
                <a:lnTo>
                  <a:pt x="798" y="14694"/>
                </a:lnTo>
                <a:lnTo>
                  <a:pt x="2040" y="13820"/>
                </a:lnTo>
                <a:lnTo>
                  <a:pt x="3283" y="12955"/>
                </a:lnTo>
                <a:lnTo>
                  <a:pt x="4526" y="12096"/>
                </a:lnTo>
                <a:lnTo>
                  <a:pt x="5768" y="11244"/>
                </a:lnTo>
                <a:lnTo>
                  <a:pt x="7017" y="10414"/>
                </a:lnTo>
                <a:lnTo>
                  <a:pt x="8265" y="9591"/>
                </a:lnTo>
                <a:lnTo>
                  <a:pt x="9519" y="8775"/>
                </a:lnTo>
                <a:lnTo>
                  <a:pt x="10779" y="7981"/>
                </a:lnTo>
                <a:lnTo>
                  <a:pt x="11409" y="7587"/>
                </a:lnTo>
                <a:lnTo>
                  <a:pt x="12039" y="7200"/>
                </a:lnTo>
                <a:lnTo>
                  <a:pt x="12675" y="6814"/>
                </a:lnTo>
                <a:lnTo>
                  <a:pt x="13311" y="6435"/>
                </a:lnTo>
                <a:lnTo>
                  <a:pt x="13952" y="6055"/>
                </a:lnTo>
                <a:lnTo>
                  <a:pt x="14594" y="5683"/>
                </a:lnTo>
                <a:lnTo>
                  <a:pt x="15235" y="5318"/>
                </a:lnTo>
                <a:lnTo>
                  <a:pt x="15877" y="4953"/>
                </a:lnTo>
                <a:lnTo>
                  <a:pt x="16524" y="4595"/>
                </a:lnTo>
                <a:lnTo>
                  <a:pt x="17177" y="4238"/>
                </a:lnTo>
                <a:lnTo>
                  <a:pt x="17830" y="3887"/>
                </a:lnTo>
                <a:lnTo>
                  <a:pt x="18484" y="3543"/>
                </a:lnTo>
                <a:lnTo>
                  <a:pt x="19142" y="3200"/>
                </a:lnTo>
                <a:lnTo>
                  <a:pt x="19807" y="2863"/>
                </a:lnTo>
                <a:lnTo>
                  <a:pt x="20466" y="2534"/>
                </a:lnTo>
                <a:lnTo>
                  <a:pt x="21136" y="2205"/>
                </a:lnTo>
                <a:lnTo>
                  <a:pt x="21246" y="2148"/>
                </a:lnTo>
                <a:lnTo>
                  <a:pt x="21345" y="2076"/>
                </a:lnTo>
                <a:lnTo>
                  <a:pt x="21437" y="1998"/>
                </a:lnTo>
                <a:lnTo>
                  <a:pt x="21512" y="1919"/>
                </a:lnTo>
                <a:lnTo>
                  <a:pt x="21581" y="1826"/>
                </a:lnTo>
                <a:lnTo>
                  <a:pt x="21639" y="1733"/>
                </a:lnTo>
                <a:lnTo>
                  <a:pt x="21686" y="1640"/>
                </a:lnTo>
                <a:lnTo>
                  <a:pt x="21720" y="1532"/>
                </a:lnTo>
                <a:lnTo>
                  <a:pt x="21749" y="1432"/>
                </a:lnTo>
                <a:lnTo>
                  <a:pt x="21766" y="1325"/>
                </a:lnTo>
                <a:lnTo>
                  <a:pt x="21778" y="1217"/>
                </a:lnTo>
                <a:lnTo>
                  <a:pt x="21778" y="1110"/>
                </a:lnTo>
                <a:lnTo>
                  <a:pt x="21772" y="1003"/>
                </a:lnTo>
                <a:lnTo>
                  <a:pt x="21755" y="895"/>
                </a:lnTo>
                <a:lnTo>
                  <a:pt x="21732" y="795"/>
                </a:lnTo>
                <a:lnTo>
                  <a:pt x="21703" y="695"/>
                </a:lnTo>
                <a:lnTo>
                  <a:pt x="21668" y="595"/>
                </a:lnTo>
                <a:lnTo>
                  <a:pt x="21622" y="502"/>
                </a:lnTo>
                <a:lnTo>
                  <a:pt x="21570" y="416"/>
                </a:lnTo>
                <a:lnTo>
                  <a:pt x="21512" y="337"/>
                </a:lnTo>
                <a:lnTo>
                  <a:pt x="21449" y="258"/>
                </a:lnTo>
                <a:lnTo>
                  <a:pt x="21379" y="194"/>
                </a:lnTo>
                <a:lnTo>
                  <a:pt x="21304" y="137"/>
                </a:lnTo>
                <a:lnTo>
                  <a:pt x="21223" y="87"/>
                </a:lnTo>
                <a:lnTo>
                  <a:pt x="21142" y="51"/>
                </a:lnTo>
                <a:lnTo>
                  <a:pt x="21050" y="22"/>
                </a:lnTo>
                <a:lnTo>
                  <a:pt x="2095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3"/>
          <p:cNvSpPr/>
          <p:nvPr/>
        </p:nvSpPr>
        <p:spPr>
          <a:xfrm>
            <a:off x="8824371" y="4289426"/>
            <a:ext cx="90657" cy="137055"/>
          </a:xfrm>
          <a:custGeom>
            <a:rect b="b" l="l" r="r" t="t"/>
            <a:pathLst>
              <a:path extrusionOk="0" h="8389" w="5549">
                <a:moveTo>
                  <a:pt x="526" y="1"/>
                </a:moveTo>
                <a:lnTo>
                  <a:pt x="474" y="15"/>
                </a:lnTo>
                <a:lnTo>
                  <a:pt x="422" y="29"/>
                </a:lnTo>
                <a:lnTo>
                  <a:pt x="370" y="44"/>
                </a:lnTo>
                <a:lnTo>
                  <a:pt x="318" y="72"/>
                </a:lnTo>
                <a:lnTo>
                  <a:pt x="272" y="101"/>
                </a:lnTo>
                <a:lnTo>
                  <a:pt x="226" y="137"/>
                </a:lnTo>
                <a:lnTo>
                  <a:pt x="185" y="172"/>
                </a:lnTo>
                <a:lnTo>
                  <a:pt x="150" y="215"/>
                </a:lnTo>
                <a:lnTo>
                  <a:pt x="116" y="266"/>
                </a:lnTo>
                <a:lnTo>
                  <a:pt x="81" y="323"/>
                </a:lnTo>
                <a:lnTo>
                  <a:pt x="58" y="380"/>
                </a:lnTo>
                <a:lnTo>
                  <a:pt x="35" y="452"/>
                </a:lnTo>
                <a:lnTo>
                  <a:pt x="18" y="516"/>
                </a:lnTo>
                <a:lnTo>
                  <a:pt x="6" y="595"/>
                </a:lnTo>
                <a:lnTo>
                  <a:pt x="0" y="673"/>
                </a:lnTo>
                <a:lnTo>
                  <a:pt x="6" y="759"/>
                </a:lnTo>
                <a:lnTo>
                  <a:pt x="23" y="1067"/>
                </a:lnTo>
                <a:lnTo>
                  <a:pt x="52" y="1368"/>
                </a:lnTo>
                <a:lnTo>
                  <a:pt x="93" y="1668"/>
                </a:lnTo>
                <a:lnTo>
                  <a:pt x="145" y="1969"/>
                </a:lnTo>
                <a:lnTo>
                  <a:pt x="203" y="2262"/>
                </a:lnTo>
                <a:lnTo>
                  <a:pt x="272" y="2563"/>
                </a:lnTo>
                <a:lnTo>
                  <a:pt x="347" y="2856"/>
                </a:lnTo>
                <a:lnTo>
                  <a:pt x="434" y="3143"/>
                </a:lnTo>
                <a:lnTo>
                  <a:pt x="526" y="3429"/>
                </a:lnTo>
                <a:lnTo>
                  <a:pt x="630" y="3715"/>
                </a:lnTo>
                <a:lnTo>
                  <a:pt x="740" y="3994"/>
                </a:lnTo>
                <a:lnTo>
                  <a:pt x="861" y="4266"/>
                </a:lnTo>
                <a:lnTo>
                  <a:pt x="983" y="4538"/>
                </a:lnTo>
                <a:lnTo>
                  <a:pt x="1121" y="4803"/>
                </a:lnTo>
                <a:lnTo>
                  <a:pt x="1260" y="5061"/>
                </a:lnTo>
                <a:lnTo>
                  <a:pt x="1405" y="5311"/>
                </a:lnTo>
                <a:lnTo>
                  <a:pt x="1561" y="5562"/>
                </a:lnTo>
                <a:lnTo>
                  <a:pt x="1723" y="5805"/>
                </a:lnTo>
                <a:lnTo>
                  <a:pt x="1890" y="6041"/>
                </a:lnTo>
                <a:lnTo>
                  <a:pt x="2064" y="6263"/>
                </a:lnTo>
                <a:lnTo>
                  <a:pt x="2237" y="6485"/>
                </a:lnTo>
                <a:lnTo>
                  <a:pt x="2422" y="6699"/>
                </a:lnTo>
                <a:lnTo>
                  <a:pt x="2613" y="6900"/>
                </a:lnTo>
                <a:lnTo>
                  <a:pt x="2809" y="7100"/>
                </a:lnTo>
                <a:lnTo>
                  <a:pt x="3006" y="7286"/>
                </a:lnTo>
                <a:lnTo>
                  <a:pt x="3208" y="7465"/>
                </a:lnTo>
                <a:lnTo>
                  <a:pt x="3422" y="7630"/>
                </a:lnTo>
                <a:lnTo>
                  <a:pt x="3630" y="7794"/>
                </a:lnTo>
                <a:lnTo>
                  <a:pt x="3850" y="7938"/>
                </a:lnTo>
                <a:lnTo>
                  <a:pt x="4069" y="8081"/>
                </a:lnTo>
                <a:lnTo>
                  <a:pt x="4295" y="8202"/>
                </a:lnTo>
                <a:lnTo>
                  <a:pt x="4520" y="8324"/>
                </a:lnTo>
                <a:lnTo>
                  <a:pt x="4601" y="8353"/>
                </a:lnTo>
                <a:lnTo>
                  <a:pt x="4688" y="8381"/>
                </a:lnTo>
                <a:lnTo>
                  <a:pt x="4763" y="8388"/>
                </a:lnTo>
                <a:lnTo>
                  <a:pt x="4844" y="8388"/>
                </a:lnTo>
                <a:lnTo>
                  <a:pt x="4913" y="8381"/>
                </a:lnTo>
                <a:lnTo>
                  <a:pt x="4988" y="8360"/>
                </a:lnTo>
                <a:lnTo>
                  <a:pt x="5052" y="8331"/>
                </a:lnTo>
                <a:lnTo>
                  <a:pt x="5115" y="8295"/>
                </a:lnTo>
                <a:lnTo>
                  <a:pt x="5179" y="8245"/>
                </a:lnTo>
                <a:lnTo>
                  <a:pt x="5231" y="8195"/>
                </a:lnTo>
                <a:lnTo>
                  <a:pt x="5283" y="8138"/>
                </a:lnTo>
                <a:lnTo>
                  <a:pt x="5329" y="8066"/>
                </a:lnTo>
                <a:lnTo>
                  <a:pt x="5375" y="7995"/>
                </a:lnTo>
                <a:lnTo>
                  <a:pt x="5416" y="7923"/>
                </a:lnTo>
                <a:lnTo>
                  <a:pt x="5450" y="7837"/>
                </a:lnTo>
                <a:lnTo>
                  <a:pt x="5479" y="7759"/>
                </a:lnTo>
                <a:lnTo>
                  <a:pt x="5503" y="7673"/>
                </a:lnTo>
                <a:lnTo>
                  <a:pt x="5520" y="7580"/>
                </a:lnTo>
                <a:lnTo>
                  <a:pt x="5537" y="7487"/>
                </a:lnTo>
                <a:lnTo>
                  <a:pt x="5543" y="7394"/>
                </a:lnTo>
                <a:lnTo>
                  <a:pt x="5549" y="7301"/>
                </a:lnTo>
                <a:lnTo>
                  <a:pt x="5543" y="7208"/>
                </a:lnTo>
                <a:lnTo>
                  <a:pt x="5537" y="7122"/>
                </a:lnTo>
                <a:lnTo>
                  <a:pt x="5520" y="7029"/>
                </a:lnTo>
                <a:lnTo>
                  <a:pt x="5503" y="6943"/>
                </a:lnTo>
                <a:lnTo>
                  <a:pt x="5474" y="6850"/>
                </a:lnTo>
                <a:lnTo>
                  <a:pt x="5439" y="6771"/>
                </a:lnTo>
                <a:lnTo>
                  <a:pt x="5398" y="6692"/>
                </a:lnTo>
                <a:lnTo>
                  <a:pt x="5352" y="6614"/>
                </a:lnTo>
                <a:lnTo>
                  <a:pt x="5294" y="6542"/>
                </a:lnTo>
                <a:lnTo>
                  <a:pt x="5237" y="6478"/>
                </a:lnTo>
                <a:lnTo>
                  <a:pt x="5167" y="6420"/>
                </a:lnTo>
                <a:lnTo>
                  <a:pt x="4982" y="6284"/>
                </a:lnTo>
                <a:lnTo>
                  <a:pt x="4809" y="6141"/>
                </a:lnTo>
                <a:lnTo>
                  <a:pt x="4636" y="6005"/>
                </a:lnTo>
                <a:lnTo>
                  <a:pt x="4468" y="5855"/>
                </a:lnTo>
                <a:lnTo>
                  <a:pt x="4300" y="5712"/>
                </a:lnTo>
                <a:lnTo>
                  <a:pt x="4144" y="5562"/>
                </a:lnTo>
                <a:lnTo>
                  <a:pt x="3988" y="5411"/>
                </a:lnTo>
                <a:lnTo>
                  <a:pt x="3838" y="5261"/>
                </a:lnTo>
                <a:lnTo>
                  <a:pt x="3688" y="5104"/>
                </a:lnTo>
                <a:lnTo>
                  <a:pt x="3549" y="4946"/>
                </a:lnTo>
                <a:lnTo>
                  <a:pt x="3410" y="4789"/>
                </a:lnTo>
                <a:lnTo>
                  <a:pt x="3272" y="4624"/>
                </a:lnTo>
                <a:lnTo>
                  <a:pt x="3144" y="4459"/>
                </a:lnTo>
                <a:lnTo>
                  <a:pt x="3017" y="4288"/>
                </a:lnTo>
                <a:lnTo>
                  <a:pt x="2890" y="4116"/>
                </a:lnTo>
                <a:lnTo>
                  <a:pt x="2769" y="3944"/>
                </a:lnTo>
                <a:lnTo>
                  <a:pt x="2653" y="3758"/>
                </a:lnTo>
                <a:lnTo>
                  <a:pt x="2538" y="3579"/>
                </a:lnTo>
                <a:lnTo>
                  <a:pt x="2428" y="3393"/>
                </a:lnTo>
                <a:lnTo>
                  <a:pt x="2324" y="3200"/>
                </a:lnTo>
                <a:lnTo>
                  <a:pt x="2220" y="3007"/>
                </a:lnTo>
                <a:lnTo>
                  <a:pt x="2116" y="2806"/>
                </a:lnTo>
                <a:lnTo>
                  <a:pt x="2017" y="2599"/>
                </a:lnTo>
                <a:lnTo>
                  <a:pt x="1925" y="2391"/>
                </a:lnTo>
                <a:lnTo>
                  <a:pt x="1832" y="2184"/>
                </a:lnTo>
                <a:lnTo>
                  <a:pt x="1746" y="1962"/>
                </a:lnTo>
                <a:lnTo>
                  <a:pt x="1659" y="1740"/>
                </a:lnTo>
                <a:lnTo>
                  <a:pt x="1572" y="1511"/>
                </a:lnTo>
                <a:lnTo>
                  <a:pt x="1491" y="1282"/>
                </a:lnTo>
                <a:lnTo>
                  <a:pt x="1410" y="1046"/>
                </a:lnTo>
                <a:lnTo>
                  <a:pt x="1335" y="802"/>
                </a:lnTo>
                <a:lnTo>
                  <a:pt x="1260" y="552"/>
                </a:lnTo>
                <a:lnTo>
                  <a:pt x="1237" y="480"/>
                </a:lnTo>
                <a:lnTo>
                  <a:pt x="1208" y="409"/>
                </a:lnTo>
                <a:lnTo>
                  <a:pt x="1173" y="351"/>
                </a:lnTo>
                <a:lnTo>
                  <a:pt x="1139" y="294"/>
                </a:lnTo>
                <a:lnTo>
                  <a:pt x="1098" y="244"/>
                </a:lnTo>
                <a:lnTo>
                  <a:pt x="1052" y="194"/>
                </a:lnTo>
                <a:lnTo>
                  <a:pt x="1006" y="151"/>
                </a:lnTo>
                <a:lnTo>
                  <a:pt x="960" y="115"/>
                </a:lnTo>
                <a:lnTo>
                  <a:pt x="908" y="87"/>
                </a:lnTo>
                <a:lnTo>
                  <a:pt x="856" y="58"/>
                </a:lnTo>
                <a:lnTo>
                  <a:pt x="804" y="37"/>
                </a:lnTo>
                <a:lnTo>
                  <a:pt x="752" y="22"/>
                </a:lnTo>
                <a:lnTo>
                  <a:pt x="694" y="8"/>
                </a:lnTo>
                <a:lnTo>
                  <a:pt x="63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3"/>
          <p:cNvSpPr/>
          <p:nvPr/>
        </p:nvSpPr>
        <p:spPr>
          <a:xfrm>
            <a:off x="8977812" y="4476033"/>
            <a:ext cx="113611" cy="82929"/>
          </a:xfrm>
          <a:custGeom>
            <a:rect b="b" l="l" r="r" t="t"/>
            <a:pathLst>
              <a:path extrusionOk="0" h="5076" w="6954">
                <a:moveTo>
                  <a:pt x="717" y="1"/>
                </a:moveTo>
                <a:lnTo>
                  <a:pt x="648" y="15"/>
                </a:lnTo>
                <a:lnTo>
                  <a:pt x="578" y="30"/>
                </a:lnTo>
                <a:lnTo>
                  <a:pt x="515" y="58"/>
                </a:lnTo>
                <a:lnTo>
                  <a:pt x="451" y="94"/>
                </a:lnTo>
                <a:lnTo>
                  <a:pt x="393" y="130"/>
                </a:lnTo>
                <a:lnTo>
                  <a:pt x="335" y="180"/>
                </a:lnTo>
                <a:lnTo>
                  <a:pt x="283" y="230"/>
                </a:lnTo>
                <a:lnTo>
                  <a:pt x="231" y="287"/>
                </a:lnTo>
                <a:lnTo>
                  <a:pt x="185" y="352"/>
                </a:lnTo>
                <a:lnTo>
                  <a:pt x="145" y="416"/>
                </a:lnTo>
                <a:lnTo>
                  <a:pt x="104" y="488"/>
                </a:lnTo>
                <a:lnTo>
                  <a:pt x="75" y="559"/>
                </a:lnTo>
                <a:lnTo>
                  <a:pt x="46" y="638"/>
                </a:lnTo>
                <a:lnTo>
                  <a:pt x="23" y="717"/>
                </a:lnTo>
                <a:lnTo>
                  <a:pt x="12" y="795"/>
                </a:lnTo>
                <a:lnTo>
                  <a:pt x="0" y="881"/>
                </a:lnTo>
                <a:lnTo>
                  <a:pt x="0" y="967"/>
                </a:lnTo>
                <a:lnTo>
                  <a:pt x="6" y="1046"/>
                </a:lnTo>
                <a:lnTo>
                  <a:pt x="23" y="1132"/>
                </a:lnTo>
                <a:lnTo>
                  <a:pt x="46" y="1218"/>
                </a:lnTo>
                <a:lnTo>
                  <a:pt x="75" y="1303"/>
                </a:lnTo>
                <a:lnTo>
                  <a:pt x="116" y="1382"/>
                </a:lnTo>
                <a:lnTo>
                  <a:pt x="162" y="1468"/>
                </a:lnTo>
                <a:lnTo>
                  <a:pt x="220" y="1547"/>
                </a:lnTo>
                <a:lnTo>
                  <a:pt x="370" y="1726"/>
                </a:lnTo>
                <a:lnTo>
                  <a:pt x="526" y="1905"/>
                </a:lnTo>
                <a:lnTo>
                  <a:pt x="682" y="2076"/>
                </a:lnTo>
                <a:lnTo>
                  <a:pt x="838" y="2248"/>
                </a:lnTo>
                <a:lnTo>
                  <a:pt x="1000" y="2413"/>
                </a:lnTo>
                <a:lnTo>
                  <a:pt x="1168" y="2577"/>
                </a:lnTo>
                <a:lnTo>
                  <a:pt x="1330" y="2735"/>
                </a:lnTo>
                <a:lnTo>
                  <a:pt x="1503" y="2885"/>
                </a:lnTo>
                <a:lnTo>
                  <a:pt x="1671" y="3035"/>
                </a:lnTo>
                <a:lnTo>
                  <a:pt x="1844" y="3186"/>
                </a:lnTo>
                <a:lnTo>
                  <a:pt x="2023" y="3329"/>
                </a:lnTo>
                <a:lnTo>
                  <a:pt x="2202" y="3465"/>
                </a:lnTo>
                <a:lnTo>
                  <a:pt x="2381" y="3594"/>
                </a:lnTo>
                <a:lnTo>
                  <a:pt x="2566" y="3722"/>
                </a:lnTo>
                <a:lnTo>
                  <a:pt x="2746" y="3844"/>
                </a:lnTo>
                <a:lnTo>
                  <a:pt x="2936" y="3966"/>
                </a:lnTo>
                <a:lnTo>
                  <a:pt x="3121" y="4080"/>
                </a:lnTo>
                <a:lnTo>
                  <a:pt x="3312" y="4188"/>
                </a:lnTo>
                <a:lnTo>
                  <a:pt x="3509" y="4288"/>
                </a:lnTo>
                <a:lnTo>
                  <a:pt x="3699" y="4388"/>
                </a:lnTo>
                <a:lnTo>
                  <a:pt x="3896" y="4474"/>
                </a:lnTo>
                <a:lnTo>
                  <a:pt x="4092" y="4560"/>
                </a:lnTo>
                <a:lnTo>
                  <a:pt x="4295" y="4639"/>
                </a:lnTo>
                <a:lnTo>
                  <a:pt x="4491" y="4717"/>
                </a:lnTo>
                <a:lnTo>
                  <a:pt x="4693" y="4782"/>
                </a:lnTo>
                <a:lnTo>
                  <a:pt x="4896" y="4839"/>
                </a:lnTo>
                <a:lnTo>
                  <a:pt x="5104" y="4896"/>
                </a:lnTo>
                <a:lnTo>
                  <a:pt x="5312" y="4946"/>
                </a:lnTo>
                <a:lnTo>
                  <a:pt x="5514" y="4989"/>
                </a:lnTo>
                <a:lnTo>
                  <a:pt x="5722" y="5025"/>
                </a:lnTo>
                <a:lnTo>
                  <a:pt x="5936" y="5046"/>
                </a:lnTo>
                <a:lnTo>
                  <a:pt x="6144" y="5068"/>
                </a:lnTo>
                <a:lnTo>
                  <a:pt x="6231" y="5075"/>
                </a:lnTo>
                <a:lnTo>
                  <a:pt x="6312" y="5061"/>
                </a:lnTo>
                <a:lnTo>
                  <a:pt x="6387" y="5039"/>
                </a:lnTo>
                <a:lnTo>
                  <a:pt x="6456" y="5011"/>
                </a:lnTo>
                <a:lnTo>
                  <a:pt x="6526" y="4975"/>
                </a:lnTo>
                <a:lnTo>
                  <a:pt x="6589" y="4932"/>
                </a:lnTo>
                <a:lnTo>
                  <a:pt x="6647" y="4875"/>
                </a:lnTo>
                <a:lnTo>
                  <a:pt x="6699" y="4817"/>
                </a:lnTo>
                <a:lnTo>
                  <a:pt x="6745" y="4746"/>
                </a:lnTo>
                <a:lnTo>
                  <a:pt x="6791" y="4674"/>
                </a:lnTo>
                <a:lnTo>
                  <a:pt x="6826" y="4596"/>
                </a:lnTo>
                <a:lnTo>
                  <a:pt x="6861" y="4517"/>
                </a:lnTo>
                <a:lnTo>
                  <a:pt x="6890" y="4431"/>
                </a:lnTo>
                <a:lnTo>
                  <a:pt x="6913" y="4345"/>
                </a:lnTo>
                <a:lnTo>
                  <a:pt x="6930" y="4252"/>
                </a:lnTo>
                <a:lnTo>
                  <a:pt x="6942" y="4159"/>
                </a:lnTo>
                <a:lnTo>
                  <a:pt x="6953" y="4073"/>
                </a:lnTo>
                <a:lnTo>
                  <a:pt x="6953" y="3980"/>
                </a:lnTo>
                <a:lnTo>
                  <a:pt x="6947" y="3887"/>
                </a:lnTo>
                <a:lnTo>
                  <a:pt x="6942" y="3794"/>
                </a:lnTo>
                <a:lnTo>
                  <a:pt x="6924" y="3708"/>
                </a:lnTo>
                <a:lnTo>
                  <a:pt x="6907" y="3622"/>
                </a:lnTo>
                <a:lnTo>
                  <a:pt x="6878" y="3544"/>
                </a:lnTo>
                <a:lnTo>
                  <a:pt x="6843" y="3465"/>
                </a:lnTo>
                <a:lnTo>
                  <a:pt x="6809" y="3386"/>
                </a:lnTo>
                <a:lnTo>
                  <a:pt x="6763" y="3322"/>
                </a:lnTo>
                <a:lnTo>
                  <a:pt x="6711" y="3257"/>
                </a:lnTo>
                <a:lnTo>
                  <a:pt x="6653" y="3200"/>
                </a:lnTo>
                <a:lnTo>
                  <a:pt x="6595" y="3157"/>
                </a:lnTo>
                <a:lnTo>
                  <a:pt x="6526" y="3114"/>
                </a:lnTo>
                <a:lnTo>
                  <a:pt x="6445" y="3085"/>
                </a:lnTo>
                <a:lnTo>
                  <a:pt x="6364" y="3064"/>
                </a:lnTo>
                <a:lnTo>
                  <a:pt x="6000" y="2985"/>
                </a:lnTo>
                <a:lnTo>
                  <a:pt x="5647" y="2907"/>
                </a:lnTo>
                <a:lnTo>
                  <a:pt x="5294" y="2814"/>
                </a:lnTo>
                <a:lnTo>
                  <a:pt x="4948" y="2706"/>
                </a:lnTo>
                <a:lnTo>
                  <a:pt x="4612" y="2592"/>
                </a:lnTo>
                <a:lnTo>
                  <a:pt x="4277" y="2463"/>
                </a:lnTo>
                <a:lnTo>
                  <a:pt x="3948" y="2320"/>
                </a:lnTo>
                <a:lnTo>
                  <a:pt x="3630" y="2162"/>
                </a:lnTo>
                <a:lnTo>
                  <a:pt x="3468" y="2076"/>
                </a:lnTo>
                <a:lnTo>
                  <a:pt x="3312" y="1983"/>
                </a:lnTo>
                <a:lnTo>
                  <a:pt x="3156" y="1897"/>
                </a:lnTo>
                <a:lnTo>
                  <a:pt x="3000" y="1797"/>
                </a:lnTo>
                <a:lnTo>
                  <a:pt x="2850" y="1697"/>
                </a:lnTo>
                <a:lnTo>
                  <a:pt x="2699" y="1590"/>
                </a:lnTo>
                <a:lnTo>
                  <a:pt x="2549" y="1482"/>
                </a:lnTo>
                <a:lnTo>
                  <a:pt x="2399" y="1361"/>
                </a:lnTo>
                <a:lnTo>
                  <a:pt x="2254" y="1246"/>
                </a:lnTo>
                <a:lnTo>
                  <a:pt x="2104" y="1117"/>
                </a:lnTo>
                <a:lnTo>
                  <a:pt x="1960" y="989"/>
                </a:lnTo>
                <a:lnTo>
                  <a:pt x="1821" y="853"/>
                </a:lnTo>
                <a:lnTo>
                  <a:pt x="1676" y="709"/>
                </a:lnTo>
                <a:lnTo>
                  <a:pt x="1538" y="566"/>
                </a:lnTo>
                <a:lnTo>
                  <a:pt x="1399" y="416"/>
                </a:lnTo>
                <a:lnTo>
                  <a:pt x="1260" y="259"/>
                </a:lnTo>
                <a:lnTo>
                  <a:pt x="1197" y="187"/>
                </a:lnTo>
                <a:lnTo>
                  <a:pt x="1127" y="130"/>
                </a:lnTo>
                <a:lnTo>
                  <a:pt x="1064" y="80"/>
                </a:lnTo>
                <a:lnTo>
                  <a:pt x="994" y="44"/>
                </a:lnTo>
                <a:lnTo>
                  <a:pt x="925" y="22"/>
                </a:lnTo>
                <a:lnTo>
                  <a:pt x="850" y="8"/>
                </a:lnTo>
                <a:lnTo>
                  <a:pt x="78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3"/>
          <p:cNvSpPr/>
          <p:nvPr/>
        </p:nvSpPr>
        <p:spPr>
          <a:xfrm>
            <a:off x="9156185" y="4531695"/>
            <a:ext cx="101619" cy="38491"/>
          </a:xfrm>
          <a:custGeom>
            <a:rect b="b" l="l" r="r" t="t"/>
            <a:pathLst>
              <a:path extrusionOk="0" h="2356" w="6220">
                <a:moveTo>
                  <a:pt x="5306" y="1"/>
                </a:moveTo>
                <a:lnTo>
                  <a:pt x="3618" y="51"/>
                </a:lnTo>
                <a:lnTo>
                  <a:pt x="3532" y="58"/>
                </a:lnTo>
                <a:lnTo>
                  <a:pt x="3456" y="79"/>
                </a:lnTo>
                <a:lnTo>
                  <a:pt x="3381" y="108"/>
                </a:lnTo>
                <a:lnTo>
                  <a:pt x="3312" y="137"/>
                </a:lnTo>
                <a:lnTo>
                  <a:pt x="2647" y="172"/>
                </a:lnTo>
                <a:lnTo>
                  <a:pt x="1983" y="215"/>
                </a:lnTo>
                <a:lnTo>
                  <a:pt x="1324" y="272"/>
                </a:lnTo>
                <a:lnTo>
                  <a:pt x="659" y="337"/>
                </a:lnTo>
                <a:lnTo>
                  <a:pt x="578" y="351"/>
                </a:lnTo>
                <a:lnTo>
                  <a:pt x="503" y="373"/>
                </a:lnTo>
                <a:lnTo>
                  <a:pt x="434" y="401"/>
                </a:lnTo>
                <a:lnTo>
                  <a:pt x="370" y="430"/>
                </a:lnTo>
                <a:lnTo>
                  <a:pt x="312" y="473"/>
                </a:lnTo>
                <a:lnTo>
                  <a:pt x="260" y="523"/>
                </a:lnTo>
                <a:lnTo>
                  <a:pt x="208" y="573"/>
                </a:lnTo>
                <a:lnTo>
                  <a:pt x="168" y="630"/>
                </a:lnTo>
                <a:lnTo>
                  <a:pt x="127" y="688"/>
                </a:lnTo>
                <a:lnTo>
                  <a:pt x="93" y="752"/>
                </a:lnTo>
                <a:lnTo>
                  <a:pt x="64" y="816"/>
                </a:lnTo>
                <a:lnTo>
                  <a:pt x="41" y="888"/>
                </a:lnTo>
                <a:lnTo>
                  <a:pt x="23" y="960"/>
                </a:lnTo>
                <a:lnTo>
                  <a:pt x="12" y="1031"/>
                </a:lnTo>
                <a:lnTo>
                  <a:pt x="6" y="1103"/>
                </a:lnTo>
                <a:lnTo>
                  <a:pt x="0" y="1181"/>
                </a:lnTo>
                <a:lnTo>
                  <a:pt x="6" y="1253"/>
                </a:lnTo>
                <a:lnTo>
                  <a:pt x="12" y="1325"/>
                </a:lnTo>
                <a:lnTo>
                  <a:pt x="23" y="1403"/>
                </a:lnTo>
                <a:lnTo>
                  <a:pt x="41" y="1475"/>
                </a:lnTo>
                <a:lnTo>
                  <a:pt x="64" y="1539"/>
                </a:lnTo>
                <a:lnTo>
                  <a:pt x="93" y="1611"/>
                </a:lnTo>
                <a:lnTo>
                  <a:pt x="127" y="1668"/>
                </a:lnTo>
                <a:lnTo>
                  <a:pt x="168" y="1732"/>
                </a:lnTo>
                <a:lnTo>
                  <a:pt x="208" y="1790"/>
                </a:lnTo>
                <a:lnTo>
                  <a:pt x="260" y="1840"/>
                </a:lnTo>
                <a:lnTo>
                  <a:pt x="312" y="1883"/>
                </a:lnTo>
                <a:lnTo>
                  <a:pt x="370" y="1926"/>
                </a:lnTo>
                <a:lnTo>
                  <a:pt x="434" y="1961"/>
                </a:lnTo>
                <a:lnTo>
                  <a:pt x="503" y="1990"/>
                </a:lnTo>
                <a:lnTo>
                  <a:pt x="578" y="2012"/>
                </a:lnTo>
                <a:lnTo>
                  <a:pt x="659" y="2019"/>
                </a:lnTo>
                <a:lnTo>
                  <a:pt x="1324" y="2090"/>
                </a:lnTo>
                <a:lnTo>
                  <a:pt x="1983" y="2140"/>
                </a:lnTo>
                <a:lnTo>
                  <a:pt x="2647" y="2183"/>
                </a:lnTo>
                <a:lnTo>
                  <a:pt x="3312" y="2226"/>
                </a:lnTo>
                <a:lnTo>
                  <a:pt x="3381" y="2255"/>
                </a:lnTo>
                <a:lnTo>
                  <a:pt x="3456" y="2276"/>
                </a:lnTo>
                <a:lnTo>
                  <a:pt x="3537" y="2298"/>
                </a:lnTo>
                <a:lnTo>
                  <a:pt x="3618" y="2305"/>
                </a:lnTo>
                <a:lnTo>
                  <a:pt x="5306" y="2355"/>
                </a:lnTo>
                <a:lnTo>
                  <a:pt x="5422" y="2355"/>
                </a:lnTo>
                <a:lnTo>
                  <a:pt x="5526" y="2348"/>
                </a:lnTo>
                <a:lnTo>
                  <a:pt x="5624" y="2319"/>
                </a:lnTo>
                <a:lnTo>
                  <a:pt x="5710" y="2284"/>
                </a:lnTo>
                <a:lnTo>
                  <a:pt x="5791" y="2233"/>
                </a:lnTo>
                <a:lnTo>
                  <a:pt x="5867" y="2169"/>
                </a:lnTo>
                <a:lnTo>
                  <a:pt x="5936" y="2097"/>
                </a:lnTo>
                <a:lnTo>
                  <a:pt x="5999" y="2019"/>
                </a:lnTo>
                <a:lnTo>
                  <a:pt x="6052" y="1933"/>
                </a:lnTo>
                <a:lnTo>
                  <a:pt x="6098" y="1840"/>
                </a:lnTo>
                <a:lnTo>
                  <a:pt x="6138" y="1732"/>
                </a:lnTo>
                <a:lnTo>
                  <a:pt x="6167" y="1632"/>
                </a:lnTo>
                <a:lnTo>
                  <a:pt x="6190" y="1518"/>
                </a:lnTo>
                <a:lnTo>
                  <a:pt x="6208" y="1410"/>
                </a:lnTo>
                <a:lnTo>
                  <a:pt x="6219" y="1296"/>
                </a:lnTo>
                <a:lnTo>
                  <a:pt x="6219" y="1181"/>
                </a:lnTo>
                <a:lnTo>
                  <a:pt x="6219" y="1067"/>
                </a:lnTo>
                <a:lnTo>
                  <a:pt x="6208" y="952"/>
                </a:lnTo>
                <a:lnTo>
                  <a:pt x="6190" y="838"/>
                </a:lnTo>
                <a:lnTo>
                  <a:pt x="6167" y="731"/>
                </a:lnTo>
                <a:lnTo>
                  <a:pt x="6138" y="623"/>
                </a:lnTo>
                <a:lnTo>
                  <a:pt x="6098" y="523"/>
                </a:lnTo>
                <a:lnTo>
                  <a:pt x="6052" y="430"/>
                </a:lnTo>
                <a:lnTo>
                  <a:pt x="5999" y="337"/>
                </a:lnTo>
                <a:lnTo>
                  <a:pt x="5936" y="258"/>
                </a:lnTo>
                <a:lnTo>
                  <a:pt x="5867" y="187"/>
                </a:lnTo>
                <a:lnTo>
                  <a:pt x="5791" y="129"/>
                </a:lnTo>
                <a:lnTo>
                  <a:pt x="5710" y="79"/>
                </a:lnTo>
                <a:lnTo>
                  <a:pt x="5618" y="36"/>
                </a:lnTo>
                <a:lnTo>
                  <a:pt x="5526" y="15"/>
                </a:lnTo>
                <a:lnTo>
                  <a:pt x="542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a:off x="5118598" y="4384806"/>
            <a:ext cx="260812" cy="492380"/>
          </a:xfrm>
          <a:custGeom>
            <a:rect b="b" l="l" r="r" t="t"/>
            <a:pathLst>
              <a:path extrusionOk="0" h="30138" w="15964">
                <a:moveTo>
                  <a:pt x="497" y="1"/>
                </a:moveTo>
                <a:lnTo>
                  <a:pt x="445" y="15"/>
                </a:lnTo>
                <a:lnTo>
                  <a:pt x="399" y="29"/>
                </a:lnTo>
                <a:lnTo>
                  <a:pt x="353" y="44"/>
                </a:lnTo>
                <a:lnTo>
                  <a:pt x="307" y="72"/>
                </a:lnTo>
                <a:lnTo>
                  <a:pt x="266" y="94"/>
                </a:lnTo>
                <a:lnTo>
                  <a:pt x="226" y="129"/>
                </a:lnTo>
                <a:lnTo>
                  <a:pt x="185" y="165"/>
                </a:lnTo>
                <a:lnTo>
                  <a:pt x="151" y="201"/>
                </a:lnTo>
                <a:lnTo>
                  <a:pt x="116" y="251"/>
                </a:lnTo>
                <a:lnTo>
                  <a:pt x="87" y="294"/>
                </a:lnTo>
                <a:lnTo>
                  <a:pt x="64" y="344"/>
                </a:lnTo>
                <a:lnTo>
                  <a:pt x="41" y="394"/>
                </a:lnTo>
                <a:lnTo>
                  <a:pt x="23" y="451"/>
                </a:lnTo>
                <a:lnTo>
                  <a:pt x="12" y="509"/>
                </a:lnTo>
                <a:lnTo>
                  <a:pt x="6" y="566"/>
                </a:lnTo>
                <a:lnTo>
                  <a:pt x="0" y="630"/>
                </a:lnTo>
                <a:lnTo>
                  <a:pt x="6" y="695"/>
                </a:lnTo>
                <a:lnTo>
                  <a:pt x="12" y="759"/>
                </a:lnTo>
                <a:lnTo>
                  <a:pt x="29" y="824"/>
                </a:lnTo>
                <a:lnTo>
                  <a:pt x="52" y="895"/>
                </a:lnTo>
                <a:lnTo>
                  <a:pt x="81" y="960"/>
                </a:lnTo>
                <a:lnTo>
                  <a:pt x="584" y="2040"/>
                </a:lnTo>
                <a:lnTo>
                  <a:pt x="1093" y="3114"/>
                </a:lnTo>
                <a:lnTo>
                  <a:pt x="1607" y="4180"/>
                </a:lnTo>
                <a:lnTo>
                  <a:pt x="2122" y="5247"/>
                </a:lnTo>
                <a:lnTo>
                  <a:pt x="3162" y="7379"/>
                </a:lnTo>
                <a:lnTo>
                  <a:pt x="4208" y="9505"/>
                </a:lnTo>
                <a:lnTo>
                  <a:pt x="5266" y="11630"/>
                </a:lnTo>
                <a:lnTo>
                  <a:pt x="6318" y="13749"/>
                </a:lnTo>
                <a:lnTo>
                  <a:pt x="7375" y="15867"/>
                </a:lnTo>
                <a:lnTo>
                  <a:pt x="8427" y="17986"/>
                </a:lnTo>
                <a:lnTo>
                  <a:pt x="8577" y="18308"/>
                </a:lnTo>
                <a:lnTo>
                  <a:pt x="8739" y="18644"/>
                </a:lnTo>
                <a:lnTo>
                  <a:pt x="8895" y="19002"/>
                </a:lnTo>
                <a:lnTo>
                  <a:pt x="9057" y="19374"/>
                </a:lnTo>
                <a:lnTo>
                  <a:pt x="9387" y="20161"/>
                </a:lnTo>
                <a:lnTo>
                  <a:pt x="9728" y="20991"/>
                </a:lnTo>
                <a:lnTo>
                  <a:pt x="10080" y="21857"/>
                </a:lnTo>
                <a:lnTo>
                  <a:pt x="10444" y="22738"/>
                </a:lnTo>
                <a:lnTo>
                  <a:pt x="10826" y="23632"/>
                </a:lnTo>
                <a:lnTo>
                  <a:pt x="11017" y="24083"/>
                </a:lnTo>
                <a:lnTo>
                  <a:pt x="11213" y="24527"/>
                </a:lnTo>
                <a:lnTo>
                  <a:pt x="11415" y="24963"/>
                </a:lnTo>
                <a:lnTo>
                  <a:pt x="11618" y="25400"/>
                </a:lnTo>
                <a:lnTo>
                  <a:pt x="11820" y="25822"/>
                </a:lnTo>
                <a:lnTo>
                  <a:pt x="12034" y="26244"/>
                </a:lnTo>
                <a:lnTo>
                  <a:pt x="12248" y="26652"/>
                </a:lnTo>
                <a:lnTo>
                  <a:pt x="12461" y="27046"/>
                </a:lnTo>
                <a:lnTo>
                  <a:pt x="12681" y="27432"/>
                </a:lnTo>
                <a:lnTo>
                  <a:pt x="12906" y="27797"/>
                </a:lnTo>
                <a:lnTo>
                  <a:pt x="13138" y="28148"/>
                </a:lnTo>
                <a:lnTo>
                  <a:pt x="13369" y="28485"/>
                </a:lnTo>
                <a:lnTo>
                  <a:pt x="13484" y="28649"/>
                </a:lnTo>
                <a:lnTo>
                  <a:pt x="13606" y="28799"/>
                </a:lnTo>
                <a:lnTo>
                  <a:pt x="13721" y="28950"/>
                </a:lnTo>
                <a:lnTo>
                  <a:pt x="13843" y="29093"/>
                </a:lnTo>
                <a:lnTo>
                  <a:pt x="13964" y="29236"/>
                </a:lnTo>
                <a:lnTo>
                  <a:pt x="14086" y="29365"/>
                </a:lnTo>
                <a:lnTo>
                  <a:pt x="14213" y="29494"/>
                </a:lnTo>
                <a:lnTo>
                  <a:pt x="14334" y="29615"/>
                </a:lnTo>
                <a:lnTo>
                  <a:pt x="14461" y="29730"/>
                </a:lnTo>
                <a:lnTo>
                  <a:pt x="14588" y="29837"/>
                </a:lnTo>
                <a:lnTo>
                  <a:pt x="14716" y="29937"/>
                </a:lnTo>
                <a:lnTo>
                  <a:pt x="14843" y="30030"/>
                </a:lnTo>
                <a:lnTo>
                  <a:pt x="14918" y="30073"/>
                </a:lnTo>
                <a:lnTo>
                  <a:pt x="14993" y="30109"/>
                </a:lnTo>
                <a:lnTo>
                  <a:pt x="15074" y="30131"/>
                </a:lnTo>
                <a:lnTo>
                  <a:pt x="15155" y="30138"/>
                </a:lnTo>
                <a:lnTo>
                  <a:pt x="15236" y="30138"/>
                </a:lnTo>
                <a:lnTo>
                  <a:pt x="15317" y="30131"/>
                </a:lnTo>
                <a:lnTo>
                  <a:pt x="15398" y="30109"/>
                </a:lnTo>
                <a:lnTo>
                  <a:pt x="15473" y="30080"/>
                </a:lnTo>
                <a:lnTo>
                  <a:pt x="15548" y="30038"/>
                </a:lnTo>
                <a:lnTo>
                  <a:pt x="15617" y="29987"/>
                </a:lnTo>
                <a:lnTo>
                  <a:pt x="15687" y="29930"/>
                </a:lnTo>
                <a:lnTo>
                  <a:pt x="15744" y="29859"/>
                </a:lnTo>
                <a:lnTo>
                  <a:pt x="15796" y="29787"/>
                </a:lnTo>
                <a:lnTo>
                  <a:pt x="15837" y="29701"/>
                </a:lnTo>
                <a:lnTo>
                  <a:pt x="15871" y="29601"/>
                </a:lnTo>
                <a:lnTo>
                  <a:pt x="15895" y="29501"/>
                </a:lnTo>
                <a:lnTo>
                  <a:pt x="15947" y="29186"/>
                </a:lnTo>
                <a:lnTo>
                  <a:pt x="15958" y="29100"/>
                </a:lnTo>
                <a:lnTo>
                  <a:pt x="15964" y="29014"/>
                </a:lnTo>
                <a:lnTo>
                  <a:pt x="15964" y="28935"/>
                </a:lnTo>
                <a:lnTo>
                  <a:pt x="15958" y="28850"/>
                </a:lnTo>
                <a:lnTo>
                  <a:pt x="15947" y="28771"/>
                </a:lnTo>
                <a:lnTo>
                  <a:pt x="15929" y="28692"/>
                </a:lnTo>
                <a:lnTo>
                  <a:pt x="15906" y="28613"/>
                </a:lnTo>
                <a:lnTo>
                  <a:pt x="15877" y="28542"/>
                </a:lnTo>
                <a:lnTo>
                  <a:pt x="15843" y="28470"/>
                </a:lnTo>
                <a:lnTo>
                  <a:pt x="15808" y="28406"/>
                </a:lnTo>
                <a:lnTo>
                  <a:pt x="15762" y="28349"/>
                </a:lnTo>
                <a:lnTo>
                  <a:pt x="15710" y="28291"/>
                </a:lnTo>
                <a:lnTo>
                  <a:pt x="15658" y="28241"/>
                </a:lnTo>
                <a:lnTo>
                  <a:pt x="15600" y="28198"/>
                </a:lnTo>
                <a:lnTo>
                  <a:pt x="15536" y="28162"/>
                </a:lnTo>
                <a:lnTo>
                  <a:pt x="15467" y="28141"/>
                </a:lnTo>
                <a:lnTo>
                  <a:pt x="15282" y="28077"/>
                </a:lnTo>
                <a:lnTo>
                  <a:pt x="15207" y="28055"/>
                </a:lnTo>
                <a:lnTo>
                  <a:pt x="15132" y="28048"/>
                </a:lnTo>
                <a:lnTo>
                  <a:pt x="15062" y="28055"/>
                </a:lnTo>
                <a:lnTo>
                  <a:pt x="14999" y="28069"/>
                </a:lnTo>
                <a:lnTo>
                  <a:pt x="14929" y="28091"/>
                </a:lnTo>
                <a:lnTo>
                  <a:pt x="14872" y="28120"/>
                </a:lnTo>
                <a:lnTo>
                  <a:pt x="14808" y="28155"/>
                </a:lnTo>
                <a:lnTo>
                  <a:pt x="14756" y="28198"/>
                </a:lnTo>
                <a:lnTo>
                  <a:pt x="14727" y="27948"/>
                </a:lnTo>
                <a:lnTo>
                  <a:pt x="14698" y="27704"/>
                </a:lnTo>
                <a:lnTo>
                  <a:pt x="14652" y="27461"/>
                </a:lnTo>
                <a:lnTo>
                  <a:pt x="14606" y="27218"/>
                </a:lnTo>
                <a:lnTo>
                  <a:pt x="14548" y="26982"/>
                </a:lnTo>
                <a:lnTo>
                  <a:pt x="14490" y="26753"/>
                </a:lnTo>
                <a:lnTo>
                  <a:pt x="14415" y="26524"/>
                </a:lnTo>
                <a:lnTo>
                  <a:pt x="14340" y="26295"/>
                </a:lnTo>
                <a:lnTo>
                  <a:pt x="14253" y="26073"/>
                </a:lnTo>
                <a:lnTo>
                  <a:pt x="14161" y="25851"/>
                </a:lnTo>
                <a:lnTo>
                  <a:pt x="14062" y="25636"/>
                </a:lnTo>
                <a:lnTo>
                  <a:pt x="13953" y="25421"/>
                </a:lnTo>
                <a:lnTo>
                  <a:pt x="13837" y="25214"/>
                </a:lnTo>
                <a:lnTo>
                  <a:pt x="13716" y="25006"/>
                </a:lnTo>
                <a:lnTo>
                  <a:pt x="13583" y="24806"/>
                </a:lnTo>
                <a:lnTo>
                  <a:pt x="13450" y="24606"/>
                </a:lnTo>
                <a:lnTo>
                  <a:pt x="11537" y="20863"/>
                </a:lnTo>
                <a:lnTo>
                  <a:pt x="8196" y="14307"/>
                </a:lnTo>
                <a:lnTo>
                  <a:pt x="6416" y="10793"/>
                </a:lnTo>
                <a:lnTo>
                  <a:pt x="4630" y="7279"/>
                </a:lnTo>
                <a:lnTo>
                  <a:pt x="3728" y="5526"/>
                </a:lnTo>
                <a:lnTo>
                  <a:pt x="2827" y="3779"/>
                </a:lnTo>
                <a:lnTo>
                  <a:pt x="1913" y="2033"/>
                </a:lnTo>
                <a:lnTo>
                  <a:pt x="1451" y="1167"/>
                </a:lnTo>
                <a:lnTo>
                  <a:pt x="989" y="301"/>
                </a:lnTo>
                <a:lnTo>
                  <a:pt x="954" y="244"/>
                </a:lnTo>
                <a:lnTo>
                  <a:pt x="914" y="187"/>
                </a:lnTo>
                <a:lnTo>
                  <a:pt x="873" y="144"/>
                </a:lnTo>
                <a:lnTo>
                  <a:pt x="827" y="101"/>
                </a:lnTo>
                <a:lnTo>
                  <a:pt x="786" y="72"/>
                </a:lnTo>
                <a:lnTo>
                  <a:pt x="740" y="44"/>
                </a:lnTo>
                <a:lnTo>
                  <a:pt x="688" y="22"/>
                </a:lnTo>
                <a:lnTo>
                  <a:pt x="642" y="8"/>
                </a:lnTo>
                <a:lnTo>
                  <a:pt x="59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3"/>
          <p:cNvSpPr/>
          <p:nvPr/>
        </p:nvSpPr>
        <p:spPr>
          <a:xfrm>
            <a:off x="5230020" y="4386685"/>
            <a:ext cx="265158" cy="471794"/>
          </a:xfrm>
          <a:custGeom>
            <a:rect b="b" l="l" r="r" t="t"/>
            <a:pathLst>
              <a:path extrusionOk="0" h="28878" w="16230">
                <a:moveTo>
                  <a:pt x="526" y="0"/>
                </a:moveTo>
                <a:lnTo>
                  <a:pt x="474" y="7"/>
                </a:lnTo>
                <a:lnTo>
                  <a:pt x="428" y="14"/>
                </a:lnTo>
                <a:lnTo>
                  <a:pt x="382" y="29"/>
                </a:lnTo>
                <a:lnTo>
                  <a:pt x="336" y="43"/>
                </a:lnTo>
                <a:lnTo>
                  <a:pt x="295" y="65"/>
                </a:lnTo>
                <a:lnTo>
                  <a:pt x="249" y="93"/>
                </a:lnTo>
                <a:lnTo>
                  <a:pt x="209" y="122"/>
                </a:lnTo>
                <a:lnTo>
                  <a:pt x="174" y="158"/>
                </a:lnTo>
                <a:lnTo>
                  <a:pt x="139" y="193"/>
                </a:lnTo>
                <a:lnTo>
                  <a:pt x="110" y="236"/>
                </a:lnTo>
                <a:lnTo>
                  <a:pt x="81" y="279"/>
                </a:lnTo>
                <a:lnTo>
                  <a:pt x="58" y="329"/>
                </a:lnTo>
                <a:lnTo>
                  <a:pt x="35" y="379"/>
                </a:lnTo>
                <a:lnTo>
                  <a:pt x="18" y="430"/>
                </a:lnTo>
                <a:lnTo>
                  <a:pt x="6" y="487"/>
                </a:lnTo>
                <a:lnTo>
                  <a:pt x="0" y="544"/>
                </a:lnTo>
                <a:lnTo>
                  <a:pt x="0" y="601"/>
                </a:lnTo>
                <a:lnTo>
                  <a:pt x="6" y="659"/>
                </a:lnTo>
                <a:lnTo>
                  <a:pt x="18" y="723"/>
                </a:lnTo>
                <a:lnTo>
                  <a:pt x="35" y="787"/>
                </a:lnTo>
                <a:lnTo>
                  <a:pt x="58" y="852"/>
                </a:lnTo>
                <a:lnTo>
                  <a:pt x="87" y="916"/>
                </a:lnTo>
                <a:lnTo>
                  <a:pt x="515" y="1739"/>
                </a:lnTo>
                <a:lnTo>
                  <a:pt x="943" y="2562"/>
                </a:lnTo>
                <a:lnTo>
                  <a:pt x="1370" y="3378"/>
                </a:lnTo>
                <a:lnTo>
                  <a:pt x="1804" y="4194"/>
                </a:lnTo>
                <a:lnTo>
                  <a:pt x="2682" y="5811"/>
                </a:lnTo>
                <a:lnTo>
                  <a:pt x="3567" y="7429"/>
                </a:lnTo>
                <a:lnTo>
                  <a:pt x="4457" y="9039"/>
                </a:lnTo>
                <a:lnTo>
                  <a:pt x="5347" y="10649"/>
                </a:lnTo>
                <a:lnTo>
                  <a:pt x="6243" y="12260"/>
                </a:lnTo>
                <a:lnTo>
                  <a:pt x="7127" y="13870"/>
                </a:lnTo>
                <a:lnTo>
                  <a:pt x="10444" y="19896"/>
                </a:lnTo>
                <a:lnTo>
                  <a:pt x="10624" y="20204"/>
                </a:lnTo>
                <a:lnTo>
                  <a:pt x="10849" y="20569"/>
                </a:lnTo>
                <a:lnTo>
                  <a:pt x="11398" y="21420"/>
                </a:lnTo>
                <a:lnTo>
                  <a:pt x="11704" y="21900"/>
                </a:lnTo>
                <a:lnTo>
                  <a:pt x="12022" y="22401"/>
                </a:lnTo>
                <a:lnTo>
                  <a:pt x="12346" y="22923"/>
                </a:lnTo>
                <a:lnTo>
                  <a:pt x="12664" y="23453"/>
                </a:lnTo>
                <a:lnTo>
                  <a:pt x="12820" y="23725"/>
                </a:lnTo>
                <a:lnTo>
                  <a:pt x="12970" y="23990"/>
                </a:lnTo>
                <a:lnTo>
                  <a:pt x="13115" y="24262"/>
                </a:lnTo>
                <a:lnTo>
                  <a:pt x="13253" y="24526"/>
                </a:lnTo>
                <a:lnTo>
                  <a:pt x="13386" y="24791"/>
                </a:lnTo>
                <a:lnTo>
                  <a:pt x="13508" y="25056"/>
                </a:lnTo>
                <a:lnTo>
                  <a:pt x="13623" y="25314"/>
                </a:lnTo>
                <a:lnTo>
                  <a:pt x="13727" y="25564"/>
                </a:lnTo>
                <a:lnTo>
                  <a:pt x="13820" y="25815"/>
                </a:lnTo>
                <a:lnTo>
                  <a:pt x="13901" y="26058"/>
                </a:lnTo>
                <a:lnTo>
                  <a:pt x="13970" y="26287"/>
                </a:lnTo>
                <a:lnTo>
                  <a:pt x="14022" y="26516"/>
                </a:lnTo>
                <a:lnTo>
                  <a:pt x="14039" y="26623"/>
                </a:lnTo>
                <a:lnTo>
                  <a:pt x="14057" y="26731"/>
                </a:lnTo>
                <a:lnTo>
                  <a:pt x="14074" y="26838"/>
                </a:lnTo>
                <a:lnTo>
                  <a:pt x="14080" y="26945"/>
                </a:lnTo>
                <a:lnTo>
                  <a:pt x="14086" y="27046"/>
                </a:lnTo>
                <a:lnTo>
                  <a:pt x="14086" y="27139"/>
                </a:lnTo>
                <a:lnTo>
                  <a:pt x="14080" y="27239"/>
                </a:lnTo>
                <a:lnTo>
                  <a:pt x="14068" y="27325"/>
                </a:lnTo>
                <a:lnTo>
                  <a:pt x="14062" y="27418"/>
                </a:lnTo>
                <a:lnTo>
                  <a:pt x="14057" y="27511"/>
                </a:lnTo>
                <a:lnTo>
                  <a:pt x="14051" y="27604"/>
                </a:lnTo>
                <a:lnTo>
                  <a:pt x="14057" y="27690"/>
                </a:lnTo>
                <a:lnTo>
                  <a:pt x="14062" y="27783"/>
                </a:lnTo>
                <a:lnTo>
                  <a:pt x="14074" y="27869"/>
                </a:lnTo>
                <a:lnTo>
                  <a:pt x="14091" y="27954"/>
                </a:lnTo>
                <a:lnTo>
                  <a:pt x="14115" y="28033"/>
                </a:lnTo>
                <a:lnTo>
                  <a:pt x="14138" y="28112"/>
                </a:lnTo>
                <a:lnTo>
                  <a:pt x="14172" y="28191"/>
                </a:lnTo>
                <a:lnTo>
                  <a:pt x="14207" y="28269"/>
                </a:lnTo>
                <a:lnTo>
                  <a:pt x="14253" y="28334"/>
                </a:lnTo>
                <a:lnTo>
                  <a:pt x="14299" y="28405"/>
                </a:lnTo>
                <a:lnTo>
                  <a:pt x="14351" y="28463"/>
                </a:lnTo>
                <a:lnTo>
                  <a:pt x="14415" y="28520"/>
                </a:lnTo>
                <a:lnTo>
                  <a:pt x="14479" y="28577"/>
                </a:lnTo>
                <a:lnTo>
                  <a:pt x="14687" y="28727"/>
                </a:lnTo>
                <a:lnTo>
                  <a:pt x="14739" y="28763"/>
                </a:lnTo>
                <a:lnTo>
                  <a:pt x="14791" y="28792"/>
                </a:lnTo>
                <a:lnTo>
                  <a:pt x="14849" y="28820"/>
                </a:lnTo>
                <a:lnTo>
                  <a:pt x="14901" y="28842"/>
                </a:lnTo>
                <a:lnTo>
                  <a:pt x="14958" y="28856"/>
                </a:lnTo>
                <a:lnTo>
                  <a:pt x="15022" y="28870"/>
                </a:lnTo>
                <a:lnTo>
                  <a:pt x="15080" y="28878"/>
                </a:lnTo>
                <a:lnTo>
                  <a:pt x="15195" y="28878"/>
                </a:lnTo>
                <a:lnTo>
                  <a:pt x="15259" y="28870"/>
                </a:lnTo>
                <a:lnTo>
                  <a:pt x="15317" y="28863"/>
                </a:lnTo>
                <a:lnTo>
                  <a:pt x="15374" y="28849"/>
                </a:lnTo>
                <a:lnTo>
                  <a:pt x="15432" y="28828"/>
                </a:lnTo>
                <a:lnTo>
                  <a:pt x="15484" y="28799"/>
                </a:lnTo>
                <a:lnTo>
                  <a:pt x="15536" y="28763"/>
                </a:lnTo>
                <a:lnTo>
                  <a:pt x="15588" y="28727"/>
                </a:lnTo>
                <a:lnTo>
                  <a:pt x="15814" y="28541"/>
                </a:lnTo>
                <a:lnTo>
                  <a:pt x="15860" y="28498"/>
                </a:lnTo>
                <a:lnTo>
                  <a:pt x="15906" y="28448"/>
                </a:lnTo>
                <a:lnTo>
                  <a:pt x="15993" y="28348"/>
                </a:lnTo>
                <a:lnTo>
                  <a:pt x="16062" y="28241"/>
                </a:lnTo>
                <a:lnTo>
                  <a:pt x="16120" y="28126"/>
                </a:lnTo>
                <a:lnTo>
                  <a:pt x="16166" y="28005"/>
                </a:lnTo>
                <a:lnTo>
                  <a:pt x="16201" y="27883"/>
                </a:lnTo>
                <a:lnTo>
                  <a:pt x="16218" y="27754"/>
                </a:lnTo>
                <a:lnTo>
                  <a:pt x="16230" y="27625"/>
                </a:lnTo>
                <a:lnTo>
                  <a:pt x="16224" y="27496"/>
                </a:lnTo>
                <a:lnTo>
                  <a:pt x="16207" y="27368"/>
                </a:lnTo>
                <a:lnTo>
                  <a:pt x="16178" y="27239"/>
                </a:lnTo>
                <a:lnTo>
                  <a:pt x="16132" y="27124"/>
                </a:lnTo>
                <a:lnTo>
                  <a:pt x="16080" y="27003"/>
                </a:lnTo>
                <a:lnTo>
                  <a:pt x="16045" y="26952"/>
                </a:lnTo>
                <a:lnTo>
                  <a:pt x="16010" y="26895"/>
                </a:lnTo>
                <a:lnTo>
                  <a:pt x="15970" y="26845"/>
                </a:lnTo>
                <a:lnTo>
                  <a:pt x="15929" y="26795"/>
                </a:lnTo>
                <a:lnTo>
                  <a:pt x="15883" y="26745"/>
                </a:lnTo>
                <a:lnTo>
                  <a:pt x="15831" y="26702"/>
                </a:lnTo>
                <a:lnTo>
                  <a:pt x="15848" y="26695"/>
                </a:lnTo>
                <a:lnTo>
                  <a:pt x="15860" y="26688"/>
                </a:lnTo>
                <a:lnTo>
                  <a:pt x="15872" y="26673"/>
                </a:lnTo>
                <a:lnTo>
                  <a:pt x="15877" y="26659"/>
                </a:lnTo>
                <a:lnTo>
                  <a:pt x="15889" y="26609"/>
                </a:lnTo>
                <a:lnTo>
                  <a:pt x="15889" y="26537"/>
                </a:lnTo>
                <a:lnTo>
                  <a:pt x="15883" y="26437"/>
                </a:lnTo>
                <a:lnTo>
                  <a:pt x="15866" y="26316"/>
                </a:lnTo>
                <a:lnTo>
                  <a:pt x="15837" y="26158"/>
                </a:lnTo>
                <a:lnTo>
                  <a:pt x="15796" y="25965"/>
                </a:lnTo>
                <a:lnTo>
                  <a:pt x="15762" y="25836"/>
                </a:lnTo>
                <a:lnTo>
                  <a:pt x="15721" y="25707"/>
                </a:lnTo>
                <a:lnTo>
                  <a:pt x="15669" y="25578"/>
                </a:lnTo>
                <a:lnTo>
                  <a:pt x="15611" y="25450"/>
                </a:lnTo>
                <a:lnTo>
                  <a:pt x="15542" y="25321"/>
                </a:lnTo>
                <a:lnTo>
                  <a:pt x="15473" y="25199"/>
                </a:lnTo>
                <a:lnTo>
                  <a:pt x="15322" y="24949"/>
                </a:lnTo>
                <a:lnTo>
                  <a:pt x="15161" y="24705"/>
                </a:lnTo>
                <a:lnTo>
                  <a:pt x="15005" y="24462"/>
                </a:lnTo>
                <a:lnTo>
                  <a:pt x="14854" y="24233"/>
                </a:lnTo>
                <a:lnTo>
                  <a:pt x="14721" y="24018"/>
                </a:lnTo>
                <a:lnTo>
                  <a:pt x="13623" y="22100"/>
                </a:lnTo>
                <a:lnTo>
                  <a:pt x="12525" y="20189"/>
                </a:lnTo>
                <a:lnTo>
                  <a:pt x="10323" y="16375"/>
                </a:lnTo>
                <a:lnTo>
                  <a:pt x="9167" y="14349"/>
                </a:lnTo>
                <a:lnTo>
                  <a:pt x="8011" y="12324"/>
                </a:lnTo>
                <a:lnTo>
                  <a:pt x="6861" y="10299"/>
                </a:lnTo>
                <a:lnTo>
                  <a:pt x="5705" y="8273"/>
                </a:lnTo>
                <a:lnTo>
                  <a:pt x="4538" y="6255"/>
                </a:lnTo>
                <a:lnTo>
                  <a:pt x="3954" y="5253"/>
                </a:lnTo>
                <a:lnTo>
                  <a:pt x="3364" y="4251"/>
                </a:lnTo>
                <a:lnTo>
                  <a:pt x="2775" y="3249"/>
                </a:lnTo>
                <a:lnTo>
                  <a:pt x="2179" y="2254"/>
                </a:lnTo>
                <a:lnTo>
                  <a:pt x="1578" y="1260"/>
                </a:lnTo>
                <a:lnTo>
                  <a:pt x="977" y="279"/>
                </a:lnTo>
                <a:lnTo>
                  <a:pt x="937" y="222"/>
                </a:lnTo>
                <a:lnTo>
                  <a:pt x="896" y="172"/>
                </a:lnTo>
                <a:lnTo>
                  <a:pt x="856" y="129"/>
                </a:lnTo>
                <a:lnTo>
                  <a:pt x="810" y="93"/>
                </a:lnTo>
                <a:lnTo>
                  <a:pt x="763" y="65"/>
                </a:lnTo>
                <a:lnTo>
                  <a:pt x="717" y="43"/>
                </a:lnTo>
                <a:lnTo>
                  <a:pt x="671" y="22"/>
                </a:lnTo>
                <a:lnTo>
                  <a:pt x="625" y="7"/>
                </a:lnTo>
                <a:lnTo>
                  <a:pt x="57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3"/>
          <p:cNvSpPr/>
          <p:nvPr/>
        </p:nvSpPr>
        <p:spPr>
          <a:xfrm>
            <a:off x="4572000" y="636650"/>
            <a:ext cx="273375" cy="244881"/>
          </a:xfrm>
          <a:custGeom>
            <a:rect b="b" l="l" r="r" t="t"/>
            <a:pathLst>
              <a:path extrusionOk="0" h="21156" w="16733">
                <a:moveTo>
                  <a:pt x="8080" y="2713"/>
                </a:moveTo>
                <a:lnTo>
                  <a:pt x="8381" y="2727"/>
                </a:lnTo>
                <a:lnTo>
                  <a:pt x="8676" y="2749"/>
                </a:lnTo>
                <a:lnTo>
                  <a:pt x="8970" y="2792"/>
                </a:lnTo>
                <a:lnTo>
                  <a:pt x="9265" y="2849"/>
                </a:lnTo>
                <a:lnTo>
                  <a:pt x="9554" y="2928"/>
                </a:lnTo>
                <a:lnTo>
                  <a:pt x="9843" y="3014"/>
                </a:lnTo>
                <a:lnTo>
                  <a:pt x="10126" y="3121"/>
                </a:lnTo>
                <a:lnTo>
                  <a:pt x="10410" y="3235"/>
                </a:lnTo>
                <a:lnTo>
                  <a:pt x="10687" y="3371"/>
                </a:lnTo>
                <a:lnTo>
                  <a:pt x="10959" y="3515"/>
                </a:lnTo>
                <a:lnTo>
                  <a:pt x="11219" y="3679"/>
                </a:lnTo>
                <a:lnTo>
                  <a:pt x="11479" y="3851"/>
                </a:lnTo>
                <a:lnTo>
                  <a:pt x="11733" y="4044"/>
                </a:lnTo>
                <a:lnTo>
                  <a:pt x="11976" y="4245"/>
                </a:lnTo>
                <a:lnTo>
                  <a:pt x="12213" y="4459"/>
                </a:lnTo>
                <a:lnTo>
                  <a:pt x="12438" y="4695"/>
                </a:lnTo>
                <a:lnTo>
                  <a:pt x="12554" y="4810"/>
                </a:lnTo>
                <a:lnTo>
                  <a:pt x="12658" y="4932"/>
                </a:lnTo>
                <a:lnTo>
                  <a:pt x="12768" y="5060"/>
                </a:lnTo>
                <a:lnTo>
                  <a:pt x="12866" y="5189"/>
                </a:lnTo>
                <a:lnTo>
                  <a:pt x="12970" y="5318"/>
                </a:lnTo>
                <a:lnTo>
                  <a:pt x="13068" y="5454"/>
                </a:lnTo>
                <a:lnTo>
                  <a:pt x="13161" y="5597"/>
                </a:lnTo>
                <a:lnTo>
                  <a:pt x="13253" y="5733"/>
                </a:lnTo>
                <a:lnTo>
                  <a:pt x="13346" y="5876"/>
                </a:lnTo>
                <a:lnTo>
                  <a:pt x="13432" y="6027"/>
                </a:lnTo>
                <a:lnTo>
                  <a:pt x="13519" y="6177"/>
                </a:lnTo>
                <a:lnTo>
                  <a:pt x="13600" y="6327"/>
                </a:lnTo>
                <a:lnTo>
                  <a:pt x="13675" y="6485"/>
                </a:lnTo>
                <a:lnTo>
                  <a:pt x="13750" y="6642"/>
                </a:lnTo>
                <a:lnTo>
                  <a:pt x="13820" y="6807"/>
                </a:lnTo>
                <a:lnTo>
                  <a:pt x="13889" y="6971"/>
                </a:lnTo>
                <a:lnTo>
                  <a:pt x="13953" y="7136"/>
                </a:lnTo>
                <a:lnTo>
                  <a:pt x="14016" y="7308"/>
                </a:lnTo>
                <a:lnTo>
                  <a:pt x="14074" y="7479"/>
                </a:lnTo>
                <a:lnTo>
                  <a:pt x="14126" y="7658"/>
                </a:lnTo>
                <a:lnTo>
                  <a:pt x="14178" y="7837"/>
                </a:lnTo>
                <a:lnTo>
                  <a:pt x="14224" y="8016"/>
                </a:lnTo>
                <a:lnTo>
                  <a:pt x="14305" y="8360"/>
                </a:lnTo>
                <a:lnTo>
                  <a:pt x="14369" y="8703"/>
                </a:lnTo>
                <a:lnTo>
                  <a:pt x="14421" y="9054"/>
                </a:lnTo>
                <a:lnTo>
                  <a:pt x="14461" y="9405"/>
                </a:lnTo>
                <a:lnTo>
                  <a:pt x="14496" y="9755"/>
                </a:lnTo>
                <a:lnTo>
                  <a:pt x="14513" y="10113"/>
                </a:lnTo>
                <a:lnTo>
                  <a:pt x="14519" y="10464"/>
                </a:lnTo>
                <a:lnTo>
                  <a:pt x="14513" y="10822"/>
                </a:lnTo>
                <a:lnTo>
                  <a:pt x="14502" y="11172"/>
                </a:lnTo>
                <a:lnTo>
                  <a:pt x="14473" y="11530"/>
                </a:lnTo>
                <a:lnTo>
                  <a:pt x="14438" y="11881"/>
                </a:lnTo>
                <a:lnTo>
                  <a:pt x="14392" y="12232"/>
                </a:lnTo>
                <a:lnTo>
                  <a:pt x="14334" y="12582"/>
                </a:lnTo>
                <a:lnTo>
                  <a:pt x="14265" y="12926"/>
                </a:lnTo>
                <a:lnTo>
                  <a:pt x="14190" y="13262"/>
                </a:lnTo>
                <a:lnTo>
                  <a:pt x="14103" y="13606"/>
                </a:lnTo>
                <a:lnTo>
                  <a:pt x="14028" y="13842"/>
                </a:lnTo>
                <a:lnTo>
                  <a:pt x="13918" y="14157"/>
                </a:lnTo>
                <a:lnTo>
                  <a:pt x="13779" y="14529"/>
                </a:lnTo>
                <a:lnTo>
                  <a:pt x="13606" y="14944"/>
                </a:lnTo>
                <a:lnTo>
                  <a:pt x="13508" y="15166"/>
                </a:lnTo>
                <a:lnTo>
                  <a:pt x="13403" y="15395"/>
                </a:lnTo>
                <a:lnTo>
                  <a:pt x="13294" y="15624"/>
                </a:lnTo>
                <a:lnTo>
                  <a:pt x="13178" y="15853"/>
                </a:lnTo>
                <a:lnTo>
                  <a:pt x="13057" y="16089"/>
                </a:lnTo>
                <a:lnTo>
                  <a:pt x="12930" y="16318"/>
                </a:lnTo>
                <a:lnTo>
                  <a:pt x="12802" y="16547"/>
                </a:lnTo>
                <a:lnTo>
                  <a:pt x="12664" y="16769"/>
                </a:lnTo>
                <a:lnTo>
                  <a:pt x="12531" y="16984"/>
                </a:lnTo>
                <a:lnTo>
                  <a:pt x="12386" y="17191"/>
                </a:lnTo>
                <a:lnTo>
                  <a:pt x="12242" y="17384"/>
                </a:lnTo>
                <a:lnTo>
                  <a:pt x="12097" y="17563"/>
                </a:lnTo>
                <a:lnTo>
                  <a:pt x="11947" y="17735"/>
                </a:lnTo>
                <a:lnTo>
                  <a:pt x="11797" y="17885"/>
                </a:lnTo>
                <a:lnTo>
                  <a:pt x="11646" y="18021"/>
                </a:lnTo>
                <a:lnTo>
                  <a:pt x="11571" y="18079"/>
                </a:lnTo>
                <a:lnTo>
                  <a:pt x="11490" y="18129"/>
                </a:lnTo>
                <a:lnTo>
                  <a:pt x="11415" y="18179"/>
                </a:lnTo>
                <a:lnTo>
                  <a:pt x="11340" y="18222"/>
                </a:lnTo>
                <a:lnTo>
                  <a:pt x="11259" y="18257"/>
                </a:lnTo>
                <a:lnTo>
                  <a:pt x="11184" y="18293"/>
                </a:lnTo>
                <a:lnTo>
                  <a:pt x="11109" y="18315"/>
                </a:lnTo>
                <a:lnTo>
                  <a:pt x="11034" y="18336"/>
                </a:lnTo>
                <a:lnTo>
                  <a:pt x="10953" y="18343"/>
                </a:lnTo>
                <a:lnTo>
                  <a:pt x="10878" y="18351"/>
                </a:lnTo>
                <a:lnTo>
                  <a:pt x="10803" y="18343"/>
                </a:lnTo>
                <a:lnTo>
                  <a:pt x="10727" y="18336"/>
                </a:lnTo>
                <a:lnTo>
                  <a:pt x="10652" y="18315"/>
                </a:lnTo>
                <a:lnTo>
                  <a:pt x="10577" y="18293"/>
                </a:lnTo>
                <a:lnTo>
                  <a:pt x="10502" y="18257"/>
                </a:lnTo>
                <a:lnTo>
                  <a:pt x="10427" y="18215"/>
                </a:lnTo>
                <a:lnTo>
                  <a:pt x="10352" y="18164"/>
                </a:lnTo>
                <a:lnTo>
                  <a:pt x="10282" y="18100"/>
                </a:lnTo>
                <a:lnTo>
                  <a:pt x="10225" y="18050"/>
                </a:lnTo>
                <a:lnTo>
                  <a:pt x="10161" y="18007"/>
                </a:lnTo>
                <a:lnTo>
                  <a:pt x="10103" y="17971"/>
                </a:lnTo>
                <a:lnTo>
                  <a:pt x="10040" y="17943"/>
                </a:lnTo>
                <a:lnTo>
                  <a:pt x="9982" y="17921"/>
                </a:lnTo>
                <a:lnTo>
                  <a:pt x="9924" y="17907"/>
                </a:lnTo>
                <a:lnTo>
                  <a:pt x="9861" y="17893"/>
                </a:lnTo>
                <a:lnTo>
                  <a:pt x="9745" y="17893"/>
                </a:lnTo>
                <a:lnTo>
                  <a:pt x="9687" y="17900"/>
                </a:lnTo>
                <a:lnTo>
                  <a:pt x="9629" y="17907"/>
                </a:lnTo>
                <a:lnTo>
                  <a:pt x="9572" y="17921"/>
                </a:lnTo>
                <a:lnTo>
                  <a:pt x="9514" y="17943"/>
                </a:lnTo>
                <a:lnTo>
                  <a:pt x="9462" y="17971"/>
                </a:lnTo>
                <a:lnTo>
                  <a:pt x="9404" y="18000"/>
                </a:lnTo>
                <a:lnTo>
                  <a:pt x="9352" y="18036"/>
                </a:lnTo>
                <a:lnTo>
                  <a:pt x="9254" y="18114"/>
                </a:lnTo>
                <a:lnTo>
                  <a:pt x="9161" y="18207"/>
                </a:lnTo>
                <a:lnTo>
                  <a:pt x="9074" y="18315"/>
                </a:lnTo>
                <a:lnTo>
                  <a:pt x="8994" y="18429"/>
                </a:lnTo>
                <a:lnTo>
                  <a:pt x="8924" y="18558"/>
                </a:lnTo>
                <a:lnTo>
                  <a:pt x="8866" y="18687"/>
                </a:lnTo>
                <a:lnTo>
                  <a:pt x="8820" y="18830"/>
                </a:lnTo>
                <a:lnTo>
                  <a:pt x="8785" y="18973"/>
                </a:lnTo>
                <a:lnTo>
                  <a:pt x="8525" y="18916"/>
                </a:lnTo>
                <a:lnTo>
                  <a:pt x="8265" y="18844"/>
                </a:lnTo>
                <a:lnTo>
                  <a:pt x="8011" y="18773"/>
                </a:lnTo>
                <a:lnTo>
                  <a:pt x="7757" y="18687"/>
                </a:lnTo>
                <a:lnTo>
                  <a:pt x="7508" y="18594"/>
                </a:lnTo>
                <a:lnTo>
                  <a:pt x="7260" y="18494"/>
                </a:lnTo>
                <a:lnTo>
                  <a:pt x="7011" y="18386"/>
                </a:lnTo>
                <a:lnTo>
                  <a:pt x="6768" y="18265"/>
                </a:lnTo>
                <a:lnTo>
                  <a:pt x="6531" y="18143"/>
                </a:lnTo>
                <a:lnTo>
                  <a:pt x="6294" y="18007"/>
                </a:lnTo>
                <a:lnTo>
                  <a:pt x="6057" y="17864"/>
                </a:lnTo>
                <a:lnTo>
                  <a:pt x="5832" y="17714"/>
                </a:lnTo>
                <a:lnTo>
                  <a:pt x="5607" y="17556"/>
                </a:lnTo>
                <a:lnTo>
                  <a:pt x="5387" y="17392"/>
                </a:lnTo>
                <a:lnTo>
                  <a:pt x="5167" y="17220"/>
                </a:lnTo>
                <a:lnTo>
                  <a:pt x="4959" y="17034"/>
                </a:lnTo>
                <a:lnTo>
                  <a:pt x="4751" y="16840"/>
                </a:lnTo>
                <a:lnTo>
                  <a:pt x="4555" y="16640"/>
                </a:lnTo>
                <a:lnTo>
                  <a:pt x="4358" y="16433"/>
                </a:lnTo>
                <a:lnTo>
                  <a:pt x="4173" y="16218"/>
                </a:lnTo>
                <a:lnTo>
                  <a:pt x="3994" y="15989"/>
                </a:lnTo>
                <a:lnTo>
                  <a:pt x="3815" y="15753"/>
                </a:lnTo>
                <a:lnTo>
                  <a:pt x="3647" y="15509"/>
                </a:lnTo>
                <a:lnTo>
                  <a:pt x="3491" y="15259"/>
                </a:lnTo>
                <a:lnTo>
                  <a:pt x="3335" y="15001"/>
                </a:lnTo>
                <a:lnTo>
                  <a:pt x="3191" y="14736"/>
                </a:lnTo>
                <a:lnTo>
                  <a:pt x="3058" y="14457"/>
                </a:lnTo>
                <a:lnTo>
                  <a:pt x="2925" y="14171"/>
                </a:lnTo>
                <a:lnTo>
                  <a:pt x="2809" y="13878"/>
                </a:lnTo>
                <a:lnTo>
                  <a:pt x="2699" y="13577"/>
                </a:lnTo>
                <a:lnTo>
                  <a:pt x="2595" y="13269"/>
                </a:lnTo>
                <a:lnTo>
                  <a:pt x="2503" y="12947"/>
                </a:lnTo>
                <a:lnTo>
                  <a:pt x="2451" y="12754"/>
                </a:lnTo>
                <a:lnTo>
                  <a:pt x="2405" y="12561"/>
                </a:lnTo>
                <a:lnTo>
                  <a:pt x="2364" y="12367"/>
                </a:lnTo>
                <a:lnTo>
                  <a:pt x="2330" y="12174"/>
                </a:lnTo>
                <a:lnTo>
                  <a:pt x="2295" y="11974"/>
                </a:lnTo>
                <a:lnTo>
                  <a:pt x="2266" y="11781"/>
                </a:lnTo>
                <a:lnTo>
                  <a:pt x="2237" y="11580"/>
                </a:lnTo>
                <a:lnTo>
                  <a:pt x="2214" y="11387"/>
                </a:lnTo>
                <a:lnTo>
                  <a:pt x="2197" y="11187"/>
                </a:lnTo>
                <a:lnTo>
                  <a:pt x="2185" y="10986"/>
                </a:lnTo>
                <a:lnTo>
                  <a:pt x="2173" y="10786"/>
                </a:lnTo>
                <a:lnTo>
                  <a:pt x="2168" y="10593"/>
                </a:lnTo>
                <a:lnTo>
                  <a:pt x="2162" y="10392"/>
                </a:lnTo>
                <a:lnTo>
                  <a:pt x="2168" y="10192"/>
                </a:lnTo>
                <a:lnTo>
                  <a:pt x="2168" y="9991"/>
                </a:lnTo>
                <a:lnTo>
                  <a:pt x="2179" y="9798"/>
                </a:lnTo>
                <a:lnTo>
                  <a:pt x="2191" y="9598"/>
                </a:lnTo>
                <a:lnTo>
                  <a:pt x="2208" y="9405"/>
                </a:lnTo>
                <a:lnTo>
                  <a:pt x="2226" y="9204"/>
                </a:lnTo>
                <a:lnTo>
                  <a:pt x="2249" y="9011"/>
                </a:lnTo>
                <a:lnTo>
                  <a:pt x="2278" y="8818"/>
                </a:lnTo>
                <a:lnTo>
                  <a:pt x="2306" y="8624"/>
                </a:lnTo>
                <a:lnTo>
                  <a:pt x="2341" y="8431"/>
                </a:lnTo>
                <a:lnTo>
                  <a:pt x="2382" y="8238"/>
                </a:lnTo>
                <a:lnTo>
                  <a:pt x="2422" y="8052"/>
                </a:lnTo>
                <a:lnTo>
                  <a:pt x="2462" y="7859"/>
                </a:lnTo>
                <a:lnTo>
                  <a:pt x="2514" y="7673"/>
                </a:lnTo>
                <a:lnTo>
                  <a:pt x="2567" y="7494"/>
                </a:lnTo>
                <a:lnTo>
                  <a:pt x="2619" y="7308"/>
                </a:lnTo>
                <a:lnTo>
                  <a:pt x="2682" y="7129"/>
                </a:lnTo>
                <a:lnTo>
                  <a:pt x="2740" y="6950"/>
                </a:lnTo>
                <a:lnTo>
                  <a:pt x="2809" y="6771"/>
                </a:lnTo>
                <a:lnTo>
                  <a:pt x="2879" y="6599"/>
                </a:lnTo>
                <a:lnTo>
                  <a:pt x="2948" y="6420"/>
                </a:lnTo>
                <a:lnTo>
                  <a:pt x="3023" y="6256"/>
                </a:lnTo>
                <a:lnTo>
                  <a:pt x="3104" y="6084"/>
                </a:lnTo>
                <a:lnTo>
                  <a:pt x="3185" y="5919"/>
                </a:lnTo>
                <a:lnTo>
                  <a:pt x="3272" y="5762"/>
                </a:lnTo>
                <a:lnTo>
                  <a:pt x="3364" y="5604"/>
                </a:lnTo>
                <a:lnTo>
                  <a:pt x="3457" y="5447"/>
                </a:lnTo>
                <a:lnTo>
                  <a:pt x="3549" y="5297"/>
                </a:lnTo>
                <a:lnTo>
                  <a:pt x="3647" y="5146"/>
                </a:lnTo>
                <a:lnTo>
                  <a:pt x="3751" y="4996"/>
                </a:lnTo>
                <a:lnTo>
                  <a:pt x="3855" y="4853"/>
                </a:lnTo>
                <a:lnTo>
                  <a:pt x="3965" y="4717"/>
                </a:lnTo>
                <a:lnTo>
                  <a:pt x="4075" y="4581"/>
                </a:lnTo>
                <a:lnTo>
                  <a:pt x="4191" y="4452"/>
                </a:lnTo>
                <a:lnTo>
                  <a:pt x="4312" y="4323"/>
                </a:lnTo>
                <a:lnTo>
                  <a:pt x="4433" y="4202"/>
                </a:lnTo>
                <a:lnTo>
                  <a:pt x="4555" y="4080"/>
                </a:lnTo>
                <a:lnTo>
                  <a:pt x="4682" y="3965"/>
                </a:lnTo>
                <a:lnTo>
                  <a:pt x="4815" y="3858"/>
                </a:lnTo>
                <a:lnTo>
                  <a:pt x="4948" y="3751"/>
                </a:lnTo>
                <a:lnTo>
                  <a:pt x="5081" y="3651"/>
                </a:lnTo>
                <a:lnTo>
                  <a:pt x="5219" y="3550"/>
                </a:lnTo>
                <a:lnTo>
                  <a:pt x="5364" y="3457"/>
                </a:lnTo>
                <a:lnTo>
                  <a:pt x="5508" y="3371"/>
                </a:lnTo>
                <a:lnTo>
                  <a:pt x="5653" y="3293"/>
                </a:lnTo>
                <a:lnTo>
                  <a:pt x="5803" y="3214"/>
                </a:lnTo>
                <a:lnTo>
                  <a:pt x="5959" y="3142"/>
                </a:lnTo>
                <a:lnTo>
                  <a:pt x="6115" y="3078"/>
                </a:lnTo>
                <a:lnTo>
                  <a:pt x="6277" y="3014"/>
                </a:lnTo>
                <a:lnTo>
                  <a:pt x="6439" y="2956"/>
                </a:lnTo>
                <a:lnTo>
                  <a:pt x="6601" y="2913"/>
                </a:lnTo>
                <a:lnTo>
                  <a:pt x="6751" y="2870"/>
                </a:lnTo>
                <a:lnTo>
                  <a:pt x="6896" y="2835"/>
                </a:lnTo>
                <a:lnTo>
                  <a:pt x="7040" y="2806"/>
                </a:lnTo>
                <a:lnTo>
                  <a:pt x="7190" y="2785"/>
                </a:lnTo>
                <a:lnTo>
                  <a:pt x="7485" y="2742"/>
                </a:lnTo>
                <a:lnTo>
                  <a:pt x="7786" y="2720"/>
                </a:lnTo>
                <a:lnTo>
                  <a:pt x="8080" y="2713"/>
                </a:lnTo>
                <a:close/>
                <a:moveTo>
                  <a:pt x="7924" y="1"/>
                </a:moveTo>
                <a:lnTo>
                  <a:pt x="7687" y="8"/>
                </a:lnTo>
                <a:lnTo>
                  <a:pt x="7450" y="22"/>
                </a:lnTo>
                <a:lnTo>
                  <a:pt x="7219" y="44"/>
                </a:lnTo>
                <a:lnTo>
                  <a:pt x="6988" y="79"/>
                </a:lnTo>
                <a:lnTo>
                  <a:pt x="6757" y="115"/>
                </a:lnTo>
                <a:lnTo>
                  <a:pt x="6531" y="165"/>
                </a:lnTo>
                <a:lnTo>
                  <a:pt x="6312" y="215"/>
                </a:lnTo>
                <a:lnTo>
                  <a:pt x="6092" y="280"/>
                </a:lnTo>
                <a:lnTo>
                  <a:pt x="5878" y="351"/>
                </a:lnTo>
                <a:lnTo>
                  <a:pt x="5664" y="423"/>
                </a:lnTo>
                <a:lnTo>
                  <a:pt x="5451" y="509"/>
                </a:lnTo>
                <a:lnTo>
                  <a:pt x="5243" y="602"/>
                </a:lnTo>
                <a:lnTo>
                  <a:pt x="5040" y="695"/>
                </a:lnTo>
                <a:lnTo>
                  <a:pt x="4838" y="802"/>
                </a:lnTo>
                <a:lnTo>
                  <a:pt x="4641" y="910"/>
                </a:lnTo>
                <a:lnTo>
                  <a:pt x="4445" y="1031"/>
                </a:lnTo>
                <a:lnTo>
                  <a:pt x="4254" y="1153"/>
                </a:lnTo>
                <a:lnTo>
                  <a:pt x="4063" y="1282"/>
                </a:lnTo>
                <a:lnTo>
                  <a:pt x="3879" y="1418"/>
                </a:lnTo>
                <a:lnTo>
                  <a:pt x="3699" y="1561"/>
                </a:lnTo>
                <a:lnTo>
                  <a:pt x="3520" y="1704"/>
                </a:lnTo>
                <a:lnTo>
                  <a:pt x="3347" y="1861"/>
                </a:lnTo>
                <a:lnTo>
                  <a:pt x="3173" y="2019"/>
                </a:lnTo>
                <a:lnTo>
                  <a:pt x="3012" y="2183"/>
                </a:lnTo>
                <a:lnTo>
                  <a:pt x="2844" y="2355"/>
                </a:lnTo>
                <a:lnTo>
                  <a:pt x="2688" y="2527"/>
                </a:lnTo>
                <a:lnTo>
                  <a:pt x="2532" y="2706"/>
                </a:lnTo>
                <a:lnTo>
                  <a:pt x="2382" y="2892"/>
                </a:lnTo>
                <a:lnTo>
                  <a:pt x="2231" y="3085"/>
                </a:lnTo>
                <a:lnTo>
                  <a:pt x="2093" y="3278"/>
                </a:lnTo>
                <a:lnTo>
                  <a:pt x="1954" y="3479"/>
                </a:lnTo>
                <a:lnTo>
                  <a:pt x="1815" y="3679"/>
                </a:lnTo>
                <a:lnTo>
                  <a:pt x="1688" y="3894"/>
                </a:lnTo>
                <a:lnTo>
                  <a:pt x="1561" y="4101"/>
                </a:lnTo>
                <a:lnTo>
                  <a:pt x="1439" y="4323"/>
                </a:lnTo>
                <a:lnTo>
                  <a:pt x="1324" y="4545"/>
                </a:lnTo>
                <a:lnTo>
                  <a:pt x="1208" y="4767"/>
                </a:lnTo>
                <a:lnTo>
                  <a:pt x="1104" y="4996"/>
                </a:lnTo>
                <a:lnTo>
                  <a:pt x="1000" y="5225"/>
                </a:lnTo>
                <a:lnTo>
                  <a:pt x="902" y="5461"/>
                </a:lnTo>
                <a:lnTo>
                  <a:pt x="809" y="5705"/>
                </a:lnTo>
                <a:lnTo>
                  <a:pt x="717" y="5948"/>
                </a:lnTo>
                <a:lnTo>
                  <a:pt x="636" y="6191"/>
                </a:lnTo>
                <a:lnTo>
                  <a:pt x="555" y="6442"/>
                </a:lnTo>
                <a:lnTo>
                  <a:pt x="480" y="6692"/>
                </a:lnTo>
                <a:lnTo>
                  <a:pt x="411" y="6950"/>
                </a:lnTo>
                <a:lnTo>
                  <a:pt x="347" y="7207"/>
                </a:lnTo>
                <a:lnTo>
                  <a:pt x="289" y="7472"/>
                </a:lnTo>
                <a:lnTo>
                  <a:pt x="237" y="7730"/>
                </a:lnTo>
                <a:lnTo>
                  <a:pt x="185" y="8002"/>
                </a:lnTo>
                <a:lnTo>
                  <a:pt x="145" y="8267"/>
                </a:lnTo>
                <a:lnTo>
                  <a:pt x="104" y="8539"/>
                </a:lnTo>
                <a:lnTo>
                  <a:pt x="75" y="8811"/>
                </a:lnTo>
                <a:lnTo>
                  <a:pt x="47" y="9083"/>
                </a:lnTo>
                <a:lnTo>
                  <a:pt x="23" y="9362"/>
                </a:lnTo>
                <a:lnTo>
                  <a:pt x="12" y="9634"/>
                </a:lnTo>
                <a:lnTo>
                  <a:pt x="0" y="9913"/>
                </a:lnTo>
                <a:lnTo>
                  <a:pt x="0" y="10192"/>
                </a:lnTo>
                <a:lnTo>
                  <a:pt x="0" y="10478"/>
                </a:lnTo>
                <a:lnTo>
                  <a:pt x="6" y="10757"/>
                </a:lnTo>
                <a:lnTo>
                  <a:pt x="23" y="11043"/>
                </a:lnTo>
                <a:lnTo>
                  <a:pt x="41" y="11330"/>
                </a:lnTo>
                <a:lnTo>
                  <a:pt x="70" y="11616"/>
                </a:lnTo>
                <a:lnTo>
                  <a:pt x="99" y="11902"/>
                </a:lnTo>
                <a:lnTo>
                  <a:pt x="133" y="12174"/>
                </a:lnTo>
                <a:lnTo>
                  <a:pt x="179" y="12439"/>
                </a:lnTo>
                <a:lnTo>
                  <a:pt x="226" y="12711"/>
                </a:lnTo>
                <a:lnTo>
                  <a:pt x="278" y="12969"/>
                </a:lnTo>
                <a:lnTo>
                  <a:pt x="336" y="13226"/>
                </a:lnTo>
                <a:lnTo>
                  <a:pt x="399" y="13484"/>
                </a:lnTo>
                <a:lnTo>
                  <a:pt x="463" y="13734"/>
                </a:lnTo>
                <a:lnTo>
                  <a:pt x="538" y="13978"/>
                </a:lnTo>
                <a:lnTo>
                  <a:pt x="613" y="14221"/>
                </a:lnTo>
                <a:lnTo>
                  <a:pt x="694" y="14464"/>
                </a:lnTo>
                <a:lnTo>
                  <a:pt x="781" y="14701"/>
                </a:lnTo>
                <a:lnTo>
                  <a:pt x="873" y="14930"/>
                </a:lnTo>
                <a:lnTo>
                  <a:pt x="966" y="15159"/>
                </a:lnTo>
                <a:lnTo>
                  <a:pt x="1070" y="15380"/>
                </a:lnTo>
                <a:lnTo>
                  <a:pt x="1174" y="15602"/>
                </a:lnTo>
                <a:lnTo>
                  <a:pt x="1278" y="15817"/>
                </a:lnTo>
                <a:lnTo>
                  <a:pt x="1393" y="16032"/>
                </a:lnTo>
                <a:lnTo>
                  <a:pt x="1509" y="16239"/>
                </a:lnTo>
                <a:lnTo>
                  <a:pt x="1630" y="16447"/>
                </a:lnTo>
                <a:lnTo>
                  <a:pt x="1752" y="16640"/>
                </a:lnTo>
                <a:lnTo>
                  <a:pt x="1885" y="16840"/>
                </a:lnTo>
                <a:lnTo>
                  <a:pt x="2012" y="17027"/>
                </a:lnTo>
                <a:lnTo>
                  <a:pt x="2150" y="17220"/>
                </a:lnTo>
                <a:lnTo>
                  <a:pt x="2289" y="17399"/>
                </a:lnTo>
                <a:lnTo>
                  <a:pt x="2434" y="17578"/>
                </a:lnTo>
                <a:lnTo>
                  <a:pt x="2578" y="17749"/>
                </a:lnTo>
                <a:lnTo>
                  <a:pt x="2728" y="17921"/>
                </a:lnTo>
                <a:lnTo>
                  <a:pt x="2879" y="18086"/>
                </a:lnTo>
                <a:lnTo>
                  <a:pt x="3035" y="18250"/>
                </a:lnTo>
                <a:lnTo>
                  <a:pt x="3191" y="18401"/>
                </a:lnTo>
                <a:lnTo>
                  <a:pt x="3353" y="18551"/>
                </a:lnTo>
                <a:lnTo>
                  <a:pt x="3514" y="18701"/>
                </a:lnTo>
                <a:lnTo>
                  <a:pt x="3682" y="18844"/>
                </a:lnTo>
                <a:lnTo>
                  <a:pt x="3855" y="18980"/>
                </a:lnTo>
                <a:lnTo>
                  <a:pt x="4023" y="19116"/>
                </a:lnTo>
                <a:lnTo>
                  <a:pt x="4202" y="19238"/>
                </a:lnTo>
                <a:lnTo>
                  <a:pt x="4376" y="19367"/>
                </a:lnTo>
                <a:lnTo>
                  <a:pt x="4555" y="19481"/>
                </a:lnTo>
                <a:lnTo>
                  <a:pt x="4740" y="19596"/>
                </a:lnTo>
                <a:lnTo>
                  <a:pt x="4925" y="19703"/>
                </a:lnTo>
                <a:lnTo>
                  <a:pt x="5110" y="19811"/>
                </a:lnTo>
                <a:lnTo>
                  <a:pt x="5295" y="19904"/>
                </a:lnTo>
                <a:lnTo>
                  <a:pt x="5485" y="19997"/>
                </a:lnTo>
                <a:lnTo>
                  <a:pt x="5676" y="20090"/>
                </a:lnTo>
                <a:lnTo>
                  <a:pt x="5873" y="20168"/>
                </a:lnTo>
                <a:lnTo>
                  <a:pt x="6069" y="20247"/>
                </a:lnTo>
                <a:lnTo>
                  <a:pt x="6266" y="20319"/>
                </a:lnTo>
                <a:lnTo>
                  <a:pt x="6462" y="20390"/>
                </a:lnTo>
                <a:lnTo>
                  <a:pt x="6664" y="20455"/>
                </a:lnTo>
                <a:lnTo>
                  <a:pt x="6861" y="20512"/>
                </a:lnTo>
                <a:lnTo>
                  <a:pt x="7063" y="20562"/>
                </a:lnTo>
                <a:lnTo>
                  <a:pt x="7271" y="20605"/>
                </a:lnTo>
                <a:lnTo>
                  <a:pt x="7473" y="20648"/>
                </a:lnTo>
                <a:lnTo>
                  <a:pt x="7682" y="20684"/>
                </a:lnTo>
                <a:lnTo>
                  <a:pt x="7884" y="20712"/>
                </a:lnTo>
                <a:lnTo>
                  <a:pt x="8092" y="20741"/>
                </a:lnTo>
                <a:lnTo>
                  <a:pt x="8300" y="20755"/>
                </a:lnTo>
                <a:lnTo>
                  <a:pt x="8508" y="20770"/>
                </a:lnTo>
                <a:lnTo>
                  <a:pt x="8716" y="20777"/>
                </a:lnTo>
                <a:lnTo>
                  <a:pt x="9138" y="20777"/>
                </a:lnTo>
                <a:lnTo>
                  <a:pt x="9346" y="20770"/>
                </a:lnTo>
                <a:lnTo>
                  <a:pt x="9560" y="20748"/>
                </a:lnTo>
                <a:lnTo>
                  <a:pt x="9768" y="20727"/>
                </a:lnTo>
                <a:lnTo>
                  <a:pt x="9941" y="20841"/>
                </a:lnTo>
                <a:lnTo>
                  <a:pt x="10115" y="20934"/>
                </a:lnTo>
                <a:lnTo>
                  <a:pt x="10288" y="21006"/>
                </a:lnTo>
                <a:lnTo>
                  <a:pt x="10462" y="21070"/>
                </a:lnTo>
                <a:lnTo>
                  <a:pt x="10629" y="21113"/>
                </a:lnTo>
                <a:lnTo>
                  <a:pt x="10803" y="21142"/>
                </a:lnTo>
                <a:lnTo>
                  <a:pt x="10970" y="21156"/>
                </a:lnTo>
                <a:lnTo>
                  <a:pt x="11138" y="21156"/>
                </a:lnTo>
                <a:lnTo>
                  <a:pt x="11300" y="21149"/>
                </a:lnTo>
                <a:lnTo>
                  <a:pt x="11467" y="21120"/>
                </a:lnTo>
                <a:lnTo>
                  <a:pt x="11629" y="21084"/>
                </a:lnTo>
                <a:lnTo>
                  <a:pt x="11791" y="21027"/>
                </a:lnTo>
                <a:lnTo>
                  <a:pt x="11953" y="20963"/>
                </a:lnTo>
                <a:lnTo>
                  <a:pt x="12109" y="20891"/>
                </a:lnTo>
                <a:lnTo>
                  <a:pt x="12271" y="20798"/>
                </a:lnTo>
                <a:lnTo>
                  <a:pt x="12427" y="20698"/>
                </a:lnTo>
                <a:lnTo>
                  <a:pt x="12577" y="20591"/>
                </a:lnTo>
                <a:lnTo>
                  <a:pt x="12733" y="20469"/>
                </a:lnTo>
                <a:lnTo>
                  <a:pt x="12883" y="20340"/>
                </a:lnTo>
                <a:lnTo>
                  <a:pt x="13028" y="20204"/>
                </a:lnTo>
                <a:lnTo>
                  <a:pt x="13178" y="20054"/>
                </a:lnTo>
                <a:lnTo>
                  <a:pt x="13323" y="19896"/>
                </a:lnTo>
                <a:lnTo>
                  <a:pt x="13461" y="19732"/>
                </a:lnTo>
                <a:lnTo>
                  <a:pt x="13606" y="19560"/>
                </a:lnTo>
                <a:lnTo>
                  <a:pt x="13739" y="19374"/>
                </a:lnTo>
                <a:lnTo>
                  <a:pt x="13877" y="19188"/>
                </a:lnTo>
                <a:lnTo>
                  <a:pt x="14010" y="18995"/>
                </a:lnTo>
                <a:lnTo>
                  <a:pt x="14143" y="18787"/>
                </a:lnTo>
                <a:lnTo>
                  <a:pt x="14270" y="18580"/>
                </a:lnTo>
                <a:lnTo>
                  <a:pt x="14398" y="18372"/>
                </a:lnTo>
                <a:lnTo>
                  <a:pt x="14519" y="18150"/>
                </a:lnTo>
                <a:lnTo>
                  <a:pt x="14640" y="17928"/>
                </a:lnTo>
                <a:lnTo>
                  <a:pt x="14756" y="17699"/>
                </a:lnTo>
                <a:lnTo>
                  <a:pt x="14872" y="17470"/>
                </a:lnTo>
                <a:lnTo>
                  <a:pt x="14987" y="17234"/>
                </a:lnTo>
                <a:lnTo>
                  <a:pt x="15097" y="16991"/>
                </a:lnTo>
                <a:lnTo>
                  <a:pt x="15201" y="16755"/>
                </a:lnTo>
                <a:lnTo>
                  <a:pt x="15305" y="16511"/>
                </a:lnTo>
                <a:lnTo>
                  <a:pt x="15502" y="16017"/>
                </a:lnTo>
                <a:lnTo>
                  <a:pt x="15686" y="15516"/>
                </a:lnTo>
                <a:lnTo>
                  <a:pt x="15860" y="15015"/>
                </a:lnTo>
                <a:lnTo>
                  <a:pt x="16016" y="14515"/>
                </a:lnTo>
                <a:lnTo>
                  <a:pt x="16160" y="14021"/>
                </a:lnTo>
                <a:lnTo>
                  <a:pt x="16288" y="13534"/>
                </a:lnTo>
                <a:lnTo>
                  <a:pt x="16403" y="13055"/>
                </a:lnTo>
                <a:lnTo>
                  <a:pt x="16501" y="12589"/>
                </a:lnTo>
                <a:lnTo>
                  <a:pt x="16582" y="12146"/>
                </a:lnTo>
                <a:lnTo>
                  <a:pt x="16646" y="11716"/>
                </a:lnTo>
                <a:lnTo>
                  <a:pt x="16669" y="11516"/>
                </a:lnTo>
                <a:lnTo>
                  <a:pt x="16692" y="11315"/>
                </a:lnTo>
                <a:lnTo>
                  <a:pt x="16709" y="11122"/>
                </a:lnTo>
                <a:lnTo>
                  <a:pt x="16721" y="10936"/>
                </a:lnTo>
                <a:lnTo>
                  <a:pt x="16727" y="10764"/>
                </a:lnTo>
                <a:lnTo>
                  <a:pt x="16733" y="10593"/>
                </a:lnTo>
                <a:lnTo>
                  <a:pt x="16727" y="10306"/>
                </a:lnTo>
                <a:lnTo>
                  <a:pt x="16721" y="10027"/>
                </a:lnTo>
                <a:lnTo>
                  <a:pt x="16709" y="9748"/>
                </a:lnTo>
                <a:lnTo>
                  <a:pt x="16686" y="9476"/>
                </a:lnTo>
                <a:lnTo>
                  <a:pt x="16663" y="9197"/>
                </a:lnTo>
                <a:lnTo>
                  <a:pt x="16634" y="8925"/>
                </a:lnTo>
                <a:lnTo>
                  <a:pt x="16600" y="8660"/>
                </a:lnTo>
                <a:lnTo>
                  <a:pt x="16553" y="8395"/>
                </a:lnTo>
                <a:lnTo>
                  <a:pt x="16507" y="8131"/>
                </a:lnTo>
                <a:lnTo>
                  <a:pt x="16461" y="7873"/>
                </a:lnTo>
                <a:lnTo>
                  <a:pt x="16403" y="7615"/>
                </a:lnTo>
                <a:lnTo>
                  <a:pt x="16340" y="7358"/>
                </a:lnTo>
                <a:lnTo>
                  <a:pt x="16276" y="7107"/>
                </a:lnTo>
                <a:lnTo>
                  <a:pt x="16201" y="6857"/>
                </a:lnTo>
                <a:lnTo>
                  <a:pt x="16126" y="6613"/>
                </a:lnTo>
                <a:lnTo>
                  <a:pt x="16045" y="6370"/>
                </a:lnTo>
                <a:lnTo>
                  <a:pt x="15958" y="6134"/>
                </a:lnTo>
                <a:lnTo>
                  <a:pt x="15866" y="5898"/>
                </a:lnTo>
                <a:lnTo>
                  <a:pt x="15773" y="5662"/>
                </a:lnTo>
                <a:lnTo>
                  <a:pt x="15675" y="5433"/>
                </a:lnTo>
                <a:lnTo>
                  <a:pt x="15571" y="5211"/>
                </a:lnTo>
                <a:lnTo>
                  <a:pt x="15461" y="4989"/>
                </a:lnTo>
                <a:lnTo>
                  <a:pt x="15345" y="4774"/>
                </a:lnTo>
                <a:lnTo>
                  <a:pt x="15230" y="4559"/>
                </a:lnTo>
                <a:lnTo>
                  <a:pt x="15108" y="4345"/>
                </a:lnTo>
                <a:lnTo>
                  <a:pt x="14987" y="4144"/>
                </a:lnTo>
                <a:lnTo>
                  <a:pt x="14854" y="3937"/>
                </a:lnTo>
                <a:lnTo>
                  <a:pt x="14721" y="3744"/>
                </a:lnTo>
                <a:lnTo>
                  <a:pt x="14588" y="3550"/>
                </a:lnTo>
                <a:lnTo>
                  <a:pt x="14444" y="3357"/>
                </a:lnTo>
                <a:lnTo>
                  <a:pt x="14299" y="3178"/>
                </a:lnTo>
                <a:lnTo>
                  <a:pt x="14155" y="2992"/>
                </a:lnTo>
                <a:lnTo>
                  <a:pt x="14005" y="2820"/>
                </a:lnTo>
                <a:lnTo>
                  <a:pt x="13849" y="2649"/>
                </a:lnTo>
                <a:lnTo>
                  <a:pt x="13687" y="2484"/>
                </a:lnTo>
                <a:lnTo>
                  <a:pt x="13525" y="2319"/>
                </a:lnTo>
                <a:lnTo>
                  <a:pt x="13363" y="2162"/>
                </a:lnTo>
                <a:lnTo>
                  <a:pt x="13195" y="2012"/>
                </a:lnTo>
                <a:lnTo>
                  <a:pt x="13022" y="1861"/>
                </a:lnTo>
                <a:lnTo>
                  <a:pt x="12849" y="1718"/>
                </a:lnTo>
                <a:lnTo>
                  <a:pt x="12669" y="1582"/>
                </a:lnTo>
                <a:lnTo>
                  <a:pt x="12490" y="1453"/>
                </a:lnTo>
                <a:lnTo>
                  <a:pt x="12305" y="1325"/>
                </a:lnTo>
                <a:lnTo>
                  <a:pt x="12120" y="1203"/>
                </a:lnTo>
                <a:lnTo>
                  <a:pt x="11930" y="1088"/>
                </a:lnTo>
                <a:lnTo>
                  <a:pt x="11739" y="974"/>
                </a:lnTo>
                <a:lnTo>
                  <a:pt x="11548" y="874"/>
                </a:lnTo>
                <a:lnTo>
                  <a:pt x="11352" y="774"/>
                </a:lnTo>
                <a:lnTo>
                  <a:pt x="11149" y="680"/>
                </a:lnTo>
                <a:lnTo>
                  <a:pt x="10947" y="587"/>
                </a:lnTo>
                <a:lnTo>
                  <a:pt x="10745" y="509"/>
                </a:lnTo>
                <a:lnTo>
                  <a:pt x="10543" y="430"/>
                </a:lnTo>
                <a:lnTo>
                  <a:pt x="10334" y="358"/>
                </a:lnTo>
                <a:lnTo>
                  <a:pt x="10121" y="294"/>
                </a:lnTo>
                <a:lnTo>
                  <a:pt x="9913" y="237"/>
                </a:lnTo>
                <a:lnTo>
                  <a:pt x="9699" y="187"/>
                </a:lnTo>
                <a:lnTo>
                  <a:pt x="9479" y="137"/>
                </a:lnTo>
                <a:lnTo>
                  <a:pt x="9265" y="101"/>
                </a:lnTo>
                <a:lnTo>
                  <a:pt x="9046" y="65"/>
                </a:lnTo>
                <a:lnTo>
                  <a:pt x="8820" y="36"/>
                </a:lnTo>
                <a:lnTo>
                  <a:pt x="8601" y="15"/>
                </a:lnTo>
                <a:lnTo>
                  <a:pt x="8375" y="8"/>
                </a:lnTo>
                <a:lnTo>
                  <a:pt x="815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1027247">
            <a:off x="6075657" y="1097566"/>
            <a:ext cx="684475" cy="1298333"/>
          </a:xfrm>
          <a:custGeom>
            <a:rect b="b" l="l" r="r" t="t"/>
            <a:pathLst>
              <a:path extrusionOk="0" h="79462" w="41892">
                <a:moveTo>
                  <a:pt x="2278" y="0"/>
                </a:moveTo>
                <a:lnTo>
                  <a:pt x="2191" y="7"/>
                </a:lnTo>
                <a:lnTo>
                  <a:pt x="2110" y="15"/>
                </a:lnTo>
                <a:lnTo>
                  <a:pt x="2029" y="29"/>
                </a:lnTo>
                <a:lnTo>
                  <a:pt x="1948" y="50"/>
                </a:lnTo>
                <a:lnTo>
                  <a:pt x="1861" y="72"/>
                </a:lnTo>
                <a:lnTo>
                  <a:pt x="1781" y="100"/>
                </a:lnTo>
                <a:lnTo>
                  <a:pt x="1700" y="129"/>
                </a:lnTo>
                <a:lnTo>
                  <a:pt x="1625" y="165"/>
                </a:lnTo>
                <a:lnTo>
                  <a:pt x="1468" y="251"/>
                </a:lnTo>
                <a:lnTo>
                  <a:pt x="1312" y="351"/>
                </a:lnTo>
                <a:lnTo>
                  <a:pt x="1168" y="473"/>
                </a:lnTo>
                <a:lnTo>
                  <a:pt x="1023" y="601"/>
                </a:lnTo>
                <a:lnTo>
                  <a:pt x="891" y="745"/>
                </a:lnTo>
                <a:lnTo>
                  <a:pt x="763" y="895"/>
                </a:lnTo>
                <a:lnTo>
                  <a:pt x="642" y="1059"/>
                </a:lnTo>
                <a:lnTo>
                  <a:pt x="526" y="1238"/>
                </a:lnTo>
                <a:lnTo>
                  <a:pt x="422" y="1424"/>
                </a:lnTo>
                <a:lnTo>
                  <a:pt x="330" y="1618"/>
                </a:lnTo>
                <a:lnTo>
                  <a:pt x="243" y="1818"/>
                </a:lnTo>
                <a:lnTo>
                  <a:pt x="174" y="2019"/>
                </a:lnTo>
                <a:lnTo>
                  <a:pt x="110" y="2233"/>
                </a:lnTo>
                <a:lnTo>
                  <a:pt x="64" y="2448"/>
                </a:lnTo>
                <a:lnTo>
                  <a:pt x="29" y="2670"/>
                </a:lnTo>
                <a:lnTo>
                  <a:pt x="18" y="2784"/>
                </a:lnTo>
                <a:lnTo>
                  <a:pt x="6" y="2892"/>
                </a:lnTo>
                <a:lnTo>
                  <a:pt x="0" y="3006"/>
                </a:lnTo>
                <a:lnTo>
                  <a:pt x="0" y="3121"/>
                </a:lnTo>
                <a:lnTo>
                  <a:pt x="0" y="3228"/>
                </a:lnTo>
                <a:lnTo>
                  <a:pt x="6" y="3343"/>
                </a:lnTo>
                <a:lnTo>
                  <a:pt x="18" y="3457"/>
                </a:lnTo>
                <a:lnTo>
                  <a:pt x="35" y="3572"/>
                </a:lnTo>
                <a:lnTo>
                  <a:pt x="700" y="8216"/>
                </a:lnTo>
                <a:lnTo>
                  <a:pt x="1382" y="12861"/>
                </a:lnTo>
                <a:lnTo>
                  <a:pt x="1723" y="15187"/>
                </a:lnTo>
                <a:lnTo>
                  <a:pt x="2075" y="17513"/>
                </a:lnTo>
                <a:lnTo>
                  <a:pt x="2422" y="19839"/>
                </a:lnTo>
                <a:lnTo>
                  <a:pt x="2780" y="22158"/>
                </a:lnTo>
                <a:lnTo>
                  <a:pt x="3139" y="24484"/>
                </a:lnTo>
                <a:lnTo>
                  <a:pt x="3503" y="26802"/>
                </a:lnTo>
                <a:lnTo>
                  <a:pt x="3873" y="29121"/>
                </a:lnTo>
                <a:lnTo>
                  <a:pt x="4249" y="31440"/>
                </a:lnTo>
                <a:lnTo>
                  <a:pt x="4630" y="33759"/>
                </a:lnTo>
                <a:lnTo>
                  <a:pt x="5017" y="36078"/>
                </a:lnTo>
                <a:lnTo>
                  <a:pt x="5410" y="38396"/>
                </a:lnTo>
                <a:lnTo>
                  <a:pt x="5815" y="40708"/>
                </a:lnTo>
                <a:lnTo>
                  <a:pt x="6219" y="43020"/>
                </a:lnTo>
                <a:lnTo>
                  <a:pt x="6636" y="45324"/>
                </a:lnTo>
                <a:lnTo>
                  <a:pt x="7057" y="47636"/>
                </a:lnTo>
                <a:lnTo>
                  <a:pt x="7485" y="49940"/>
                </a:lnTo>
                <a:lnTo>
                  <a:pt x="7924" y="52237"/>
                </a:lnTo>
                <a:lnTo>
                  <a:pt x="8369" y="54535"/>
                </a:lnTo>
                <a:lnTo>
                  <a:pt x="8826" y="56832"/>
                </a:lnTo>
                <a:lnTo>
                  <a:pt x="9294" y="59129"/>
                </a:lnTo>
                <a:lnTo>
                  <a:pt x="9768" y="61412"/>
                </a:lnTo>
                <a:lnTo>
                  <a:pt x="10248" y="63703"/>
                </a:lnTo>
                <a:lnTo>
                  <a:pt x="10745" y="65986"/>
                </a:lnTo>
                <a:lnTo>
                  <a:pt x="11248" y="68261"/>
                </a:lnTo>
                <a:lnTo>
                  <a:pt x="11768" y="70537"/>
                </a:lnTo>
                <a:lnTo>
                  <a:pt x="12294" y="72806"/>
                </a:lnTo>
                <a:lnTo>
                  <a:pt x="12831" y="75068"/>
                </a:lnTo>
                <a:lnTo>
                  <a:pt x="13380" y="77329"/>
                </a:lnTo>
                <a:lnTo>
                  <a:pt x="13415" y="77451"/>
                </a:lnTo>
                <a:lnTo>
                  <a:pt x="13450" y="77572"/>
                </a:lnTo>
                <a:lnTo>
                  <a:pt x="13496" y="77680"/>
                </a:lnTo>
                <a:lnTo>
                  <a:pt x="13542" y="77780"/>
                </a:lnTo>
                <a:lnTo>
                  <a:pt x="13589" y="77873"/>
                </a:lnTo>
                <a:lnTo>
                  <a:pt x="13641" y="77966"/>
                </a:lnTo>
                <a:lnTo>
                  <a:pt x="13698" y="78052"/>
                </a:lnTo>
                <a:lnTo>
                  <a:pt x="13756" y="78131"/>
                </a:lnTo>
                <a:lnTo>
                  <a:pt x="13808" y="78217"/>
                </a:lnTo>
                <a:lnTo>
                  <a:pt x="13872" y="78302"/>
                </a:lnTo>
                <a:lnTo>
                  <a:pt x="13935" y="78381"/>
                </a:lnTo>
                <a:lnTo>
                  <a:pt x="14005" y="78460"/>
                </a:lnTo>
                <a:lnTo>
                  <a:pt x="14074" y="78524"/>
                </a:lnTo>
                <a:lnTo>
                  <a:pt x="14155" y="78582"/>
                </a:lnTo>
                <a:lnTo>
                  <a:pt x="14236" y="78639"/>
                </a:lnTo>
                <a:lnTo>
                  <a:pt x="14317" y="78682"/>
                </a:lnTo>
                <a:lnTo>
                  <a:pt x="14375" y="78796"/>
                </a:lnTo>
                <a:lnTo>
                  <a:pt x="14438" y="78911"/>
                </a:lnTo>
                <a:lnTo>
                  <a:pt x="14508" y="79011"/>
                </a:lnTo>
                <a:lnTo>
                  <a:pt x="14588" y="79104"/>
                </a:lnTo>
                <a:lnTo>
                  <a:pt x="14675" y="79190"/>
                </a:lnTo>
                <a:lnTo>
                  <a:pt x="14768" y="79261"/>
                </a:lnTo>
                <a:lnTo>
                  <a:pt x="14866" y="79326"/>
                </a:lnTo>
                <a:lnTo>
                  <a:pt x="14970" y="79376"/>
                </a:lnTo>
                <a:lnTo>
                  <a:pt x="15074" y="79419"/>
                </a:lnTo>
                <a:lnTo>
                  <a:pt x="15190" y="79448"/>
                </a:lnTo>
                <a:lnTo>
                  <a:pt x="15311" y="79462"/>
                </a:lnTo>
                <a:lnTo>
                  <a:pt x="15432" y="79462"/>
                </a:lnTo>
                <a:lnTo>
                  <a:pt x="15559" y="79440"/>
                </a:lnTo>
                <a:lnTo>
                  <a:pt x="15687" y="79412"/>
                </a:lnTo>
                <a:lnTo>
                  <a:pt x="15820" y="79362"/>
                </a:lnTo>
                <a:lnTo>
                  <a:pt x="15958" y="79290"/>
                </a:lnTo>
                <a:lnTo>
                  <a:pt x="17530" y="78395"/>
                </a:lnTo>
                <a:lnTo>
                  <a:pt x="19097" y="77479"/>
                </a:lnTo>
                <a:lnTo>
                  <a:pt x="20669" y="76549"/>
                </a:lnTo>
                <a:lnTo>
                  <a:pt x="22229" y="75604"/>
                </a:lnTo>
                <a:lnTo>
                  <a:pt x="23790" y="74652"/>
                </a:lnTo>
                <a:lnTo>
                  <a:pt x="25350" y="73686"/>
                </a:lnTo>
                <a:lnTo>
                  <a:pt x="26905" y="72713"/>
                </a:lnTo>
                <a:lnTo>
                  <a:pt x="28460" y="71733"/>
                </a:lnTo>
                <a:lnTo>
                  <a:pt x="30009" y="70745"/>
                </a:lnTo>
                <a:lnTo>
                  <a:pt x="31552" y="69750"/>
                </a:lnTo>
                <a:lnTo>
                  <a:pt x="34644" y="67753"/>
                </a:lnTo>
                <a:lnTo>
                  <a:pt x="40788" y="63746"/>
                </a:lnTo>
                <a:lnTo>
                  <a:pt x="40938" y="63645"/>
                </a:lnTo>
                <a:lnTo>
                  <a:pt x="41065" y="63531"/>
                </a:lnTo>
                <a:lnTo>
                  <a:pt x="41187" y="63416"/>
                </a:lnTo>
                <a:lnTo>
                  <a:pt x="41297" y="63295"/>
                </a:lnTo>
                <a:lnTo>
                  <a:pt x="41389" y="63166"/>
                </a:lnTo>
                <a:lnTo>
                  <a:pt x="41470" y="63030"/>
                </a:lnTo>
                <a:lnTo>
                  <a:pt x="41545" y="62894"/>
                </a:lnTo>
                <a:lnTo>
                  <a:pt x="41603" y="62751"/>
                </a:lnTo>
                <a:lnTo>
                  <a:pt x="41649" y="62608"/>
                </a:lnTo>
                <a:lnTo>
                  <a:pt x="41690" y="62457"/>
                </a:lnTo>
                <a:lnTo>
                  <a:pt x="41713" y="62307"/>
                </a:lnTo>
                <a:lnTo>
                  <a:pt x="41730" y="62157"/>
                </a:lnTo>
                <a:lnTo>
                  <a:pt x="41736" y="62006"/>
                </a:lnTo>
                <a:lnTo>
                  <a:pt x="41736" y="61849"/>
                </a:lnTo>
                <a:lnTo>
                  <a:pt x="41724" y="61699"/>
                </a:lnTo>
                <a:lnTo>
                  <a:pt x="41701" y="61548"/>
                </a:lnTo>
                <a:lnTo>
                  <a:pt x="41753" y="61420"/>
                </a:lnTo>
                <a:lnTo>
                  <a:pt x="41794" y="61284"/>
                </a:lnTo>
                <a:lnTo>
                  <a:pt x="41828" y="61148"/>
                </a:lnTo>
                <a:lnTo>
                  <a:pt x="41857" y="61005"/>
                </a:lnTo>
                <a:lnTo>
                  <a:pt x="41874" y="60861"/>
                </a:lnTo>
                <a:lnTo>
                  <a:pt x="41886" y="60718"/>
                </a:lnTo>
                <a:lnTo>
                  <a:pt x="41892" y="60568"/>
                </a:lnTo>
                <a:lnTo>
                  <a:pt x="41880" y="60418"/>
                </a:lnTo>
                <a:lnTo>
                  <a:pt x="41869" y="60267"/>
                </a:lnTo>
                <a:lnTo>
                  <a:pt x="41840" y="60117"/>
                </a:lnTo>
                <a:lnTo>
                  <a:pt x="41805" y="59960"/>
                </a:lnTo>
                <a:lnTo>
                  <a:pt x="41759" y="59802"/>
                </a:lnTo>
                <a:lnTo>
                  <a:pt x="41701" y="59645"/>
                </a:lnTo>
                <a:lnTo>
                  <a:pt x="41632" y="59487"/>
                </a:lnTo>
                <a:lnTo>
                  <a:pt x="41557" y="59330"/>
                </a:lnTo>
                <a:lnTo>
                  <a:pt x="41464" y="59165"/>
                </a:lnTo>
                <a:lnTo>
                  <a:pt x="40337" y="57297"/>
                </a:lnTo>
                <a:lnTo>
                  <a:pt x="39204" y="55429"/>
                </a:lnTo>
                <a:lnTo>
                  <a:pt x="38066" y="53569"/>
                </a:lnTo>
                <a:lnTo>
                  <a:pt x="36927" y="51708"/>
                </a:lnTo>
                <a:lnTo>
                  <a:pt x="35777" y="49854"/>
                </a:lnTo>
                <a:lnTo>
                  <a:pt x="34627" y="48008"/>
                </a:lnTo>
                <a:lnTo>
                  <a:pt x="33477" y="46161"/>
                </a:lnTo>
                <a:lnTo>
                  <a:pt x="32315" y="44322"/>
                </a:lnTo>
                <a:lnTo>
                  <a:pt x="31153" y="42483"/>
                </a:lnTo>
                <a:lnTo>
                  <a:pt x="29986" y="40651"/>
                </a:lnTo>
                <a:lnTo>
                  <a:pt x="28818" y="38819"/>
                </a:lnTo>
                <a:lnTo>
                  <a:pt x="27645" y="36994"/>
                </a:lnTo>
                <a:lnTo>
                  <a:pt x="26472" y="35169"/>
                </a:lnTo>
                <a:lnTo>
                  <a:pt x="25292" y="33344"/>
                </a:lnTo>
                <a:lnTo>
                  <a:pt x="24108" y="31526"/>
                </a:lnTo>
                <a:lnTo>
                  <a:pt x="22929" y="29708"/>
                </a:lnTo>
                <a:lnTo>
                  <a:pt x="20547" y="26087"/>
                </a:lnTo>
                <a:lnTo>
                  <a:pt x="18166" y="22473"/>
                </a:lnTo>
                <a:lnTo>
                  <a:pt x="15773" y="18866"/>
                </a:lnTo>
                <a:lnTo>
                  <a:pt x="13369" y="15266"/>
                </a:lnTo>
                <a:lnTo>
                  <a:pt x="10965" y="11666"/>
                </a:lnTo>
                <a:lnTo>
                  <a:pt x="8554" y="8080"/>
                </a:lnTo>
                <a:lnTo>
                  <a:pt x="3728" y="902"/>
                </a:lnTo>
                <a:lnTo>
                  <a:pt x="3653" y="802"/>
                </a:lnTo>
                <a:lnTo>
                  <a:pt x="3578" y="702"/>
                </a:lnTo>
                <a:lnTo>
                  <a:pt x="3503" y="609"/>
                </a:lnTo>
                <a:lnTo>
                  <a:pt x="3428" y="530"/>
                </a:lnTo>
                <a:lnTo>
                  <a:pt x="3347" y="451"/>
                </a:lnTo>
                <a:lnTo>
                  <a:pt x="3266" y="380"/>
                </a:lnTo>
                <a:lnTo>
                  <a:pt x="3191" y="315"/>
                </a:lnTo>
                <a:lnTo>
                  <a:pt x="3110" y="258"/>
                </a:lnTo>
                <a:lnTo>
                  <a:pt x="3023" y="208"/>
                </a:lnTo>
                <a:lnTo>
                  <a:pt x="2942" y="158"/>
                </a:lnTo>
                <a:lnTo>
                  <a:pt x="2861" y="122"/>
                </a:lnTo>
                <a:lnTo>
                  <a:pt x="2780" y="86"/>
                </a:lnTo>
                <a:lnTo>
                  <a:pt x="2694" y="58"/>
                </a:lnTo>
                <a:lnTo>
                  <a:pt x="2613" y="36"/>
                </a:lnTo>
                <a:lnTo>
                  <a:pt x="2526" y="22"/>
                </a:lnTo>
                <a:lnTo>
                  <a:pt x="2445" y="7"/>
                </a:lnTo>
                <a:lnTo>
                  <a:pt x="235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a:off x="7099796" y="718850"/>
            <a:ext cx="793686" cy="492380"/>
          </a:xfrm>
          <a:custGeom>
            <a:rect b="b" l="l" r="r" t="t"/>
            <a:pathLst>
              <a:path extrusionOk="0" h="34010" w="54822">
                <a:moveTo>
                  <a:pt x="42534" y="1"/>
                </a:moveTo>
                <a:lnTo>
                  <a:pt x="42435" y="15"/>
                </a:lnTo>
                <a:lnTo>
                  <a:pt x="42331" y="29"/>
                </a:lnTo>
                <a:lnTo>
                  <a:pt x="42233" y="51"/>
                </a:lnTo>
                <a:lnTo>
                  <a:pt x="42141" y="79"/>
                </a:lnTo>
                <a:lnTo>
                  <a:pt x="42048" y="115"/>
                </a:lnTo>
                <a:lnTo>
                  <a:pt x="41956" y="158"/>
                </a:lnTo>
                <a:lnTo>
                  <a:pt x="41863" y="215"/>
                </a:lnTo>
                <a:lnTo>
                  <a:pt x="41777" y="273"/>
                </a:lnTo>
                <a:lnTo>
                  <a:pt x="41696" y="337"/>
                </a:lnTo>
                <a:lnTo>
                  <a:pt x="41620" y="409"/>
                </a:lnTo>
                <a:lnTo>
                  <a:pt x="41545" y="487"/>
                </a:lnTo>
                <a:lnTo>
                  <a:pt x="41476" y="566"/>
                </a:lnTo>
                <a:lnTo>
                  <a:pt x="41412" y="659"/>
                </a:lnTo>
                <a:lnTo>
                  <a:pt x="41355" y="759"/>
                </a:lnTo>
                <a:lnTo>
                  <a:pt x="41303" y="867"/>
                </a:lnTo>
                <a:lnTo>
                  <a:pt x="41262" y="981"/>
                </a:lnTo>
                <a:lnTo>
                  <a:pt x="41222" y="1096"/>
                </a:lnTo>
                <a:lnTo>
                  <a:pt x="41193" y="1225"/>
                </a:lnTo>
                <a:lnTo>
                  <a:pt x="41170" y="1360"/>
                </a:lnTo>
                <a:lnTo>
                  <a:pt x="41031" y="2319"/>
                </a:lnTo>
                <a:lnTo>
                  <a:pt x="40886" y="3286"/>
                </a:lnTo>
                <a:lnTo>
                  <a:pt x="40736" y="4252"/>
                </a:lnTo>
                <a:lnTo>
                  <a:pt x="40586" y="5211"/>
                </a:lnTo>
                <a:lnTo>
                  <a:pt x="40430" y="6170"/>
                </a:lnTo>
                <a:lnTo>
                  <a:pt x="40268" y="7129"/>
                </a:lnTo>
                <a:lnTo>
                  <a:pt x="40106" y="8081"/>
                </a:lnTo>
                <a:lnTo>
                  <a:pt x="39933" y="9040"/>
                </a:lnTo>
                <a:lnTo>
                  <a:pt x="39759" y="9992"/>
                </a:lnTo>
                <a:lnTo>
                  <a:pt x="39580" y="10943"/>
                </a:lnTo>
                <a:lnTo>
                  <a:pt x="39401" y="11895"/>
                </a:lnTo>
                <a:lnTo>
                  <a:pt x="39210" y="12847"/>
                </a:lnTo>
                <a:lnTo>
                  <a:pt x="39020" y="13792"/>
                </a:lnTo>
                <a:lnTo>
                  <a:pt x="38823" y="14744"/>
                </a:lnTo>
                <a:lnTo>
                  <a:pt x="38627" y="15688"/>
                </a:lnTo>
                <a:lnTo>
                  <a:pt x="38424" y="16633"/>
                </a:lnTo>
                <a:lnTo>
                  <a:pt x="33211" y="11316"/>
                </a:lnTo>
                <a:lnTo>
                  <a:pt x="28003" y="5991"/>
                </a:lnTo>
                <a:lnTo>
                  <a:pt x="27905" y="5898"/>
                </a:lnTo>
                <a:lnTo>
                  <a:pt x="27801" y="5812"/>
                </a:lnTo>
                <a:lnTo>
                  <a:pt x="27697" y="5740"/>
                </a:lnTo>
                <a:lnTo>
                  <a:pt x="27593" y="5669"/>
                </a:lnTo>
                <a:lnTo>
                  <a:pt x="27483" y="5619"/>
                </a:lnTo>
                <a:lnTo>
                  <a:pt x="27373" y="5569"/>
                </a:lnTo>
                <a:lnTo>
                  <a:pt x="27264" y="5533"/>
                </a:lnTo>
                <a:lnTo>
                  <a:pt x="27154" y="5504"/>
                </a:lnTo>
                <a:lnTo>
                  <a:pt x="27044" y="5490"/>
                </a:lnTo>
                <a:lnTo>
                  <a:pt x="26934" y="5483"/>
                </a:lnTo>
                <a:lnTo>
                  <a:pt x="26824" y="5483"/>
                </a:lnTo>
                <a:lnTo>
                  <a:pt x="26720" y="5490"/>
                </a:lnTo>
                <a:lnTo>
                  <a:pt x="26611" y="5511"/>
                </a:lnTo>
                <a:lnTo>
                  <a:pt x="26507" y="5533"/>
                </a:lnTo>
                <a:lnTo>
                  <a:pt x="26402" y="5569"/>
                </a:lnTo>
                <a:lnTo>
                  <a:pt x="26304" y="5612"/>
                </a:lnTo>
                <a:lnTo>
                  <a:pt x="26206" y="5669"/>
                </a:lnTo>
                <a:lnTo>
                  <a:pt x="26108" y="5726"/>
                </a:lnTo>
                <a:lnTo>
                  <a:pt x="26021" y="5791"/>
                </a:lnTo>
                <a:lnTo>
                  <a:pt x="25934" y="5869"/>
                </a:lnTo>
                <a:lnTo>
                  <a:pt x="25848" y="5955"/>
                </a:lnTo>
                <a:lnTo>
                  <a:pt x="25772" y="6048"/>
                </a:lnTo>
                <a:lnTo>
                  <a:pt x="25697" y="6141"/>
                </a:lnTo>
                <a:lnTo>
                  <a:pt x="25634" y="6249"/>
                </a:lnTo>
                <a:lnTo>
                  <a:pt x="25570" y="6363"/>
                </a:lnTo>
                <a:lnTo>
                  <a:pt x="25512" y="6485"/>
                </a:lnTo>
                <a:lnTo>
                  <a:pt x="25466" y="6614"/>
                </a:lnTo>
                <a:lnTo>
                  <a:pt x="25426" y="6750"/>
                </a:lnTo>
                <a:lnTo>
                  <a:pt x="25391" y="6893"/>
                </a:lnTo>
                <a:lnTo>
                  <a:pt x="25362" y="7043"/>
                </a:lnTo>
                <a:lnTo>
                  <a:pt x="25345" y="7200"/>
                </a:lnTo>
                <a:lnTo>
                  <a:pt x="25333" y="7358"/>
                </a:lnTo>
                <a:lnTo>
                  <a:pt x="25067" y="14708"/>
                </a:lnTo>
                <a:lnTo>
                  <a:pt x="24807" y="22051"/>
                </a:lnTo>
                <a:lnTo>
                  <a:pt x="14317" y="12554"/>
                </a:lnTo>
                <a:lnTo>
                  <a:pt x="14236" y="12482"/>
                </a:lnTo>
                <a:lnTo>
                  <a:pt x="14155" y="12432"/>
                </a:lnTo>
                <a:lnTo>
                  <a:pt x="14074" y="12382"/>
                </a:lnTo>
                <a:lnTo>
                  <a:pt x="13988" y="12339"/>
                </a:lnTo>
                <a:lnTo>
                  <a:pt x="13901" y="12310"/>
                </a:lnTo>
                <a:lnTo>
                  <a:pt x="13808" y="12282"/>
                </a:lnTo>
                <a:lnTo>
                  <a:pt x="13716" y="12267"/>
                </a:lnTo>
                <a:lnTo>
                  <a:pt x="13629" y="12260"/>
                </a:lnTo>
                <a:lnTo>
                  <a:pt x="13537" y="12253"/>
                </a:lnTo>
                <a:lnTo>
                  <a:pt x="13439" y="12260"/>
                </a:lnTo>
                <a:lnTo>
                  <a:pt x="13346" y="12275"/>
                </a:lnTo>
                <a:lnTo>
                  <a:pt x="13254" y="12289"/>
                </a:lnTo>
                <a:lnTo>
                  <a:pt x="13161" y="12317"/>
                </a:lnTo>
                <a:lnTo>
                  <a:pt x="13074" y="12346"/>
                </a:lnTo>
                <a:lnTo>
                  <a:pt x="12982" y="12382"/>
                </a:lnTo>
                <a:lnTo>
                  <a:pt x="12895" y="12425"/>
                </a:lnTo>
                <a:lnTo>
                  <a:pt x="12809" y="12475"/>
                </a:lnTo>
                <a:lnTo>
                  <a:pt x="12722" y="12532"/>
                </a:lnTo>
                <a:lnTo>
                  <a:pt x="12641" y="12589"/>
                </a:lnTo>
                <a:lnTo>
                  <a:pt x="12560" y="12654"/>
                </a:lnTo>
                <a:lnTo>
                  <a:pt x="12485" y="12725"/>
                </a:lnTo>
                <a:lnTo>
                  <a:pt x="12410" y="12797"/>
                </a:lnTo>
                <a:lnTo>
                  <a:pt x="12340" y="12876"/>
                </a:lnTo>
                <a:lnTo>
                  <a:pt x="12277" y="12962"/>
                </a:lnTo>
                <a:lnTo>
                  <a:pt x="12219" y="13047"/>
                </a:lnTo>
                <a:lnTo>
                  <a:pt x="12161" y="13133"/>
                </a:lnTo>
                <a:lnTo>
                  <a:pt x="12109" y="13226"/>
                </a:lnTo>
                <a:lnTo>
                  <a:pt x="12063" y="13327"/>
                </a:lnTo>
                <a:lnTo>
                  <a:pt x="12023" y="13427"/>
                </a:lnTo>
                <a:lnTo>
                  <a:pt x="11988" y="13534"/>
                </a:lnTo>
                <a:lnTo>
                  <a:pt x="11959" y="13641"/>
                </a:lnTo>
                <a:lnTo>
                  <a:pt x="11936" y="13749"/>
                </a:lnTo>
                <a:lnTo>
                  <a:pt x="11641" y="15567"/>
                </a:lnTo>
                <a:lnTo>
                  <a:pt x="11352" y="17384"/>
                </a:lnTo>
                <a:lnTo>
                  <a:pt x="11080" y="19202"/>
                </a:lnTo>
                <a:lnTo>
                  <a:pt x="10820" y="21027"/>
                </a:lnTo>
                <a:lnTo>
                  <a:pt x="10572" y="22852"/>
                </a:lnTo>
                <a:lnTo>
                  <a:pt x="10329" y="24677"/>
                </a:lnTo>
                <a:lnTo>
                  <a:pt x="10098" y="26502"/>
                </a:lnTo>
                <a:lnTo>
                  <a:pt x="9878" y="28334"/>
                </a:lnTo>
                <a:lnTo>
                  <a:pt x="8844" y="27218"/>
                </a:lnTo>
                <a:lnTo>
                  <a:pt x="7821" y="26087"/>
                </a:lnTo>
                <a:lnTo>
                  <a:pt x="6798" y="24956"/>
                </a:lnTo>
                <a:lnTo>
                  <a:pt x="5769" y="23826"/>
                </a:lnTo>
                <a:lnTo>
                  <a:pt x="4740" y="22702"/>
                </a:lnTo>
                <a:lnTo>
                  <a:pt x="4220" y="22151"/>
                </a:lnTo>
                <a:lnTo>
                  <a:pt x="3700" y="21593"/>
                </a:lnTo>
                <a:lnTo>
                  <a:pt x="3174" y="21049"/>
                </a:lnTo>
                <a:lnTo>
                  <a:pt x="2648" y="20505"/>
                </a:lnTo>
                <a:lnTo>
                  <a:pt x="2116" y="19961"/>
                </a:lnTo>
                <a:lnTo>
                  <a:pt x="1579" y="19431"/>
                </a:lnTo>
                <a:lnTo>
                  <a:pt x="1492" y="19353"/>
                </a:lnTo>
                <a:lnTo>
                  <a:pt x="1405" y="19288"/>
                </a:lnTo>
                <a:lnTo>
                  <a:pt x="1319" y="19238"/>
                </a:lnTo>
                <a:lnTo>
                  <a:pt x="1226" y="19195"/>
                </a:lnTo>
                <a:lnTo>
                  <a:pt x="1139" y="19167"/>
                </a:lnTo>
                <a:lnTo>
                  <a:pt x="1047" y="19145"/>
                </a:lnTo>
                <a:lnTo>
                  <a:pt x="960" y="19138"/>
                </a:lnTo>
                <a:lnTo>
                  <a:pt x="873" y="19145"/>
                </a:lnTo>
                <a:lnTo>
                  <a:pt x="787" y="19159"/>
                </a:lnTo>
                <a:lnTo>
                  <a:pt x="706" y="19181"/>
                </a:lnTo>
                <a:lnTo>
                  <a:pt x="625" y="19209"/>
                </a:lnTo>
                <a:lnTo>
                  <a:pt x="550" y="19252"/>
                </a:lnTo>
                <a:lnTo>
                  <a:pt x="475" y="19295"/>
                </a:lnTo>
                <a:lnTo>
                  <a:pt x="405" y="19353"/>
                </a:lnTo>
                <a:lnTo>
                  <a:pt x="336" y="19410"/>
                </a:lnTo>
                <a:lnTo>
                  <a:pt x="278" y="19481"/>
                </a:lnTo>
                <a:lnTo>
                  <a:pt x="220" y="19553"/>
                </a:lnTo>
                <a:lnTo>
                  <a:pt x="168" y="19632"/>
                </a:lnTo>
                <a:lnTo>
                  <a:pt x="122" y="19718"/>
                </a:lnTo>
                <a:lnTo>
                  <a:pt x="87" y="19803"/>
                </a:lnTo>
                <a:lnTo>
                  <a:pt x="53" y="19896"/>
                </a:lnTo>
                <a:lnTo>
                  <a:pt x="30" y="19997"/>
                </a:lnTo>
                <a:lnTo>
                  <a:pt x="12" y="20097"/>
                </a:lnTo>
                <a:lnTo>
                  <a:pt x="1" y="20197"/>
                </a:lnTo>
                <a:lnTo>
                  <a:pt x="1" y="20304"/>
                </a:lnTo>
                <a:lnTo>
                  <a:pt x="12" y="20412"/>
                </a:lnTo>
                <a:lnTo>
                  <a:pt x="30" y="20519"/>
                </a:lnTo>
                <a:lnTo>
                  <a:pt x="53" y="20626"/>
                </a:lnTo>
                <a:lnTo>
                  <a:pt x="93" y="20734"/>
                </a:lnTo>
                <a:lnTo>
                  <a:pt x="139" y="20841"/>
                </a:lnTo>
                <a:lnTo>
                  <a:pt x="197" y="20949"/>
                </a:lnTo>
                <a:lnTo>
                  <a:pt x="267" y="21056"/>
                </a:lnTo>
                <a:lnTo>
                  <a:pt x="850" y="21857"/>
                </a:lnTo>
                <a:lnTo>
                  <a:pt x="1440" y="22652"/>
                </a:lnTo>
                <a:lnTo>
                  <a:pt x="2035" y="23432"/>
                </a:lnTo>
                <a:lnTo>
                  <a:pt x="2631" y="24212"/>
                </a:lnTo>
                <a:lnTo>
                  <a:pt x="3237" y="24985"/>
                </a:lnTo>
                <a:lnTo>
                  <a:pt x="3844" y="25751"/>
                </a:lnTo>
                <a:lnTo>
                  <a:pt x="5070" y="27282"/>
                </a:lnTo>
                <a:lnTo>
                  <a:pt x="6295" y="28807"/>
                </a:lnTo>
                <a:lnTo>
                  <a:pt x="6907" y="29572"/>
                </a:lnTo>
                <a:lnTo>
                  <a:pt x="7514" y="30338"/>
                </a:lnTo>
                <a:lnTo>
                  <a:pt x="8121" y="31111"/>
                </a:lnTo>
                <a:lnTo>
                  <a:pt x="8722" y="31884"/>
                </a:lnTo>
                <a:lnTo>
                  <a:pt x="9318" y="32671"/>
                </a:lnTo>
                <a:lnTo>
                  <a:pt x="9907" y="33459"/>
                </a:lnTo>
                <a:lnTo>
                  <a:pt x="9982" y="33552"/>
                </a:lnTo>
                <a:lnTo>
                  <a:pt x="10057" y="33630"/>
                </a:lnTo>
                <a:lnTo>
                  <a:pt x="10138" y="33702"/>
                </a:lnTo>
                <a:lnTo>
                  <a:pt x="10225" y="33766"/>
                </a:lnTo>
                <a:lnTo>
                  <a:pt x="10318" y="33824"/>
                </a:lnTo>
                <a:lnTo>
                  <a:pt x="10410" y="33874"/>
                </a:lnTo>
                <a:lnTo>
                  <a:pt x="10502" y="33917"/>
                </a:lnTo>
                <a:lnTo>
                  <a:pt x="10607" y="33952"/>
                </a:lnTo>
                <a:lnTo>
                  <a:pt x="10705" y="33974"/>
                </a:lnTo>
                <a:lnTo>
                  <a:pt x="10809" y="33995"/>
                </a:lnTo>
                <a:lnTo>
                  <a:pt x="10913" y="34002"/>
                </a:lnTo>
                <a:lnTo>
                  <a:pt x="11017" y="34010"/>
                </a:lnTo>
                <a:lnTo>
                  <a:pt x="11121" y="34002"/>
                </a:lnTo>
                <a:lnTo>
                  <a:pt x="11225" y="33995"/>
                </a:lnTo>
                <a:lnTo>
                  <a:pt x="11329" y="33974"/>
                </a:lnTo>
                <a:lnTo>
                  <a:pt x="11433" y="33952"/>
                </a:lnTo>
                <a:lnTo>
                  <a:pt x="11531" y="33917"/>
                </a:lnTo>
                <a:lnTo>
                  <a:pt x="11635" y="33874"/>
                </a:lnTo>
                <a:lnTo>
                  <a:pt x="11728" y="33831"/>
                </a:lnTo>
                <a:lnTo>
                  <a:pt x="11820" y="33773"/>
                </a:lnTo>
                <a:lnTo>
                  <a:pt x="11913" y="33716"/>
                </a:lnTo>
                <a:lnTo>
                  <a:pt x="11999" y="33645"/>
                </a:lnTo>
                <a:lnTo>
                  <a:pt x="12080" y="33573"/>
                </a:lnTo>
                <a:lnTo>
                  <a:pt x="12155" y="33487"/>
                </a:lnTo>
                <a:lnTo>
                  <a:pt x="12225" y="33401"/>
                </a:lnTo>
                <a:lnTo>
                  <a:pt x="12294" y="33308"/>
                </a:lnTo>
                <a:lnTo>
                  <a:pt x="12352" y="33208"/>
                </a:lnTo>
                <a:lnTo>
                  <a:pt x="12404" y="33101"/>
                </a:lnTo>
                <a:lnTo>
                  <a:pt x="12450" y="32986"/>
                </a:lnTo>
                <a:lnTo>
                  <a:pt x="12485" y="32865"/>
                </a:lnTo>
                <a:lnTo>
                  <a:pt x="12514" y="32736"/>
                </a:lnTo>
                <a:lnTo>
                  <a:pt x="12531" y="32600"/>
                </a:lnTo>
                <a:lnTo>
                  <a:pt x="12751" y="30732"/>
                </a:lnTo>
                <a:lnTo>
                  <a:pt x="12982" y="28871"/>
                </a:lnTo>
                <a:lnTo>
                  <a:pt x="13225" y="27003"/>
                </a:lnTo>
                <a:lnTo>
                  <a:pt x="13479" y="25142"/>
                </a:lnTo>
                <a:lnTo>
                  <a:pt x="13739" y="23289"/>
                </a:lnTo>
                <a:lnTo>
                  <a:pt x="14017" y="21435"/>
                </a:lnTo>
                <a:lnTo>
                  <a:pt x="14300" y="19582"/>
                </a:lnTo>
                <a:lnTo>
                  <a:pt x="14589" y="17728"/>
                </a:lnTo>
                <a:lnTo>
                  <a:pt x="25466" y="27511"/>
                </a:lnTo>
                <a:lnTo>
                  <a:pt x="25564" y="27590"/>
                </a:lnTo>
                <a:lnTo>
                  <a:pt x="25663" y="27662"/>
                </a:lnTo>
                <a:lnTo>
                  <a:pt x="25761" y="27712"/>
                </a:lnTo>
                <a:lnTo>
                  <a:pt x="25865" y="27762"/>
                </a:lnTo>
                <a:lnTo>
                  <a:pt x="25963" y="27790"/>
                </a:lnTo>
                <a:lnTo>
                  <a:pt x="26067" y="27812"/>
                </a:lnTo>
                <a:lnTo>
                  <a:pt x="26171" y="27826"/>
                </a:lnTo>
                <a:lnTo>
                  <a:pt x="26270" y="27826"/>
                </a:lnTo>
                <a:lnTo>
                  <a:pt x="26374" y="27819"/>
                </a:lnTo>
                <a:lnTo>
                  <a:pt x="26472" y="27798"/>
                </a:lnTo>
                <a:lnTo>
                  <a:pt x="26570" y="27776"/>
                </a:lnTo>
                <a:lnTo>
                  <a:pt x="26668" y="27740"/>
                </a:lnTo>
                <a:lnTo>
                  <a:pt x="26761" y="27697"/>
                </a:lnTo>
                <a:lnTo>
                  <a:pt x="26853" y="27640"/>
                </a:lnTo>
                <a:lnTo>
                  <a:pt x="26946" y="27583"/>
                </a:lnTo>
                <a:lnTo>
                  <a:pt x="27038" y="27518"/>
                </a:lnTo>
                <a:lnTo>
                  <a:pt x="27119" y="27447"/>
                </a:lnTo>
                <a:lnTo>
                  <a:pt x="27206" y="27361"/>
                </a:lnTo>
                <a:lnTo>
                  <a:pt x="27281" y="27282"/>
                </a:lnTo>
                <a:lnTo>
                  <a:pt x="27356" y="27189"/>
                </a:lnTo>
                <a:lnTo>
                  <a:pt x="27431" y="27089"/>
                </a:lnTo>
                <a:lnTo>
                  <a:pt x="27495" y="26989"/>
                </a:lnTo>
                <a:lnTo>
                  <a:pt x="27558" y="26889"/>
                </a:lnTo>
                <a:lnTo>
                  <a:pt x="27616" y="26774"/>
                </a:lnTo>
                <a:lnTo>
                  <a:pt x="27668" y="26660"/>
                </a:lnTo>
                <a:lnTo>
                  <a:pt x="27714" y="26545"/>
                </a:lnTo>
                <a:lnTo>
                  <a:pt x="27755" y="26431"/>
                </a:lnTo>
                <a:lnTo>
                  <a:pt x="27790" y="26309"/>
                </a:lnTo>
                <a:lnTo>
                  <a:pt x="27819" y="26180"/>
                </a:lnTo>
                <a:lnTo>
                  <a:pt x="27842" y="26058"/>
                </a:lnTo>
                <a:lnTo>
                  <a:pt x="27853" y="25930"/>
                </a:lnTo>
                <a:lnTo>
                  <a:pt x="27865" y="25801"/>
                </a:lnTo>
                <a:lnTo>
                  <a:pt x="28333" y="11301"/>
                </a:lnTo>
                <a:lnTo>
                  <a:pt x="33269" y="16297"/>
                </a:lnTo>
                <a:lnTo>
                  <a:pt x="38193" y="21299"/>
                </a:lnTo>
                <a:lnTo>
                  <a:pt x="38280" y="21378"/>
                </a:lnTo>
                <a:lnTo>
                  <a:pt x="38366" y="21450"/>
                </a:lnTo>
                <a:lnTo>
                  <a:pt x="38453" y="21514"/>
                </a:lnTo>
                <a:lnTo>
                  <a:pt x="38540" y="21578"/>
                </a:lnTo>
                <a:lnTo>
                  <a:pt x="38632" y="21628"/>
                </a:lnTo>
                <a:lnTo>
                  <a:pt x="38725" y="21679"/>
                </a:lnTo>
                <a:lnTo>
                  <a:pt x="38823" y="21714"/>
                </a:lnTo>
                <a:lnTo>
                  <a:pt x="38916" y="21750"/>
                </a:lnTo>
                <a:lnTo>
                  <a:pt x="39014" y="21772"/>
                </a:lnTo>
                <a:lnTo>
                  <a:pt x="39106" y="21793"/>
                </a:lnTo>
                <a:lnTo>
                  <a:pt x="39205" y="21807"/>
                </a:lnTo>
                <a:lnTo>
                  <a:pt x="39395" y="21807"/>
                </a:lnTo>
                <a:lnTo>
                  <a:pt x="39488" y="21800"/>
                </a:lnTo>
                <a:lnTo>
                  <a:pt x="39586" y="21786"/>
                </a:lnTo>
                <a:lnTo>
                  <a:pt x="39673" y="21764"/>
                </a:lnTo>
                <a:lnTo>
                  <a:pt x="39765" y="21736"/>
                </a:lnTo>
                <a:lnTo>
                  <a:pt x="39858" y="21700"/>
                </a:lnTo>
                <a:lnTo>
                  <a:pt x="39944" y="21657"/>
                </a:lnTo>
                <a:lnTo>
                  <a:pt x="40025" y="21607"/>
                </a:lnTo>
                <a:lnTo>
                  <a:pt x="40106" y="21550"/>
                </a:lnTo>
                <a:lnTo>
                  <a:pt x="40187" y="21485"/>
                </a:lnTo>
                <a:lnTo>
                  <a:pt x="40262" y="21414"/>
                </a:lnTo>
                <a:lnTo>
                  <a:pt x="40337" y="21335"/>
                </a:lnTo>
                <a:lnTo>
                  <a:pt x="40401" y="21249"/>
                </a:lnTo>
                <a:lnTo>
                  <a:pt x="40470" y="21163"/>
                </a:lnTo>
                <a:lnTo>
                  <a:pt x="40528" y="21063"/>
                </a:lnTo>
                <a:lnTo>
                  <a:pt x="40586" y="20956"/>
                </a:lnTo>
                <a:lnTo>
                  <a:pt x="40632" y="20841"/>
                </a:lnTo>
                <a:lnTo>
                  <a:pt x="40678" y="20720"/>
                </a:lnTo>
                <a:lnTo>
                  <a:pt x="40719" y="20598"/>
                </a:lnTo>
                <a:lnTo>
                  <a:pt x="40754" y="20462"/>
                </a:lnTo>
                <a:lnTo>
                  <a:pt x="40967" y="19546"/>
                </a:lnTo>
                <a:lnTo>
                  <a:pt x="41170" y="18630"/>
                </a:lnTo>
                <a:lnTo>
                  <a:pt x="41372" y="17707"/>
                </a:lnTo>
                <a:lnTo>
                  <a:pt x="41568" y="16790"/>
                </a:lnTo>
                <a:lnTo>
                  <a:pt x="41759" y="15867"/>
                </a:lnTo>
                <a:lnTo>
                  <a:pt x="41950" y="14951"/>
                </a:lnTo>
                <a:lnTo>
                  <a:pt x="42129" y="14028"/>
                </a:lnTo>
                <a:lnTo>
                  <a:pt x="42308" y="13105"/>
                </a:lnTo>
                <a:lnTo>
                  <a:pt x="42487" y="12182"/>
                </a:lnTo>
                <a:lnTo>
                  <a:pt x="42661" y="11258"/>
                </a:lnTo>
                <a:lnTo>
                  <a:pt x="42828" y="10328"/>
                </a:lnTo>
                <a:lnTo>
                  <a:pt x="42990" y="9405"/>
                </a:lnTo>
                <a:lnTo>
                  <a:pt x="43152" y="8474"/>
                </a:lnTo>
                <a:lnTo>
                  <a:pt x="43308" y="7544"/>
                </a:lnTo>
                <a:lnTo>
                  <a:pt x="43458" y="6614"/>
                </a:lnTo>
                <a:lnTo>
                  <a:pt x="43609" y="5683"/>
                </a:lnTo>
                <a:lnTo>
                  <a:pt x="52163" y="16053"/>
                </a:lnTo>
                <a:lnTo>
                  <a:pt x="52232" y="16132"/>
                </a:lnTo>
                <a:lnTo>
                  <a:pt x="52301" y="16204"/>
                </a:lnTo>
                <a:lnTo>
                  <a:pt x="52371" y="16268"/>
                </a:lnTo>
                <a:lnTo>
                  <a:pt x="52440" y="16325"/>
                </a:lnTo>
                <a:lnTo>
                  <a:pt x="52509" y="16383"/>
                </a:lnTo>
                <a:lnTo>
                  <a:pt x="52579" y="16425"/>
                </a:lnTo>
                <a:lnTo>
                  <a:pt x="52654" y="16468"/>
                </a:lnTo>
                <a:lnTo>
                  <a:pt x="52729" y="16504"/>
                </a:lnTo>
                <a:lnTo>
                  <a:pt x="52798" y="16533"/>
                </a:lnTo>
                <a:lnTo>
                  <a:pt x="52874" y="16561"/>
                </a:lnTo>
                <a:lnTo>
                  <a:pt x="52943" y="16576"/>
                </a:lnTo>
                <a:lnTo>
                  <a:pt x="53018" y="16590"/>
                </a:lnTo>
                <a:lnTo>
                  <a:pt x="53093" y="16604"/>
                </a:lnTo>
                <a:lnTo>
                  <a:pt x="53313" y="16604"/>
                </a:lnTo>
                <a:lnTo>
                  <a:pt x="53382" y="16590"/>
                </a:lnTo>
                <a:lnTo>
                  <a:pt x="53452" y="16576"/>
                </a:lnTo>
                <a:lnTo>
                  <a:pt x="53527" y="16561"/>
                </a:lnTo>
                <a:lnTo>
                  <a:pt x="53596" y="16540"/>
                </a:lnTo>
                <a:lnTo>
                  <a:pt x="53729" y="16483"/>
                </a:lnTo>
                <a:lnTo>
                  <a:pt x="53862" y="16411"/>
                </a:lnTo>
                <a:lnTo>
                  <a:pt x="53989" y="16325"/>
                </a:lnTo>
                <a:lnTo>
                  <a:pt x="54110" y="16225"/>
                </a:lnTo>
                <a:lnTo>
                  <a:pt x="54226" y="16111"/>
                </a:lnTo>
                <a:lnTo>
                  <a:pt x="54336" y="15989"/>
                </a:lnTo>
                <a:lnTo>
                  <a:pt x="54434" y="15860"/>
                </a:lnTo>
                <a:lnTo>
                  <a:pt x="54521" y="15717"/>
                </a:lnTo>
                <a:lnTo>
                  <a:pt x="54602" y="15567"/>
                </a:lnTo>
                <a:lnTo>
                  <a:pt x="54671" y="15409"/>
                </a:lnTo>
                <a:lnTo>
                  <a:pt x="54729" y="15245"/>
                </a:lnTo>
                <a:lnTo>
                  <a:pt x="54769" y="15080"/>
                </a:lnTo>
                <a:lnTo>
                  <a:pt x="54792" y="14994"/>
                </a:lnTo>
                <a:lnTo>
                  <a:pt x="54804" y="14908"/>
                </a:lnTo>
                <a:lnTo>
                  <a:pt x="54816" y="14822"/>
                </a:lnTo>
                <a:lnTo>
                  <a:pt x="54821" y="14729"/>
                </a:lnTo>
                <a:lnTo>
                  <a:pt x="54821" y="14643"/>
                </a:lnTo>
                <a:lnTo>
                  <a:pt x="54821" y="14558"/>
                </a:lnTo>
                <a:lnTo>
                  <a:pt x="54821" y="14465"/>
                </a:lnTo>
                <a:lnTo>
                  <a:pt x="54810" y="14379"/>
                </a:lnTo>
                <a:lnTo>
                  <a:pt x="54798" y="14286"/>
                </a:lnTo>
                <a:lnTo>
                  <a:pt x="54781" y="14200"/>
                </a:lnTo>
                <a:lnTo>
                  <a:pt x="54758" y="14107"/>
                </a:lnTo>
                <a:lnTo>
                  <a:pt x="54735" y="14021"/>
                </a:lnTo>
                <a:lnTo>
                  <a:pt x="54706" y="13928"/>
                </a:lnTo>
                <a:lnTo>
                  <a:pt x="54671" y="13842"/>
                </a:lnTo>
                <a:lnTo>
                  <a:pt x="54631" y="13756"/>
                </a:lnTo>
                <a:lnTo>
                  <a:pt x="54584" y="13670"/>
                </a:lnTo>
                <a:lnTo>
                  <a:pt x="54538" y="13584"/>
                </a:lnTo>
                <a:lnTo>
                  <a:pt x="54480" y="13498"/>
                </a:lnTo>
                <a:lnTo>
                  <a:pt x="54423" y="13420"/>
                </a:lnTo>
                <a:lnTo>
                  <a:pt x="54359" y="13334"/>
                </a:lnTo>
                <a:lnTo>
                  <a:pt x="43719" y="523"/>
                </a:lnTo>
                <a:lnTo>
                  <a:pt x="43649" y="437"/>
                </a:lnTo>
                <a:lnTo>
                  <a:pt x="43568" y="366"/>
                </a:lnTo>
                <a:lnTo>
                  <a:pt x="43487" y="294"/>
                </a:lnTo>
                <a:lnTo>
                  <a:pt x="43401" y="237"/>
                </a:lnTo>
                <a:lnTo>
                  <a:pt x="43314" y="180"/>
                </a:lnTo>
                <a:lnTo>
                  <a:pt x="43221" y="137"/>
                </a:lnTo>
                <a:lnTo>
                  <a:pt x="43129" y="94"/>
                </a:lnTo>
                <a:lnTo>
                  <a:pt x="43031" y="65"/>
                </a:lnTo>
                <a:lnTo>
                  <a:pt x="42932" y="36"/>
                </a:lnTo>
                <a:lnTo>
                  <a:pt x="42834" y="15"/>
                </a:lnTo>
                <a:lnTo>
                  <a:pt x="42736" y="8"/>
                </a:lnTo>
                <a:lnTo>
                  <a:pt x="4263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3"/>
          <p:cNvSpPr/>
          <p:nvPr/>
        </p:nvSpPr>
        <p:spPr>
          <a:xfrm rot="4500150">
            <a:off x="6584393" y="571321"/>
            <a:ext cx="195188" cy="217716"/>
          </a:xfrm>
          <a:custGeom>
            <a:rect b="b" l="l" r="r" t="t"/>
            <a:pathLst>
              <a:path extrusionOk="0" h="13327" w="11948">
                <a:moveTo>
                  <a:pt x="6520" y="0"/>
                </a:moveTo>
                <a:lnTo>
                  <a:pt x="6451" y="7"/>
                </a:lnTo>
                <a:lnTo>
                  <a:pt x="6381" y="29"/>
                </a:lnTo>
                <a:lnTo>
                  <a:pt x="6312" y="43"/>
                </a:lnTo>
                <a:lnTo>
                  <a:pt x="6248" y="72"/>
                </a:lnTo>
                <a:lnTo>
                  <a:pt x="6179" y="108"/>
                </a:lnTo>
                <a:lnTo>
                  <a:pt x="6121" y="143"/>
                </a:lnTo>
                <a:lnTo>
                  <a:pt x="6063" y="194"/>
                </a:lnTo>
                <a:lnTo>
                  <a:pt x="6006" y="244"/>
                </a:lnTo>
                <a:lnTo>
                  <a:pt x="5954" y="301"/>
                </a:lnTo>
                <a:lnTo>
                  <a:pt x="5907" y="358"/>
                </a:lnTo>
                <a:lnTo>
                  <a:pt x="5867" y="430"/>
                </a:lnTo>
                <a:lnTo>
                  <a:pt x="5832" y="501"/>
                </a:lnTo>
                <a:lnTo>
                  <a:pt x="5803" y="587"/>
                </a:lnTo>
                <a:lnTo>
                  <a:pt x="5780" y="673"/>
                </a:lnTo>
                <a:lnTo>
                  <a:pt x="5763" y="766"/>
                </a:lnTo>
                <a:lnTo>
                  <a:pt x="5722" y="1110"/>
                </a:lnTo>
                <a:lnTo>
                  <a:pt x="5694" y="1460"/>
                </a:lnTo>
                <a:lnTo>
                  <a:pt x="5676" y="1811"/>
                </a:lnTo>
                <a:lnTo>
                  <a:pt x="5665" y="2162"/>
                </a:lnTo>
                <a:lnTo>
                  <a:pt x="5659" y="2512"/>
                </a:lnTo>
                <a:lnTo>
                  <a:pt x="5665" y="2863"/>
                </a:lnTo>
                <a:lnTo>
                  <a:pt x="5676" y="3221"/>
                </a:lnTo>
                <a:lnTo>
                  <a:pt x="5688" y="3572"/>
                </a:lnTo>
                <a:lnTo>
                  <a:pt x="5728" y="4280"/>
                </a:lnTo>
                <a:lnTo>
                  <a:pt x="5775" y="4989"/>
                </a:lnTo>
                <a:lnTo>
                  <a:pt x="5815" y="5697"/>
                </a:lnTo>
                <a:lnTo>
                  <a:pt x="5832" y="6048"/>
                </a:lnTo>
                <a:lnTo>
                  <a:pt x="5844" y="6406"/>
                </a:lnTo>
                <a:lnTo>
                  <a:pt x="5850" y="6763"/>
                </a:lnTo>
                <a:lnTo>
                  <a:pt x="5850" y="6763"/>
                </a:lnTo>
                <a:lnTo>
                  <a:pt x="3266" y="6470"/>
                </a:lnTo>
                <a:lnTo>
                  <a:pt x="1977" y="6334"/>
                </a:lnTo>
                <a:lnTo>
                  <a:pt x="683" y="6205"/>
                </a:lnTo>
                <a:lnTo>
                  <a:pt x="613" y="6205"/>
                </a:lnTo>
                <a:lnTo>
                  <a:pt x="544" y="6212"/>
                </a:lnTo>
                <a:lnTo>
                  <a:pt x="480" y="6227"/>
                </a:lnTo>
                <a:lnTo>
                  <a:pt x="422" y="6255"/>
                </a:lnTo>
                <a:lnTo>
                  <a:pt x="365" y="6284"/>
                </a:lnTo>
                <a:lnTo>
                  <a:pt x="313" y="6320"/>
                </a:lnTo>
                <a:lnTo>
                  <a:pt x="261" y="6370"/>
                </a:lnTo>
                <a:lnTo>
                  <a:pt x="214" y="6420"/>
                </a:lnTo>
                <a:lnTo>
                  <a:pt x="174" y="6477"/>
                </a:lnTo>
                <a:lnTo>
                  <a:pt x="139" y="6542"/>
                </a:lnTo>
                <a:lnTo>
                  <a:pt x="110" y="6606"/>
                </a:lnTo>
                <a:lnTo>
                  <a:pt x="81" y="6670"/>
                </a:lnTo>
                <a:lnTo>
                  <a:pt x="53" y="6742"/>
                </a:lnTo>
                <a:lnTo>
                  <a:pt x="35" y="6821"/>
                </a:lnTo>
                <a:lnTo>
                  <a:pt x="18" y="6892"/>
                </a:lnTo>
                <a:lnTo>
                  <a:pt x="12" y="6971"/>
                </a:lnTo>
                <a:lnTo>
                  <a:pt x="6" y="7050"/>
                </a:lnTo>
                <a:lnTo>
                  <a:pt x="1" y="7128"/>
                </a:lnTo>
                <a:lnTo>
                  <a:pt x="6" y="7207"/>
                </a:lnTo>
                <a:lnTo>
                  <a:pt x="12" y="7279"/>
                </a:lnTo>
                <a:lnTo>
                  <a:pt x="24" y="7357"/>
                </a:lnTo>
                <a:lnTo>
                  <a:pt x="41" y="7429"/>
                </a:lnTo>
                <a:lnTo>
                  <a:pt x="64" y="7501"/>
                </a:lnTo>
                <a:lnTo>
                  <a:pt x="93" y="7565"/>
                </a:lnTo>
                <a:lnTo>
                  <a:pt x="128" y="7622"/>
                </a:lnTo>
                <a:lnTo>
                  <a:pt x="162" y="7679"/>
                </a:lnTo>
                <a:lnTo>
                  <a:pt x="203" y="7737"/>
                </a:lnTo>
                <a:lnTo>
                  <a:pt x="255" y="7780"/>
                </a:lnTo>
                <a:lnTo>
                  <a:pt x="307" y="7823"/>
                </a:lnTo>
                <a:lnTo>
                  <a:pt x="365" y="7851"/>
                </a:lnTo>
                <a:lnTo>
                  <a:pt x="428" y="7880"/>
                </a:lnTo>
                <a:lnTo>
                  <a:pt x="498" y="7894"/>
                </a:lnTo>
                <a:lnTo>
                  <a:pt x="1844" y="8123"/>
                </a:lnTo>
                <a:lnTo>
                  <a:pt x="3197" y="8345"/>
                </a:lnTo>
                <a:lnTo>
                  <a:pt x="5896" y="8767"/>
                </a:lnTo>
                <a:lnTo>
                  <a:pt x="5919" y="9733"/>
                </a:lnTo>
                <a:lnTo>
                  <a:pt x="5948" y="10707"/>
                </a:lnTo>
                <a:lnTo>
                  <a:pt x="5983" y="11680"/>
                </a:lnTo>
                <a:lnTo>
                  <a:pt x="6029" y="12653"/>
                </a:lnTo>
                <a:lnTo>
                  <a:pt x="6040" y="12732"/>
                </a:lnTo>
                <a:lnTo>
                  <a:pt x="6052" y="12811"/>
                </a:lnTo>
                <a:lnTo>
                  <a:pt x="6069" y="12882"/>
                </a:lnTo>
                <a:lnTo>
                  <a:pt x="6092" y="12947"/>
                </a:lnTo>
                <a:lnTo>
                  <a:pt x="6116" y="13004"/>
                </a:lnTo>
                <a:lnTo>
                  <a:pt x="6150" y="13061"/>
                </a:lnTo>
                <a:lnTo>
                  <a:pt x="6185" y="13111"/>
                </a:lnTo>
                <a:lnTo>
                  <a:pt x="6220" y="13154"/>
                </a:lnTo>
                <a:lnTo>
                  <a:pt x="6260" y="13197"/>
                </a:lnTo>
                <a:lnTo>
                  <a:pt x="6306" y="13233"/>
                </a:lnTo>
                <a:lnTo>
                  <a:pt x="6347" y="13262"/>
                </a:lnTo>
                <a:lnTo>
                  <a:pt x="6399" y="13283"/>
                </a:lnTo>
                <a:lnTo>
                  <a:pt x="6445" y="13298"/>
                </a:lnTo>
                <a:lnTo>
                  <a:pt x="6491" y="13312"/>
                </a:lnTo>
                <a:lnTo>
                  <a:pt x="6543" y="13319"/>
                </a:lnTo>
                <a:lnTo>
                  <a:pt x="6595" y="13326"/>
                </a:lnTo>
                <a:lnTo>
                  <a:pt x="6647" y="13319"/>
                </a:lnTo>
                <a:lnTo>
                  <a:pt x="6693" y="13312"/>
                </a:lnTo>
                <a:lnTo>
                  <a:pt x="6745" y="13298"/>
                </a:lnTo>
                <a:lnTo>
                  <a:pt x="6792" y="13283"/>
                </a:lnTo>
                <a:lnTo>
                  <a:pt x="6838" y="13262"/>
                </a:lnTo>
                <a:lnTo>
                  <a:pt x="6884" y="13233"/>
                </a:lnTo>
                <a:lnTo>
                  <a:pt x="6930" y="13197"/>
                </a:lnTo>
                <a:lnTo>
                  <a:pt x="6971" y="13154"/>
                </a:lnTo>
                <a:lnTo>
                  <a:pt x="7006" y="13111"/>
                </a:lnTo>
                <a:lnTo>
                  <a:pt x="7040" y="13061"/>
                </a:lnTo>
                <a:lnTo>
                  <a:pt x="7069" y="13004"/>
                </a:lnTo>
                <a:lnTo>
                  <a:pt x="7098" y="12947"/>
                </a:lnTo>
                <a:lnTo>
                  <a:pt x="7121" y="12882"/>
                </a:lnTo>
                <a:lnTo>
                  <a:pt x="7139" y="12811"/>
                </a:lnTo>
                <a:lnTo>
                  <a:pt x="7150" y="12732"/>
                </a:lnTo>
                <a:lnTo>
                  <a:pt x="7156" y="12653"/>
                </a:lnTo>
                <a:lnTo>
                  <a:pt x="7202" y="11737"/>
                </a:lnTo>
                <a:lnTo>
                  <a:pt x="7237" y="10821"/>
                </a:lnTo>
                <a:lnTo>
                  <a:pt x="7260" y="9905"/>
                </a:lnTo>
                <a:lnTo>
                  <a:pt x="7283" y="8989"/>
                </a:lnTo>
                <a:lnTo>
                  <a:pt x="8156" y="9132"/>
                </a:lnTo>
                <a:lnTo>
                  <a:pt x="9028" y="9283"/>
                </a:lnTo>
                <a:lnTo>
                  <a:pt x="9901" y="9440"/>
                </a:lnTo>
                <a:lnTo>
                  <a:pt x="10768" y="9612"/>
                </a:lnTo>
                <a:lnTo>
                  <a:pt x="10895" y="9626"/>
                </a:lnTo>
                <a:lnTo>
                  <a:pt x="11017" y="9633"/>
                </a:lnTo>
                <a:lnTo>
                  <a:pt x="11132" y="9619"/>
                </a:lnTo>
                <a:lnTo>
                  <a:pt x="11242" y="9598"/>
                </a:lnTo>
                <a:lnTo>
                  <a:pt x="11340" y="9555"/>
                </a:lnTo>
                <a:lnTo>
                  <a:pt x="11433" y="9504"/>
                </a:lnTo>
                <a:lnTo>
                  <a:pt x="11520" y="9447"/>
                </a:lnTo>
                <a:lnTo>
                  <a:pt x="11595" y="9376"/>
                </a:lnTo>
                <a:lnTo>
                  <a:pt x="11664" y="9297"/>
                </a:lnTo>
                <a:lnTo>
                  <a:pt x="11728" y="9211"/>
                </a:lnTo>
                <a:lnTo>
                  <a:pt x="11785" y="9118"/>
                </a:lnTo>
                <a:lnTo>
                  <a:pt x="11832" y="9018"/>
                </a:lnTo>
                <a:lnTo>
                  <a:pt x="11872" y="8910"/>
                </a:lnTo>
                <a:lnTo>
                  <a:pt x="11901" y="8803"/>
                </a:lnTo>
                <a:lnTo>
                  <a:pt x="11924" y="8696"/>
                </a:lnTo>
                <a:lnTo>
                  <a:pt x="11941" y="8581"/>
                </a:lnTo>
                <a:lnTo>
                  <a:pt x="11947" y="8467"/>
                </a:lnTo>
                <a:lnTo>
                  <a:pt x="11947" y="8352"/>
                </a:lnTo>
                <a:lnTo>
                  <a:pt x="11941" y="8238"/>
                </a:lnTo>
                <a:lnTo>
                  <a:pt x="11924" y="8123"/>
                </a:lnTo>
                <a:lnTo>
                  <a:pt x="11895" y="8016"/>
                </a:lnTo>
                <a:lnTo>
                  <a:pt x="11861" y="7909"/>
                </a:lnTo>
                <a:lnTo>
                  <a:pt x="11820" y="7808"/>
                </a:lnTo>
                <a:lnTo>
                  <a:pt x="11768" y="7708"/>
                </a:lnTo>
                <a:lnTo>
                  <a:pt x="11704" y="7622"/>
                </a:lnTo>
                <a:lnTo>
                  <a:pt x="11635" y="7544"/>
                </a:lnTo>
                <a:lnTo>
                  <a:pt x="11554" y="7465"/>
                </a:lnTo>
                <a:lnTo>
                  <a:pt x="11468" y="7400"/>
                </a:lnTo>
                <a:lnTo>
                  <a:pt x="11375" y="7350"/>
                </a:lnTo>
                <a:lnTo>
                  <a:pt x="11265" y="7307"/>
                </a:lnTo>
                <a:lnTo>
                  <a:pt x="11150" y="7279"/>
                </a:lnTo>
                <a:lnTo>
                  <a:pt x="11028" y="7264"/>
                </a:lnTo>
                <a:lnTo>
                  <a:pt x="10104" y="7193"/>
                </a:lnTo>
                <a:lnTo>
                  <a:pt x="9179" y="7114"/>
                </a:lnTo>
                <a:lnTo>
                  <a:pt x="8254" y="7021"/>
                </a:lnTo>
                <a:lnTo>
                  <a:pt x="7335" y="6928"/>
                </a:lnTo>
                <a:lnTo>
                  <a:pt x="7347" y="6406"/>
                </a:lnTo>
                <a:lnTo>
                  <a:pt x="7358" y="6048"/>
                </a:lnTo>
                <a:lnTo>
                  <a:pt x="7375" y="5697"/>
                </a:lnTo>
                <a:lnTo>
                  <a:pt x="7416" y="4989"/>
                </a:lnTo>
                <a:lnTo>
                  <a:pt x="7462" y="4280"/>
                </a:lnTo>
                <a:lnTo>
                  <a:pt x="7497" y="3572"/>
                </a:lnTo>
                <a:lnTo>
                  <a:pt x="7514" y="3221"/>
                </a:lnTo>
                <a:lnTo>
                  <a:pt x="7520" y="2863"/>
                </a:lnTo>
                <a:lnTo>
                  <a:pt x="7526" y="2512"/>
                </a:lnTo>
                <a:lnTo>
                  <a:pt x="7526" y="2162"/>
                </a:lnTo>
                <a:lnTo>
                  <a:pt x="7514" y="1811"/>
                </a:lnTo>
                <a:lnTo>
                  <a:pt x="7497" y="1460"/>
                </a:lnTo>
                <a:lnTo>
                  <a:pt x="7462" y="1110"/>
                </a:lnTo>
                <a:lnTo>
                  <a:pt x="7422" y="766"/>
                </a:lnTo>
                <a:lnTo>
                  <a:pt x="7410" y="673"/>
                </a:lnTo>
                <a:lnTo>
                  <a:pt x="7387" y="587"/>
                </a:lnTo>
                <a:lnTo>
                  <a:pt x="7358" y="501"/>
                </a:lnTo>
                <a:lnTo>
                  <a:pt x="7318" y="430"/>
                </a:lnTo>
                <a:lnTo>
                  <a:pt x="7277" y="358"/>
                </a:lnTo>
                <a:lnTo>
                  <a:pt x="7231" y="294"/>
                </a:lnTo>
                <a:lnTo>
                  <a:pt x="7179" y="244"/>
                </a:lnTo>
                <a:lnTo>
                  <a:pt x="7127" y="186"/>
                </a:lnTo>
                <a:lnTo>
                  <a:pt x="7069" y="143"/>
                </a:lnTo>
                <a:lnTo>
                  <a:pt x="7006" y="108"/>
                </a:lnTo>
                <a:lnTo>
                  <a:pt x="6942" y="72"/>
                </a:lnTo>
                <a:lnTo>
                  <a:pt x="6873" y="43"/>
                </a:lnTo>
                <a:lnTo>
                  <a:pt x="6809" y="29"/>
                </a:lnTo>
                <a:lnTo>
                  <a:pt x="6734" y="7"/>
                </a:lnTo>
                <a:lnTo>
                  <a:pt x="666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3"/>
          <p:cNvSpPr/>
          <p:nvPr/>
        </p:nvSpPr>
        <p:spPr>
          <a:xfrm>
            <a:off x="7779996" y="1624834"/>
            <a:ext cx="186983" cy="243788"/>
          </a:xfrm>
          <a:custGeom>
            <a:rect b="b" l="l" r="r" t="t"/>
            <a:pathLst>
              <a:path extrusionOk="0" h="14922" w="11445">
                <a:moveTo>
                  <a:pt x="4989" y="0"/>
                </a:moveTo>
                <a:lnTo>
                  <a:pt x="4914" y="7"/>
                </a:lnTo>
                <a:lnTo>
                  <a:pt x="4844" y="22"/>
                </a:lnTo>
                <a:lnTo>
                  <a:pt x="4775" y="43"/>
                </a:lnTo>
                <a:lnTo>
                  <a:pt x="4706" y="65"/>
                </a:lnTo>
                <a:lnTo>
                  <a:pt x="4636" y="100"/>
                </a:lnTo>
                <a:lnTo>
                  <a:pt x="4573" y="136"/>
                </a:lnTo>
                <a:lnTo>
                  <a:pt x="4515" y="186"/>
                </a:lnTo>
                <a:lnTo>
                  <a:pt x="4457" y="236"/>
                </a:lnTo>
                <a:lnTo>
                  <a:pt x="4411" y="301"/>
                </a:lnTo>
                <a:lnTo>
                  <a:pt x="4359" y="365"/>
                </a:lnTo>
                <a:lnTo>
                  <a:pt x="4318" y="437"/>
                </a:lnTo>
                <a:lnTo>
                  <a:pt x="4284" y="523"/>
                </a:lnTo>
                <a:lnTo>
                  <a:pt x="4255" y="608"/>
                </a:lnTo>
                <a:lnTo>
                  <a:pt x="4232" y="701"/>
                </a:lnTo>
                <a:lnTo>
                  <a:pt x="4214" y="809"/>
                </a:lnTo>
                <a:lnTo>
                  <a:pt x="4180" y="1124"/>
                </a:lnTo>
                <a:lnTo>
                  <a:pt x="4151" y="1446"/>
                </a:lnTo>
                <a:lnTo>
                  <a:pt x="4128" y="1768"/>
                </a:lnTo>
                <a:lnTo>
                  <a:pt x="4110" y="2090"/>
                </a:lnTo>
                <a:lnTo>
                  <a:pt x="4093" y="2419"/>
                </a:lnTo>
                <a:lnTo>
                  <a:pt x="4081" y="2748"/>
                </a:lnTo>
                <a:lnTo>
                  <a:pt x="4076" y="3078"/>
                </a:lnTo>
                <a:lnTo>
                  <a:pt x="4070" y="3414"/>
                </a:lnTo>
                <a:lnTo>
                  <a:pt x="4070" y="4079"/>
                </a:lnTo>
                <a:lnTo>
                  <a:pt x="4087" y="4759"/>
                </a:lnTo>
                <a:lnTo>
                  <a:pt x="4110" y="5446"/>
                </a:lnTo>
                <a:lnTo>
                  <a:pt x="4151" y="6126"/>
                </a:lnTo>
                <a:lnTo>
                  <a:pt x="3278" y="6026"/>
                </a:lnTo>
                <a:lnTo>
                  <a:pt x="2411" y="5926"/>
                </a:lnTo>
                <a:lnTo>
                  <a:pt x="1544" y="5833"/>
                </a:lnTo>
                <a:lnTo>
                  <a:pt x="677" y="5747"/>
                </a:lnTo>
                <a:lnTo>
                  <a:pt x="608" y="5747"/>
                </a:lnTo>
                <a:lnTo>
                  <a:pt x="538" y="5754"/>
                </a:lnTo>
                <a:lnTo>
                  <a:pt x="475" y="5768"/>
                </a:lnTo>
                <a:lnTo>
                  <a:pt x="417" y="5797"/>
                </a:lnTo>
                <a:lnTo>
                  <a:pt x="359" y="5826"/>
                </a:lnTo>
                <a:lnTo>
                  <a:pt x="307" y="5869"/>
                </a:lnTo>
                <a:lnTo>
                  <a:pt x="261" y="5912"/>
                </a:lnTo>
                <a:lnTo>
                  <a:pt x="215" y="5962"/>
                </a:lnTo>
                <a:lnTo>
                  <a:pt x="174" y="6019"/>
                </a:lnTo>
                <a:lnTo>
                  <a:pt x="140" y="6076"/>
                </a:lnTo>
                <a:lnTo>
                  <a:pt x="105" y="6141"/>
                </a:lnTo>
                <a:lnTo>
                  <a:pt x="76" y="6212"/>
                </a:lnTo>
                <a:lnTo>
                  <a:pt x="53" y="6284"/>
                </a:lnTo>
                <a:lnTo>
                  <a:pt x="36" y="6355"/>
                </a:lnTo>
                <a:lnTo>
                  <a:pt x="18" y="6434"/>
                </a:lnTo>
                <a:lnTo>
                  <a:pt x="7" y="6506"/>
                </a:lnTo>
                <a:lnTo>
                  <a:pt x="1" y="6584"/>
                </a:lnTo>
                <a:lnTo>
                  <a:pt x="1" y="6663"/>
                </a:lnTo>
                <a:lnTo>
                  <a:pt x="7" y="6742"/>
                </a:lnTo>
                <a:lnTo>
                  <a:pt x="12" y="6813"/>
                </a:lnTo>
                <a:lnTo>
                  <a:pt x="24" y="6892"/>
                </a:lnTo>
                <a:lnTo>
                  <a:pt x="41" y="6964"/>
                </a:lnTo>
                <a:lnTo>
                  <a:pt x="64" y="7028"/>
                </a:lnTo>
                <a:lnTo>
                  <a:pt x="93" y="7092"/>
                </a:lnTo>
                <a:lnTo>
                  <a:pt x="122" y="7157"/>
                </a:lnTo>
                <a:lnTo>
                  <a:pt x="163" y="7214"/>
                </a:lnTo>
                <a:lnTo>
                  <a:pt x="203" y="7264"/>
                </a:lnTo>
                <a:lnTo>
                  <a:pt x="249" y="7314"/>
                </a:lnTo>
                <a:lnTo>
                  <a:pt x="301" y="7350"/>
                </a:lnTo>
                <a:lnTo>
                  <a:pt x="359" y="7386"/>
                </a:lnTo>
                <a:lnTo>
                  <a:pt x="423" y="7407"/>
                </a:lnTo>
                <a:lnTo>
                  <a:pt x="492" y="7429"/>
                </a:lnTo>
                <a:lnTo>
                  <a:pt x="1440" y="7593"/>
                </a:lnTo>
                <a:lnTo>
                  <a:pt x="2388" y="7751"/>
                </a:lnTo>
                <a:lnTo>
                  <a:pt x="3336" y="7908"/>
                </a:lnTo>
                <a:lnTo>
                  <a:pt x="4289" y="8051"/>
                </a:lnTo>
                <a:lnTo>
                  <a:pt x="4353" y="8810"/>
                </a:lnTo>
                <a:lnTo>
                  <a:pt x="4428" y="9562"/>
                </a:lnTo>
                <a:lnTo>
                  <a:pt x="4573" y="11050"/>
                </a:lnTo>
                <a:lnTo>
                  <a:pt x="4717" y="12510"/>
                </a:lnTo>
                <a:lnTo>
                  <a:pt x="4781" y="13226"/>
                </a:lnTo>
                <a:lnTo>
                  <a:pt x="4844" y="13927"/>
                </a:lnTo>
                <a:lnTo>
                  <a:pt x="4856" y="14049"/>
                </a:lnTo>
                <a:lnTo>
                  <a:pt x="4879" y="14156"/>
                </a:lnTo>
                <a:lnTo>
                  <a:pt x="4908" y="14256"/>
                </a:lnTo>
                <a:lnTo>
                  <a:pt x="4948" y="14357"/>
                </a:lnTo>
                <a:lnTo>
                  <a:pt x="4989" y="14442"/>
                </a:lnTo>
                <a:lnTo>
                  <a:pt x="5035" y="14528"/>
                </a:lnTo>
                <a:lnTo>
                  <a:pt x="5093" y="14600"/>
                </a:lnTo>
                <a:lnTo>
                  <a:pt x="5151" y="14664"/>
                </a:lnTo>
                <a:lnTo>
                  <a:pt x="5214" y="14722"/>
                </a:lnTo>
                <a:lnTo>
                  <a:pt x="5278" y="14772"/>
                </a:lnTo>
                <a:lnTo>
                  <a:pt x="5347" y="14822"/>
                </a:lnTo>
                <a:lnTo>
                  <a:pt x="5422" y="14858"/>
                </a:lnTo>
                <a:lnTo>
                  <a:pt x="5497" y="14886"/>
                </a:lnTo>
                <a:lnTo>
                  <a:pt x="5572" y="14900"/>
                </a:lnTo>
                <a:lnTo>
                  <a:pt x="5648" y="14915"/>
                </a:lnTo>
                <a:lnTo>
                  <a:pt x="5723" y="14922"/>
                </a:lnTo>
                <a:lnTo>
                  <a:pt x="5798" y="14922"/>
                </a:lnTo>
                <a:lnTo>
                  <a:pt x="5873" y="14908"/>
                </a:lnTo>
                <a:lnTo>
                  <a:pt x="5948" y="14893"/>
                </a:lnTo>
                <a:lnTo>
                  <a:pt x="6018" y="14865"/>
                </a:lnTo>
                <a:lnTo>
                  <a:pt x="6087" y="14829"/>
                </a:lnTo>
                <a:lnTo>
                  <a:pt x="6150" y="14786"/>
                </a:lnTo>
                <a:lnTo>
                  <a:pt x="6214" y="14736"/>
                </a:lnTo>
                <a:lnTo>
                  <a:pt x="6272" y="14679"/>
                </a:lnTo>
                <a:lnTo>
                  <a:pt x="6324" y="14614"/>
                </a:lnTo>
                <a:lnTo>
                  <a:pt x="6370" y="14543"/>
                </a:lnTo>
                <a:lnTo>
                  <a:pt x="6411" y="14457"/>
                </a:lnTo>
                <a:lnTo>
                  <a:pt x="6445" y="14371"/>
                </a:lnTo>
                <a:lnTo>
                  <a:pt x="6474" y="14271"/>
                </a:lnTo>
                <a:lnTo>
                  <a:pt x="6497" y="14163"/>
                </a:lnTo>
                <a:lnTo>
                  <a:pt x="6509" y="14049"/>
                </a:lnTo>
                <a:lnTo>
                  <a:pt x="6509" y="13927"/>
                </a:lnTo>
                <a:lnTo>
                  <a:pt x="6503" y="13233"/>
                </a:lnTo>
                <a:lnTo>
                  <a:pt x="6491" y="12546"/>
                </a:lnTo>
                <a:lnTo>
                  <a:pt x="6457" y="11158"/>
                </a:lnTo>
                <a:lnTo>
                  <a:pt x="6416" y="9776"/>
                </a:lnTo>
                <a:lnTo>
                  <a:pt x="6376" y="8388"/>
                </a:lnTo>
                <a:lnTo>
                  <a:pt x="6376" y="8388"/>
                </a:lnTo>
                <a:lnTo>
                  <a:pt x="7353" y="8552"/>
                </a:lnTo>
                <a:lnTo>
                  <a:pt x="8329" y="8717"/>
                </a:lnTo>
                <a:lnTo>
                  <a:pt x="9300" y="8903"/>
                </a:lnTo>
                <a:lnTo>
                  <a:pt x="9792" y="9003"/>
                </a:lnTo>
                <a:lnTo>
                  <a:pt x="10277" y="9104"/>
                </a:lnTo>
                <a:lnTo>
                  <a:pt x="10404" y="9125"/>
                </a:lnTo>
                <a:lnTo>
                  <a:pt x="10526" y="9132"/>
                </a:lnTo>
                <a:lnTo>
                  <a:pt x="10636" y="9118"/>
                </a:lnTo>
                <a:lnTo>
                  <a:pt x="10740" y="9096"/>
                </a:lnTo>
                <a:lnTo>
                  <a:pt x="10844" y="9061"/>
                </a:lnTo>
                <a:lnTo>
                  <a:pt x="10930" y="9010"/>
                </a:lnTo>
                <a:lnTo>
                  <a:pt x="11017" y="8946"/>
                </a:lnTo>
                <a:lnTo>
                  <a:pt x="11092" y="8882"/>
                </a:lnTo>
                <a:lnTo>
                  <a:pt x="11167" y="8803"/>
                </a:lnTo>
                <a:lnTo>
                  <a:pt x="11225" y="8717"/>
                </a:lnTo>
                <a:lnTo>
                  <a:pt x="11283" y="8624"/>
                </a:lnTo>
                <a:lnTo>
                  <a:pt x="11329" y="8524"/>
                </a:lnTo>
                <a:lnTo>
                  <a:pt x="11370" y="8416"/>
                </a:lnTo>
                <a:lnTo>
                  <a:pt x="11398" y="8309"/>
                </a:lnTo>
                <a:lnTo>
                  <a:pt x="11422" y="8202"/>
                </a:lnTo>
                <a:lnTo>
                  <a:pt x="11439" y="8087"/>
                </a:lnTo>
                <a:lnTo>
                  <a:pt x="11445" y="7973"/>
                </a:lnTo>
                <a:lnTo>
                  <a:pt x="11445" y="7858"/>
                </a:lnTo>
                <a:lnTo>
                  <a:pt x="11433" y="7744"/>
                </a:lnTo>
                <a:lnTo>
                  <a:pt x="11416" y="7629"/>
                </a:lnTo>
                <a:lnTo>
                  <a:pt x="11393" y="7522"/>
                </a:lnTo>
                <a:lnTo>
                  <a:pt x="11358" y="7415"/>
                </a:lnTo>
                <a:lnTo>
                  <a:pt x="11318" y="7314"/>
                </a:lnTo>
                <a:lnTo>
                  <a:pt x="11266" y="7221"/>
                </a:lnTo>
                <a:lnTo>
                  <a:pt x="11202" y="7128"/>
                </a:lnTo>
                <a:lnTo>
                  <a:pt x="11133" y="7050"/>
                </a:lnTo>
                <a:lnTo>
                  <a:pt x="11057" y="6978"/>
                </a:lnTo>
                <a:lnTo>
                  <a:pt x="10971" y="6914"/>
                </a:lnTo>
                <a:lnTo>
                  <a:pt x="10872" y="6863"/>
                </a:lnTo>
                <a:lnTo>
                  <a:pt x="10768" y="6821"/>
                </a:lnTo>
                <a:lnTo>
                  <a:pt x="10653" y="6792"/>
                </a:lnTo>
                <a:lnTo>
                  <a:pt x="10531" y="6778"/>
                </a:lnTo>
                <a:lnTo>
                  <a:pt x="10006" y="6742"/>
                </a:lnTo>
                <a:lnTo>
                  <a:pt x="9480" y="6706"/>
                </a:lnTo>
                <a:lnTo>
                  <a:pt x="8954" y="6663"/>
                </a:lnTo>
                <a:lnTo>
                  <a:pt x="8422" y="6613"/>
                </a:lnTo>
                <a:lnTo>
                  <a:pt x="7376" y="6498"/>
                </a:lnTo>
                <a:lnTo>
                  <a:pt x="6324" y="6384"/>
                </a:lnTo>
                <a:lnTo>
                  <a:pt x="6312" y="5683"/>
                </a:lnTo>
                <a:lnTo>
                  <a:pt x="6307" y="4981"/>
                </a:lnTo>
                <a:lnTo>
                  <a:pt x="6301" y="4273"/>
                </a:lnTo>
                <a:lnTo>
                  <a:pt x="6289" y="3922"/>
                </a:lnTo>
                <a:lnTo>
                  <a:pt x="6278" y="3564"/>
                </a:lnTo>
                <a:lnTo>
                  <a:pt x="6260" y="3213"/>
                </a:lnTo>
                <a:lnTo>
                  <a:pt x="6243" y="2863"/>
                </a:lnTo>
                <a:lnTo>
                  <a:pt x="6214" y="2519"/>
                </a:lnTo>
                <a:lnTo>
                  <a:pt x="6179" y="2169"/>
                </a:lnTo>
                <a:lnTo>
                  <a:pt x="6139" y="1825"/>
                </a:lnTo>
                <a:lnTo>
                  <a:pt x="6093" y="1482"/>
                </a:lnTo>
                <a:lnTo>
                  <a:pt x="6035" y="1145"/>
                </a:lnTo>
                <a:lnTo>
                  <a:pt x="5971" y="809"/>
                </a:lnTo>
                <a:lnTo>
                  <a:pt x="5948" y="716"/>
                </a:lnTo>
                <a:lnTo>
                  <a:pt x="5919" y="630"/>
                </a:lnTo>
                <a:lnTo>
                  <a:pt x="5885" y="551"/>
                </a:lnTo>
                <a:lnTo>
                  <a:pt x="5838" y="472"/>
                </a:lnTo>
                <a:lnTo>
                  <a:pt x="5792" y="401"/>
                </a:lnTo>
                <a:lnTo>
                  <a:pt x="5740" y="336"/>
                </a:lnTo>
                <a:lnTo>
                  <a:pt x="5688" y="279"/>
                </a:lnTo>
                <a:lnTo>
                  <a:pt x="5625" y="222"/>
                </a:lnTo>
                <a:lnTo>
                  <a:pt x="5561" y="172"/>
                </a:lnTo>
                <a:lnTo>
                  <a:pt x="5497" y="136"/>
                </a:lnTo>
                <a:lnTo>
                  <a:pt x="5428" y="93"/>
                </a:lnTo>
                <a:lnTo>
                  <a:pt x="5359" y="65"/>
                </a:lnTo>
                <a:lnTo>
                  <a:pt x="5284" y="43"/>
                </a:lnTo>
                <a:lnTo>
                  <a:pt x="5214" y="22"/>
                </a:lnTo>
                <a:lnTo>
                  <a:pt x="5139" y="7"/>
                </a:lnTo>
                <a:lnTo>
                  <a:pt x="506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a:off x="8209589" y="266519"/>
            <a:ext cx="602935" cy="680980"/>
          </a:xfrm>
          <a:custGeom>
            <a:rect b="b" l="l" r="r" t="t"/>
            <a:pathLst>
              <a:path extrusionOk="0" h="41682" w="36905">
                <a:moveTo>
                  <a:pt x="7798" y="0"/>
                </a:moveTo>
                <a:lnTo>
                  <a:pt x="7728" y="8"/>
                </a:lnTo>
                <a:lnTo>
                  <a:pt x="7659" y="29"/>
                </a:lnTo>
                <a:lnTo>
                  <a:pt x="7589" y="72"/>
                </a:lnTo>
                <a:lnTo>
                  <a:pt x="7532" y="122"/>
                </a:lnTo>
                <a:lnTo>
                  <a:pt x="7474" y="179"/>
                </a:lnTo>
                <a:lnTo>
                  <a:pt x="7428" y="251"/>
                </a:lnTo>
                <a:lnTo>
                  <a:pt x="7387" y="330"/>
                </a:lnTo>
                <a:lnTo>
                  <a:pt x="7358" y="416"/>
                </a:lnTo>
                <a:lnTo>
                  <a:pt x="7341" y="501"/>
                </a:lnTo>
                <a:lnTo>
                  <a:pt x="7335" y="594"/>
                </a:lnTo>
                <a:lnTo>
                  <a:pt x="7341" y="687"/>
                </a:lnTo>
                <a:lnTo>
                  <a:pt x="7347" y="738"/>
                </a:lnTo>
                <a:lnTo>
                  <a:pt x="7358" y="781"/>
                </a:lnTo>
                <a:lnTo>
                  <a:pt x="7376" y="831"/>
                </a:lnTo>
                <a:lnTo>
                  <a:pt x="7393" y="874"/>
                </a:lnTo>
                <a:lnTo>
                  <a:pt x="7532" y="1174"/>
                </a:lnTo>
                <a:lnTo>
                  <a:pt x="7676" y="1475"/>
                </a:lnTo>
                <a:lnTo>
                  <a:pt x="7971" y="2069"/>
                </a:lnTo>
                <a:lnTo>
                  <a:pt x="8283" y="2656"/>
                </a:lnTo>
                <a:lnTo>
                  <a:pt x="8601" y="3235"/>
                </a:lnTo>
                <a:lnTo>
                  <a:pt x="8936" y="3815"/>
                </a:lnTo>
                <a:lnTo>
                  <a:pt x="9277" y="4380"/>
                </a:lnTo>
                <a:lnTo>
                  <a:pt x="9630" y="4946"/>
                </a:lnTo>
                <a:lnTo>
                  <a:pt x="9994" y="5511"/>
                </a:lnTo>
                <a:lnTo>
                  <a:pt x="10364" y="6062"/>
                </a:lnTo>
                <a:lnTo>
                  <a:pt x="10739" y="6613"/>
                </a:lnTo>
                <a:lnTo>
                  <a:pt x="11127" y="7157"/>
                </a:lnTo>
                <a:lnTo>
                  <a:pt x="11520" y="7701"/>
                </a:lnTo>
                <a:lnTo>
                  <a:pt x="11918" y="8238"/>
                </a:lnTo>
                <a:lnTo>
                  <a:pt x="12323" y="8775"/>
                </a:lnTo>
                <a:lnTo>
                  <a:pt x="12733" y="9304"/>
                </a:lnTo>
                <a:lnTo>
                  <a:pt x="13144" y="9827"/>
                </a:lnTo>
                <a:lnTo>
                  <a:pt x="13566" y="10349"/>
                </a:lnTo>
                <a:lnTo>
                  <a:pt x="13982" y="10872"/>
                </a:lnTo>
                <a:lnTo>
                  <a:pt x="14826" y="11902"/>
                </a:lnTo>
                <a:lnTo>
                  <a:pt x="15675" y="12926"/>
                </a:lnTo>
                <a:lnTo>
                  <a:pt x="16525" y="13935"/>
                </a:lnTo>
                <a:lnTo>
                  <a:pt x="17363" y="14937"/>
                </a:lnTo>
                <a:lnTo>
                  <a:pt x="18189" y="15939"/>
                </a:lnTo>
                <a:lnTo>
                  <a:pt x="19004" y="16933"/>
                </a:lnTo>
                <a:lnTo>
                  <a:pt x="19403" y="17434"/>
                </a:lnTo>
                <a:lnTo>
                  <a:pt x="19790" y="17928"/>
                </a:lnTo>
                <a:lnTo>
                  <a:pt x="21530" y="20147"/>
                </a:lnTo>
                <a:lnTo>
                  <a:pt x="23270" y="22351"/>
                </a:lnTo>
                <a:lnTo>
                  <a:pt x="25021" y="24562"/>
                </a:lnTo>
                <a:lnTo>
                  <a:pt x="26767" y="26760"/>
                </a:lnTo>
                <a:lnTo>
                  <a:pt x="28524" y="28957"/>
                </a:lnTo>
                <a:lnTo>
                  <a:pt x="30281" y="31147"/>
                </a:lnTo>
                <a:lnTo>
                  <a:pt x="33795" y="35527"/>
                </a:lnTo>
                <a:lnTo>
                  <a:pt x="33396" y="36192"/>
                </a:lnTo>
                <a:lnTo>
                  <a:pt x="33199" y="36521"/>
                </a:lnTo>
                <a:lnTo>
                  <a:pt x="33003" y="36836"/>
                </a:lnTo>
                <a:lnTo>
                  <a:pt x="32188" y="38132"/>
                </a:lnTo>
                <a:lnTo>
                  <a:pt x="31783" y="38776"/>
                </a:lnTo>
                <a:lnTo>
                  <a:pt x="31385" y="39427"/>
                </a:lnTo>
                <a:lnTo>
                  <a:pt x="27593" y="34933"/>
                </a:lnTo>
                <a:lnTo>
                  <a:pt x="23796" y="30438"/>
                </a:lnTo>
                <a:lnTo>
                  <a:pt x="16201" y="21464"/>
                </a:lnTo>
                <a:lnTo>
                  <a:pt x="12404" y="16969"/>
                </a:lnTo>
                <a:lnTo>
                  <a:pt x="8612" y="12475"/>
                </a:lnTo>
                <a:lnTo>
                  <a:pt x="4821" y="7973"/>
                </a:lnTo>
                <a:lnTo>
                  <a:pt x="1041" y="3457"/>
                </a:lnTo>
                <a:lnTo>
                  <a:pt x="983" y="3400"/>
                </a:lnTo>
                <a:lnTo>
                  <a:pt x="931" y="3350"/>
                </a:lnTo>
                <a:lnTo>
                  <a:pt x="873" y="3314"/>
                </a:lnTo>
                <a:lnTo>
                  <a:pt x="816" y="3278"/>
                </a:lnTo>
                <a:lnTo>
                  <a:pt x="758" y="3257"/>
                </a:lnTo>
                <a:lnTo>
                  <a:pt x="700" y="3242"/>
                </a:lnTo>
                <a:lnTo>
                  <a:pt x="642" y="3235"/>
                </a:lnTo>
                <a:lnTo>
                  <a:pt x="590" y="3235"/>
                </a:lnTo>
                <a:lnTo>
                  <a:pt x="532" y="3242"/>
                </a:lnTo>
                <a:lnTo>
                  <a:pt x="480" y="3257"/>
                </a:lnTo>
                <a:lnTo>
                  <a:pt x="428" y="3278"/>
                </a:lnTo>
                <a:lnTo>
                  <a:pt x="376" y="3307"/>
                </a:lnTo>
                <a:lnTo>
                  <a:pt x="324" y="3343"/>
                </a:lnTo>
                <a:lnTo>
                  <a:pt x="278" y="3378"/>
                </a:lnTo>
                <a:lnTo>
                  <a:pt x="238" y="3421"/>
                </a:lnTo>
                <a:lnTo>
                  <a:pt x="191" y="3471"/>
                </a:lnTo>
                <a:lnTo>
                  <a:pt x="157" y="3522"/>
                </a:lnTo>
                <a:lnTo>
                  <a:pt x="122" y="3579"/>
                </a:lnTo>
                <a:lnTo>
                  <a:pt x="93" y="3636"/>
                </a:lnTo>
                <a:lnTo>
                  <a:pt x="64" y="3693"/>
                </a:lnTo>
                <a:lnTo>
                  <a:pt x="41" y="3758"/>
                </a:lnTo>
                <a:lnTo>
                  <a:pt x="24" y="3829"/>
                </a:lnTo>
                <a:lnTo>
                  <a:pt x="12" y="3894"/>
                </a:lnTo>
                <a:lnTo>
                  <a:pt x="6" y="3965"/>
                </a:lnTo>
                <a:lnTo>
                  <a:pt x="1" y="4037"/>
                </a:lnTo>
                <a:lnTo>
                  <a:pt x="6" y="4108"/>
                </a:lnTo>
                <a:lnTo>
                  <a:pt x="18" y="4180"/>
                </a:lnTo>
                <a:lnTo>
                  <a:pt x="35" y="4252"/>
                </a:lnTo>
                <a:lnTo>
                  <a:pt x="58" y="4323"/>
                </a:lnTo>
                <a:lnTo>
                  <a:pt x="87" y="4395"/>
                </a:lnTo>
                <a:lnTo>
                  <a:pt x="128" y="4466"/>
                </a:lnTo>
                <a:lnTo>
                  <a:pt x="174" y="4531"/>
                </a:lnTo>
                <a:lnTo>
                  <a:pt x="1053" y="5740"/>
                </a:lnTo>
                <a:lnTo>
                  <a:pt x="1943" y="6942"/>
                </a:lnTo>
                <a:lnTo>
                  <a:pt x="2833" y="8145"/>
                </a:lnTo>
                <a:lnTo>
                  <a:pt x="3723" y="9347"/>
                </a:lnTo>
                <a:lnTo>
                  <a:pt x="4624" y="10542"/>
                </a:lnTo>
                <a:lnTo>
                  <a:pt x="5526" y="11730"/>
                </a:lnTo>
                <a:lnTo>
                  <a:pt x="6428" y="12926"/>
                </a:lnTo>
                <a:lnTo>
                  <a:pt x="7335" y="14106"/>
                </a:lnTo>
                <a:lnTo>
                  <a:pt x="8248" y="15294"/>
                </a:lnTo>
                <a:lnTo>
                  <a:pt x="9162" y="16475"/>
                </a:lnTo>
                <a:lnTo>
                  <a:pt x="10081" y="17649"/>
                </a:lnTo>
                <a:lnTo>
                  <a:pt x="11005" y="18823"/>
                </a:lnTo>
                <a:lnTo>
                  <a:pt x="11930" y="19989"/>
                </a:lnTo>
                <a:lnTo>
                  <a:pt x="12861" y="21156"/>
                </a:lnTo>
                <a:lnTo>
                  <a:pt x="13791" y="22315"/>
                </a:lnTo>
                <a:lnTo>
                  <a:pt x="14727" y="23475"/>
                </a:lnTo>
                <a:lnTo>
                  <a:pt x="15670" y="24627"/>
                </a:lnTo>
                <a:lnTo>
                  <a:pt x="16612" y="25779"/>
                </a:lnTo>
                <a:lnTo>
                  <a:pt x="17559" y="26924"/>
                </a:lnTo>
                <a:lnTo>
                  <a:pt x="18507" y="28062"/>
                </a:lnTo>
                <a:lnTo>
                  <a:pt x="19455" y="29200"/>
                </a:lnTo>
                <a:lnTo>
                  <a:pt x="20415" y="30331"/>
                </a:lnTo>
                <a:lnTo>
                  <a:pt x="21374" y="31454"/>
                </a:lnTo>
                <a:lnTo>
                  <a:pt x="22334" y="32578"/>
                </a:lnTo>
                <a:lnTo>
                  <a:pt x="23299" y="33694"/>
                </a:lnTo>
                <a:lnTo>
                  <a:pt x="24264" y="34804"/>
                </a:lnTo>
                <a:lnTo>
                  <a:pt x="25235" y="35913"/>
                </a:lnTo>
                <a:lnTo>
                  <a:pt x="26212" y="37015"/>
                </a:lnTo>
                <a:lnTo>
                  <a:pt x="27188" y="38110"/>
                </a:lnTo>
                <a:lnTo>
                  <a:pt x="28165" y="39198"/>
                </a:lnTo>
                <a:lnTo>
                  <a:pt x="29148" y="40279"/>
                </a:lnTo>
                <a:lnTo>
                  <a:pt x="30136" y="41359"/>
                </a:lnTo>
                <a:lnTo>
                  <a:pt x="30217" y="41438"/>
                </a:lnTo>
                <a:lnTo>
                  <a:pt x="30298" y="41510"/>
                </a:lnTo>
                <a:lnTo>
                  <a:pt x="30379" y="41567"/>
                </a:lnTo>
                <a:lnTo>
                  <a:pt x="30466" y="41610"/>
                </a:lnTo>
                <a:lnTo>
                  <a:pt x="30546" y="41646"/>
                </a:lnTo>
                <a:lnTo>
                  <a:pt x="30633" y="41667"/>
                </a:lnTo>
                <a:lnTo>
                  <a:pt x="30720" y="41674"/>
                </a:lnTo>
                <a:lnTo>
                  <a:pt x="30801" y="41681"/>
                </a:lnTo>
                <a:lnTo>
                  <a:pt x="30882" y="41674"/>
                </a:lnTo>
                <a:lnTo>
                  <a:pt x="30968" y="41660"/>
                </a:lnTo>
                <a:lnTo>
                  <a:pt x="31049" y="41638"/>
                </a:lnTo>
                <a:lnTo>
                  <a:pt x="31124" y="41603"/>
                </a:lnTo>
                <a:lnTo>
                  <a:pt x="31200" y="41567"/>
                </a:lnTo>
                <a:lnTo>
                  <a:pt x="31275" y="41517"/>
                </a:lnTo>
                <a:lnTo>
                  <a:pt x="31344" y="41467"/>
                </a:lnTo>
                <a:lnTo>
                  <a:pt x="31413" y="41409"/>
                </a:lnTo>
                <a:lnTo>
                  <a:pt x="31541" y="41409"/>
                </a:lnTo>
                <a:lnTo>
                  <a:pt x="31598" y="41395"/>
                </a:lnTo>
                <a:lnTo>
                  <a:pt x="31656" y="41374"/>
                </a:lnTo>
                <a:lnTo>
                  <a:pt x="31720" y="41345"/>
                </a:lnTo>
                <a:lnTo>
                  <a:pt x="31778" y="41309"/>
                </a:lnTo>
                <a:lnTo>
                  <a:pt x="31830" y="41266"/>
                </a:lnTo>
                <a:lnTo>
                  <a:pt x="31882" y="41209"/>
                </a:lnTo>
                <a:lnTo>
                  <a:pt x="32211" y="40808"/>
                </a:lnTo>
                <a:lnTo>
                  <a:pt x="32535" y="40400"/>
                </a:lnTo>
                <a:lnTo>
                  <a:pt x="32858" y="39992"/>
                </a:lnTo>
                <a:lnTo>
                  <a:pt x="33182" y="39577"/>
                </a:lnTo>
                <a:lnTo>
                  <a:pt x="33812" y="38740"/>
                </a:lnTo>
                <a:lnTo>
                  <a:pt x="34448" y="37910"/>
                </a:lnTo>
                <a:lnTo>
                  <a:pt x="34748" y="37516"/>
                </a:lnTo>
                <a:lnTo>
                  <a:pt x="35060" y="37130"/>
                </a:lnTo>
                <a:lnTo>
                  <a:pt x="35373" y="36736"/>
                </a:lnTo>
                <a:lnTo>
                  <a:pt x="35679" y="36335"/>
                </a:lnTo>
                <a:lnTo>
                  <a:pt x="35829" y="36135"/>
                </a:lnTo>
                <a:lnTo>
                  <a:pt x="35979" y="35927"/>
                </a:lnTo>
                <a:lnTo>
                  <a:pt x="36124" y="35720"/>
                </a:lnTo>
                <a:lnTo>
                  <a:pt x="36263" y="35505"/>
                </a:lnTo>
                <a:lnTo>
                  <a:pt x="36396" y="35290"/>
                </a:lnTo>
                <a:lnTo>
                  <a:pt x="36529" y="35076"/>
                </a:lnTo>
                <a:lnTo>
                  <a:pt x="36650" y="34854"/>
                </a:lnTo>
                <a:lnTo>
                  <a:pt x="36765" y="34625"/>
                </a:lnTo>
                <a:lnTo>
                  <a:pt x="36812" y="34517"/>
                </a:lnTo>
                <a:lnTo>
                  <a:pt x="36846" y="34417"/>
                </a:lnTo>
                <a:lnTo>
                  <a:pt x="36875" y="34317"/>
                </a:lnTo>
                <a:lnTo>
                  <a:pt x="36893" y="34217"/>
                </a:lnTo>
                <a:lnTo>
                  <a:pt x="36898" y="34117"/>
                </a:lnTo>
                <a:lnTo>
                  <a:pt x="36904" y="34017"/>
                </a:lnTo>
                <a:lnTo>
                  <a:pt x="36893" y="33931"/>
                </a:lnTo>
                <a:lnTo>
                  <a:pt x="36881" y="33838"/>
                </a:lnTo>
                <a:lnTo>
                  <a:pt x="36858" y="33752"/>
                </a:lnTo>
                <a:lnTo>
                  <a:pt x="36835" y="33666"/>
                </a:lnTo>
                <a:lnTo>
                  <a:pt x="36800" y="33587"/>
                </a:lnTo>
                <a:lnTo>
                  <a:pt x="36760" y="33516"/>
                </a:lnTo>
                <a:lnTo>
                  <a:pt x="36713" y="33444"/>
                </a:lnTo>
                <a:lnTo>
                  <a:pt x="36667" y="33380"/>
                </a:lnTo>
                <a:lnTo>
                  <a:pt x="36609" y="33315"/>
                </a:lnTo>
                <a:lnTo>
                  <a:pt x="36552" y="33265"/>
                </a:lnTo>
                <a:lnTo>
                  <a:pt x="36488" y="33215"/>
                </a:lnTo>
                <a:lnTo>
                  <a:pt x="36424" y="33165"/>
                </a:lnTo>
                <a:lnTo>
                  <a:pt x="36355" y="33129"/>
                </a:lnTo>
                <a:lnTo>
                  <a:pt x="36286" y="33100"/>
                </a:lnTo>
                <a:lnTo>
                  <a:pt x="36211" y="33072"/>
                </a:lnTo>
                <a:lnTo>
                  <a:pt x="36135" y="33050"/>
                </a:lnTo>
                <a:lnTo>
                  <a:pt x="36060" y="33043"/>
                </a:lnTo>
                <a:lnTo>
                  <a:pt x="35985" y="33036"/>
                </a:lnTo>
                <a:lnTo>
                  <a:pt x="35904" y="33043"/>
                </a:lnTo>
                <a:lnTo>
                  <a:pt x="35829" y="33050"/>
                </a:lnTo>
                <a:lnTo>
                  <a:pt x="35748" y="33072"/>
                </a:lnTo>
                <a:lnTo>
                  <a:pt x="35673" y="33100"/>
                </a:lnTo>
                <a:lnTo>
                  <a:pt x="35598" y="33136"/>
                </a:lnTo>
                <a:lnTo>
                  <a:pt x="35523" y="33186"/>
                </a:lnTo>
                <a:lnTo>
                  <a:pt x="35453" y="33244"/>
                </a:lnTo>
                <a:lnTo>
                  <a:pt x="35384" y="33308"/>
                </a:lnTo>
                <a:lnTo>
                  <a:pt x="35309" y="33394"/>
                </a:lnTo>
                <a:lnTo>
                  <a:pt x="35234" y="33487"/>
                </a:lnTo>
                <a:lnTo>
                  <a:pt x="33483" y="31311"/>
                </a:lnTo>
                <a:lnTo>
                  <a:pt x="31737" y="29143"/>
                </a:lnTo>
                <a:lnTo>
                  <a:pt x="28252" y="24791"/>
                </a:lnTo>
                <a:lnTo>
                  <a:pt x="24778" y="20426"/>
                </a:lnTo>
                <a:lnTo>
                  <a:pt x="21311" y="16053"/>
                </a:lnTo>
                <a:lnTo>
                  <a:pt x="20917" y="15552"/>
                </a:lnTo>
                <a:lnTo>
                  <a:pt x="20524" y="15051"/>
                </a:lnTo>
                <a:lnTo>
                  <a:pt x="20137" y="14536"/>
                </a:lnTo>
                <a:lnTo>
                  <a:pt x="19750" y="14013"/>
                </a:lnTo>
                <a:lnTo>
                  <a:pt x="18964" y="12961"/>
                </a:lnTo>
                <a:lnTo>
                  <a:pt x="18184" y="11895"/>
                </a:lnTo>
                <a:lnTo>
                  <a:pt x="17398" y="10814"/>
                </a:lnTo>
                <a:lnTo>
                  <a:pt x="16606" y="9734"/>
                </a:lnTo>
                <a:lnTo>
                  <a:pt x="15802" y="8653"/>
                </a:lnTo>
                <a:lnTo>
                  <a:pt x="15404" y="8116"/>
                </a:lnTo>
                <a:lnTo>
                  <a:pt x="14999" y="7579"/>
                </a:lnTo>
                <a:lnTo>
                  <a:pt x="14589" y="7050"/>
                </a:lnTo>
                <a:lnTo>
                  <a:pt x="14178" y="6527"/>
                </a:lnTo>
                <a:lnTo>
                  <a:pt x="13762" y="6005"/>
                </a:lnTo>
                <a:lnTo>
                  <a:pt x="13346" y="5490"/>
                </a:lnTo>
                <a:lnTo>
                  <a:pt x="12930" y="4982"/>
                </a:lnTo>
                <a:lnTo>
                  <a:pt x="12502" y="4488"/>
                </a:lnTo>
                <a:lnTo>
                  <a:pt x="12075" y="3994"/>
                </a:lnTo>
                <a:lnTo>
                  <a:pt x="11647" y="3514"/>
                </a:lnTo>
                <a:lnTo>
                  <a:pt x="11208" y="3042"/>
                </a:lnTo>
                <a:lnTo>
                  <a:pt x="10768" y="2577"/>
                </a:lnTo>
                <a:lnTo>
                  <a:pt x="10323" y="2133"/>
                </a:lnTo>
                <a:lnTo>
                  <a:pt x="9878" y="1697"/>
                </a:lnTo>
                <a:lnTo>
                  <a:pt x="9422" y="1274"/>
                </a:lnTo>
                <a:lnTo>
                  <a:pt x="8965" y="859"/>
                </a:lnTo>
                <a:lnTo>
                  <a:pt x="8497" y="466"/>
                </a:lnTo>
                <a:lnTo>
                  <a:pt x="8266" y="272"/>
                </a:lnTo>
                <a:lnTo>
                  <a:pt x="8029" y="86"/>
                </a:lnTo>
                <a:lnTo>
                  <a:pt x="7988" y="58"/>
                </a:lnTo>
                <a:lnTo>
                  <a:pt x="7954" y="36"/>
                </a:lnTo>
                <a:lnTo>
                  <a:pt x="7913" y="22"/>
                </a:lnTo>
                <a:lnTo>
                  <a:pt x="7873" y="8"/>
                </a:lnTo>
                <a:lnTo>
                  <a:pt x="783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a:off x="302075" y="4153869"/>
            <a:ext cx="355820" cy="880163"/>
          </a:xfrm>
          <a:custGeom>
            <a:rect b="b" l="l" r="r" t="t"/>
            <a:pathLst>
              <a:path extrusionOk="0" h="86354" w="34910">
                <a:moveTo>
                  <a:pt x="4416" y="1"/>
                </a:moveTo>
                <a:lnTo>
                  <a:pt x="4364" y="15"/>
                </a:lnTo>
                <a:lnTo>
                  <a:pt x="4306" y="29"/>
                </a:lnTo>
                <a:lnTo>
                  <a:pt x="4254" y="51"/>
                </a:lnTo>
                <a:lnTo>
                  <a:pt x="4202" y="79"/>
                </a:lnTo>
                <a:lnTo>
                  <a:pt x="4150" y="108"/>
                </a:lnTo>
                <a:lnTo>
                  <a:pt x="4104" y="144"/>
                </a:lnTo>
                <a:lnTo>
                  <a:pt x="4057" y="187"/>
                </a:lnTo>
                <a:lnTo>
                  <a:pt x="4011" y="230"/>
                </a:lnTo>
                <a:lnTo>
                  <a:pt x="3971" y="280"/>
                </a:lnTo>
                <a:lnTo>
                  <a:pt x="3930" y="330"/>
                </a:lnTo>
                <a:lnTo>
                  <a:pt x="3896" y="387"/>
                </a:lnTo>
                <a:lnTo>
                  <a:pt x="3867" y="451"/>
                </a:lnTo>
                <a:lnTo>
                  <a:pt x="3838" y="516"/>
                </a:lnTo>
                <a:lnTo>
                  <a:pt x="3815" y="580"/>
                </a:lnTo>
                <a:lnTo>
                  <a:pt x="3797" y="645"/>
                </a:lnTo>
                <a:lnTo>
                  <a:pt x="3786" y="716"/>
                </a:lnTo>
                <a:lnTo>
                  <a:pt x="3780" y="795"/>
                </a:lnTo>
                <a:lnTo>
                  <a:pt x="3780" y="866"/>
                </a:lnTo>
                <a:lnTo>
                  <a:pt x="3786" y="945"/>
                </a:lnTo>
                <a:lnTo>
                  <a:pt x="3797" y="1024"/>
                </a:lnTo>
                <a:lnTo>
                  <a:pt x="3930" y="1732"/>
                </a:lnTo>
                <a:lnTo>
                  <a:pt x="4069" y="2441"/>
                </a:lnTo>
                <a:lnTo>
                  <a:pt x="4213" y="3149"/>
                </a:lnTo>
                <a:lnTo>
                  <a:pt x="4364" y="3851"/>
                </a:lnTo>
                <a:lnTo>
                  <a:pt x="4664" y="5261"/>
                </a:lnTo>
                <a:lnTo>
                  <a:pt x="4982" y="6671"/>
                </a:lnTo>
                <a:lnTo>
                  <a:pt x="5317" y="8073"/>
                </a:lnTo>
                <a:lnTo>
                  <a:pt x="5658" y="9476"/>
                </a:lnTo>
                <a:lnTo>
                  <a:pt x="6011" y="10879"/>
                </a:lnTo>
                <a:lnTo>
                  <a:pt x="6375" y="12274"/>
                </a:lnTo>
                <a:lnTo>
                  <a:pt x="6751" y="13670"/>
                </a:lnTo>
                <a:lnTo>
                  <a:pt x="7138" y="15065"/>
                </a:lnTo>
                <a:lnTo>
                  <a:pt x="7531" y="16454"/>
                </a:lnTo>
                <a:lnTo>
                  <a:pt x="7936" y="17842"/>
                </a:lnTo>
                <a:lnTo>
                  <a:pt x="8346" y="19224"/>
                </a:lnTo>
                <a:lnTo>
                  <a:pt x="8762" y="20612"/>
                </a:lnTo>
                <a:lnTo>
                  <a:pt x="9190" y="21986"/>
                </a:lnTo>
                <a:lnTo>
                  <a:pt x="9617" y="23367"/>
                </a:lnTo>
                <a:lnTo>
                  <a:pt x="9323" y="23446"/>
                </a:lnTo>
                <a:lnTo>
                  <a:pt x="9022" y="23539"/>
                </a:lnTo>
                <a:lnTo>
                  <a:pt x="8727" y="23639"/>
                </a:lnTo>
                <a:lnTo>
                  <a:pt x="8433" y="23747"/>
                </a:lnTo>
                <a:lnTo>
                  <a:pt x="8144" y="23854"/>
                </a:lnTo>
                <a:lnTo>
                  <a:pt x="7849" y="23976"/>
                </a:lnTo>
                <a:lnTo>
                  <a:pt x="7560" y="24104"/>
                </a:lnTo>
                <a:lnTo>
                  <a:pt x="7271" y="24233"/>
                </a:lnTo>
                <a:lnTo>
                  <a:pt x="6982" y="24376"/>
                </a:lnTo>
                <a:lnTo>
                  <a:pt x="6699" y="24520"/>
                </a:lnTo>
                <a:lnTo>
                  <a:pt x="6415" y="24670"/>
                </a:lnTo>
                <a:lnTo>
                  <a:pt x="6132" y="24827"/>
                </a:lnTo>
                <a:lnTo>
                  <a:pt x="5849" y="24992"/>
                </a:lnTo>
                <a:lnTo>
                  <a:pt x="5572" y="25164"/>
                </a:lnTo>
                <a:lnTo>
                  <a:pt x="5294" y="25335"/>
                </a:lnTo>
                <a:lnTo>
                  <a:pt x="5017" y="25514"/>
                </a:lnTo>
                <a:lnTo>
                  <a:pt x="4745" y="25700"/>
                </a:lnTo>
                <a:lnTo>
                  <a:pt x="4474" y="25887"/>
                </a:lnTo>
                <a:lnTo>
                  <a:pt x="4208" y="26080"/>
                </a:lnTo>
                <a:lnTo>
                  <a:pt x="3936" y="26273"/>
                </a:lnTo>
                <a:lnTo>
                  <a:pt x="3676" y="26473"/>
                </a:lnTo>
                <a:lnTo>
                  <a:pt x="3410" y="26681"/>
                </a:lnTo>
                <a:lnTo>
                  <a:pt x="3150" y="26888"/>
                </a:lnTo>
                <a:lnTo>
                  <a:pt x="2896" y="27103"/>
                </a:lnTo>
                <a:lnTo>
                  <a:pt x="2641" y="27318"/>
                </a:lnTo>
                <a:lnTo>
                  <a:pt x="2387" y="27533"/>
                </a:lnTo>
                <a:lnTo>
                  <a:pt x="1896" y="27976"/>
                </a:lnTo>
                <a:lnTo>
                  <a:pt x="1410" y="28427"/>
                </a:lnTo>
                <a:lnTo>
                  <a:pt x="936" y="28892"/>
                </a:lnTo>
                <a:lnTo>
                  <a:pt x="884" y="28950"/>
                </a:lnTo>
                <a:lnTo>
                  <a:pt x="844" y="29007"/>
                </a:lnTo>
                <a:lnTo>
                  <a:pt x="809" y="29071"/>
                </a:lnTo>
                <a:lnTo>
                  <a:pt x="780" y="29136"/>
                </a:lnTo>
                <a:lnTo>
                  <a:pt x="757" y="29200"/>
                </a:lnTo>
                <a:lnTo>
                  <a:pt x="740" y="29272"/>
                </a:lnTo>
                <a:lnTo>
                  <a:pt x="734" y="29336"/>
                </a:lnTo>
                <a:lnTo>
                  <a:pt x="728" y="29408"/>
                </a:lnTo>
                <a:lnTo>
                  <a:pt x="734" y="29479"/>
                </a:lnTo>
                <a:lnTo>
                  <a:pt x="740" y="29551"/>
                </a:lnTo>
                <a:lnTo>
                  <a:pt x="757" y="29622"/>
                </a:lnTo>
                <a:lnTo>
                  <a:pt x="774" y="29687"/>
                </a:lnTo>
                <a:lnTo>
                  <a:pt x="798" y="29758"/>
                </a:lnTo>
                <a:lnTo>
                  <a:pt x="821" y="29823"/>
                </a:lnTo>
                <a:lnTo>
                  <a:pt x="855" y="29887"/>
                </a:lnTo>
                <a:lnTo>
                  <a:pt x="890" y="29944"/>
                </a:lnTo>
                <a:lnTo>
                  <a:pt x="931" y="30002"/>
                </a:lnTo>
                <a:lnTo>
                  <a:pt x="971" y="30052"/>
                </a:lnTo>
                <a:lnTo>
                  <a:pt x="1017" y="30102"/>
                </a:lnTo>
                <a:lnTo>
                  <a:pt x="1063" y="30145"/>
                </a:lnTo>
                <a:lnTo>
                  <a:pt x="1110" y="30188"/>
                </a:lnTo>
                <a:lnTo>
                  <a:pt x="1162" y="30224"/>
                </a:lnTo>
                <a:lnTo>
                  <a:pt x="1220" y="30252"/>
                </a:lnTo>
                <a:lnTo>
                  <a:pt x="1272" y="30274"/>
                </a:lnTo>
                <a:lnTo>
                  <a:pt x="1329" y="30288"/>
                </a:lnTo>
                <a:lnTo>
                  <a:pt x="1387" y="30295"/>
                </a:lnTo>
                <a:lnTo>
                  <a:pt x="1445" y="30295"/>
                </a:lnTo>
                <a:lnTo>
                  <a:pt x="1503" y="30288"/>
                </a:lnTo>
                <a:lnTo>
                  <a:pt x="1561" y="30274"/>
                </a:lnTo>
                <a:lnTo>
                  <a:pt x="1618" y="30252"/>
                </a:lnTo>
                <a:lnTo>
                  <a:pt x="1676" y="30216"/>
                </a:lnTo>
                <a:lnTo>
                  <a:pt x="1734" y="30173"/>
                </a:lnTo>
                <a:lnTo>
                  <a:pt x="1988" y="29959"/>
                </a:lnTo>
                <a:lnTo>
                  <a:pt x="2248" y="29751"/>
                </a:lnTo>
                <a:lnTo>
                  <a:pt x="2503" y="29551"/>
                </a:lnTo>
                <a:lnTo>
                  <a:pt x="2757" y="29358"/>
                </a:lnTo>
                <a:lnTo>
                  <a:pt x="3011" y="29164"/>
                </a:lnTo>
                <a:lnTo>
                  <a:pt x="3271" y="28978"/>
                </a:lnTo>
                <a:lnTo>
                  <a:pt x="3531" y="28799"/>
                </a:lnTo>
                <a:lnTo>
                  <a:pt x="3786" y="28628"/>
                </a:lnTo>
                <a:lnTo>
                  <a:pt x="4046" y="28463"/>
                </a:lnTo>
                <a:lnTo>
                  <a:pt x="4306" y="28298"/>
                </a:lnTo>
                <a:lnTo>
                  <a:pt x="4566" y="28141"/>
                </a:lnTo>
                <a:lnTo>
                  <a:pt x="4832" y="27983"/>
                </a:lnTo>
                <a:lnTo>
                  <a:pt x="5358" y="27690"/>
                </a:lnTo>
                <a:lnTo>
                  <a:pt x="5890" y="27411"/>
                </a:lnTo>
                <a:lnTo>
                  <a:pt x="6421" y="27139"/>
                </a:lnTo>
                <a:lnTo>
                  <a:pt x="6965" y="26888"/>
                </a:lnTo>
                <a:lnTo>
                  <a:pt x="7508" y="26645"/>
                </a:lnTo>
                <a:lnTo>
                  <a:pt x="8057" y="26416"/>
                </a:lnTo>
                <a:lnTo>
                  <a:pt x="8612" y="26187"/>
                </a:lnTo>
                <a:lnTo>
                  <a:pt x="9178" y="25972"/>
                </a:lnTo>
                <a:lnTo>
                  <a:pt x="9745" y="25758"/>
                </a:lnTo>
                <a:lnTo>
                  <a:pt x="10317" y="25550"/>
                </a:lnTo>
                <a:lnTo>
                  <a:pt x="10918" y="27382"/>
                </a:lnTo>
                <a:lnTo>
                  <a:pt x="11519" y="29207"/>
                </a:lnTo>
                <a:lnTo>
                  <a:pt x="12132" y="31032"/>
                </a:lnTo>
                <a:lnTo>
                  <a:pt x="12744" y="32850"/>
                </a:lnTo>
                <a:lnTo>
                  <a:pt x="12028" y="33172"/>
                </a:lnTo>
                <a:lnTo>
                  <a:pt x="11311" y="33508"/>
                </a:lnTo>
                <a:lnTo>
                  <a:pt x="10600" y="33859"/>
                </a:lnTo>
                <a:lnTo>
                  <a:pt x="9883" y="34217"/>
                </a:lnTo>
                <a:lnTo>
                  <a:pt x="9172" y="34582"/>
                </a:lnTo>
                <a:lnTo>
                  <a:pt x="8467" y="34954"/>
                </a:lnTo>
                <a:lnTo>
                  <a:pt x="7762" y="35333"/>
                </a:lnTo>
                <a:lnTo>
                  <a:pt x="7057" y="35720"/>
                </a:lnTo>
                <a:lnTo>
                  <a:pt x="6352" y="36106"/>
                </a:lnTo>
                <a:lnTo>
                  <a:pt x="5653" y="36507"/>
                </a:lnTo>
                <a:lnTo>
                  <a:pt x="4959" y="36908"/>
                </a:lnTo>
                <a:lnTo>
                  <a:pt x="4260" y="37316"/>
                </a:lnTo>
                <a:lnTo>
                  <a:pt x="3572" y="37731"/>
                </a:lnTo>
                <a:lnTo>
                  <a:pt x="2878" y="38146"/>
                </a:lnTo>
                <a:lnTo>
                  <a:pt x="1509" y="38983"/>
                </a:lnTo>
                <a:lnTo>
                  <a:pt x="1433" y="39033"/>
                </a:lnTo>
                <a:lnTo>
                  <a:pt x="1364" y="39091"/>
                </a:lnTo>
                <a:lnTo>
                  <a:pt x="1306" y="39155"/>
                </a:lnTo>
                <a:lnTo>
                  <a:pt x="1260" y="39220"/>
                </a:lnTo>
                <a:lnTo>
                  <a:pt x="1220" y="39291"/>
                </a:lnTo>
                <a:lnTo>
                  <a:pt x="1185" y="39370"/>
                </a:lnTo>
                <a:lnTo>
                  <a:pt x="1162" y="39441"/>
                </a:lnTo>
                <a:lnTo>
                  <a:pt x="1144" y="39520"/>
                </a:lnTo>
                <a:lnTo>
                  <a:pt x="1133" y="39599"/>
                </a:lnTo>
                <a:lnTo>
                  <a:pt x="1127" y="39678"/>
                </a:lnTo>
                <a:lnTo>
                  <a:pt x="1133" y="39763"/>
                </a:lnTo>
                <a:lnTo>
                  <a:pt x="1144" y="39842"/>
                </a:lnTo>
                <a:lnTo>
                  <a:pt x="1156" y="39921"/>
                </a:lnTo>
                <a:lnTo>
                  <a:pt x="1179" y="40000"/>
                </a:lnTo>
                <a:lnTo>
                  <a:pt x="1208" y="40078"/>
                </a:lnTo>
                <a:lnTo>
                  <a:pt x="1243" y="40150"/>
                </a:lnTo>
                <a:lnTo>
                  <a:pt x="1277" y="40222"/>
                </a:lnTo>
                <a:lnTo>
                  <a:pt x="1318" y="40293"/>
                </a:lnTo>
                <a:lnTo>
                  <a:pt x="1364" y="40357"/>
                </a:lnTo>
                <a:lnTo>
                  <a:pt x="1416" y="40415"/>
                </a:lnTo>
                <a:lnTo>
                  <a:pt x="1474" y="40465"/>
                </a:lnTo>
                <a:lnTo>
                  <a:pt x="1532" y="40515"/>
                </a:lnTo>
                <a:lnTo>
                  <a:pt x="1589" y="40558"/>
                </a:lnTo>
                <a:lnTo>
                  <a:pt x="1659" y="40594"/>
                </a:lnTo>
                <a:lnTo>
                  <a:pt x="1722" y="40622"/>
                </a:lnTo>
                <a:lnTo>
                  <a:pt x="1792" y="40637"/>
                </a:lnTo>
                <a:lnTo>
                  <a:pt x="1867" y="40651"/>
                </a:lnTo>
                <a:lnTo>
                  <a:pt x="1942" y="40651"/>
                </a:lnTo>
                <a:lnTo>
                  <a:pt x="2017" y="40644"/>
                </a:lnTo>
                <a:lnTo>
                  <a:pt x="2092" y="40629"/>
                </a:lnTo>
                <a:lnTo>
                  <a:pt x="2173" y="40601"/>
                </a:lnTo>
                <a:lnTo>
                  <a:pt x="2254" y="40558"/>
                </a:lnTo>
                <a:lnTo>
                  <a:pt x="2942" y="40171"/>
                </a:lnTo>
                <a:lnTo>
                  <a:pt x="3635" y="39792"/>
                </a:lnTo>
                <a:lnTo>
                  <a:pt x="4335" y="39420"/>
                </a:lnTo>
                <a:lnTo>
                  <a:pt x="5028" y="39055"/>
                </a:lnTo>
                <a:lnTo>
                  <a:pt x="5728" y="38697"/>
                </a:lnTo>
                <a:lnTo>
                  <a:pt x="6427" y="38346"/>
                </a:lnTo>
                <a:lnTo>
                  <a:pt x="7126" y="38003"/>
                </a:lnTo>
                <a:lnTo>
                  <a:pt x="7826" y="37667"/>
                </a:lnTo>
                <a:lnTo>
                  <a:pt x="8531" y="37337"/>
                </a:lnTo>
                <a:lnTo>
                  <a:pt x="9236" y="37008"/>
                </a:lnTo>
                <a:lnTo>
                  <a:pt x="10652" y="36364"/>
                </a:lnTo>
                <a:lnTo>
                  <a:pt x="12074" y="35727"/>
                </a:lnTo>
                <a:lnTo>
                  <a:pt x="13501" y="35097"/>
                </a:lnTo>
                <a:lnTo>
                  <a:pt x="14877" y="39112"/>
                </a:lnTo>
                <a:lnTo>
                  <a:pt x="16247" y="43106"/>
                </a:lnTo>
                <a:lnTo>
                  <a:pt x="16339" y="43370"/>
                </a:lnTo>
                <a:lnTo>
                  <a:pt x="15432" y="43793"/>
                </a:lnTo>
                <a:lnTo>
                  <a:pt x="14530" y="44222"/>
                </a:lnTo>
                <a:lnTo>
                  <a:pt x="13623" y="44652"/>
                </a:lnTo>
                <a:lnTo>
                  <a:pt x="12727" y="45088"/>
                </a:lnTo>
                <a:lnTo>
                  <a:pt x="11825" y="45532"/>
                </a:lnTo>
                <a:lnTo>
                  <a:pt x="10929" y="45976"/>
                </a:lnTo>
                <a:lnTo>
                  <a:pt x="10034" y="46426"/>
                </a:lnTo>
                <a:lnTo>
                  <a:pt x="9144" y="46892"/>
                </a:lnTo>
                <a:lnTo>
                  <a:pt x="8253" y="47357"/>
                </a:lnTo>
                <a:lnTo>
                  <a:pt x="7363" y="47829"/>
                </a:lnTo>
                <a:lnTo>
                  <a:pt x="6479" y="48309"/>
                </a:lnTo>
                <a:lnTo>
                  <a:pt x="5595" y="48795"/>
                </a:lnTo>
                <a:lnTo>
                  <a:pt x="4716" y="49289"/>
                </a:lnTo>
                <a:lnTo>
                  <a:pt x="3838" y="49797"/>
                </a:lnTo>
                <a:lnTo>
                  <a:pt x="2959" y="50305"/>
                </a:lnTo>
                <a:lnTo>
                  <a:pt x="2086" y="50828"/>
                </a:lnTo>
                <a:lnTo>
                  <a:pt x="2017" y="50871"/>
                </a:lnTo>
                <a:lnTo>
                  <a:pt x="1954" y="50928"/>
                </a:lnTo>
                <a:lnTo>
                  <a:pt x="1902" y="50985"/>
                </a:lnTo>
                <a:lnTo>
                  <a:pt x="1855" y="51050"/>
                </a:lnTo>
                <a:lnTo>
                  <a:pt x="1815" y="51121"/>
                </a:lnTo>
                <a:lnTo>
                  <a:pt x="1780" y="51200"/>
                </a:lnTo>
                <a:lnTo>
                  <a:pt x="1757" y="51272"/>
                </a:lnTo>
                <a:lnTo>
                  <a:pt x="1734" y="51357"/>
                </a:lnTo>
                <a:lnTo>
                  <a:pt x="1722" y="51436"/>
                </a:lnTo>
                <a:lnTo>
                  <a:pt x="1717" y="51522"/>
                </a:lnTo>
                <a:lnTo>
                  <a:pt x="1717" y="51608"/>
                </a:lnTo>
                <a:lnTo>
                  <a:pt x="1717" y="51694"/>
                </a:lnTo>
                <a:lnTo>
                  <a:pt x="1728" y="51780"/>
                </a:lnTo>
                <a:lnTo>
                  <a:pt x="1745" y="51866"/>
                </a:lnTo>
                <a:lnTo>
                  <a:pt x="1763" y="51944"/>
                </a:lnTo>
                <a:lnTo>
                  <a:pt x="1786" y="52030"/>
                </a:lnTo>
                <a:lnTo>
                  <a:pt x="1821" y="52109"/>
                </a:lnTo>
                <a:lnTo>
                  <a:pt x="1855" y="52180"/>
                </a:lnTo>
                <a:lnTo>
                  <a:pt x="1890" y="52252"/>
                </a:lnTo>
                <a:lnTo>
                  <a:pt x="1930" y="52324"/>
                </a:lnTo>
                <a:lnTo>
                  <a:pt x="1977" y="52388"/>
                </a:lnTo>
                <a:lnTo>
                  <a:pt x="2029" y="52445"/>
                </a:lnTo>
                <a:lnTo>
                  <a:pt x="2081" y="52495"/>
                </a:lnTo>
                <a:lnTo>
                  <a:pt x="2138" y="52538"/>
                </a:lnTo>
                <a:lnTo>
                  <a:pt x="2196" y="52574"/>
                </a:lnTo>
                <a:lnTo>
                  <a:pt x="2260" y="52603"/>
                </a:lnTo>
                <a:lnTo>
                  <a:pt x="2323" y="52624"/>
                </a:lnTo>
                <a:lnTo>
                  <a:pt x="2393" y="52631"/>
                </a:lnTo>
                <a:lnTo>
                  <a:pt x="2462" y="52631"/>
                </a:lnTo>
                <a:lnTo>
                  <a:pt x="2532" y="52624"/>
                </a:lnTo>
                <a:lnTo>
                  <a:pt x="2607" y="52603"/>
                </a:lnTo>
                <a:lnTo>
                  <a:pt x="2682" y="52574"/>
                </a:lnTo>
                <a:lnTo>
                  <a:pt x="3583" y="52123"/>
                </a:lnTo>
                <a:lnTo>
                  <a:pt x="4485" y="51679"/>
                </a:lnTo>
                <a:lnTo>
                  <a:pt x="5392" y="51243"/>
                </a:lnTo>
                <a:lnTo>
                  <a:pt x="6300" y="50814"/>
                </a:lnTo>
                <a:lnTo>
                  <a:pt x="7207" y="50391"/>
                </a:lnTo>
                <a:lnTo>
                  <a:pt x="8121" y="49969"/>
                </a:lnTo>
                <a:lnTo>
                  <a:pt x="9028" y="49561"/>
                </a:lnTo>
                <a:lnTo>
                  <a:pt x="9947" y="49160"/>
                </a:lnTo>
                <a:lnTo>
                  <a:pt x="10860" y="48760"/>
                </a:lnTo>
                <a:lnTo>
                  <a:pt x="11779" y="48373"/>
                </a:lnTo>
                <a:lnTo>
                  <a:pt x="12698" y="47994"/>
                </a:lnTo>
                <a:lnTo>
                  <a:pt x="13623" y="47622"/>
                </a:lnTo>
                <a:lnTo>
                  <a:pt x="14548" y="47264"/>
                </a:lnTo>
                <a:lnTo>
                  <a:pt x="15478" y="46906"/>
                </a:lnTo>
                <a:lnTo>
                  <a:pt x="16409" y="46562"/>
                </a:lnTo>
                <a:lnTo>
                  <a:pt x="17339" y="46226"/>
                </a:lnTo>
                <a:lnTo>
                  <a:pt x="17934" y="47908"/>
                </a:lnTo>
                <a:lnTo>
                  <a:pt x="18530" y="49597"/>
                </a:lnTo>
                <a:lnTo>
                  <a:pt x="19732" y="52953"/>
                </a:lnTo>
                <a:lnTo>
                  <a:pt x="19639" y="52896"/>
                </a:lnTo>
                <a:lnTo>
                  <a:pt x="19535" y="52853"/>
                </a:lnTo>
                <a:lnTo>
                  <a:pt x="19426" y="52817"/>
                </a:lnTo>
                <a:lnTo>
                  <a:pt x="19316" y="52803"/>
                </a:lnTo>
                <a:lnTo>
                  <a:pt x="19258" y="52796"/>
                </a:lnTo>
                <a:lnTo>
                  <a:pt x="19200" y="52803"/>
                </a:lnTo>
                <a:lnTo>
                  <a:pt x="19137" y="52810"/>
                </a:lnTo>
                <a:lnTo>
                  <a:pt x="19079" y="52817"/>
                </a:lnTo>
                <a:lnTo>
                  <a:pt x="19015" y="52832"/>
                </a:lnTo>
                <a:lnTo>
                  <a:pt x="18952" y="52853"/>
                </a:lnTo>
                <a:lnTo>
                  <a:pt x="18888" y="52882"/>
                </a:lnTo>
                <a:lnTo>
                  <a:pt x="18819" y="52910"/>
                </a:lnTo>
                <a:lnTo>
                  <a:pt x="17674" y="53476"/>
                </a:lnTo>
                <a:lnTo>
                  <a:pt x="16530" y="54027"/>
                </a:lnTo>
                <a:lnTo>
                  <a:pt x="15374" y="54571"/>
                </a:lnTo>
                <a:lnTo>
                  <a:pt x="14224" y="55100"/>
                </a:lnTo>
                <a:lnTo>
                  <a:pt x="13068" y="55630"/>
                </a:lnTo>
                <a:lnTo>
                  <a:pt x="11906" y="56152"/>
                </a:lnTo>
                <a:lnTo>
                  <a:pt x="9589" y="57183"/>
                </a:lnTo>
                <a:lnTo>
                  <a:pt x="7271" y="58221"/>
                </a:lnTo>
                <a:lnTo>
                  <a:pt x="6109" y="58743"/>
                </a:lnTo>
                <a:lnTo>
                  <a:pt x="4953" y="59273"/>
                </a:lnTo>
                <a:lnTo>
                  <a:pt x="3803" y="59810"/>
                </a:lnTo>
                <a:lnTo>
                  <a:pt x="2653" y="60353"/>
                </a:lnTo>
                <a:lnTo>
                  <a:pt x="1509" y="60919"/>
                </a:lnTo>
                <a:lnTo>
                  <a:pt x="370" y="61491"/>
                </a:lnTo>
                <a:lnTo>
                  <a:pt x="312" y="61520"/>
                </a:lnTo>
                <a:lnTo>
                  <a:pt x="260" y="61563"/>
                </a:lnTo>
                <a:lnTo>
                  <a:pt x="214" y="61599"/>
                </a:lnTo>
                <a:lnTo>
                  <a:pt x="173" y="61642"/>
                </a:lnTo>
                <a:lnTo>
                  <a:pt x="139" y="61692"/>
                </a:lnTo>
                <a:lnTo>
                  <a:pt x="104" y="61742"/>
                </a:lnTo>
                <a:lnTo>
                  <a:pt x="75" y="61799"/>
                </a:lnTo>
                <a:lnTo>
                  <a:pt x="52" y="61849"/>
                </a:lnTo>
                <a:lnTo>
                  <a:pt x="35" y="61907"/>
                </a:lnTo>
                <a:lnTo>
                  <a:pt x="17" y="61964"/>
                </a:lnTo>
                <a:lnTo>
                  <a:pt x="6" y="62028"/>
                </a:lnTo>
                <a:lnTo>
                  <a:pt x="0" y="62085"/>
                </a:lnTo>
                <a:lnTo>
                  <a:pt x="0" y="62143"/>
                </a:lnTo>
                <a:lnTo>
                  <a:pt x="0" y="62207"/>
                </a:lnTo>
                <a:lnTo>
                  <a:pt x="6" y="62264"/>
                </a:lnTo>
                <a:lnTo>
                  <a:pt x="17" y="62322"/>
                </a:lnTo>
                <a:lnTo>
                  <a:pt x="29" y="62379"/>
                </a:lnTo>
                <a:lnTo>
                  <a:pt x="46" y="62429"/>
                </a:lnTo>
                <a:lnTo>
                  <a:pt x="69" y="62486"/>
                </a:lnTo>
                <a:lnTo>
                  <a:pt x="92" y="62529"/>
                </a:lnTo>
                <a:lnTo>
                  <a:pt x="121" y="62579"/>
                </a:lnTo>
                <a:lnTo>
                  <a:pt x="156" y="62622"/>
                </a:lnTo>
                <a:lnTo>
                  <a:pt x="191" y="62658"/>
                </a:lnTo>
                <a:lnTo>
                  <a:pt x="231" y="62694"/>
                </a:lnTo>
                <a:lnTo>
                  <a:pt x="272" y="62722"/>
                </a:lnTo>
                <a:lnTo>
                  <a:pt x="318" y="62751"/>
                </a:lnTo>
                <a:lnTo>
                  <a:pt x="370" y="62772"/>
                </a:lnTo>
                <a:lnTo>
                  <a:pt x="416" y="62787"/>
                </a:lnTo>
                <a:lnTo>
                  <a:pt x="474" y="62794"/>
                </a:lnTo>
                <a:lnTo>
                  <a:pt x="532" y="62794"/>
                </a:lnTo>
                <a:lnTo>
                  <a:pt x="590" y="62787"/>
                </a:lnTo>
                <a:lnTo>
                  <a:pt x="653" y="62772"/>
                </a:lnTo>
                <a:lnTo>
                  <a:pt x="1254" y="62615"/>
                </a:lnTo>
                <a:lnTo>
                  <a:pt x="1850" y="62443"/>
                </a:lnTo>
                <a:lnTo>
                  <a:pt x="2445" y="62271"/>
                </a:lnTo>
                <a:lnTo>
                  <a:pt x="3040" y="62100"/>
                </a:lnTo>
                <a:lnTo>
                  <a:pt x="3635" y="61914"/>
                </a:lnTo>
                <a:lnTo>
                  <a:pt x="4231" y="61728"/>
                </a:lnTo>
                <a:lnTo>
                  <a:pt x="4820" y="61534"/>
                </a:lnTo>
                <a:lnTo>
                  <a:pt x="5416" y="61334"/>
                </a:lnTo>
                <a:lnTo>
                  <a:pt x="6595" y="60926"/>
                </a:lnTo>
                <a:lnTo>
                  <a:pt x="7780" y="60504"/>
                </a:lnTo>
                <a:lnTo>
                  <a:pt x="8959" y="60074"/>
                </a:lnTo>
                <a:lnTo>
                  <a:pt x="10132" y="59631"/>
                </a:lnTo>
                <a:lnTo>
                  <a:pt x="11311" y="59173"/>
                </a:lnTo>
                <a:lnTo>
                  <a:pt x="12484" y="58715"/>
                </a:lnTo>
                <a:lnTo>
                  <a:pt x="14825" y="57791"/>
                </a:lnTo>
                <a:lnTo>
                  <a:pt x="17166" y="56861"/>
                </a:lnTo>
                <a:lnTo>
                  <a:pt x="18333" y="56403"/>
                </a:lnTo>
                <a:lnTo>
                  <a:pt x="19501" y="55952"/>
                </a:lnTo>
                <a:lnTo>
                  <a:pt x="19593" y="55909"/>
                </a:lnTo>
                <a:lnTo>
                  <a:pt x="19686" y="55866"/>
                </a:lnTo>
                <a:lnTo>
                  <a:pt x="19772" y="55809"/>
                </a:lnTo>
                <a:lnTo>
                  <a:pt x="19848" y="55752"/>
                </a:lnTo>
                <a:lnTo>
                  <a:pt x="19923" y="55687"/>
                </a:lnTo>
                <a:lnTo>
                  <a:pt x="19986" y="55616"/>
                </a:lnTo>
                <a:lnTo>
                  <a:pt x="20050" y="55537"/>
                </a:lnTo>
                <a:lnTo>
                  <a:pt x="20108" y="55458"/>
                </a:lnTo>
                <a:lnTo>
                  <a:pt x="20154" y="55380"/>
                </a:lnTo>
                <a:lnTo>
                  <a:pt x="20200" y="55294"/>
                </a:lnTo>
                <a:lnTo>
                  <a:pt x="20241" y="55201"/>
                </a:lnTo>
                <a:lnTo>
                  <a:pt x="20275" y="55108"/>
                </a:lnTo>
                <a:lnTo>
                  <a:pt x="20304" y="55015"/>
                </a:lnTo>
                <a:lnTo>
                  <a:pt x="20327" y="54914"/>
                </a:lnTo>
                <a:lnTo>
                  <a:pt x="20345" y="54814"/>
                </a:lnTo>
                <a:lnTo>
                  <a:pt x="20356" y="54714"/>
                </a:lnTo>
                <a:lnTo>
                  <a:pt x="21264" y="57212"/>
                </a:lnTo>
                <a:lnTo>
                  <a:pt x="22183" y="59702"/>
                </a:lnTo>
                <a:lnTo>
                  <a:pt x="23107" y="62186"/>
                </a:lnTo>
                <a:lnTo>
                  <a:pt x="24038" y="64662"/>
                </a:lnTo>
                <a:lnTo>
                  <a:pt x="21599" y="65585"/>
                </a:lnTo>
                <a:lnTo>
                  <a:pt x="19166" y="66515"/>
                </a:lnTo>
                <a:lnTo>
                  <a:pt x="17952" y="66981"/>
                </a:lnTo>
                <a:lnTo>
                  <a:pt x="16738" y="67460"/>
                </a:lnTo>
                <a:lnTo>
                  <a:pt x="15524" y="67940"/>
                </a:lnTo>
                <a:lnTo>
                  <a:pt x="14311" y="68426"/>
                </a:lnTo>
                <a:lnTo>
                  <a:pt x="13103" y="68927"/>
                </a:lnTo>
                <a:lnTo>
                  <a:pt x="11895" y="69428"/>
                </a:lnTo>
                <a:lnTo>
                  <a:pt x="10692" y="69944"/>
                </a:lnTo>
                <a:lnTo>
                  <a:pt x="9490" y="70466"/>
                </a:lnTo>
                <a:lnTo>
                  <a:pt x="8294" y="71003"/>
                </a:lnTo>
                <a:lnTo>
                  <a:pt x="7097" y="71554"/>
                </a:lnTo>
                <a:lnTo>
                  <a:pt x="5913" y="72112"/>
                </a:lnTo>
                <a:lnTo>
                  <a:pt x="4728" y="72692"/>
                </a:lnTo>
                <a:lnTo>
                  <a:pt x="4641" y="72742"/>
                </a:lnTo>
                <a:lnTo>
                  <a:pt x="4560" y="72799"/>
                </a:lnTo>
                <a:lnTo>
                  <a:pt x="4485" y="72864"/>
                </a:lnTo>
                <a:lnTo>
                  <a:pt x="4421" y="72928"/>
                </a:lnTo>
                <a:lnTo>
                  <a:pt x="4364" y="73007"/>
                </a:lnTo>
                <a:lnTo>
                  <a:pt x="4317" y="73085"/>
                </a:lnTo>
                <a:lnTo>
                  <a:pt x="4271" y="73171"/>
                </a:lnTo>
                <a:lnTo>
                  <a:pt x="4237" y="73264"/>
                </a:lnTo>
                <a:lnTo>
                  <a:pt x="4208" y="73350"/>
                </a:lnTo>
                <a:lnTo>
                  <a:pt x="4190" y="73443"/>
                </a:lnTo>
                <a:lnTo>
                  <a:pt x="4173" y="73543"/>
                </a:lnTo>
                <a:lnTo>
                  <a:pt x="4161" y="73636"/>
                </a:lnTo>
                <a:lnTo>
                  <a:pt x="4161" y="73737"/>
                </a:lnTo>
                <a:lnTo>
                  <a:pt x="4167" y="73830"/>
                </a:lnTo>
                <a:lnTo>
                  <a:pt x="4173" y="73923"/>
                </a:lnTo>
                <a:lnTo>
                  <a:pt x="4190" y="74016"/>
                </a:lnTo>
                <a:lnTo>
                  <a:pt x="4213" y="74109"/>
                </a:lnTo>
                <a:lnTo>
                  <a:pt x="4242" y="74195"/>
                </a:lnTo>
                <a:lnTo>
                  <a:pt x="4271" y="74273"/>
                </a:lnTo>
                <a:lnTo>
                  <a:pt x="4312" y="74352"/>
                </a:lnTo>
                <a:lnTo>
                  <a:pt x="4358" y="74424"/>
                </a:lnTo>
                <a:lnTo>
                  <a:pt x="4404" y="74495"/>
                </a:lnTo>
                <a:lnTo>
                  <a:pt x="4462" y="74553"/>
                </a:lnTo>
                <a:lnTo>
                  <a:pt x="4520" y="74610"/>
                </a:lnTo>
                <a:lnTo>
                  <a:pt x="4589" y="74653"/>
                </a:lnTo>
                <a:lnTo>
                  <a:pt x="4658" y="74688"/>
                </a:lnTo>
                <a:lnTo>
                  <a:pt x="4728" y="74710"/>
                </a:lnTo>
                <a:lnTo>
                  <a:pt x="4809" y="74731"/>
                </a:lnTo>
                <a:lnTo>
                  <a:pt x="4982" y="74731"/>
                </a:lnTo>
                <a:lnTo>
                  <a:pt x="5075" y="74710"/>
                </a:lnTo>
                <a:lnTo>
                  <a:pt x="5167" y="74681"/>
                </a:lnTo>
                <a:lnTo>
                  <a:pt x="7658" y="73722"/>
                </a:lnTo>
                <a:lnTo>
                  <a:pt x="8907" y="73250"/>
                </a:lnTo>
                <a:lnTo>
                  <a:pt x="10155" y="72785"/>
                </a:lnTo>
                <a:lnTo>
                  <a:pt x="11398" y="72320"/>
                </a:lnTo>
                <a:lnTo>
                  <a:pt x="12646" y="71869"/>
                </a:lnTo>
                <a:lnTo>
                  <a:pt x="13894" y="71418"/>
                </a:lnTo>
                <a:lnTo>
                  <a:pt x="15149" y="70981"/>
                </a:lnTo>
                <a:lnTo>
                  <a:pt x="16403" y="70552"/>
                </a:lnTo>
                <a:lnTo>
                  <a:pt x="17657" y="70130"/>
                </a:lnTo>
                <a:lnTo>
                  <a:pt x="18917" y="69722"/>
                </a:lnTo>
                <a:lnTo>
                  <a:pt x="20177" y="69328"/>
                </a:lnTo>
                <a:lnTo>
                  <a:pt x="21443" y="68949"/>
                </a:lnTo>
                <a:lnTo>
                  <a:pt x="22709" y="68584"/>
                </a:lnTo>
                <a:lnTo>
                  <a:pt x="23350" y="68405"/>
                </a:lnTo>
                <a:lnTo>
                  <a:pt x="23986" y="68233"/>
                </a:lnTo>
                <a:lnTo>
                  <a:pt x="24622" y="68061"/>
                </a:lnTo>
                <a:lnTo>
                  <a:pt x="25263" y="67897"/>
                </a:lnTo>
                <a:lnTo>
                  <a:pt x="26107" y="70108"/>
                </a:lnTo>
                <a:lnTo>
                  <a:pt x="26962" y="72305"/>
                </a:lnTo>
                <a:lnTo>
                  <a:pt x="27818" y="74502"/>
                </a:lnTo>
                <a:lnTo>
                  <a:pt x="28679" y="76700"/>
                </a:lnTo>
                <a:lnTo>
                  <a:pt x="29552" y="78890"/>
                </a:lnTo>
                <a:lnTo>
                  <a:pt x="30430" y="81072"/>
                </a:lnTo>
                <a:lnTo>
                  <a:pt x="31315" y="83255"/>
                </a:lnTo>
                <a:lnTo>
                  <a:pt x="32205" y="85438"/>
                </a:lnTo>
                <a:lnTo>
                  <a:pt x="32245" y="85531"/>
                </a:lnTo>
                <a:lnTo>
                  <a:pt x="32291" y="85617"/>
                </a:lnTo>
                <a:lnTo>
                  <a:pt x="32338" y="85703"/>
                </a:lnTo>
                <a:lnTo>
                  <a:pt x="32384" y="85781"/>
                </a:lnTo>
                <a:lnTo>
                  <a:pt x="32436" y="85853"/>
                </a:lnTo>
                <a:lnTo>
                  <a:pt x="32488" y="85925"/>
                </a:lnTo>
                <a:lnTo>
                  <a:pt x="32540" y="85982"/>
                </a:lnTo>
                <a:lnTo>
                  <a:pt x="32598" y="86039"/>
                </a:lnTo>
                <a:lnTo>
                  <a:pt x="32655" y="86096"/>
                </a:lnTo>
                <a:lnTo>
                  <a:pt x="32713" y="86139"/>
                </a:lnTo>
                <a:lnTo>
                  <a:pt x="32771" y="86182"/>
                </a:lnTo>
                <a:lnTo>
                  <a:pt x="32829" y="86218"/>
                </a:lnTo>
                <a:lnTo>
                  <a:pt x="32892" y="86254"/>
                </a:lnTo>
                <a:lnTo>
                  <a:pt x="32956" y="86282"/>
                </a:lnTo>
                <a:lnTo>
                  <a:pt x="33020" y="86304"/>
                </a:lnTo>
                <a:lnTo>
                  <a:pt x="33083" y="86325"/>
                </a:lnTo>
                <a:lnTo>
                  <a:pt x="33147" y="86340"/>
                </a:lnTo>
                <a:lnTo>
                  <a:pt x="33210" y="86347"/>
                </a:lnTo>
                <a:lnTo>
                  <a:pt x="33343" y="86354"/>
                </a:lnTo>
                <a:lnTo>
                  <a:pt x="33476" y="86347"/>
                </a:lnTo>
                <a:lnTo>
                  <a:pt x="33603" y="86318"/>
                </a:lnTo>
                <a:lnTo>
                  <a:pt x="33736" y="86282"/>
                </a:lnTo>
                <a:lnTo>
                  <a:pt x="33863" y="86225"/>
                </a:lnTo>
                <a:lnTo>
                  <a:pt x="33991" y="86161"/>
                </a:lnTo>
                <a:lnTo>
                  <a:pt x="34112" y="86082"/>
                </a:lnTo>
                <a:lnTo>
                  <a:pt x="34227" y="85989"/>
                </a:lnTo>
                <a:lnTo>
                  <a:pt x="34332" y="85889"/>
                </a:lnTo>
                <a:lnTo>
                  <a:pt x="34436" y="85774"/>
                </a:lnTo>
                <a:lnTo>
                  <a:pt x="34534" y="85645"/>
                </a:lnTo>
                <a:lnTo>
                  <a:pt x="34621" y="85517"/>
                </a:lnTo>
                <a:lnTo>
                  <a:pt x="34696" y="85374"/>
                </a:lnTo>
                <a:lnTo>
                  <a:pt x="34765" y="85216"/>
                </a:lnTo>
                <a:lnTo>
                  <a:pt x="34817" y="85059"/>
                </a:lnTo>
                <a:lnTo>
                  <a:pt x="34840" y="84980"/>
                </a:lnTo>
                <a:lnTo>
                  <a:pt x="34857" y="84894"/>
                </a:lnTo>
                <a:lnTo>
                  <a:pt x="34875" y="84808"/>
                </a:lnTo>
                <a:lnTo>
                  <a:pt x="34892" y="84722"/>
                </a:lnTo>
                <a:lnTo>
                  <a:pt x="34898" y="84636"/>
                </a:lnTo>
                <a:lnTo>
                  <a:pt x="34904" y="84543"/>
                </a:lnTo>
                <a:lnTo>
                  <a:pt x="34909" y="84457"/>
                </a:lnTo>
                <a:lnTo>
                  <a:pt x="34904" y="84364"/>
                </a:lnTo>
                <a:lnTo>
                  <a:pt x="34898" y="84271"/>
                </a:lnTo>
                <a:lnTo>
                  <a:pt x="34886" y="84178"/>
                </a:lnTo>
                <a:lnTo>
                  <a:pt x="34875" y="84085"/>
                </a:lnTo>
                <a:lnTo>
                  <a:pt x="34857" y="83992"/>
                </a:lnTo>
                <a:lnTo>
                  <a:pt x="34834" y="83892"/>
                </a:lnTo>
                <a:lnTo>
                  <a:pt x="34805" y="83799"/>
                </a:lnTo>
                <a:lnTo>
                  <a:pt x="34771" y="83699"/>
                </a:lnTo>
                <a:lnTo>
                  <a:pt x="34736" y="83606"/>
                </a:lnTo>
                <a:lnTo>
                  <a:pt x="33707" y="81058"/>
                </a:lnTo>
                <a:lnTo>
                  <a:pt x="32684" y="78503"/>
                </a:lnTo>
                <a:lnTo>
                  <a:pt x="31673" y="75948"/>
                </a:lnTo>
                <a:lnTo>
                  <a:pt x="30667" y="73386"/>
                </a:lnTo>
                <a:lnTo>
                  <a:pt x="29662" y="70817"/>
                </a:lnTo>
                <a:lnTo>
                  <a:pt x="28667" y="68247"/>
                </a:lnTo>
                <a:lnTo>
                  <a:pt x="27685" y="65678"/>
                </a:lnTo>
                <a:lnTo>
                  <a:pt x="26702" y="63102"/>
                </a:lnTo>
                <a:lnTo>
                  <a:pt x="25731" y="60518"/>
                </a:lnTo>
                <a:lnTo>
                  <a:pt x="24766" y="57934"/>
                </a:lnTo>
                <a:lnTo>
                  <a:pt x="23807" y="55344"/>
                </a:lnTo>
                <a:lnTo>
                  <a:pt x="22853" y="52746"/>
                </a:lnTo>
                <a:lnTo>
                  <a:pt x="21911" y="50148"/>
                </a:lnTo>
                <a:lnTo>
                  <a:pt x="20980" y="47543"/>
                </a:lnTo>
                <a:lnTo>
                  <a:pt x="20050" y="44938"/>
                </a:lnTo>
                <a:lnTo>
                  <a:pt x="19131" y="42326"/>
                </a:lnTo>
                <a:lnTo>
                  <a:pt x="18680" y="41023"/>
                </a:lnTo>
                <a:lnTo>
                  <a:pt x="18229" y="39721"/>
                </a:lnTo>
                <a:lnTo>
                  <a:pt x="17790" y="38411"/>
                </a:lnTo>
                <a:lnTo>
                  <a:pt x="17351" y="37101"/>
                </a:lnTo>
                <a:lnTo>
                  <a:pt x="16917" y="35791"/>
                </a:lnTo>
                <a:lnTo>
                  <a:pt x="16484" y="34475"/>
                </a:lnTo>
                <a:lnTo>
                  <a:pt x="15628" y="31841"/>
                </a:lnTo>
                <a:lnTo>
                  <a:pt x="14779" y="29193"/>
                </a:lnTo>
                <a:lnTo>
                  <a:pt x="13941" y="26545"/>
                </a:lnTo>
                <a:lnTo>
                  <a:pt x="13097" y="23897"/>
                </a:lnTo>
                <a:lnTo>
                  <a:pt x="12253" y="21249"/>
                </a:lnTo>
                <a:lnTo>
                  <a:pt x="11398" y="18608"/>
                </a:lnTo>
                <a:lnTo>
                  <a:pt x="10542" y="15974"/>
                </a:lnTo>
                <a:lnTo>
                  <a:pt x="10103" y="14658"/>
                </a:lnTo>
                <a:lnTo>
                  <a:pt x="9664" y="13341"/>
                </a:lnTo>
                <a:lnTo>
                  <a:pt x="9224" y="12031"/>
                </a:lnTo>
                <a:lnTo>
                  <a:pt x="8774" y="10721"/>
                </a:lnTo>
                <a:lnTo>
                  <a:pt x="8323" y="9419"/>
                </a:lnTo>
                <a:lnTo>
                  <a:pt x="7866" y="8116"/>
                </a:lnTo>
                <a:lnTo>
                  <a:pt x="7404" y="6821"/>
                </a:lnTo>
                <a:lnTo>
                  <a:pt x="6936" y="5526"/>
                </a:lnTo>
                <a:lnTo>
                  <a:pt x="6456" y="4237"/>
                </a:lnTo>
                <a:lnTo>
                  <a:pt x="5976" y="2956"/>
                </a:lnTo>
                <a:lnTo>
                  <a:pt x="5485" y="1675"/>
                </a:lnTo>
                <a:lnTo>
                  <a:pt x="4982" y="401"/>
                </a:lnTo>
                <a:lnTo>
                  <a:pt x="4947" y="330"/>
                </a:lnTo>
                <a:lnTo>
                  <a:pt x="4913" y="258"/>
                </a:lnTo>
                <a:lnTo>
                  <a:pt x="4872" y="201"/>
                </a:lnTo>
                <a:lnTo>
                  <a:pt x="4826" y="151"/>
                </a:lnTo>
                <a:lnTo>
                  <a:pt x="4780" y="108"/>
                </a:lnTo>
                <a:lnTo>
                  <a:pt x="4734" y="72"/>
                </a:lnTo>
                <a:lnTo>
                  <a:pt x="4682" y="43"/>
                </a:lnTo>
                <a:lnTo>
                  <a:pt x="4630" y="22"/>
                </a:lnTo>
                <a:lnTo>
                  <a:pt x="4578" y="8"/>
                </a:lnTo>
                <a:lnTo>
                  <a:pt x="452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900126">
            <a:off x="379533" y="358627"/>
            <a:ext cx="339047" cy="643114"/>
          </a:xfrm>
          <a:custGeom>
            <a:rect b="b" l="l" r="r" t="t"/>
            <a:pathLst>
              <a:path extrusionOk="0" h="79462" w="41892">
                <a:moveTo>
                  <a:pt x="2278" y="0"/>
                </a:moveTo>
                <a:lnTo>
                  <a:pt x="2191" y="7"/>
                </a:lnTo>
                <a:lnTo>
                  <a:pt x="2110" y="15"/>
                </a:lnTo>
                <a:lnTo>
                  <a:pt x="2029" y="29"/>
                </a:lnTo>
                <a:lnTo>
                  <a:pt x="1948" y="50"/>
                </a:lnTo>
                <a:lnTo>
                  <a:pt x="1861" y="72"/>
                </a:lnTo>
                <a:lnTo>
                  <a:pt x="1781" y="100"/>
                </a:lnTo>
                <a:lnTo>
                  <a:pt x="1700" y="129"/>
                </a:lnTo>
                <a:lnTo>
                  <a:pt x="1625" y="165"/>
                </a:lnTo>
                <a:lnTo>
                  <a:pt x="1468" y="251"/>
                </a:lnTo>
                <a:lnTo>
                  <a:pt x="1312" y="351"/>
                </a:lnTo>
                <a:lnTo>
                  <a:pt x="1168" y="473"/>
                </a:lnTo>
                <a:lnTo>
                  <a:pt x="1023" y="601"/>
                </a:lnTo>
                <a:lnTo>
                  <a:pt x="891" y="745"/>
                </a:lnTo>
                <a:lnTo>
                  <a:pt x="763" y="895"/>
                </a:lnTo>
                <a:lnTo>
                  <a:pt x="642" y="1059"/>
                </a:lnTo>
                <a:lnTo>
                  <a:pt x="526" y="1238"/>
                </a:lnTo>
                <a:lnTo>
                  <a:pt x="422" y="1424"/>
                </a:lnTo>
                <a:lnTo>
                  <a:pt x="330" y="1618"/>
                </a:lnTo>
                <a:lnTo>
                  <a:pt x="243" y="1818"/>
                </a:lnTo>
                <a:lnTo>
                  <a:pt x="174" y="2019"/>
                </a:lnTo>
                <a:lnTo>
                  <a:pt x="110" y="2233"/>
                </a:lnTo>
                <a:lnTo>
                  <a:pt x="64" y="2448"/>
                </a:lnTo>
                <a:lnTo>
                  <a:pt x="29" y="2670"/>
                </a:lnTo>
                <a:lnTo>
                  <a:pt x="18" y="2784"/>
                </a:lnTo>
                <a:lnTo>
                  <a:pt x="6" y="2892"/>
                </a:lnTo>
                <a:lnTo>
                  <a:pt x="0" y="3006"/>
                </a:lnTo>
                <a:lnTo>
                  <a:pt x="0" y="3121"/>
                </a:lnTo>
                <a:lnTo>
                  <a:pt x="0" y="3228"/>
                </a:lnTo>
                <a:lnTo>
                  <a:pt x="6" y="3343"/>
                </a:lnTo>
                <a:lnTo>
                  <a:pt x="18" y="3457"/>
                </a:lnTo>
                <a:lnTo>
                  <a:pt x="35" y="3572"/>
                </a:lnTo>
                <a:lnTo>
                  <a:pt x="700" y="8216"/>
                </a:lnTo>
                <a:lnTo>
                  <a:pt x="1382" y="12861"/>
                </a:lnTo>
                <a:lnTo>
                  <a:pt x="1723" y="15187"/>
                </a:lnTo>
                <a:lnTo>
                  <a:pt x="2075" y="17513"/>
                </a:lnTo>
                <a:lnTo>
                  <a:pt x="2422" y="19839"/>
                </a:lnTo>
                <a:lnTo>
                  <a:pt x="2780" y="22158"/>
                </a:lnTo>
                <a:lnTo>
                  <a:pt x="3139" y="24484"/>
                </a:lnTo>
                <a:lnTo>
                  <a:pt x="3503" y="26802"/>
                </a:lnTo>
                <a:lnTo>
                  <a:pt x="3873" y="29121"/>
                </a:lnTo>
                <a:lnTo>
                  <a:pt x="4249" y="31440"/>
                </a:lnTo>
                <a:lnTo>
                  <a:pt x="4630" y="33759"/>
                </a:lnTo>
                <a:lnTo>
                  <a:pt x="5017" y="36078"/>
                </a:lnTo>
                <a:lnTo>
                  <a:pt x="5410" y="38396"/>
                </a:lnTo>
                <a:lnTo>
                  <a:pt x="5815" y="40708"/>
                </a:lnTo>
                <a:lnTo>
                  <a:pt x="6219" y="43020"/>
                </a:lnTo>
                <a:lnTo>
                  <a:pt x="6636" y="45324"/>
                </a:lnTo>
                <a:lnTo>
                  <a:pt x="7057" y="47636"/>
                </a:lnTo>
                <a:lnTo>
                  <a:pt x="7485" y="49940"/>
                </a:lnTo>
                <a:lnTo>
                  <a:pt x="7924" y="52237"/>
                </a:lnTo>
                <a:lnTo>
                  <a:pt x="8369" y="54535"/>
                </a:lnTo>
                <a:lnTo>
                  <a:pt x="8826" y="56832"/>
                </a:lnTo>
                <a:lnTo>
                  <a:pt x="9294" y="59129"/>
                </a:lnTo>
                <a:lnTo>
                  <a:pt x="9768" y="61412"/>
                </a:lnTo>
                <a:lnTo>
                  <a:pt x="10248" y="63703"/>
                </a:lnTo>
                <a:lnTo>
                  <a:pt x="10745" y="65986"/>
                </a:lnTo>
                <a:lnTo>
                  <a:pt x="11248" y="68261"/>
                </a:lnTo>
                <a:lnTo>
                  <a:pt x="11768" y="70537"/>
                </a:lnTo>
                <a:lnTo>
                  <a:pt x="12294" y="72806"/>
                </a:lnTo>
                <a:lnTo>
                  <a:pt x="12831" y="75068"/>
                </a:lnTo>
                <a:lnTo>
                  <a:pt x="13380" y="77329"/>
                </a:lnTo>
                <a:lnTo>
                  <a:pt x="13415" y="77451"/>
                </a:lnTo>
                <a:lnTo>
                  <a:pt x="13450" y="77572"/>
                </a:lnTo>
                <a:lnTo>
                  <a:pt x="13496" y="77680"/>
                </a:lnTo>
                <a:lnTo>
                  <a:pt x="13542" y="77780"/>
                </a:lnTo>
                <a:lnTo>
                  <a:pt x="13589" y="77873"/>
                </a:lnTo>
                <a:lnTo>
                  <a:pt x="13641" y="77966"/>
                </a:lnTo>
                <a:lnTo>
                  <a:pt x="13698" y="78052"/>
                </a:lnTo>
                <a:lnTo>
                  <a:pt x="13756" y="78131"/>
                </a:lnTo>
                <a:lnTo>
                  <a:pt x="13808" y="78217"/>
                </a:lnTo>
                <a:lnTo>
                  <a:pt x="13872" y="78302"/>
                </a:lnTo>
                <a:lnTo>
                  <a:pt x="13935" y="78381"/>
                </a:lnTo>
                <a:lnTo>
                  <a:pt x="14005" y="78460"/>
                </a:lnTo>
                <a:lnTo>
                  <a:pt x="14074" y="78524"/>
                </a:lnTo>
                <a:lnTo>
                  <a:pt x="14155" y="78582"/>
                </a:lnTo>
                <a:lnTo>
                  <a:pt x="14236" y="78639"/>
                </a:lnTo>
                <a:lnTo>
                  <a:pt x="14317" y="78682"/>
                </a:lnTo>
                <a:lnTo>
                  <a:pt x="14375" y="78796"/>
                </a:lnTo>
                <a:lnTo>
                  <a:pt x="14438" y="78911"/>
                </a:lnTo>
                <a:lnTo>
                  <a:pt x="14508" y="79011"/>
                </a:lnTo>
                <a:lnTo>
                  <a:pt x="14588" y="79104"/>
                </a:lnTo>
                <a:lnTo>
                  <a:pt x="14675" y="79190"/>
                </a:lnTo>
                <a:lnTo>
                  <a:pt x="14768" y="79261"/>
                </a:lnTo>
                <a:lnTo>
                  <a:pt x="14866" y="79326"/>
                </a:lnTo>
                <a:lnTo>
                  <a:pt x="14970" y="79376"/>
                </a:lnTo>
                <a:lnTo>
                  <a:pt x="15074" y="79419"/>
                </a:lnTo>
                <a:lnTo>
                  <a:pt x="15190" y="79448"/>
                </a:lnTo>
                <a:lnTo>
                  <a:pt x="15311" y="79462"/>
                </a:lnTo>
                <a:lnTo>
                  <a:pt x="15432" y="79462"/>
                </a:lnTo>
                <a:lnTo>
                  <a:pt x="15559" y="79440"/>
                </a:lnTo>
                <a:lnTo>
                  <a:pt x="15687" y="79412"/>
                </a:lnTo>
                <a:lnTo>
                  <a:pt x="15820" y="79362"/>
                </a:lnTo>
                <a:lnTo>
                  <a:pt x="15958" y="79290"/>
                </a:lnTo>
                <a:lnTo>
                  <a:pt x="17530" y="78395"/>
                </a:lnTo>
                <a:lnTo>
                  <a:pt x="19097" y="77479"/>
                </a:lnTo>
                <a:lnTo>
                  <a:pt x="20669" y="76549"/>
                </a:lnTo>
                <a:lnTo>
                  <a:pt x="22229" y="75604"/>
                </a:lnTo>
                <a:lnTo>
                  <a:pt x="23790" y="74652"/>
                </a:lnTo>
                <a:lnTo>
                  <a:pt x="25350" y="73686"/>
                </a:lnTo>
                <a:lnTo>
                  <a:pt x="26905" y="72713"/>
                </a:lnTo>
                <a:lnTo>
                  <a:pt x="28460" y="71733"/>
                </a:lnTo>
                <a:lnTo>
                  <a:pt x="30009" y="70745"/>
                </a:lnTo>
                <a:lnTo>
                  <a:pt x="31552" y="69750"/>
                </a:lnTo>
                <a:lnTo>
                  <a:pt x="34644" y="67753"/>
                </a:lnTo>
                <a:lnTo>
                  <a:pt x="40788" y="63746"/>
                </a:lnTo>
                <a:lnTo>
                  <a:pt x="40938" y="63645"/>
                </a:lnTo>
                <a:lnTo>
                  <a:pt x="41065" y="63531"/>
                </a:lnTo>
                <a:lnTo>
                  <a:pt x="41187" y="63416"/>
                </a:lnTo>
                <a:lnTo>
                  <a:pt x="41297" y="63295"/>
                </a:lnTo>
                <a:lnTo>
                  <a:pt x="41389" y="63166"/>
                </a:lnTo>
                <a:lnTo>
                  <a:pt x="41470" y="63030"/>
                </a:lnTo>
                <a:lnTo>
                  <a:pt x="41545" y="62894"/>
                </a:lnTo>
                <a:lnTo>
                  <a:pt x="41603" y="62751"/>
                </a:lnTo>
                <a:lnTo>
                  <a:pt x="41649" y="62608"/>
                </a:lnTo>
                <a:lnTo>
                  <a:pt x="41690" y="62457"/>
                </a:lnTo>
                <a:lnTo>
                  <a:pt x="41713" y="62307"/>
                </a:lnTo>
                <a:lnTo>
                  <a:pt x="41730" y="62157"/>
                </a:lnTo>
                <a:lnTo>
                  <a:pt x="41736" y="62006"/>
                </a:lnTo>
                <a:lnTo>
                  <a:pt x="41736" y="61849"/>
                </a:lnTo>
                <a:lnTo>
                  <a:pt x="41724" y="61699"/>
                </a:lnTo>
                <a:lnTo>
                  <a:pt x="41701" y="61548"/>
                </a:lnTo>
                <a:lnTo>
                  <a:pt x="41753" y="61420"/>
                </a:lnTo>
                <a:lnTo>
                  <a:pt x="41794" y="61284"/>
                </a:lnTo>
                <a:lnTo>
                  <a:pt x="41828" y="61148"/>
                </a:lnTo>
                <a:lnTo>
                  <a:pt x="41857" y="61005"/>
                </a:lnTo>
                <a:lnTo>
                  <a:pt x="41874" y="60861"/>
                </a:lnTo>
                <a:lnTo>
                  <a:pt x="41886" y="60718"/>
                </a:lnTo>
                <a:lnTo>
                  <a:pt x="41892" y="60568"/>
                </a:lnTo>
                <a:lnTo>
                  <a:pt x="41880" y="60418"/>
                </a:lnTo>
                <a:lnTo>
                  <a:pt x="41869" y="60267"/>
                </a:lnTo>
                <a:lnTo>
                  <a:pt x="41840" y="60117"/>
                </a:lnTo>
                <a:lnTo>
                  <a:pt x="41805" y="59960"/>
                </a:lnTo>
                <a:lnTo>
                  <a:pt x="41759" y="59802"/>
                </a:lnTo>
                <a:lnTo>
                  <a:pt x="41701" y="59645"/>
                </a:lnTo>
                <a:lnTo>
                  <a:pt x="41632" y="59487"/>
                </a:lnTo>
                <a:lnTo>
                  <a:pt x="41557" y="59330"/>
                </a:lnTo>
                <a:lnTo>
                  <a:pt x="41464" y="59165"/>
                </a:lnTo>
                <a:lnTo>
                  <a:pt x="40337" y="57297"/>
                </a:lnTo>
                <a:lnTo>
                  <a:pt x="39204" y="55429"/>
                </a:lnTo>
                <a:lnTo>
                  <a:pt x="38066" y="53569"/>
                </a:lnTo>
                <a:lnTo>
                  <a:pt x="36927" y="51708"/>
                </a:lnTo>
                <a:lnTo>
                  <a:pt x="35777" y="49854"/>
                </a:lnTo>
                <a:lnTo>
                  <a:pt x="34627" y="48008"/>
                </a:lnTo>
                <a:lnTo>
                  <a:pt x="33477" y="46161"/>
                </a:lnTo>
                <a:lnTo>
                  <a:pt x="32315" y="44322"/>
                </a:lnTo>
                <a:lnTo>
                  <a:pt x="31153" y="42483"/>
                </a:lnTo>
                <a:lnTo>
                  <a:pt x="29986" y="40651"/>
                </a:lnTo>
                <a:lnTo>
                  <a:pt x="28818" y="38819"/>
                </a:lnTo>
                <a:lnTo>
                  <a:pt x="27645" y="36994"/>
                </a:lnTo>
                <a:lnTo>
                  <a:pt x="26472" y="35169"/>
                </a:lnTo>
                <a:lnTo>
                  <a:pt x="25292" y="33344"/>
                </a:lnTo>
                <a:lnTo>
                  <a:pt x="24108" y="31526"/>
                </a:lnTo>
                <a:lnTo>
                  <a:pt x="22929" y="29708"/>
                </a:lnTo>
                <a:lnTo>
                  <a:pt x="20547" y="26087"/>
                </a:lnTo>
                <a:lnTo>
                  <a:pt x="18166" y="22473"/>
                </a:lnTo>
                <a:lnTo>
                  <a:pt x="15773" y="18866"/>
                </a:lnTo>
                <a:lnTo>
                  <a:pt x="13369" y="15266"/>
                </a:lnTo>
                <a:lnTo>
                  <a:pt x="10965" y="11666"/>
                </a:lnTo>
                <a:lnTo>
                  <a:pt x="8554" y="8080"/>
                </a:lnTo>
                <a:lnTo>
                  <a:pt x="3728" y="902"/>
                </a:lnTo>
                <a:lnTo>
                  <a:pt x="3653" y="802"/>
                </a:lnTo>
                <a:lnTo>
                  <a:pt x="3578" y="702"/>
                </a:lnTo>
                <a:lnTo>
                  <a:pt x="3503" y="609"/>
                </a:lnTo>
                <a:lnTo>
                  <a:pt x="3428" y="530"/>
                </a:lnTo>
                <a:lnTo>
                  <a:pt x="3347" y="451"/>
                </a:lnTo>
                <a:lnTo>
                  <a:pt x="3266" y="380"/>
                </a:lnTo>
                <a:lnTo>
                  <a:pt x="3191" y="315"/>
                </a:lnTo>
                <a:lnTo>
                  <a:pt x="3110" y="258"/>
                </a:lnTo>
                <a:lnTo>
                  <a:pt x="3023" y="208"/>
                </a:lnTo>
                <a:lnTo>
                  <a:pt x="2942" y="158"/>
                </a:lnTo>
                <a:lnTo>
                  <a:pt x="2861" y="122"/>
                </a:lnTo>
                <a:lnTo>
                  <a:pt x="2780" y="86"/>
                </a:lnTo>
                <a:lnTo>
                  <a:pt x="2694" y="58"/>
                </a:lnTo>
                <a:lnTo>
                  <a:pt x="2613" y="36"/>
                </a:lnTo>
                <a:lnTo>
                  <a:pt x="2526" y="22"/>
                </a:lnTo>
                <a:lnTo>
                  <a:pt x="2445" y="7"/>
                </a:lnTo>
                <a:lnTo>
                  <a:pt x="235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lt2"/>
        </a:solidFill>
      </p:bgPr>
    </p:bg>
    <p:spTree>
      <p:nvGrpSpPr>
        <p:cNvPr id="63" name="Shape 63"/>
        <p:cNvGrpSpPr/>
        <p:nvPr/>
      </p:nvGrpSpPr>
      <p:grpSpPr>
        <a:xfrm>
          <a:off x="0" y="0"/>
          <a:ext cx="0" cy="0"/>
          <a:chOff x="0" y="0"/>
          <a:chExt cx="0" cy="0"/>
        </a:xfrm>
      </p:grpSpPr>
      <p:sp>
        <p:nvSpPr>
          <p:cNvPr id="64" name="Google Shape;64;p4"/>
          <p:cNvSpPr txBox="1"/>
          <p:nvPr>
            <p:ph type="title"/>
          </p:nvPr>
        </p:nvSpPr>
        <p:spPr>
          <a:xfrm>
            <a:off x="720000" y="337902"/>
            <a:ext cx="7704000" cy="53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3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 name="Google Shape;65;p4"/>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chemeClr val="lt1"/>
              </a:buClr>
              <a:buSzPts val="1400"/>
              <a:buChar char="●"/>
              <a:defRPr sz="1400">
                <a:solidFill>
                  <a:schemeClr val="lt1"/>
                </a:solidFill>
              </a:defRPr>
            </a:lvl1pPr>
            <a:lvl2pPr indent="-317500" lvl="1" marL="914400" rtl="0">
              <a:lnSpc>
                <a:spcPct val="100000"/>
              </a:lnSpc>
              <a:spcBef>
                <a:spcPts val="1600"/>
              </a:spcBef>
              <a:spcAft>
                <a:spcPts val="0"/>
              </a:spcAft>
              <a:buClr>
                <a:schemeClr val="lt1"/>
              </a:buClr>
              <a:buSzPts val="1400"/>
              <a:buChar char="○"/>
              <a:defRPr>
                <a:solidFill>
                  <a:schemeClr val="lt1"/>
                </a:solidFill>
              </a:defRPr>
            </a:lvl2pPr>
            <a:lvl3pPr indent="-317500" lvl="2" marL="1371600" rtl="0">
              <a:lnSpc>
                <a:spcPct val="100000"/>
              </a:lnSpc>
              <a:spcBef>
                <a:spcPts val="1600"/>
              </a:spcBef>
              <a:spcAft>
                <a:spcPts val="0"/>
              </a:spcAft>
              <a:buClr>
                <a:schemeClr val="lt1"/>
              </a:buClr>
              <a:buSzPts val="1400"/>
              <a:buChar char="■"/>
              <a:defRPr>
                <a:solidFill>
                  <a:schemeClr val="lt1"/>
                </a:solidFill>
              </a:defRPr>
            </a:lvl3pPr>
            <a:lvl4pPr indent="-317500" lvl="3" marL="1828800" rtl="0">
              <a:lnSpc>
                <a:spcPct val="100000"/>
              </a:lnSpc>
              <a:spcBef>
                <a:spcPts val="1600"/>
              </a:spcBef>
              <a:spcAft>
                <a:spcPts val="0"/>
              </a:spcAft>
              <a:buClr>
                <a:schemeClr val="lt1"/>
              </a:buClr>
              <a:buSzPts val="1400"/>
              <a:buChar char="●"/>
              <a:defRPr>
                <a:solidFill>
                  <a:schemeClr val="lt1"/>
                </a:solidFill>
              </a:defRPr>
            </a:lvl4pPr>
            <a:lvl5pPr indent="-317500" lvl="4" marL="2286000" rtl="0">
              <a:lnSpc>
                <a:spcPct val="100000"/>
              </a:lnSpc>
              <a:spcBef>
                <a:spcPts val="1600"/>
              </a:spcBef>
              <a:spcAft>
                <a:spcPts val="0"/>
              </a:spcAft>
              <a:buClr>
                <a:schemeClr val="lt1"/>
              </a:buClr>
              <a:buSzPts val="1400"/>
              <a:buChar char="○"/>
              <a:defRPr>
                <a:solidFill>
                  <a:schemeClr val="lt1"/>
                </a:solidFill>
              </a:defRPr>
            </a:lvl5pPr>
            <a:lvl6pPr indent="-317500" lvl="5" marL="2743200" rtl="0">
              <a:lnSpc>
                <a:spcPct val="100000"/>
              </a:lnSpc>
              <a:spcBef>
                <a:spcPts val="1600"/>
              </a:spcBef>
              <a:spcAft>
                <a:spcPts val="0"/>
              </a:spcAft>
              <a:buClr>
                <a:schemeClr val="lt1"/>
              </a:buClr>
              <a:buSzPts val="1400"/>
              <a:buChar char="■"/>
              <a:defRPr>
                <a:solidFill>
                  <a:schemeClr val="lt1"/>
                </a:solidFill>
              </a:defRPr>
            </a:lvl6pPr>
            <a:lvl7pPr indent="-317500" lvl="6" marL="3200400" rtl="0">
              <a:lnSpc>
                <a:spcPct val="100000"/>
              </a:lnSpc>
              <a:spcBef>
                <a:spcPts val="1600"/>
              </a:spcBef>
              <a:spcAft>
                <a:spcPts val="0"/>
              </a:spcAft>
              <a:buClr>
                <a:schemeClr val="lt1"/>
              </a:buClr>
              <a:buSzPts val="1400"/>
              <a:buChar char="●"/>
              <a:defRPr>
                <a:solidFill>
                  <a:schemeClr val="lt1"/>
                </a:solidFill>
              </a:defRPr>
            </a:lvl7pPr>
            <a:lvl8pPr indent="-317500" lvl="7" marL="3657600" rtl="0">
              <a:lnSpc>
                <a:spcPct val="100000"/>
              </a:lnSpc>
              <a:spcBef>
                <a:spcPts val="1600"/>
              </a:spcBef>
              <a:spcAft>
                <a:spcPts val="0"/>
              </a:spcAft>
              <a:buClr>
                <a:schemeClr val="lt1"/>
              </a:buClr>
              <a:buSzPts val="1400"/>
              <a:buChar char="○"/>
              <a:defRPr>
                <a:solidFill>
                  <a:schemeClr val="lt1"/>
                </a:solidFill>
              </a:defRPr>
            </a:lvl8pPr>
            <a:lvl9pPr indent="-317500" lvl="8" marL="4114800" rtl="0">
              <a:lnSpc>
                <a:spcPct val="100000"/>
              </a:lnSpc>
              <a:spcBef>
                <a:spcPts val="1600"/>
              </a:spcBef>
              <a:spcAft>
                <a:spcPts val="1600"/>
              </a:spcAft>
              <a:buClr>
                <a:schemeClr val="lt1"/>
              </a:buClr>
              <a:buSzPts val="1400"/>
              <a:buChar char="■"/>
              <a:defRPr>
                <a:solidFill>
                  <a:schemeClr val="lt1"/>
                </a:solidFill>
              </a:defRPr>
            </a:lvl9pPr>
          </a:lstStyle>
          <a:p/>
        </p:txBody>
      </p:sp>
      <p:sp>
        <p:nvSpPr>
          <p:cNvPr id="66" name="Google Shape;66;p4"/>
          <p:cNvSpPr/>
          <p:nvPr/>
        </p:nvSpPr>
        <p:spPr>
          <a:xfrm rot="10800000">
            <a:off x="440626" y="301813"/>
            <a:ext cx="690075" cy="567537"/>
          </a:xfrm>
          <a:custGeom>
            <a:rect b="b" l="l" r="r" t="t"/>
            <a:pathLst>
              <a:path extrusionOk="0" h="52635" w="196323">
                <a:moveTo>
                  <a:pt x="167138" y="1"/>
                </a:moveTo>
                <a:lnTo>
                  <a:pt x="166630" y="16"/>
                </a:lnTo>
                <a:lnTo>
                  <a:pt x="166122" y="39"/>
                </a:lnTo>
                <a:lnTo>
                  <a:pt x="165613" y="78"/>
                </a:lnTo>
                <a:lnTo>
                  <a:pt x="165132" y="124"/>
                </a:lnTo>
                <a:lnTo>
                  <a:pt x="164650" y="178"/>
                </a:lnTo>
                <a:lnTo>
                  <a:pt x="164222" y="240"/>
                </a:lnTo>
                <a:lnTo>
                  <a:pt x="163794" y="317"/>
                </a:lnTo>
                <a:lnTo>
                  <a:pt x="163393" y="394"/>
                </a:lnTo>
                <a:lnTo>
                  <a:pt x="163018" y="487"/>
                </a:lnTo>
                <a:lnTo>
                  <a:pt x="162671" y="587"/>
                </a:lnTo>
                <a:lnTo>
                  <a:pt x="162350" y="695"/>
                </a:lnTo>
                <a:lnTo>
                  <a:pt x="162082" y="811"/>
                </a:lnTo>
                <a:lnTo>
                  <a:pt x="161868" y="935"/>
                </a:lnTo>
                <a:lnTo>
                  <a:pt x="161681" y="1066"/>
                </a:lnTo>
                <a:lnTo>
                  <a:pt x="161574" y="1205"/>
                </a:lnTo>
                <a:lnTo>
                  <a:pt x="161494" y="1352"/>
                </a:lnTo>
                <a:lnTo>
                  <a:pt x="161467" y="1506"/>
                </a:lnTo>
                <a:lnTo>
                  <a:pt x="161520" y="1660"/>
                </a:lnTo>
                <a:lnTo>
                  <a:pt x="161627" y="1822"/>
                </a:lnTo>
                <a:lnTo>
                  <a:pt x="161788" y="1992"/>
                </a:lnTo>
                <a:lnTo>
                  <a:pt x="165373" y="4964"/>
                </a:lnTo>
                <a:lnTo>
                  <a:pt x="167138" y="6454"/>
                </a:lnTo>
                <a:lnTo>
                  <a:pt x="168904" y="7944"/>
                </a:lnTo>
                <a:lnTo>
                  <a:pt x="170642" y="9434"/>
                </a:lnTo>
                <a:lnTo>
                  <a:pt x="172354" y="10924"/>
                </a:lnTo>
                <a:lnTo>
                  <a:pt x="174040" y="12422"/>
                </a:lnTo>
                <a:lnTo>
                  <a:pt x="175698" y="13920"/>
                </a:lnTo>
                <a:lnTo>
                  <a:pt x="173264" y="13603"/>
                </a:lnTo>
                <a:lnTo>
                  <a:pt x="170830" y="13286"/>
                </a:lnTo>
                <a:lnTo>
                  <a:pt x="168369" y="12985"/>
                </a:lnTo>
                <a:lnTo>
                  <a:pt x="165908" y="12684"/>
                </a:lnTo>
                <a:lnTo>
                  <a:pt x="163446" y="12391"/>
                </a:lnTo>
                <a:lnTo>
                  <a:pt x="160985" y="12113"/>
                </a:lnTo>
                <a:lnTo>
                  <a:pt x="158498" y="11835"/>
                </a:lnTo>
                <a:lnTo>
                  <a:pt x="155983" y="11565"/>
                </a:lnTo>
                <a:lnTo>
                  <a:pt x="153495" y="11302"/>
                </a:lnTo>
                <a:lnTo>
                  <a:pt x="150954" y="11048"/>
                </a:lnTo>
                <a:lnTo>
                  <a:pt x="148439" y="10793"/>
                </a:lnTo>
                <a:lnTo>
                  <a:pt x="145898" y="10554"/>
                </a:lnTo>
                <a:lnTo>
                  <a:pt x="143330" y="10322"/>
                </a:lnTo>
                <a:lnTo>
                  <a:pt x="140789" y="10098"/>
                </a:lnTo>
                <a:lnTo>
                  <a:pt x="138194" y="9874"/>
                </a:lnTo>
                <a:lnTo>
                  <a:pt x="135599" y="9666"/>
                </a:lnTo>
                <a:lnTo>
                  <a:pt x="135144" y="9635"/>
                </a:lnTo>
                <a:lnTo>
                  <a:pt x="134663" y="9612"/>
                </a:lnTo>
                <a:lnTo>
                  <a:pt x="134208" y="9596"/>
                </a:lnTo>
                <a:lnTo>
                  <a:pt x="133727" y="9589"/>
                </a:lnTo>
                <a:lnTo>
                  <a:pt x="133272" y="9596"/>
                </a:lnTo>
                <a:lnTo>
                  <a:pt x="132844" y="9612"/>
                </a:lnTo>
                <a:lnTo>
                  <a:pt x="132389" y="9635"/>
                </a:lnTo>
                <a:lnTo>
                  <a:pt x="131961" y="9666"/>
                </a:lnTo>
                <a:lnTo>
                  <a:pt x="131560" y="9704"/>
                </a:lnTo>
                <a:lnTo>
                  <a:pt x="131159" y="9751"/>
                </a:lnTo>
                <a:lnTo>
                  <a:pt x="130757" y="9797"/>
                </a:lnTo>
                <a:lnTo>
                  <a:pt x="130383" y="9859"/>
                </a:lnTo>
                <a:lnTo>
                  <a:pt x="130008" y="9928"/>
                </a:lnTo>
                <a:lnTo>
                  <a:pt x="129660" y="9998"/>
                </a:lnTo>
                <a:lnTo>
                  <a:pt x="129313" y="10075"/>
                </a:lnTo>
                <a:lnTo>
                  <a:pt x="128992" y="10160"/>
                </a:lnTo>
                <a:lnTo>
                  <a:pt x="128697" y="10253"/>
                </a:lnTo>
                <a:lnTo>
                  <a:pt x="128430" y="10353"/>
                </a:lnTo>
                <a:lnTo>
                  <a:pt x="128162" y="10446"/>
                </a:lnTo>
                <a:lnTo>
                  <a:pt x="127922" y="10554"/>
                </a:lnTo>
                <a:lnTo>
                  <a:pt x="127708" y="10662"/>
                </a:lnTo>
                <a:lnTo>
                  <a:pt x="127520" y="10778"/>
                </a:lnTo>
                <a:lnTo>
                  <a:pt x="127333" y="10893"/>
                </a:lnTo>
                <a:lnTo>
                  <a:pt x="127199" y="11009"/>
                </a:lnTo>
                <a:lnTo>
                  <a:pt x="127066" y="11133"/>
                </a:lnTo>
                <a:lnTo>
                  <a:pt x="126985" y="11264"/>
                </a:lnTo>
                <a:lnTo>
                  <a:pt x="126932" y="11387"/>
                </a:lnTo>
                <a:lnTo>
                  <a:pt x="126878" y="11519"/>
                </a:lnTo>
                <a:lnTo>
                  <a:pt x="126878" y="11650"/>
                </a:lnTo>
                <a:lnTo>
                  <a:pt x="126905" y="11789"/>
                </a:lnTo>
                <a:lnTo>
                  <a:pt x="126959" y="11920"/>
                </a:lnTo>
                <a:lnTo>
                  <a:pt x="127039" y="12059"/>
                </a:lnTo>
                <a:lnTo>
                  <a:pt x="128323" y="13719"/>
                </a:lnTo>
                <a:lnTo>
                  <a:pt x="129607" y="15379"/>
                </a:lnTo>
                <a:lnTo>
                  <a:pt x="130944" y="17038"/>
                </a:lnTo>
                <a:lnTo>
                  <a:pt x="132282" y="18698"/>
                </a:lnTo>
                <a:lnTo>
                  <a:pt x="133620" y="20350"/>
                </a:lnTo>
                <a:lnTo>
                  <a:pt x="135011" y="22002"/>
                </a:lnTo>
                <a:lnTo>
                  <a:pt x="137793" y="25314"/>
                </a:lnTo>
                <a:lnTo>
                  <a:pt x="135358" y="24936"/>
                </a:lnTo>
                <a:lnTo>
                  <a:pt x="132897" y="24565"/>
                </a:lnTo>
                <a:lnTo>
                  <a:pt x="130436" y="24202"/>
                </a:lnTo>
                <a:lnTo>
                  <a:pt x="127975" y="23840"/>
                </a:lnTo>
                <a:lnTo>
                  <a:pt x="125487" y="23492"/>
                </a:lnTo>
                <a:lnTo>
                  <a:pt x="123000" y="23137"/>
                </a:lnTo>
                <a:lnTo>
                  <a:pt x="120512" y="22797"/>
                </a:lnTo>
                <a:lnTo>
                  <a:pt x="117997" y="22458"/>
                </a:lnTo>
                <a:lnTo>
                  <a:pt x="115483" y="22126"/>
                </a:lnTo>
                <a:lnTo>
                  <a:pt x="112968" y="21802"/>
                </a:lnTo>
                <a:lnTo>
                  <a:pt x="110427" y="21477"/>
                </a:lnTo>
                <a:lnTo>
                  <a:pt x="107885" y="21161"/>
                </a:lnTo>
                <a:lnTo>
                  <a:pt x="105344" y="20844"/>
                </a:lnTo>
                <a:lnTo>
                  <a:pt x="102776" y="20543"/>
                </a:lnTo>
                <a:lnTo>
                  <a:pt x="100208" y="20234"/>
                </a:lnTo>
                <a:lnTo>
                  <a:pt x="97613" y="19941"/>
                </a:lnTo>
                <a:lnTo>
                  <a:pt x="97158" y="19895"/>
                </a:lnTo>
                <a:lnTo>
                  <a:pt x="96704" y="19864"/>
                </a:lnTo>
                <a:lnTo>
                  <a:pt x="96249" y="19841"/>
                </a:lnTo>
                <a:lnTo>
                  <a:pt x="95794" y="19825"/>
                </a:lnTo>
                <a:lnTo>
                  <a:pt x="95339" y="19825"/>
                </a:lnTo>
                <a:lnTo>
                  <a:pt x="94885" y="19841"/>
                </a:lnTo>
                <a:lnTo>
                  <a:pt x="94457" y="19856"/>
                </a:lnTo>
                <a:lnTo>
                  <a:pt x="94029" y="19887"/>
                </a:lnTo>
                <a:lnTo>
                  <a:pt x="93601" y="19933"/>
                </a:lnTo>
                <a:lnTo>
                  <a:pt x="93173" y="19980"/>
                </a:lnTo>
                <a:lnTo>
                  <a:pt x="92771" y="20034"/>
                </a:lnTo>
                <a:lnTo>
                  <a:pt x="92370" y="20103"/>
                </a:lnTo>
                <a:lnTo>
                  <a:pt x="91996" y="20173"/>
                </a:lnTo>
                <a:lnTo>
                  <a:pt x="91648" y="20250"/>
                </a:lnTo>
                <a:lnTo>
                  <a:pt x="91300" y="20335"/>
                </a:lnTo>
                <a:lnTo>
                  <a:pt x="90952" y="20427"/>
                </a:lnTo>
                <a:lnTo>
                  <a:pt x="90658" y="20528"/>
                </a:lnTo>
                <a:lnTo>
                  <a:pt x="90364" y="20628"/>
                </a:lnTo>
                <a:lnTo>
                  <a:pt x="90096" y="20736"/>
                </a:lnTo>
                <a:lnTo>
                  <a:pt x="89829" y="20844"/>
                </a:lnTo>
                <a:lnTo>
                  <a:pt x="89615" y="20960"/>
                </a:lnTo>
                <a:lnTo>
                  <a:pt x="89401" y="21084"/>
                </a:lnTo>
                <a:lnTo>
                  <a:pt x="89240" y="21199"/>
                </a:lnTo>
                <a:lnTo>
                  <a:pt x="89080" y="21323"/>
                </a:lnTo>
                <a:lnTo>
                  <a:pt x="88946" y="21454"/>
                </a:lnTo>
                <a:lnTo>
                  <a:pt x="88866" y="21578"/>
                </a:lnTo>
                <a:lnTo>
                  <a:pt x="88786" y="21709"/>
                </a:lnTo>
                <a:lnTo>
                  <a:pt x="88759" y="21840"/>
                </a:lnTo>
                <a:lnTo>
                  <a:pt x="88759" y="21971"/>
                </a:lnTo>
                <a:lnTo>
                  <a:pt x="88786" y="22095"/>
                </a:lnTo>
                <a:lnTo>
                  <a:pt x="88866" y="22226"/>
                </a:lnTo>
                <a:lnTo>
                  <a:pt x="88973" y="22357"/>
                </a:lnTo>
                <a:lnTo>
                  <a:pt x="102321" y="36191"/>
                </a:lnTo>
                <a:lnTo>
                  <a:pt x="99406" y="35859"/>
                </a:lnTo>
                <a:lnTo>
                  <a:pt x="96490" y="35535"/>
                </a:lnTo>
                <a:lnTo>
                  <a:pt x="93574" y="35219"/>
                </a:lnTo>
                <a:lnTo>
                  <a:pt x="90631" y="34910"/>
                </a:lnTo>
                <a:lnTo>
                  <a:pt x="87689" y="34609"/>
                </a:lnTo>
                <a:lnTo>
                  <a:pt x="84746" y="34315"/>
                </a:lnTo>
                <a:lnTo>
                  <a:pt x="81777" y="34030"/>
                </a:lnTo>
                <a:lnTo>
                  <a:pt x="78808" y="33752"/>
                </a:lnTo>
                <a:lnTo>
                  <a:pt x="75838" y="33474"/>
                </a:lnTo>
                <a:lnTo>
                  <a:pt x="72842" y="33212"/>
                </a:lnTo>
                <a:lnTo>
                  <a:pt x="69846" y="32949"/>
                </a:lnTo>
                <a:lnTo>
                  <a:pt x="66850" y="32702"/>
                </a:lnTo>
                <a:lnTo>
                  <a:pt x="63827" y="32455"/>
                </a:lnTo>
                <a:lnTo>
                  <a:pt x="60804" y="32216"/>
                </a:lnTo>
                <a:lnTo>
                  <a:pt x="57755" y="31992"/>
                </a:lnTo>
                <a:lnTo>
                  <a:pt x="54705" y="31768"/>
                </a:lnTo>
                <a:lnTo>
                  <a:pt x="54277" y="31737"/>
                </a:lnTo>
                <a:lnTo>
                  <a:pt x="53822" y="31722"/>
                </a:lnTo>
                <a:lnTo>
                  <a:pt x="53368" y="31714"/>
                </a:lnTo>
                <a:lnTo>
                  <a:pt x="52913" y="31714"/>
                </a:lnTo>
                <a:lnTo>
                  <a:pt x="52458" y="31722"/>
                </a:lnTo>
                <a:lnTo>
                  <a:pt x="52030" y="31737"/>
                </a:lnTo>
                <a:lnTo>
                  <a:pt x="51575" y="31760"/>
                </a:lnTo>
                <a:lnTo>
                  <a:pt x="51121" y="31799"/>
                </a:lnTo>
                <a:lnTo>
                  <a:pt x="50666" y="31837"/>
                </a:lnTo>
                <a:lnTo>
                  <a:pt x="50238" y="31884"/>
                </a:lnTo>
                <a:lnTo>
                  <a:pt x="49810" y="31938"/>
                </a:lnTo>
                <a:lnTo>
                  <a:pt x="49409" y="31992"/>
                </a:lnTo>
                <a:lnTo>
                  <a:pt x="49007" y="32061"/>
                </a:lnTo>
                <a:lnTo>
                  <a:pt x="48606" y="32131"/>
                </a:lnTo>
                <a:lnTo>
                  <a:pt x="48232" y="32208"/>
                </a:lnTo>
                <a:lnTo>
                  <a:pt x="47884" y="32293"/>
                </a:lnTo>
                <a:lnTo>
                  <a:pt x="47536" y="32386"/>
                </a:lnTo>
                <a:lnTo>
                  <a:pt x="47242" y="32478"/>
                </a:lnTo>
                <a:lnTo>
                  <a:pt x="46948" y="32579"/>
                </a:lnTo>
                <a:lnTo>
                  <a:pt x="46680" y="32679"/>
                </a:lnTo>
                <a:lnTo>
                  <a:pt x="46413" y="32795"/>
                </a:lnTo>
                <a:lnTo>
                  <a:pt x="46199" y="32903"/>
                </a:lnTo>
                <a:lnTo>
                  <a:pt x="46038" y="33019"/>
                </a:lnTo>
                <a:lnTo>
                  <a:pt x="45878" y="33142"/>
                </a:lnTo>
                <a:lnTo>
                  <a:pt x="45744" y="33266"/>
                </a:lnTo>
                <a:lnTo>
                  <a:pt x="45664" y="33389"/>
                </a:lnTo>
                <a:lnTo>
                  <a:pt x="45610" y="33520"/>
                </a:lnTo>
                <a:lnTo>
                  <a:pt x="45610" y="33652"/>
                </a:lnTo>
                <a:lnTo>
                  <a:pt x="45637" y="33791"/>
                </a:lnTo>
                <a:lnTo>
                  <a:pt x="45690" y="33922"/>
                </a:lnTo>
                <a:lnTo>
                  <a:pt x="45824" y="34061"/>
                </a:lnTo>
                <a:lnTo>
                  <a:pt x="45985" y="34200"/>
                </a:lnTo>
                <a:lnTo>
                  <a:pt x="61794" y="46521"/>
                </a:lnTo>
                <a:lnTo>
                  <a:pt x="58584" y="46088"/>
                </a:lnTo>
                <a:lnTo>
                  <a:pt x="55374" y="45671"/>
                </a:lnTo>
                <a:lnTo>
                  <a:pt x="52137" y="45262"/>
                </a:lnTo>
                <a:lnTo>
                  <a:pt x="48874" y="44853"/>
                </a:lnTo>
                <a:lnTo>
                  <a:pt x="45610" y="44467"/>
                </a:lnTo>
                <a:lnTo>
                  <a:pt x="42346" y="44081"/>
                </a:lnTo>
                <a:lnTo>
                  <a:pt x="39056" y="43711"/>
                </a:lnTo>
                <a:lnTo>
                  <a:pt x="35766" y="43348"/>
                </a:lnTo>
                <a:lnTo>
                  <a:pt x="32449" y="42993"/>
                </a:lnTo>
                <a:lnTo>
                  <a:pt x="29105" y="42645"/>
                </a:lnTo>
                <a:lnTo>
                  <a:pt x="25761" y="42313"/>
                </a:lnTo>
                <a:lnTo>
                  <a:pt x="22417" y="41989"/>
                </a:lnTo>
                <a:lnTo>
                  <a:pt x="19047" y="41673"/>
                </a:lnTo>
                <a:lnTo>
                  <a:pt x="15649" y="41371"/>
                </a:lnTo>
                <a:lnTo>
                  <a:pt x="12252" y="41070"/>
                </a:lnTo>
                <a:lnTo>
                  <a:pt x="8828" y="40785"/>
                </a:lnTo>
                <a:lnTo>
                  <a:pt x="8400" y="40754"/>
                </a:lnTo>
                <a:lnTo>
                  <a:pt x="7999" y="40731"/>
                </a:lnTo>
                <a:lnTo>
                  <a:pt x="7624" y="40715"/>
                </a:lnTo>
                <a:lnTo>
                  <a:pt x="7223" y="40700"/>
                </a:lnTo>
                <a:lnTo>
                  <a:pt x="6474" y="40700"/>
                </a:lnTo>
                <a:lnTo>
                  <a:pt x="6126" y="40708"/>
                </a:lnTo>
                <a:lnTo>
                  <a:pt x="5778" y="40715"/>
                </a:lnTo>
                <a:lnTo>
                  <a:pt x="5431" y="40738"/>
                </a:lnTo>
                <a:lnTo>
                  <a:pt x="5083" y="40762"/>
                </a:lnTo>
                <a:lnTo>
                  <a:pt x="4762" y="40785"/>
                </a:lnTo>
                <a:lnTo>
                  <a:pt x="4441" y="40823"/>
                </a:lnTo>
                <a:lnTo>
                  <a:pt x="4147" y="40854"/>
                </a:lnTo>
                <a:lnTo>
                  <a:pt x="3826" y="40901"/>
                </a:lnTo>
                <a:lnTo>
                  <a:pt x="3558" y="40947"/>
                </a:lnTo>
                <a:lnTo>
                  <a:pt x="3264" y="40993"/>
                </a:lnTo>
                <a:lnTo>
                  <a:pt x="2996" y="41047"/>
                </a:lnTo>
                <a:lnTo>
                  <a:pt x="2756" y="41109"/>
                </a:lnTo>
                <a:lnTo>
                  <a:pt x="2247" y="41233"/>
                </a:lnTo>
                <a:lnTo>
                  <a:pt x="1819" y="41379"/>
                </a:lnTo>
                <a:lnTo>
                  <a:pt x="1418" y="41526"/>
                </a:lnTo>
                <a:lnTo>
                  <a:pt x="1070" y="41688"/>
                </a:lnTo>
                <a:lnTo>
                  <a:pt x="749" y="41858"/>
                </a:lnTo>
                <a:lnTo>
                  <a:pt x="509" y="42035"/>
                </a:lnTo>
                <a:lnTo>
                  <a:pt x="295" y="42221"/>
                </a:lnTo>
                <a:lnTo>
                  <a:pt x="134" y="42406"/>
                </a:lnTo>
                <a:lnTo>
                  <a:pt x="54" y="42591"/>
                </a:lnTo>
                <a:lnTo>
                  <a:pt x="0" y="42784"/>
                </a:lnTo>
                <a:lnTo>
                  <a:pt x="0" y="42977"/>
                </a:lnTo>
                <a:lnTo>
                  <a:pt x="81" y="43162"/>
                </a:lnTo>
                <a:lnTo>
                  <a:pt x="188" y="43355"/>
                </a:lnTo>
                <a:lnTo>
                  <a:pt x="375" y="43533"/>
                </a:lnTo>
                <a:lnTo>
                  <a:pt x="509" y="43626"/>
                </a:lnTo>
                <a:lnTo>
                  <a:pt x="616" y="43711"/>
                </a:lnTo>
                <a:lnTo>
                  <a:pt x="776" y="43796"/>
                </a:lnTo>
                <a:lnTo>
                  <a:pt x="937" y="43880"/>
                </a:lnTo>
                <a:lnTo>
                  <a:pt x="1124" y="43958"/>
                </a:lnTo>
                <a:lnTo>
                  <a:pt x="1311" y="44043"/>
                </a:lnTo>
                <a:lnTo>
                  <a:pt x="1525" y="44112"/>
                </a:lnTo>
                <a:lnTo>
                  <a:pt x="1739" y="44189"/>
                </a:lnTo>
                <a:lnTo>
                  <a:pt x="2007" y="44259"/>
                </a:lnTo>
                <a:lnTo>
                  <a:pt x="2247" y="44328"/>
                </a:lnTo>
                <a:lnTo>
                  <a:pt x="2542" y="44390"/>
                </a:lnTo>
                <a:lnTo>
                  <a:pt x="2836" y="44452"/>
                </a:lnTo>
                <a:lnTo>
                  <a:pt x="3157" y="44506"/>
                </a:lnTo>
                <a:lnTo>
                  <a:pt x="3478" y="44560"/>
                </a:lnTo>
                <a:lnTo>
                  <a:pt x="3826" y="44614"/>
                </a:lnTo>
                <a:lnTo>
                  <a:pt x="4200" y="44652"/>
                </a:lnTo>
                <a:lnTo>
                  <a:pt x="4575" y="44699"/>
                </a:lnTo>
                <a:lnTo>
                  <a:pt x="4976" y="44730"/>
                </a:lnTo>
                <a:lnTo>
                  <a:pt x="9283" y="45092"/>
                </a:lnTo>
                <a:lnTo>
                  <a:pt x="13563" y="45471"/>
                </a:lnTo>
                <a:lnTo>
                  <a:pt x="17816" y="45864"/>
                </a:lnTo>
                <a:lnTo>
                  <a:pt x="22043" y="46274"/>
                </a:lnTo>
                <a:lnTo>
                  <a:pt x="26243" y="46690"/>
                </a:lnTo>
                <a:lnTo>
                  <a:pt x="30416" y="47131"/>
                </a:lnTo>
                <a:lnTo>
                  <a:pt x="34589" y="47586"/>
                </a:lnTo>
                <a:lnTo>
                  <a:pt x="38708" y="48057"/>
                </a:lnTo>
                <a:lnTo>
                  <a:pt x="42828" y="48543"/>
                </a:lnTo>
                <a:lnTo>
                  <a:pt x="46921" y="49053"/>
                </a:lnTo>
                <a:lnTo>
                  <a:pt x="50987" y="49570"/>
                </a:lnTo>
                <a:lnTo>
                  <a:pt x="55026" y="50103"/>
                </a:lnTo>
                <a:lnTo>
                  <a:pt x="59039" y="50659"/>
                </a:lnTo>
                <a:lnTo>
                  <a:pt x="63051" y="51230"/>
                </a:lnTo>
                <a:lnTo>
                  <a:pt x="67037" y="51816"/>
                </a:lnTo>
                <a:lnTo>
                  <a:pt x="70996" y="52419"/>
                </a:lnTo>
                <a:lnTo>
                  <a:pt x="71451" y="52480"/>
                </a:lnTo>
                <a:lnTo>
                  <a:pt x="71933" y="52534"/>
                </a:lnTo>
                <a:lnTo>
                  <a:pt x="72414" y="52573"/>
                </a:lnTo>
                <a:lnTo>
                  <a:pt x="72922" y="52604"/>
                </a:lnTo>
                <a:lnTo>
                  <a:pt x="73431" y="52627"/>
                </a:lnTo>
                <a:lnTo>
                  <a:pt x="73939" y="52635"/>
                </a:lnTo>
                <a:lnTo>
                  <a:pt x="74474" y="52635"/>
                </a:lnTo>
                <a:lnTo>
                  <a:pt x="74982" y="52627"/>
                </a:lnTo>
                <a:lnTo>
                  <a:pt x="75490" y="52612"/>
                </a:lnTo>
                <a:lnTo>
                  <a:pt x="76025" y="52581"/>
                </a:lnTo>
                <a:lnTo>
                  <a:pt x="76507" y="52542"/>
                </a:lnTo>
                <a:lnTo>
                  <a:pt x="77015" y="52496"/>
                </a:lnTo>
                <a:lnTo>
                  <a:pt x="77497" y="52442"/>
                </a:lnTo>
                <a:lnTo>
                  <a:pt x="77978" y="52380"/>
                </a:lnTo>
                <a:lnTo>
                  <a:pt x="78433" y="52311"/>
                </a:lnTo>
                <a:lnTo>
                  <a:pt x="78888" y="52233"/>
                </a:lnTo>
                <a:lnTo>
                  <a:pt x="79289" y="52148"/>
                </a:lnTo>
                <a:lnTo>
                  <a:pt x="79690" y="52056"/>
                </a:lnTo>
                <a:lnTo>
                  <a:pt x="80065" y="51955"/>
                </a:lnTo>
                <a:lnTo>
                  <a:pt x="80413" y="51855"/>
                </a:lnTo>
                <a:lnTo>
                  <a:pt x="80734" y="51739"/>
                </a:lnTo>
                <a:lnTo>
                  <a:pt x="81001" y="51624"/>
                </a:lnTo>
                <a:lnTo>
                  <a:pt x="81242" y="51500"/>
                </a:lnTo>
                <a:lnTo>
                  <a:pt x="81456" y="51369"/>
                </a:lnTo>
                <a:lnTo>
                  <a:pt x="81616" y="51238"/>
                </a:lnTo>
                <a:lnTo>
                  <a:pt x="81750" y="51099"/>
                </a:lnTo>
                <a:lnTo>
                  <a:pt x="81830" y="50952"/>
                </a:lnTo>
                <a:lnTo>
                  <a:pt x="81857" y="50805"/>
                </a:lnTo>
                <a:lnTo>
                  <a:pt x="81830" y="50659"/>
                </a:lnTo>
                <a:lnTo>
                  <a:pt x="81777" y="50496"/>
                </a:lnTo>
                <a:lnTo>
                  <a:pt x="81643" y="50342"/>
                </a:lnTo>
                <a:lnTo>
                  <a:pt x="81456" y="50172"/>
                </a:lnTo>
                <a:lnTo>
                  <a:pt x="64095" y="36693"/>
                </a:lnTo>
                <a:lnTo>
                  <a:pt x="66984" y="36940"/>
                </a:lnTo>
                <a:lnTo>
                  <a:pt x="69873" y="37187"/>
                </a:lnTo>
                <a:lnTo>
                  <a:pt x="72735" y="37434"/>
                </a:lnTo>
                <a:lnTo>
                  <a:pt x="75597" y="37697"/>
                </a:lnTo>
                <a:lnTo>
                  <a:pt x="78460" y="37967"/>
                </a:lnTo>
                <a:lnTo>
                  <a:pt x="81322" y="38237"/>
                </a:lnTo>
                <a:lnTo>
                  <a:pt x="84158" y="38523"/>
                </a:lnTo>
                <a:lnTo>
                  <a:pt x="86993" y="38808"/>
                </a:lnTo>
                <a:lnTo>
                  <a:pt x="89802" y="39102"/>
                </a:lnTo>
                <a:lnTo>
                  <a:pt x="92638" y="39403"/>
                </a:lnTo>
                <a:lnTo>
                  <a:pt x="95446" y="39712"/>
                </a:lnTo>
                <a:lnTo>
                  <a:pt x="98229" y="40028"/>
                </a:lnTo>
                <a:lnTo>
                  <a:pt x="101037" y="40352"/>
                </a:lnTo>
                <a:lnTo>
                  <a:pt x="103819" y="40684"/>
                </a:lnTo>
                <a:lnTo>
                  <a:pt x="106601" y="41024"/>
                </a:lnTo>
                <a:lnTo>
                  <a:pt x="109357" y="41371"/>
                </a:lnTo>
                <a:lnTo>
                  <a:pt x="109838" y="41433"/>
                </a:lnTo>
                <a:lnTo>
                  <a:pt x="110347" y="41480"/>
                </a:lnTo>
                <a:lnTo>
                  <a:pt x="110828" y="41510"/>
                </a:lnTo>
                <a:lnTo>
                  <a:pt x="111336" y="41541"/>
                </a:lnTo>
                <a:lnTo>
                  <a:pt x="111845" y="41557"/>
                </a:lnTo>
                <a:lnTo>
                  <a:pt x="112380" y="41564"/>
                </a:lnTo>
                <a:lnTo>
                  <a:pt x="112888" y="41564"/>
                </a:lnTo>
                <a:lnTo>
                  <a:pt x="113396" y="41557"/>
                </a:lnTo>
                <a:lnTo>
                  <a:pt x="113878" y="41541"/>
                </a:lnTo>
                <a:lnTo>
                  <a:pt x="114386" y="41518"/>
                </a:lnTo>
                <a:lnTo>
                  <a:pt x="114867" y="41480"/>
                </a:lnTo>
                <a:lnTo>
                  <a:pt x="115349" y="41441"/>
                </a:lnTo>
                <a:lnTo>
                  <a:pt x="115830" y="41387"/>
                </a:lnTo>
                <a:lnTo>
                  <a:pt x="116285" y="41333"/>
                </a:lnTo>
                <a:lnTo>
                  <a:pt x="116713" y="41263"/>
                </a:lnTo>
                <a:lnTo>
                  <a:pt x="117114" y="41194"/>
                </a:lnTo>
                <a:lnTo>
                  <a:pt x="117516" y="41117"/>
                </a:lnTo>
                <a:lnTo>
                  <a:pt x="117890" y="41024"/>
                </a:lnTo>
                <a:lnTo>
                  <a:pt x="118238" y="40931"/>
                </a:lnTo>
                <a:lnTo>
                  <a:pt x="118586" y="40831"/>
                </a:lnTo>
                <a:lnTo>
                  <a:pt x="118880" y="40723"/>
                </a:lnTo>
                <a:lnTo>
                  <a:pt x="119147" y="40615"/>
                </a:lnTo>
                <a:lnTo>
                  <a:pt x="119388" y="40491"/>
                </a:lnTo>
                <a:lnTo>
                  <a:pt x="119575" y="40368"/>
                </a:lnTo>
                <a:lnTo>
                  <a:pt x="119736" y="40237"/>
                </a:lnTo>
                <a:lnTo>
                  <a:pt x="119870" y="40098"/>
                </a:lnTo>
                <a:lnTo>
                  <a:pt x="119950" y="39951"/>
                </a:lnTo>
                <a:lnTo>
                  <a:pt x="120003" y="39804"/>
                </a:lnTo>
                <a:lnTo>
                  <a:pt x="120003" y="39650"/>
                </a:lnTo>
                <a:lnTo>
                  <a:pt x="119950" y="39488"/>
                </a:lnTo>
                <a:lnTo>
                  <a:pt x="119870" y="39326"/>
                </a:lnTo>
                <a:lnTo>
                  <a:pt x="119736" y="39156"/>
                </a:lnTo>
                <a:lnTo>
                  <a:pt x="106307" y="25322"/>
                </a:lnTo>
                <a:lnTo>
                  <a:pt x="108795" y="25638"/>
                </a:lnTo>
                <a:lnTo>
                  <a:pt x="111256" y="25963"/>
                </a:lnTo>
                <a:lnTo>
                  <a:pt x="113717" y="26295"/>
                </a:lnTo>
                <a:lnTo>
                  <a:pt x="116178" y="26626"/>
                </a:lnTo>
                <a:lnTo>
                  <a:pt x="118612" y="26966"/>
                </a:lnTo>
                <a:lnTo>
                  <a:pt x="121047" y="27314"/>
                </a:lnTo>
                <a:lnTo>
                  <a:pt x="123454" y="27661"/>
                </a:lnTo>
                <a:lnTo>
                  <a:pt x="125862" y="28016"/>
                </a:lnTo>
                <a:lnTo>
                  <a:pt x="128269" y="28379"/>
                </a:lnTo>
                <a:lnTo>
                  <a:pt x="130650" y="28742"/>
                </a:lnTo>
                <a:lnTo>
                  <a:pt x="133058" y="29120"/>
                </a:lnTo>
                <a:lnTo>
                  <a:pt x="135412" y="29498"/>
                </a:lnTo>
                <a:lnTo>
                  <a:pt x="137793" y="29877"/>
                </a:lnTo>
                <a:lnTo>
                  <a:pt x="140147" y="30270"/>
                </a:lnTo>
                <a:lnTo>
                  <a:pt x="142501" y="30664"/>
                </a:lnTo>
                <a:lnTo>
                  <a:pt x="144855" y="31058"/>
                </a:lnTo>
                <a:lnTo>
                  <a:pt x="145336" y="31135"/>
                </a:lnTo>
                <a:lnTo>
                  <a:pt x="145818" y="31197"/>
                </a:lnTo>
                <a:lnTo>
                  <a:pt x="146326" y="31251"/>
                </a:lnTo>
                <a:lnTo>
                  <a:pt x="146834" y="31289"/>
                </a:lnTo>
                <a:lnTo>
                  <a:pt x="147316" y="31312"/>
                </a:lnTo>
                <a:lnTo>
                  <a:pt x="147824" y="31328"/>
                </a:lnTo>
                <a:lnTo>
                  <a:pt x="148332" y="31328"/>
                </a:lnTo>
                <a:lnTo>
                  <a:pt x="148814" y="31320"/>
                </a:lnTo>
                <a:lnTo>
                  <a:pt x="149322" y="31305"/>
                </a:lnTo>
                <a:lnTo>
                  <a:pt x="149804" y="31274"/>
                </a:lnTo>
                <a:lnTo>
                  <a:pt x="150285" y="31235"/>
                </a:lnTo>
                <a:lnTo>
                  <a:pt x="150740" y="31189"/>
                </a:lnTo>
                <a:lnTo>
                  <a:pt x="151195" y="31135"/>
                </a:lnTo>
                <a:lnTo>
                  <a:pt x="151623" y="31065"/>
                </a:lnTo>
                <a:lnTo>
                  <a:pt x="152051" y="30996"/>
                </a:lnTo>
                <a:lnTo>
                  <a:pt x="152452" y="30919"/>
                </a:lnTo>
                <a:lnTo>
                  <a:pt x="152853" y="30826"/>
                </a:lnTo>
                <a:lnTo>
                  <a:pt x="153228" y="30733"/>
                </a:lnTo>
                <a:lnTo>
                  <a:pt x="153549" y="30633"/>
                </a:lnTo>
                <a:lnTo>
                  <a:pt x="153870" y="30525"/>
                </a:lnTo>
                <a:lnTo>
                  <a:pt x="154164" y="30409"/>
                </a:lnTo>
                <a:lnTo>
                  <a:pt x="154432" y="30286"/>
                </a:lnTo>
                <a:lnTo>
                  <a:pt x="154672" y="30162"/>
                </a:lnTo>
                <a:lnTo>
                  <a:pt x="154860" y="30031"/>
                </a:lnTo>
                <a:lnTo>
                  <a:pt x="155047" y="29900"/>
                </a:lnTo>
                <a:lnTo>
                  <a:pt x="155181" y="29761"/>
                </a:lnTo>
                <a:lnTo>
                  <a:pt x="155261" y="29614"/>
                </a:lnTo>
                <a:lnTo>
                  <a:pt x="155314" y="29467"/>
                </a:lnTo>
                <a:lnTo>
                  <a:pt x="155341" y="29321"/>
                </a:lnTo>
                <a:lnTo>
                  <a:pt x="155314" y="29166"/>
                </a:lnTo>
                <a:lnTo>
                  <a:pt x="155234" y="29020"/>
                </a:lnTo>
                <a:lnTo>
                  <a:pt x="155127" y="28858"/>
                </a:lnTo>
                <a:lnTo>
                  <a:pt x="153549" y="27082"/>
                </a:lnTo>
                <a:lnTo>
                  <a:pt x="152024" y="25306"/>
                </a:lnTo>
                <a:lnTo>
                  <a:pt x="150499" y="23523"/>
                </a:lnTo>
                <a:lnTo>
                  <a:pt x="149001" y="21740"/>
                </a:lnTo>
                <a:lnTo>
                  <a:pt x="147530" y="19956"/>
                </a:lnTo>
                <a:lnTo>
                  <a:pt x="146085" y="18173"/>
                </a:lnTo>
                <a:lnTo>
                  <a:pt x="144641" y="16390"/>
                </a:lnTo>
                <a:lnTo>
                  <a:pt x="143223" y="14599"/>
                </a:lnTo>
                <a:lnTo>
                  <a:pt x="145925" y="14884"/>
                </a:lnTo>
                <a:lnTo>
                  <a:pt x="148573" y="15170"/>
                </a:lnTo>
                <a:lnTo>
                  <a:pt x="151248" y="15471"/>
                </a:lnTo>
                <a:lnTo>
                  <a:pt x="153870" y="15780"/>
                </a:lnTo>
                <a:lnTo>
                  <a:pt x="156491" y="16097"/>
                </a:lnTo>
                <a:lnTo>
                  <a:pt x="159113" y="16421"/>
                </a:lnTo>
                <a:lnTo>
                  <a:pt x="161708" y="16753"/>
                </a:lnTo>
                <a:lnTo>
                  <a:pt x="164276" y="17100"/>
                </a:lnTo>
                <a:lnTo>
                  <a:pt x="166844" y="17455"/>
                </a:lnTo>
                <a:lnTo>
                  <a:pt x="169412" y="17818"/>
                </a:lnTo>
                <a:lnTo>
                  <a:pt x="171953" y="18189"/>
                </a:lnTo>
                <a:lnTo>
                  <a:pt x="174494" y="18575"/>
                </a:lnTo>
                <a:lnTo>
                  <a:pt x="177009" y="18968"/>
                </a:lnTo>
                <a:lnTo>
                  <a:pt x="179497" y="19370"/>
                </a:lnTo>
                <a:lnTo>
                  <a:pt x="182011" y="19787"/>
                </a:lnTo>
                <a:lnTo>
                  <a:pt x="184499" y="20211"/>
                </a:lnTo>
                <a:lnTo>
                  <a:pt x="185034" y="20296"/>
                </a:lnTo>
                <a:lnTo>
                  <a:pt x="185569" y="20366"/>
                </a:lnTo>
                <a:lnTo>
                  <a:pt x="186131" y="20420"/>
                </a:lnTo>
                <a:lnTo>
                  <a:pt x="186666" y="20466"/>
                </a:lnTo>
                <a:lnTo>
                  <a:pt x="187255" y="20489"/>
                </a:lnTo>
                <a:lnTo>
                  <a:pt x="187816" y="20505"/>
                </a:lnTo>
                <a:lnTo>
                  <a:pt x="188378" y="20512"/>
                </a:lnTo>
                <a:lnTo>
                  <a:pt x="188940" y="20497"/>
                </a:lnTo>
                <a:lnTo>
                  <a:pt x="189475" y="20481"/>
                </a:lnTo>
                <a:lnTo>
                  <a:pt x="190037" y="20451"/>
                </a:lnTo>
                <a:lnTo>
                  <a:pt x="190572" y="20404"/>
                </a:lnTo>
                <a:lnTo>
                  <a:pt x="191107" y="20350"/>
                </a:lnTo>
                <a:lnTo>
                  <a:pt x="191615" y="20288"/>
                </a:lnTo>
                <a:lnTo>
                  <a:pt x="192123" y="20219"/>
                </a:lnTo>
                <a:lnTo>
                  <a:pt x="192605" y="20134"/>
                </a:lnTo>
                <a:lnTo>
                  <a:pt x="193059" y="20041"/>
                </a:lnTo>
                <a:lnTo>
                  <a:pt x="193514" y="19949"/>
                </a:lnTo>
                <a:lnTo>
                  <a:pt x="193915" y="19841"/>
                </a:lnTo>
                <a:lnTo>
                  <a:pt x="194317" y="19725"/>
                </a:lnTo>
                <a:lnTo>
                  <a:pt x="194691" y="19601"/>
                </a:lnTo>
                <a:lnTo>
                  <a:pt x="195012" y="19470"/>
                </a:lnTo>
                <a:lnTo>
                  <a:pt x="195306" y="19339"/>
                </a:lnTo>
                <a:lnTo>
                  <a:pt x="195574" y="19200"/>
                </a:lnTo>
                <a:lnTo>
                  <a:pt x="195815" y="19053"/>
                </a:lnTo>
                <a:lnTo>
                  <a:pt x="196002" y="18899"/>
                </a:lnTo>
                <a:lnTo>
                  <a:pt x="196136" y="18744"/>
                </a:lnTo>
                <a:lnTo>
                  <a:pt x="196243" y="18582"/>
                </a:lnTo>
                <a:lnTo>
                  <a:pt x="196323" y="18420"/>
                </a:lnTo>
                <a:lnTo>
                  <a:pt x="196323" y="18250"/>
                </a:lnTo>
                <a:lnTo>
                  <a:pt x="196296" y="18081"/>
                </a:lnTo>
                <a:lnTo>
                  <a:pt x="196189" y="17911"/>
                </a:lnTo>
                <a:lnTo>
                  <a:pt x="196055" y="17733"/>
                </a:lnTo>
                <a:lnTo>
                  <a:pt x="194959" y="16629"/>
                </a:lnTo>
                <a:lnTo>
                  <a:pt x="193808" y="15533"/>
                </a:lnTo>
                <a:lnTo>
                  <a:pt x="192631" y="14444"/>
                </a:lnTo>
                <a:lnTo>
                  <a:pt x="191401" y="13356"/>
                </a:lnTo>
                <a:lnTo>
                  <a:pt x="190117" y="12275"/>
                </a:lnTo>
                <a:lnTo>
                  <a:pt x="188779" y="11202"/>
                </a:lnTo>
                <a:lnTo>
                  <a:pt x="187388" y="10129"/>
                </a:lnTo>
                <a:lnTo>
                  <a:pt x="185944" y="9064"/>
                </a:lnTo>
                <a:lnTo>
                  <a:pt x="184446" y="8014"/>
                </a:lnTo>
                <a:lnTo>
                  <a:pt x="182921" y="6956"/>
                </a:lnTo>
                <a:lnTo>
                  <a:pt x="181316" y="5914"/>
                </a:lnTo>
                <a:lnTo>
                  <a:pt x="179657" y="4879"/>
                </a:lnTo>
                <a:lnTo>
                  <a:pt x="177919" y="3845"/>
                </a:lnTo>
                <a:lnTo>
                  <a:pt x="177036" y="3336"/>
                </a:lnTo>
                <a:lnTo>
                  <a:pt x="176153" y="2826"/>
                </a:lnTo>
                <a:lnTo>
                  <a:pt x="175244" y="2316"/>
                </a:lnTo>
                <a:lnTo>
                  <a:pt x="174307" y="1815"/>
                </a:lnTo>
                <a:lnTo>
                  <a:pt x="173371" y="1305"/>
                </a:lnTo>
                <a:lnTo>
                  <a:pt x="172408" y="803"/>
                </a:lnTo>
                <a:lnTo>
                  <a:pt x="172114" y="664"/>
                </a:lnTo>
                <a:lnTo>
                  <a:pt x="171766" y="533"/>
                </a:lnTo>
                <a:lnTo>
                  <a:pt x="171391" y="425"/>
                </a:lnTo>
                <a:lnTo>
                  <a:pt x="170990" y="325"/>
                </a:lnTo>
                <a:lnTo>
                  <a:pt x="170562" y="240"/>
                </a:lnTo>
                <a:lnTo>
                  <a:pt x="170107" y="170"/>
                </a:lnTo>
                <a:lnTo>
                  <a:pt x="169653" y="109"/>
                </a:lnTo>
                <a:lnTo>
                  <a:pt x="169144" y="62"/>
                </a:lnTo>
                <a:lnTo>
                  <a:pt x="168663" y="31"/>
                </a:lnTo>
                <a:lnTo>
                  <a:pt x="168155" y="8"/>
                </a:lnTo>
                <a:lnTo>
                  <a:pt x="16764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4"/>
          <p:cNvSpPr/>
          <p:nvPr/>
        </p:nvSpPr>
        <p:spPr>
          <a:xfrm rot="-2700000">
            <a:off x="7858157" y="4329454"/>
            <a:ext cx="889938" cy="422311"/>
          </a:xfrm>
          <a:custGeom>
            <a:rect b="b" l="l" r="r" t="t"/>
            <a:pathLst>
              <a:path extrusionOk="0" h="46714" w="302176">
                <a:moveTo>
                  <a:pt x="39083" y="1"/>
                </a:moveTo>
                <a:lnTo>
                  <a:pt x="38522" y="9"/>
                </a:lnTo>
                <a:lnTo>
                  <a:pt x="37960" y="24"/>
                </a:lnTo>
                <a:lnTo>
                  <a:pt x="37398" y="47"/>
                </a:lnTo>
                <a:lnTo>
                  <a:pt x="36863" y="78"/>
                </a:lnTo>
                <a:lnTo>
                  <a:pt x="36328" y="124"/>
                </a:lnTo>
                <a:lnTo>
                  <a:pt x="35820" y="171"/>
                </a:lnTo>
                <a:lnTo>
                  <a:pt x="35338" y="232"/>
                </a:lnTo>
                <a:lnTo>
                  <a:pt x="34857" y="294"/>
                </a:lnTo>
                <a:lnTo>
                  <a:pt x="34402" y="371"/>
                </a:lnTo>
                <a:lnTo>
                  <a:pt x="33867" y="364"/>
                </a:lnTo>
                <a:lnTo>
                  <a:pt x="33305" y="371"/>
                </a:lnTo>
                <a:lnTo>
                  <a:pt x="32770" y="395"/>
                </a:lnTo>
                <a:lnTo>
                  <a:pt x="32208" y="425"/>
                </a:lnTo>
                <a:lnTo>
                  <a:pt x="31005" y="534"/>
                </a:lnTo>
                <a:lnTo>
                  <a:pt x="29774" y="649"/>
                </a:lnTo>
                <a:lnTo>
                  <a:pt x="28570" y="788"/>
                </a:lnTo>
                <a:lnTo>
                  <a:pt x="27340" y="950"/>
                </a:lnTo>
                <a:lnTo>
                  <a:pt x="26136" y="1120"/>
                </a:lnTo>
                <a:lnTo>
                  <a:pt x="24932" y="1313"/>
                </a:lnTo>
                <a:lnTo>
                  <a:pt x="23729" y="1514"/>
                </a:lnTo>
                <a:lnTo>
                  <a:pt x="22525" y="1738"/>
                </a:lnTo>
                <a:lnTo>
                  <a:pt x="21348" y="1969"/>
                </a:lnTo>
                <a:lnTo>
                  <a:pt x="20197" y="2216"/>
                </a:lnTo>
                <a:lnTo>
                  <a:pt x="19074" y="2471"/>
                </a:lnTo>
                <a:lnTo>
                  <a:pt x="17950" y="2749"/>
                </a:lnTo>
                <a:lnTo>
                  <a:pt x="16854" y="3027"/>
                </a:lnTo>
                <a:lnTo>
                  <a:pt x="15810" y="3320"/>
                </a:lnTo>
                <a:lnTo>
                  <a:pt x="14767" y="3629"/>
                </a:lnTo>
                <a:lnTo>
                  <a:pt x="13777" y="3946"/>
                </a:lnTo>
                <a:lnTo>
                  <a:pt x="12814" y="4262"/>
                </a:lnTo>
                <a:lnTo>
                  <a:pt x="11905" y="4594"/>
                </a:lnTo>
                <a:lnTo>
                  <a:pt x="11022" y="4934"/>
                </a:lnTo>
                <a:lnTo>
                  <a:pt x="10193" y="5281"/>
                </a:lnTo>
                <a:lnTo>
                  <a:pt x="9390" y="5636"/>
                </a:lnTo>
                <a:lnTo>
                  <a:pt x="8668" y="5999"/>
                </a:lnTo>
                <a:lnTo>
                  <a:pt x="7972" y="6362"/>
                </a:lnTo>
                <a:lnTo>
                  <a:pt x="7357" y="6733"/>
                </a:lnTo>
                <a:lnTo>
                  <a:pt x="6795" y="7103"/>
                </a:lnTo>
                <a:lnTo>
                  <a:pt x="6287" y="7481"/>
                </a:lnTo>
                <a:lnTo>
                  <a:pt x="6046" y="7667"/>
                </a:lnTo>
                <a:lnTo>
                  <a:pt x="5832" y="7860"/>
                </a:lnTo>
                <a:lnTo>
                  <a:pt x="5645" y="8053"/>
                </a:lnTo>
                <a:lnTo>
                  <a:pt x="5458" y="8238"/>
                </a:lnTo>
                <a:lnTo>
                  <a:pt x="5297" y="8431"/>
                </a:lnTo>
                <a:lnTo>
                  <a:pt x="5164" y="8624"/>
                </a:lnTo>
                <a:lnTo>
                  <a:pt x="5030" y="8817"/>
                </a:lnTo>
                <a:lnTo>
                  <a:pt x="4923" y="9010"/>
                </a:lnTo>
                <a:lnTo>
                  <a:pt x="4843" y="9203"/>
                </a:lnTo>
                <a:lnTo>
                  <a:pt x="4762" y="9396"/>
                </a:lnTo>
                <a:lnTo>
                  <a:pt x="4736" y="9581"/>
                </a:lnTo>
                <a:lnTo>
                  <a:pt x="4709" y="9774"/>
                </a:lnTo>
                <a:lnTo>
                  <a:pt x="4174" y="9921"/>
                </a:lnTo>
                <a:lnTo>
                  <a:pt x="3666" y="10075"/>
                </a:lnTo>
                <a:lnTo>
                  <a:pt x="3184" y="10237"/>
                </a:lnTo>
                <a:lnTo>
                  <a:pt x="2729" y="10400"/>
                </a:lnTo>
                <a:lnTo>
                  <a:pt x="2301" y="10569"/>
                </a:lnTo>
                <a:lnTo>
                  <a:pt x="1927" y="10747"/>
                </a:lnTo>
                <a:lnTo>
                  <a:pt x="1579" y="10925"/>
                </a:lnTo>
                <a:lnTo>
                  <a:pt x="1231" y="11110"/>
                </a:lnTo>
                <a:lnTo>
                  <a:pt x="964" y="11295"/>
                </a:lnTo>
                <a:lnTo>
                  <a:pt x="696" y="11488"/>
                </a:lnTo>
                <a:lnTo>
                  <a:pt x="482" y="11673"/>
                </a:lnTo>
                <a:lnTo>
                  <a:pt x="322" y="11866"/>
                </a:lnTo>
                <a:lnTo>
                  <a:pt x="161" y="12067"/>
                </a:lnTo>
                <a:lnTo>
                  <a:pt x="81" y="12260"/>
                </a:lnTo>
                <a:lnTo>
                  <a:pt x="27" y="12453"/>
                </a:lnTo>
                <a:lnTo>
                  <a:pt x="1" y="12654"/>
                </a:lnTo>
                <a:lnTo>
                  <a:pt x="27" y="12847"/>
                </a:lnTo>
                <a:lnTo>
                  <a:pt x="108" y="13040"/>
                </a:lnTo>
                <a:lnTo>
                  <a:pt x="241" y="13225"/>
                </a:lnTo>
                <a:lnTo>
                  <a:pt x="402" y="13418"/>
                </a:lnTo>
                <a:lnTo>
                  <a:pt x="616" y="13603"/>
                </a:lnTo>
                <a:lnTo>
                  <a:pt x="883" y="13781"/>
                </a:lnTo>
                <a:lnTo>
                  <a:pt x="1178" y="13958"/>
                </a:lnTo>
                <a:lnTo>
                  <a:pt x="1552" y="14136"/>
                </a:lnTo>
                <a:lnTo>
                  <a:pt x="1980" y="14298"/>
                </a:lnTo>
                <a:lnTo>
                  <a:pt x="2435" y="14460"/>
                </a:lnTo>
                <a:lnTo>
                  <a:pt x="2970" y="14622"/>
                </a:lnTo>
                <a:lnTo>
                  <a:pt x="3559" y="14769"/>
                </a:lnTo>
                <a:lnTo>
                  <a:pt x="4201" y="14908"/>
                </a:lnTo>
                <a:lnTo>
                  <a:pt x="4896" y="15047"/>
                </a:lnTo>
                <a:lnTo>
                  <a:pt x="5645" y="15170"/>
                </a:lnTo>
                <a:lnTo>
                  <a:pt x="6474" y="15286"/>
                </a:lnTo>
                <a:lnTo>
                  <a:pt x="14660" y="16375"/>
                </a:lnTo>
                <a:lnTo>
                  <a:pt x="22846" y="17448"/>
                </a:lnTo>
                <a:lnTo>
                  <a:pt x="31058" y="18513"/>
                </a:lnTo>
                <a:lnTo>
                  <a:pt x="39271" y="19579"/>
                </a:lnTo>
                <a:lnTo>
                  <a:pt x="47510" y="20628"/>
                </a:lnTo>
                <a:lnTo>
                  <a:pt x="55749" y="21678"/>
                </a:lnTo>
                <a:lnTo>
                  <a:pt x="64015" y="22721"/>
                </a:lnTo>
                <a:lnTo>
                  <a:pt x="72281" y="23763"/>
                </a:lnTo>
                <a:lnTo>
                  <a:pt x="80547" y="24789"/>
                </a:lnTo>
                <a:lnTo>
                  <a:pt x="88813" y="25816"/>
                </a:lnTo>
                <a:lnTo>
                  <a:pt x="105398" y="27862"/>
                </a:lnTo>
                <a:lnTo>
                  <a:pt x="121983" y="29885"/>
                </a:lnTo>
                <a:lnTo>
                  <a:pt x="138596" y="31900"/>
                </a:lnTo>
                <a:lnTo>
                  <a:pt x="146728" y="32895"/>
                </a:lnTo>
                <a:lnTo>
                  <a:pt x="154940" y="33907"/>
                </a:lnTo>
                <a:lnTo>
                  <a:pt x="171419" y="35960"/>
                </a:lnTo>
                <a:lnTo>
                  <a:pt x="179685" y="36995"/>
                </a:lnTo>
                <a:lnTo>
                  <a:pt x="188004" y="38021"/>
                </a:lnTo>
                <a:lnTo>
                  <a:pt x="196350" y="39033"/>
                </a:lnTo>
                <a:lnTo>
                  <a:pt x="200550" y="39527"/>
                </a:lnTo>
                <a:lnTo>
                  <a:pt x="204723" y="40021"/>
                </a:lnTo>
                <a:lnTo>
                  <a:pt x="208923" y="40515"/>
                </a:lnTo>
                <a:lnTo>
                  <a:pt x="213123" y="40994"/>
                </a:lnTo>
                <a:lnTo>
                  <a:pt x="217349" y="41472"/>
                </a:lnTo>
                <a:lnTo>
                  <a:pt x="221549" y="41935"/>
                </a:lnTo>
                <a:lnTo>
                  <a:pt x="225776" y="42399"/>
                </a:lnTo>
                <a:lnTo>
                  <a:pt x="230002" y="42846"/>
                </a:lnTo>
                <a:lnTo>
                  <a:pt x="234256" y="43286"/>
                </a:lnTo>
                <a:lnTo>
                  <a:pt x="238482" y="43711"/>
                </a:lnTo>
                <a:lnTo>
                  <a:pt x="242736" y="44128"/>
                </a:lnTo>
                <a:lnTo>
                  <a:pt x="246989" y="44529"/>
                </a:lnTo>
                <a:lnTo>
                  <a:pt x="251242" y="44923"/>
                </a:lnTo>
                <a:lnTo>
                  <a:pt x="255523" y="45301"/>
                </a:lnTo>
                <a:lnTo>
                  <a:pt x="259776" y="45664"/>
                </a:lnTo>
                <a:lnTo>
                  <a:pt x="264056" y="46011"/>
                </a:lnTo>
                <a:lnTo>
                  <a:pt x="268336" y="46336"/>
                </a:lnTo>
                <a:lnTo>
                  <a:pt x="272643" y="46652"/>
                </a:lnTo>
                <a:lnTo>
                  <a:pt x="273312" y="46691"/>
                </a:lnTo>
                <a:lnTo>
                  <a:pt x="273954" y="46714"/>
                </a:lnTo>
                <a:lnTo>
                  <a:pt x="274596" y="46714"/>
                </a:lnTo>
                <a:lnTo>
                  <a:pt x="275211" y="46699"/>
                </a:lnTo>
                <a:lnTo>
                  <a:pt x="275799" y="46668"/>
                </a:lnTo>
                <a:lnTo>
                  <a:pt x="276361" y="46621"/>
                </a:lnTo>
                <a:lnTo>
                  <a:pt x="276896" y="46560"/>
                </a:lnTo>
                <a:lnTo>
                  <a:pt x="277405" y="46482"/>
                </a:lnTo>
                <a:lnTo>
                  <a:pt x="277886" y="46397"/>
                </a:lnTo>
                <a:lnTo>
                  <a:pt x="278341" y="46297"/>
                </a:lnTo>
                <a:lnTo>
                  <a:pt x="278769" y="46189"/>
                </a:lnTo>
                <a:lnTo>
                  <a:pt x="279170" y="46073"/>
                </a:lnTo>
                <a:lnTo>
                  <a:pt x="279518" y="45942"/>
                </a:lnTo>
                <a:lnTo>
                  <a:pt x="279839" y="45811"/>
                </a:lnTo>
                <a:lnTo>
                  <a:pt x="280133" y="45672"/>
                </a:lnTo>
                <a:lnTo>
                  <a:pt x="280374" y="45525"/>
                </a:lnTo>
                <a:lnTo>
                  <a:pt x="280561" y="45371"/>
                </a:lnTo>
                <a:lnTo>
                  <a:pt x="280722" y="45216"/>
                </a:lnTo>
                <a:lnTo>
                  <a:pt x="280855" y="45054"/>
                </a:lnTo>
                <a:lnTo>
                  <a:pt x="280909" y="44892"/>
                </a:lnTo>
                <a:lnTo>
                  <a:pt x="280936" y="44730"/>
                </a:lnTo>
                <a:lnTo>
                  <a:pt x="280909" y="44568"/>
                </a:lnTo>
                <a:lnTo>
                  <a:pt x="280855" y="44413"/>
                </a:lnTo>
                <a:lnTo>
                  <a:pt x="280722" y="44251"/>
                </a:lnTo>
                <a:lnTo>
                  <a:pt x="280561" y="44097"/>
                </a:lnTo>
                <a:lnTo>
                  <a:pt x="280320" y="43943"/>
                </a:lnTo>
                <a:lnTo>
                  <a:pt x="280053" y="43796"/>
                </a:lnTo>
                <a:lnTo>
                  <a:pt x="279705" y="43649"/>
                </a:lnTo>
                <a:lnTo>
                  <a:pt x="279304" y="43518"/>
                </a:lnTo>
                <a:lnTo>
                  <a:pt x="278849" y="43387"/>
                </a:lnTo>
                <a:lnTo>
                  <a:pt x="278314" y="43263"/>
                </a:lnTo>
                <a:lnTo>
                  <a:pt x="277752" y="43155"/>
                </a:lnTo>
                <a:lnTo>
                  <a:pt x="275050" y="42700"/>
                </a:lnTo>
                <a:lnTo>
                  <a:pt x="272375" y="42244"/>
                </a:lnTo>
                <a:lnTo>
                  <a:pt x="269647" y="41804"/>
                </a:lnTo>
                <a:lnTo>
                  <a:pt x="266918" y="41364"/>
                </a:lnTo>
                <a:lnTo>
                  <a:pt x="264163" y="40932"/>
                </a:lnTo>
                <a:lnTo>
                  <a:pt x="261381" y="40507"/>
                </a:lnTo>
                <a:lnTo>
                  <a:pt x="258626" y="40083"/>
                </a:lnTo>
                <a:lnTo>
                  <a:pt x="255817" y="39666"/>
                </a:lnTo>
                <a:lnTo>
                  <a:pt x="255951" y="39550"/>
                </a:lnTo>
                <a:lnTo>
                  <a:pt x="256031" y="39434"/>
                </a:lnTo>
                <a:lnTo>
                  <a:pt x="256111" y="39318"/>
                </a:lnTo>
                <a:lnTo>
                  <a:pt x="256138" y="39203"/>
                </a:lnTo>
                <a:lnTo>
                  <a:pt x="256165" y="39087"/>
                </a:lnTo>
                <a:lnTo>
                  <a:pt x="256191" y="38971"/>
                </a:lnTo>
                <a:lnTo>
                  <a:pt x="256165" y="38855"/>
                </a:lnTo>
                <a:lnTo>
                  <a:pt x="256111" y="38739"/>
                </a:lnTo>
                <a:lnTo>
                  <a:pt x="256058" y="38624"/>
                </a:lnTo>
                <a:lnTo>
                  <a:pt x="255951" y="38515"/>
                </a:lnTo>
                <a:lnTo>
                  <a:pt x="255844" y="38407"/>
                </a:lnTo>
                <a:lnTo>
                  <a:pt x="255710" y="38299"/>
                </a:lnTo>
                <a:lnTo>
                  <a:pt x="255523" y="38191"/>
                </a:lnTo>
                <a:lnTo>
                  <a:pt x="255335" y="38091"/>
                </a:lnTo>
                <a:lnTo>
                  <a:pt x="255095" y="37983"/>
                </a:lnTo>
                <a:lnTo>
                  <a:pt x="254854" y="37890"/>
                </a:lnTo>
                <a:lnTo>
                  <a:pt x="259803" y="38299"/>
                </a:lnTo>
                <a:lnTo>
                  <a:pt x="262264" y="38500"/>
                </a:lnTo>
                <a:lnTo>
                  <a:pt x="264751" y="38701"/>
                </a:lnTo>
                <a:lnTo>
                  <a:pt x="265260" y="38732"/>
                </a:lnTo>
                <a:lnTo>
                  <a:pt x="265741" y="38763"/>
                </a:lnTo>
                <a:lnTo>
                  <a:pt x="266250" y="38786"/>
                </a:lnTo>
                <a:lnTo>
                  <a:pt x="266731" y="38801"/>
                </a:lnTo>
                <a:lnTo>
                  <a:pt x="267239" y="38817"/>
                </a:lnTo>
                <a:lnTo>
                  <a:pt x="268176" y="38817"/>
                </a:lnTo>
                <a:lnTo>
                  <a:pt x="268657" y="38809"/>
                </a:lnTo>
                <a:lnTo>
                  <a:pt x="269139" y="38793"/>
                </a:lnTo>
                <a:lnTo>
                  <a:pt x="269593" y="38778"/>
                </a:lnTo>
                <a:lnTo>
                  <a:pt x="270048" y="38755"/>
                </a:lnTo>
                <a:lnTo>
                  <a:pt x="270503" y="38724"/>
                </a:lnTo>
                <a:lnTo>
                  <a:pt x="270931" y="38693"/>
                </a:lnTo>
                <a:lnTo>
                  <a:pt x="271359" y="38654"/>
                </a:lnTo>
                <a:lnTo>
                  <a:pt x="271814" y="38608"/>
                </a:lnTo>
                <a:lnTo>
                  <a:pt x="272215" y="38562"/>
                </a:lnTo>
                <a:lnTo>
                  <a:pt x="272643" y="38508"/>
                </a:lnTo>
                <a:lnTo>
                  <a:pt x="273044" y="38454"/>
                </a:lnTo>
                <a:lnTo>
                  <a:pt x="273445" y="38392"/>
                </a:lnTo>
                <a:lnTo>
                  <a:pt x="273847" y="38322"/>
                </a:lnTo>
                <a:lnTo>
                  <a:pt x="274596" y="38184"/>
                </a:lnTo>
                <a:lnTo>
                  <a:pt x="275318" y="38021"/>
                </a:lnTo>
                <a:lnTo>
                  <a:pt x="276014" y="37852"/>
                </a:lnTo>
                <a:lnTo>
                  <a:pt x="276656" y="37666"/>
                </a:lnTo>
                <a:lnTo>
                  <a:pt x="277271" y="37473"/>
                </a:lnTo>
                <a:lnTo>
                  <a:pt x="277833" y="37273"/>
                </a:lnTo>
                <a:lnTo>
                  <a:pt x="278341" y="37056"/>
                </a:lnTo>
                <a:lnTo>
                  <a:pt x="278822" y="36833"/>
                </a:lnTo>
                <a:lnTo>
                  <a:pt x="279250" y="36601"/>
                </a:lnTo>
                <a:lnTo>
                  <a:pt x="279625" y="36362"/>
                </a:lnTo>
                <a:lnTo>
                  <a:pt x="279946" y="36122"/>
                </a:lnTo>
                <a:lnTo>
                  <a:pt x="280213" y="35875"/>
                </a:lnTo>
                <a:lnTo>
                  <a:pt x="280427" y="35628"/>
                </a:lnTo>
                <a:lnTo>
                  <a:pt x="280588" y="35373"/>
                </a:lnTo>
                <a:lnTo>
                  <a:pt x="280668" y="35126"/>
                </a:lnTo>
                <a:lnTo>
                  <a:pt x="280722" y="34872"/>
                </a:lnTo>
                <a:lnTo>
                  <a:pt x="280695" y="34748"/>
                </a:lnTo>
                <a:lnTo>
                  <a:pt x="280668" y="34625"/>
                </a:lnTo>
                <a:lnTo>
                  <a:pt x="280641" y="34501"/>
                </a:lnTo>
                <a:lnTo>
                  <a:pt x="280588" y="34378"/>
                </a:lnTo>
                <a:lnTo>
                  <a:pt x="280508" y="34254"/>
                </a:lnTo>
                <a:lnTo>
                  <a:pt x="280427" y="34131"/>
                </a:lnTo>
                <a:lnTo>
                  <a:pt x="280320" y="34015"/>
                </a:lnTo>
                <a:lnTo>
                  <a:pt x="280187" y="33899"/>
                </a:lnTo>
                <a:lnTo>
                  <a:pt x="280053" y="33775"/>
                </a:lnTo>
                <a:lnTo>
                  <a:pt x="279892" y="33660"/>
                </a:lnTo>
                <a:lnTo>
                  <a:pt x="279705" y="33552"/>
                </a:lnTo>
                <a:lnTo>
                  <a:pt x="279518" y="33436"/>
                </a:lnTo>
                <a:lnTo>
                  <a:pt x="280882" y="33590"/>
                </a:lnTo>
                <a:lnTo>
                  <a:pt x="282246" y="33729"/>
                </a:lnTo>
                <a:lnTo>
                  <a:pt x="283637" y="33860"/>
                </a:lnTo>
                <a:lnTo>
                  <a:pt x="285002" y="33976"/>
                </a:lnTo>
                <a:lnTo>
                  <a:pt x="285670" y="34030"/>
                </a:lnTo>
                <a:lnTo>
                  <a:pt x="286366" y="34069"/>
                </a:lnTo>
                <a:lnTo>
                  <a:pt x="287035" y="34115"/>
                </a:lnTo>
                <a:lnTo>
                  <a:pt x="287730" y="34146"/>
                </a:lnTo>
                <a:lnTo>
                  <a:pt x="288399" y="34177"/>
                </a:lnTo>
                <a:lnTo>
                  <a:pt x="289068" y="34200"/>
                </a:lnTo>
                <a:lnTo>
                  <a:pt x="289737" y="34215"/>
                </a:lnTo>
                <a:lnTo>
                  <a:pt x="290405" y="34223"/>
                </a:lnTo>
                <a:lnTo>
                  <a:pt x="291716" y="34223"/>
                </a:lnTo>
                <a:lnTo>
                  <a:pt x="292358" y="34208"/>
                </a:lnTo>
                <a:lnTo>
                  <a:pt x="293000" y="34185"/>
                </a:lnTo>
                <a:lnTo>
                  <a:pt x="293642" y="34161"/>
                </a:lnTo>
                <a:lnTo>
                  <a:pt x="294257" y="34123"/>
                </a:lnTo>
                <a:lnTo>
                  <a:pt x="294873" y="34077"/>
                </a:lnTo>
                <a:lnTo>
                  <a:pt x="295488" y="34015"/>
                </a:lnTo>
                <a:lnTo>
                  <a:pt x="296103" y="33953"/>
                </a:lnTo>
                <a:lnTo>
                  <a:pt x="296692" y="33876"/>
                </a:lnTo>
                <a:lnTo>
                  <a:pt x="297280" y="33791"/>
                </a:lnTo>
                <a:lnTo>
                  <a:pt x="297842" y="33691"/>
                </a:lnTo>
                <a:lnTo>
                  <a:pt x="298431" y="33582"/>
                </a:lnTo>
                <a:lnTo>
                  <a:pt x="298992" y="33467"/>
                </a:lnTo>
                <a:lnTo>
                  <a:pt x="299527" y="33335"/>
                </a:lnTo>
                <a:lnTo>
                  <a:pt x="300062" y="33189"/>
                </a:lnTo>
                <a:lnTo>
                  <a:pt x="300490" y="33057"/>
                </a:lnTo>
                <a:lnTo>
                  <a:pt x="300865" y="32919"/>
                </a:lnTo>
                <a:lnTo>
                  <a:pt x="301186" y="32772"/>
                </a:lnTo>
                <a:lnTo>
                  <a:pt x="301480" y="32617"/>
                </a:lnTo>
                <a:lnTo>
                  <a:pt x="301721" y="32463"/>
                </a:lnTo>
                <a:lnTo>
                  <a:pt x="301881" y="32293"/>
                </a:lnTo>
                <a:lnTo>
                  <a:pt x="302042" y="32131"/>
                </a:lnTo>
                <a:lnTo>
                  <a:pt x="302122" y="31954"/>
                </a:lnTo>
                <a:lnTo>
                  <a:pt x="302176" y="31784"/>
                </a:lnTo>
                <a:lnTo>
                  <a:pt x="302176" y="31614"/>
                </a:lnTo>
                <a:lnTo>
                  <a:pt x="302122" y="31436"/>
                </a:lnTo>
                <a:lnTo>
                  <a:pt x="302015" y="31266"/>
                </a:lnTo>
                <a:lnTo>
                  <a:pt x="301881" y="31097"/>
                </a:lnTo>
                <a:lnTo>
                  <a:pt x="301721" y="30927"/>
                </a:lnTo>
                <a:lnTo>
                  <a:pt x="301480" y="30765"/>
                </a:lnTo>
                <a:lnTo>
                  <a:pt x="301213" y="30610"/>
                </a:lnTo>
                <a:lnTo>
                  <a:pt x="300357" y="30147"/>
                </a:lnTo>
                <a:lnTo>
                  <a:pt x="300062" y="30016"/>
                </a:lnTo>
                <a:lnTo>
                  <a:pt x="299741" y="29885"/>
                </a:lnTo>
                <a:lnTo>
                  <a:pt x="299340" y="29761"/>
                </a:lnTo>
                <a:lnTo>
                  <a:pt x="298912" y="29645"/>
                </a:lnTo>
                <a:lnTo>
                  <a:pt x="298457" y="29537"/>
                </a:lnTo>
                <a:lnTo>
                  <a:pt x="297949" y="29445"/>
                </a:lnTo>
                <a:lnTo>
                  <a:pt x="297414" y="29352"/>
                </a:lnTo>
                <a:lnTo>
                  <a:pt x="296879" y="29275"/>
                </a:lnTo>
                <a:lnTo>
                  <a:pt x="296290" y="29213"/>
                </a:lnTo>
                <a:lnTo>
                  <a:pt x="295729" y="29159"/>
                </a:lnTo>
                <a:lnTo>
                  <a:pt x="295140" y="29128"/>
                </a:lnTo>
                <a:lnTo>
                  <a:pt x="294552" y="29105"/>
                </a:lnTo>
                <a:lnTo>
                  <a:pt x="293963" y="29105"/>
                </a:lnTo>
                <a:lnTo>
                  <a:pt x="293375" y="29113"/>
                </a:lnTo>
                <a:lnTo>
                  <a:pt x="293107" y="29128"/>
                </a:lnTo>
                <a:lnTo>
                  <a:pt x="292813" y="29144"/>
                </a:lnTo>
                <a:lnTo>
                  <a:pt x="292545" y="29167"/>
                </a:lnTo>
                <a:lnTo>
                  <a:pt x="292278" y="29198"/>
                </a:lnTo>
                <a:lnTo>
                  <a:pt x="291021" y="29344"/>
                </a:lnTo>
                <a:lnTo>
                  <a:pt x="290753" y="29383"/>
                </a:lnTo>
                <a:lnTo>
                  <a:pt x="290512" y="29421"/>
                </a:lnTo>
                <a:lnTo>
                  <a:pt x="289095" y="29344"/>
                </a:lnTo>
                <a:lnTo>
                  <a:pt x="287623" y="29244"/>
                </a:lnTo>
                <a:lnTo>
                  <a:pt x="286125" y="29128"/>
                </a:lnTo>
                <a:lnTo>
                  <a:pt x="284600" y="28997"/>
                </a:lnTo>
                <a:lnTo>
                  <a:pt x="283049" y="28858"/>
                </a:lnTo>
                <a:lnTo>
                  <a:pt x="281471" y="28696"/>
                </a:lnTo>
                <a:lnTo>
                  <a:pt x="279866" y="28526"/>
                </a:lnTo>
                <a:lnTo>
                  <a:pt x="278234" y="28341"/>
                </a:lnTo>
                <a:lnTo>
                  <a:pt x="276575" y="28148"/>
                </a:lnTo>
                <a:lnTo>
                  <a:pt x="274917" y="27939"/>
                </a:lnTo>
                <a:lnTo>
                  <a:pt x="273258" y="27731"/>
                </a:lnTo>
                <a:lnTo>
                  <a:pt x="271573" y="27507"/>
                </a:lnTo>
                <a:lnTo>
                  <a:pt x="269888" y="27283"/>
                </a:lnTo>
                <a:lnTo>
                  <a:pt x="268202" y="27051"/>
                </a:lnTo>
                <a:lnTo>
                  <a:pt x="264832" y="26573"/>
                </a:lnTo>
                <a:lnTo>
                  <a:pt x="261488" y="26094"/>
                </a:lnTo>
                <a:lnTo>
                  <a:pt x="258198" y="25608"/>
                </a:lnTo>
                <a:lnTo>
                  <a:pt x="251884" y="24666"/>
                </a:lnTo>
                <a:lnTo>
                  <a:pt x="248888" y="24234"/>
                </a:lnTo>
                <a:lnTo>
                  <a:pt x="246026" y="23832"/>
                </a:lnTo>
                <a:lnTo>
                  <a:pt x="244689" y="23647"/>
                </a:lnTo>
                <a:lnTo>
                  <a:pt x="243351" y="23469"/>
                </a:lnTo>
                <a:lnTo>
                  <a:pt x="242094" y="23307"/>
                </a:lnTo>
                <a:lnTo>
                  <a:pt x="240890" y="23161"/>
                </a:lnTo>
                <a:lnTo>
                  <a:pt x="224037" y="21161"/>
                </a:lnTo>
                <a:lnTo>
                  <a:pt x="207184" y="19177"/>
                </a:lnTo>
                <a:lnTo>
                  <a:pt x="190331" y="17209"/>
                </a:lnTo>
                <a:lnTo>
                  <a:pt x="173425" y="15248"/>
                </a:lnTo>
                <a:lnTo>
                  <a:pt x="157214" y="13364"/>
                </a:lnTo>
                <a:lnTo>
                  <a:pt x="141003" y="11465"/>
                </a:lnTo>
                <a:lnTo>
                  <a:pt x="124792" y="9574"/>
                </a:lnTo>
                <a:lnTo>
                  <a:pt x="108581" y="7674"/>
                </a:lnTo>
                <a:lnTo>
                  <a:pt x="92344" y="5791"/>
                </a:lnTo>
                <a:lnTo>
                  <a:pt x="84238" y="4857"/>
                </a:lnTo>
                <a:lnTo>
                  <a:pt x="76106" y="3923"/>
                </a:lnTo>
                <a:lnTo>
                  <a:pt x="67974" y="2996"/>
                </a:lnTo>
                <a:lnTo>
                  <a:pt x="59815" y="2070"/>
                </a:lnTo>
                <a:lnTo>
                  <a:pt x="51683" y="1159"/>
                </a:lnTo>
                <a:lnTo>
                  <a:pt x="43524" y="256"/>
                </a:lnTo>
                <a:lnTo>
                  <a:pt x="42855" y="186"/>
                </a:lnTo>
                <a:lnTo>
                  <a:pt x="42186" y="124"/>
                </a:lnTo>
                <a:lnTo>
                  <a:pt x="41544" y="78"/>
                </a:lnTo>
                <a:lnTo>
                  <a:pt x="40902" y="47"/>
                </a:lnTo>
                <a:lnTo>
                  <a:pt x="40287" y="16"/>
                </a:lnTo>
                <a:lnTo>
                  <a:pt x="39672" y="9"/>
                </a:lnTo>
                <a:lnTo>
                  <a:pt x="390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4"/>
          <p:cNvSpPr/>
          <p:nvPr/>
        </p:nvSpPr>
        <p:spPr>
          <a:xfrm rot="10800000">
            <a:off x="8522781" y="928981"/>
            <a:ext cx="118317" cy="39621"/>
          </a:xfrm>
          <a:custGeom>
            <a:rect b="b" l="l" r="r" t="t"/>
            <a:pathLst>
              <a:path extrusionOk="0" h="4316" w="39538">
                <a:moveTo>
                  <a:pt x="3505" y="0"/>
                </a:moveTo>
                <a:lnTo>
                  <a:pt x="3104" y="8"/>
                </a:lnTo>
                <a:lnTo>
                  <a:pt x="2729" y="23"/>
                </a:lnTo>
                <a:lnTo>
                  <a:pt x="2381" y="54"/>
                </a:lnTo>
                <a:lnTo>
                  <a:pt x="2034" y="93"/>
                </a:lnTo>
                <a:lnTo>
                  <a:pt x="1739" y="139"/>
                </a:lnTo>
                <a:lnTo>
                  <a:pt x="1445" y="193"/>
                </a:lnTo>
                <a:lnTo>
                  <a:pt x="1204" y="255"/>
                </a:lnTo>
                <a:lnTo>
                  <a:pt x="963" y="332"/>
                </a:lnTo>
                <a:lnTo>
                  <a:pt x="749" y="409"/>
                </a:lnTo>
                <a:lnTo>
                  <a:pt x="562" y="494"/>
                </a:lnTo>
                <a:lnTo>
                  <a:pt x="402" y="579"/>
                </a:lnTo>
                <a:lnTo>
                  <a:pt x="268" y="679"/>
                </a:lnTo>
                <a:lnTo>
                  <a:pt x="161" y="772"/>
                </a:lnTo>
                <a:lnTo>
                  <a:pt x="81" y="872"/>
                </a:lnTo>
                <a:lnTo>
                  <a:pt x="27" y="973"/>
                </a:lnTo>
                <a:lnTo>
                  <a:pt x="0" y="1081"/>
                </a:lnTo>
                <a:lnTo>
                  <a:pt x="0" y="1181"/>
                </a:lnTo>
                <a:lnTo>
                  <a:pt x="27" y="1289"/>
                </a:lnTo>
                <a:lnTo>
                  <a:pt x="81" y="1397"/>
                </a:lnTo>
                <a:lnTo>
                  <a:pt x="161" y="1498"/>
                </a:lnTo>
                <a:lnTo>
                  <a:pt x="268" y="1598"/>
                </a:lnTo>
                <a:lnTo>
                  <a:pt x="402" y="1691"/>
                </a:lnTo>
                <a:lnTo>
                  <a:pt x="562" y="1783"/>
                </a:lnTo>
                <a:lnTo>
                  <a:pt x="749" y="1876"/>
                </a:lnTo>
                <a:lnTo>
                  <a:pt x="963" y="1961"/>
                </a:lnTo>
                <a:lnTo>
                  <a:pt x="1204" y="2038"/>
                </a:lnTo>
                <a:lnTo>
                  <a:pt x="1472" y="2108"/>
                </a:lnTo>
                <a:lnTo>
                  <a:pt x="1766" y="2177"/>
                </a:lnTo>
                <a:lnTo>
                  <a:pt x="2114" y="2231"/>
                </a:lnTo>
                <a:lnTo>
                  <a:pt x="2462" y="2277"/>
                </a:lnTo>
                <a:lnTo>
                  <a:pt x="2863" y="2316"/>
                </a:lnTo>
                <a:lnTo>
                  <a:pt x="6742" y="2625"/>
                </a:lnTo>
                <a:lnTo>
                  <a:pt x="10701" y="2926"/>
                </a:lnTo>
                <a:lnTo>
                  <a:pt x="14687" y="3219"/>
                </a:lnTo>
                <a:lnTo>
                  <a:pt x="16720" y="3358"/>
                </a:lnTo>
                <a:lnTo>
                  <a:pt x="18726" y="3490"/>
                </a:lnTo>
                <a:lnTo>
                  <a:pt x="20732" y="3621"/>
                </a:lnTo>
                <a:lnTo>
                  <a:pt x="22765" y="3744"/>
                </a:lnTo>
                <a:lnTo>
                  <a:pt x="24798" y="3860"/>
                </a:lnTo>
                <a:lnTo>
                  <a:pt x="26805" y="3968"/>
                </a:lnTo>
                <a:lnTo>
                  <a:pt x="28838" y="4061"/>
                </a:lnTo>
                <a:lnTo>
                  <a:pt x="30844" y="4153"/>
                </a:lnTo>
                <a:lnTo>
                  <a:pt x="32850" y="4238"/>
                </a:lnTo>
                <a:lnTo>
                  <a:pt x="34830" y="4308"/>
                </a:lnTo>
                <a:lnTo>
                  <a:pt x="35338" y="4316"/>
                </a:lnTo>
                <a:lnTo>
                  <a:pt x="35820" y="4308"/>
                </a:lnTo>
                <a:lnTo>
                  <a:pt x="36274" y="4285"/>
                </a:lnTo>
                <a:lnTo>
                  <a:pt x="36702" y="4254"/>
                </a:lnTo>
                <a:lnTo>
                  <a:pt x="37104" y="4207"/>
                </a:lnTo>
                <a:lnTo>
                  <a:pt x="37478" y="4153"/>
                </a:lnTo>
                <a:lnTo>
                  <a:pt x="37799" y="4084"/>
                </a:lnTo>
                <a:lnTo>
                  <a:pt x="38120" y="4007"/>
                </a:lnTo>
                <a:lnTo>
                  <a:pt x="38388" y="3922"/>
                </a:lnTo>
                <a:lnTo>
                  <a:pt x="38628" y="3829"/>
                </a:lnTo>
                <a:lnTo>
                  <a:pt x="38869" y="3729"/>
                </a:lnTo>
                <a:lnTo>
                  <a:pt x="39056" y="3621"/>
                </a:lnTo>
                <a:lnTo>
                  <a:pt x="39217" y="3505"/>
                </a:lnTo>
                <a:lnTo>
                  <a:pt x="39351" y="3389"/>
                </a:lnTo>
                <a:lnTo>
                  <a:pt x="39431" y="3273"/>
                </a:lnTo>
                <a:lnTo>
                  <a:pt x="39511" y="3150"/>
                </a:lnTo>
                <a:lnTo>
                  <a:pt x="39538" y="3026"/>
                </a:lnTo>
                <a:lnTo>
                  <a:pt x="39538" y="2895"/>
                </a:lnTo>
                <a:lnTo>
                  <a:pt x="39511" y="2772"/>
                </a:lnTo>
                <a:lnTo>
                  <a:pt x="39458" y="2648"/>
                </a:lnTo>
                <a:lnTo>
                  <a:pt x="39351" y="2525"/>
                </a:lnTo>
                <a:lnTo>
                  <a:pt x="39244" y="2401"/>
                </a:lnTo>
                <a:lnTo>
                  <a:pt x="39083" y="2285"/>
                </a:lnTo>
                <a:lnTo>
                  <a:pt x="38896" y="2177"/>
                </a:lnTo>
                <a:lnTo>
                  <a:pt x="38655" y="2069"/>
                </a:lnTo>
                <a:lnTo>
                  <a:pt x="38414" y="1969"/>
                </a:lnTo>
                <a:lnTo>
                  <a:pt x="38120" y="1876"/>
                </a:lnTo>
                <a:lnTo>
                  <a:pt x="37799" y="1791"/>
                </a:lnTo>
                <a:lnTo>
                  <a:pt x="37425" y="1714"/>
                </a:lnTo>
                <a:lnTo>
                  <a:pt x="37023" y="1644"/>
                </a:lnTo>
                <a:lnTo>
                  <a:pt x="36595" y="1590"/>
                </a:lnTo>
                <a:lnTo>
                  <a:pt x="36141" y="1544"/>
                </a:lnTo>
                <a:lnTo>
                  <a:pt x="34214" y="1397"/>
                </a:lnTo>
                <a:lnTo>
                  <a:pt x="32235" y="1258"/>
                </a:lnTo>
                <a:lnTo>
                  <a:pt x="30255" y="1127"/>
                </a:lnTo>
                <a:lnTo>
                  <a:pt x="28276" y="1011"/>
                </a:lnTo>
                <a:lnTo>
                  <a:pt x="26243" y="896"/>
                </a:lnTo>
                <a:lnTo>
                  <a:pt x="24237" y="788"/>
                </a:lnTo>
                <a:lnTo>
                  <a:pt x="22203" y="687"/>
                </a:lnTo>
                <a:lnTo>
                  <a:pt x="20144" y="595"/>
                </a:lnTo>
                <a:lnTo>
                  <a:pt x="18111" y="510"/>
                </a:lnTo>
                <a:lnTo>
                  <a:pt x="16051" y="425"/>
                </a:lnTo>
                <a:lnTo>
                  <a:pt x="11985" y="278"/>
                </a:lnTo>
                <a:lnTo>
                  <a:pt x="7919" y="139"/>
                </a:lnTo>
                <a:lnTo>
                  <a:pt x="3933" y="8"/>
                </a:lnTo>
                <a:lnTo>
                  <a:pt x="35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4"/>
          <p:cNvSpPr/>
          <p:nvPr/>
        </p:nvSpPr>
        <p:spPr>
          <a:xfrm rot="10800000">
            <a:off x="8318878" y="862716"/>
            <a:ext cx="110552" cy="53015"/>
          </a:xfrm>
          <a:custGeom>
            <a:rect b="b" l="l" r="r" t="t"/>
            <a:pathLst>
              <a:path extrusionOk="0" h="5775" w="36943">
                <a:moveTo>
                  <a:pt x="6955" y="0"/>
                </a:moveTo>
                <a:lnTo>
                  <a:pt x="5858" y="8"/>
                </a:lnTo>
                <a:lnTo>
                  <a:pt x="4762" y="31"/>
                </a:lnTo>
                <a:lnTo>
                  <a:pt x="3665" y="62"/>
                </a:lnTo>
                <a:lnTo>
                  <a:pt x="2595" y="101"/>
                </a:lnTo>
                <a:lnTo>
                  <a:pt x="2274" y="116"/>
                </a:lnTo>
                <a:lnTo>
                  <a:pt x="1980" y="147"/>
                </a:lnTo>
                <a:lnTo>
                  <a:pt x="1685" y="178"/>
                </a:lnTo>
                <a:lnTo>
                  <a:pt x="1445" y="224"/>
                </a:lnTo>
                <a:lnTo>
                  <a:pt x="1204" y="270"/>
                </a:lnTo>
                <a:lnTo>
                  <a:pt x="990" y="324"/>
                </a:lnTo>
                <a:lnTo>
                  <a:pt x="803" y="386"/>
                </a:lnTo>
                <a:lnTo>
                  <a:pt x="615" y="456"/>
                </a:lnTo>
                <a:lnTo>
                  <a:pt x="482" y="525"/>
                </a:lnTo>
                <a:lnTo>
                  <a:pt x="348" y="602"/>
                </a:lnTo>
                <a:lnTo>
                  <a:pt x="241" y="680"/>
                </a:lnTo>
                <a:lnTo>
                  <a:pt x="134" y="757"/>
                </a:lnTo>
                <a:lnTo>
                  <a:pt x="80" y="842"/>
                </a:lnTo>
                <a:lnTo>
                  <a:pt x="27" y="927"/>
                </a:lnTo>
                <a:lnTo>
                  <a:pt x="0" y="1011"/>
                </a:lnTo>
                <a:lnTo>
                  <a:pt x="0" y="1104"/>
                </a:lnTo>
                <a:lnTo>
                  <a:pt x="0" y="1189"/>
                </a:lnTo>
                <a:lnTo>
                  <a:pt x="27" y="1274"/>
                </a:lnTo>
                <a:lnTo>
                  <a:pt x="80" y="1359"/>
                </a:lnTo>
                <a:lnTo>
                  <a:pt x="161" y="1444"/>
                </a:lnTo>
                <a:lnTo>
                  <a:pt x="268" y="1521"/>
                </a:lnTo>
                <a:lnTo>
                  <a:pt x="375" y="1606"/>
                </a:lnTo>
                <a:lnTo>
                  <a:pt x="508" y="1675"/>
                </a:lnTo>
                <a:lnTo>
                  <a:pt x="642" y="1753"/>
                </a:lnTo>
                <a:lnTo>
                  <a:pt x="829" y="1814"/>
                </a:lnTo>
                <a:lnTo>
                  <a:pt x="1017" y="1884"/>
                </a:lnTo>
                <a:lnTo>
                  <a:pt x="1231" y="1938"/>
                </a:lnTo>
                <a:lnTo>
                  <a:pt x="1471" y="1992"/>
                </a:lnTo>
                <a:lnTo>
                  <a:pt x="1712" y="2031"/>
                </a:lnTo>
                <a:lnTo>
                  <a:pt x="1980" y="2069"/>
                </a:lnTo>
                <a:lnTo>
                  <a:pt x="2274" y="2100"/>
                </a:lnTo>
                <a:lnTo>
                  <a:pt x="2595" y="2123"/>
                </a:lnTo>
                <a:lnTo>
                  <a:pt x="4494" y="2224"/>
                </a:lnTo>
                <a:lnTo>
                  <a:pt x="6313" y="2332"/>
                </a:lnTo>
                <a:lnTo>
                  <a:pt x="8106" y="2455"/>
                </a:lnTo>
                <a:lnTo>
                  <a:pt x="9818" y="2586"/>
                </a:lnTo>
                <a:lnTo>
                  <a:pt x="11476" y="2725"/>
                </a:lnTo>
                <a:lnTo>
                  <a:pt x="13108" y="2880"/>
                </a:lnTo>
                <a:lnTo>
                  <a:pt x="14713" y="3050"/>
                </a:lnTo>
                <a:lnTo>
                  <a:pt x="16264" y="3235"/>
                </a:lnTo>
                <a:lnTo>
                  <a:pt x="17816" y="3436"/>
                </a:lnTo>
                <a:lnTo>
                  <a:pt x="18565" y="3536"/>
                </a:lnTo>
                <a:lnTo>
                  <a:pt x="19341" y="3652"/>
                </a:lnTo>
                <a:lnTo>
                  <a:pt x="20090" y="3767"/>
                </a:lnTo>
                <a:lnTo>
                  <a:pt x="20839" y="3891"/>
                </a:lnTo>
                <a:lnTo>
                  <a:pt x="21588" y="4015"/>
                </a:lnTo>
                <a:lnTo>
                  <a:pt x="22337" y="4146"/>
                </a:lnTo>
                <a:lnTo>
                  <a:pt x="23059" y="4285"/>
                </a:lnTo>
                <a:lnTo>
                  <a:pt x="23808" y="4424"/>
                </a:lnTo>
                <a:lnTo>
                  <a:pt x="24557" y="4570"/>
                </a:lnTo>
                <a:lnTo>
                  <a:pt x="25306" y="4725"/>
                </a:lnTo>
                <a:lnTo>
                  <a:pt x="26804" y="5049"/>
                </a:lnTo>
                <a:lnTo>
                  <a:pt x="28329" y="5404"/>
                </a:lnTo>
                <a:lnTo>
                  <a:pt x="28784" y="5504"/>
                </a:lnTo>
                <a:lnTo>
                  <a:pt x="29265" y="5589"/>
                </a:lnTo>
                <a:lnTo>
                  <a:pt x="29747" y="5659"/>
                </a:lnTo>
                <a:lnTo>
                  <a:pt x="30228" y="5705"/>
                </a:lnTo>
                <a:lnTo>
                  <a:pt x="30710" y="5744"/>
                </a:lnTo>
                <a:lnTo>
                  <a:pt x="31191" y="5767"/>
                </a:lnTo>
                <a:lnTo>
                  <a:pt x="31673" y="5775"/>
                </a:lnTo>
                <a:lnTo>
                  <a:pt x="32128" y="5767"/>
                </a:lnTo>
                <a:lnTo>
                  <a:pt x="32609" y="5752"/>
                </a:lnTo>
                <a:lnTo>
                  <a:pt x="33064" y="5721"/>
                </a:lnTo>
                <a:lnTo>
                  <a:pt x="33492" y="5682"/>
                </a:lnTo>
                <a:lnTo>
                  <a:pt x="33920" y="5628"/>
                </a:lnTo>
                <a:lnTo>
                  <a:pt x="34321" y="5566"/>
                </a:lnTo>
                <a:lnTo>
                  <a:pt x="34722" y="5497"/>
                </a:lnTo>
                <a:lnTo>
                  <a:pt x="35070" y="5420"/>
                </a:lnTo>
                <a:lnTo>
                  <a:pt x="35418" y="5327"/>
                </a:lnTo>
                <a:lnTo>
                  <a:pt x="35739" y="5234"/>
                </a:lnTo>
                <a:lnTo>
                  <a:pt x="36006" y="5134"/>
                </a:lnTo>
                <a:lnTo>
                  <a:pt x="36274" y="5026"/>
                </a:lnTo>
                <a:lnTo>
                  <a:pt x="36488" y="4910"/>
                </a:lnTo>
                <a:lnTo>
                  <a:pt x="36648" y="4794"/>
                </a:lnTo>
                <a:lnTo>
                  <a:pt x="36782" y="4671"/>
                </a:lnTo>
                <a:lnTo>
                  <a:pt x="36889" y="4539"/>
                </a:lnTo>
                <a:lnTo>
                  <a:pt x="36943" y="4416"/>
                </a:lnTo>
                <a:lnTo>
                  <a:pt x="36943" y="4285"/>
                </a:lnTo>
                <a:lnTo>
                  <a:pt x="36889" y="4146"/>
                </a:lnTo>
                <a:lnTo>
                  <a:pt x="36782" y="4015"/>
                </a:lnTo>
                <a:lnTo>
                  <a:pt x="36622" y="3883"/>
                </a:lnTo>
                <a:lnTo>
                  <a:pt x="36408" y="3744"/>
                </a:lnTo>
                <a:lnTo>
                  <a:pt x="36140" y="3613"/>
                </a:lnTo>
                <a:lnTo>
                  <a:pt x="35819" y="3482"/>
                </a:lnTo>
                <a:lnTo>
                  <a:pt x="35418" y="3351"/>
                </a:lnTo>
                <a:lnTo>
                  <a:pt x="34642" y="3134"/>
                </a:lnTo>
                <a:lnTo>
                  <a:pt x="33840" y="2918"/>
                </a:lnTo>
                <a:lnTo>
                  <a:pt x="33010" y="2702"/>
                </a:lnTo>
                <a:lnTo>
                  <a:pt x="32154" y="2501"/>
                </a:lnTo>
                <a:lnTo>
                  <a:pt x="31271" y="2308"/>
                </a:lnTo>
                <a:lnTo>
                  <a:pt x="30362" y="2115"/>
                </a:lnTo>
                <a:lnTo>
                  <a:pt x="29426" y="1938"/>
                </a:lnTo>
                <a:lnTo>
                  <a:pt x="28489" y="1760"/>
                </a:lnTo>
                <a:lnTo>
                  <a:pt x="27526" y="1590"/>
                </a:lnTo>
                <a:lnTo>
                  <a:pt x="26537" y="1428"/>
                </a:lnTo>
                <a:lnTo>
                  <a:pt x="25520" y="1282"/>
                </a:lnTo>
                <a:lnTo>
                  <a:pt x="24504" y="1135"/>
                </a:lnTo>
                <a:lnTo>
                  <a:pt x="23460" y="996"/>
                </a:lnTo>
                <a:lnTo>
                  <a:pt x="22417" y="873"/>
                </a:lnTo>
                <a:lnTo>
                  <a:pt x="21347" y="749"/>
                </a:lnTo>
                <a:lnTo>
                  <a:pt x="20277" y="641"/>
                </a:lnTo>
                <a:lnTo>
                  <a:pt x="19180" y="533"/>
                </a:lnTo>
                <a:lnTo>
                  <a:pt x="18110" y="440"/>
                </a:lnTo>
                <a:lnTo>
                  <a:pt x="16987" y="355"/>
                </a:lnTo>
                <a:lnTo>
                  <a:pt x="15890" y="278"/>
                </a:lnTo>
                <a:lnTo>
                  <a:pt x="14793" y="209"/>
                </a:lnTo>
                <a:lnTo>
                  <a:pt x="13670" y="147"/>
                </a:lnTo>
                <a:lnTo>
                  <a:pt x="12546" y="101"/>
                </a:lnTo>
                <a:lnTo>
                  <a:pt x="11423" y="62"/>
                </a:lnTo>
                <a:lnTo>
                  <a:pt x="10299" y="31"/>
                </a:lnTo>
                <a:lnTo>
                  <a:pt x="9202" y="8"/>
                </a:lnTo>
                <a:lnTo>
                  <a:pt x="807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4"/>
          <p:cNvSpPr/>
          <p:nvPr/>
        </p:nvSpPr>
        <p:spPr>
          <a:xfrm rot="10800000">
            <a:off x="8009142" y="658532"/>
            <a:ext cx="108873" cy="81932"/>
          </a:xfrm>
          <a:custGeom>
            <a:rect b="b" l="l" r="r" t="t"/>
            <a:pathLst>
              <a:path extrusionOk="0" h="8925" w="36382">
                <a:moveTo>
                  <a:pt x="4013" y="0"/>
                </a:moveTo>
                <a:lnTo>
                  <a:pt x="3666" y="8"/>
                </a:lnTo>
                <a:lnTo>
                  <a:pt x="3345" y="31"/>
                </a:lnTo>
                <a:lnTo>
                  <a:pt x="3024" y="55"/>
                </a:lnTo>
                <a:lnTo>
                  <a:pt x="2703" y="93"/>
                </a:lnTo>
                <a:lnTo>
                  <a:pt x="2382" y="139"/>
                </a:lnTo>
                <a:lnTo>
                  <a:pt x="2087" y="193"/>
                </a:lnTo>
                <a:lnTo>
                  <a:pt x="1820" y="255"/>
                </a:lnTo>
                <a:lnTo>
                  <a:pt x="1552" y="325"/>
                </a:lnTo>
                <a:lnTo>
                  <a:pt x="1312" y="402"/>
                </a:lnTo>
                <a:lnTo>
                  <a:pt x="1071" y="479"/>
                </a:lnTo>
                <a:lnTo>
                  <a:pt x="884" y="564"/>
                </a:lnTo>
                <a:lnTo>
                  <a:pt x="670" y="649"/>
                </a:lnTo>
                <a:lnTo>
                  <a:pt x="509" y="742"/>
                </a:lnTo>
                <a:lnTo>
                  <a:pt x="375" y="834"/>
                </a:lnTo>
                <a:lnTo>
                  <a:pt x="242" y="935"/>
                </a:lnTo>
                <a:lnTo>
                  <a:pt x="135" y="1027"/>
                </a:lnTo>
                <a:lnTo>
                  <a:pt x="81" y="1128"/>
                </a:lnTo>
                <a:lnTo>
                  <a:pt x="28" y="1228"/>
                </a:lnTo>
                <a:lnTo>
                  <a:pt x="1" y="1328"/>
                </a:lnTo>
                <a:lnTo>
                  <a:pt x="28" y="1429"/>
                </a:lnTo>
                <a:lnTo>
                  <a:pt x="54" y="1529"/>
                </a:lnTo>
                <a:lnTo>
                  <a:pt x="135" y="1629"/>
                </a:lnTo>
                <a:lnTo>
                  <a:pt x="242" y="1722"/>
                </a:lnTo>
                <a:lnTo>
                  <a:pt x="375" y="1815"/>
                </a:lnTo>
                <a:lnTo>
                  <a:pt x="536" y="1900"/>
                </a:lnTo>
                <a:lnTo>
                  <a:pt x="750" y="1985"/>
                </a:lnTo>
                <a:lnTo>
                  <a:pt x="991" y="2069"/>
                </a:lnTo>
                <a:lnTo>
                  <a:pt x="1285" y="2139"/>
                </a:lnTo>
                <a:lnTo>
                  <a:pt x="2970" y="2540"/>
                </a:lnTo>
                <a:lnTo>
                  <a:pt x="4629" y="2926"/>
                </a:lnTo>
                <a:lnTo>
                  <a:pt x="7999" y="3691"/>
                </a:lnTo>
                <a:lnTo>
                  <a:pt x="11370" y="4455"/>
                </a:lnTo>
                <a:lnTo>
                  <a:pt x="14714" y="5219"/>
                </a:lnTo>
                <a:lnTo>
                  <a:pt x="16372" y="5605"/>
                </a:lnTo>
                <a:lnTo>
                  <a:pt x="18031" y="5991"/>
                </a:lnTo>
                <a:lnTo>
                  <a:pt x="19663" y="6385"/>
                </a:lnTo>
                <a:lnTo>
                  <a:pt x="21294" y="6786"/>
                </a:lnTo>
                <a:lnTo>
                  <a:pt x="22899" y="7195"/>
                </a:lnTo>
                <a:lnTo>
                  <a:pt x="24504" y="7612"/>
                </a:lnTo>
                <a:lnTo>
                  <a:pt x="26083" y="8037"/>
                </a:lnTo>
                <a:lnTo>
                  <a:pt x="27634" y="8477"/>
                </a:lnTo>
                <a:lnTo>
                  <a:pt x="28089" y="8593"/>
                </a:lnTo>
                <a:lnTo>
                  <a:pt x="28544" y="8693"/>
                </a:lnTo>
                <a:lnTo>
                  <a:pt x="29025" y="8770"/>
                </a:lnTo>
                <a:lnTo>
                  <a:pt x="29507" y="8832"/>
                </a:lnTo>
                <a:lnTo>
                  <a:pt x="29988" y="8878"/>
                </a:lnTo>
                <a:lnTo>
                  <a:pt x="30470" y="8909"/>
                </a:lnTo>
                <a:lnTo>
                  <a:pt x="30951" y="8925"/>
                </a:lnTo>
                <a:lnTo>
                  <a:pt x="31406" y="8925"/>
                </a:lnTo>
                <a:lnTo>
                  <a:pt x="31888" y="8902"/>
                </a:lnTo>
                <a:lnTo>
                  <a:pt x="32342" y="8878"/>
                </a:lnTo>
                <a:lnTo>
                  <a:pt x="32797" y="8832"/>
                </a:lnTo>
                <a:lnTo>
                  <a:pt x="33225" y="8778"/>
                </a:lnTo>
                <a:lnTo>
                  <a:pt x="33626" y="8716"/>
                </a:lnTo>
                <a:lnTo>
                  <a:pt x="34028" y="8639"/>
                </a:lnTo>
                <a:lnTo>
                  <a:pt x="34402" y="8554"/>
                </a:lnTo>
                <a:lnTo>
                  <a:pt x="34750" y="8462"/>
                </a:lnTo>
                <a:lnTo>
                  <a:pt x="35071" y="8361"/>
                </a:lnTo>
                <a:lnTo>
                  <a:pt x="35365" y="8253"/>
                </a:lnTo>
                <a:lnTo>
                  <a:pt x="35633" y="8137"/>
                </a:lnTo>
                <a:lnTo>
                  <a:pt x="35873" y="8014"/>
                </a:lnTo>
                <a:lnTo>
                  <a:pt x="36061" y="7890"/>
                </a:lnTo>
                <a:lnTo>
                  <a:pt x="36194" y="7759"/>
                </a:lnTo>
                <a:lnTo>
                  <a:pt x="36301" y="7620"/>
                </a:lnTo>
                <a:lnTo>
                  <a:pt x="36382" y="7481"/>
                </a:lnTo>
                <a:lnTo>
                  <a:pt x="36382" y="7342"/>
                </a:lnTo>
                <a:lnTo>
                  <a:pt x="36355" y="7203"/>
                </a:lnTo>
                <a:lnTo>
                  <a:pt x="36275" y="7056"/>
                </a:lnTo>
                <a:lnTo>
                  <a:pt x="36114" y="6918"/>
                </a:lnTo>
                <a:lnTo>
                  <a:pt x="35927" y="6779"/>
                </a:lnTo>
                <a:lnTo>
                  <a:pt x="35659" y="6640"/>
                </a:lnTo>
                <a:lnTo>
                  <a:pt x="35338" y="6501"/>
                </a:lnTo>
                <a:lnTo>
                  <a:pt x="34964" y="6362"/>
                </a:lnTo>
                <a:lnTo>
                  <a:pt x="33439" y="5891"/>
                </a:lnTo>
                <a:lnTo>
                  <a:pt x="31861" y="5420"/>
                </a:lnTo>
                <a:lnTo>
                  <a:pt x="30229" y="4957"/>
                </a:lnTo>
                <a:lnTo>
                  <a:pt x="28544" y="4493"/>
                </a:lnTo>
                <a:lnTo>
                  <a:pt x="26805" y="4038"/>
                </a:lnTo>
                <a:lnTo>
                  <a:pt x="25039" y="3598"/>
                </a:lnTo>
                <a:lnTo>
                  <a:pt x="23247" y="3166"/>
                </a:lnTo>
                <a:lnTo>
                  <a:pt x="21401" y="2741"/>
                </a:lnTo>
                <a:lnTo>
                  <a:pt x="20438" y="2540"/>
                </a:lnTo>
                <a:lnTo>
                  <a:pt x="19502" y="2340"/>
                </a:lnTo>
                <a:lnTo>
                  <a:pt x="18539" y="2139"/>
                </a:lnTo>
                <a:lnTo>
                  <a:pt x="17576" y="1946"/>
                </a:lnTo>
                <a:lnTo>
                  <a:pt x="16613" y="1761"/>
                </a:lnTo>
                <a:lnTo>
                  <a:pt x="15623" y="1575"/>
                </a:lnTo>
                <a:lnTo>
                  <a:pt x="14633" y="1398"/>
                </a:lnTo>
                <a:lnTo>
                  <a:pt x="13644" y="1228"/>
                </a:lnTo>
                <a:lnTo>
                  <a:pt x="12654" y="1058"/>
                </a:lnTo>
                <a:lnTo>
                  <a:pt x="11637" y="904"/>
                </a:lnTo>
                <a:lnTo>
                  <a:pt x="10621" y="749"/>
                </a:lnTo>
                <a:lnTo>
                  <a:pt x="9604" y="595"/>
                </a:lnTo>
                <a:lnTo>
                  <a:pt x="8588" y="456"/>
                </a:lnTo>
                <a:lnTo>
                  <a:pt x="7545" y="317"/>
                </a:lnTo>
                <a:lnTo>
                  <a:pt x="6501" y="193"/>
                </a:lnTo>
                <a:lnTo>
                  <a:pt x="5458" y="70"/>
                </a:lnTo>
                <a:lnTo>
                  <a:pt x="5110" y="31"/>
                </a:lnTo>
                <a:lnTo>
                  <a:pt x="4736" y="8"/>
                </a:lnTo>
                <a:lnTo>
                  <a:pt x="438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4"/>
          <p:cNvSpPr/>
          <p:nvPr/>
        </p:nvSpPr>
        <p:spPr>
          <a:xfrm rot="10800000">
            <a:off x="7839182" y="504739"/>
            <a:ext cx="92782" cy="92415"/>
          </a:xfrm>
          <a:custGeom>
            <a:rect b="b" l="l" r="r" t="t"/>
            <a:pathLst>
              <a:path extrusionOk="0" h="10067" w="31005">
                <a:moveTo>
                  <a:pt x="3906" y="0"/>
                </a:moveTo>
                <a:lnTo>
                  <a:pt x="3558" y="16"/>
                </a:lnTo>
                <a:lnTo>
                  <a:pt x="3210" y="31"/>
                </a:lnTo>
                <a:lnTo>
                  <a:pt x="2889" y="62"/>
                </a:lnTo>
                <a:lnTo>
                  <a:pt x="2542" y="100"/>
                </a:lnTo>
                <a:lnTo>
                  <a:pt x="2247" y="147"/>
                </a:lnTo>
                <a:lnTo>
                  <a:pt x="1953" y="201"/>
                </a:lnTo>
                <a:lnTo>
                  <a:pt x="1659" y="263"/>
                </a:lnTo>
                <a:lnTo>
                  <a:pt x="1418" y="332"/>
                </a:lnTo>
                <a:lnTo>
                  <a:pt x="1151" y="402"/>
                </a:lnTo>
                <a:lnTo>
                  <a:pt x="937" y="486"/>
                </a:lnTo>
                <a:lnTo>
                  <a:pt x="723" y="571"/>
                </a:lnTo>
                <a:lnTo>
                  <a:pt x="535" y="656"/>
                </a:lnTo>
                <a:lnTo>
                  <a:pt x="402" y="757"/>
                </a:lnTo>
                <a:lnTo>
                  <a:pt x="268" y="849"/>
                </a:lnTo>
                <a:lnTo>
                  <a:pt x="161" y="950"/>
                </a:lnTo>
                <a:lnTo>
                  <a:pt x="81" y="1050"/>
                </a:lnTo>
                <a:lnTo>
                  <a:pt x="27" y="1150"/>
                </a:lnTo>
                <a:lnTo>
                  <a:pt x="0" y="1258"/>
                </a:lnTo>
                <a:lnTo>
                  <a:pt x="27" y="1359"/>
                </a:lnTo>
                <a:lnTo>
                  <a:pt x="54" y="1467"/>
                </a:lnTo>
                <a:lnTo>
                  <a:pt x="134" y="1567"/>
                </a:lnTo>
                <a:lnTo>
                  <a:pt x="268" y="1668"/>
                </a:lnTo>
                <a:lnTo>
                  <a:pt x="428" y="1768"/>
                </a:lnTo>
                <a:lnTo>
                  <a:pt x="616" y="1861"/>
                </a:lnTo>
                <a:lnTo>
                  <a:pt x="856" y="1961"/>
                </a:lnTo>
                <a:lnTo>
                  <a:pt x="1124" y="2046"/>
                </a:lnTo>
                <a:lnTo>
                  <a:pt x="3986" y="2880"/>
                </a:lnTo>
                <a:lnTo>
                  <a:pt x="5404" y="3304"/>
                </a:lnTo>
                <a:lnTo>
                  <a:pt x="6795" y="3729"/>
                </a:lnTo>
                <a:lnTo>
                  <a:pt x="8186" y="4161"/>
                </a:lnTo>
                <a:lnTo>
                  <a:pt x="9550" y="4593"/>
                </a:lnTo>
                <a:lnTo>
                  <a:pt x="10888" y="5041"/>
                </a:lnTo>
                <a:lnTo>
                  <a:pt x="12199" y="5489"/>
                </a:lnTo>
                <a:lnTo>
                  <a:pt x="12841" y="5728"/>
                </a:lnTo>
                <a:lnTo>
                  <a:pt x="13483" y="5968"/>
                </a:lnTo>
                <a:lnTo>
                  <a:pt x="14098" y="6207"/>
                </a:lnTo>
                <a:lnTo>
                  <a:pt x="14686" y="6454"/>
                </a:lnTo>
                <a:lnTo>
                  <a:pt x="15863" y="6956"/>
                </a:lnTo>
                <a:lnTo>
                  <a:pt x="17014" y="7458"/>
                </a:lnTo>
                <a:lnTo>
                  <a:pt x="19261" y="8469"/>
                </a:lnTo>
                <a:lnTo>
                  <a:pt x="20411" y="8971"/>
                </a:lnTo>
                <a:lnTo>
                  <a:pt x="21615" y="9465"/>
                </a:lnTo>
                <a:lnTo>
                  <a:pt x="21909" y="9573"/>
                </a:lnTo>
                <a:lnTo>
                  <a:pt x="22230" y="9665"/>
                </a:lnTo>
                <a:lnTo>
                  <a:pt x="22578" y="9750"/>
                </a:lnTo>
                <a:lnTo>
                  <a:pt x="22952" y="9820"/>
                </a:lnTo>
                <a:lnTo>
                  <a:pt x="23354" y="9889"/>
                </a:lnTo>
                <a:lnTo>
                  <a:pt x="23755" y="9943"/>
                </a:lnTo>
                <a:lnTo>
                  <a:pt x="24156" y="9982"/>
                </a:lnTo>
                <a:lnTo>
                  <a:pt x="24611" y="10021"/>
                </a:lnTo>
                <a:lnTo>
                  <a:pt x="25039" y="10044"/>
                </a:lnTo>
                <a:lnTo>
                  <a:pt x="25494" y="10059"/>
                </a:lnTo>
                <a:lnTo>
                  <a:pt x="25922" y="10067"/>
                </a:lnTo>
                <a:lnTo>
                  <a:pt x="26376" y="10059"/>
                </a:lnTo>
                <a:lnTo>
                  <a:pt x="26831" y="10051"/>
                </a:lnTo>
                <a:lnTo>
                  <a:pt x="27259" y="10028"/>
                </a:lnTo>
                <a:lnTo>
                  <a:pt x="27687" y="9997"/>
                </a:lnTo>
                <a:lnTo>
                  <a:pt x="28088" y="9959"/>
                </a:lnTo>
                <a:lnTo>
                  <a:pt x="28490" y="9912"/>
                </a:lnTo>
                <a:lnTo>
                  <a:pt x="28864" y="9866"/>
                </a:lnTo>
                <a:lnTo>
                  <a:pt x="29239" y="9804"/>
                </a:lnTo>
                <a:lnTo>
                  <a:pt x="29560" y="9735"/>
                </a:lnTo>
                <a:lnTo>
                  <a:pt x="29881" y="9658"/>
                </a:lnTo>
                <a:lnTo>
                  <a:pt x="30148" y="9573"/>
                </a:lnTo>
                <a:lnTo>
                  <a:pt x="30389" y="9480"/>
                </a:lnTo>
                <a:lnTo>
                  <a:pt x="30603" y="9380"/>
                </a:lnTo>
                <a:lnTo>
                  <a:pt x="30764" y="9279"/>
                </a:lnTo>
                <a:lnTo>
                  <a:pt x="30897" y="9164"/>
                </a:lnTo>
                <a:lnTo>
                  <a:pt x="30978" y="9048"/>
                </a:lnTo>
                <a:lnTo>
                  <a:pt x="31004" y="8924"/>
                </a:lnTo>
                <a:lnTo>
                  <a:pt x="31004" y="8793"/>
                </a:lnTo>
                <a:lnTo>
                  <a:pt x="30924" y="8662"/>
                </a:lnTo>
                <a:lnTo>
                  <a:pt x="30790" y="8515"/>
                </a:lnTo>
                <a:lnTo>
                  <a:pt x="30603" y="8369"/>
                </a:lnTo>
                <a:lnTo>
                  <a:pt x="30148" y="8067"/>
                </a:lnTo>
                <a:lnTo>
                  <a:pt x="29667" y="7759"/>
                </a:lnTo>
                <a:lnTo>
                  <a:pt x="29132" y="7458"/>
                </a:lnTo>
                <a:lnTo>
                  <a:pt x="28597" y="7164"/>
                </a:lnTo>
                <a:lnTo>
                  <a:pt x="28035" y="6863"/>
                </a:lnTo>
                <a:lnTo>
                  <a:pt x="27446" y="6570"/>
                </a:lnTo>
                <a:lnTo>
                  <a:pt x="26831" y="6276"/>
                </a:lnTo>
                <a:lnTo>
                  <a:pt x="26189" y="5991"/>
                </a:lnTo>
                <a:lnTo>
                  <a:pt x="25520" y="5705"/>
                </a:lnTo>
                <a:lnTo>
                  <a:pt x="24852" y="5420"/>
                </a:lnTo>
                <a:lnTo>
                  <a:pt x="24156" y="5142"/>
                </a:lnTo>
                <a:lnTo>
                  <a:pt x="23434" y="4864"/>
                </a:lnTo>
                <a:lnTo>
                  <a:pt x="22685" y="4586"/>
                </a:lnTo>
                <a:lnTo>
                  <a:pt x="21936" y="4316"/>
                </a:lnTo>
                <a:lnTo>
                  <a:pt x="21160" y="4053"/>
                </a:lnTo>
                <a:lnTo>
                  <a:pt x="20358" y="3791"/>
                </a:lnTo>
                <a:lnTo>
                  <a:pt x="19555" y="3528"/>
                </a:lnTo>
                <a:lnTo>
                  <a:pt x="18726" y="3273"/>
                </a:lnTo>
                <a:lnTo>
                  <a:pt x="17896" y="3019"/>
                </a:lnTo>
                <a:lnTo>
                  <a:pt x="17040" y="2772"/>
                </a:lnTo>
                <a:lnTo>
                  <a:pt x="16184" y="2532"/>
                </a:lnTo>
                <a:lnTo>
                  <a:pt x="15328" y="2293"/>
                </a:lnTo>
                <a:lnTo>
                  <a:pt x="14419" y="2061"/>
                </a:lnTo>
                <a:lnTo>
                  <a:pt x="13536" y="1830"/>
                </a:lnTo>
                <a:lnTo>
                  <a:pt x="12627" y="1606"/>
                </a:lnTo>
                <a:lnTo>
                  <a:pt x="11717" y="1390"/>
                </a:lnTo>
                <a:lnTo>
                  <a:pt x="10808" y="1181"/>
                </a:lnTo>
                <a:lnTo>
                  <a:pt x="9871" y="973"/>
                </a:lnTo>
                <a:lnTo>
                  <a:pt x="8935" y="764"/>
                </a:lnTo>
                <a:lnTo>
                  <a:pt x="7999" y="571"/>
                </a:lnTo>
                <a:lnTo>
                  <a:pt x="7036" y="378"/>
                </a:lnTo>
                <a:lnTo>
                  <a:pt x="6099" y="193"/>
                </a:lnTo>
                <a:lnTo>
                  <a:pt x="5725" y="131"/>
                </a:lnTo>
                <a:lnTo>
                  <a:pt x="5350" y="77"/>
                </a:lnTo>
                <a:lnTo>
                  <a:pt x="4976" y="39"/>
                </a:lnTo>
                <a:lnTo>
                  <a:pt x="4628" y="16"/>
                </a:lnTo>
                <a:lnTo>
                  <a:pt x="4254" y="8"/>
                </a:lnTo>
                <a:lnTo>
                  <a:pt x="390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4"/>
          <p:cNvSpPr/>
          <p:nvPr/>
        </p:nvSpPr>
        <p:spPr>
          <a:xfrm rot="10800000">
            <a:off x="8429437" y="360437"/>
            <a:ext cx="178518" cy="146852"/>
          </a:xfrm>
          <a:custGeom>
            <a:rect b="b" l="l" r="r" t="t"/>
            <a:pathLst>
              <a:path extrusionOk="0" h="15997" w="59655">
                <a:moveTo>
                  <a:pt x="36863" y="1"/>
                </a:moveTo>
                <a:lnTo>
                  <a:pt x="36354" y="9"/>
                </a:lnTo>
                <a:lnTo>
                  <a:pt x="35873" y="24"/>
                </a:lnTo>
                <a:lnTo>
                  <a:pt x="35391" y="55"/>
                </a:lnTo>
                <a:lnTo>
                  <a:pt x="34937" y="94"/>
                </a:lnTo>
                <a:lnTo>
                  <a:pt x="34482" y="140"/>
                </a:lnTo>
                <a:lnTo>
                  <a:pt x="34054" y="209"/>
                </a:lnTo>
                <a:lnTo>
                  <a:pt x="33653" y="279"/>
                </a:lnTo>
                <a:lnTo>
                  <a:pt x="33278" y="364"/>
                </a:lnTo>
                <a:lnTo>
                  <a:pt x="32930" y="464"/>
                </a:lnTo>
                <a:lnTo>
                  <a:pt x="32609" y="580"/>
                </a:lnTo>
                <a:lnTo>
                  <a:pt x="32342" y="696"/>
                </a:lnTo>
                <a:lnTo>
                  <a:pt x="32101" y="835"/>
                </a:lnTo>
                <a:lnTo>
                  <a:pt x="31940" y="981"/>
                </a:lnTo>
                <a:lnTo>
                  <a:pt x="31807" y="1143"/>
                </a:lnTo>
                <a:lnTo>
                  <a:pt x="31379" y="1846"/>
                </a:lnTo>
                <a:lnTo>
                  <a:pt x="30977" y="2556"/>
                </a:lnTo>
                <a:lnTo>
                  <a:pt x="30656" y="3266"/>
                </a:lnTo>
                <a:lnTo>
                  <a:pt x="30362" y="3977"/>
                </a:lnTo>
                <a:lnTo>
                  <a:pt x="30095" y="4695"/>
                </a:lnTo>
                <a:lnTo>
                  <a:pt x="29854" y="5405"/>
                </a:lnTo>
                <a:lnTo>
                  <a:pt x="29426" y="6833"/>
                </a:lnTo>
                <a:lnTo>
                  <a:pt x="26457" y="6794"/>
                </a:lnTo>
                <a:lnTo>
                  <a:pt x="23487" y="6756"/>
                </a:lnTo>
                <a:lnTo>
                  <a:pt x="20518" y="6702"/>
                </a:lnTo>
                <a:lnTo>
                  <a:pt x="17549" y="6648"/>
                </a:lnTo>
                <a:lnTo>
                  <a:pt x="14579" y="6586"/>
                </a:lnTo>
                <a:lnTo>
                  <a:pt x="11610" y="6516"/>
                </a:lnTo>
                <a:lnTo>
                  <a:pt x="8641" y="6432"/>
                </a:lnTo>
                <a:lnTo>
                  <a:pt x="5671" y="6347"/>
                </a:lnTo>
                <a:lnTo>
                  <a:pt x="5324" y="6339"/>
                </a:lnTo>
                <a:lnTo>
                  <a:pt x="4655" y="6339"/>
                </a:lnTo>
                <a:lnTo>
                  <a:pt x="4361" y="6347"/>
                </a:lnTo>
                <a:lnTo>
                  <a:pt x="4040" y="6362"/>
                </a:lnTo>
                <a:lnTo>
                  <a:pt x="3745" y="6378"/>
                </a:lnTo>
                <a:lnTo>
                  <a:pt x="3478" y="6401"/>
                </a:lnTo>
                <a:lnTo>
                  <a:pt x="3210" y="6424"/>
                </a:lnTo>
                <a:lnTo>
                  <a:pt x="2943" y="6455"/>
                </a:lnTo>
                <a:lnTo>
                  <a:pt x="2702" y="6486"/>
                </a:lnTo>
                <a:lnTo>
                  <a:pt x="2461" y="6524"/>
                </a:lnTo>
                <a:lnTo>
                  <a:pt x="2221" y="6571"/>
                </a:lnTo>
                <a:lnTo>
                  <a:pt x="1819" y="6663"/>
                </a:lnTo>
                <a:lnTo>
                  <a:pt x="1445" y="6764"/>
                </a:lnTo>
                <a:lnTo>
                  <a:pt x="1097" y="6887"/>
                </a:lnTo>
                <a:lnTo>
                  <a:pt x="803" y="7011"/>
                </a:lnTo>
                <a:lnTo>
                  <a:pt x="562" y="7150"/>
                </a:lnTo>
                <a:lnTo>
                  <a:pt x="348" y="7288"/>
                </a:lnTo>
                <a:lnTo>
                  <a:pt x="214" y="7443"/>
                </a:lnTo>
                <a:lnTo>
                  <a:pt x="81" y="7597"/>
                </a:lnTo>
                <a:lnTo>
                  <a:pt x="27" y="7759"/>
                </a:lnTo>
                <a:lnTo>
                  <a:pt x="0" y="7914"/>
                </a:lnTo>
                <a:lnTo>
                  <a:pt x="0" y="8076"/>
                </a:lnTo>
                <a:lnTo>
                  <a:pt x="81" y="8238"/>
                </a:lnTo>
                <a:lnTo>
                  <a:pt x="188" y="8400"/>
                </a:lnTo>
                <a:lnTo>
                  <a:pt x="321" y="8562"/>
                </a:lnTo>
                <a:lnTo>
                  <a:pt x="535" y="8717"/>
                </a:lnTo>
                <a:lnTo>
                  <a:pt x="776" y="8863"/>
                </a:lnTo>
                <a:lnTo>
                  <a:pt x="1044" y="9002"/>
                </a:lnTo>
                <a:lnTo>
                  <a:pt x="1391" y="9141"/>
                </a:lnTo>
                <a:lnTo>
                  <a:pt x="1766" y="9265"/>
                </a:lnTo>
                <a:lnTo>
                  <a:pt x="2194" y="9373"/>
                </a:lnTo>
                <a:lnTo>
                  <a:pt x="2649" y="9481"/>
                </a:lnTo>
                <a:lnTo>
                  <a:pt x="2916" y="9527"/>
                </a:lnTo>
                <a:lnTo>
                  <a:pt x="3157" y="9566"/>
                </a:lnTo>
                <a:lnTo>
                  <a:pt x="3451" y="9604"/>
                </a:lnTo>
                <a:lnTo>
                  <a:pt x="3719" y="9643"/>
                </a:lnTo>
                <a:lnTo>
                  <a:pt x="4013" y="9674"/>
                </a:lnTo>
                <a:lnTo>
                  <a:pt x="4334" y="9697"/>
                </a:lnTo>
                <a:lnTo>
                  <a:pt x="4655" y="9720"/>
                </a:lnTo>
                <a:lnTo>
                  <a:pt x="4976" y="9743"/>
                </a:lnTo>
                <a:lnTo>
                  <a:pt x="5324" y="9759"/>
                </a:lnTo>
                <a:lnTo>
                  <a:pt x="5671" y="9767"/>
                </a:lnTo>
                <a:lnTo>
                  <a:pt x="8480" y="9813"/>
                </a:lnTo>
                <a:lnTo>
                  <a:pt x="11316" y="9859"/>
                </a:lnTo>
                <a:lnTo>
                  <a:pt x="14151" y="9898"/>
                </a:lnTo>
                <a:lnTo>
                  <a:pt x="16987" y="9929"/>
                </a:lnTo>
                <a:lnTo>
                  <a:pt x="19822" y="9952"/>
                </a:lnTo>
                <a:lnTo>
                  <a:pt x="22658" y="9967"/>
                </a:lnTo>
                <a:lnTo>
                  <a:pt x="25494" y="9975"/>
                </a:lnTo>
                <a:lnTo>
                  <a:pt x="28356" y="9983"/>
                </a:lnTo>
                <a:lnTo>
                  <a:pt x="28088" y="10654"/>
                </a:lnTo>
                <a:lnTo>
                  <a:pt x="27874" y="11326"/>
                </a:lnTo>
                <a:lnTo>
                  <a:pt x="27687" y="11998"/>
                </a:lnTo>
                <a:lnTo>
                  <a:pt x="27634" y="12337"/>
                </a:lnTo>
                <a:lnTo>
                  <a:pt x="27580" y="12669"/>
                </a:lnTo>
                <a:lnTo>
                  <a:pt x="27553" y="13009"/>
                </a:lnTo>
                <a:lnTo>
                  <a:pt x="27553" y="13341"/>
                </a:lnTo>
                <a:lnTo>
                  <a:pt x="27580" y="13681"/>
                </a:lnTo>
                <a:lnTo>
                  <a:pt x="27634" y="14013"/>
                </a:lnTo>
                <a:lnTo>
                  <a:pt x="27687" y="14344"/>
                </a:lnTo>
                <a:lnTo>
                  <a:pt x="27821" y="14684"/>
                </a:lnTo>
                <a:lnTo>
                  <a:pt x="27955" y="15016"/>
                </a:lnTo>
                <a:lnTo>
                  <a:pt x="28142" y="15348"/>
                </a:lnTo>
                <a:lnTo>
                  <a:pt x="28195" y="15410"/>
                </a:lnTo>
                <a:lnTo>
                  <a:pt x="28249" y="15479"/>
                </a:lnTo>
                <a:lnTo>
                  <a:pt x="28356" y="15533"/>
                </a:lnTo>
                <a:lnTo>
                  <a:pt x="28463" y="15595"/>
                </a:lnTo>
                <a:lnTo>
                  <a:pt x="28597" y="15649"/>
                </a:lnTo>
                <a:lnTo>
                  <a:pt x="28730" y="15695"/>
                </a:lnTo>
                <a:lnTo>
                  <a:pt x="28891" y="15742"/>
                </a:lnTo>
                <a:lnTo>
                  <a:pt x="29051" y="15788"/>
                </a:lnTo>
                <a:lnTo>
                  <a:pt x="29239" y="15827"/>
                </a:lnTo>
                <a:lnTo>
                  <a:pt x="29426" y="15858"/>
                </a:lnTo>
                <a:lnTo>
                  <a:pt x="29854" y="15919"/>
                </a:lnTo>
                <a:lnTo>
                  <a:pt x="30282" y="15958"/>
                </a:lnTo>
                <a:lnTo>
                  <a:pt x="30737" y="15989"/>
                </a:lnTo>
                <a:lnTo>
                  <a:pt x="31218" y="15997"/>
                </a:lnTo>
                <a:lnTo>
                  <a:pt x="31673" y="15989"/>
                </a:lnTo>
                <a:lnTo>
                  <a:pt x="31914" y="15981"/>
                </a:lnTo>
                <a:lnTo>
                  <a:pt x="32128" y="15966"/>
                </a:lnTo>
                <a:lnTo>
                  <a:pt x="32342" y="15942"/>
                </a:lnTo>
                <a:lnTo>
                  <a:pt x="32556" y="15919"/>
                </a:lnTo>
                <a:lnTo>
                  <a:pt x="32770" y="15888"/>
                </a:lnTo>
                <a:lnTo>
                  <a:pt x="32957" y="15858"/>
                </a:lnTo>
                <a:lnTo>
                  <a:pt x="33144" y="15819"/>
                </a:lnTo>
                <a:lnTo>
                  <a:pt x="33305" y="15780"/>
                </a:lnTo>
                <a:lnTo>
                  <a:pt x="33465" y="15734"/>
                </a:lnTo>
                <a:lnTo>
                  <a:pt x="33599" y="15680"/>
                </a:lnTo>
                <a:lnTo>
                  <a:pt x="33733" y="15618"/>
                </a:lnTo>
                <a:lnTo>
                  <a:pt x="33840" y="15557"/>
                </a:lnTo>
                <a:lnTo>
                  <a:pt x="34348" y="15225"/>
                </a:lnTo>
                <a:lnTo>
                  <a:pt x="34803" y="14893"/>
                </a:lnTo>
                <a:lnTo>
                  <a:pt x="35231" y="14545"/>
                </a:lnTo>
                <a:lnTo>
                  <a:pt x="35605" y="14206"/>
                </a:lnTo>
                <a:lnTo>
                  <a:pt x="35980" y="13858"/>
                </a:lnTo>
                <a:lnTo>
                  <a:pt x="36301" y="13503"/>
                </a:lnTo>
                <a:lnTo>
                  <a:pt x="36595" y="13156"/>
                </a:lnTo>
                <a:lnTo>
                  <a:pt x="36863" y="12800"/>
                </a:lnTo>
                <a:lnTo>
                  <a:pt x="37130" y="12438"/>
                </a:lnTo>
                <a:lnTo>
                  <a:pt x="37371" y="12083"/>
                </a:lnTo>
                <a:lnTo>
                  <a:pt x="37799" y="11365"/>
                </a:lnTo>
                <a:lnTo>
                  <a:pt x="38173" y="10639"/>
                </a:lnTo>
                <a:lnTo>
                  <a:pt x="38548" y="9913"/>
                </a:lnTo>
                <a:lnTo>
                  <a:pt x="42774" y="9859"/>
                </a:lnTo>
                <a:lnTo>
                  <a:pt x="44888" y="9828"/>
                </a:lnTo>
                <a:lnTo>
                  <a:pt x="47001" y="9790"/>
                </a:lnTo>
                <a:lnTo>
                  <a:pt x="49114" y="9743"/>
                </a:lnTo>
                <a:lnTo>
                  <a:pt x="51228" y="9689"/>
                </a:lnTo>
                <a:lnTo>
                  <a:pt x="53314" y="9628"/>
                </a:lnTo>
                <a:lnTo>
                  <a:pt x="55401" y="9566"/>
                </a:lnTo>
                <a:lnTo>
                  <a:pt x="55909" y="9543"/>
                </a:lnTo>
                <a:lnTo>
                  <a:pt x="56391" y="9504"/>
                </a:lnTo>
                <a:lnTo>
                  <a:pt x="56819" y="9458"/>
                </a:lnTo>
                <a:lnTo>
                  <a:pt x="57220" y="9404"/>
                </a:lnTo>
                <a:lnTo>
                  <a:pt x="57621" y="9334"/>
                </a:lnTo>
                <a:lnTo>
                  <a:pt x="57969" y="9265"/>
                </a:lnTo>
                <a:lnTo>
                  <a:pt x="58263" y="9180"/>
                </a:lnTo>
                <a:lnTo>
                  <a:pt x="58557" y="9095"/>
                </a:lnTo>
                <a:lnTo>
                  <a:pt x="58798" y="8995"/>
                </a:lnTo>
                <a:lnTo>
                  <a:pt x="59039" y="8894"/>
                </a:lnTo>
                <a:lnTo>
                  <a:pt x="59226" y="8794"/>
                </a:lnTo>
                <a:lnTo>
                  <a:pt x="59360" y="8686"/>
                </a:lnTo>
                <a:lnTo>
                  <a:pt x="59494" y="8570"/>
                </a:lnTo>
                <a:lnTo>
                  <a:pt x="59574" y="8454"/>
                </a:lnTo>
                <a:lnTo>
                  <a:pt x="59627" y="8346"/>
                </a:lnTo>
                <a:lnTo>
                  <a:pt x="59654" y="8230"/>
                </a:lnTo>
                <a:lnTo>
                  <a:pt x="59654" y="8115"/>
                </a:lnTo>
                <a:lnTo>
                  <a:pt x="59601" y="7999"/>
                </a:lnTo>
                <a:lnTo>
                  <a:pt x="59547" y="7891"/>
                </a:lnTo>
                <a:lnTo>
                  <a:pt x="59440" y="7783"/>
                </a:lnTo>
                <a:lnTo>
                  <a:pt x="59280" y="7674"/>
                </a:lnTo>
                <a:lnTo>
                  <a:pt x="59119" y="7582"/>
                </a:lnTo>
                <a:lnTo>
                  <a:pt x="58905" y="7481"/>
                </a:lnTo>
                <a:lnTo>
                  <a:pt x="58638" y="7397"/>
                </a:lnTo>
                <a:lnTo>
                  <a:pt x="58370" y="7319"/>
                </a:lnTo>
                <a:lnTo>
                  <a:pt x="58049" y="7242"/>
                </a:lnTo>
                <a:lnTo>
                  <a:pt x="57701" y="7180"/>
                </a:lnTo>
                <a:lnTo>
                  <a:pt x="57327" y="7126"/>
                </a:lnTo>
                <a:lnTo>
                  <a:pt x="56899" y="7080"/>
                </a:lnTo>
                <a:lnTo>
                  <a:pt x="56444" y="7049"/>
                </a:lnTo>
                <a:lnTo>
                  <a:pt x="55936" y="7026"/>
                </a:lnTo>
                <a:lnTo>
                  <a:pt x="55401" y="7018"/>
                </a:lnTo>
                <a:lnTo>
                  <a:pt x="47804" y="6987"/>
                </a:lnTo>
                <a:lnTo>
                  <a:pt x="40206" y="6933"/>
                </a:lnTo>
                <a:lnTo>
                  <a:pt x="40982" y="5598"/>
                </a:lnTo>
                <a:lnTo>
                  <a:pt x="41357" y="4926"/>
                </a:lnTo>
                <a:lnTo>
                  <a:pt x="41704" y="4262"/>
                </a:lnTo>
                <a:lnTo>
                  <a:pt x="41999" y="3591"/>
                </a:lnTo>
                <a:lnTo>
                  <a:pt x="42293" y="2919"/>
                </a:lnTo>
                <a:lnTo>
                  <a:pt x="42534" y="2240"/>
                </a:lnTo>
                <a:lnTo>
                  <a:pt x="42721" y="1568"/>
                </a:lnTo>
                <a:lnTo>
                  <a:pt x="42721" y="1406"/>
                </a:lnTo>
                <a:lnTo>
                  <a:pt x="42667" y="1252"/>
                </a:lnTo>
                <a:lnTo>
                  <a:pt x="42587" y="1105"/>
                </a:lnTo>
                <a:lnTo>
                  <a:pt x="42427" y="966"/>
                </a:lnTo>
                <a:lnTo>
                  <a:pt x="42213" y="835"/>
                </a:lnTo>
                <a:lnTo>
                  <a:pt x="41972" y="711"/>
                </a:lnTo>
                <a:lnTo>
                  <a:pt x="41678" y="603"/>
                </a:lnTo>
                <a:lnTo>
                  <a:pt x="41357" y="503"/>
                </a:lnTo>
                <a:lnTo>
                  <a:pt x="41009" y="402"/>
                </a:lnTo>
                <a:lnTo>
                  <a:pt x="40608" y="317"/>
                </a:lnTo>
                <a:lnTo>
                  <a:pt x="40206" y="248"/>
                </a:lnTo>
                <a:lnTo>
                  <a:pt x="39752" y="178"/>
                </a:lnTo>
                <a:lnTo>
                  <a:pt x="39297" y="124"/>
                </a:lnTo>
                <a:lnTo>
                  <a:pt x="38842" y="78"/>
                </a:lnTo>
                <a:lnTo>
                  <a:pt x="38334" y="39"/>
                </a:lnTo>
                <a:lnTo>
                  <a:pt x="37852" y="16"/>
                </a:lnTo>
                <a:lnTo>
                  <a:pt x="373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4"/>
          <p:cNvSpPr/>
          <p:nvPr/>
        </p:nvSpPr>
        <p:spPr>
          <a:xfrm rot="10800000">
            <a:off x="306452" y="4020753"/>
            <a:ext cx="422770" cy="389395"/>
          </a:xfrm>
          <a:custGeom>
            <a:rect b="b" l="l" r="r" t="t"/>
            <a:pathLst>
              <a:path extrusionOk="0" h="38554" w="128404">
                <a:moveTo>
                  <a:pt x="51281" y="2779"/>
                </a:moveTo>
                <a:lnTo>
                  <a:pt x="55321" y="3852"/>
                </a:lnTo>
                <a:lnTo>
                  <a:pt x="59387" y="4918"/>
                </a:lnTo>
                <a:lnTo>
                  <a:pt x="63533" y="5975"/>
                </a:lnTo>
                <a:lnTo>
                  <a:pt x="65646" y="6500"/>
                </a:lnTo>
                <a:lnTo>
                  <a:pt x="67733" y="7025"/>
                </a:lnTo>
                <a:lnTo>
                  <a:pt x="69873" y="7542"/>
                </a:lnTo>
                <a:lnTo>
                  <a:pt x="71986" y="8060"/>
                </a:lnTo>
                <a:lnTo>
                  <a:pt x="74126" y="8569"/>
                </a:lnTo>
                <a:lnTo>
                  <a:pt x="76293" y="9079"/>
                </a:lnTo>
                <a:lnTo>
                  <a:pt x="78460" y="9581"/>
                </a:lnTo>
                <a:lnTo>
                  <a:pt x="80653" y="10082"/>
                </a:lnTo>
                <a:lnTo>
                  <a:pt x="82847" y="10576"/>
                </a:lnTo>
                <a:lnTo>
                  <a:pt x="85067" y="11063"/>
                </a:lnTo>
                <a:lnTo>
                  <a:pt x="87288" y="11549"/>
                </a:lnTo>
                <a:lnTo>
                  <a:pt x="89508" y="12028"/>
                </a:lnTo>
                <a:lnTo>
                  <a:pt x="91755" y="12506"/>
                </a:lnTo>
                <a:lnTo>
                  <a:pt x="94029" y="12977"/>
                </a:lnTo>
                <a:lnTo>
                  <a:pt x="96276" y="13440"/>
                </a:lnTo>
                <a:lnTo>
                  <a:pt x="98576" y="13896"/>
                </a:lnTo>
                <a:lnTo>
                  <a:pt x="100850" y="14351"/>
                </a:lnTo>
                <a:lnTo>
                  <a:pt x="103151" y="14799"/>
                </a:lnTo>
                <a:lnTo>
                  <a:pt x="105478" y="15231"/>
                </a:lnTo>
                <a:lnTo>
                  <a:pt x="107805" y="15664"/>
                </a:lnTo>
                <a:lnTo>
                  <a:pt x="110133" y="16088"/>
                </a:lnTo>
                <a:lnTo>
                  <a:pt x="112487" y="16513"/>
                </a:lnTo>
                <a:lnTo>
                  <a:pt x="114841" y="16922"/>
                </a:lnTo>
                <a:lnTo>
                  <a:pt x="117195" y="17324"/>
                </a:lnTo>
                <a:lnTo>
                  <a:pt x="119576" y="17717"/>
                </a:lnTo>
                <a:lnTo>
                  <a:pt x="121956" y="18103"/>
                </a:lnTo>
                <a:lnTo>
                  <a:pt x="115028" y="19084"/>
                </a:lnTo>
                <a:lnTo>
                  <a:pt x="108100" y="20072"/>
                </a:lnTo>
                <a:lnTo>
                  <a:pt x="101198" y="21068"/>
                </a:lnTo>
                <a:lnTo>
                  <a:pt x="94323" y="22079"/>
                </a:lnTo>
                <a:lnTo>
                  <a:pt x="87448" y="23090"/>
                </a:lnTo>
                <a:lnTo>
                  <a:pt x="80573" y="24117"/>
                </a:lnTo>
                <a:lnTo>
                  <a:pt x="73725" y="25144"/>
                </a:lnTo>
                <a:lnTo>
                  <a:pt x="66904" y="26178"/>
                </a:lnTo>
                <a:lnTo>
                  <a:pt x="60056" y="27220"/>
                </a:lnTo>
                <a:lnTo>
                  <a:pt x="53234" y="28263"/>
                </a:lnTo>
                <a:lnTo>
                  <a:pt x="39591" y="30362"/>
                </a:lnTo>
                <a:lnTo>
                  <a:pt x="12359" y="34562"/>
                </a:lnTo>
                <a:lnTo>
                  <a:pt x="14579" y="32547"/>
                </a:lnTo>
                <a:lnTo>
                  <a:pt x="16800" y="30540"/>
                </a:lnTo>
                <a:lnTo>
                  <a:pt x="19074" y="28541"/>
                </a:lnTo>
                <a:lnTo>
                  <a:pt x="21374" y="26541"/>
                </a:lnTo>
                <a:lnTo>
                  <a:pt x="23701" y="24542"/>
                </a:lnTo>
                <a:lnTo>
                  <a:pt x="26056" y="22550"/>
                </a:lnTo>
                <a:lnTo>
                  <a:pt x="28463" y="20558"/>
                </a:lnTo>
                <a:lnTo>
                  <a:pt x="30871" y="18574"/>
                </a:lnTo>
                <a:lnTo>
                  <a:pt x="33332" y="16590"/>
                </a:lnTo>
                <a:lnTo>
                  <a:pt x="35793" y="14606"/>
                </a:lnTo>
                <a:lnTo>
                  <a:pt x="38307" y="12630"/>
                </a:lnTo>
                <a:lnTo>
                  <a:pt x="40849" y="10654"/>
                </a:lnTo>
                <a:lnTo>
                  <a:pt x="43417" y="8685"/>
                </a:lnTo>
                <a:lnTo>
                  <a:pt x="46011" y="6709"/>
                </a:lnTo>
                <a:lnTo>
                  <a:pt x="48633" y="4740"/>
                </a:lnTo>
                <a:lnTo>
                  <a:pt x="51281" y="2779"/>
                </a:lnTo>
                <a:close/>
                <a:moveTo>
                  <a:pt x="51549" y="0"/>
                </a:moveTo>
                <a:lnTo>
                  <a:pt x="51094" y="23"/>
                </a:lnTo>
                <a:lnTo>
                  <a:pt x="50666" y="46"/>
                </a:lnTo>
                <a:lnTo>
                  <a:pt x="50238" y="93"/>
                </a:lnTo>
                <a:lnTo>
                  <a:pt x="49837" y="147"/>
                </a:lnTo>
                <a:lnTo>
                  <a:pt x="49462" y="209"/>
                </a:lnTo>
                <a:lnTo>
                  <a:pt x="49088" y="278"/>
                </a:lnTo>
                <a:lnTo>
                  <a:pt x="48740" y="363"/>
                </a:lnTo>
                <a:lnTo>
                  <a:pt x="48446" y="448"/>
                </a:lnTo>
                <a:lnTo>
                  <a:pt x="48152" y="548"/>
                </a:lnTo>
                <a:lnTo>
                  <a:pt x="47804" y="548"/>
                </a:lnTo>
                <a:lnTo>
                  <a:pt x="47429" y="556"/>
                </a:lnTo>
                <a:lnTo>
                  <a:pt x="47081" y="571"/>
                </a:lnTo>
                <a:lnTo>
                  <a:pt x="46734" y="587"/>
                </a:lnTo>
                <a:lnTo>
                  <a:pt x="46386" y="618"/>
                </a:lnTo>
                <a:lnTo>
                  <a:pt x="46038" y="649"/>
                </a:lnTo>
                <a:lnTo>
                  <a:pt x="45717" y="695"/>
                </a:lnTo>
                <a:lnTo>
                  <a:pt x="45369" y="741"/>
                </a:lnTo>
                <a:lnTo>
                  <a:pt x="45075" y="795"/>
                </a:lnTo>
                <a:lnTo>
                  <a:pt x="44781" y="865"/>
                </a:lnTo>
                <a:lnTo>
                  <a:pt x="44487" y="934"/>
                </a:lnTo>
                <a:lnTo>
                  <a:pt x="44219" y="1011"/>
                </a:lnTo>
                <a:lnTo>
                  <a:pt x="43978" y="1104"/>
                </a:lnTo>
                <a:lnTo>
                  <a:pt x="43738" y="1197"/>
                </a:lnTo>
                <a:lnTo>
                  <a:pt x="43550" y="1305"/>
                </a:lnTo>
                <a:lnTo>
                  <a:pt x="43363" y="1421"/>
                </a:lnTo>
                <a:lnTo>
                  <a:pt x="40314" y="3598"/>
                </a:lnTo>
                <a:lnTo>
                  <a:pt x="37318" y="5782"/>
                </a:lnTo>
                <a:lnTo>
                  <a:pt x="34348" y="7975"/>
                </a:lnTo>
                <a:lnTo>
                  <a:pt x="31459" y="10175"/>
                </a:lnTo>
                <a:lnTo>
                  <a:pt x="28597" y="12383"/>
                </a:lnTo>
                <a:lnTo>
                  <a:pt x="25788" y="14591"/>
                </a:lnTo>
                <a:lnTo>
                  <a:pt x="23033" y="16799"/>
                </a:lnTo>
                <a:lnTo>
                  <a:pt x="20331" y="19022"/>
                </a:lnTo>
                <a:lnTo>
                  <a:pt x="17656" y="21245"/>
                </a:lnTo>
                <a:lnTo>
                  <a:pt x="15034" y="23469"/>
                </a:lnTo>
                <a:lnTo>
                  <a:pt x="12466" y="25700"/>
                </a:lnTo>
                <a:lnTo>
                  <a:pt x="9925" y="27938"/>
                </a:lnTo>
                <a:lnTo>
                  <a:pt x="7437" y="30177"/>
                </a:lnTo>
                <a:lnTo>
                  <a:pt x="4976" y="32416"/>
                </a:lnTo>
                <a:lnTo>
                  <a:pt x="2568" y="34670"/>
                </a:lnTo>
                <a:lnTo>
                  <a:pt x="188" y="36917"/>
                </a:lnTo>
                <a:lnTo>
                  <a:pt x="107" y="37017"/>
                </a:lnTo>
                <a:lnTo>
                  <a:pt x="54" y="37125"/>
                </a:lnTo>
                <a:lnTo>
                  <a:pt x="0" y="37225"/>
                </a:lnTo>
                <a:lnTo>
                  <a:pt x="0" y="37318"/>
                </a:lnTo>
                <a:lnTo>
                  <a:pt x="27" y="37418"/>
                </a:lnTo>
                <a:lnTo>
                  <a:pt x="81" y="37511"/>
                </a:lnTo>
                <a:lnTo>
                  <a:pt x="161" y="37604"/>
                </a:lnTo>
                <a:lnTo>
                  <a:pt x="268" y="37689"/>
                </a:lnTo>
                <a:lnTo>
                  <a:pt x="402" y="37781"/>
                </a:lnTo>
                <a:lnTo>
                  <a:pt x="562" y="37859"/>
                </a:lnTo>
                <a:lnTo>
                  <a:pt x="723" y="37936"/>
                </a:lnTo>
                <a:lnTo>
                  <a:pt x="910" y="38013"/>
                </a:lnTo>
                <a:lnTo>
                  <a:pt x="1124" y="38082"/>
                </a:lnTo>
                <a:lnTo>
                  <a:pt x="1338" y="38152"/>
                </a:lnTo>
                <a:lnTo>
                  <a:pt x="1579" y="38214"/>
                </a:lnTo>
                <a:lnTo>
                  <a:pt x="1846" y="38275"/>
                </a:lnTo>
                <a:lnTo>
                  <a:pt x="2114" y="38329"/>
                </a:lnTo>
                <a:lnTo>
                  <a:pt x="2381" y="38376"/>
                </a:lnTo>
                <a:lnTo>
                  <a:pt x="2675" y="38414"/>
                </a:lnTo>
                <a:lnTo>
                  <a:pt x="2996" y="38453"/>
                </a:lnTo>
                <a:lnTo>
                  <a:pt x="3291" y="38484"/>
                </a:lnTo>
                <a:lnTo>
                  <a:pt x="3612" y="38515"/>
                </a:lnTo>
                <a:lnTo>
                  <a:pt x="3933" y="38530"/>
                </a:lnTo>
                <a:lnTo>
                  <a:pt x="4254" y="38546"/>
                </a:lnTo>
                <a:lnTo>
                  <a:pt x="4575" y="38553"/>
                </a:lnTo>
                <a:lnTo>
                  <a:pt x="4923" y="38553"/>
                </a:lnTo>
                <a:lnTo>
                  <a:pt x="5244" y="38546"/>
                </a:lnTo>
                <a:lnTo>
                  <a:pt x="5591" y="38530"/>
                </a:lnTo>
                <a:lnTo>
                  <a:pt x="5912" y="38515"/>
                </a:lnTo>
                <a:lnTo>
                  <a:pt x="6233" y="38484"/>
                </a:lnTo>
                <a:lnTo>
                  <a:pt x="6554" y="38445"/>
                </a:lnTo>
                <a:lnTo>
                  <a:pt x="6875" y="38399"/>
                </a:lnTo>
                <a:lnTo>
                  <a:pt x="21963" y="36044"/>
                </a:lnTo>
                <a:lnTo>
                  <a:pt x="37077" y="33690"/>
                </a:lnTo>
                <a:lnTo>
                  <a:pt x="52191" y="31335"/>
                </a:lnTo>
                <a:lnTo>
                  <a:pt x="59735" y="30154"/>
                </a:lnTo>
                <a:lnTo>
                  <a:pt x="67278" y="28965"/>
                </a:lnTo>
                <a:lnTo>
                  <a:pt x="74795" y="27776"/>
                </a:lnTo>
                <a:lnTo>
                  <a:pt x="82312" y="26580"/>
                </a:lnTo>
                <a:lnTo>
                  <a:pt x="89802" y="25375"/>
                </a:lnTo>
                <a:lnTo>
                  <a:pt x="97292" y="24163"/>
                </a:lnTo>
                <a:lnTo>
                  <a:pt x="104756" y="22936"/>
                </a:lnTo>
                <a:lnTo>
                  <a:pt x="112192" y="21701"/>
                </a:lnTo>
                <a:lnTo>
                  <a:pt x="119629" y="20458"/>
                </a:lnTo>
                <a:lnTo>
                  <a:pt x="127012" y="19200"/>
                </a:lnTo>
                <a:lnTo>
                  <a:pt x="127387" y="19122"/>
                </a:lnTo>
                <a:lnTo>
                  <a:pt x="127708" y="19045"/>
                </a:lnTo>
                <a:lnTo>
                  <a:pt x="127949" y="18952"/>
                </a:lnTo>
                <a:lnTo>
                  <a:pt x="128163" y="18860"/>
                </a:lnTo>
                <a:lnTo>
                  <a:pt x="128296" y="18759"/>
                </a:lnTo>
                <a:lnTo>
                  <a:pt x="128377" y="18659"/>
                </a:lnTo>
                <a:lnTo>
                  <a:pt x="128403" y="18559"/>
                </a:lnTo>
                <a:lnTo>
                  <a:pt x="128377" y="18458"/>
                </a:lnTo>
                <a:lnTo>
                  <a:pt x="128323" y="18358"/>
                </a:lnTo>
                <a:lnTo>
                  <a:pt x="128216" y="18258"/>
                </a:lnTo>
                <a:lnTo>
                  <a:pt x="128056" y="18165"/>
                </a:lnTo>
                <a:lnTo>
                  <a:pt x="127868" y="18072"/>
                </a:lnTo>
                <a:lnTo>
                  <a:pt x="127654" y="17995"/>
                </a:lnTo>
                <a:lnTo>
                  <a:pt x="127414" y="17918"/>
                </a:lnTo>
                <a:lnTo>
                  <a:pt x="127119" y="17849"/>
                </a:lnTo>
                <a:lnTo>
                  <a:pt x="126825" y="17794"/>
                </a:lnTo>
                <a:lnTo>
                  <a:pt x="126986" y="17686"/>
                </a:lnTo>
                <a:lnTo>
                  <a:pt x="127093" y="17571"/>
                </a:lnTo>
                <a:lnTo>
                  <a:pt x="127146" y="17517"/>
                </a:lnTo>
                <a:lnTo>
                  <a:pt x="127146" y="17455"/>
                </a:lnTo>
                <a:lnTo>
                  <a:pt x="127146" y="17401"/>
                </a:lnTo>
                <a:lnTo>
                  <a:pt x="127119" y="17339"/>
                </a:lnTo>
                <a:lnTo>
                  <a:pt x="127093" y="17285"/>
                </a:lnTo>
                <a:lnTo>
                  <a:pt x="127039" y="17231"/>
                </a:lnTo>
                <a:lnTo>
                  <a:pt x="126959" y="17169"/>
                </a:lnTo>
                <a:lnTo>
                  <a:pt x="126852" y="17115"/>
                </a:lnTo>
                <a:lnTo>
                  <a:pt x="126718" y="17061"/>
                </a:lnTo>
                <a:lnTo>
                  <a:pt x="126584" y="17007"/>
                </a:lnTo>
                <a:lnTo>
                  <a:pt x="126424" y="16961"/>
                </a:lnTo>
                <a:lnTo>
                  <a:pt x="126210" y="16907"/>
                </a:lnTo>
                <a:lnTo>
                  <a:pt x="121742" y="15872"/>
                </a:lnTo>
                <a:lnTo>
                  <a:pt x="117222" y="14845"/>
                </a:lnTo>
                <a:lnTo>
                  <a:pt x="108233" y="12792"/>
                </a:lnTo>
                <a:lnTo>
                  <a:pt x="99218" y="10754"/>
                </a:lnTo>
                <a:lnTo>
                  <a:pt x="90203" y="8708"/>
                </a:lnTo>
                <a:lnTo>
                  <a:pt x="85736" y="7681"/>
                </a:lnTo>
                <a:lnTo>
                  <a:pt x="81242" y="6647"/>
                </a:lnTo>
                <a:lnTo>
                  <a:pt x="76775" y="5612"/>
                </a:lnTo>
                <a:lnTo>
                  <a:pt x="72334" y="4570"/>
                </a:lnTo>
                <a:lnTo>
                  <a:pt x="67893" y="3520"/>
                </a:lnTo>
                <a:lnTo>
                  <a:pt x="63480" y="2463"/>
                </a:lnTo>
                <a:lnTo>
                  <a:pt x="59066" y="1397"/>
                </a:lnTo>
                <a:lnTo>
                  <a:pt x="54705" y="317"/>
                </a:lnTo>
                <a:lnTo>
                  <a:pt x="54277" y="224"/>
                </a:lnTo>
                <a:lnTo>
                  <a:pt x="53823" y="147"/>
                </a:lnTo>
                <a:lnTo>
                  <a:pt x="53368" y="85"/>
                </a:lnTo>
                <a:lnTo>
                  <a:pt x="52913" y="39"/>
                </a:lnTo>
                <a:lnTo>
                  <a:pt x="52458" y="16"/>
                </a:lnTo>
                <a:lnTo>
                  <a:pt x="5200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4" name="Shape 74"/>
        <p:cNvGrpSpPr/>
        <p:nvPr/>
      </p:nvGrpSpPr>
      <p:grpSpPr>
        <a:xfrm>
          <a:off x="0" y="0"/>
          <a:ext cx="0" cy="0"/>
          <a:chOff x="0" y="0"/>
          <a:chExt cx="0" cy="0"/>
        </a:xfrm>
      </p:grpSpPr>
      <p:sp>
        <p:nvSpPr>
          <p:cNvPr id="75" name="Google Shape;75;p5"/>
          <p:cNvSpPr/>
          <p:nvPr/>
        </p:nvSpPr>
        <p:spPr>
          <a:xfrm>
            <a:off x="0" y="15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5"/>
          <p:cNvSpPr txBox="1"/>
          <p:nvPr>
            <p:ph idx="1" type="subTitle"/>
          </p:nvPr>
        </p:nvSpPr>
        <p:spPr>
          <a:xfrm>
            <a:off x="880800" y="1376000"/>
            <a:ext cx="3438900" cy="713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Font typeface="Bebas Neue"/>
              <a:buNone/>
              <a:defRPr sz="3000">
                <a:solidFill>
                  <a:schemeClr val="lt1"/>
                </a:solidFill>
                <a:latin typeface="Do Hyeon"/>
                <a:ea typeface="Do Hyeon"/>
                <a:cs typeface="Do Hyeon"/>
                <a:sym typeface="Do Hyeon"/>
              </a:defRPr>
            </a:lvl1pPr>
            <a:lvl2pPr lvl="1" algn="ctr">
              <a:lnSpc>
                <a:spcPct val="100000"/>
              </a:lnSpc>
              <a:spcBef>
                <a:spcPts val="1600"/>
              </a:spcBef>
              <a:spcAft>
                <a:spcPts val="0"/>
              </a:spcAft>
              <a:buSzPts val="1400"/>
              <a:buFont typeface="Bebas Neue"/>
              <a:buNone/>
              <a:defRPr>
                <a:latin typeface="Bebas Neue"/>
                <a:ea typeface="Bebas Neue"/>
                <a:cs typeface="Bebas Neue"/>
                <a:sym typeface="Bebas Neue"/>
              </a:defRPr>
            </a:lvl2pPr>
            <a:lvl3pPr lvl="2" algn="ctr">
              <a:lnSpc>
                <a:spcPct val="100000"/>
              </a:lnSpc>
              <a:spcBef>
                <a:spcPts val="1600"/>
              </a:spcBef>
              <a:spcAft>
                <a:spcPts val="0"/>
              </a:spcAft>
              <a:buSzPts val="1400"/>
              <a:buFont typeface="Bebas Neue"/>
              <a:buNone/>
              <a:defRPr>
                <a:latin typeface="Bebas Neue"/>
                <a:ea typeface="Bebas Neue"/>
                <a:cs typeface="Bebas Neue"/>
                <a:sym typeface="Bebas Neue"/>
              </a:defRPr>
            </a:lvl3pPr>
            <a:lvl4pPr lvl="3" algn="ctr">
              <a:lnSpc>
                <a:spcPct val="100000"/>
              </a:lnSpc>
              <a:spcBef>
                <a:spcPts val="1600"/>
              </a:spcBef>
              <a:spcAft>
                <a:spcPts val="0"/>
              </a:spcAft>
              <a:buSzPts val="1400"/>
              <a:buFont typeface="Bebas Neue"/>
              <a:buNone/>
              <a:defRPr>
                <a:latin typeface="Bebas Neue"/>
                <a:ea typeface="Bebas Neue"/>
                <a:cs typeface="Bebas Neue"/>
                <a:sym typeface="Bebas Neue"/>
              </a:defRPr>
            </a:lvl4pPr>
            <a:lvl5pPr lvl="4" algn="ctr">
              <a:lnSpc>
                <a:spcPct val="100000"/>
              </a:lnSpc>
              <a:spcBef>
                <a:spcPts val="1600"/>
              </a:spcBef>
              <a:spcAft>
                <a:spcPts val="0"/>
              </a:spcAft>
              <a:buSzPts val="1400"/>
              <a:buFont typeface="Bebas Neue"/>
              <a:buNone/>
              <a:defRPr>
                <a:latin typeface="Bebas Neue"/>
                <a:ea typeface="Bebas Neue"/>
                <a:cs typeface="Bebas Neue"/>
                <a:sym typeface="Bebas Neue"/>
              </a:defRPr>
            </a:lvl5pPr>
            <a:lvl6pPr lvl="5" algn="ctr">
              <a:lnSpc>
                <a:spcPct val="100000"/>
              </a:lnSpc>
              <a:spcBef>
                <a:spcPts val="1600"/>
              </a:spcBef>
              <a:spcAft>
                <a:spcPts val="0"/>
              </a:spcAft>
              <a:buSzPts val="1400"/>
              <a:buFont typeface="Bebas Neue"/>
              <a:buNone/>
              <a:defRPr>
                <a:latin typeface="Bebas Neue"/>
                <a:ea typeface="Bebas Neue"/>
                <a:cs typeface="Bebas Neue"/>
                <a:sym typeface="Bebas Neue"/>
              </a:defRPr>
            </a:lvl6pPr>
            <a:lvl7pPr lvl="6" algn="ctr">
              <a:lnSpc>
                <a:spcPct val="100000"/>
              </a:lnSpc>
              <a:spcBef>
                <a:spcPts val="1600"/>
              </a:spcBef>
              <a:spcAft>
                <a:spcPts val="0"/>
              </a:spcAft>
              <a:buSzPts val="1400"/>
              <a:buFont typeface="Bebas Neue"/>
              <a:buNone/>
              <a:defRPr>
                <a:latin typeface="Bebas Neue"/>
                <a:ea typeface="Bebas Neue"/>
                <a:cs typeface="Bebas Neue"/>
                <a:sym typeface="Bebas Neue"/>
              </a:defRPr>
            </a:lvl7pPr>
            <a:lvl8pPr lvl="7" algn="ctr">
              <a:lnSpc>
                <a:spcPct val="100000"/>
              </a:lnSpc>
              <a:spcBef>
                <a:spcPts val="1600"/>
              </a:spcBef>
              <a:spcAft>
                <a:spcPts val="0"/>
              </a:spcAft>
              <a:buSzPts val="1400"/>
              <a:buFont typeface="Bebas Neue"/>
              <a:buNone/>
              <a:defRPr>
                <a:latin typeface="Bebas Neue"/>
                <a:ea typeface="Bebas Neue"/>
                <a:cs typeface="Bebas Neue"/>
                <a:sym typeface="Bebas Neue"/>
              </a:defRPr>
            </a:lvl8pPr>
            <a:lvl9pPr lvl="8" algn="ctr">
              <a:lnSpc>
                <a:spcPct val="100000"/>
              </a:lnSpc>
              <a:spcBef>
                <a:spcPts val="1600"/>
              </a:spcBef>
              <a:spcAft>
                <a:spcPts val="1600"/>
              </a:spcAft>
              <a:buSzPts val="1400"/>
              <a:buFont typeface="Bebas Neue"/>
              <a:buNone/>
              <a:defRPr>
                <a:latin typeface="Bebas Neue"/>
                <a:ea typeface="Bebas Neue"/>
                <a:cs typeface="Bebas Neue"/>
                <a:sym typeface="Bebas Neue"/>
              </a:defRPr>
            </a:lvl9pPr>
          </a:lstStyle>
          <a:p/>
        </p:txBody>
      </p:sp>
      <p:sp>
        <p:nvSpPr>
          <p:cNvPr id="77" name="Google Shape;77;p5"/>
          <p:cNvSpPr txBox="1"/>
          <p:nvPr>
            <p:ph idx="2" type="subTitle"/>
          </p:nvPr>
        </p:nvSpPr>
        <p:spPr>
          <a:xfrm>
            <a:off x="4824300" y="1376000"/>
            <a:ext cx="34389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Font typeface="Bebas Neue"/>
              <a:buNone/>
              <a:defRPr sz="3000">
                <a:latin typeface="Do Hyeon"/>
                <a:ea typeface="Do Hyeon"/>
                <a:cs typeface="Do Hyeon"/>
                <a:sym typeface="Do Hyeon"/>
              </a:defRPr>
            </a:lvl1pPr>
            <a:lvl2pPr lvl="1" rtl="0" algn="ctr">
              <a:lnSpc>
                <a:spcPct val="100000"/>
              </a:lnSpc>
              <a:spcBef>
                <a:spcPts val="1600"/>
              </a:spcBef>
              <a:spcAft>
                <a:spcPts val="0"/>
              </a:spcAft>
              <a:buSzPts val="1400"/>
              <a:buFont typeface="Bebas Neue"/>
              <a:buNone/>
              <a:defRPr>
                <a:latin typeface="Bebas Neue"/>
                <a:ea typeface="Bebas Neue"/>
                <a:cs typeface="Bebas Neue"/>
                <a:sym typeface="Bebas Neue"/>
              </a:defRPr>
            </a:lvl2pPr>
            <a:lvl3pPr lvl="2" rtl="0" algn="ctr">
              <a:lnSpc>
                <a:spcPct val="100000"/>
              </a:lnSpc>
              <a:spcBef>
                <a:spcPts val="1600"/>
              </a:spcBef>
              <a:spcAft>
                <a:spcPts val="0"/>
              </a:spcAft>
              <a:buSzPts val="1400"/>
              <a:buFont typeface="Bebas Neue"/>
              <a:buNone/>
              <a:defRPr>
                <a:latin typeface="Bebas Neue"/>
                <a:ea typeface="Bebas Neue"/>
                <a:cs typeface="Bebas Neue"/>
                <a:sym typeface="Bebas Neue"/>
              </a:defRPr>
            </a:lvl3pPr>
            <a:lvl4pPr lvl="3" rtl="0" algn="ctr">
              <a:lnSpc>
                <a:spcPct val="100000"/>
              </a:lnSpc>
              <a:spcBef>
                <a:spcPts val="1600"/>
              </a:spcBef>
              <a:spcAft>
                <a:spcPts val="0"/>
              </a:spcAft>
              <a:buSzPts val="1400"/>
              <a:buFont typeface="Bebas Neue"/>
              <a:buNone/>
              <a:defRPr>
                <a:latin typeface="Bebas Neue"/>
                <a:ea typeface="Bebas Neue"/>
                <a:cs typeface="Bebas Neue"/>
                <a:sym typeface="Bebas Neue"/>
              </a:defRPr>
            </a:lvl4pPr>
            <a:lvl5pPr lvl="4" rtl="0" algn="ctr">
              <a:lnSpc>
                <a:spcPct val="100000"/>
              </a:lnSpc>
              <a:spcBef>
                <a:spcPts val="1600"/>
              </a:spcBef>
              <a:spcAft>
                <a:spcPts val="0"/>
              </a:spcAft>
              <a:buSzPts val="1400"/>
              <a:buFont typeface="Bebas Neue"/>
              <a:buNone/>
              <a:defRPr>
                <a:latin typeface="Bebas Neue"/>
                <a:ea typeface="Bebas Neue"/>
                <a:cs typeface="Bebas Neue"/>
                <a:sym typeface="Bebas Neue"/>
              </a:defRPr>
            </a:lvl5pPr>
            <a:lvl6pPr lvl="5" rtl="0" algn="ctr">
              <a:lnSpc>
                <a:spcPct val="100000"/>
              </a:lnSpc>
              <a:spcBef>
                <a:spcPts val="1600"/>
              </a:spcBef>
              <a:spcAft>
                <a:spcPts val="0"/>
              </a:spcAft>
              <a:buSzPts val="1400"/>
              <a:buFont typeface="Bebas Neue"/>
              <a:buNone/>
              <a:defRPr>
                <a:latin typeface="Bebas Neue"/>
                <a:ea typeface="Bebas Neue"/>
                <a:cs typeface="Bebas Neue"/>
                <a:sym typeface="Bebas Neue"/>
              </a:defRPr>
            </a:lvl6pPr>
            <a:lvl7pPr lvl="6" rtl="0" algn="ctr">
              <a:lnSpc>
                <a:spcPct val="100000"/>
              </a:lnSpc>
              <a:spcBef>
                <a:spcPts val="1600"/>
              </a:spcBef>
              <a:spcAft>
                <a:spcPts val="0"/>
              </a:spcAft>
              <a:buSzPts val="1400"/>
              <a:buFont typeface="Bebas Neue"/>
              <a:buNone/>
              <a:defRPr>
                <a:latin typeface="Bebas Neue"/>
                <a:ea typeface="Bebas Neue"/>
                <a:cs typeface="Bebas Neue"/>
                <a:sym typeface="Bebas Neue"/>
              </a:defRPr>
            </a:lvl7pPr>
            <a:lvl8pPr lvl="7" rtl="0" algn="ctr">
              <a:lnSpc>
                <a:spcPct val="100000"/>
              </a:lnSpc>
              <a:spcBef>
                <a:spcPts val="1600"/>
              </a:spcBef>
              <a:spcAft>
                <a:spcPts val="0"/>
              </a:spcAft>
              <a:buSzPts val="1400"/>
              <a:buFont typeface="Bebas Neue"/>
              <a:buNone/>
              <a:defRPr>
                <a:latin typeface="Bebas Neue"/>
                <a:ea typeface="Bebas Neue"/>
                <a:cs typeface="Bebas Neue"/>
                <a:sym typeface="Bebas Neue"/>
              </a:defRPr>
            </a:lvl8pPr>
            <a:lvl9pPr lvl="8" rtl="0" algn="ctr">
              <a:lnSpc>
                <a:spcPct val="100000"/>
              </a:lnSpc>
              <a:spcBef>
                <a:spcPts val="1600"/>
              </a:spcBef>
              <a:spcAft>
                <a:spcPts val="1600"/>
              </a:spcAft>
              <a:buSzPts val="1400"/>
              <a:buFont typeface="Bebas Neue"/>
              <a:buNone/>
              <a:defRPr>
                <a:latin typeface="Bebas Neue"/>
                <a:ea typeface="Bebas Neue"/>
                <a:cs typeface="Bebas Neue"/>
                <a:sym typeface="Bebas Neue"/>
              </a:defRPr>
            </a:lvl9pPr>
          </a:lstStyle>
          <a:p/>
        </p:txBody>
      </p:sp>
      <p:sp>
        <p:nvSpPr>
          <p:cNvPr id="78" name="Google Shape;78;p5"/>
          <p:cNvSpPr txBox="1"/>
          <p:nvPr>
            <p:ph idx="3" type="subTitle"/>
          </p:nvPr>
        </p:nvSpPr>
        <p:spPr>
          <a:xfrm>
            <a:off x="880800" y="2894325"/>
            <a:ext cx="3438900" cy="1424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600">
                <a:solidFill>
                  <a:schemeClr val="lt1"/>
                </a:solidFill>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9" name="Google Shape;79;p5"/>
          <p:cNvSpPr txBox="1"/>
          <p:nvPr>
            <p:ph idx="4" type="subTitle"/>
          </p:nvPr>
        </p:nvSpPr>
        <p:spPr>
          <a:xfrm>
            <a:off x="4824300" y="2894325"/>
            <a:ext cx="3438900" cy="1424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grpSp>
        <p:nvGrpSpPr>
          <p:cNvPr id="80" name="Google Shape;80;p5"/>
          <p:cNvGrpSpPr/>
          <p:nvPr/>
        </p:nvGrpSpPr>
        <p:grpSpPr>
          <a:xfrm>
            <a:off x="467266" y="222041"/>
            <a:ext cx="881421" cy="520583"/>
            <a:chOff x="3863003" y="76204"/>
            <a:chExt cx="881421" cy="520583"/>
          </a:xfrm>
        </p:grpSpPr>
        <p:sp>
          <p:nvSpPr>
            <p:cNvPr id="81" name="Google Shape;81;p5"/>
            <p:cNvSpPr/>
            <p:nvPr/>
          </p:nvSpPr>
          <p:spPr>
            <a:xfrm rot="10800000">
              <a:off x="4621886" y="493907"/>
              <a:ext cx="122538" cy="102880"/>
            </a:xfrm>
            <a:custGeom>
              <a:rect b="b" l="l" r="r" t="t"/>
              <a:pathLst>
                <a:path extrusionOk="0" h="12808" w="46815">
                  <a:moveTo>
                    <a:pt x="3585" y="0"/>
                  </a:moveTo>
                  <a:lnTo>
                    <a:pt x="3264" y="8"/>
                  </a:lnTo>
                  <a:lnTo>
                    <a:pt x="2943" y="23"/>
                  </a:lnTo>
                  <a:lnTo>
                    <a:pt x="2622" y="54"/>
                  </a:lnTo>
                  <a:lnTo>
                    <a:pt x="2301" y="85"/>
                  </a:lnTo>
                  <a:lnTo>
                    <a:pt x="2007" y="116"/>
                  </a:lnTo>
                  <a:lnTo>
                    <a:pt x="1739" y="162"/>
                  </a:lnTo>
                  <a:lnTo>
                    <a:pt x="1445" y="209"/>
                  </a:lnTo>
                  <a:lnTo>
                    <a:pt x="1204" y="263"/>
                  </a:lnTo>
                  <a:lnTo>
                    <a:pt x="964" y="325"/>
                  </a:lnTo>
                  <a:lnTo>
                    <a:pt x="750" y="394"/>
                  </a:lnTo>
                  <a:lnTo>
                    <a:pt x="562" y="464"/>
                  </a:lnTo>
                  <a:lnTo>
                    <a:pt x="402" y="548"/>
                  </a:lnTo>
                  <a:lnTo>
                    <a:pt x="268" y="626"/>
                  </a:lnTo>
                  <a:lnTo>
                    <a:pt x="161" y="718"/>
                  </a:lnTo>
                  <a:lnTo>
                    <a:pt x="81" y="811"/>
                  </a:lnTo>
                  <a:lnTo>
                    <a:pt x="27" y="904"/>
                  </a:lnTo>
                  <a:lnTo>
                    <a:pt x="1" y="1004"/>
                  </a:lnTo>
                  <a:lnTo>
                    <a:pt x="27" y="1112"/>
                  </a:lnTo>
                  <a:lnTo>
                    <a:pt x="108" y="1220"/>
                  </a:lnTo>
                  <a:lnTo>
                    <a:pt x="215" y="1336"/>
                  </a:lnTo>
                  <a:lnTo>
                    <a:pt x="455" y="1567"/>
                  </a:lnTo>
                  <a:lnTo>
                    <a:pt x="750" y="1807"/>
                  </a:lnTo>
                  <a:lnTo>
                    <a:pt x="1365" y="2270"/>
                  </a:lnTo>
                  <a:lnTo>
                    <a:pt x="2034" y="2741"/>
                  </a:lnTo>
                  <a:lnTo>
                    <a:pt x="2783" y="3204"/>
                  </a:lnTo>
                  <a:lnTo>
                    <a:pt x="3585" y="3667"/>
                  </a:lnTo>
                  <a:lnTo>
                    <a:pt x="4441" y="4123"/>
                  </a:lnTo>
                  <a:lnTo>
                    <a:pt x="5351" y="4578"/>
                  </a:lnTo>
                  <a:lnTo>
                    <a:pt x="6314" y="5026"/>
                  </a:lnTo>
                  <a:lnTo>
                    <a:pt x="7330" y="5474"/>
                  </a:lnTo>
                  <a:lnTo>
                    <a:pt x="8400" y="5914"/>
                  </a:lnTo>
                  <a:lnTo>
                    <a:pt x="9524" y="6346"/>
                  </a:lnTo>
                  <a:lnTo>
                    <a:pt x="10701" y="6771"/>
                  </a:lnTo>
                  <a:lnTo>
                    <a:pt x="11905" y="7188"/>
                  </a:lnTo>
                  <a:lnTo>
                    <a:pt x="13162" y="7597"/>
                  </a:lnTo>
                  <a:lnTo>
                    <a:pt x="14446" y="7990"/>
                  </a:lnTo>
                  <a:lnTo>
                    <a:pt x="15784" y="8384"/>
                  </a:lnTo>
                  <a:lnTo>
                    <a:pt x="17121" y="8762"/>
                  </a:lnTo>
                  <a:lnTo>
                    <a:pt x="18539" y="9133"/>
                  </a:lnTo>
                  <a:lnTo>
                    <a:pt x="19957" y="9488"/>
                  </a:lnTo>
                  <a:lnTo>
                    <a:pt x="21401" y="9828"/>
                  </a:lnTo>
                  <a:lnTo>
                    <a:pt x="22899" y="10160"/>
                  </a:lnTo>
                  <a:lnTo>
                    <a:pt x="24397" y="10476"/>
                  </a:lnTo>
                  <a:lnTo>
                    <a:pt x="25949" y="10777"/>
                  </a:lnTo>
                  <a:lnTo>
                    <a:pt x="27500" y="11071"/>
                  </a:lnTo>
                  <a:lnTo>
                    <a:pt x="29052" y="11341"/>
                  </a:lnTo>
                  <a:lnTo>
                    <a:pt x="30657" y="11596"/>
                  </a:lnTo>
                  <a:lnTo>
                    <a:pt x="32262" y="11835"/>
                  </a:lnTo>
                  <a:lnTo>
                    <a:pt x="33867" y="12059"/>
                  </a:lnTo>
                  <a:lnTo>
                    <a:pt x="35499" y="12260"/>
                  </a:lnTo>
                  <a:lnTo>
                    <a:pt x="36301" y="12352"/>
                  </a:lnTo>
                  <a:lnTo>
                    <a:pt x="37130" y="12445"/>
                  </a:lnTo>
                  <a:lnTo>
                    <a:pt x="37933" y="12530"/>
                  </a:lnTo>
                  <a:lnTo>
                    <a:pt x="38762" y="12607"/>
                  </a:lnTo>
                  <a:lnTo>
                    <a:pt x="39592" y="12684"/>
                  </a:lnTo>
                  <a:lnTo>
                    <a:pt x="40394" y="12754"/>
                  </a:lnTo>
                  <a:lnTo>
                    <a:pt x="40902" y="12784"/>
                  </a:lnTo>
                  <a:lnTo>
                    <a:pt x="41411" y="12808"/>
                  </a:lnTo>
                  <a:lnTo>
                    <a:pt x="41892" y="12808"/>
                  </a:lnTo>
                  <a:lnTo>
                    <a:pt x="42347" y="12800"/>
                  </a:lnTo>
                  <a:lnTo>
                    <a:pt x="42802" y="12777"/>
                  </a:lnTo>
                  <a:lnTo>
                    <a:pt x="43230" y="12738"/>
                  </a:lnTo>
                  <a:lnTo>
                    <a:pt x="43658" y="12692"/>
                  </a:lnTo>
                  <a:lnTo>
                    <a:pt x="44059" y="12630"/>
                  </a:lnTo>
                  <a:lnTo>
                    <a:pt x="44433" y="12568"/>
                  </a:lnTo>
                  <a:lnTo>
                    <a:pt x="44781" y="12491"/>
                  </a:lnTo>
                  <a:lnTo>
                    <a:pt x="45102" y="12398"/>
                  </a:lnTo>
                  <a:lnTo>
                    <a:pt x="45423" y="12306"/>
                  </a:lnTo>
                  <a:lnTo>
                    <a:pt x="45691" y="12205"/>
                  </a:lnTo>
                  <a:lnTo>
                    <a:pt x="45931" y="12105"/>
                  </a:lnTo>
                  <a:lnTo>
                    <a:pt x="46172" y="11989"/>
                  </a:lnTo>
                  <a:lnTo>
                    <a:pt x="46359" y="11874"/>
                  </a:lnTo>
                  <a:lnTo>
                    <a:pt x="46520" y="11758"/>
                  </a:lnTo>
                  <a:lnTo>
                    <a:pt x="46654" y="11634"/>
                  </a:lnTo>
                  <a:lnTo>
                    <a:pt x="46734" y="11511"/>
                  </a:lnTo>
                  <a:lnTo>
                    <a:pt x="46814" y="11379"/>
                  </a:lnTo>
                  <a:lnTo>
                    <a:pt x="46814" y="11256"/>
                  </a:lnTo>
                  <a:lnTo>
                    <a:pt x="46814" y="11132"/>
                  </a:lnTo>
                  <a:lnTo>
                    <a:pt x="46761" y="11009"/>
                  </a:lnTo>
                  <a:lnTo>
                    <a:pt x="46654" y="10885"/>
                  </a:lnTo>
                  <a:lnTo>
                    <a:pt x="46520" y="10762"/>
                  </a:lnTo>
                  <a:lnTo>
                    <a:pt x="46359" y="10646"/>
                  </a:lnTo>
                  <a:lnTo>
                    <a:pt x="46145" y="10530"/>
                  </a:lnTo>
                  <a:lnTo>
                    <a:pt x="45878" y="10430"/>
                  </a:lnTo>
                  <a:lnTo>
                    <a:pt x="45557" y="10322"/>
                  </a:lnTo>
                  <a:lnTo>
                    <a:pt x="45182" y="10229"/>
                  </a:lnTo>
                  <a:lnTo>
                    <a:pt x="44781" y="10144"/>
                  </a:lnTo>
                  <a:lnTo>
                    <a:pt x="44326" y="10067"/>
                  </a:lnTo>
                  <a:lnTo>
                    <a:pt x="41491" y="9635"/>
                  </a:lnTo>
                  <a:lnTo>
                    <a:pt x="38682" y="9210"/>
                  </a:lnTo>
                  <a:lnTo>
                    <a:pt x="35900" y="8786"/>
                  </a:lnTo>
                  <a:lnTo>
                    <a:pt x="34536" y="8569"/>
                  </a:lnTo>
                  <a:lnTo>
                    <a:pt x="33171" y="8346"/>
                  </a:lnTo>
                  <a:lnTo>
                    <a:pt x="31807" y="8114"/>
                  </a:lnTo>
                  <a:lnTo>
                    <a:pt x="30470" y="7882"/>
                  </a:lnTo>
                  <a:lnTo>
                    <a:pt x="29159" y="7635"/>
                  </a:lnTo>
                  <a:lnTo>
                    <a:pt x="27848" y="7381"/>
                  </a:lnTo>
                  <a:lnTo>
                    <a:pt x="26564" y="7118"/>
                  </a:lnTo>
                  <a:lnTo>
                    <a:pt x="25280" y="6840"/>
                  </a:lnTo>
                  <a:lnTo>
                    <a:pt x="24049" y="6555"/>
                  </a:lnTo>
                  <a:lnTo>
                    <a:pt x="22819" y="6253"/>
                  </a:lnTo>
                  <a:lnTo>
                    <a:pt x="21615" y="5929"/>
                  </a:lnTo>
                  <a:lnTo>
                    <a:pt x="20465" y="5605"/>
                  </a:lnTo>
                  <a:lnTo>
                    <a:pt x="19341" y="5273"/>
                  </a:lnTo>
                  <a:lnTo>
                    <a:pt x="18271" y="4933"/>
                  </a:lnTo>
                  <a:lnTo>
                    <a:pt x="17228" y="4594"/>
                  </a:lnTo>
                  <a:lnTo>
                    <a:pt x="16238" y="4239"/>
                  </a:lnTo>
                  <a:lnTo>
                    <a:pt x="15248" y="3883"/>
                  </a:lnTo>
                  <a:lnTo>
                    <a:pt x="14312" y="3528"/>
                  </a:lnTo>
                  <a:lnTo>
                    <a:pt x="13376" y="3158"/>
                  </a:lnTo>
                  <a:lnTo>
                    <a:pt x="12440" y="2787"/>
                  </a:lnTo>
                  <a:lnTo>
                    <a:pt x="11557" y="2417"/>
                  </a:lnTo>
                  <a:lnTo>
                    <a:pt x="10647" y="2038"/>
                  </a:lnTo>
                  <a:lnTo>
                    <a:pt x="8882" y="1274"/>
                  </a:lnTo>
                  <a:lnTo>
                    <a:pt x="7116" y="494"/>
                  </a:lnTo>
                  <a:lnTo>
                    <a:pt x="6902" y="409"/>
                  </a:lnTo>
                  <a:lnTo>
                    <a:pt x="6662" y="325"/>
                  </a:lnTo>
                  <a:lnTo>
                    <a:pt x="6394" y="255"/>
                  </a:lnTo>
                  <a:lnTo>
                    <a:pt x="6127" y="193"/>
                  </a:lnTo>
                  <a:lnTo>
                    <a:pt x="5832" y="147"/>
                  </a:lnTo>
                  <a:lnTo>
                    <a:pt x="5538" y="101"/>
                  </a:lnTo>
                  <a:lnTo>
                    <a:pt x="5217" y="62"/>
                  </a:lnTo>
                  <a:lnTo>
                    <a:pt x="4896" y="39"/>
                  </a:lnTo>
                  <a:lnTo>
                    <a:pt x="4575" y="16"/>
                  </a:lnTo>
                  <a:lnTo>
                    <a:pt x="425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82" name="Google Shape;82;p5"/>
            <p:cNvSpPr/>
            <p:nvPr/>
          </p:nvSpPr>
          <p:spPr>
            <a:xfrm rot="10800000">
              <a:off x="4461127" y="447397"/>
              <a:ext cx="103491" cy="34668"/>
            </a:xfrm>
            <a:custGeom>
              <a:rect b="b" l="l" r="r" t="t"/>
              <a:pathLst>
                <a:path extrusionOk="0" h="4316" w="39538">
                  <a:moveTo>
                    <a:pt x="3505" y="0"/>
                  </a:moveTo>
                  <a:lnTo>
                    <a:pt x="3104" y="8"/>
                  </a:lnTo>
                  <a:lnTo>
                    <a:pt x="2729" y="23"/>
                  </a:lnTo>
                  <a:lnTo>
                    <a:pt x="2381" y="54"/>
                  </a:lnTo>
                  <a:lnTo>
                    <a:pt x="2034" y="93"/>
                  </a:lnTo>
                  <a:lnTo>
                    <a:pt x="1739" y="139"/>
                  </a:lnTo>
                  <a:lnTo>
                    <a:pt x="1445" y="193"/>
                  </a:lnTo>
                  <a:lnTo>
                    <a:pt x="1204" y="255"/>
                  </a:lnTo>
                  <a:lnTo>
                    <a:pt x="963" y="332"/>
                  </a:lnTo>
                  <a:lnTo>
                    <a:pt x="749" y="409"/>
                  </a:lnTo>
                  <a:lnTo>
                    <a:pt x="562" y="494"/>
                  </a:lnTo>
                  <a:lnTo>
                    <a:pt x="402" y="579"/>
                  </a:lnTo>
                  <a:lnTo>
                    <a:pt x="268" y="679"/>
                  </a:lnTo>
                  <a:lnTo>
                    <a:pt x="161" y="772"/>
                  </a:lnTo>
                  <a:lnTo>
                    <a:pt x="81" y="872"/>
                  </a:lnTo>
                  <a:lnTo>
                    <a:pt x="27" y="973"/>
                  </a:lnTo>
                  <a:lnTo>
                    <a:pt x="0" y="1081"/>
                  </a:lnTo>
                  <a:lnTo>
                    <a:pt x="0" y="1181"/>
                  </a:lnTo>
                  <a:lnTo>
                    <a:pt x="27" y="1289"/>
                  </a:lnTo>
                  <a:lnTo>
                    <a:pt x="81" y="1397"/>
                  </a:lnTo>
                  <a:lnTo>
                    <a:pt x="161" y="1498"/>
                  </a:lnTo>
                  <a:lnTo>
                    <a:pt x="268" y="1598"/>
                  </a:lnTo>
                  <a:lnTo>
                    <a:pt x="402" y="1691"/>
                  </a:lnTo>
                  <a:lnTo>
                    <a:pt x="562" y="1783"/>
                  </a:lnTo>
                  <a:lnTo>
                    <a:pt x="749" y="1876"/>
                  </a:lnTo>
                  <a:lnTo>
                    <a:pt x="963" y="1961"/>
                  </a:lnTo>
                  <a:lnTo>
                    <a:pt x="1204" y="2038"/>
                  </a:lnTo>
                  <a:lnTo>
                    <a:pt x="1472" y="2108"/>
                  </a:lnTo>
                  <a:lnTo>
                    <a:pt x="1766" y="2177"/>
                  </a:lnTo>
                  <a:lnTo>
                    <a:pt x="2114" y="2231"/>
                  </a:lnTo>
                  <a:lnTo>
                    <a:pt x="2462" y="2277"/>
                  </a:lnTo>
                  <a:lnTo>
                    <a:pt x="2863" y="2316"/>
                  </a:lnTo>
                  <a:lnTo>
                    <a:pt x="6742" y="2625"/>
                  </a:lnTo>
                  <a:lnTo>
                    <a:pt x="10701" y="2926"/>
                  </a:lnTo>
                  <a:lnTo>
                    <a:pt x="14687" y="3219"/>
                  </a:lnTo>
                  <a:lnTo>
                    <a:pt x="16720" y="3358"/>
                  </a:lnTo>
                  <a:lnTo>
                    <a:pt x="18726" y="3490"/>
                  </a:lnTo>
                  <a:lnTo>
                    <a:pt x="20732" y="3621"/>
                  </a:lnTo>
                  <a:lnTo>
                    <a:pt x="22765" y="3744"/>
                  </a:lnTo>
                  <a:lnTo>
                    <a:pt x="24798" y="3860"/>
                  </a:lnTo>
                  <a:lnTo>
                    <a:pt x="26805" y="3968"/>
                  </a:lnTo>
                  <a:lnTo>
                    <a:pt x="28838" y="4061"/>
                  </a:lnTo>
                  <a:lnTo>
                    <a:pt x="30844" y="4153"/>
                  </a:lnTo>
                  <a:lnTo>
                    <a:pt x="32850" y="4238"/>
                  </a:lnTo>
                  <a:lnTo>
                    <a:pt x="34830" y="4308"/>
                  </a:lnTo>
                  <a:lnTo>
                    <a:pt x="35338" y="4316"/>
                  </a:lnTo>
                  <a:lnTo>
                    <a:pt x="35820" y="4308"/>
                  </a:lnTo>
                  <a:lnTo>
                    <a:pt x="36274" y="4285"/>
                  </a:lnTo>
                  <a:lnTo>
                    <a:pt x="36702" y="4254"/>
                  </a:lnTo>
                  <a:lnTo>
                    <a:pt x="37104" y="4207"/>
                  </a:lnTo>
                  <a:lnTo>
                    <a:pt x="37478" y="4153"/>
                  </a:lnTo>
                  <a:lnTo>
                    <a:pt x="37799" y="4084"/>
                  </a:lnTo>
                  <a:lnTo>
                    <a:pt x="38120" y="4007"/>
                  </a:lnTo>
                  <a:lnTo>
                    <a:pt x="38388" y="3922"/>
                  </a:lnTo>
                  <a:lnTo>
                    <a:pt x="38628" y="3829"/>
                  </a:lnTo>
                  <a:lnTo>
                    <a:pt x="38869" y="3729"/>
                  </a:lnTo>
                  <a:lnTo>
                    <a:pt x="39056" y="3621"/>
                  </a:lnTo>
                  <a:lnTo>
                    <a:pt x="39217" y="3505"/>
                  </a:lnTo>
                  <a:lnTo>
                    <a:pt x="39351" y="3389"/>
                  </a:lnTo>
                  <a:lnTo>
                    <a:pt x="39431" y="3273"/>
                  </a:lnTo>
                  <a:lnTo>
                    <a:pt x="39511" y="3150"/>
                  </a:lnTo>
                  <a:lnTo>
                    <a:pt x="39538" y="3026"/>
                  </a:lnTo>
                  <a:lnTo>
                    <a:pt x="39538" y="2895"/>
                  </a:lnTo>
                  <a:lnTo>
                    <a:pt x="39511" y="2772"/>
                  </a:lnTo>
                  <a:lnTo>
                    <a:pt x="39458" y="2648"/>
                  </a:lnTo>
                  <a:lnTo>
                    <a:pt x="39351" y="2525"/>
                  </a:lnTo>
                  <a:lnTo>
                    <a:pt x="39244" y="2401"/>
                  </a:lnTo>
                  <a:lnTo>
                    <a:pt x="39083" y="2285"/>
                  </a:lnTo>
                  <a:lnTo>
                    <a:pt x="38896" y="2177"/>
                  </a:lnTo>
                  <a:lnTo>
                    <a:pt x="38655" y="2069"/>
                  </a:lnTo>
                  <a:lnTo>
                    <a:pt x="38414" y="1969"/>
                  </a:lnTo>
                  <a:lnTo>
                    <a:pt x="38120" y="1876"/>
                  </a:lnTo>
                  <a:lnTo>
                    <a:pt x="37799" y="1791"/>
                  </a:lnTo>
                  <a:lnTo>
                    <a:pt x="37425" y="1714"/>
                  </a:lnTo>
                  <a:lnTo>
                    <a:pt x="37023" y="1644"/>
                  </a:lnTo>
                  <a:lnTo>
                    <a:pt x="36595" y="1590"/>
                  </a:lnTo>
                  <a:lnTo>
                    <a:pt x="36141" y="1544"/>
                  </a:lnTo>
                  <a:lnTo>
                    <a:pt x="34214" y="1397"/>
                  </a:lnTo>
                  <a:lnTo>
                    <a:pt x="32235" y="1258"/>
                  </a:lnTo>
                  <a:lnTo>
                    <a:pt x="30255" y="1127"/>
                  </a:lnTo>
                  <a:lnTo>
                    <a:pt x="28276" y="1011"/>
                  </a:lnTo>
                  <a:lnTo>
                    <a:pt x="26243" y="896"/>
                  </a:lnTo>
                  <a:lnTo>
                    <a:pt x="24237" y="788"/>
                  </a:lnTo>
                  <a:lnTo>
                    <a:pt x="22203" y="687"/>
                  </a:lnTo>
                  <a:lnTo>
                    <a:pt x="20144" y="595"/>
                  </a:lnTo>
                  <a:lnTo>
                    <a:pt x="18111" y="510"/>
                  </a:lnTo>
                  <a:lnTo>
                    <a:pt x="16051" y="425"/>
                  </a:lnTo>
                  <a:lnTo>
                    <a:pt x="11985" y="278"/>
                  </a:lnTo>
                  <a:lnTo>
                    <a:pt x="7919" y="139"/>
                  </a:lnTo>
                  <a:lnTo>
                    <a:pt x="3933" y="8"/>
                  </a:lnTo>
                  <a:lnTo>
                    <a:pt x="350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83" name="Google Shape;83;p5"/>
            <p:cNvSpPr/>
            <p:nvPr/>
          </p:nvSpPr>
          <p:spPr>
            <a:xfrm rot="10800000">
              <a:off x="4282720" y="389418"/>
              <a:ext cx="96698" cy="46388"/>
            </a:xfrm>
            <a:custGeom>
              <a:rect b="b" l="l" r="r" t="t"/>
              <a:pathLst>
                <a:path extrusionOk="0" h="5775" w="36943">
                  <a:moveTo>
                    <a:pt x="6955" y="0"/>
                  </a:moveTo>
                  <a:lnTo>
                    <a:pt x="5858" y="8"/>
                  </a:lnTo>
                  <a:lnTo>
                    <a:pt x="4762" y="31"/>
                  </a:lnTo>
                  <a:lnTo>
                    <a:pt x="3665" y="62"/>
                  </a:lnTo>
                  <a:lnTo>
                    <a:pt x="2595" y="101"/>
                  </a:lnTo>
                  <a:lnTo>
                    <a:pt x="2274" y="116"/>
                  </a:lnTo>
                  <a:lnTo>
                    <a:pt x="1980" y="147"/>
                  </a:lnTo>
                  <a:lnTo>
                    <a:pt x="1685" y="178"/>
                  </a:lnTo>
                  <a:lnTo>
                    <a:pt x="1445" y="224"/>
                  </a:lnTo>
                  <a:lnTo>
                    <a:pt x="1204" y="270"/>
                  </a:lnTo>
                  <a:lnTo>
                    <a:pt x="990" y="324"/>
                  </a:lnTo>
                  <a:lnTo>
                    <a:pt x="803" y="386"/>
                  </a:lnTo>
                  <a:lnTo>
                    <a:pt x="615" y="456"/>
                  </a:lnTo>
                  <a:lnTo>
                    <a:pt x="482" y="525"/>
                  </a:lnTo>
                  <a:lnTo>
                    <a:pt x="348" y="602"/>
                  </a:lnTo>
                  <a:lnTo>
                    <a:pt x="241" y="680"/>
                  </a:lnTo>
                  <a:lnTo>
                    <a:pt x="134" y="757"/>
                  </a:lnTo>
                  <a:lnTo>
                    <a:pt x="80" y="842"/>
                  </a:lnTo>
                  <a:lnTo>
                    <a:pt x="27" y="927"/>
                  </a:lnTo>
                  <a:lnTo>
                    <a:pt x="0" y="1011"/>
                  </a:lnTo>
                  <a:lnTo>
                    <a:pt x="0" y="1104"/>
                  </a:lnTo>
                  <a:lnTo>
                    <a:pt x="0" y="1189"/>
                  </a:lnTo>
                  <a:lnTo>
                    <a:pt x="27" y="1274"/>
                  </a:lnTo>
                  <a:lnTo>
                    <a:pt x="80" y="1359"/>
                  </a:lnTo>
                  <a:lnTo>
                    <a:pt x="161" y="1444"/>
                  </a:lnTo>
                  <a:lnTo>
                    <a:pt x="268" y="1521"/>
                  </a:lnTo>
                  <a:lnTo>
                    <a:pt x="375" y="1606"/>
                  </a:lnTo>
                  <a:lnTo>
                    <a:pt x="508" y="1675"/>
                  </a:lnTo>
                  <a:lnTo>
                    <a:pt x="642" y="1753"/>
                  </a:lnTo>
                  <a:lnTo>
                    <a:pt x="829" y="1814"/>
                  </a:lnTo>
                  <a:lnTo>
                    <a:pt x="1017" y="1884"/>
                  </a:lnTo>
                  <a:lnTo>
                    <a:pt x="1231" y="1938"/>
                  </a:lnTo>
                  <a:lnTo>
                    <a:pt x="1471" y="1992"/>
                  </a:lnTo>
                  <a:lnTo>
                    <a:pt x="1712" y="2031"/>
                  </a:lnTo>
                  <a:lnTo>
                    <a:pt x="1980" y="2069"/>
                  </a:lnTo>
                  <a:lnTo>
                    <a:pt x="2274" y="2100"/>
                  </a:lnTo>
                  <a:lnTo>
                    <a:pt x="2595" y="2123"/>
                  </a:lnTo>
                  <a:lnTo>
                    <a:pt x="4494" y="2224"/>
                  </a:lnTo>
                  <a:lnTo>
                    <a:pt x="6313" y="2332"/>
                  </a:lnTo>
                  <a:lnTo>
                    <a:pt x="8106" y="2455"/>
                  </a:lnTo>
                  <a:lnTo>
                    <a:pt x="9818" y="2586"/>
                  </a:lnTo>
                  <a:lnTo>
                    <a:pt x="11476" y="2725"/>
                  </a:lnTo>
                  <a:lnTo>
                    <a:pt x="13108" y="2880"/>
                  </a:lnTo>
                  <a:lnTo>
                    <a:pt x="14713" y="3050"/>
                  </a:lnTo>
                  <a:lnTo>
                    <a:pt x="16264" y="3235"/>
                  </a:lnTo>
                  <a:lnTo>
                    <a:pt x="17816" y="3436"/>
                  </a:lnTo>
                  <a:lnTo>
                    <a:pt x="18565" y="3536"/>
                  </a:lnTo>
                  <a:lnTo>
                    <a:pt x="19341" y="3652"/>
                  </a:lnTo>
                  <a:lnTo>
                    <a:pt x="20090" y="3767"/>
                  </a:lnTo>
                  <a:lnTo>
                    <a:pt x="20839" y="3891"/>
                  </a:lnTo>
                  <a:lnTo>
                    <a:pt x="21588" y="4015"/>
                  </a:lnTo>
                  <a:lnTo>
                    <a:pt x="22337" y="4146"/>
                  </a:lnTo>
                  <a:lnTo>
                    <a:pt x="23059" y="4285"/>
                  </a:lnTo>
                  <a:lnTo>
                    <a:pt x="23808" y="4424"/>
                  </a:lnTo>
                  <a:lnTo>
                    <a:pt x="24557" y="4570"/>
                  </a:lnTo>
                  <a:lnTo>
                    <a:pt x="25306" y="4725"/>
                  </a:lnTo>
                  <a:lnTo>
                    <a:pt x="26804" y="5049"/>
                  </a:lnTo>
                  <a:lnTo>
                    <a:pt x="28329" y="5404"/>
                  </a:lnTo>
                  <a:lnTo>
                    <a:pt x="28784" y="5504"/>
                  </a:lnTo>
                  <a:lnTo>
                    <a:pt x="29265" y="5589"/>
                  </a:lnTo>
                  <a:lnTo>
                    <a:pt x="29747" y="5659"/>
                  </a:lnTo>
                  <a:lnTo>
                    <a:pt x="30228" y="5705"/>
                  </a:lnTo>
                  <a:lnTo>
                    <a:pt x="30710" y="5744"/>
                  </a:lnTo>
                  <a:lnTo>
                    <a:pt x="31191" y="5767"/>
                  </a:lnTo>
                  <a:lnTo>
                    <a:pt x="31673" y="5775"/>
                  </a:lnTo>
                  <a:lnTo>
                    <a:pt x="32128" y="5767"/>
                  </a:lnTo>
                  <a:lnTo>
                    <a:pt x="32609" y="5752"/>
                  </a:lnTo>
                  <a:lnTo>
                    <a:pt x="33064" y="5721"/>
                  </a:lnTo>
                  <a:lnTo>
                    <a:pt x="33492" y="5682"/>
                  </a:lnTo>
                  <a:lnTo>
                    <a:pt x="33920" y="5628"/>
                  </a:lnTo>
                  <a:lnTo>
                    <a:pt x="34321" y="5566"/>
                  </a:lnTo>
                  <a:lnTo>
                    <a:pt x="34722" y="5497"/>
                  </a:lnTo>
                  <a:lnTo>
                    <a:pt x="35070" y="5420"/>
                  </a:lnTo>
                  <a:lnTo>
                    <a:pt x="35418" y="5327"/>
                  </a:lnTo>
                  <a:lnTo>
                    <a:pt x="35739" y="5234"/>
                  </a:lnTo>
                  <a:lnTo>
                    <a:pt x="36006" y="5134"/>
                  </a:lnTo>
                  <a:lnTo>
                    <a:pt x="36274" y="5026"/>
                  </a:lnTo>
                  <a:lnTo>
                    <a:pt x="36488" y="4910"/>
                  </a:lnTo>
                  <a:lnTo>
                    <a:pt x="36648" y="4794"/>
                  </a:lnTo>
                  <a:lnTo>
                    <a:pt x="36782" y="4671"/>
                  </a:lnTo>
                  <a:lnTo>
                    <a:pt x="36889" y="4539"/>
                  </a:lnTo>
                  <a:lnTo>
                    <a:pt x="36943" y="4416"/>
                  </a:lnTo>
                  <a:lnTo>
                    <a:pt x="36943" y="4285"/>
                  </a:lnTo>
                  <a:lnTo>
                    <a:pt x="36889" y="4146"/>
                  </a:lnTo>
                  <a:lnTo>
                    <a:pt x="36782" y="4015"/>
                  </a:lnTo>
                  <a:lnTo>
                    <a:pt x="36622" y="3883"/>
                  </a:lnTo>
                  <a:lnTo>
                    <a:pt x="36408" y="3744"/>
                  </a:lnTo>
                  <a:lnTo>
                    <a:pt x="36140" y="3613"/>
                  </a:lnTo>
                  <a:lnTo>
                    <a:pt x="35819" y="3482"/>
                  </a:lnTo>
                  <a:lnTo>
                    <a:pt x="35418" y="3351"/>
                  </a:lnTo>
                  <a:lnTo>
                    <a:pt x="34642" y="3134"/>
                  </a:lnTo>
                  <a:lnTo>
                    <a:pt x="33840" y="2918"/>
                  </a:lnTo>
                  <a:lnTo>
                    <a:pt x="33010" y="2702"/>
                  </a:lnTo>
                  <a:lnTo>
                    <a:pt x="32154" y="2501"/>
                  </a:lnTo>
                  <a:lnTo>
                    <a:pt x="31271" y="2308"/>
                  </a:lnTo>
                  <a:lnTo>
                    <a:pt x="30362" y="2115"/>
                  </a:lnTo>
                  <a:lnTo>
                    <a:pt x="29426" y="1938"/>
                  </a:lnTo>
                  <a:lnTo>
                    <a:pt x="28489" y="1760"/>
                  </a:lnTo>
                  <a:lnTo>
                    <a:pt x="27526" y="1590"/>
                  </a:lnTo>
                  <a:lnTo>
                    <a:pt x="26537" y="1428"/>
                  </a:lnTo>
                  <a:lnTo>
                    <a:pt x="25520" y="1282"/>
                  </a:lnTo>
                  <a:lnTo>
                    <a:pt x="24504" y="1135"/>
                  </a:lnTo>
                  <a:lnTo>
                    <a:pt x="23460" y="996"/>
                  </a:lnTo>
                  <a:lnTo>
                    <a:pt x="22417" y="873"/>
                  </a:lnTo>
                  <a:lnTo>
                    <a:pt x="21347" y="749"/>
                  </a:lnTo>
                  <a:lnTo>
                    <a:pt x="20277" y="641"/>
                  </a:lnTo>
                  <a:lnTo>
                    <a:pt x="19180" y="533"/>
                  </a:lnTo>
                  <a:lnTo>
                    <a:pt x="18110" y="440"/>
                  </a:lnTo>
                  <a:lnTo>
                    <a:pt x="16987" y="355"/>
                  </a:lnTo>
                  <a:lnTo>
                    <a:pt x="15890" y="278"/>
                  </a:lnTo>
                  <a:lnTo>
                    <a:pt x="14793" y="209"/>
                  </a:lnTo>
                  <a:lnTo>
                    <a:pt x="13670" y="147"/>
                  </a:lnTo>
                  <a:lnTo>
                    <a:pt x="12546" y="101"/>
                  </a:lnTo>
                  <a:lnTo>
                    <a:pt x="11423" y="62"/>
                  </a:lnTo>
                  <a:lnTo>
                    <a:pt x="10299" y="31"/>
                  </a:lnTo>
                  <a:lnTo>
                    <a:pt x="9202" y="8"/>
                  </a:lnTo>
                  <a:lnTo>
                    <a:pt x="807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84" name="Google Shape;84;p5"/>
            <p:cNvSpPr/>
            <p:nvPr/>
          </p:nvSpPr>
          <p:spPr>
            <a:xfrm rot="10800000">
              <a:off x="4011715" y="210766"/>
              <a:ext cx="95230" cy="71690"/>
            </a:xfrm>
            <a:custGeom>
              <a:rect b="b" l="l" r="r" t="t"/>
              <a:pathLst>
                <a:path extrusionOk="0" h="8925" w="36382">
                  <a:moveTo>
                    <a:pt x="4013" y="0"/>
                  </a:moveTo>
                  <a:lnTo>
                    <a:pt x="3666" y="8"/>
                  </a:lnTo>
                  <a:lnTo>
                    <a:pt x="3345" y="31"/>
                  </a:lnTo>
                  <a:lnTo>
                    <a:pt x="3024" y="55"/>
                  </a:lnTo>
                  <a:lnTo>
                    <a:pt x="2703" y="93"/>
                  </a:lnTo>
                  <a:lnTo>
                    <a:pt x="2382" y="139"/>
                  </a:lnTo>
                  <a:lnTo>
                    <a:pt x="2087" y="193"/>
                  </a:lnTo>
                  <a:lnTo>
                    <a:pt x="1820" y="255"/>
                  </a:lnTo>
                  <a:lnTo>
                    <a:pt x="1552" y="325"/>
                  </a:lnTo>
                  <a:lnTo>
                    <a:pt x="1312" y="402"/>
                  </a:lnTo>
                  <a:lnTo>
                    <a:pt x="1071" y="479"/>
                  </a:lnTo>
                  <a:lnTo>
                    <a:pt x="884" y="564"/>
                  </a:lnTo>
                  <a:lnTo>
                    <a:pt x="670" y="649"/>
                  </a:lnTo>
                  <a:lnTo>
                    <a:pt x="509" y="742"/>
                  </a:lnTo>
                  <a:lnTo>
                    <a:pt x="375" y="834"/>
                  </a:lnTo>
                  <a:lnTo>
                    <a:pt x="242" y="935"/>
                  </a:lnTo>
                  <a:lnTo>
                    <a:pt x="135" y="1027"/>
                  </a:lnTo>
                  <a:lnTo>
                    <a:pt x="81" y="1128"/>
                  </a:lnTo>
                  <a:lnTo>
                    <a:pt x="28" y="1228"/>
                  </a:lnTo>
                  <a:lnTo>
                    <a:pt x="1" y="1328"/>
                  </a:lnTo>
                  <a:lnTo>
                    <a:pt x="28" y="1429"/>
                  </a:lnTo>
                  <a:lnTo>
                    <a:pt x="54" y="1529"/>
                  </a:lnTo>
                  <a:lnTo>
                    <a:pt x="135" y="1629"/>
                  </a:lnTo>
                  <a:lnTo>
                    <a:pt x="242" y="1722"/>
                  </a:lnTo>
                  <a:lnTo>
                    <a:pt x="375" y="1815"/>
                  </a:lnTo>
                  <a:lnTo>
                    <a:pt x="536" y="1900"/>
                  </a:lnTo>
                  <a:lnTo>
                    <a:pt x="750" y="1985"/>
                  </a:lnTo>
                  <a:lnTo>
                    <a:pt x="991" y="2069"/>
                  </a:lnTo>
                  <a:lnTo>
                    <a:pt x="1285" y="2139"/>
                  </a:lnTo>
                  <a:lnTo>
                    <a:pt x="2970" y="2540"/>
                  </a:lnTo>
                  <a:lnTo>
                    <a:pt x="4629" y="2926"/>
                  </a:lnTo>
                  <a:lnTo>
                    <a:pt x="7999" y="3691"/>
                  </a:lnTo>
                  <a:lnTo>
                    <a:pt x="11370" y="4455"/>
                  </a:lnTo>
                  <a:lnTo>
                    <a:pt x="14714" y="5219"/>
                  </a:lnTo>
                  <a:lnTo>
                    <a:pt x="16372" y="5605"/>
                  </a:lnTo>
                  <a:lnTo>
                    <a:pt x="18031" y="5991"/>
                  </a:lnTo>
                  <a:lnTo>
                    <a:pt x="19663" y="6385"/>
                  </a:lnTo>
                  <a:lnTo>
                    <a:pt x="21294" y="6786"/>
                  </a:lnTo>
                  <a:lnTo>
                    <a:pt x="22899" y="7195"/>
                  </a:lnTo>
                  <a:lnTo>
                    <a:pt x="24504" y="7612"/>
                  </a:lnTo>
                  <a:lnTo>
                    <a:pt x="26083" y="8037"/>
                  </a:lnTo>
                  <a:lnTo>
                    <a:pt x="27634" y="8477"/>
                  </a:lnTo>
                  <a:lnTo>
                    <a:pt x="28089" y="8593"/>
                  </a:lnTo>
                  <a:lnTo>
                    <a:pt x="28544" y="8693"/>
                  </a:lnTo>
                  <a:lnTo>
                    <a:pt x="29025" y="8770"/>
                  </a:lnTo>
                  <a:lnTo>
                    <a:pt x="29507" y="8832"/>
                  </a:lnTo>
                  <a:lnTo>
                    <a:pt x="29988" y="8878"/>
                  </a:lnTo>
                  <a:lnTo>
                    <a:pt x="30470" y="8909"/>
                  </a:lnTo>
                  <a:lnTo>
                    <a:pt x="30951" y="8925"/>
                  </a:lnTo>
                  <a:lnTo>
                    <a:pt x="31406" y="8925"/>
                  </a:lnTo>
                  <a:lnTo>
                    <a:pt x="31888" y="8902"/>
                  </a:lnTo>
                  <a:lnTo>
                    <a:pt x="32342" y="8878"/>
                  </a:lnTo>
                  <a:lnTo>
                    <a:pt x="32797" y="8832"/>
                  </a:lnTo>
                  <a:lnTo>
                    <a:pt x="33225" y="8778"/>
                  </a:lnTo>
                  <a:lnTo>
                    <a:pt x="33626" y="8716"/>
                  </a:lnTo>
                  <a:lnTo>
                    <a:pt x="34028" y="8639"/>
                  </a:lnTo>
                  <a:lnTo>
                    <a:pt x="34402" y="8554"/>
                  </a:lnTo>
                  <a:lnTo>
                    <a:pt x="34750" y="8462"/>
                  </a:lnTo>
                  <a:lnTo>
                    <a:pt x="35071" y="8361"/>
                  </a:lnTo>
                  <a:lnTo>
                    <a:pt x="35365" y="8253"/>
                  </a:lnTo>
                  <a:lnTo>
                    <a:pt x="35633" y="8137"/>
                  </a:lnTo>
                  <a:lnTo>
                    <a:pt x="35873" y="8014"/>
                  </a:lnTo>
                  <a:lnTo>
                    <a:pt x="36061" y="7890"/>
                  </a:lnTo>
                  <a:lnTo>
                    <a:pt x="36194" y="7759"/>
                  </a:lnTo>
                  <a:lnTo>
                    <a:pt x="36301" y="7620"/>
                  </a:lnTo>
                  <a:lnTo>
                    <a:pt x="36382" y="7481"/>
                  </a:lnTo>
                  <a:lnTo>
                    <a:pt x="36382" y="7342"/>
                  </a:lnTo>
                  <a:lnTo>
                    <a:pt x="36355" y="7203"/>
                  </a:lnTo>
                  <a:lnTo>
                    <a:pt x="36275" y="7056"/>
                  </a:lnTo>
                  <a:lnTo>
                    <a:pt x="36114" y="6918"/>
                  </a:lnTo>
                  <a:lnTo>
                    <a:pt x="35927" y="6779"/>
                  </a:lnTo>
                  <a:lnTo>
                    <a:pt x="35659" y="6640"/>
                  </a:lnTo>
                  <a:lnTo>
                    <a:pt x="35338" y="6501"/>
                  </a:lnTo>
                  <a:lnTo>
                    <a:pt x="34964" y="6362"/>
                  </a:lnTo>
                  <a:lnTo>
                    <a:pt x="33439" y="5891"/>
                  </a:lnTo>
                  <a:lnTo>
                    <a:pt x="31861" y="5420"/>
                  </a:lnTo>
                  <a:lnTo>
                    <a:pt x="30229" y="4957"/>
                  </a:lnTo>
                  <a:lnTo>
                    <a:pt x="28544" y="4493"/>
                  </a:lnTo>
                  <a:lnTo>
                    <a:pt x="26805" y="4038"/>
                  </a:lnTo>
                  <a:lnTo>
                    <a:pt x="25039" y="3598"/>
                  </a:lnTo>
                  <a:lnTo>
                    <a:pt x="23247" y="3166"/>
                  </a:lnTo>
                  <a:lnTo>
                    <a:pt x="21401" y="2741"/>
                  </a:lnTo>
                  <a:lnTo>
                    <a:pt x="20438" y="2540"/>
                  </a:lnTo>
                  <a:lnTo>
                    <a:pt x="19502" y="2340"/>
                  </a:lnTo>
                  <a:lnTo>
                    <a:pt x="18539" y="2139"/>
                  </a:lnTo>
                  <a:lnTo>
                    <a:pt x="17576" y="1946"/>
                  </a:lnTo>
                  <a:lnTo>
                    <a:pt x="16613" y="1761"/>
                  </a:lnTo>
                  <a:lnTo>
                    <a:pt x="15623" y="1575"/>
                  </a:lnTo>
                  <a:lnTo>
                    <a:pt x="14633" y="1398"/>
                  </a:lnTo>
                  <a:lnTo>
                    <a:pt x="13644" y="1228"/>
                  </a:lnTo>
                  <a:lnTo>
                    <a:pt x="12654" y="1058"/>
                  </a:lnTo>
                  <a:lnTo>
                    <a:pt x="11637" y="904"/>
                  </a:lnTo>
                  <a:lnTo>
                    <a:pt x="10621" y="749"/>
                  </a:lnTo>
                  <a:lnTo>
                    <a:pt x="9604" y="595"/>
                  </a:lnTo>
                  <a:lnTo>
                    <a:pt x="8588" y="456"/>
                  </a:lnTo>
                  <a:lnTo>
                    <a:pt x="7545" y="317"/>
                  </a:lnTo>
                  <a:lnTo>
                    <a:pt x="6501" y="193"/>
                  </a:lnTo>
                  <a:lnTo>
                    <a:pt x="5458" y="70"/>
                  </a:lnTo>
                  <a:lnTo>
                    <a:pt x="5110" y="31"/>
                  </a:lnTo>
                  <a:lnTo>
                    <a:pt x="4736" y="8"/>
                  </a:lnTo>
                  <a:lnTo>
                    <a:pt x="438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85" name="Google Shape;85;p5"/>
            <p:cNvSpPr/>
            <p:nvPr/>
          </p:nvSpPr>
          <p:spPr>
            <a:xfrm rot="10800000">
              <a:off x="3863003" y="76204"/>
              <a:ext cx="81156" cy="80863"/>
            </a:xfrm>
            <a:custGeom>
              <a:rect b="b" l="l" r="r" t="t"/>
              <a:pathLst>
                <a:path extrusionOk="0" h="10067" w="31005">
                  <a:moveTo>
                    <a:pt x="3906" y="0"/>
                  </a:moveTo>
                  <a:lnTo>
                    <a:pt x="3558" y="16"/>
                  </a:lnTo>
                  <a:lnTo>
                    <a:pt x="3210" y="31"/>
                  </a:lnTo>
                  <a:lnTo>
                    <a:pt x="2889" y="62"/>
                  </a:lnTo>
                  <a:lnTo>
                    <a:pt x="2542" y="100"/>
                  </a:lnTo>
                  <a:lnTo>
                    <a:pt x="2247" y="147"/>
                  </a:lnTo>
                  <a:lnTo>
                    <a:pt x="1953" y="201"/>
                  </a:lnTo>
                  <a:lnTo>
                    <a:pt x="1659" y="263"/>
                  </a:lnTo>
                  <a:lnTo>
                    <a:pt x="1418" y="332"/>
                  </a:lnTo>
                  <a:lnTo>
                    <a:pt x="1151" y="402"/>
                  </a:lnTo>
                  <a:lnTo>
                    <a:pt x="937" y="486"/>
                  </a:lnTo>
                  <a:lnTo>
                    <a:pt x="723" y="571"/>
                  </a:lnTo>
                  <a:lnTo>
                    <a:pt x="535" y="656"/>
                  </a:lnTo>
                  <a:lnTo>
                    <a:pt x="402" y="757"/>
                  </a:lnTo>
                  <a:lnTo>
                    <a:pt x="268" y="849"/>
                  </a:lnTo>
                  <a:lnTo>
                    <a:pt x="161" y="950"/>
                  </a:lnTo>
                  <a:lnTo>
                    <a:pt x="81" y="1050"/>
                  </a:lnTo>
                  <a:lnTo>
                    <a:pt x="27" y="1150"/>
                  </a:lnTo>
                  <a:lnTo>
                    <a:pt x="0" y="1258"/>
                  </a:lnTo>
                  <a:lnTo>
                    <a:pt x="27" y="1359"/>
                  </a:lnTo>
                  <a:lnTo>
                    <a:pt x="54" y="1467"/>
                  </a:lnTo>
                  <a:lnTo>
                    <a:pt x="134" y="1567"/>
                  </a:lnTo>
                  <a:lnTo>
                    <a:pt x="268" y="1668"/>
                  </a:lnTo>
                  <a:lnTo>
                    <a:pt x="428" y="1768"/>
                  </a:lnTo>
                  <a:lnTo>
                    <a:pt x="616" y="1861"/>
                  </a:lnTo>
                  <a:lnTo>
                    <a:pt x="856" y="1961"/>
                  </a:lnTo>
                  <a:lnTo>
                    <a:pt x="1124" y="2046"/>
                  </a:lnTo>
                  <a:lnTo>
                    <a:pt x="3986" y="2880"/>
                  </a:lnTo>
                  <a:lnTo>
                    <a:pt x="5404" y="3304"/>
                  </a:lnTo>
                  <a:lnTo>
                    <a:pt x="6795" y="3729"/>
                  </a:lnTo>
                  <a:lnTo>
                    <a:pt x="8186" y="4161"/>
                  </a:lnTo>
                  <a:lnTo>
                    <a:pt x="9550" y="4593"/>
                  </a:lnTo>
                  <a:lnTo>
                    <a:pt x="10888" y="5041"/>
                  </a:lnTo>
                  <a:lnTo>
                    <a:pt x="12199" y="5489"/>
                  </a:lnTo>
                  <a:lnTo>
                    <a:pt x="12841" y="5728"/>
                  </a:lnTo>
                  <a:lnTo>
                    <a:pt x="13483" y="5968"/>
                  </a:lnTo>
                  <a:lnTo>
                    <a:pt x="14098" y="6207"/>
                  </a:lnTo>
                  <a:lnTo>
                    <a:pt x="14686" y="6454"/>
                  </a:lnTo>
                  <a:lnTo>
                    <a:pt x="15863" y="6956"/>
                  </a:lnTo>
                  <a:lnTo>
                    <a:pt x="17014" y="7458"/>
                  </a:lnTo>
                  <a:lnTo>
                    <a:pt x="19261" y="8469"/>
                  </a:lnTo>
                  <a:lnTo>
                    <a:pt x="20411" y="8971"/>
                  </a:lnTo>
                  <a:lnTo>
                    <a:pt x="21615" y="9465"/>
                  </a:lnTo>
                  <a:lnTo>
                    <a:pt x="21909" y="9573"/>
                  </a:lnTo>
                  <a:lnTo>
                    <a:pt x="22230" y="9665"/>
                  </a:lnTo>
                  <a:lnTo>
                    <a:pt x="22578" y="9750"/>
                  </a:lnTo>
                  <a:lnTo>
                    <a:pt x="22952" y="9820"/>
                  </a:lnTo>
                  <a:lnTo>
                    <a:pt x="23354" y="9889"/>
                  </a:lnTo>
                  <a:lnTo>
                    <a:pt x="23755" y="9943"/>
                  </a:lnTo>
                  <a:lnTo>
                    <a:pt x="24156" y="9982"/>
                  </a:lnTo>
                  <a:lnTo>
                    <a:pt x="24611" y="10021"/>
                  </a:lnTo>
                  <a:lnTo>
                    <a:pt x="25039" y="10044"/>
                  </a:lnTo>
                  <a:lnTo>
                    <a:pt x="25494" y="10059"/>
                  </a:lnTo>
                  <a:lnTo>
                    <a:pt x="25922" y="10067"/>
                  </a:lnTo>
                  <a:lnTo>
                    <a:pt x="26376" y="10059"/>
                  </a:lnTo>
                  <a:lnTo>
                    <a:pt x="26831" y="10051"/>
                  </a:lnTo>
                  <a:lnTo>
                    <a:pt x="27259" y="10028"/>
                  </a:lnTo>
                  <a:lnTo>
                    <a:pt x="27687" y="9997"/>
                  </a:lnTo>
                  <a:lnTo>
                    <a:pt x="28088" y="9959"/>
                  </a:lnTo>
                  <a:lnTo>
                    <a:pt x="28490" y="9912"/>
                  </a:lnTo>
                  <a:lnTo>
                    <a:pt x="28864" y="9866"/>
                  </a:lnTo>
                  <a:lnTo>
                    <a:pt x="29239" y="9804"/>
                  </a:lnTo>
                  <a:lnTo>
                    <a:pt x="29560" y="9735"/>
                  </a:lnTo>
                  <a:lnTo>
                    <a:pt x="29881" y="9658"/>
                  </a:lnTo>
                  <a:lnTo>
                    <a:pt x="30148" y="9573"/>
                  </a:lnTo>
                  <a:lnTo>
                    <a:pt x="30389" y="9480"/>
                  </a:lnTo>
                  <a:lnTo>
                    <a:pt x="30603" y="9380"/>
                  </a:lnTo>
                  <a:lnTo>
                    <a:pt x="30764" y="9279"/>
                  </a:lnTo>
                  <a:lnTo>
                    <a:pt x="30897" y="9164"/>
                  </a:lnTo>
                  <a:lnTo>
                    <a:pt x="30978" y="9048"/>
                  </a:lnTo>
                  <a:lnTo>
                    <a:pt x="31004" y="8924"/>
                  </a:lnTo>
                  <a:lnTo>
                    <a:pt x="31004" y="8793"/>
                  </a:lnTo>
                  <a:lnTo>
                    <a:pt x="30924" y="8662"/>
                  </a:lnTo>
                  <a:lnTo>
                    <a:pt x="30790" y="8515"/>
                  </a:lnTo>
                  <a:lnTo>
                    <a:pt x="30603" y="8369"/>
                  </a:lnTo>
                  <a:lnTo>
                    <a:pt x="30148" y="8067"/>
                  </a:lnTo>
                  <a:lnTo>
                    <a:pt x="29667" y="7759"/>
                  </a:lnTo>
                  <a:lnTo>
                    <a:pt x="29132" y="7458"/>
                  </a:lnTo>
                  <a:lnTo>
                    <a:pt x="28597" y="7164"/>
                  </a:lnTo>
                  <a:lnTo>
                    <a:pt x="28035" y="6863"/>
                  </a:lnTo>
                  <a:lnTo>
                    <a:pt x="27446" y="6570"/>
                  </a:lnTo>
                  <a:lnTo>
                    <a:pt x="26831" y="6276"/>
                  </a:lnTo>
                  <a:lnTo>
                    <a:pt x="26189" y="5991"/>
                  </a:lnTo>
                  <a:lnTo>
                    <a:pt x="25520" y="5705"/>
                  </a:lnTo>
                  <a:lnTo>
                    <a:pt x="24852" y="5420"/>
                  </a:lnTo>
                  <a:lnTo>
                    <a:pt x="24156" y="5142"/>
                  </a:lnTo>
                  <a:lnTo>
                    <a:pt x="23434" y="4864"/>
                  </a:lnTo>
                  <a:lnTo>
                    <a:pt x="22685" y="4586"/>
                  </a:lnTo>
                  <a:lnTo>
                    <a:pt x="21936" y="4316"/>
                  </a:lnTo>
                  <a:lnTo>
                    <a:pt x="21160" y="4053"/>
                  </a:lnTo>
                  <a:lnTo>
                    <a:pt x="20358" y="3791"/>
                  </a:lnTo>
                  <a:lnTo>
                    <a:pt x="19555" y="3528"/>
                  </a:lnTo>
                  <a:lnTo>
                    <a:pt x="18726" y="3273"/>
                  </a:lnTo>
                  <a:lnTo>
                    <a:pt x="17896" y="3019"/>
                  </a:lnTo>
                  <a:lnTo>
                    <a:pt x="17040" y="2772"/>
                  </a:lnTo>
                  <a:lnTo>
                    <a:pt x="16184" y="2532"/>
                  </a:lnTo>
                  <a:lnTo>
                    <a:pt x="15328" y="2293"/>
                  </a:lnTo>
                  <a:lnTo>
                    <a:pt x="14419" y="2061"/>
                  </a:lnTo>
                  <a:lnTo>
                    <a:pt x="13536" y="1830"/>
                  </a:lnTo>
                  <a:lnTo>
                    <a:pt x="12627" y="1606"/>
                  </a:lnTo>
                  <a:lnTo>
                    <a:pt x="11717" y="1390"/>
                  </a:lnTo>
                  <a:lnTo>
                    <a:pt x="10808" y="1181"/>
                  </a:lnTo>
                  <a:lnTo>
                    <a:pt x="9871" y="973"/>
                  </a:lnTo>
                  <a:lnTo>
                    <a:pt x="8935" y="764"/>
                  </a:lnTo>
                  <a:lnTo>
                    <a:pt x="7999" y="571"/>
                  </a:lnTo>
                  <a:lnTo>
                    <a:pt x="7036" y="378"/>
                  </a:lnTo>
                  <a:lnTo>
                    <a:pt x="6099" y="193"/>
                  </a:lnTo>
                  <a:lnTo>
                    <a:pt x="5725" y="131"/>
                  </a:lnTo>
                  <a:lnTo>
                    <a:pt x="5350" y="77"/>
                  </a:lnTo>
                  <a:lnTo>
                    <a:pt x="4976" y="39"/>
                  </a:lnTo>
                  <a:lnTo>
                    <a:pt x="4628" y="16"/>
                  </a:lnTo>
                  <a:lnTo>
                    <a:pt x="4254" y="8"/>
                  </a:lnTo>
                  <a:lnTo>
                    <a:pt x="390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grpSp>
      <p:sp>
        <p:nvSpPr>
          <p:cNvPr id="86" name="Google Shape;86;p5"/>
          <p:cNvSpPr/>
          <p:nvPr/>
        </p:nvSpPr>
        <p:spPr>
          <a:xfrm rot="10800000">
            <a:off x="8040103" y="4560535"/>
            <a:ext cx="1026248" cy="480865"/>
          </a:xfrm>
          <a:custGeom>
            <a:rect b="b" l="l" r="r" t="t"/>
            <a:pathLst>
              <a:path extrusionOk="0" h="73052" w="285267">
                <a:moveTo>
                  <a:pt x="36910" y="1"/>
                </a:moveTo>
                <a:lnTo>
                  <a:pt x="36362" y="12"/>
                </a:lnTo>
                <a:lnTo>
                  <a:pt x="35814" y="35"/>
                </a:lnTo>
                <a:lnTo>
                  <a:pt x="35289" y="69"/>
                </a:lnTo>
                <a:lnTo>
                  <a:pt x="34789" y="126"/>
                </a:lnTo>
                <a:lnTo>
                  <a:pt x="34289" y="183"/>
                </a:lnTo>
                <a:lnTo>
                  <a:pt x="33812" y="263"/>
                </a:lnTo>
                <a:lnTo>
                  <a:pt x="33359" y="354"/>
                </a:lnTo>
                <a:lnTo>
                  <a:pt x="32907" y="457"/>
                </a:lnTo>
                <a:lnTo>
                  <a:pt x="32478" y="570"/>
                </a:lnTo>
                <a:lnTo>
                  <a:pt x="31954" y="570"/>
                </a:lnTo>
                <a:lnTo>
                  <a:pt x="31429" y="582"/>
                </a:lnTo>
                <a:lnTo>
                  <a:pt x="30929" y="605"/>
                </a:lnTo>
                <a:lnTo>
                  <a:pt x="30405" y="662"/>
                </a:lnTo>
                <a:lnTo>
                  <a:pt x="29833" y="741"/>
                </a:lnTo>
                <a:lnTo>
                  <a:pt x="29261" y="821"/>
                </a:lnTo>
                <a:lnTo>
                  <a:pt x="28117" y="1015"/>
                </a:lnTo>
                <a:lnTo>
                  <a:pt x="26974" y="1231"/>
                </a:lnTo>
                <a:lnTo>
                  <a:pt x="25806" y="1482"/>
                </a:lnTo>
                <a:lnTo>
                  <a:pt x="24662" y="1755"/>
                </a:lnTo>
                <a:lnTo>
                  <a:pt x="23519" y="2051"/>
                </a:lnTo>
                <a:lnTo>
                  <a:pt x="22399" y="2370"/>
                </a:lnTo>
                <a:lnTo>
                  <a:pt x="21279" y="2712"/>
                </a:lnTo>
                <a:lnTo>
                  <a:pt x="20159" y="3076"/>
                </a:lnTo>
                <a:lnTo>
                  <a:pt x="19063" y="3464"/>
                </a:lnTo>
                <a:lnTo>
                  <a:pt x="17990" y="3862"/>
                </a:lnTo>
                <a:lnTo>
                  <a:pt x="16942" y="4295"/>
                </a:lnTo>
                <a:lnTo>
                  <a:pt x="15917" y="4728"/>
                </a:lnTo>
                <a:lnTo>
                  <a:pt x="14917" y="5195"/>
                </a:lnTo>
                <a:lnTo>
                  <a:pt x="13940" y="5674"/>
                </a:lnTo>
                <a:lnTo>
                  <a:pt x="12987" y="6163"/>
                </a:lnTo>
                <a:lnTo>
                  <a:pt x="12081" y="6665"/>
                </a:lnTo>
                <a:lnTo>
                  <a:pt x="11223" y="7189"/>
                </a:lnTo>
                <a:lnTo>
                  <a:pt x="10389" y="7713"/>
                </a:lnTo>
                <a:lnTo>
                  <a:pt x="9603" y="8259"/>
                </a:lnTo>
                <a:lnTo>
                  <a:pt x="8864" y="8806"/>
                </a:lnTo>
                <a:lnTo>
                  <a:pt x="8173" y="9376"/>
                </a:lnTo>
                <a:lnTo>
                  <a:pt x="7530" y="9945"/>
                </a:lnTo>
                <a:lnTo>
                  <a:pt x="6934" y="10526"/>
                </a:lnTo>
                <a:lnTo>
                  <a:pt x="6648" y="10811"/>
                </a:lnTo>
                <a:lnTo>
                  <a:pt x="6410" y="11107"/>
                </a:lnTo>
                <a:lnTo>
                  <a:pt x="6148" y="11403"/>
                </a:lnTo>
                <a:lnTo>
                  <a:pt x="5934" y="11688"/>
                </a:lnTo>
                <a:lnTo>
                  <a:pt x="5695" y="11984"/>
                </a:lnTo>
                <a:lnTo>
                  <a:pt x="5505" y="12292"/>
                </a:lnTo>
                <a:lnTo>
                  <a:pt x="5314" y="12588"/>
                </a:lnTo>
                <a:lnTo>
                  <a:pt x="5147" y="12884"/>
                </a:lnTo>
                <a:lnTo>
                  <a:pt x="5004" y="13180"/>
                </a:lnTo>
                <a:lnTo>
                  <a:pt x="4861" y="13488"/>
                </a:lnTo>
                <a:lnTo>
                  <a:pt x="4742" y="13784"/>
                </a:lnTo>
                <a:lnTo>
                  <a:pt x="4647" y="14080"/>
                </a:lnTo>
                <a:lnTo>
                  <a:pt x="4575" y="14388"/>
                </a:lnTo>
                <a:lnTo>
                  <a:pt x="4504" y="14684"/>
                </a:lnTo>
                <a:lnTo>
                  <a:pt x="4456" y="14980"/>
                </a:lnTo>
                <a:lnTo>
                  <a:pt x="4432" y="15288"/>
                </a:lnTo>
                <a:lnTo>
                  <a:pt x="3932" y="15516"/>
                </a:lnTo>
                <a:lnTo>
                  <a:pt x="3456" y="15755"/>
                </a:lnTo>
                <a:lnTo>
                  <a:pt x="3003" y="16005"/>
                </a:lnTo>
                <a:lnTo>
                  <a:pt x="2574" y="16256"/>
                </a:lnTo>
                <a:lnTo>
                  <a:pt x="2169" y="16529"/>
                </a:lnTo>
                <a:lnTo>
                  <a:pt x="1811" y="16803"/>
                </a:lnTo>
                <a:lnTo>
                  <a:pt x="1478" y="17087"/>
                </a:lnTo>
                <a:lnTo>
                  <a:pt x="1168" y="17372"/>
                </a:lnTo>
                <a:lnTo>
                  <a:pt x="906" y="17657"/>
                </a:lnTo>
                <a:lnTo>
                  <a:pt x="668" y="17953"/>
                </a:lnTo>
                <a:lnTo>
                  <a:pt x="453" y="18261"/>
                </a:lnTo>
                <a:lnTo>
                  <a:pt x="286" y="18557"/>
                </a:lnTo>
                <a:lnTo>
                  <a:pt x="167" y="18864"/>
                </a:lnTo>
                <a:lnTo>
                  <a:pt x="72" y="19172"/>
                </a:lnTo>
                <a:lnTo>
                  <a:pt x="1" y="19480"/>
                </a:lnTo>
                <a:lnTo>
                  <a:pt x="1" y="19776"/>
                </a:lnTo>
                <a:lnTo>
                  <a:pt x="24" y="20083"/>
                </a:lnTo>
                <a:lnTo>
                  <a:pt x="96" y="20391"/>
                </a:lnTo>
                <a:lnTo>
                  <a:pt x="215" y="20687"/>
                </a:lnTo>
                <a:lnTo>
                  <a:pt x="358" y="20983"/>
                </a:lnTo>
                <a:lnTo>
                  <a:pt x="572" y="21268"/>
                </a:lnTo>
                <a:lnTo>
                  <a:pt x="811" y="21553"/>
                </a:lnTo>
                <a:lnTo>
                  <a:pt x="1120" y="21826"/>
                </a:lnTo>
                <a:lnTo>
                  <a:pt x="1454" y="22100"/>
                </a:lnTo>
                <a:lnTo>
                  <a:pt x="1859" y="22362"/>
                </a:lnTo>
                <a:lnTo>
                  <a:pt x="2288" y="22612"/>
                </a:lnTo>
                <a:lnTo>
                  <a:pt x="2788" y="22863"/>
                </a:lnTo>
                <a:lnTo>
                  <a:pt x="3336" y="23091"/>
                </a:lnTo>
                <a:lnTo>
                  <a:pt x="3956" y="23318"/>
                </a:lnTo>
                <a:lnTo>
                  <a:pt x="4599" y="23523"/>
                </a:lnTo>
                <a:lnTo>
                  <a:pt x="5314" y="23717"/>
                </a:lnTo>
                <a:lnTo>
                  <a:pt x="6100" y="23911"/>
                </a:lnTo>
                <a:lnTo>
                  <a:pt x="13821" y="25597"/>
                </a:lnTo>
                <a:lnTo>
                  <a:pt x="21565" y="27282"/>
                </a:lnTo>
                <a:lnTo>
                  <a:pt x="29309" y="28957"/>
                </a:lnTo>
                <a:lnTo>
                  <a:pt x="37076" y="30609"/>
                </a:lnTo>
                <a:lnTo>
                  <a:pt x="44844" y="32260"/>
                </a:lnTo>
                <a:lnTo>
                  <a:pt x="52636" y="33901"/>
                </a:lnTo>
                <a:lnTo>
                  <a:pt x="60428" y="35530"/>
                </a:lnTo>
                <a:lnTo>
                  <a:pt x="68219" y="37159"/>
                </a:lnTo>
                <a:lnTo>
                  <a:pt x="76035" y="38765"/>
                </a:lnTo>
                <a:lnTo>
                  <a:pt x="83850" y="40371"/>
                </a:lnTo>
                <a:lnTo>
                  <a:pt x="91666" y="41977"/>
                </a:lnTo>
                <a:lnTo>
                  <a:pt x="99481" y="43572"/>
                </a:lnTo>
                <a:lnTo>
                  <a:pt x="115160" y="46738"/>
                </a:lnTo>
                <a:lnTo>
                  <a:pt x="130839" y="49894"/>
                </a:lnTo>
                <a:lnTo>
                  <a:pt x="138535" y="51443"/>
                </a:lnTo>
                <a:lnTo>
                  <a:pt x="146255" y="53026"/>
                </a:lnTo>
                <a:lnTo>
                  <a:pt x="161815" y="56239"/>
                </a:lnTo>
                <a:lnTo>
                  <a:pt x="169654" y="57856"/>
                </a:lnTo>
                <a:lnTo>
                  <a:pt x="177493" y="59451"/>
                </a:lnTo>
                <a:lnTo>
                  <a:pt x="181425" y="60248"/>
                </a:lnTo>
                <a:lnTo>
                  <a:pt x="185380" y="61034"/>
                </a:lnTo>
                <a:lnTo>
                  <a:pt x="189336" y="61820"/>
                </a:lnTo>
                <a:lnTo>
                  <a:pt x="193291" y="62595"/>
                </a:lnTo>
                <a:lnTo>
                  <a:pt x="197247" y="63358"/>
                </a:lnTo>
                <a:lnTo>
                  <a:pt x="201226" y="64110"/>
                </a:lnTo>
                <a:lnTo>
                  <a:pt x="205181" y="64862"/>
                </a:lnTo>
                <a:lnTo>
                  <a:pt x="209160" y="65591"/>
                </a:lnTo>
                <a:lnTo>
                  <a:pt x="213163" y="66308"/>
                </a:lnTo>
                <a:lnTo>
                  <a:pt x="217143" y="67003"/>
                </a:lnTo>
                <a:lnTo>
                  <a:pt x="221146" y="67687"/>
                </a:lnTo>
                <a:lnTo>
                  <a:pt x="225149" y="68359"/>
                </a:lnTo>
                <a:lnTo>
                  <a:pt x="229176" y="69008"/>
                </a:lnTo>
                <a:lnTo>
                  <a:pt x="233179" y="69646"/>
                </a:lnTo>
                <a:lnTo>
                  <a:pt x="237206" y="70250"/>
                </a:lnTo>
                <a:lnTo>
                  <a:pt x="241233" y="70842"/>
                </a:lnTo>
                <a:lnTo>
                  <a:pt x="245259" y="71411"/>
                </a:lnTo>
                <a:lnTo>
                  <a:pt x="249310" y="71947"/>
                </a:lnTo>
                <a:lnTo>
                  <a:pt x="253337" y="72471"/>
                </a:lnTo>
                <a:lnTo>
                  <a:pt x="257388" y="72961"/>
                </a:lnTo>
                <a:lnTo>
                  <a:pt x="257721" y="72995"/>
                </a:lnTo>
                <a:lnTo>
                  <a:pt x="258031" y="73018"/>
                </a:lnTo>
                <a:lnTo>
                  <a:pt x="258341" y="73040"/>
                </a:lnTo>
                <a:lnTo>
                  <a:pt x="258651" y="73052"/>
                </a:lnTo>
                <a:lnTo>
                  <a:pt x="259246" y="73052"/>
                </a:lnTo>
                <a:lnTo>
                  <a:pt x="259818" y="73029"/>
                </a:lnTo>
                <a:lnTo>
                  <a:pt x="260366" y="72983"/>
                </a:lnTo>
                <a:lnTo>
                  <a:pt x="260914" y="72904"/>
                </a:lnTo>
                <a:lnTo>
                  <a:pt x="261415" y="72813"/>
                </a:lnTo>
                <a:lnTo>
                  <a:pt x="261915" y="72699"/>
                </a:lnTo>
                <a:lnTo>
                  <a:pt x="262368" y="72562"/>
                </a:lnTo>
                <a:lnTo>
                  <a:pt x="262797" y="72402"/>
                </a:lnTo>
                <a:lnTo>
                  <a:pt x="263202" y="72232"/>
                </a:lnTo>
                <a:lnTo>
                  <a:pt x="263559" y="72049"/>
                </a:lnTo>
                <a:lnTo>
                  <a:pt x="263893" y="71856"/>
                </a:lnTo>
                <a:lnTo>
                  <a:pt x="264202" y="71639"/>
                </a:lnTo>
                <a:lnTo>
                  <a:pt x="264465" y="71423"/>
                </a:lnTo>
                <a:lnTo>
                  <a:pt x="264703" y="71195"/>
                </a:lnTo>
                <a:lnTo>
                  <a:pt x="264893" y="70956"/>
                </a:lnTo>
                <a:lnTo>
                  <a:pt x="265036" y="70705"/>
                </a:lnTo>
                <a:lnTo>
                  <a:pt x="265156" y="70466"/>
                </a:lnTo>
                <a:lnTo>
                  <a:pt x="265227" y="70215"/>
                </a:lnTo>
                <a:lnTo>
                  <a:pt x="265251" y="69953"/>
                </a:lnTo>
                <a:lnTo>
                  <a:pt x="265227" y="69703"/>
                </a:lnTo>
                <a:lnTo>
                  <a:pt x="265156" y="69452"/>
                </a:lnTo>
                <a:lnTo>
                  <a:pt x="265036" y="69202"/>
                </a:lnTo>
                <a:lnTo>
                  <a:pt x="264870" y="68962"/>
                </a:lnTo>
                <a:lnTo>
                  <a:pt x="264655" y="68723"/>
                </a:lnTo>
                <a:lnTo>
                  <a:pt x="264393" y="68484"/>
                </a:lnTo>
                <a:lnTo>
                  <a:pt x="264060" y="68268"/>
                </a:lnTo>
                <a:lnTo>
                  <a:pt x="263893" y="68154"/>
                </a:lnTo>
                <a:lnTo>
                  <a:pt x="263702" y="68051"/>
                </a:lnTo>
                <a:lnTo>
                  <a:pt x="263488" y="67949"/>
                </a:lnTo>
                <a:lnTo>
                  <a:pt x="263249" y="67846"/>
                </a:lnTo>
                <a:lnTo>
                  <a:pt x="263011" y="67755"/>
                </a:lnTo>
                <a:lnTo>
                  <a:pt x="262773" y="67664"/>
                </a:lnTo>
                <a:lnTo>
                  <a:pt x="262511" y="67573"/>
                </a:lnTo>
                <a:lnTo>
                  <a:pt x="262225" y="67493"/>
                </a:lnTo>
                <a:lnTo>
                  <a:pt x="259699" y="66775"/>
                </a:lnTo>
                <a:lnTo>
                  <a:pt x="257149" y="66069"/>
                </a:lnTo>
                <a:lnTo>
                  <a:pt x="254576" y="65374"/>
                </a:lnTo>
                <a:lnTo>
                  <a:pt x="251979" y="64691"/>
                </a:lnTo>
                <a:lnTo>
                  <a:pt x="249382" y="64019"/>
                </a:lnTo>
                <a:lnTo>
                  <a:pt x="246784" y="63347"/>
                </a:lnTo>
                <a:lnTo>
                  <a:pt x="244163" y="62686"/>
                </a:lnTo>
                <a:lnTo>
                  <a:pt x="241518" y="62037"/>
                </a:lnTo>
                <a:lnTo>
                  <a:pt x="241638" y="61854"/>
                </a:lnTo>
                <a:lnTo>
                  <a:pt x="241709" y="61672"/>
                </a:lnTo>
                <a:lnTo>
                  <a:pt x="241781" y="61490"/>
                </a:lnTo>
                <a:lnTo>
                  <a:pt x="241828" y="61308"/>
                </a:lnTo>
                <a:lnTo>
                  <a:pt x="241852" y="61125"/>
                </a:lnTo>
                <a:lnTo>
                  <a:pt x="241852" y="60943"/>
                </a:lnTo>
                <a:lnTo>
                  <a:pt x="241852" y="60761"/>
                </a:lnTo>
                <a:lnTo>
                  <a:pt x="241804" y="60590"/>
                </a:lnTo>
                <a:lnTo>
                  <a:pt x="241733" y="60408"/>
                </a:lnTo>
                <a:lnTo>
                  <a:pt x="241661" y="60237"/>
                </a:lnTo>
                <a:lnTo>
                  <a:pt x="241542" y="60066"/>
                </a:lnTo>
                <a:lnTo>
                  <a:pt x="241399" y="59895"/>
                </a:lnTo>
                <a:lnTo>
                  <a:pt x="241256" y="59724"/>
                </a:lnTo>
                <a:lnTo>
                  <a:pt x="241066" y="59565"/>
                </a:lnTo>
                <a:lnTo>
                  <a:pt x="240851" y="59405"/>
                </a:lnTo>
                <a:lnTo>
                  <a:pt x="240613" y="59257"/>
                </a:lnTo>
                <a:lnTo>
                  <a:pt x="245283" y="59895"/>
                </a:lnTo>
                <a:lnTo>
                  <a:pt x="247618" y="60214"/>
                </a:lnTo>
                <a:lnTo>
                  <a:pt x="249953" y="60522"/>
                </a:lnTo>
                <a:lnTo>
                  <a:pt x="250430" y="60579"/>
                </a:lnTo>
                <a:lnTo>
                  <a:pt x="250907" y="60624"/>
                </a:lnTo>
                <a:lnTo>
                  <a:pt x="251359" y="60658"/>
                </a:lnTo>
                <a:lnTo>
                  <a:pt x="251836" y="60681"/>
                </a:lnTo>
                <a:lnTo>
                  <a:pt x="252289" y="60704"/>
                </a:lnTo>
                <a:lnTo>
                  <a:pt x="253194" y="60704"/>
                </a:lnTo>
                <a:lnTo>
                  <a:pt x="253647" y="60692"/>
                </a:lnTo>
                <a:lnTo>
                  <a:pt x="254076" y="60670"/>
                </a:lnTo>
                <a:lnTo>
                  <a:pt x="254528" y="60647"/>
                </a:lnTo>
                <a:lnTo>
                  <a:pt x="254957" y="60613"/>
                </a:lnTo>
                <a:lnTo>
                  <a:pt x="255362" y="60567"/>
                </a:lnTo>
                <a:lnTo>
                  <a:pt x="255791" y="60510"/>
                </a:lnTo>
                <a:lnTo>
                  <a:pt x="256196" y="60453"/>
                </a:lnTo>
                <a:lnTo>
                  <a:pt x="256601" y="60385"/>
                </a:lnTo>
                <a:lnTo>
                  <a:pt x="257007" y="60305"/>
                </a:lnTo>
                <a:lnTo>
                  <a:pt x="257412" y="60225"/>
                </a:lnTo>
                <a:lnTo>
                  <a:pt x="257793" y="60134"/>
                </a:lnTo>
                <a:lnTo>
                  <a:pt x="258150" y="60043"/>
                </a:lnTo>
                <a:lnTo>
                  <a:pt x="258531" y="59941"/>
                </a:lnTo>
                <a:lnTo>
                  <a:pt x="258889" y="59827"/>
                </a:lnTo>
                <a:lnTo>
                  <a:pt x="259246" y="59713"/>
                </a:lnTo>
                <a:lnTo>
                  <a:pt x="259604" y="59588"/>
                </a:lnTo>
                <a:lnTo>
                  <a:pt x="259937" y="59462"/>
                </a:lnTo>
                <a:lnTo>
                  <a:pt x="260581" y="59200"/>
                </a:lnTo>
                <a:lnTo>
                  <a:pt x="261200" y="58915"/>
                </a:lnTo>
                <a:lnTo>
                  <a:pt x="261772" y="58608"/>
                </a:lnTo>
                <a:lnTo>
                  <a:pt x="262296" y="58289"/>
                </a:lnTo>
                <a:lnTo>
                  <a:pt x="262797" y="57947"/>
                </a:lnTo>
                <a:lnTo>
                  <a:pt x="263226" y="57594"/>
                </a:lnTo>
                <a:lnTo>
                  <a:pt x="263631" y="57241"/>
                </a:lnTo>
                <a:lnTo>
                  <a:pt x="263988" y="56865"/>
                </a:lnTo>
                <a:lnTo>
                  <a:pt x="264298" y="56489"/>
                </a:lnTo>
                <a:lnTo>
                  <a:pt x="264560" y="56102"/>
                </a:lnTo>
                <a:lnTo>
                  <a:pt x="264751" y="55715"/>
                </a:lnTo>
                <a:lnTo>
                  <a:pt x="264893" y="55327"/>
                </a:lnTo>
                <a:lnTo>
                  <a:pt x="264941" y="55122"/>
                </a:lnTo>
                <a:lnTo>
                  <a:pt x="264989" y="54929"/>
                </a:lnTo>
                <a:lnTo>
                  <a:pt x="265013" y="54735"/>
                </a:lnTo>
                <a:lnTo>
                  <a:pt x="265013" y="54541"/>
                </a:lnTo>
                <a:lnTo>
                  <a:pt x="265013" y="54348"/>
                </a:lnTo>
                <a:lnTo>
                  <a:pt x="264989" y="54154"/>
                </a:lnTo>
                <a:lnTo>
                  <a:pt x="264965" y="53960"/>
                </a:lnTo>
                <a:lnTo>
                  <a:pt x="264893" y="53767"/>
                </a:lnTo>
                <a:lnTo>
                  <a:pt x="264822" y="53573"/>
                </a:lnTo>
                <a:lnTo>
                  <a:pt x="264751" y="53379"/>
                </a:lnTo>
                <a:lnTo>
                  <a:pt x="264655" y="53197"/>
                </a:lnTo>
                <a:lnTo>
                  <a:pt x="264536" y="53003"/>
                </a:lnTo>
                <a:lnTo>
                  <a:pt x="264393" y="52821"/>
                </a:lnTo>
                <a:lnTo>
                  <a:pt x="264250" y="52639"/>
                </a:lnTo>
                <a:lnTo>
                  <a:pt x="264083" y="52468"/>
                </a:lnTo>
                <a:lnTo>
                  <a:pt x="263893" y="52286"/>
                </a:lnTo>
                <a:lnTo>
                  <a:pt x="265179" y="52525"/>
                </a:lnTo>
                <a:lnTo>
                  <a:pt x="266466" y="52753"/>
                </a:lnTo>
                <a:lnTo>
                  <a:pt x="267777" y="52958"/>
                </a:lnTo>
                <a:lnTo>
                  <a:pt x="269063" y="53129"/>
                </a:lnTo>
                <a:lnTo>
                  <a:pt x="269707" y="53209"/>
                </a:lnTo>
                <a:lnTo>
                  <a:pt x="270350" y="53288"/>
                </a:lnTo>
                <a:lnTo>
                  <a:pt x="270993" y="53345"/>
                </a:lnTo>
                <a:lnTo>
                  <a:pt x="271637" y="53402"/>
                </a:lnTo>
                <a:lnTo>
                  <a:pt x="272280" y="53448"/>
                </a:lnTo>
                <a:lnTo>
                  <a:pt x="272900" y="53482"/>
                </a:lnTo>
                <a:lnTo>
                  <a:pt x="273543" y="53505"/>
                </a:lnTo>
                <a:lnTo>
                  <a:pt x="274162" y="53516"/>
                </a:lnTo>
                <a:lnTo>
                  <a:pt x="274782" y="53527"/>
                </a:lnTo>
                <a:lnTo>
                  <a:pt x="275402" y="53516"/>
                </a:lnTo>
                <a:lnTo>
                  <a:pt x="276021" y="53493"/>
                </a:lnTo>
                <a:lnTo>
                  <a:pt x="276617" y="53459"/>
                </a:lnTo>
                <a:lnTo>
                  <a:pt x="277212" y="53414"/>
                </a:lnTo>
                <a:lnTo>
                  <a:pt x="277808" y="53357"/>
                </a:lnTo>
                <a:lnTo>
                  <a:pt x="278404" y="53288"/>
                </a:lnTo>
                <a:lnTo>
                  <a:pt x="278976" y="53197"/>
                </a:lnTo>
                <a:lnTo>
                  <a:pt x="279548" y="53095"/>
                </a:lnTo>
                <a:lnTo>
                  <a:pt x="280119" y="52981"/>
                </a:lnTo>
                <a:lnTo>
                  <a:pt x="280667" y="52844"/>
                </a:lnTo>
                <a:lnTo>
                  <a:pt x="281215" y="52685"/>
                </a:lnTo>
                <a:lnTo>
                  <a:pt x="281740" y="52525"/>
                </a:lnTo>
                <a:lnTo>
                  <a:pt x="282264" y="52331"/>
                </a:lnTo>
                <a:lnTo>
                  <a:pt x="282788" y="52126"/>
                </a:lnTo>
                <a:lnTo>
                  <a:pt x="283289" y="51910"/>
                </a:lnTo>
                <a:lnTo>
                  <a:pt x="283694" y="51705"/>
                </a:lnTo>
                <a:lnTo>
                  <a:pt x="284051" y="51488"/>
                </a:lnTo>
                <a:lnTo>
                  <a:pt x="284361" y="51249"/>
                </a:lnTo>
                <a:lnTo>
                  <a:pt x="284623" y="51010"/>
                </a:lnTo>
                <a:lnTo>
                  <a:pt x="284837" y="50759"/>
                </a:lnTo>
                <a:lnTo>
                  <a:pt x="285028" y="50509"/>
                </a:lnTo>
                <a:lnTo>
                  <a:pt x="285147" y="50247"/>
                </a:lnTo>
                <a:lnTo>
                  <a:pt x="285242" y="49973"/>
                </a:lnTo>
                <a:lnTo>
                  <a:pt x="285266" y="49711"/>
                </a:lnTo>
                <a:lnTo>
                  <a:pt x="285266" y="49438"/>
                </a:lnTo>
                <a:lnTo>
                  <a:pt x="285242" y="49165"/>
                </a:lnTo>
                <a:lnTo>
                  <a:pt x="285147" y="48903"/>
                </a:lnTo>
                <a:lnTo>
                  <a:pt x="285004" y="48629"/>
                </a:lnTo>
                <a:lnTo>
                  <a:pt x="284837" y="48367"/>
                </a:lnTo>
                <a:lnTo>
                  <a:pt x="284623" y="48117"/>
                </a:lnTo>
                <a:lnTo>
                  <a:pt x="284385" y="47866"/>
                </a:lnTo>
                <a:lnTo>
                  <a:pt x="283574" y="47148"/>
                </a:lnTo>
                <a:lnTo>
                  <a:pt x="283312" y="46932"/>
                </a:lnTo>
                <a:lnTo>
                  <a:pt x="282979" y="46738"/>
                </a:lnTo>
                <a:lnTo>
                  <a:pt x="282621" y="46545"/>
                </a:lnTo>
                <a:lnTo>
                  <a:pt x="282216" y="46363"/>
                </a:lnTo>
                <a:lnTo>
                  <a:pt x="281764" y="46192"/>
                </a:lnTo>
                <a:lnTo>
                  <a:pt x="281287" y="46044"/>
                </a:lnTo>
                <a:lnTo>
                  <a:pt x="280787" y="45907"/>
                </a:lnTo>
                <a:lnTo>
                  <a:pt x="280286" y="45782"/>
                </a:lnTo>
                <a:lnTo>
                  <a:pt x="279738" y="45690"/>
                </a:lnTo>
                <a:lnTo>
                  <a:pt x="279190" y="45611"/>
                </a:lnTo>
                <a:lnTo>
                  <a:pt x="278642" y="45554"/>
                </a:lnTo>
                <a:lnTo>
                  <a:pt x="278070" y="45520"/>
                </a:lnTo>
                <a:lnTo>
                  <a:pt x="277522" y="45508"/>
                </a:lnTo>
                <a:lnTo>
                  <a:pt x="277260" y="45520"/>
                </a:lnTo>
                <a:lnTo>
                  <a:pt x="276974" y="45531"/>
                </a:lnTo>
                <a:lnTo>
                  <a:pt x="276712" y="45554"/>
                </a:lnTo>
                <a:lnTo>
                  <a:pt x="276450" y="45577"/>
                </a:lnTo>
                <a:lnTo>
                  <a:pt x="276188" y="45622"/>
                </a:lnTo>
                <a:lnTo>
                  <a:pt x="275950" y="45656"/>
                </a:lnTo>
                <a:lnTo>
                  <a:pt x="274758" y="45895"/>
                </a:lnTo>
                <a:lnTo>
                  <a:pt x="274520" y="45952"/>
                </a:lnTo>
                <a:lnTo>
                  <a:pt x="274282" y="46009"/>
                </a:lnTo>
                <a:lnTo>
                  <a:pt x="272923" y="45884"/>
                </a:lnTo>
                <a:lnTo>
                  <a:pt x="271541" y="45736"/>
                </a:lnTo>
                <a:lnTo>
                  <a:pt x="270136" y="45554"/>
                </a:lnTo>
                <a:lnTo>
                  <a:pt x="268706" y="45349"/>
                </a:lnTo>
                <a:lnTo>
                  <a:pt x="267229" y="45121"/>
                </a:lnTo>
                <a:lnTo>
                  <a:pt x="265727" y="44870"/>
                </a:lnTo>
                <a:lnTo>
                  <a:pt x="264202" y="44608"/>
                </a:lnTo>
                <a:lnTo>
                  <a:pt x="262678" y="44324"/>
                </a:lnTo>
                <a:lnTo>
                  <a:pt x="261129" y="44016"/>
                </a:lnTo>
                <a:lnTo>
                  <a:pt x="259556" y="43697"/>
                </a:lnTo>
                <a:lnTo>
                  <a:pt x="257983" y="43367"/>
                </a:lnTo>
                <a:lnTo>
                  <a:pt x="256387" y="43025"/>
                </a:lnTo>
                <a:lnTo>
                  <a:pt x="254814" y="42672"/>
                </a:lnTo>
                <a:lnTo>
                  <a:pt x="253218" y="42307"/>
                </a:lnTo>
                <a:lnTo>
                  <a:pt x="250025" y="41555"/>
                </a:lnTo>
                <a:lnTo>
                  <a:pt x="246880" y="40804"/>
                </a:lnTo>
                <a:lnTo>
                  <a:pt x="243782" y="40040"/>
                </a:lnTo>
                <a:lnTo>
                  <a:pt x="237801" y="38582"/>
                </a:lnTo>
                <a:lnTo>
                  <a:pt x="234966" y="37899"/>
                </a:lnTo>
                <a:lnTo>
                  <a:pt x="232273" y="37272"/>
                </a:lnTo>
                <a:lnTo>
                  <a:pt x="231010" y="36976"/>
                </a:lnTo>
                <a:lnTo>
                  <a:pt x="229748" y="36703"/>
                </a:lnTo>
                <a:lnTo>
                  <a:pt x="228556" y="36452"/>
                </a:lnTo>
                <a:lnTo>
                  <a:pt x="227412" y="36213"/>
                </a:lnTo>
                <a:lnTo>
                  <a:pt x="211519" y="33092"/>
                </a:lnTo>
                <a:lnTo>
                  <a:pt x="195602" y="29994"/>
                </a:lnTo>
                <a:lnTo>
                  <a:pt x="179686" y="26907"/>
                </a:lnTo>
                <a:lnTo>
                  <a:pt x="163745" y="23842"/>
                </a:lnTo>
                <a:lnTo>
                  <a:pt x="148424" y="20892"/>
                </a:lnTo>
                <a:lnTo>
                  <a:pt x="133126" y="17930"/>
                </a:lnTo>
                <a:lnTo>
                  <a:pt x="117805" y="14957"/>
                </a:lnTo>
                <a:lnTo>
                  <a:pt x="102507" y="11996"/>
                </a:lnTo>
                <a:lnTo>
                  <a:pt x="87186" y="9057"/>
                </a:lnTo>
                <a:lnTo>
                  <a:pt x="79514" y="7587"/>
                </a:lnTo>
                <a:lnTo>
                  <a:pt x="71841" y="6129"/>
                </a:lnTo>
                <a:lnTo>
                  <a:pt x="64169" y="4683"/>
                </a:lnTo>
                <a:lnTo>
                  <a:pt x="56472" y="3236"/>
                </a:lnTo>
                <a:lnTo>
                  <a:pt x="48776" y="1812"/>
                </a:lnTo>
                <a:lnTo>
                  <a:pt x="41080" y="388"/>
                </a:lnTo>
                <a:lnTo>
                  <a:pt x="40436" y="286"/>
                </a:lnTo>
                <a:lnTo>
                  <a:pt x="39817" y="195"/>
                </a:lnTo>
                <a:lnTo>
                  <a:pt x="39221" y="115"/>
                </a:lnTo>
                <a:lnTo>
                  <a:pt x="38625" y="69"/>
                </a:lnTo>
                <a:lnTo>
                  <a:pt x="38030" y="24"/>
                </a:lnTo>
                <a:lnTo>
                  <a:pt x="3745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5"/>
          <p:cNvSpPr/>
          <p:nvPr/>
        </p:nvSpPr>
        <p:spPr>
          <a:xfrm rot="10800000">
            <a:off x="-107416" y="4665733"/>
            <a:ext cx="784478" cy="583641"/>
          </a:xfrm>
          <a:custGeom>
            <a:rect b="b" l="l" r="r" t="t"/>
            <a:pathLst>
              <a:path extrusionOk="0" h="49980" w="206035">
                <a:moveTo>
                  <a:pt x="13269" y="1"/>
                </a:moveTo>
                <a:lnTo>
                  <a:pt x="12574" y="16"/>
                </a:lnTo>
                <a:lnTo>
                  <a:pt x="11878" y="39"/>
                </a:lnTo>
                <a:lnTo>
                  <a:pt x="11209" y="86"/>
                </a:lnTo>
                <a:lnTo>
                  <a:pt x="10514" y="147"/>
                </a:lnTo>
                <a:lnTo>
                  <a:pt x="9872" y="225"/>
                </a:lnTo>
                <a:lnTo>
                  <a:pt x="9257" y="317"/>
                </a:lnTo>
                <a:lnTo>
                  <a:pt x="8641" y="425"/>
                </a:lnTo>
                <a:lnTo>
                  <a:pt x="8347" y="487"/>
                </a:lnTo>
                <a:lnTo>
                  <a:pt x="8080" y="549"/>
                </a:lnTo>
                <a:lnTo>
                  <a:pt x="7812" y="618"/>
                </a:lnTo>
                <a:lnTo>
                  <a:pt x="7545" y="695"/>
                </a:lnTo>
                <a:lnTo>
                  <a:pt x="7304" y="773"/>
                </a:lnTo>
                <a:lnTo>
                  <a:pt x="7063" y="850"/>
                </a:lnTo>
                <a:lnTo>
                  <a:pt x="6822" y="935"/>
                </a:lnTo>
                <a:lnTo>
                  <a:pt x="6608" y="1027"/>
                </a:lnTo>
                <a:lnTo>
                  <a:pt x="6421" y="1120"/>
                </a:lnTo>
                <a:lnTo>
                  <a:pt x="6207" y="1213"/>
                </a:lnTo>
                <a:lnTo>
                  <a:pt x="6046" y="1313"/>
                </a:lnTo>
                <a:lnTo>
                  <a:pt x="5886" y="1421"/>
                </a:lnTo>
                <a:lnTo>
                  <a:pt x="5725" y="1529"/>
                </a:lnTo>
                <a:lnTo>
                  <a:pt x="5592" y="1645"/>
                </a:lnTo>
                <a:lnTo>
                  <a:pt x="4816" y="2394"/>
                </a:lnTo>
                <a:lnTo>
                  <a:pt x="4094" y="3135"/>
                </a:lnTo>
                <a:lnTo>
                  <a:pt x="3452" y="3868"/>
                </a:lnTo>
                <a:lnTo>
                  <a:pt x="2863" y="4602"/>
                </a:lnTo>
                <a:lnTo>
                  <a:pt x="2301" y="5335"/>
                </a:lnTo>
                <a:lnTo>
                  <a:pt x="1820" y="6061"/>
                </a:lnTo>
                <a:lnTo>
                  <a:pt x="1419" y="6786"/>
                </a:lnTo>
                <a:lnTo>
                  <a:pt x="1044" y="7504"/>
                </a:lnTo>
                <a:lnTo>
                  <a:pt x="723" y="8222"/>
                </a:lnTo>
                <a:lnTo>
                  <a:pt x="482" y="8933"/>
                </a:lnTo>
                <a:lnTo>
                  <a:pt x="268" y="9635"/>
                </a:lnTo>
                <a:lnTo>
                  <a:pt x="135" y="10338"/>
                </a:lnTo>
                <a:lnTo>
                  <a:pt x="28" y="11040"/>
                </a:lnTo>
                <a:lnTo>
                  <a:pt x="1" y="11735"/>
                </a:lnTo>
                <a:lnTo>
                  <a:pt x="28" y="12422"/>
                </a:lnTo>
                <a:lnTo>
                  <a:pt x="81" y="13109"/>
                </a:lnTo>
                <a:lnTo>
                  <a:pt x="188" y="13788"/>
                </a:lnTo>
                <a:lnTo>
                  <a:pt x="375" y="14468"/>
                </a:lnTo>
                <a:lnTo>
                  <a:pt x="589" y="15139"/>
                </a:lnTo>
                <a:lnTo>
                  <a:pt x="857" y="15803"/>
                </a:lnTo>
                <a:lnTo>
                  <a:pt x="1178" y="16467"/>
                </a:lnTo>
                <a:lnTo>
                  <a:pt x="1552" y="17123"/>
                </a:lnTo>
                <a:lnTo>
                  <a:pt x="1954" y="17780"/>
                </a:lnTo>
                <a:lnTo>
                  <a:pt x="2408" y="18420"/>
                </a:lnTo>
                <a:lnTo>
                  <a:pt x="2917" y="19069"/>
                </a:lnTo>
                <a:lnTo>
                  <a:pt x="3478" y="19702"/>
                </a:lnTo>
                <a:lnTo>
                  <a:pt x="4094" y="20335"/>
                </a:lnTo>
                <a:lnTo>
                  <a:pt x="4736" y="20968"/>
                </a:lnTo>
                <a:lnTo>
                  <a:pt x="5431" y="21593"/>
                </a:lnTo>
                <a:lnTo>
                  <a:pt x="6153" y="22211"/>
                </a:lnTo>
                <a:lnTo>
                  <a:pt x="6929" y="22821"/>
                </a:lnTo>
                <a:lnTo>
                  <a:pt x="7759" y="23431"/>
                </a:lnTo>
                <a:lnTo>
                  <a:pt x="8615" y="24033"/>
                </a:lnTo>
                <a:lnTo>
                  <a:pt x="9524" y="24627"/>
                </a:lnTo>
                <a:lnTo>
                  <a:pt x="10460" y="25214"/>
                </a:lnTo>
                <a:lnTo>
                  <a:pt x="11450" y="25801"/>
                </a:lnTo>
                <a:lnTo>
                  <a:pt x="12493" y="26380"/>
                </a:lnTo>
                <a:lnTo>
                  <a:pt x="13537" y="26959"/>
                </a:lnTo>
                <a:lnTo>
                  <a:pt x="14660" y="27522"/>
                </a:lnTo>
                <a:lnTo>
                  <a:pt x="15784" y="28086"/>
                </a:lnTo>
                <a:lnTo>
                  <a:pt x="16987" y="28649"/>
                </a:lnTo>
                <a:lnTo>
                  <a:pt x="18191" y="29197"/>
                </a:lnTo>
                <a:lnTo>
                  <a:pt x="19449" y="29745"/>
                </a:lnTo>
                <a:lnTo>
                  <a:pt x="20733" y="30286"/>
                </a:lnTo>
                <a:lnTo>
                  <a:pt x="22070" y="30819"/>
                </a:lnTo>
                <a:lnTo>
                  <a:pt x="23408" y="31343"/>
                </a:lnTo>
                <a:lnTo>
                  <a:pt x="24799" y="31868"/>
                </a:lnTo>
                <a:lnTo>
                  <a:pt x="26243" y="32378"/>
                </a:lnTo>
                <a:lnTo>
                  <a:pt x="27688" y="32887"/>
                </a:lnTo>
                <a:lnTo>
                  <a:pt x="29186" y="33389"/>
                </a:lnTo>
                <a:lnTo>
                  <a:pt x="30711" y="33891"/>
                </a:lnTo>
                <a:lnTo>
                  <a:pt x="32262" y="34377"/>
                </a:lnTo>
                <a:lnTo>
                  <a:pt x="33840" y="34864"/>
                </a:lnTo>
                <a:lnTo>
                  <a:pt x="35472" y="35335"/>
                </a:lnTo>
                <a:lnTo>
                  <a:pt x="37104" y="35806"/>
                </a:lnTo>
                <a:lnTo>
                  <a:pt x="38789" y="36276"/>
                </a:lnTo>
                <a:lnTo>
                  <a:pt x="40475" y="36732"/>
                </a:lnTo>
                <a:lnTo>
                  <a:pt x="42213" y="37180"/>
                </a:lnTo>
                <a:lnTo>
                  <a:pt x="43979" y="37627"/>
                </a:lnTo>
                <a:lnTo>
                  <a:pt x="45744" y="38060"/>
                </a:lnTo>
                <a:lnTo>
                  <a:pt x="47563" y="38492"/>
                </a:lnTo>
                <a:lnTo>
                  <a:pt x="49382" y="38917"/>
                </a:lnTo>
                <a:lnTo>
                  <a:pt x="51255" y="39326"/>
                </a:lnTo>
                <a:lnTo>
                  <a:pt x="53128" y="39735"/>
                </a:lnTo>
                <a:lnTo>
                  <a:pt x="55054" y="40136"/>
                </a:lnTo>
                <a:lnTo>
                  <a:pt x="56980" y="40538"/>
                </a:lnTo>
                <a:lnTo>
                  <a:pt x="58932" y="40924"/>
                </a:lnTo>
                <a:lnTo>
                  <a:pt x="60885" y="41302"/>
                </a:lnTo>
                <a:lnTo>
                  <a:pt x="62892" y="41673"/>
                </a:lnTo>
                <a:lnTo>
                  <a:pt x="64898" y="42043"/>
                </a:lnTo>
                <a:lnTo>
                  <a:pt x="66931" y="42398"/>
                </a:lnTo>
                <a:lnTo>
                  <a:pt x="68991" y="42746"/>
                </a:lnTo>
                <a:lnTo>
                  <a:pt x="71077" y="43093"/>
                </a:lnTo>
                <a:lnTo>
                  <a:pt x="73164" y="43425"/>
                </a:lnTo>
                <a:lnTo>
                  <a:pt x="75277" y="43757"/>
                </a:lnTo>
                <a:lnTo>
                  <a:pt x="77390" y="44074"/>
                </a:lnTo>
                <a:lnTo>
                  <a:pt x="79557" y="44390"/>
                </a:lnTo>
                <a:lnTo>
                  <a:pt x="81697" y="44691"/>
                </a:lnTo>
                <a:lnTo>
                  <a:pt x="83891" y="44985"/>
                </a:lnTo>
                <a:lnTo>
                  <a:pt x="86084" y="45278"/>
                </a:lnTo>
                <a:lnTo>
                  <a:pt x="88278" y="45556"/>
                </a:lnTo>
                <a:lnTo>
                  <a:pt x="90498" y="45826"/>
                </a:lnTo>
                <a:lnTo>
                  <a:pt x="92718" y="46096"/>
                </a:lnTo>
                <a:lnTo>
                  <a:pt x="94966" y="46351"/>
                </a:lnTo>
                <a:lnTo>
                  <a:pt x="97213" y="46598"/>
                </a:lnTo>
                <a:lnTo>
                  <a:pt x="99486" y="46837"/>
                </a:lnTo>
                <a:lnTo>
                  <a:pt x="101760" y="47069"/>
                </a:lnTo>
                <a:lnTo>
                  <a:pt x="104061" y="47293"/>
                </a:lnTo>
                <a:lnTo>
                  <a:pt x="106361" y="47509"/>
                </a:lnTo>
                <a:lnTo>
                  <a:pt x="108662" y="47710"/>
                </a:lnTo>
                <a:lnTo>
                  <a:pt x="110989" y="47910"/>
                </a:lnTo>
                <a:lnTo>
                  <a:pt x="113290" y="48096"/>
                </a:lnTo>
                <a:lnTo>
                  <a:pt x="115644" y="48281"/>
                </a:lnTo>
                <a:lnTo>
                  <a:pt x="117971" y="48451"/>
                </a:lnTo>
                <a:lnTo>
                  <a:pt x="120298" y="48613"/>
                </a:lnTo>
                <a:lnTo>
                  <a:pt x="122652" y="48767"/>
                </a:lnTo>
                <a:lnTo>
                  <a:pt x="125006" y="48914"/>
                </a:lnTo>
                <a:lnTo>
                  <a:pt x="127360" y="49045"/>
                </a:lnTo>
                <a:lnTo>
                  <a:pt x="129741" y="49176"/>
                </a:lnTo>
                <a:lnTo>
                  <a:pt x="132095" y="49292"/>
                </a:lnTo>
                <a:lnTo>
                  <a:pt x="134476" y="49400"/>
                </a:lnTo>
                <a:lnTo>
                  <a:pt x="136830" y="49501"/>
                </a:lnTo>
                <a:lnTo>
                  <a:pt x="139211" y="49593"/>
                </a:lnTo>
                <a:lnTo>
                  <a:pt x="141592" y="49671"/>
                </a:lnTo>
                <a:lnTo>
                  <a:pt x="143946" y="49740"/>
                </a:lnTo>
                <a:lnTo>
                  <a:pt x="146327" y="49809"/>
                </a:lnTo>
                <a:lnTo>
                  <a:pt x="148707" y="49856"/>
                </a:lnTo>
                <a:lnTo>
                  <a:pt x="151062" y="49902"/>
                </a:lnTo>
                <a:lnTo>
                  <a:pt x="153442" y="49933"/>
                </a:lnTo>
                <a:lnTo>
                  <a:pt x="155796" y="49964"/>
                </a:lnTo>
                <a:lnTo>
                  <a:pt x="158150" y="49979"/>
                </a:lnTo>
                <a:lnTo>
                  <a:pt x="162859" y="49979"/>
                </a:lnTo>
                <a:lnTo>
                  <a:pt x="165213" y="49964"/>
                </a:lnTo>
                <a:lnTo>
                  <a:pt x="167567" y="49941"/>
                </a:lnTo>
                <a:lnTo>
                  <a:pt x="169894" y="49902"/>
                </a:lnTo>
                <a:lnTo>
                  <a:pt x="172221" y="49856"/>
                </a:lnTo>
                <a:lnTo>
                  <a:pt x="174549" y="49802"/>
                </a:lnTo>
                <a:lnTo>
                  <a:pt x="176876" y="49740"/>
                </a:lnTo>
                <a:lnTo>
                  <a:pt x="179176" y="49663"/>
                </a:lnTo>
                <a:lnTo>
                  <a:pt x="181477" y="49578"/>
                </a:lnTo>
                <a:lnTo>
                  <a:pt x="183751" y="49485"/>
                </a:lnTo>
                <a:lnTo>
                  <a:pt x="186051" y="49377"/>
                </a:lnTo>
                <a:lnTo>
                  <a:pt x="188298" y="49261"/>
                </a:lnTo>
                <a:lnTo>
                  <a:pt x="190572" y="49138"/>
                </a:lnTo>
                <a:lnTo>
                  <a:pt x="192819" y="48999"/>
                </a:lnTo>
                <a:lnTo>
                  <a:pt x="195040" y="48852"/>
                </a:lnTo>
                <a:lnTo>
                  <a:pt x="197260" y="48698"/>
                </a:lnTo>
                <a:lnTo>
                  <a:pt x="197982" y="48636"/>
                </a:lnTo>
                <a:lnTo>
                  <a:pt x="198651" y="48574"/>
                </a:lnTo>
                <a:lnTo>
                  <a:pt x="199293" y="48497"/>
                </a:lnTo>
                <a:lnTo>
                  <a:pt x="199908" y="48420"/>
                </a:lnTo>
                <a:lnTo>
                  <a:pt x="200497" y="48335"/>
                </a:lnTo>
                <a:lnTo>
                  <a:pt x="201058" y="48250"/>
                </a:lnTo>
                <a:lnTo>
                  <a:pt x="201567" y="48150"/>
                </a:lnTo>
                <a:lnTo>
                  <a:pt x="202075" y="48049"/>
                </a:lnTo>
                <a:lnTo>
                  <a:pt x="202530" y="47941"/>
                </a:lnTo>
                <a:lnTo>
                  <a:pt x="202958" y="47825"/>
                </a:lnTo>
                <a:lnTo>
                  <a:pt x="203359" y="47710"/>
                </a:lnTo>
                <a:lnTo>
                  <a:pt x="203733" y="47586"/>
                </a:lnTo>
                <a:lnTo>
                  <a:pt x="204081" y="47463"/>
                </a:lnTo>
                <a:lnTo>
                  <a:pt x="204375" y="47331"/>
                </a:lnTo>
                <a:lnTo>
                  <a:pt x="204670" y="47192"/>
                </a:lnTo>
                <a:lnTo>
                  <a:pt x="204937" y="47061"/>
                </a:lnTo>
                <a:lnTo>
                  <a:pt x="205151" y="46914"/>
                </a:lnTo>
                <a:lnTo>
                  <a:pt x="205365" y="46776"/>
                </a:lnTo>
                <a:lnTo>
                  <a:pt x="205526" y="46629"/>
                </a:lnTo>
                <a:lnTo>
                  <a:pt x="205686" y="46482"/>
                </a:lnTo>
                <a:lnTo>
                  <a:pt x="205820" y="46328"/>
                </a:lnTo>
                <a:lnTo>
                  <a:pt x="205900" y="46181"/>
                </a:lnTo>
                <a:lnTo>
                  <a:pt x="205981" y="46027"/>
                </a:lnTo>
                <a:lnTo>
                  <a:pt x="206034" y="45872"/>
                </a:lnTo>
                <a:lnTo>
                  <a:pt x="206034" y="45718"/>
                </a:lnTo>
                <a:lnTo>
                  <a:pt x="206034" y="45564"/>
                </a:lnTo>
                <a:lnTo>
                  <a:pt x="206007" y="45401"/>
                </a:lnTo>
                <a:lnTo>
                  <a:pt x="205954" y="45247"/>
                </a:lnTo>
                <a:lnTo>
                  <a:pt x="205874" y="45093"/>
                </a:lnTo>
                <a:lnTo>
                  <a:pt x="205767" y="44938"/>
                </a:lnTo>
                <a:lnTo>
                  <a:pt x="205660" y="44784"/>
                </a:lnTo>
                <a:lnTo>
                  <a:pt x="205499" y="44629"/>
                </a:lnTo>
                <a:lnTo>
                  <a:pt x="205339" y="44475"/>
                </a:lnTo>
                <a:lnTo>
                  <a:pt x="205151" y="44321"/>
                </a:lnTo>
                <a:lnTo>
                  <a:pt x="204937" y="44174"/>
                </a:lnTo>
                <a:lnTo>
                  <a:pt x="204697" y="44027"/>
                </a:lnTo>
                <a:lnTo>
                  <a:pt x="204456" y="43881"/>
                </a:lnTo>
                <a:lnTo>
                  <a:pt x="204188" y="43742"/>
                </a:lnTo>
                <a:lnTo>
                  <a:pt x="203894" y="43603"/>
                </a:lnTo>
                <a:lnTo>
                  <a:pt x="203573" y="43471"/>
                </a:lnTo>
                <a:lnTo>
                  <a:pt x="203225" y="43340"/>
                </a:lnTo>
                <a:lnTo>
                  <a:pt x="202877" y="43209"/>
                </a:lnTo>
                <a:lnTo>
                  <a:pt x="202503" y="43085"/>
                </a:lnTo>
                <a:lnTo>
                  <a:pt x="202102" y="42962"/>
                </a:lnTo>
                <a:lnTo>
                  <a:pt x="201700" y="42854"/>
                </a:lnTo>
                <a:lnTo>
                  <a:pt x="201272" y="42738"/>
                </a:lnTo>
                <a:lnTo>
                  <a:pt x="200818" y="42638"/>
                </a:lnTo>
                <a:lnTo>
                  <a:pt x="200363" y="42537"/>
                </a:lnTo>
                <a:lnTo>
                  <a:pt x="199855" y="42445"/>
                </a:lnTo>
                <a:lnTo>
                  <a:pt x="199373" y="42352"/>
                </a:lnTo>
                <a:lnTo>
                  <a:pt x="198838" y="42275"/>
                </a:lnTo>
                <a:lnTo>
                  <a:pt x="198330" y="42198"/>
                </a:lnTo>
                <a:lnTo>
                  <a:pt x="197768" y="42128"/>
                </a:lnTo>
                <a:lnTo>
                  <a:pt x="197206" y="42074"/>
                </a:lnTo>
                <a:lnTo>
                  <a:pt x="196618" y="42020"/>
                </a:lnTo>
                <a:lnTo>
                  <a:pt x="196029" y="41974"/>
                </a:lnTo>
                <a:lnTo>
                  <a:pt x="195414" y="41935"/>
                </a:lnTo>
                <a:lnTo>
                  <a:pt x="194799" y="41904"/>
                </a:lnTo>
                <a:lnTo>
                  <a:pt x="194157" y="41881"/>
                </a:lnTo>
                <a:lnTo>
                  <a:pt x="193515" y="41873"/>
                </a:lnTo>
                <a:lnTo>
                  <a:pt x="192846" y="41866"/>
                </a:lnTo>
                <a:lnTo>
                  <a:pt x="192177" y="41873"/>
                </a:lnTo>
                <a:lnTo>
                  <a:pt x="191482" y="41889"/>
                </a:lnTo>
                <a:lnTo>
                  <a:pt x="190786" y="41920"/>
                </a:lnTo>
                <a:lnTo>
                  <a:pt x="188940" y="41989"/>
                </a:lnTo>
                <a:lnTo>
                  <a:pt x="187095" y="42059"/>
                </a:lnTo>
                <a:lnTo>
                  <a:pt x="187790" y="39951"/>
                </a:lnTo>
                <a:lnTo>
                  <a:pt x="188432" y="37851"/>
                </a:lnTo>
                <a:lnTo>
                  <a:pt x="189021" y="35744"/>
                </a:lnTo>
                <a:lnTo>
                  <a:pt x="189529" y="33644"/>
                </a:lnTo>
                <a:lnTo>
                  <a:pt x="189984" y="31536"/>
                </a:lnTo>
                <a:lnTo>
                  <a:pt x="190385" y="29437"/>
                </a:lnTo>
                <a:lnTo>
                  <a:pt x="190733" y="27329"/>
                </a:lnTo>
                <a:lnTo>
                  <a:pt x="191027" y="25222"/>
                </a:lnTo>
                <a:lnTo>
                  <a:pt x="191241" y="23122"/>
                </a:lnTo>
                <a:lnTo>
                  <a:pt x="191401" y="21014"/>
                </a:lnTo>
                <a:lnTo>
                  <a:pt x="191508" y="18907"/>
                </a:lnTo>
                <a:lnTo>
                  <a:pt x="191535" y="16799"/>
                </a:lnTo>
                <a:lnTo>
                  <a:pt x="191535" y="14684"/>
                </a:lnTo>
                <a:lnTo>
                  <a:pt x="191455" y="12576"/>
                </a:lnTo>
                <a:lnTo>
                  <a:pt x="191294" y="10461"/>
                </a:lnTo>
                <a:lnTo>
                  <a:pt x="191107" y="8346"/>
                </a:lnTo>
                <a:lnTo>
                  <a:pt x="191080" y="8215"/>
                </a:lnTo>
                <a:lnTo>
                  <a:pt x="191054" y="8083"/>
                </a:lnTo>
                <a:lnTo>
                  <a:pt x="190973" y="7952"/>
                </a:lnTo>
                <a:lnTo>
                  <a:pt x="190920" y="7821"/>
                </a:lnTo>
                <a:lnTo>
                  <a:pt x="190813" y="7697"/>
                </a:lnTo>
                <a:lnTo>
                  <a:pt x="190706" y="7574"/>
                </a:lnTo>
                <a:lnTo>
                  <a:pt x="190599" y="7450"/>
                </a:lnTo>
                <a:lnTo>
                  <a:pt x="190465" y="7335"/>
                </a:lnTo>
                <a:lnTo>
                  <a:pt x="190305" y="7219"/>
                </a:lnTo>
                <a:lnTo>
                  <a:pt x="190144" y="7103"/>
                </a:lnTo>
                <a:lnTo>
                  <a:pt x="189770" y="6879"/>
                </a:lnTo>
                <a:lnTo>
                  <a:pt x="189342" y="6671"/>
                </a:lnTo>
                <a:lnTo>
                  <a:pt x="188887" y="6470"/>
                </a:lnTo>
                <a:lnTo>
                  <a:pt x="188352" y="6277"/>
                </a:lnTo>
                <a:lnTo>
                  <a:pt x="187817" y="6092"/>
                </a:lnTo>
                <a:lnTo>
                  <a:pt x="187202" y="5922"/>
                </a:lnTo>
                <a:lnTo>
                  <a:pt x="186586" y="5760"/>
                </a:lnTo>
                <a:lnTo>
                  <a:pt x="185918" y="5613"/>
                </a:lnTo>
                <a:lnTo>
                  <a:pt x="185222" y="5474"/>
                </a:lnTo>
                <a:lnTo>
                  <a:pt x="184500" y="5351"/>
                </a:lnTo>
                <a:lnTo>
                  <a:pt x="183751" y="5235"/>
                </a:lnTo>
                <a:lnTo>
                  <a:pt x="182975" y="5134"/>
                </a:lnTo>
                <a:lnTo>
                  <a:pt x="182199" y="5042"/>
                </a:lnTo>
                <a:lnTo>
                  <a:pt x="181397" y="4965"/>
                </a:lnTo>
                <a:lnTo>
                  <a:pt x="180594" y="4895"/>
                </a:lnTo>
                <a:lnTo>
                  <a:pt x="179792" y="4841"/>
                </a:lnTo>
                <a:lnTo>
                  <a:pt x="178962" y="4802"/>
                </a:lnTo>
                <a:lnTo>
                  <a:pt x="178160" y="4779"/>
                </a:lnTo>
                <a:lnTo>
                  <a:pt x="177331" y="4764"/>
                </a:lnTo>
                <a:lnTo>
                  <a:pt x="176528" y="4764"/>
                </a:lnTo>
                <a:lnTo>
                  <a:pt x="175699" y="4779"/>
                </a:lnTo>
                <a:lnTo>
                  <a:pt x="174923" y="4810"/>
                </a:lnTo>
                <a:lnTo>
                  <a:pt x="174147" y="4849"/>
                </a:lnTo>
                <a:lnTo>
                  <a:pt x="173372" y="4911"/>
                </a:lnTo>
                <a:lnTo>
                  <a:pt x="172649" y="4980"/>
                </a:lnTo>
                <a:lnTo>
                  <a:pt x="171927" y="5065"/>
                </a:lnTo>
                <a:lnTo>
                  <a:pt x="171231" y="5165"/>
                </a:lnTo>
                <a:lnTo>
                  <a:pt x="170750" y="5003"/>
                </a:lnTo>
                <a:lnTo>
                  <a:pt x="170215" y="4833"/>
                </a:lnTo>
                <a:lnTo>
                  <a:pt x="169653" y="4679"/>
                </a:lnTo>
                <a:lnTo>
                  <a:pt x="169038" y="4525"/>
                </a:lnTo>
                <a:lnTo>
                  <a:pt x="168583" y="4324"/>
                </a:lnTo>
                <a:lnTo>
                  <a:pt x="168102" y="4139"/>
                </a:lnTo>
                <a:lnTo>
                  <a:pt x="167593" y="3953"/>
                </a:lnTo>
                <a:lnTo>
                  <a:pt x="167032" y="3791"/>
                </a:lnTo>
                <a:lnTo>
                  <a:pt x="166443" y="3637"/>
                </a:lnTo>
                <a:lnTo>
                  <a:pt x="165828" y="3490"/>
                </a:lnTo>
                <a:lnTo>
                  <a:pt x="165186" y="3359"/>
                </a:lnTo>
                <a:lnTo>
                  <a:pt x="164517" y="3243"/>
                </a:lnTo>
                <a:lnTo>
                  <a:pt x="163822" y="3135"/>
                </a:lnTo>
                <a:lnTo>
                  <a:pt x="163099" y="3035"/>
                </a:lnTo>
                <a:lnTo>
                  <a:pt x="162377" y="2957"/>
                </a:lnTo>
                <a:lnTo>
                  <a:pt x="161628" y="2888"/>
                </a:lnTo>
                <a:lnTo>
                  <a:pt x="160879" y="2834"/>
                </a:lnTo>
                <a:lnTo>
                  <a:pt x="160130" y="2788"/>
                </a:lnTo>
                <a:lnTo>
                  <a:pt x="159354" y="2764"/>
                </a:lnTo>
                <a:lnTo>
                  <a:pt x="158578" y="2749"/>
                </a:lnTo>
                <a:lnTo>
                  <a:pt x="157749" y="2649"/>
                </a:lnTo>
                <a:lnTo>
                  <a:pt x="156947" y="2556"/>
                </a:lnTo>
                <a:lnTo>
                  <a:pt x="156117" y="2471"/>
                </a:lnTo>
                <a:lnTo>
                  <a:pt x="155288" y="2394"/>
                </a:lnTo>
                <a:lnTo>
                  <a:pt x="154486" y="2317"/>
                </a:lnTo>
                <a:lnTo>
                  <a:pt x="153656" y="2255"/>
                </a:lnTo>
                <a:lnTo>
                  <a:pt x="152827" y="2185"/>
                </a:lnTo>
                <a:lnTo>
                  <a:pt x="151998" y="2131"/>
                </a:lnTo>
                <a:lnTo>
                  <a:pt x="151169" y="2077"/>
                </a:lnTo>
                <a:lnTo>
                  <a:pt x="150339" y="2031"/>
                </a:lnTo>
                <a:lnTo>
                  <a:pt x="149483" y="1992"/>
                </a:lnTo>
                <a:lnTo>
                  <a:pt x="148654" y="1954"/>
                </a:lnTo>
                <a:lnTo>
                  <a:pt x="147798" y="1923"/>
                </a:lnTo>
                <a:lnTo>
                  <a:pt x="146942" y="1900"/>
                </a:lnTo>
                <a:lnTo>
                  <a:pt x="146086" y="1877"/>
                </a:lnTo>
                <a:lnTo>
                  <a:pt x="145230" y="1861"/>
                </a:lnTo>
                <a:lnTo>
                  <a:pt x="144347" y="1853"/>
                </a:lnTo>
                <a:lnTo>
                  <a:pt x="143491" y="1846"/>
                </a:lnTo>
                <a:lnTo>
                  <a:pt x="142608" y="1846"/>
                </a:lnTo>
                <a:lnTo>
                  <a:pt x="141699" y="1853"/>
                </a:lnTo>
                <a:lnTo>
                  <a:pt x="140816" y="1861"/>
                </a:lnTo>
                <a:lnTo>
                  <a:pt x="139907" y="1877"/>
                </a:lnTo>
                <a:lnTo>
                  <a:pt x="138087" y="1923"/>
                </a:lnTo>
                <a:lnTo>
                  <a:pt x="136215" y="1977"/>
                </a:lnTo>
                <a:lnTo>
                  <a:pt x="134289" y="2062"/>
                </a:lnTo>
                <a:lnTo>
                  <a:pt x="132363" y="2155"/>
                </a:lnTo>
                <a:lnTo>
                  <a:pt x="130357" y="2270"/>
                </a:lnTo>
                <a:lnTo>
                  <a:pt x="129715" y="2317"/>
                </a:lnTo>
                <a:lnTo>
                  <a:pt x="129099" y="2363"/>
                </a:lnTo>
                <a:lnTo>
                  <a:pt x="128511" y="2425"/>
                </a:lnTo>
                <a:lnTo>
                  <a:pt x="127949" y="2494"/>
                </a:lnTo>
                <a:lnTo>
                  <a:pt x="127414" y="2564"/>
                </a:lnTo>
                <a:lnTo>
                  <a:pt x="126879" y="2649"/>
                </a:lnTo>
                <a:lnTo>
                  <a:pt x="126397" y="2734"/>
                </a:lnTo>
                <a:lnTo>
                  <a:pt x="125916" y="2826"/>
                </a:lnTo>
                <a:lnTo>
                  <a:pt x="85068" y="680"/>
                </a:lnTo>
                <a:lnTo>
                  <a:pt x="84399" y="649"/>
                </a:lnTo>
                <a:lnTo>
                  <a:pt x="83730" y="626"/>
                </a:lnTo>
                <a:lnTo>
                  <a:pt x="83088" y="611"/>
                </a:lnTo>
                <a:lnTo>
                  <a:pt x="82446" y="603"/>
                </a:lnTo>
                <a:lnTo>
                  <a:pt x="81831" y="603"/>
                </a:lnTo>
                <a:lnTo>
                  <a:pt x="81216" y="611"/>
                </a:lnTo>
                <a:lnTo>
                  <a:pt x="80627" y="626"/>
                </a:lnTo>
                <a:lnTo>
                  <a:pt x="80039" y="649"/>
                </a:lnTo>
                <a:lnTo>
                  <a:pt x="79477" y="680"/>
                </a:lnTo>
                <a:lnTo>
                  <a:pt x="78915" y="711"/>
                </a:lnTo>
                <a:lnTo>
                  <a:pt x="78380" y="757"/>
                </a:lnTo>
                <a:lnTo>
                  <a:pt x="77845" y="804"/>
                </a:lnTo>
                <a:lnTo>
                  <a:pt x="77337" y="858"/>
                </a:lnTo>
                <a:lnTo>
                  <a:pt x="76829" y="919"/>
                </a:lnTo>
                <a:lnTo>
                  <a:pt x="76347" y="989"/>
                </a:lnTo>
                <a:lnTo>
                  <a:pt x="75892" y="1058"/>
                </a:lnTo>
                <a:lnTo>
                  <a:pt x="75438" y="1135"/>
                </a:lnTo>
                <a:lnTo>
                  <a:pt x="74983" y="1220"/>
                </a:lnTo>
                <a:lnTo>
                  <a:pt x="74582" y="1305"/>
                </a:lnTo>
                <a:lnTo>
                  <a:pt x="74154" y="1398"/>
                </a:lnTo>
                <a:lnTo>
                  <a:pt x="73779" y="1491"/>
                </a:lnTo>
                <a:lnTo>
                  <a:pt x="73405" y="1591"/>
                </a:lnTo>
                <a:lnTo>
                  <a:pt x="73030" y="1699"/>
                </a:lnTo>
                <a:lnTo>
                  <a:pt x="72709" y="1807"/>
                </a:lnTo>
                <a:lnTo>
                  <a:pt x="72361" y="1923"/>
                </a:lnTo>
                <a:lnTo>
                  <a:pt x="72067" y="2039"/>
                </a:lnTo>
                <a:lnTo>
                  <a:pt x="71773" y="2155"/>
                </a:lnTo>
                <a:lnTo>
                  <a:pt x="71505" y="2278"/>
                </a:lnTo>
                <a:lnTo>
                  <a:pt x="71238" y="2402"/>
                </a:lnTo>
                <a:lnTo>
                  <a:pt x="70997" y="2533"/>
                </a:lnTo>
                <a:lnTo>
                  <a:pt x="70783" y="2664"/>
                </a:lnTo>
                <a:lnTo>
                  <a:pt x="70569" y="2795"/>
                </a:lnTo>
                <a:lnTo>
                  <a:pt x="52887" y="1514"/>
                </a:lnTo>
                <a:lnTo>
                  <a:pt x="52191" y="1467"/>
                </a:lnTo>
                <a:lnTo>
                  <a:pt x="51523" y="1437"/>
                </a:lnTo>
                <a:lnTo>
                  <a:pt x="50854" y="1406"/>
                </a:lnTo>
                <a:lnTo>
                  <a:pt x="50185" y="1390"/>
                </a:lnTo>
                <a:lnTo>
                  <a:pt x="49570" y="1383"/>
                </a:lnTo>
                <a:lnTo>
                  <a:pt x="48928" y="1383"/>
                </a:lnTo>
                <a:lnTo>
                  <a:pt x="48312" y="1390"/>
                </a:lnTo>
                <a:lnTo>
                  <a:pt x="47724" y="1406"/>
                </a:lnTo>
                <a:lnTo>
                  <a:pt x="47135" y="1429"/>
                </a:lnTo>
                <a:lnTo>
                  <a:pt x="46574" y="1460"/>
                </a:lnTo>
                <a:lnTo>
                  <a:pt x="46039" y="1498"/>
                </a:lnTo>
                <a:lnTo>
                  <a:pt x="45504" y="1537"/>
                </a:lnTo>
                <a:lnTo>
                  <a:pt x="44969" y="1591"/>
                </a:lnTo>
                <a:lnTo>
                  <a:pt x="44460" y="1653"/>
                </a:lnTo>
                <a:lnTo>
                  <a:pt x="43979" y="1722"/>
                </a:lnTo>
                <a:lnTo>
                  <a:pt x="43524" y="1792"/>
                </a:lnTo>
                <a:lnTo>
                  <a:pt x="43069" y="1869"/>
                </a:lnTo>
                <a:lnTo>
                  <a:pt x="42615" y="1954"/>
                </a:lnTo>
                <a:lnTo>
                  <a:pt x="42187" y="2046"/>
                </a:lnTo>
                <a:lnTo>
                  <a:pt x="41785" y="2139"/>
                </a:lnTo>
                <a:lnTo>
                  <a:pt x="41411" y="2239"/>
                </a:lnTo>
                <a:lnTo>
                  <a:pt x="41036" y="2348"/>
                </a:lnTo>
                <a:lnTo>
                  <a:pt x="40689" y="2456"/>
                </a:lnTo>
                <a:lnTo>
                  <a:pt x="40341" y="2571"/>
                </a:lnTo>
                <a:lnTo>
                  <a:pt x="40020" y="2687"/>
                </a:lnTo>
                <a:lnTo>
                  <a:pt x="39725" y="2811"/>
                </a:lnTo>
                <a:lnTo>
                  <a:pt x="39458" y="2934"/>
                </a:lnTo>
                <a:lnTo>
                  <a:pt x="39190" y="3065"/>
                </a:lnTo>
                <a:lnTo>
                  <a:pt x="38950" y="3204"/>
                </a:lnTo>
                <a:lnTo>
                  <a:pt x="38709" y="3336"/>
                </a:lnTo>
                <a:lnTo>
                  <a:pt x="38522" y="3482"/>
                </a:lnTo>
                <a:lnTo>
                  <a:pt x="38334" y="3621"/>
                </a:lnTo>
                <a:lnTo>
                  <a:pt x="37880" y="3490"/>
                </a:lnTo>
                <a:lnTo>
                  <a:pt x="37398" y="3374"/>
                </a:lnTo>
                <a:lnTo>
                  <a:pt x="36917" y="3258"/>
                </a:lnTo>
                <a:lnTo>
                  <a:pt x="36408" y="3166"/>
                </a:lnTo>
                <a:lnTo>
                  <a:pt x="35900" y="3073"/>
                </a:lnTo>
                <a:lnTo>
                  <a:pt x="35365" y="3004"/>
                </a:lnTo>
                <a:lnTo>
                  <a:pt x="34830" y="2934"/>
                </a:lnTo>
                <a:lnTo>
                  <a:pt x="34268" y="2880"/>
                </a:lnTo>
                <a:lnTo>
                  <a:pt x="33707" y="2834"/>
                </a:lnTo>
                <a:lnTo>
                  <a:pt x="33145" y="2795"/>
                </a:lnTo>
                <a:lnTo>
                  <a:pt x="32583" y="2764"/>
                </a:lnTo>
                <a:lnTo>
                  <a:pt x="31995" y="2749"/>
                </a:lnTo>
                <a:lnTo>
                  <a:pt x="31433" y="2741"/>
                </a:lnTo>
                <a:lnTo>
                  <a:pt x="30844" y="2741"/>
                </a:lnTo>
                <a:lnTo>
                  <a:pt x="30256" y="2757"/>
                </a:lnTo>
                <a:lnTo>
                  <a:pt x="29667" y="2772"/>
                </a:lnTo>
                <a:lnTo>
                  <a:pt x="29106" y="2803"/>
                </a:lnTo>
                <a:lnTo>
                  <a:pt x="28517" y="2834"/>
                </a:lnTo>
                <a:lnTo>
                  <a:pt x="27955" y="2880"/>
                </a:lnTo>
                <a:lnTo>
                  <a:pt x="27367" y="2934"/>
                </a:lnTo>
                <a:lnTo>
                  <a:pt x="26832" y="2988"/>
                </a:lnTo>
                <a:lnTo>
                  <a:pt x="26270" y="3058"/>
                </a:lnTo>
                <a:lnTo>
                  <a:pt x="25735" y="3135"/>
                </a:lnTo>
                <a:lnTo>
                  <a:pt x="25200" y="3220"/>
                </a:lnTo>
                <a:lnTo>
                  <a:pt x="24692" y="3305"/>
                </a:lnTo>
                <a:lnTo>
                  <a:pt x="24183" y="3405"/>
                </a:lnTo>
                <a:lnTo>
                  <a:pt x="23702" y="3505"/>
                </a:lnTo>
                <a:lnTo>
                  <a:pt x="23220" y="3621"/>
                </a:lnTo>
                <a:lnTo>
                  <a:pt x="22766" y="3737"/>
                </a:lnTo>
                <a:lnTo>
                  <a:pt x="22338" y="3861"/>
                </a:lnTo>
                <a:lnTo>
                  <a:pt x="21936" y="3984"/>
                </a:lnTo>
                <a:lnTo>
                  <a:pt x="21535" y="4123"/>
                </a:lnTo>
                <a:lnTo>
                  <a:pt x="21508" y="3197"/>
                </a:lnTo>
                <a:lnTo>
                  <a:pt x="21508" y="2734"/>
                </a:lnTo>
                <a:lnTo>
                  <a:pt x="21535" y="2270"/>
                </a:lnTo>
                <a:lnTo>
                  <a:pt x="21535" y="2147"/>
                </a:lnTo>
                <a:lnTo>
                  <a:pt x="21535" y="2023"/>
                </a:lnTo>
                <a:lnTo>
                  <a:pt x="21482" y="1907"/>
                </a:lnTo>
                <a:lnTo>
                  <a:pt x="21428" y="1792"/>
                </a:lnTo>
                <a:lnTo>
                  <a:pt x="21348" y="1676"/>
                </a:lnTo>
                <a:lnTo>
                  <a:pt x="21268" y="1568"/>
                </a:lnTo>
                <a:lnTo>
                  <a:pt x="21161" y="1467"/>
                </a:lnTo>
                <a:lnTo>
                  <a:pt x="21027" y="1367"/>
                </a:lnTo>
                <a:lnTo>
                  <a:pt x="20893" y="1267"/>
                </a:lnTo>
                <a:lnTo>
                  <a:pt x="20733" y="1174"/>
                </a:lnTo>
                <a:lnTo>
                  <a:pt x="20572" y="1081"/>
                </a:lnTo>
                <a:lnTo>
                  <a:pt x="20385" y="997"/>
                </a:lnTo>
                <a:lnTo>
                  <a:pt x="20198" y="912"/>
                </a:lnTo>
                <a:lnTo>
                  <a:pt x="19984" y="834"/>
                </a:lnTo>
                <a:lnTo>
                  <a:pt x="19770" y="757"/>
                </a:lnTo>
                <a:lnTo>
                  <a:pt x="19529" y="680"/>
                </a:lnTo>
                <a:lnTo>
                  <a:pt x="19288" y="611"/>
                </a:lnTo>
                <a:lnTo>
                  <a:pt x="19021" y="549"/>
                </a:lnTo>
                <a:lnTo>
                  <a:pt x="18486" y="425"/>
                </a:lnTo>
                <a:lnTo>
                  <a:pt x="17924" y="325"/>
                </a:lnTo>
                <a:lnTo>
                  <a:pt x="17308" y="232"/>
                </a:lnTo>
                <a:lnTo>
                  <a:pt x="16666" y="155"/>
                </a:lnTo>
                <a:lnTo>
                  <a:pt x="16024" y="93"/>
                </a:lnTo>
                <a:lnTo>
                  <a:pt x="15356" y="47"/>
                </a:lnTo>
                <a:lnTo>
                  <a:pt x="14660" y="16"/>
                </a:lnTo>
                <a:lnTo>
                  <a:pt x="1396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5"/>
          <p:cNvSpPr/>
          <p:nvPr/>
        </p:nvSpPr>
        <p:spPr>
          <a:xfrm>
            <a:off x="277338" y="1063010"/>
            <a:ext cx="356606" cy="676420"/>
          </a:xfrm>
          <a:custGeom>
            <a:rect b="b" l="l" r="r" t="t"/>
            <a:pathLst>
              <a:path extrusionOk="0" h="79462" w="41892">
                <a:moveTo>
                  <a:pt x="2278" y="0"/>
                </a:moveTo>
                <a:lnTo>
                  <a:pt x="2191" y="7"/>
                </a:lnTo>
                <a:lnTo>
                  <a:pt x="2110" y="15"/>
                </a:lnTo>
                <a:lnTo>
                  <a:pt x="2029" y="29"/>
                </a:lnTo>
                <a:lnTo>
                  <a:pt x="1948" y="50"/>
                </a:lnTo>
                <a:lnTo>
                  <a:pt x="1861" y="72"/>
                </a:lnTo>
                <a:lnTo>
                  <a:pt x="1781" y="100"/>
                </a:lnTo>
                <a:lnTo>
                  <a:pt x="1700" y="129"/>
                </a:lnTo>
                <a:lnTo>
                  <a:pt x="1625" y="165"/>
                </a:lnTo>
                <a:lnTo>
                  <a:pt x="1468" y="251"/>
                </a:lnTo>
                <a:lnTo>
                  <a:pt x="1312" y="351"/>
                </a:lnTo>
                <a:lnTo>
                  <a:pt x="1168" y="473"/>
                </a:lnTo>
                <a:lnTo>
                  <a:pt x="1023" y="601"/>
                </a:lnTo>
                <a:lnTo>
                  <a:pt x="891" y="745"/>
                </a:lnTo>
                <a:lnTo>
                  <a:pt x="763" y="895"/>
                </a:lnTo>
                <a:lnTo>
                  <a:pt x="642" y="1059"/>
                </a:lnTo>
                <a:lnTo>
                  <a:pt x="526" y="1238"/>
                </a:lnTo>
                <a:lnTo>
                  <a:pt x="422" y="1424"/>
                </a:lnTo>
                <a:lnTo>
                  <a:pt x="330" y="1618"/>
                </a:lnTo>
                <a:lnTo>
                  <a:pt x="243" y="1818"/>
                </a:lnTo>
                <a:lnTo>
                  <a:pt x="174" y="2019"/>
                </a:lnTo>
                <a:lnTo>
                  <a:pt x="110" y="2233"/>
                </a:lnTo>
                <a:lnTo>
                  <a:pt x="64" y="2448"/>
                </a:lnTo>
                <a:lnTo>
                  <a:pt x="29" y="2670"/>
                </a:lnTo>
                <a:lnTo>
                  <a:pt x="18" y="2784"/>
                </a:lnTo>
                <a:lnTo>
                  <a:pt x="6" y="2892"/>
                </a:lnTo>
                <a:lnTo>
                  <a:pt x="0" y="3006"/>
                </a:lnTo>
                <a:lnTo>
                  <a:pt x="0" y="3121"/>
                </a:lnTo>
                <a:lnTo>
                  <a:pt x="0" y="3228"/>
                </a:lnTo>
                <a:lnTo>
                  <a:pt x="6" y="3343"/>
                </a:lnTo>
                <a:lnTo>
                  <a:pt x="18" y="3457"/>
                </a:lnTo>
                <a:lnTo>
                  <a:pt x="35" y="3572"/>
                </a:lnTo>
                <a:lnTo>
                  <a:pt x="700" y="8216"/>
                </a:lnTo>
                <a:lnTo>
                  <a:pt x="1382" y="12861"/>
                </a:lnTo>
                <a:lnTo>
                  <a:pt x="1723" y="15187"/>
                </a:lnTo>
                <a:lnTo>
                  <a:pt x="2075" y="17513"/>
                </a:lnTo>
                <a:lnTo>
                  <a:pt x="2422" y="19839"/>
                </a:lnTo>
                <a:lnTo>
                  <a:pt x="2780" y="22158"/>
                </a:lnTo>
                <a:lnTo>
                  <a:pt x="3139" y="24484"/>
                </a:lnTo>
                <a:lnTo>
                  <a:pt x="3503" y="26802"/>
                </a:lnTo>
                <a:lnTo>
                  <a:pt x="3873" y="29121"/>
                </a:lnTo>
                <a:lnTo>
                  <a:pt x="4249" y="31440"/>
                </a:lnTo>
                <a:lnTo>
                  <a:pt x="4630" y="33759"/>
                </a:lnTo>
                <a:lnTo>
                  <a:pt x="5017" y="36078"/>
                </a:lnTo>
                <a:lnTo>
                  <a:pt x="5410" y="38396"/>
                </a:lnTo>
                <a:lnTo>
                  <a:pt x="5815" y="40708"/>
                </a:lnTo>
                <a:lnTo>
                  <a:pt x="6219" y="43020"/>
                </a:lnTo>
                <a:lnTo>
                  <a:pt x="6636" y="45324"/>
                </a:lnTo>
                <a:lnTo>
                  <a:pt x="7057" y="47636"/>
                </a:lnTo>
                <a:lnTo>
                  <a:pt x="7485" y="49940"/>
                </a:lnTo>
                <a:lnTo>
                  <a:pt x="7924" y="52237"/>
                </a:lnTo>
                <a:lnTo>
                  <a:pt x="8369" y="54535"/>
                </a:lnTo>
                <a:lnTo>
                  <a:pt x="8826" y="56832"/>
                </a:lnTo>
                <a:lnTo>
                  <a:pt x="9294" y="59129"/>
                </a:lnTo>
                <a:lnTo>
                  <a:pt x="9768" y="61412"/>
                </a:lnTo>
                <a:lnTo>
                  <a:pt x="10248" y="63703"/>
                </a:lnTo>
                <a:lnTo>
                  <a:pt x="10745" y="65986"/>
                </a:lnTo>
                <a:lnTo>
                  <a:pt x="11248" y="68261"/>
                </a:lnTo>
                <a:lnTo>
                  <a:pt x="11768" y="70537"/>
                </a:lnTo>
                <a:lnTo>
                  <a:pt x="12294" y="72806"/>
                </a:lnTo>
                <a:lnTo>
                  <a:pt x="12831" y="75068"/>
                </a:lnTo>
                <a:lnTo>
                  <a:pt x="13380" y="77329"/>
                </a:lnTo>
                <a:lnTo>
                  <a:pt x="13415" y="77451"/>
                </a:lnTo>
                <a:lnTo>
                  <a:pt x="13450" y="77572"/>
                </a:lnTo>
                <a:lnTo>
                  <a:pt x="13496" y="77680"/>
                </a:lnTo>
                <a:lnTo>
                  <a:pt x="13542" y="77780"/>
                </a:lnTo>
                <a:lnTo>
                  <a:pt x="13589" y="77873"/>
                </a:lnTo>
                <a:lnTo>
                  <a:pt x="13641" y="77966"/>
                </a:lnTo>
                <a:lnTo>
                  <a:pt x="13698" y="78052"/>
                </a:lnTo>
                <a:lnTo>
                  <a:pt x="13756" y="78131"/>
                </a:lnTo>
                <a:lnTo>
                  <a:pt x="13808" y="78217"/>
                </a:lnTo>
                <a:lnTo>
                  <a:pt x="13872" y="78302"/>
                </a:lnTo>
                <a:lnTo>
                  <a:pt x="13935" y="78381"/>
                </a:lnTo>
                <a:lnTo>
                  <a:pt x="14005" y="78460"/>
                </a:lnTo>
                <a:lnTo>
                  <a:pt x="14074" y="78524"/>
                </a:lnTo>
                <a:lnTo>
                  <a:pt x="14155" y="78582"/>
                </a:lnTo>
                <a:lnTo>
                  <a:pt x="14236" y="78639"/>
                </a:lnTo>
                <a:lnTo>
                  <a:pt x="14317" y="78682"/>
                </a:lnTo>
                <a:lnTo>
                  <a:pt x="14375" y="78796"/>
                </a:lnTo>
                <a:lnTo>
                  <a:pt x="14438" y="78911"/>
                </a:lnTo>
                <a:lnTo>
                  <a:pt x="14508" y="79011"/>
                </a:lnTo>
                <a:lnTo>
                  <a:pt x="14588" y="79104"/>
                </a:lnTo>
                <a:lnTo>
                  <a:pt x="14675" y="79190"/>
                </a:lnTo>
                <a:lnTo>
                  <a:pt x="14768" y="79261"/>
                </a:lnTo>
                <a:lnTo>
                  <a:pt x="14866" y="79326"/>
                </a:lnTo>
                <a:lnTo>
                  <a:pt x="14970" y="79376"/>
                </a:lnTo>
                <a:lnTo>
                  <a:pt x="15074" y="79419"/>
                </a:lnTo>
                <a:lnTo>
                  <a:pt x="15190" y="79448"/>
                </a:lnTo>
                <a:lnTo>
                  <a:pt x="15311" y="79462"/>
                </a:lnTo>
                <a:lnTo>
                  <a:pt x="15432" y="79462"/>
                </a:lnTo>
                <a:lnTo>
                  <a:pt x="15559" y="79440"/>
                </a:lnTo>
                <a:lnTo>
                  <a:pt x="15687" y="79412"/>
                </a:lnTo>
                <a:lnTo>
                  <a:pt x="15820" y="79362"/>
                </a:lnTo>
                <a:lnTo>
                  <a:pt x="15958" y="79290"/>
                </a:lnTo>
                <a:lnTo>
                  <a:pt x="17530" y="78395"/>
                </a:lnTo>
                <a:lnTo>
                  <a:pt x="19097" y="77479"/>
                </a:lnTo>
                <a:lnTo>
                  <a:pt x="20669" y="76549"/>
                </a:lnTo>
                <a:lnTo>
                  <a:pt x="22229" y="75604"/>
                </a:lnTo>
                <a:lnTo>
                  <a:pt x="23790" y="74652"/>
                </a:lnTo>
                <a:lnTo>
                  <a:pt x="25350" y="73686"/>
                </a:lnTo>
                <a:lnTo>
                  <a:pt x="26905" y="72713"/>
                </a:lnTo>
                <a:lnTo>
                  <a:pt x="28460" y="71733"/>
                </a:lnTo>
                <a:lnTo>
                  <a:pt x="30009" y="70745"/>
                </a:lnTo>
                <a:lnTo>
                  <a:pt x="31552" y="69750"/>
                </a:lnTo>
                <a:lnTo>
                  <a:pt x="34644" y="67753"/>
                </a:lnTo>
                <a:lnTo>
                  <a:pt x="40788" y="63746"/>
                </a:lnTo>
                <a:lnTo>
                  <a:pt x="40938" y="63645"/>
                </a:lnTo>
                <a:lnTo>
                  <a:pt x="41065" y="63531"/>
                </a:lnTo>
                <a:lnTo>
                  <a:pt x="41187" y="63416"/>
                </a:lnTo>
                <a:lnTo>
                  <a:pt x="41297" y="63295"/>
                </a:lnTo>
                <a:lnTo>
                  <a:pt x="41389" y="63166"/>
                </a:lnTo>
                <a:lnTo>
                  <a:pt x="41470" y="63030"/>
                </a:lnTo>
                <a:lnTo>
                  <a:pt x="41545" y="62894"/>
                </a:lnTo>
                <a:lnTo>
                  <a:pt x="41603" y="62751"/>
                </a:lnTo>
                <a:lnTo>
                  <a:pt x="41649" y="62608"/>
                </a:lnTo>
                <a:lnTo>
                  <a:pt x="41690" y="62457"/>
                </a:lnTo>
                <a:lnTo>
                  <a:pt x="41713" y="62307"/>
                </a:lnTo>
                <a:lnTo>
                  <a:pt x="41730" y="62157"/>
                </a:lnTo>
                <a:lnTo>
                  <a:pt x="41736" y="62006"/>
                </a:lnTo>
                <a:lnTo>
                  <a:pt x="41736" y="61849"/>
                </a:lnTo>
                <a:lnTo>
                  <a:pt x="41724" y="61699"/>
                </a:lnTo>
                <a:lnTo>
                  <a:pt x="41701" y="61548"/>
                </a:lnTo>
                <a:lnTo>
                  <a:pt x="41753" y="61420"/>
                </a:lnTo>
                <a:lnTo>
                  <a:pt x="41794" y="61284"/>
                </a:lnTo>
                <a:lnTo>
                  <a:pt x="41828" y="61148"/>
                </a:lnTo>
                <a:lnTo>
                  <a:pt x="41857" y="61005"/>
                </a:lnTo>
                <a:lnTo>
                  <a:pt x="41874" y="60861"/>
                </a:lnTo>
                <a:lnTo>
                  <a:pt x="41886" y="60718"/>
                </a:lnTo>
                <a:lnTo>
                  <a:pt x="41892" y="60568"/>
                </a:lnTo>
                <a:lnTo>
                  <a:pt x="41880" y="60418"/>
                </a:lnTo>
                <a:lnTo>
                  <a:pt x="41869" y="60267"/>
                </a:lnTo>
                <a:lnTo>
                  <a:pt x="41840" y="60117"/>
                </a:lnTo>
                <a:lnTo>
                  <a:pt x="41805" y="59960"/>
                </a:lnTo>
                <a:lnTo>
                  <a:pt x="41759" y="59802"/>
                </a:lnTo>
                <a:lnTo>
                  <a:pt x="41701" y="59645"/>
                </a:lnTo>
                <a:lnTo>
                  <a:pt x="41632" y="59487"/>
                </a:lnTo>
                <a:lnTo>
                  <a:pt x="41557" y="59330"/>
                </a:lnTo>
                <a:lnTo>
                  <a:pt x="41464" y="59165"/>
                </a:lnTo>
                <a:lnTo>
                  <a:pt x="40337" y="57297"/>
                </a:lnTo>
                <a:lnTo>
                  <a:pt x="39204" y="55429"/>
                </a:lnTo>
                <a:lnTo>
                  <a:pt x="38066" y="53569"/>
                </a:lnTo>
                <a:lnTo>
                  <a:pt x="36927" y="51708"/>
                </a:lnTo>
                <a:lnTo>
                  <a:pt x="35777" y="49854"/>
                </a:lnTo>
                <a:lnTo>
                  <a:pt x="34627" y="48008"/>
                </a:lnTo>
                <a:lnTo>
                  <a:pt x="33477" y="46161"/>
                </a:lnTo>
                <a:lnTo>
                  <a:pt x="32315" y="44322"/>
                </a:lnTo>
                <a:lnTo>
                  <a:pt x="31153" y="42483"/>
                </a:lnTo>
                <a:lnTo>
                  <a:pt x="29986" y="40651"/>
                </a:lnTo>
                <a:lnTo>
                  <a:pt x="28818" y="38819"/>
                </a:lnTo>
                <a:lnTo>
                  <a:pt x="27645" y="36994"/>
                </a:lnTo>
                <a:lnTo>
                  <a:pt x="26472" y="35169"/>
                </a:lnTo>
                <a:lnTo>
                  <a:pt x="25292" y="33344"/>
                </a:lnTo>
                <a:lnTo>
                  <a:pt x="24108" y="31526"/>
                </a:lnTo>
                <a:lnTo>
                  <a:pt x="22929" y="29708"/>
                </a:lnTo>
                <a:lnTo>
                  <a:pt x="20547" y="26087"/>
                </a:lnTo>
                <a:lnTo>
                  <a:pt x="18166" y="22473"/>
                </a:lnTo>
                <a:lnTo>
                  <a:pt x="15773" y="18866"/>
                </a:lnTo>
                <a:lnTo>
                  <a:pt x="13369" y="15266"/>
                </a:lnTo>
                <a:lnTo>
                  <a:pt x="10965" y="11666"/>
                </a:lnTo>
                <a:lnTo>
                  <a:pt x="8554" y="8080"/>
                </a:lnTo>
                <a:lnTo>
                  <a:pt x="3728" y="902"/>
                </a:lnTo>
                <a:lnTo>
                  <a:pt x="3653" y="802"/>
                </a:lnTo>
                <a:lnTo>
                  <a:pt x="3578" y="702"/>
                </a:lnTo>
                <a:lnTo>
                  <a:pt x="3503" y="609"/>
                </a:lnTo>
                <a:lnTo>
                  <a:pt x="3428" y="530"/>
                </a:lnTo>
                <a:lnTo>
                  <a:pt x="3347" y="451"/>
                </a:lnTo>
                <a:lnTo>
                  <a:pt x="3266" y="380"/>
                </a:lnTo>
                <a:lnTo>
                  <a:pt x="3191" y="315"/>
                </a:lnTo>
                <a:lnTo>
                  <a:pt x="3110" y="258"/>
                </a:lnTo>
                <a:lnTo>
                  <a:pt x="3023" y="208"/>
                </a:lnTo>
                <a:lnTo>
                  <a:pt x="2942" y="158"/>
                </a:lnTo>
                <a:lnTo>
                  <a:pt x="2861" y="122"/>
                </a:lnTo>
                <a:lnTo>
                  <a:pt x="2780" y="86"/>
                </a:lnTo>
                <a:lnTo>
                  <a:pt x="2694" y="58"/>
                </a:lnTo>
                <a:lnTo>
                  <a:pt x="2613" y="36"/>
                </a:lnTo>
                <a:lnTo>
                  <a:pt x="2526" y="22"/>
                </a:lnTo>
                <a:lnTo>
                  <a:pt x="2445" y="7"/>
                </a:lnTo>
                <a:lnTo>
                  <a:pt x="235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5"/>
          <p:cNvSpPr/>
          <p:nvPr/>
        </p:nvSpPr>
        <p:spPr>
          <a:xfrm rot="-9204418">
            <a:off x="8429920" y="582810"/>
            <a:ext cx="680816" cy="187424"/>
          </a:xfrm>
          <a:custGeom>
            <a:rect b="b" l="l" r="r" t="t"/>
            <a:pathLst>
              <a:path extrusionOk="0" h="26681" w="297334">
                <a:moveTo>
                  <a:pt x="7036" y="1"/>
                </a:moveTo>
                <a:lnTo>
                  <a:pt x="6662" y="8"/>
                </a:lnTo>
                <a:lnTo>
                  <a:pt x="6287" y="16"/>
                </a:lnTo>
                <a:lnTo>
                  <a:pt x="5939" y="39"/>
                </a:lnTo>
                <a:lnTo>
                  <a:pt x="5618" y="62"/>
                </a:lnTo>
                <a:lnTo>
                  <a:pt x="5271" y="86"/>
                </a:lnTo>
                <a:lnTo>
                  <a:pt x="4976" y="124"/>
                </a:lnTo>
                <a:lnTo>
                  <a:pt x="4682" y="163"/>
                </a:lnTo>
                <a:lnTo>
                  <a:pt x="4388" y="201"/>
                </a:lnTo>
                <a:lnTo>
                  <a:pt x="4120" y="248"/>
                </a:lnTo>
                <a:lnTo>
                  <a:pt x="3853" y="302"/>
                </a:lnTo>
                <a:lnTo>
                  <a:pt x="3612" y="356"/>
                </a:lnTo>
                <a:lnTo>
                  <a:pt x="3398" y="417"/>
                </a:lnTo>
                <a:lnTo>
                  <a:pt x="3184" y="479"/>
                </a:lnTo>
                <a:lnTo>
                  <a:pt x="2970" y="541"/>
                </a:lnTo>
                <a:lnTo>
                  <a:pt x="2783" y="610"/>
                </a:lnTo>
                <a:lnTo>
                  <a:pt x="2596" y="680"/>
                </a:lnTo>
                <a:lnTo>
                  <a:pt x="2435" y="757"/>
                </a:lnTo>
                <a:lnTo>
                  <a:pt x="2141" y="919"/>
                </a:lnTo>
                <a:lnTo>
                  <a:pt x="1927" y="1081"/>
                </a:lnTo>
                <a:lnTo>
                  <a:pt x="1740" y="1259"/>
                </a:lnTo>
                <a:lnTo>
                  <a:pt x="1606" y="1444"/>
                </a:lnTo>
                <a:lnTo>
                  <a:pt x="1526" y="1629"/>
                </a:lnTo>
                <a:lnTo>
                  <a:pt x="1526" y="1815"/>
                </a:lnTo>
                <a:lnTo>
                  <a:pt x="1552" y="2008"/>
                </a:lnTo>
                <a:lnTo>
                  <a:pt x="1633" y="2201"/>
                </a:lnTo>
                <a:lnTo>
                  <a:pt x="1766" y="2394"/>
                </a:lnTo>
                <a:lnTo>
                  <a:pt x="1954" y="2579"/>
                </a:lnTo>
                <a:lnTo>
                  <a:pt x="2194" y="2764"/>
                </a:lnTo>
                <a:lnTo>
                  <a:pt x="2489" y="2942"/>
                </a:lnTo>
                <a:lnTo>
                  <a:pt x="2836" y="3119"/>
                </a:lnTo>
                <a:lnTo>
                  <a:pt x="3238" y="3282"/>
                </a:lnTo>
                <a:lnTo>
                  <a:pt x="3692" y="3436"/>
                </a:lnTo>
                <a:lnTo>
                  <a:pt x="3933" y="3505"/>
                </a:lnTo>
                <a:lnTo>
                  <a:pt x="4174" y="3575"/>
                </a:lnTo>
                <a:lnTo>
                  <a:pt x="4441" y="3644"/>
                </a:lnTo>
                <a:lnTo>
                  <a:pt x="4736" y="3706"/>
                </a:lnTo>
                <a:lnTo>
                  <a:pt x="5030" y="3768"/>
                </a:lnTo>
                <a:lnTo>
                  <a:pt x="5324" y="3822"/>
                </a:lnTo>
                <a:lnTo>
                  <a:pt x="5645" y="3876"/>
                </a:lnTo>
                <a:lnTo>
                  <a:pt x="5993" y="3922"/>
                </a:lnTo>
                <a:lnTo>
                  <a:pt x="6341" y="3961"/>
                </a:lnTo>
                <a:lnTo>
                  <a:pt x="6689" y="3999"/>
                </a:lnTo>
                <a:lnTo>
                  <a:pt x="7063" y="4038"/>
                </a:lnTo>
                <a:lnTo>
                  <a:pt x="7438" y="4061"/>
                </a:lnTo>
                <a:lnTo>
                  <a:pt x="7839" y="4092"/>
                </a:lnTo>
                <a:lnTo>
                  <a:pt x="8267" y="4108"/>
                </a:lnTo>
                <a:lnTo>
                  <a:pt x="16880" y="4440"/>
                </a:lnTo>
                <a:lnTo>
                  <a:pt x="25494" y="4764"/>
                </a:lnTo>
                <a:lnTo>
                  <a:pt x="34108" y="5080"/>
                </a:lnTo>
                <a:lnTo>
                  <a:pt x="42748" y="5389"/>
                </a:lnTo>
                <a:lnTo>
                  <a:pt x="51389" y="5698"/>
                </a:lnTo>
                <a:lnTo>
                  <a:pt x="60029" y="6007"/>
                </a:lnTo>
                <a:lnTo>
                  <a:pt x="68670" y="6300"/>
                </a:lnTo>
                <a:lnTo>
                  <a:pt x="77310" y="6593"/>
                </a:lnTo>
                <a:lnTo>
                  <a:pt x="85977" y="6879"/>
                </a:lnTo>
                <a:lnTo>
                  <a:pt x="94618" y="7165"/>
                </a:lnTo>
                <a:lnTo>
                  <a:pt x="103285" y="7443"/>
                </a:lnTo>
                <a:lnTo>
                  <a:pt x="111952" y="7713"/>
                </a:lnTo>
                <a:lnTo>
                  <a:pt x="120619" y="7975"/>
                </a:lnTo>
                <a:lnTo>
                  <a:pt x="129287" y="8230"/>
                </a:lnTo>
                <a:lnTo>
                  <a:pt x="137954" y="8485"/>
                </a:lnTo>
                <a:lnTo>
                  <a:pt x="146621" y="8732"/>
                </a:lnTo>
                <a:lnTo>
                  <a:pt x="155315" y="8971"/>
                </a:lnTo>
                <a:lnTo>
                  <a:pt x="163982" y="9203"/>
                </a:lnTo>
                <a:lnTo>
                  <a:pt x="172676" y="9434"/>
                </a:lnTo>
                <a:lnTo>
                  <a:pt x="181343" y="9650"/>
                </a:lnTo>
                <a:lnTo>
                  <a:pt x="190037" y="9867"/>
                </a:lnTo>
                <a:lnTo>
                  <a:pt x="198704" y="10075"/>
                </a:lnTo>
                <a:lnTo>
                  <a:pt x="207398" y="10276"/>
                </a:lnTo>
                <a:lnTo>
                  <a:pt x="216092" y="10469"/>
                </a:lnTo>
                <a:lnTo>
                  <a:pt x="224759" y="10654"/>
                </a:lnTo>
                <a:lnTo>
                  <a:pt x="233453" y="10832"/>
                </a:lnTo>
                <a:lnTo>
                  <a:pt x="242121" y="11009"/>
                </a:lnTo>
                <a:lnTo>
                  <a:pt x="250815" y="11171"/>
                </a:lnTo>
                <a:lnTo>
                  <a:pt x="259508" y="11333"/>
                </a:lnTo>
                <a:lnTo>
                  <a:pt x="268176" y="11480"/>
                </a:lnTo>
                <a:lnTo>
                  <a:pt x="276870" y="11627"/>
                </a:lnTo>
                <a:lnTo>
                  <a:pt x="285537" y="11758"/>
                </a:lnTo>
                <a:lnTo>
                  <a:pt x="285350" y="12491"/>
                </a:lnTo>
                <a:lnTo>
                  <a:pt x="285136" y="13217"/>
                </a:lnTo>
                <a:lnTo>
                  <a:pt x="284895" y="13943"/>
                </a:lnTo>
                <a:lnTo>
                  <a:pt x="284627" y="14661"/>
                </a:lnTo>
                <a:lnTo>
                  <a:pt x="284360" y="15379"/>
                </a:lnTo>
                <a:lnTo>
                  <a:pt x="284066" y="16097"/>
                </a:lnTo>
                <a:lnTo>
                  <a:pt x="283745" y="16815"/>
                </a:lnTo>
                <a:lnTo>
                  <a:pt x="283397" y="17525"/>
                </a:lnTo>
                <a:lnTo>
                  <a:pt x="283049" y="18235"/>
                </a:lnTo>
                <a:lnTo>
                  <a:pt x="282648" y="18945"/>
                </a:lnTo>
                <a:lnTo>
                  <a:pt x="282220" y="19655"/>
                </a:lnTo>
                <a:lnTo>
                  <a:pt x="281738" y="20358"/>
                </a:lnTo>
                <a:lnTo>
                  <a:pt x="281257" y="21068"/>
                </a:lnTo>
                <a:lnTo>
                  <a:pt x="280722" y="21771"/>
                </a:lnTo>
                <a:lnTo>
                  <a:pt x="280133" y="22481"/>
                </a:lnTo>
                <a:lnTo>
                  <a:pt x="279545" y="23183"/>
                </a:lnTo>
                <a:lnTo>
                  <a:pt x="271118" y="22828"/>
                </a:lnTo>
                <a:lnTo>
                  <a:pt x="262692" y="22481"/>
                </a:lnTo>
                <a:lnTo>
                  <a:pt x="254239" y="22141"/>
                </a:lnTo>
                <a:lnTo>
                  <a:pt x="245812" y="21809"/>
                </a:lnTo>
                <a:lnTo>
                  <a:pt x="237359" y="21485"/>
                </a:lnTo>
                <a:lnTo>
                  <a:pt x="228933" y="21169"/>
                </a:lnTo>
                <a:lnTo>
                  <a:pt x="220479" y="20852"/>
                </a:lnTo>
                <a:lnTo>
                  <a:pt x="212026" y="20551"/>
                </a:lnTo>
                <a:lnTo>
                  <a:pt x="195120" y="19957"/>
                </a:lnTo>
                <a:lnTo>
                  <a:pt x="178187" y="19378"/>
                </a:lnTo>
                <a:lnTo>
                  <a:pt x="161254" y="18799"/>
                </a:lnTo>
                <a:lnTo>
                  <a:pt x="144320" y="18235"/>
                </a:lnTo>
                <a:lnTo>
                  <a:pt x="127414" y="17664"/>
                </a:lnTo>
                <a:lnTo>
                  <a:pt x="110481" y="17085"/>
                </a:lnTo>
                <a:lnTo>
                  <a:pt x="93548" y="16490"/>
                </a:lnTo>
                <a:lnTo>
                  <a:pt x="85095" y="16189"/>
                </a:lnTo>
                <a:lnTo>
                  <a:pt x="76641" y="15880"/>
                </a:lnTo>
                <a:lnTo>
                  <a:pt x="68188" y="15564"/>
                </a:lnTo>
                <a:lnTo>
                  <a:pt x="59735" y="15247"/>
                </a:lnTo>
                <a:lnTo>
                  <a:pt x="51282" y="14915"/>
                </a:lnTo>
                <a:lnTo>
                  <a:pt x="42855" y="14583"/>
                </a:lnTo>
                <a:lnTo>
                  <a:pt x="34402" y="14236"/>
                </a:lnTo>
                <a:lnTo>
                  <a:pt x="25976" y="13881"/>
                </a:lnTo>
                <a:lnTo>
                  <a:pt x="17549" y="13518"/>
                </a:lnTo>
                <a:lnTo>
                  <a:pt x="9123" y="13140"/>
                </a:lnTo>
                <a:lnTo>
                  <a:pt x="8695" y="13124"/>
                </a:lnTo>
                <a:lnTo>
                  <a:pt x="8294" y="13117"/>
                </a:lnTo>
                <a:lnTo>
                  <a:pt x="7464" y="13117"/>
                </a:lnTo>
                <a:lnTo>
                  <a:pt x="7090" y="13124"/>
                </a:lnTo>
                <a:lnTo>
                  <a:pt x="6689" y="13140"/>
                </a:lnTo>
                <a:lnTo>
                  <a:pt x="6314" y="13163"/>
                </a:lnTo>
                <a:lnTo>
                  <a:pt x="5966" y="13186"/>
                </a:lnTo>
                <a:lnTo>
                  <a:pt x="5592" y="13217"/>
                </a:lnTo>
                <a:lnTo>
                  <a:pt x="5244" y="13248"/>
                </a:lnTo>
                <a:lnTo>
                  <a:pt x="4923" y="13287"/>
                </a:lnTo>
                <a:lnTo>
                  <a:pt x="4575" y="13333"/>
                </a:lnTo>
                <a:lnTo>
                  <a:pt x="4254" y="13379"/>
                </a:lnTo>
                <a:lnTo>
                  <a:pt x="3960" y="13433"/>
                </a:lnTo>
                <a:lnTo>
                  <a:pt x="3666" y="13487"/>
                </a:lnTo>
                <a:lnTo>
                  <a:pt x="3371" y="13549"/>
                </a:lnTo>
                <a:lnTo>
                  <a:pt x="2810" y="13680"/>
                </a:lnTo>
                <a:lnTo>
                  <a:pt x="2328" y="13827"/>
                </a:lnTo>
                <a:lnTo>
                  <a:pt x="1873" y="13974"/>
                </a:lnTo>
                <a:lnTo>
                  <a:pt x="1445" y="14143"/>
                </a:lnTo>
                <a:lnTo>
                  <a:pt x="1098" y="14313"/>
                </a:lnTo>
                <a:lnTo>
                  <a:pt x="777" y="14491"/>
                </a:lnTo>
                <a:lnTo>
                  <a:pt x="509" y="14676"/>
                </a:lnTo>
                <a:lnTo>
                  <a:pt x="295" y="14861"/>
                </a:lnTo>
                <a:lnTo>
                  <a:pt x="135" y="15054"/>
                </a:lnTo>
                <a:lnTo>
                  <a:pt x="28" y="15247"/>
                </a:lnTo>
                <a:lnTo>
                  <a:pt x="1" y="15433"/>
                </a:lnTo>
                <a:lnTo>
                  <a:pt x="1" y="15626"/>
                </a:lnTo>
                <a:lnTo>
                  <a:pt x="81" y="15811"/>
                </a:lnTo>
                <a:lnTo>
                  <a:pt x="135" y="15896"/>
                </a:lnTo>
                <a:lnTo>
                  <a:pt x="215" y="15988"/>
                </a:lnTo>
                <a:lnTo>
                  <a:pt x="295" y="16073"/>
                </a:lnTo>
                <a:lnTo>
                  <a:pt x="402" y="16158"/>
                </a:lnTo>
                <a:lnTo>
                  <a:pt x="536" y="16243"/>
                </a:lnTo>
                <a:lnTo>
                  <a:pt x="670" y="16328"/>
                </a:lnTo>
                <a:lnTo>
                  <a:pt x="830" y="16405"/>
                </a:lnTo>
                <a:lnTo>
                  <a:pt x="991" y="16483"/>
                </a:lnTo>
                <a:lnTo>
                  <a:pt x="1178" y="16560"/>
                </a:lnTo>
                <a:lnTo>
                  <a:pt x="1392" y="16629"/>
                </a:lnTo>
                <a:lnTo>
                  <a:pt x="1633" y="16699"/>
                </a:lnTo>
                <a:lnTo>
                  <a:pt x="1873" y="16760"/>
                </a:lnTo>
                <a:lnTo>
                  <a:pt x="2114" y="16822"/>
                </a:lnTo>
                <a:lnTo>
                  <a:pt x="2382" y="16876"/>
                </a:lnTo>
                <a:lnTo>
                  <a:pt x="2676" y="16930"/>
                </a:lnTo>
                <a:lnTo>
                  <a:pt x="2997" y="16984"/>
                </a:lnTo>
                <a:lnTo>
                  <a:pt x="3318" y="17031"/>
                </a:lnTo>
                <a:lnTo>
                  <a:pt x="3666" y="17069"/>
                </a:lnTo>
                <a:lnTo>
                  <a:pt x="4040" y="17108"/>
                </a:lnTo>
                <a:lnTo>
                  <a:pt x="4441" y="17139"/>
                </a:lnTo>
                <a:lnTo>
                  <a:pt x="4843" y="17170"/>
                </a:lnTo>
                <a:lnTo>
                  <a:pt x="5271" y="17185"/>
                </a:lnTo>
                <a:lnTo>
                  <a:pt x="22124" y="17942"/>
                </a:lnTo>
                <a:lnTo>
                  <a:pt x="39057" y="18690"/>
                </a:lnTo>
                <a:lnTo>
                  <a:pt x="56017" y="19432"/>
                </a:lnTo>
                <a:lnTo>
                  <a:pt x="64523" y="19802"/>
                </a:lnTo>
                <a:lnTo>
                  <a:pt x="73030" y="20165"/>
                </a:lnTo>
                <a:lnTo>
                  <a:pt x="81537" y="20520"/>
                </a:lnTo>
                <a:lnTo>
                  <a:pt x="90070" y="20875"/>
                </a:lnTo>
                <a:lnTo>
                  <a:pt x="98604" y="21223"/>
                </a:lnTo>
                <a:lnTo>
                  <a:pt x="107164" y="21562"/>
                </a:lnTo>
                <a:lnTo>
                  <a:pt x="115724" y="21894"/>
                </a:lnTo>
                <a:lnTo>
                  <a:pt x="124257" y="22211"/>
                </a:lnTo>
                <a:lnTo>
                  <a:pt x="132844" y="22527"/>
                </a:lnTo>
                <a:lnTo>
                  <a:pt x="141405" y="22828"/>
                </a:lnTo>
                <a:lnTo>
                  <a:pt x="149965" y="23122"/>
                </a:lnTo>
                <a:lnTo>
                  <a:pt x="158552" y="23407"/>
                </a:lnTo>
                <a:lnTo>
                  <a:pt x="167112" y="23678"/>
                </a:lnTo>
                <a:lnTo>
                  <a:pt x="175699" y="23932"/>
                </a:lnTo>
                <a:lnTo>
                  <a:pt x="184286" y="24179"/>
                </a:lnTo>
                <a:lnTo>
                  <a:pt x="192846" y="24403"/>
                </a:lnTo>
                <a:lnTo>
                  <a:pt x="201433" y="24619"/>
                </a:lnTo>
                <a:lnTo>
                  <a:pt x="210020" y="24820"/>
                </a:lnTo>
                <a:lnTo>
                  <a:pt x="218580" y="24998"/>
                </a:lnTo>
                <a:lnTo>
                  <a:pt x="227167" y="25167"/>
                </a:lnTo>
                <a:lnTo>
                  <a:pt x="235727" y="25314"/>
                </a:lnTo>
                <a:lnTo>
                  <a:pt x="240007" y="25376"/>
                </a:lnTo>
                <a:lnTo>
                  <a:pt x="244287" y="25438"/>
                </a:lnTo>
                <a:lnTo>
                  <a:pt x="248567" y="25499"/>
                </a:lnTo>
                <a:lnTo>
                  <a:pt x="252848" y="25553"/>
                </a:lnTo>
                <a:lnTo>
                  <a:pt x="257128" y="25600"/>
                </a:lnTo>
                <a:lnTo>
                  <a:pt x="261408" y="25638"/>
                </a:lnTo>
                <a:lnTo>
                  <a:pt x="265688" y="25677"/>
                </a:lnTo>
                <a:lnTo>
                  <a:pt x="269968" y="25708"/>
                </a:lnTo>
                <a:lnTo>
                  <a:pt x="274248" y="25731"/>
                </a:lnTo>
                <a:lnTo>
                  <a:pt x="278501" y="25754"/>
                </a:lnTo>
                <a:lnTo>
                  <a:pt x="278715" y="25862"/>
                </a:lnTo>
                <a:lnTo>
                  <a:pt x="278929" y="25963"/>
                </a:lnTo>
                <a:lnTo>
                  <a:pt x="279170" y="26055"/>
                </a:lnTo>
                <a:lnTo>
                  <a:pt x="279438" y="26140"/>
                </a:lnTo>
                <a:lnTo>
                  <a:pt x="279732" y="26225"/>
                </a:lnTo>
                <a:lnTo>
                  <a:pt x="280053" y="26302"/>
                </a:lnTo>
                <a:lnTo>
                  <a:pt x="280401" y="26372"/>
                </a:lnTo>
                <a:lnTo>
                  <a:pt x="280748" y="26434"/>
                </a:lnTo>
                <a:lnTo>
                  <a:pt x="281123" y="26488"/>
                </a:lnTo>
                <a:lnTo>
                  <a:pt x="281497" y="26534"/>
                </a:lnTo>
                <a:lnTo>
                  <a:pt x="281872" y="26580"/>
                </a:lnTo>
                <a:lnTo>
                  <a:pt x="282273" y="26611"/>
                </a:lnTo>
                <a:lnTo>
                  <a:pt x="282675" y="26642"/>
                </a:lnTo>
                <a:lnTo>
                  <a:pt x="283103" y="26657"/>
                </a:lnTo>
                <a:lnTo>
                  <a:pt x="283504" y="26673"/>
                </a:lnTo>
                <a:lnTo>
                  <a:pt x="283932" y="26681"/>
                </a:lnTo>
                <a:lnTo>
                  <a:pt x="284333" y="26673"/>
                </a:lnTo>
                <a:lnTo>
                  <a:pt x="284734" y="26665"/>
                </a:lnTo>
                <a:lnTo>
                  <a:pt x="285162" y="26642"/>
                </a:lnTo>
                <a:lnTo>
                  <a:pt x="285537" y="26611"/>
                </a:lnTo>
                <a:lnTo>
                  <a:pt x="285938" y="26572"/>
                </a:lnTo>
                <a:lnTo>
                  <a:pt x="286313" y="26526"/>
                </a:lnTo>
                <a:lnTo>
                  <a:pt x="286687" y="26472"/>
                </a:lnTo>
                <a:lnTo>
                  <a:pt x="287035" y="26410"/>
                </a:lnTo>
                <a:lnTo>
                  <a:pt x="287356" y="26333"/>
                </a:lnTo>
                <a:lnTo>
                  <a:pt x="287677" y="26248"/>
                </a:lnTo>
                <a:lnTo>
                  <a:pt x="287971" y="26156"/>
                </a:lnTo>
                <a:lnTo>
                  <a:pt x="288239" y="26055"/>
                </a:lnTo>
                <a:lnTo>
                  <a:pt x="288506" y="25939"/>
                </a:lnTo>
                <a:lnTo>
                  <a:pt x="288720" y="25816"/>
                </a:lnTo>
                <a:lnTo>
                  <a:pt x="288907" y="25685"/>
                </a:lnTo>
                <a:lnTo>
                  <a:pt x="289068" y="25538"/>
                </a:lnTo>
                <a:lnTo>
                  <a:pt x="289095" y="25523"/>
                </a:lnTo>
                <a:lnTo>
                  <a:pt x="289309" y="25453"/>
                </a:lnTo>
                <a:lnTo>
                  <a:pt x="289523" y="25384"/>
                </a:lnTo>
                <a:lnTo>
                  <a:pt x="289710" y="25314"/>
                </a:lnTo>
                <a:lnTo>
                  <a:pt x="289870" y="25237"/>
                </a:lnTo>
                <a:lnTo>
                  <a:pt x="290031" y="25152"/>
                </a:lnTo>
                <a:lnTo>
                  <a:pt x="290165" y="25067"/>
                </a:lnTo>
                <a:lnTo>
                  <a:pt x="290272" y="24982"/>
                </a:lnTo>
                <a:lnTo>
                  <a:pt x="290352" y="24890"/>
                </a:lnTo>
                <a:lnTo>
                  <a:pt x="290432" y="24805"/>
                </a:lnTo>
                <a:lnTo>
                  <a:pt x="290486" y="24712"/>
                </a:lnTo>
                <a:lnTo>
                  <a:pt x="290512" y="24619"/>
                </a:lnTo>
                <a:lnTo>
                  <a:pt x="290512" y="24527"/>
                </a:lnTo>
                <a:lnTo>
                  <a:pt x="290486" y="24442"/>
                </a:lnTo>
                <a:lnTo>
                  <a:pt x="290459" y="24349"/>
                </a:lnTo>
                <a:lnTo>
                  <a:pt x="290405" y="24264"/>
                </a:lnTo>
                <a:lnTo>
                  <a:pt x="290325" y="24179"/>
                </a:lnTo>
                <a:lnTo>
                  <a:pt x="290940" y="23423"/>
                </a:lnTo>
                <a:lnTo>
                  <a:pt x="291556" y="22666"/>
                </a:lnTo>
                <a:lnTo>
                  <a:pt x="292091" y="21902"/>
                </a:lnTo>
                <a:lnTo>
                  <a:pt x="292599" y="21138"/>
                </a:lnTo>
                <a:lnTo>
                  <a:pt x="293080" y="20366"/>
                </a:lnTo>
                <a:lnTo>
                  <a:pt x="293482" y="19594"/>
                </a:lnTo>
                <a:lnTo>
                  <a:pt x="293830" y="18822"/>
                </a:lnTo>
                <a:lnTo>
                  <a:pt x="294124" y="18042"/>
                </a:lnTo>
                <a:lnTo>
                  <a:pt x="294365" y="17262"/>
                </a:lnTo>
                <a:lnTo>
                  <a:pt x="294552" y="16483"/>
                </a:lnTo>
                <a:lnTo>
                  <a:pt x="294632" y="16097"/>
                </a:lnTo>
                <a:lnTo>
                  <a:pt x="294686" y="15711"/>
                </a:lnTo>
                <a:lnTo>
                  <a:pt x="294712" y="15317"/>
                </a:lnTo>
                <a:lnTo>
                  <a:pt x="294739" y="14931"/>
                </a:lnTo>
                <a:lnTo>
                  <a:pt x="294739" y="14537"/>
                </a:lnTo>
                <a:lnTo>
                  <a:pt x="294712" y="14151"/>
                </a:lnTo>
                <a:lnTo>
                  <a:pt x="294686" y="13765"/>
                </a:lnTo>
                <a:lnTo>
                  <a:pt x="294632" y="13379"/>
                </a:lnTo>
                <a:lnTo>
                  <a:pt x="294579" y="12985"/>
                </a:lnTo>
                <a:lnTo>
                  <a:pt x="294472" y="12599"/>
                </a:lnTo>
                <a:lnTo>
                  <a:pt x="294365" y="12213"/>
                </a:lnTo>
                <a:lnTo>
                  <a:pt x="294258" y="11827"/>
                </a:lnTo>
                <a:lnTo>
                  <a:pt x="294659" y="11797"/>
                </a:lnTo>
                <a:lnTo>
                  <a:pt x="295060" y="11758"/>
                </a:lnTo>
                <a:lnTo>
                  <a:pt x="295408" y="11704"/>
                </a:lnTo>
                <a:lnTo>
                  <a:pt x="295729" y="11642"/>
                </a:lnTo>
                <a:lnTo>
                  <a:pt x="296023" y="11580"/>
                </a:lnTo>
                <a:lnTo>
                  <a:pt x="296291" y="11503"/>
                </a:lnTo>
                <a:lnTo>
                  <a:pt x="296531" y="11418"/>
                </a:lnTo>
                <a:lnTo>
                  <a:pt x="296719" y="11333"/>
                </a:lnTo>
                <a:lnTo>
                  <a:pt x="296906" y="11241"/>
                </a:lnTo>
                <a:lnTo>
                  <a:pt x="297066" y="11140"/>
                </a:lnTo>
                <a:lnTo>
                  <a:pt x="297173" y="11040"/>
                </a:lnTo>
                <a:lnTo>
                  <a:pt x="297254" y="10932"/>
                </a:lnTo>
                <a:lnTo>
                  <a:pt x="297307" y="10824"/>
                </a:lnTo>
                <a:lnTo>
                  <a:pt x="297334" y="10716"/>
                </a:lnTo>
                <a:lnTo>
                  <a:pt x="297334" y="10608"/>
                </a:lnTo>
                <a:lnTo>
                  <a:pt x="297307" y="10500"/>
                </a:lnTo>
                <a:lnTo>
                  <a:pt x="297254" y="10384"/>
                </a:lnTo>
                <a:lnTo>
                  <a:pt x="297173" y="10276"/>
                </a:lnTo>
                <a:lnTo>
                  <a:pt x="297066" y="10168"/>
                </a:lnTo>
                <a:lnTo>
                  <a:pt x="296906" y="10060"/>
                </a:lnTo>
                <a:lnTo>
                  <a:pt x="296745" y="9959"/>
                </a:lnTo>
                <a:lnTo>
                  <a:pt x="296558" y="9859"/>
                </a:lnTo>
                <a:lnTo>
                  <a:pt x="296317" y="9766"/>
                </a:lnTo>
                <a:lnTo>
                  <a:pt x="296050" y="9681"/>
                </a:lnTo>
                <a:lnTo>
                  <a:pt x="295782" y="9596"/>
                </a:lnTo>
                <a:lnTo>
                  <a:pt x="295461" y="9519"/>
                </a:lnTo>
                <a:lnTo>
                  <a:pt x="295114" y="9450"/>
                </a:lnTo>
                <a:lnTo>
                  <a:pt x="294766" y="9388"/>
                </a:lnTo>
                <a:lnTo>
                  <a:pt x="294365" y="9342"/>
                </a:lnTo>
                <a:lnTo>
                  <a:pt x="293937" y="9295"/>
                </a:lnTo>
                <a:lnTo>
                  <a:pt x="293482" y="9264"/>
                </a:lnTo>
                <a:lnTo>
                  <a:pt x="293000" y="9241"/>
                </a:lnTo>
                <a:lnTo>
                  <a:pt x="257395" y="8099"/>
                </a:lnTo>
                <a:lnTo>
                  <a:pt x="221817" y="6956"/>
                </a:lnTo>
                <a:lnTo>
                  <a:pt x="150607" y="4694"/>
                </a:lnTo>
                <a:lnTo>
                  <a:pt x="115002" y="3552"/>
                </a:lnTo>
                <a:lnTo>
                  <a:pt x="79423" y="2394"/>
                </a:lnTo>
                <a:lnTo>
                  <a:pt x="61634" y="1807"/>
                </a:lnTo>
                <a:lnTo>
                  <a:pt x="43845" y="1220"/>
                </a:lnTo>
                <a:lnTo>
                  <a:pt x="26056" y="618"/>
                </a:lnTo>
                <a:lnTo>
                  <a:pt x="8267" y="16"/>
                </a:lnTo>
                <a:lnTo>
                  <a:pt x="7839" y="8"/>
                </a:lnTo>
                <a:lnTo>
                  <a:pt x="743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5"/>
          <p:cNvSpPr/>
          <p:nvPr/>
        </p:nvSpPr>
        <p:spPr>
          <a:xfrm rot="654613">
            <a:off x="7587036" y="591265"/>
            <a:ext cx="478283" cy="440461"/>
          </a:xfrm>
          <a:custGeom>
            <a:rect b="b" l="l" r="r" t="t"/>
            <a:pathLst>
              <a:path extrusionOk="0" h="38554" w="128404">
                <a:moveTo>
                  <a:pt x="51281" y="2779"/>
                </a:moveTo>
                <a:lnTo>
                  <a:pt x="55321" y="3852"/>
                </a:lnTo>
                <a:lnTo>
                  <a:pt x="59387" y="4918"/>
                </a:lnTo>
                <a:lnTo>
                  <a:pt x="63533" y="5975"/>
                </a:lnTo>
                <a:lnTo>
                  <a:pt x="65646" y="6500"/>
                </a:lnTo>
                <a:lnTo>
                  <a:pt x="67733" y="7025"/>
                </a:lnTo>
                <a:lnTo>
                  <a:pt x="69873" y="7542"/>
                </a:lnTo>
                <a:lnTo>
                  <a:pt x="71986" y="8060"/>
                </a:lnTo>
                <a:lnTo>
                  <a:pt x="74126" y="8569"/>
                </a:lnTo>
                <a:lnTo>
                  <a:pt x="76293" y="9079"/>
                </a:lnTo>
                <a:lnTo>
                  <a:pt x="78460" y="9581"/>
                </a:lnTo>
                <a:lnTo>
                  <a:pt x="80653" y="10082"/>
                </a:lnTo>
                <a:lnTo>
                  <a:pt x="82847" y="10576"/>
                </a:lnTo>
                <a:lnTo>
                  <a:pt x="85067" y="11063"/>
                </a:lnTo>
                <a:lnTo>
                  <a:pt x="87288" y="11549"/>
                </a:lnTo>
                <a:lnTo>
                  <a:pt x="89508" y="12028"/>
                </a:lnTo>
                <a:lnTo>
                  <a:pt x="91755" y="12506"/>
                </a:lnTo>
                <a:lnTo>
                  <a:pt x="94029" y="12977"/>
                </a:lnTo>
                <a:lnTo>
                  <a:pt x="96276" y="13440"/>
                </a:lnTo>
                <a:lnTo>
                  <a:pt x="98576" y="13896"/>
                </a:lnTo>
                <a:lnTo>
                  <a:pt x="100850" y="14351"/>
                </a:lnTo>
                <a:lnTo>
                  <a:pt x="103151" y="14799"/>
                </a:lnTo>
                <a:lnTo>
                  <a:pt x="105478" y="15231"/>
                </a:lnTo>
                <a:lnTo>
                  <a:pt x="107805" y="15664"/>
                </a:lnTo>
                <a:lnTo>
                  <a:pt x="110133" y="16088"/>
                </a:lnTo>
                <a:lnTo>
                  <a:pt x="112487" y="16513"/>
                </a:lnTo>
                <a:lnTo>
                  <a:pt x="114841" y="16922"/>
                </a:lnTo>
                <a:lnTo>
                  <a:pt x="117195" y="17324"/>
                </a:lnTo>
                <a:lnTo>
                  <a:pt x="119576" y="17717"/>
                </a:lnTo>
                <a:lnTo>
                  <a:pt x="121956" y="18103"/>
                </a:lnTo>
                <a:lnTo>
                  <a:pt x="115028" y="19084"/>
                </a:lnTo>
                <a:lnTo>
                  <a:pt x="108100" y="20072"/>
                </a:lnTo>
                <a:lnTo>
                  <a:pt x="101198" y="21068"/>
                </a:lnTo>
                <a:lnTo>
                  <a:pt x="94323" y="22079"/>
                </a:lnTo>
                <a:lnTo>
                  <a:pt x="87448" y="23090"/>
                </a:lnTo>
                <a:lnTo>
                  <a:pt x="80573" y="24117"/>
                </a:lnTo>
                <a:lnTo>
                  <a:pt x="73725" y="25144"/>
                </a:lnTo>
                <a:lnTo>
                  <a:pt x="66904" y="26178"/>
                </a:lnTo>
                <a:lnTo>
                  <a:pt x="60056" y="27220"/>
                </a:lnTo>
                <a:lnTo>
                  <a:pt x="53234" y="28263"/>
                </a:lnTo>
                <a:lnTo>
                  <a:pt x="39591" y="30362"/>
                </a:lnTo>
                <a:lnTo>
                  <a:pt x="12359" y="34562"/>
                </a:lnTo>
                <a:lnTo>
                  <a:pt x="14579" y="32547"/>
                </a:lnTo>
                <a:lnTo>
                  <a:pt x="16800" y="30540"/>
                </a:lnTo>
                <a:lnTo>
                  <a:pt x="19074" y="28541"/>
                </a:lnTo>
                <a:lnTo>
                  <a:pt x="21374" y="26541"/>
                </a:lnTo>
                <a:lnTo>
                  <a:pt x="23701" y="24542"/>
                </a:lnTo>
                <a:lnTo>
                  <a:pt x="26056" y="22550"/>
                </a:lnTo>
                <a:lnTo>
                  <a:pt x="28463" y="20558"/>
                </a:lnTo>
                <a:lnTo>
                  <a:pt x="30871" y="18574"/>
                </a:lnTo>
                <a:lnTo>
                  <a:pt x="33332" y="16590"/>
                </a:lnTo>
                <a:lnTo>
                  <a:pt x="35793" y="14606"/>
                </a:lnTo>
                <a:lnTo>
                  <a:pt x="38307" y="12630"/>
                </a:lnTo>
                <a:lnTo>
                  <a:pt x="40849" y="10654"/>
                </a:lnTo>
                <a:lnTo>
                  <a:pt x="43417" y="8685"/>
                </a:lnTo>
                <a:lnTo>
                  <a:pt x="46011" y="6709"/>
                </a:lnTo>
                <a:lnTo>
                  <a:pt x="48633" y="4740"/>
                </a:lnTo>
                <a:lnTo>
                  <a:pt x="51281" y="2779"/>
                </a:lnTo>
                <a:close/>
                <a:moveTo>
                  <a:pt x="51549" y="0"/>
                </a:moveTo>
                <a:lnTo>
                  <a:pt x="51094" y="23"/>
                </a:lnTo>
                <a:lnTo>
                  <a:pt x="50666" y="46"/>
                </a:lnTo>
                <a:lnTo>
                  <a:pt x="50238" y="93"/>
                </a:lnTo>
                <a:lnTo>
                  <a:pt x="49837" y="147"/>
                </a:lnTo>
                <a:lnTo>
                  <a:pt x="49462" y="209"/>
                </a:lnTo>
                <a:lnTo>
                  <a:pt x="49088" y="278"/>
                </a:lnTo>
                <a:lnTo>
                  <a:pt x="48740" y="363"/>
                </a:lnTo>
                <a:lnTo>
                  <a:pt x="48446" y="448"/>
                </a:lnTo>
                <a:lnTo>
                  <a:pt x="48152" y="548"/>
                </a:lnTo>
                <a:lnTo>
                  <a:pt x="47804" y="548"/>
                </a:lnTo>
                <a:lnTo>
                  <a:pt x="47429" y="556"/>
                </a:lnTo>
                <a:lnTo>
                  <a:pt x="47081" y="571"/>
                </a:lnTo>
                <a:lnTo>
                  <a:pt x="46734" y="587"/>
                </a:lnTo>
                <a:lnTo>
                  <a:pt x="46386" y="618"/>
                </a:lnTo>
                <a:lnTo>
                  <a:pt x="46038" y="649"/>
                </a:lnTo>
                <a:lnTo>
                  <a:pt x="45717" y="695"/>
                </a:lnTo>
                <a:lnTo>
                  <a:pt x="45369" y="741"/>
                </a:lnTo>
                <a:lnTo>
                  <a:pt x="45075" y="795"/>
                </a:lnTo>
                <a:lnTo>
                  <a:pt x="44781" y="865"/>
                </a:lnTo>
                <a:lnTo>
                  <a:pt x="44487" y="934"/>
                </a:lnTo>
                <a:lnTo>
                  <a:pt x="44219" y="1011"/>
                </a:lnTo>
                <a:lnTo>
                  <a:pt x="43978" y="1104"/>
                </a:lnTo>
                <a:lnTo>
                  <a:pt x="43738" y="1197"/>
                </a:lnTo>
                <a:lnTo>
                  <a:pt x="43550" y="1305"/>
                </a:lnTo>
                <a:lnTo>
                  <a:pt x="43363" y="1421"/>
                </a:lnTo>
                <a:lnTo>
                  <a:pt x="40314" y="3598"/>
                </a:lnTo>
                <a:lnTo>
                  <a:pt x="37318" y="5782"/>
                </a:lnTo>
                <a:lnTo>
                  <a:pt x="34348" y="7975"/>
                </a:lnTo>
                <a:lnTo>
                  <a:pt x="31459" y="10175"/>
                </a:lnTo>
                <a:lnTo>
                  <a:pt x="28597" y="12383"/>
                </a:lnTo>
                <a:lnTo>
                  <a:pt x="25788" y="14591"/>
                </a:lnTo>
                <a:lnTo>
                  <a:pt x="23033" y="16799"/>
                </a:lnTo>
                <a:lnTo>
                  <a:pt x="20331" y="19022"/>
                </a:lnTo>
                <a:lnTo>
                  <a:pt x="17656" y="21245"/>
                </a:lnTo>
                <a:lnTo>
                  <a:pt x="15034" y="23469"/>
                </a:lnTo>
                <a:lnTo>
                  <a:pt x="12466" y="25700"/>
                </a:lnTo>
                <a:lnTo>
                  <a:pt x="9925" y="27938"/>
                </a:lnTo>
                <a:lnTo>
                  <a:pt x="7437" y="30177"/>
                </a:lnTo>
                <a:lnTo>
                  <a:pt x="4976" y="32416"/>
                </a:lnTo>
                <a:lnTo>
                  <a:pt x="2568" y="34670"/>
                </a:lnTo>
                <a:lnTo>
                  <a:pt x="188" y="36917"/>
                </a:lnTo>
                <a:lnTo>
                  <a:pt x="107" y="37017"/>
                </a:lnTo>
                <a:lnTo>
                  <a:pt x="54" y="37125"/>
                </a:lnTo>
                <a:lnTo>
                  <a:pt x="0" y="37225"/>
                </a:lnTo>
                <a:lnTo>
                  <a:pt x="0" y="37318"/>
                </a:lnTo>
                <a:lnTo>
                  <a:pt x="27" y="37418"/>
                </a:lnTo>
                <a:lnTo>
                  <a:pt x="81" y="37511"/>
                </a:lnTo>
                <a:lnTo>
                  <a:pt x="161" y="37604"/>
                </a:lnTo>
                <a:lnTo>
                  <a:pt x="268" y="37689"/>
                </a:lnTo>
                <a:lnTo>
                  <a:pt x="402" y="37781"/>
                </a:lnTo>
                <a:lnTo>
                  <a:pt x="562" y="37859"/>
                </a:lnTo>
                <a:lnTo>
                  <a:pt x="723" y="37936"/>
                </a:lnTo>
                <a:lnTo>
                  <a:pt x="910" y="38013"/>
                </a:lnTo>
                <a:lnTo>
                  <a:pt x="1124" y="38082"/>
                </a:lnTo>
                <a:lnTo>
                  <a:pt x="1338" y="38152"/>
                </a:lnTo>
                <a:lnTo>
                  <a:pt x="1579" y="38214"/>
                </a:lnTo>
                <a:lnTo>
                  <a:pt x="1846" y="38275"/>
                </a:lnTo>
                <a:lnTo>
                  <a:pt x="2114" y="38329"/>
                </a:lnTo>
                <a:lnTo>
                  <a:pt x="2381" y="38376"/>
                </a:lnTo>
                <a:lnTo>
                  <a:pt x="2675" y="38414"/>
                </a:lnTo>
                <a:lnTo>
                  <a:pt x="2996" y="38453"/>
                </a:lnTo>
                <a:lnTo>
                  <a:pt x="3291" y="38484"/>
                </a:lnTo>
                <a:lnTo>
                  <a:pt x="3612" y="38515"/>
                </a:lnTo>
                <a:lnTo>
                  <a:pt x="3933" y="38530"/>
                </a:lnTo>
                <a:lnTo>
                  <a:pt x="4254" y="38546"/>
                </a:lnTo>
                <a:lnTo>
                  <a:pt x="4575" y="38553"/>
                </a:lnTo>
                <a:lnTo>
                  <a:pt x="4923" y="38553"/>
                </a:lnTo>
                <a:lnTo>
                  <a:pt x="5244" y="38546"/>
                </a:lnTo>
                <a:lnTo>
                  <a:pt x="5591" y="38530"/>
                </a:lnTo>
                <a:lnTo>
                  <a:pt x="5912" y="38515"/>
                </a:lnTo>
                <a:lnTo>
                  <a:pt x="6233" y="38484"/>
                </a:lnTo>
                <a:lnTo>
                  <a:pt x="6554" y="38445"/>
                </a:lnTo>
                <a:lnTo>
                  <a:pt x="6875" y="38399"/>
                </a:lnTo>
                <a:lnTo>
                  <a:pt x="21963" y="36044"/>
                </a:lnTo>
                <a:lnTo>
                  <a:pt x="37077" y="33690"/>
                </a:lnTo>
                <a:lnTo>
                  <a:pt x="52191" y="31335"/>
                </a:lnTo>
                <a:lnTo>
                  <a:pt x="59735" y="30154"/>
                </a:lnTo>
                <a:lnTo>
                  <a:pt x="67278" y="28965"/>
                </a:lnTo>
                <a:lnTo>
                  <a:pt x="74795" y="27776"/>
                </a:lnTo>
                <a:lnTo>
                  <a:pt x="82312" y="26580"/>
                </a:lnTo>
                <a:lnTo>
                  <a:pt x="89802" y="25375"/>
                </a:lnTo>
                <a:lnTo>
                  <a:pt x="97292" y="24163"/>
                </a:lnTo>
                <a:lnTo>
                  <a:pt x="104756" y="22936"/>
                </a:lnTo>
                <a:lnTo>
                  <a:pt x="112192" y="21701"/>
                </a:lnTo>
                <a:lnTo>
                  <a:pt x="119629" y="20458"/>
                </a:lnTo>
                <a:lnTo>
                  <a:pt x="127012" y="19200"/>
                </a:lnTo>
                <a:lnTo>
                  <a:pt x="127387" y="19122"/>
                </a:lnTo>
                <a:lnTo>
                  <a:pt x="127708" y="19045"/>
                </a:lnTo>
                <a:lnTo>
                  <a:pt x="127949" y="18952"/>
                </a:lnTo>
                <a:lnTo>
                  <a:pt x="128163" y="18860"/>
                </a:lnTo>
                <a:lnTo>
                  <a:pt x="128296" y="18759"/>
                </a:lnTo>
                <a:lnTo>
                  <a:pt x="128377" y="18659"/>
                </a:lnTo>
                <a:lnTo>
                  <a:pt x="128403" y="18559"/>
                </a:lnTo>
                <a:lnTo>
                  <a:pt x="128377" y="18458"/>
                </a:lnTo>
                <a:lnTo>
                  <a:pt x="128323" y="18358"/>
                </a:lnTo>
                <a:lnTo>
                  <a:pt x="128216" y="18258"/>
                </a:lnTo>
                <a:lnTo>
                  <a:pt x="128056" y="18165"/>
                </a:lnTo>
                <a:lnTo>
                  <a:pt x="127868" y="18072"/>
                </a:lnTo>
                <a:lnTo>
                  <a:pt x="127654" y="17995"/>
                </a:lnTo>
                <a:lnTo>
                  <a:pt x="127414" y="17918"/>
                </a:lnTo>
                <a:lnTo>
                  <a:pt x="127119" y="17849"/>
                </a:lnTo>
                <a:lnTo>
                  <a:pt x="126825" y="17794"/>
                </a:lnTo>
                <a:lnTo>
                  <a:pt x="126986" y="17686"/>
                </a:lnTo>
                <a:lnTo>
                  <a:pt x="127093" y="17571"/>
                </a:lnTo>
                <a:lnTo>
                  <a:pt x="127146" y="17517"/>
                </a:lnTo>
                <a:lnTo>
                  <a:pt x="127146" y="17455"/>
                </a:lnTo>
                <a:lnTo>
                  <a:pt x="127146" y="17401"/>
                </a:lnTo>
                <a:lnTo>
                  <a:pt x="127119" y="17339"/>
                </a:lnTo>
                <a:lnTo>
                  <a:pt x="127093" y="17285"/>
                </a:lnTo>
                <a:lnTo>
                  <a:pt x="127039" y="17231"/>
                </a:lnTo>
                <a:lnTo>
                  <a:pt x="126959" y="17169"/>
                </a:lnTo>
                <a:lnTo>
                  <a:pt x="126852" y="17115"/>
                </a:lnTo>
                <a:lnTo>
                  <a:pt x="126718" y="17061"/>
                </a:lnTo>
                <a:lnTo>
                  <a:pt x="126584" y="17007"/>
                </a:lnTo>
                <a:lnTo>
                  <a:pt x="126424" y="16961"/>
                </a:lnTo>
                <a:lnTo>
                  <a:pt x="126210" y="16907"/>
                </a:lnTo>
                <a:lnTo>
                  <a:pt x="121742" y="15872"/>
                </a:lnTo>
                <a:lnTo>
                  <a:pt x="117222" y="14845"/>
                </a:lnTo>
                <a:lnTo>
                  <a:pt x="108233" y="12792"/>
                </a:lnTo>
                <a:lnTo>
                  <a:pt x="99218" y="10754"/>
                </a:lnTo>
                <a:lnTo>
                  <a:pt x="90203" y="8708"/>
                </a:lnTo>
                <a:lnTo>
                  <a:pt x="85736" y="7681"/>
                </a:lnTo>
                <a:lnTo>
                  <a:pt x="81242" y="6647"/>
                </a:lnTo>
                <a:lnTo>
                  <a:pt x="76775" y="5612"/>
                </a:lnTo>
                <a:lnTo>
                  <a:pt x="72334" y="4570"/>
                </a:lnTo>
                <a:lnTo>
                  <a:pt x="67893" y="3520"/>
                </a:lnTo>
                <a:lnTo>
                  <a:pt x="63480" y="2463"/>
                </a:lnTo>
                <a:lnTo>
                  <a:pt x="59066" y="1397"/>
                </a:lnTo>
                <a:lnTo>
                  <a:pt x="54705" y="317"/>
                </a:lnTo>
                <a:lnTo>
                  <a:pt x="54277" y="224"/>
                </a:lnTo>
                <a:lnTo>
                  <a:pt x="53823" y="147"/>
                </a:lnTo>
                <a:lnTo>
                  <a:pt x="53368" y="85"/>
                </a:lnTo>
                <a:lnTo>
                  <a:pt x="52913" y="39"/>
                </a:lnTo>
                <a:lnTo>
                  <a:pt x="52458" y="16"/>
                </a:lnTo>
                <a:lnTo>
                  <a:pt x="5200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5"/>
          <p:cNvSpPr/>
          <p:nvPr/>
        </p:nvSpPr>
        <p:spPr>
          <a:xfrm rot="10800000">
            <a:off x="7226044" y="451918"/>
            <a:ext cx="91997" cy="98090"/>
          </a:xfrm>
          <a:custGeom>
            <a:rect b="b" l="l" r="r" t="t"/>
            <a:pathLst>
              <a:path extrusionOk="0" h="11265" w="32422">
                <a:moveTo>
                  <a:pt x="28115" y="1"/>
                </a:moveTo>
                <a:lnTo>
                  <a:pt x="27741" y="9"/>
                </a:lnTo>
                <a:lnTo>
                  <a:pt x="27339" y="32"/>
                </a:lnTo>
                <a:lnTo>
                  <a:pt x="26965" y="55"/>
                </a:lnTo>
                <a:lnTo>
                  <a:pt x="26590" y="94"/>
                </a:lnTo>
                <a:lnTo>
                  <a:pt x="26216" y="148"/>
                </a:lnTo>
                <a:lnTo>
                  <a:pt x="25841" y="209"/>
                </a:lnTo>
                <a:lnTo>
                  <a:pt x="25494" y="279"/>
                </a:lnTo>
                <a:lnTo>
                  <a:pt x="25146" y="364"/>
                </a:lnTo>
                <a:lnTo>
                  <a:pt x="24825" y="464"/>
                </a:lnTo>
                <a:lnTo>
                  <a:pt x="23327" y="966"/>
                </a:lnTo>
                <a:lnTo>
                  <a:pt x="21829" y="1460"/>
                </a:lnTo>
                <a:lnTo>
                  <a:pt x="18752" y="2456"/>
                </a:lnTo>
                <a:lnTo>
                  <a:pt x="15676" y="3444"/>
                </a:lnTo>
                <a:lnTo>
                  <a:pt x="12627" y="4448"/>
                </a:lnTo>
                <a:lnTo>
                  <a:pt x="11102" y="4957"/>
                </a:lnTo>
                <a:lnTo>
                  <a:pt x="9604" y="5467"/>
                </a:lnTo>
                <a:lnTo>
                  <a:pt x="8133" y="5976"/>
                </a:lnTo>
                <a:lnTo>
                  <a:pt x="6661" y="6493"/>
                </a:lnTo>
                <a:lnTo>
                  <a:pt x="5243" y="7011"/>
                </a:lnTo>
                <a:lnTo>
                  <a:pt x="3852" y="7536"/>
                </a:lnTo>
                <a:lnTo>
                  <a:pt x="2488" y="8068"/>
                </a:lnTo>
                <a:lnTo>
                  <a:pt x="1177" y="8609"/>
                </a:lnTo>
                <a:lnTo>
                  <a:pt x="963" y="8701"/>
                </a:lnTo>
                <a:lnTo>
                  <a:pt x="776" y="8786"/>
                </a:lnTo>
                <a:lnTo>
                  <a:pt x="616" y="8879"/>
                </a:lnTo>
                <a:lnTo>
                  <a:pt x="482" y="8964"/>
                </a:lnTo>
                <a:lnTo>
                  <a:pt x="348" y="9056"/>
                </a:lnTo>
                <a:lnTo>
                  <a:pt x="268" y="9141"/>
                </a:lnTo>
                <a:lnTo>
                  <a:pt x="161" y="9226"/>
                </a:lnTo>
                <a:lnTo>
                  <a:pt x="107" y="9319"/>
                </a:lnTo>
                <a:lnTo>
                  <a:pt x="54" y="9404"/>
                </a:lnTo>
                <a:lnTo>
                  <a:pt x="27" y="9489"/>
                </a:lnTo>
                <a:lnTo>
                  <a:pt x="0" y="9566"/>
                </a:lnTo>
                <a:lnTo>
                  <a:pt x="0" y="9651"/>
                </a:lnTo>
                <a:lnTo>
                  <a:pt x="54" y="9813"/>
                </a:lnTo>
                <a:lnTo>
                  <a:pt x="161" y="9967"/>
                </a:lnTo>
                <a:lnTo>
                  <a:pt x="321" y="10114"/>
                </a:lnTo>
                <a:lnTo>
                  <a:pt x="562" y="10261"/>
                </a:lnTo>
                <a:lnTo>
                  <a:pt x="830" y="10400"/>
                </a:lnTo>
                <a:lnTo>
                  <a:pt x="1124" y="10523"/>
                </a:lnTo>
                <a:lnTo>
                  <a:pt x="1498" y="10647"/>
                </a:lnTo>
                <a:lnTo>
                  <a:pt x="1873" y="10762"/>
                </a:lnTo>
                <a:lnTo>
                  <a:pt x="2301" y="10863"/>
                </a:lnTo>
                <a:lnTo>
                  <a:pt x="2756" y="10955"/>
                </a:lnTo>
                <a:lnTo>
                  <a:pt x="3264" y="11033"/>
                </a:lnTo>
                <a:lnTo>
                  <a:pt x="3772" y="11110"/>
                </a:lnTo>
                <a:lnTo>
                  <a:pt x="4307" y="11164"/>
                </a:lnTo>
                <a:lnTo>
                  <a:pt x="4842" y="11210"/>
                </a:lnTo>
                <a:lnTo>
                  <a:pt x="5404" y="11241"/>
                </a:lnTo>
                <a:lnTo>
                  <a:pt x="5992" y="11264"/>
                </a:lnTo>
                <a:lnTo>
                  <a:pt x="6554" y="11264"/>
                </a:lnTo>
                <a:lnTo>
                  <a:pt x="7143" y="11257"/>
                </a:lnTo>
                <a:lnTo>
                  <a:pt x="7731" y="11233"/>
                </a:lnTo>
                <a:lnTo>
                  <a:pt x="8293" y="11187"/>
                </a:lnTo>
                <a:lnTo>
                  <a:pt x="8855" y="11125"/>
                </a:lnTo>
                <a:lnTo>
                  <a:pt x="9417" y="11048"/>
                </a:lnTo>
                <a:lnTo>
                  <a:pt x="9952" y="10955"/>
                </a:lnTo>
                <a:lnTo>
                  <a:pt x="10219" y="10901"/>
                </a:lnTo>
                <a:lnTo>
                  <a:pt x="10487" y="10840"/>
                </a:lnTo>
                <a:lnTo>
                  <a:pt x="10727" y="10778"/>
                </a:lnTo>
                <a:lnTo>
                  <a:pt x="10968" y="10708"/>
                </a:lnTo>
                <a:lnTo>
                  <a:pt x="11209" y="10639"/>
                </a:lnTo>
                <a:lnTo>
                  <a:pt x="11450" y="10562"/>
                </a:lnTo>
                <a:lnTo>
                  <a:pt x="12867" y="10044"/>
                </a:lnTo>
                <a:lnTo>
                  <a:pt x="14232" y="9520"/>
                </a:lnTo>
                <a:lnTo>
                  <a:pt x="15569" y="8995"/>
                </a:lnTo>
                <a:lnTo>
                  <a:pt x="16907" y="8454"/>
                </a:lnTo>
                <a:lnTo>
                  <a:pt x="18191" y="7906"/>
                </a:lnTo>
                <a:lnTo>
                  <a:pt x="19475" y="7358"/>
                </a:lnTo>
                <a:lnTo>
                  <a:pt x="20732" y="6802"/>
                </a:lnTo>
                <a:lnTo>
                  <a:pt x="21963" y="6246"/>
                </a:lnTo>
                <a:lnTo>
                  <a:pt x="24424" y="5119"/>
                </a:lnTo>
                <a:lnTo>
                  <a:pt x="26831" y="3992"/>
                </a:lnTo>
                <a:lnTo>
                  <a:pt x="29265" y="2873"/>
                </a:lnTo>
                <a:lnTo>
                  <a:pt x="31700" y="1761"/>
                </a:lnTo>
                <a:lnTo>
                  <a:pt x="31941" y="1638"/>
                </a:lnTo>
                <a:lnTo>
                  <a:pt x="32128" y="1522"/>
                </a:lnTo>
                <a:lnTo>
                  <a:pt x="32288" y="1398"/>
                </a:lnTo>
                <a:lnTo>
                  <a:pt x="32369" y="1282"/>
                </a:lnTo>
                <a:lnTo>
                  <a:pt x="32422" y="1167"/>
                </a:lnTo>
                <a:lnTo>
                  <a:pt x="32422" y="1059"/>
                </a:lnTo>
                <a:lnTo>
                  <a:pt x="32395" y="950"/>
                </a:lnTo>
                <a:lnTo>
                  <a:pt x="32342" y="842"/>
                </a:lnTo>
                <a:lnTo>
                  <a:pt x="32208" y="750"/>
                </a:lnTo>
                <a:lnTo>
                  <a:pt x="32074" y="649"/>
                </a:lnTo>
                <a:lnTo>
                  <a:pt x="31887" y="564"/>
                </a:lnTo>
                <a:lnTo>
                  <a:pt x="31700" y="480"/>
                </a:lnTo>
                <a:lnTo>
                  <a:pt x="31459" y="402"/>
                </a:lnTo>
                <a:lnTo>
                  <a:pt x="31192" y="325"/>
                </a:lnTo>
                <a:lnTo>
                  <a:pt x="30924" y="263"/>
                </a:lnTo>
                <a:lnTo>
                  <a:pt x="30630" y="202"/>
                </a:lnTo>
                <a:lnTo>
                  <a:pt x="30309" y="148"/>
                </a:lnTo>
                <a:lnTo>
                  <a:pt x="29961" y="101"/>
                </a:lnTo>
                <a:lnTo>
                  <a:pt x="29613" y="63"/>
                </a:lnTo>
                <a:lnTo>
                  <a:pt x="29239" y="40"/>
                </a:lnTo>
                <a:lnTo>
                  <a:pt x="28864" y="16"/>
                </a:lnTo>
                <a:lnTo>
                  <a:pt x="28490" y="9"/>
                </a:lnTo>
                <a:lnTo>
                  <a:pt x="2811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5"/>
          <p:cNvSpPr/>
          <p:nvPr/>
        </p:nvSpPr>
        <p:spPr>
          <a:xfrm rot="10800000">
            <a:off x="7429486" y="223980"/>
            <a:ext cx="170182" cy="123020"/>
          </a:xfrm>
          <a:custGeom>
            <a:rect b="b" l="l" r="r" t="t"/>
            <a:pathLst>
              <a:path extrusionOk="0" h="14128" w="59976">
                <a:moveTo>
                  <a:pt x="54812" y="0"/>
                </a:moveTo>
                <a:lnTo>
                  <a:pt x="54411" y="15"/>
                </a:lnTo>
                <a:lnTo>
                  <a:pt x="54010" y="46"/>
                </a:lnTo>
                <a:lnTo>
                  <a:pt x="53609" y="85"/>
                </a:lnTo>
                <a:lnTo>
                  <a:pt x="53234" y="139"/>
                </a:lnTo>
                <a:lnTo>
                  <a:pt x="52860" y="216"/>
                </a:lnTo>
                <a:lnTo>
                  <a:pt x="52485" y="301"/>
                </a:lnTo>
                <a:lnTo>
                  <a:pt x="52111" y="401"/>
                </a:lnTo>
                <a:lnTo>
                  <a:pt x="50800" y="818"/>
                </a:lnTo>
                <a:lnTo>
                  <a:pt x="49462" y="1220"/>
                </a:lnTo>
                <a:lnTo>
                  <a:pt x="48125" y="1621"/>
                </a:lnTo>
                <a:lnTo>
                  <a:pt x="46787" y="2007"/>
                </a:lnTo>
                <a:lnTo>
                  <a:pt x="45423" y="2393"/>
                </a:lnTo>
                <a:lnTo>
                  <a:pt x="44059" y="2771"/>
                </a:lnTo>
                <a:lnTo>
                  <a:pt x="42694" y="3134"/>
                </a:lnTo>
                <a:lnTo>
                  <a:pt x="41303" y="3497"/>
                </a:lnTo>
                <a:lnTo>
                  <a:pt x="39912" y="3852"/>
                </a:lnTo>
                <a:lnTo>
                  <a:pt x="38521" y="4207"/>
                </a:lnTo>
                <a:lnTo>
                  <a:pt x="37103" y="4547"/>
                </a:lnTo>
                <a:lnTo>
                  <a:pt x="35686" y="4879"/>
                </a:lnTo>
                <a:lnTo>
                  <a:pt x="34241" y="5211"/>
                </a:lnTo>
                <a:lnTo>
                  <a:pt x="32797" y="5535"/>
                </a:lnTo>
                <a:lnTo>
                  <a:pt x="31325" y="5852"/>
                </a:lnTo>
                <a:lnTo>
                  <a:pt x="29854" y="6160"/>
                </a:lnTo>
                <a:lnTo>
                  <a:pt x="28356" y="6469"/>
                </a:lnTo>
                <a:lnTo>
                  <a:pt x="26831" y="6770"/>
                </a:lnTo>
                <a:lnTo>
                  <a:pt x="25306" y="7064"/>
                </a:lnTo>
                <a:lnTo>
                  <a:pt x="23782" y="7349"/>
                </a:lnTo>
                <a:lnTo>
                  <a:pt x="22230" y="7635"/>
                </a:lnTo>
                <a:lnTo>
                  <a:pt x="20652" y="7913"/>
                </a:lnTo>
                <a:lnTo>
                  <a:pt x="19047" y="8183"/>
                </a:lnTo>
                <a:lnTo>
                  <a:pt x="17442" y="8453"/>
                </a:lnTo>
                <a:lnTo>
                  <a:pt x="15810" y="8716"/>
                </a:lnTo>
                <a:lnTo>
                  <a:pt x="14151" y="8971"/>
                </a:lnTo>
                <a:lnTo>
                  <a:pt x="12493" y="9225"/>
                </a:lnTo>
                <a:lnTo>
                  <a:pt x="10808" y="9472"/>
                </a:lnTo>
                <a:lnTo>
                  <a:pt x="9096" y="9712"/>
                </a:lnTo>
                <a:lnTo>
                  <a:pt x="7357" y="9951"/>
                </a:lnTo>
                <a:lnTo>
                  <a:pt x="5618" y="10183"/>
                </a:lnTo>
                <a:lnTo>
                  <a:pt x="3826" y="10414"/>
                </a:lnTo>
                <a:lnTo>
                  <a:pt x="3451" y="10468"/>
                </a:lnTo>
                <a:lnTo>
                  <a:pt x="3103" y="10522"/>
                </a:lnTo>
                <a:lnTo>
                  <a:pt x="2756" y="10576"/>
                </a:lnTo>
                <a:lnTo>
                  <a:pt x="2461" y="10638"/>
                </a:lnTo>
                <a:lnTo>
                  <a:pt x="2167" y="10700"/>
                </a:lnTo>
                <a:lnTo>
                  <a:pt x="1873" y="10769"/>
                </a:lnTo>
                <a:lnTo>
                  <a:pt x="1632" y="10839"/>
                </a:lnTo>
                <a:lnTo>
                  <a:pt x="1391" y="10908"/>
                </a:lnTo>
                <a:lnTo>
                  <a:pt x="1177" y="10985"/>
                </a:lnTo>
                <a:lnTo>
                  <a:pt x="990" y="11055"/>
                </a:lnTo>
                <a:lnTo>
                  <a:pt x="803" y="11132"/>
                </a:lnTo>
                <a:lnTo>
                  <a:pt x="642" y="11217"/>
                </a:lnTo>
                <a:lnTo>
                  <a:pt x="509" y="11294"/>
                </a:lnTo>
                <a:lnTo>
                  <a:pt x="375" y="11379"/>
                </a:lnTo>
                <a:lnTo>
                  <a:pt x="268" y="11464"/>
                </a:lnTo>
                <a:lnTo>
                  <a:pt x="188" y="11549"/>
                </a:lnTo>
                <a:lnTo>
                  <a:pt x="107" y="11634"/>
                </a:lnTo>
                <a:lnTo>
                  <a:pt x="54" y="11719"/>
                </a:lnTo>
                <a:lnTo>
                  <a:pt x="27" y="11804"/>
                </a:lnTo>
                <a:lnTo>
                  <a:pt x="0" y="11896"/>
                </a:lnTo>
                <a:lnTo>
                  <a:pt x="0" y="12074"/>
                </a:lnTo>
                <a:lnTo>
                  <a:pt x="54" y="12251"/>
                </a:lnTo>
                <a:lnTo>
                  <a:pt x="161" y="12421"/>
                </a:lnTo>
                <a:lnTo>
                  <a:pt x="321" y="12599"/>
                </a:lnTo>
                <a:lnTo>
                  <a:pt x="562" y="12769"/>
                </a:lnTo>
                <a:lnTo>
                  <a:pt x="830" y="12939"/>
                </a:lnTo>
                <a:lnTo>
                  <a:pt x="1151" y="13093"/>
                </a:lnTo>
                <a:lnTo>
                  <a:pt x="1525" y="13247"/>
                </a:lnTo>
                <a:lnTo>
                  <a:pt x="1926" y="13394"/>
                </a:lnTo>
                <a:lnTo>
                  <a:pt x="2381" y="13533"/>
                </a:lnTo>
                <a:lnTo>
                  <a:pt x="2863" y="13657"/>
                </a:lnTo>
                <a:lnTo>
                  <a:pt x="3398" y="13772"/>
                </a:lnTo>
                <a:lnTo>
                  <a:pt x="3959" y="13865"/>
                </a:lnTo>
                <a:lnTo>
                  <a:pt x="4548" y="13958"/>
                </a:lnTo>
                <a:lnTo>
                  <a:pt x="5163" y="14027"/>
                </a:lnTo>
                <a:lnTo>
                  <a:pt x="5484" y="14050"/>
                </a:lnTo>
                <a:lnTo>
                  <a:pt x="5832" y="14073"/>
                </a:lnTo>
                <a:lnTo>
                  <a:pt x="6153" y="14097"/>
                </a:lnTo>
                <a:lnTo>
                  <a:pt x="6501" y="14112"/>
                </a:lnTo>
                <a:lnTo>
                  <a:pt x="6848" y="14120"/>
                </a:lnTo>
                <a:lnTo>
                  <a:pt x="7196" y="14127"/>
                </a:lnTo>
                <a:lnTo>
                  <a:pt x="7544" y="14127"/>
                </a:lnTo>
                <a:lnTo>
                  <a:pt x="7892" y="14120"/>
                </a:lnTo>
                <a:lnTo>
                  <a:pt x="8266" y="14112"/>
                </a:lnTo>
                <a:lnTo>
                  <a:pt x="8641" y="14097"/>
                </a:lnTo>
                <a:lnTo>
                  <a:pt x="9015" y="14073"/>
                </a:lnTo>
                <a:lnTo>
                  <a:pt x="9390" y="14043"/>
                </a:lnTo>
                <a:lnTo>
                  <a:pt x="9764" y="14012"/>
                </a:lnTo>
                <a:lnTo>
                  <a:pt x="10139" y="13973"/>
                </a:lnTo>
                <a:lnTo>
                  <a:pt x="11985" y="13757"/>
                </a:lnTo>
                <a:lnTo>
                  <a:pt x="13830" y="13525"/>
                </a:lnTo>
                <a:lnTo>
                  <a:pt x="15649" y="13286"/>
                </a:lnTo>
                <a:lnTo>
                  <a:pt x="17468" y="13039"/>
                </a:lnTo>
                <a:lnTo>
                  <a:pt x="19261" y="12769"/>
                </a:lnTo>
                <a:lnTo>
                  <a:pt x="21053" y="12499"/>
                </a:lnTo>
                <a:lnTo>
                  <a:pt x="22819" y="12213"/>
                </a:lnTo>
                <a:lnTo>
                  <a:pt x="24584" y="11912"/>
                </a:lnTo>
                <a:lnTo>
                  <a:pt x="26323" y="11611"/>
                </a:lnTo>
                <a:lnTo>
                  <a:pt x="28035" y="11294"/>
                </a:lnTo>
                <a:lnTo>
                  <a:pt x="29720" y="10962"/>
                </a:lnTo>
                <a:lnTo>
                  <a:pt x="31406" y="10630"/>
                </a:lnTo>
                <a:lnTo>
                  <a:pt x="33064" y="10283"/>
                </a:lnTo>
                <a:lnTo>
                  <a:pt x="34696" y="9928"/>
                </a:lnTo>
                <a:lnTo>
                  <a:pt x="36301" y="9557"/>
                </a:lnTo>
                <a:lnTo>
                  <a:pt x="37906" y="9187"/>
                </a:lnTo>
                <a:lnTo>
                  <a:pt x="39457" y="8801"/>
                </a:lnTo>
                <a:lnTo>
                  <a:pt x="41009" y="8415"/>
                </a:lnTo>
                <a:lnTo>
                  <a:pt x="42507" y="8013"/>
                </a:lnTo>
                <a:lnTo>
                  <a:pt x="43978" y="7604"/>
                </a:lnTo>
                <a:lnTo>
                  <a:pt x="45450" y="7187"/>
                </a:lnTo>
                <a:lnTo>
                  <a:pt x="46867" y="6770"/>
                </a:lnTo>
                <a:lnTo>
                  <a:pt x="48258" y="6338"/>
                </a:lnTo>
                <a:lnTo>
                  <a:pt x="49623" y="5898"/>
                </a:lnTo>
                <a:lnTo>
                  <a:pt x="50960" y="5458"/>
                </a:lnTo>
                <a:lnTo>
                  <a:pt x="52244" y="5010"/>
                </a:lnTo>
                <a:lnTo>
                  <a:pt x="53502" y="4555"/>
                </a:lnTo>
                <a:lnTo>
                  <a:pt x="54732" y="4092"/>
                </a:lnTo>
                <a:lnTo>
                  <a:pt x="55936" y="3621"/>
                </a:lnTo>
                <a:lnTo>
                  <a:pt x="57086" y="3150"/>
                </a:lnTo>
                <a:lnTo>
                  <a:pt x="58210" y="2671"/>
                </a:lnTo>
                <a:lnTo>
                  <a:pt x="59280" y="2185"/>
                </a:lnTo>
                <a:lnTo>
                  <a:pt x="59520" y="2061"/>
                </a:lnTo>
                <a:lnTo>
                  <a:pt x="59681" y="1945"/>
                </a:lnTo>
                <a:lnTo>
                  <a:pt x="59815" y="1822"/>
                </a:lnTo>
                <a:lnTo>
                  <a:pt x="59922" y="1698"/>
                </a:lnTo>
                <a:lnTo>
                  <a:pt x="59948" y="1567"/>
                </a:lnTo>
                <a:lnTo>
                  <a:pt x="59975" y="1444"/>
                </a:lnTo>
                <a:lnTo>
                  <a:pt x="59922" y="1328"/>
                </a:lnTo>
                <a:lnTo>
                  <a:pt x="59841" y="1204"/>
                </a:lnTo>
                <a:lnTo>
                  <a:pt x="59734" y="1089"/>
                </a:lnTo>
                <a:lnTo>
                  <a:pt x="59601" y="973"/>
                </a:lnTo>
                <a:lnTo>
                  <a:pt x="59413" y="857"/>
                </a:lnTo>
                <a:lnTo>
                  <a:pt x="59226" y="749"/>
                </a:lnTo>
                <a:lnTo>
                  <a:pt x="58985" y="648"/>
                </a:lnTo>
                <a:lnTo>
                  <a:pt x="58718" y="548"/>
                </a:lnTo>
                <a:lnTo>
                  <a:pt x="58450" y="455"/>
                </a:lnTo>
                <a:lnTo>
                  <a:pt x="58156" y="371"/>
                </a:lnTo>
                <a:lnTo>
                  <a:pt x="57835" y="293"/>
                </a:lnTo>
                <a:lnTo>
                  <a:pt x="57487" y="224"/>
                </a:lnTo>
                <a:lnTo>
                  <a:pt x="57140" y="162"/>
                </a:lnTo>
                <a:lnTo>
                  <a:pt x="56765" y="108"/>
                </a:lnTo>
                <a:lnTo>
                  <a:pt x="56391" y="69"/>
                </a:lnTo>
                <a:lnTo>
                  <a:pt x="55989" y="31"/>
                </a:lnTo>
                <a:lnTo>
                  <a:pt x="55615" y="8"/>
                </a:lnTo>
                <a:lnTo>
                  <a:pt x="5521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5"/>
          <p:cNvSpPr/>
          <p:nvPr/>
        </p:nvSpPr>
        <p:spPr>
          <a:xfrm rot="10800000">
            <a:off x="7715351" y="154142"/>
            <a:ext cx="128434" cy="48544"/>
          </a:xfrm>
          <a:custGeom>
            <a:rect b="b" l="l" r="r" t="t"/>
            <a:pathLst>
              <a:path extrusionOk="0" h="5575" w="45263">
                <a:moveTo>
                  <a:pt x="43256" y="1"/>
                </a:moveTo>
                <a:lnTo>
                  <a:pt x="43069" y="8"/>
                </a:lnTo>
                <a:lnTo>
                  <a:pt x="42855" y="16"/>
                </a:lnTo>
                <a:lnTo>
                  <a:pt x="40340" y="186"/>
                </a:lnTo>
                <a:lnTo>
                  <a:pt x="37852" y="333"/>
                </a:lnTo>
                <a:lnTo>
                  <a:pt x="35338" y="479"/>
                </a:lnTo>
                <a:lnTo>
                  <a:pt x="32823" y="611"/>
                </a:lnTo>
                <a:lnTo>
                  <a:pt x="30335" y="734"/>
                </a:lnTo>
                <a:lnTo>
                  <a:pt x="27794" y="850"/>
                </a:lnTo>
                <a:lnTo>
                  <a:pt x="22738" y="1081"/>
                </a:lnTo>
                <a:lnTo>
                  <a:pt x="21508" y="1135"/>
                </a:lnTo>
                <a:lnTo>
                  <a:pt x="20277" y="1182"/>
                </a:lnTo>
                <a:lnTo>
                  <a:pt x="17843" y="1274"/>
                </a:lnTo>
                <a:lnTo>
                  <a:pt x="15382" y="1359"/>
                </a:lnTo>
                <a:lnTo>
                  <a:pt x="12947" y="1452"/>
                </a:lnTo>
                <a:lnTo>
                  <a:pt x="11717" y="1514"/>
                </a:lnTo>
                <a:lnTo>
                  <a:pt x="10513" y="1575"/>
                </a:lnTo>
                <a:lnTo>
                  <a:pt x="9309" y="1645"/>
                </a:lnTo>
                <a:lnTo>
                  <a:pt x="8132" y="1722"/>
                </a:lnTo>
                <a:lnTo>
                  <a:pt x="6929" y="1815"/>
                </a:lnTo>
                <a:lnTo>
                  <a:pt x="5751" y="1915"/>
                </a:lnTo>
                <a:lnTo>
                  <a:pt x="4601" y="2031"/>
                </a:lnTo>
                <a:lnTo>
                  <a:pt x="3451" y="2154"/>
                </a:lnTo>
                <a:lnTo>
                  <a:pt x="3130" y="2201"/>
                </a:lnTo>
                <a:lnTo>
                  <a:pt x="2836" y="2239"/>
                </a:lnTo>
                <a:lnTo>
                  <a:pt x="2568" y="2286"/>
                </a:lnTo>
                <a:lnTo>
                  <a:pt x="2301" y="2332"/>
                </a:lnTo>
                <a:lnTo>
                  <a:pt x="2060" y="2386"/>
                </a:lnTo>
                <a:lnTo>
                  <a:pt x="1819" y="2440"/>
                </a:lnTo>
                <a:lnTo>
                  <a:pt x="1391" y="2548"/>
                </a:lnTo>
                <a:lnTo>
                  <a:pt x="1043" y="2672"/>
                </a:lnTo>
                <a:lnTo>
                  <a:pt x="722" y="2803"/>
                </a:lnTo>
                <a:lnTo>
                  <a:pt x="482" y="2942"/>
                </a:lnTo>
                <a:lnTo>
                  <a:pt x="294" y="3081"/>
                </a:lnTo>
                <a:lnTo>
                  <a:pt x="134" y="3228"/>
                </a:lnTo>
                <a:lnTo>
                  <a:pt x="54" y="3374"/>
                </a:lnTo>
                <a:lnTo>
                  <a:pt x="0" y="3529"/>
                </a:lnTo>
                <a:lnTo>
                  <a:pt x="0" y="3683"/>
                </a:lnTo>
                <a:lnTo>
                  <a:pt x="54" y="3837"/>
                </a:lnTo>
                <a:lnTo>
                  <a:pt x="134" y="3992"/>
                </a:lnTo>
                <a:lnTo>
                  <a:pt x="294" y="4146"/>
                </a:lnTo>
                <a:lnTo>
                  <a:pt x="455" y="4293"/>
                </a:lnTo>
                <a:lnTo>
                  <a:pt x="669" y="4440"/>
                </a:lnTo>
                <a:lnTo>
                  <a:pt x="936" y="4586"/>
                </a:lnTo>
                <a:lnTo>
                  <a:pt x="1231" y="4717"/>
                </a:lnTo>
                <a:lnTo>
                  <a:pt x="1552" y="4849"/>
                </a:lnTo>
                <a:lnTo>
                  <a:pt x="1899" y="4972"/>
                </a:lnTo>
                <a:lnTo>
                  <a:pt x="2301" y="5088"/>
                </a:lnTo>
                <a:lnTo>
                  <a:pt x="2729" y="5196"/>
                </a:lnTo>
                <a:lnTo>
                  <a:pt x="3183" y="5289"/>
                </a:lnTo>
                <a:lnTo>
                  <a:pt x="3665" y="5374"/>
                </a:lnTo>
                <a:lnTo>
                  <a:pt x="4173" y="5443"/>
                </a:lnTo>
                <a:lnTo>
                  <a:pt x="4708" y="5497"/>
                </a:lnTo>
                <a:lnTo>
                  <a:pt x="5243" y="5544"/>
                </a:lnTo>
                <a:lnTo>
                  <a:pt x="5832" y="5567"/>
                </a:lnTo>
                <a:lnTo>
                  <a:pt x="6420" y="5574"/>
                </a:lnTo>
                <a:lnTo>
                  <a:pt x="7036" y="5567"/>
                </a:lnTo>
                <a:lnTo>
                  <a:pt x="7651" y="5544"/>
                </a:lnTo>
                <a:lnTo>
                  <a:pt x="8855" y="5466"/>
                </a:lnTo>
                <a:lnTo>
                  <a:pt x="10005" y="5381"/>
                </a:lnTo>
                <a:lnTo>
                  <a:pt x="11182" y="5281"/>
                </a:lnTo>
                <a:lnTo>
                  <a:pt x="12305" y="5165"/>
                </a:lnTo>
                <a:lnTo>
                  <a:pt x="13456" y="5034"/>
                </a:lnTo>
                <a:lnTo>
                  <a:pt x="14579" y="4903"/>
                </a:lnTo>
                <a:lnTo>
                  <a:pt x="15703" y="4756"/>
                </a:lnTo>
                <a:lnTo>
                  <a:pt x="16799" y="4609"/>
                </a:lnTo>
                <a:lnTo>
                  <a:pt x="19020" y="4293"/>
                </a:lnTo>
                <a:lnTo>
                  <a:pt x="21187" y="3976"/>
                </a:lnTo>
                <a:lnTo>
                  <a:pt x="23380" y="3660"/>
                </a:lnTo>
                <a:lnTo>
                  <a:pt x="24477" y="3505"/>
                </a:lnTo>
                <a:lnTo>
                  <a:pt x="25574" y="3359"/>
                </a:lnTo>
                <a:lnTo>
                  <a:pt x="30202" y="2757"/>
                </a:lnTo>
                <a:lnTo>
                  <a:pt x="32502" y="2456"/>
                </a:lnTo>
                <a:lnTo>
                  <a:pt x="34803" y="2162"/>
                </a:lnTo>
                <a:lnTo>
                  <a:pt x="37103" y="1884"/>
                </a:lnTo>
                <a:lnTo>
                  <a:pt x="39431" y="1606"/>
                </a:lnTo>
                <a:lnTo>
                  <a:pt x="41811" y="1336"/>
                </a:lnTo>
                <a:lnTo>
                  <a:pt x="44192" y="1081"/>
                </a:lnTo>
                <a:lnTo>
                  <a:pt x="44379" y="1058"/>
                </a:lnTo>
                <a:lnTo>
                  <a:pt x="44540" y="1035"/>
                </a:lnTo>
                <a:lnTo>
                  <a:pt x="44700" y="1004"/>
                </a:lnTo>
                <a:lnTo>
                  <a:pt x="44834" y="966"/>
                </a:lnTo>
                <a:lnTo>
                  <a:pt x="44941" y="927"/>
                </a:lnTo>
                <a:lnTo>
                  <a:pt x="45048" y="888"/>
                </a:lnTo>
                <a:lnTo>
                  <a:pt x="45128" y="842"/>
                </a:lnTo>
                <a:lnTo>
                  <a:pt x="45182" y="804"/>
                </a:lnTo>
                <a:lnTo>
                  <a:pt x="45235" y="757"/>
                </a:lnTo>
                <a:lnTo>
                  <a:pt x="45262" y="703"/>
                </a:lnTo>
                <a:lnTo>
                  <a:pt x="45262" y="611"/>
                </a:lnTo>
                <a:lnTo>
                  <a:pt x="45235" y="510"/>
                </a:lnTo>
                <a:lnTo>
                  <a:pt x="45128" y="410"/>
                </a:lnTo>
                <a:lnTo>
                  <a:pt x="44968" y="317"/>
                </a:lnTo>
                <a:lnTo>
                  <a:pt x="44781" y="232"/>
                </a:lnTo>
                <a:lnTo>
                  <a:pt x="44540" y="155"/>
                </a:lnTo>
                <a:lnTo>
                  <a:pt x="44272" y="86"/>
                </a:lnTo>
                <a:lnTo>
                  <a:pt x="44112" y="62"/>
                </a:lnTo>
                <a:lnTo>
                  <a:pt x="43951" y="39"/>
                </a:lnTo>
                <a:lnTo>
                  <a:pt x="43791" y="24"/>
                </a:lnTo>
                <a:lnTo>
                  <a:pt x="43630" y="8"/>
                </a:lnTo>
                <a:lnTo>
                  <a:pt x="4344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rot="10800000">
            <a:off x="7859184" y="102210"/>
            <a:ext cx="137654" cy="65013"/>
          </a:xfrm>
          <a:custGeom>
            <a:rect b="b" l="l" r="r" t="t"/>
            <a:pathLst>
              <a:path extrusionOk="0" h="6602" w="42883">
                <a:moveTo>
                  <a:pt x="38228" y="1"/>
                </a:moveTo>
                <a:lnTo>
                  <a:pt x="37746" y="8"/>
                </a:lnTo>
                <a:lnTo>
                  <a:pt x="37238" y="24"/>
                </a:lnTo>
                <a:lnTo>
                  <a:pt x="36703" y="55"/>
                </a:lnTo>
                <a:lnTo>
                  <a:pt x="28357" y="734"/>
                </a:lnTo>
                <a:lnTo>
                  <a:pt x="24184" y="1074"/>
                </a:lnTo>
                <a:lnTo>
                  <a:pt x="19984" y="1429"/>
                </a:lnTo>
                <a:lnTo>
                  <a:pt x="15837" y="1792"/>
                </a:lnTo>
                <a:lnTo>
                  <a:pt x="13751" y="1977"/>
                </a:lnTo>
                <a:lnTo>
                  <a:pt x="11691" y="2170"/>
                </a:lnTo>
                <a:lnTo>
                  <a:pt x="9631" y="2371"/>
                </a:lnTo>
                <a:lnTo>
                  <a:pt x="7571" y="2571"/>
                </a:lnTo>
                <a:lnTo>
                  <a:pt x="5538" y="2780"/>
                </a:lnTo>
                <a:lnTo>
                  <a:pt x="3505" y="2996"/>
                </a:lnTo>
                <a:lnTo>
                  <a:pt x="3184" y="3035"/>
                </a:lnTo>
                <a:lnTo>
                  <a:pt x="2890" y="3073"/>
                </a:lnTo>
                <a:lnTo>
                  <a:pt x="2596" y="3119"/>
                </a:lnTo>
                <a:lnTo>
                  <a:pt x="2328" y="3166"/>
                </a:lnTo>
                <a:lnTo>
                  <a:pt x="2087" y="3220"/>
                </a:lnTo>
                <a:lnTo>
                  <a:pt x="1847" y="3274"/>
                </a:lnTo>
                <a:lnTo>
                  <a:pt x="1633" y="3328"/>
                </a:lnTo>
                <a:lnTo>
                  <a:pt x="1419" y="3390"/>
                </a:lnTo>
                <a:lnTo>
                  <a:pt x="1231" y="3451"/>
                </a:lnTo>
                <a:lnTo>
                  <a:pt x="1044" y="3521"/>
                </a:lnTo>
                <a:lnTo>
                  <a:pt x="884" y="3590"/>
                </a:lnTo>
                <a:lnTo>
                  <a:pt x="750" y="3660"/>
                </a:lnTo>
                <a:lnTo>
                  <a:pt x="482" y="3806"/>
                </a:lnTo>
                <a:lnTo>
                  <a:pt x="295" y="3953"/>
                </a:lnTo>
                <a:lnTo>
                  <a:pt x="135" y="4115"/>
                </a:lnTo>
                <a:lnTo>
                  <a:pt x="54" y="4277"/>
                </a:lnTo>
                <a:lnTo>
                  <a:pt x="1" y="4447"/>
                </a:lnTo>
                <a:lnTo>
                  <a:pt x="1" y="4617"/>
                </a:lnTo>
                <a:lnTo>
                  <a:pt x="54" y="4787"/>
                </a:lnTo>
                <a:lnTo>
                  <a:pt x="135" y="4957"/>
                </a:lnTo>
                <a:lnTo>
                  <a:pt x="295" y="5127"/>
                </a:lnTo>
                <a:lnTo>
                  <a:pt x="456" y="5289"/>
                </a:lnTo>
                <a:lnTo>
                  <a:pt x="696" y="5451"/>
                </a:lnTo>
                <a:lnTo>
                  <a:pt x="937" y="5605"/>
                </a:lnTo>
                <a:lnTo>
                  <a:pt x="1231" y="5752"/>
                </a:lnTo>
                <a:lnTo>
                  <a:pt x="1579" y="5891"/>
                </a:lnTo>
                <a:lnTo>
                  <a:pt x="1954" y="6030"/>
                </a:lnTo>
                <a:lnTo>
                  <a:pt x="2355" y="6146"/>
                </a:lnTo>
                <a:lnTo>
                  <a:pt x="2783" y="6261"/>
                </a:lnTo>
                <a:lnTo>
                  <a:pt x="3238" y="6354"/>
                </a:lnTo>
                <a:lnTo>
                  <a:pt x="3746" y="6439"/>
                </a:lnTo>
                <a:lnTo>
                  <a:pt x="4254" y="6508"/>
                </a:lnTo>
                <a:lnTo>
                  <a:pt x="4549" y="6532"/>
                </a:lnTo>
                <a:lnTo>
                  <a:pt x="4816" y="6555"/>
                </a:lnTo>
                <a:lnTo>
                  <a:pt x="5084" y="6578"/>
                </a:lnTo>
                <a:lnTo>
                  <a:pt x="5378" y="6586"/>
                </a:lnTo>
                <a:lnTo>
                  <a:pt x="5672" y="6601"/>
                </a:lnTo>
                <a:lnTo>
                  <a:pt x="6287" y="6601"/>
                </a:lnTo>
                <a:lnTo>
                  <a:pt x="6582" y="6593"/>
                </a:lnTo>
                <a:lnTo>
                  <a:pt x="6903" y="6586"/>
                </a:lnTo>
                <a:lnTo>
                  <a:pt x="7224" y="6570"/>
                </a:lnTo>
                <a:lnTo>
                  <a:pt x="7545" y="6547"/>
                </a:lnTo>
                <a:lnTo>
                  <a:pt x="7892" y="6516"/>
                </a:lnTo>
                <a:lnTo>
                  <a:pt x="9925" y="6323"/>
                </a:lnTo>
                <a:lnTo>
                  <a:pt x="11985" y="6115"/>
                </a:lnTo>
                <a:lnTo>
                  <a:pt x="14018" y="5906"/>
                </a:lnTo>
                <a:lnTo>
                  <a:pt x="16051" y="5682"/>
                </a:lnTo>
                <a:lnTo>
                  <a:pt x="18084" y="5459"/>
                </a:lnTo>
                <a:lnTo>
                  <a:pt x="20117" y="5235"/>
                </a:lnTo>
                <a:lnTo>
                  <a:pt x="24130" y="4764"/>
                </a:lnTo>
                <a:lnTo>
                  <a:pt x="28169" y="4285"/>
                </a:lnTo>
                <a:lnTo>
                  <a:pt x="32182" y="3791"/>
                </a:lnTo>
                <a:lnTo>
                  <a:pt x="40154" y="2811"/>
                </a:lnTo>
                <a:lnTo>
                  <a:pt x="40635" y="2749"/>
                </a:lnTo>
                <a:lnTo>
                  <a:pt x="41063" y="2672"/>
                </a:lnTo>
                <a:lnTo>
                  <a:pt x="41438" y="2587"/>
                </a:lnTo>
                <a:lnTo>
                  <a:pt x="41759" y="2494"/>
                </a:lnTo>
                <a:lnTo>
                  <a:pt x="42053" y="2386"/>
                </a:lnTo>
                <a:lnTo>
                  <a:pt x="42294" y="2278"/>
                </a:lnTo>
                <a:lnTo>
                  <a:pt x="42481" y="2162"/>
                </a:lnTo>
                <a:lnTo>
                  <a:pt x="42641" y="2046"/>
                </a:lnTo>
                <a:lnTo>
                  <a:pt x="42775" y="1923"/>
                </a:lnTo>
                <a:lnTo>
                  <a:pt x="42829" y="1792"/>
                </a:lnTo>
                <a:lnTo>
                  <a:pt x="42882" y="1668"/>
                </a:lnTo>
                <a:lnTo>
                  <a:pt x="42882" y="1537"/>
                </a:lnTo>
                <a:lnTo>
                  <a:pt x="42855" y="1406"/>
                </a:lnTo>
                <a:lnTo>
                  <a:pt x="42775" y="1274"/>
                </a:lnTo>
                <a:lnTo>
                  <a:pt x="42668" y="1143"/>
                </a:lnTo>
                <a:lnTo>
                  <a:pt x="42534" y="1020"/>
                </a:lnTo>
                <a:lnTo>
                  <a:pt x="42347" y="896"/>
                </a:lnTo>
                <a:lnTo>
                  <a:pt x="42160" y="780"/>
                </a:lnTo>
                <a:lnTo>
                  <a:pt x="41919" y="664"/>
                </a:lnTo>
                <a:lnTo>
                  <a:pt x="41678" y="556"/>
                </a:lnTo>
                <a:lnTo>
                  <a:pt x="41384" y="456"/>
                </a:lnTo>
                <a:lnTo>
                  <a:pt x="41063" y="363"/>
                </a:lnTo>
                <a:lnTo>
                  <a:pt x="40715" y="279"/>
                </a:lnTo>
                <a:lnTo>
                  <a:pt x="40368" y="201"/>
                </a:lnTo>
                <a:lnTo>
                  <a:pt x="39966" y="140"/>
                </a:lnTo>
                <a:lnTo>
                  <a:pt x="39565" y="86"/>
                </a:lnTo>
                <a:lnTo>
                  <a:pt x="39137" y="47"/>
                </a:lnTo>
                <a:lnTo>
                  <a:pt x="38682" y="16"/>
                </a:lnTo>
                <a:lnTo>
                  <a:pt x="3822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5"/>
          <p:cNvSpPr/>
          <p:nvPr/>
        </p:nvSpPr>
        <p:spPr>
          <a:xfrm rot="-5400000">
            <a:off x="3961507" y="-135708"/>
            <a:ext cx="409756" cy="628246"/>
          </a:xfrm>
          <a:custGeom>
            <a:rect b="b" l="l" r="r" t="t"/>
            <a:pathLst>
              <a:path extrusionOk="0" h="52983" w="129875">
                <a:moveTo>
                  <a:pt x="102910" y="1"/>
                </a:moveTo>
                <a:lnTo>
                  <a:pt x="100262" y="16"/>
                </a:lnTo>
                <a:lnTo>
                  <a:pt x="97587" y="40"/>
                </a:lnTo>
                <a:lnTo>
                  <a:pt x="94939" y="70"/>
                </a:lnTo>
                <a:lnTo>
                  <a:pt x="92290" y="117"/>
                </a:lnTo>
                <a:lnTo>
                  <a:pt x="89669" y="179"/>
                </a:lnTo>
                <a:lnTo>
                  <a:pt x="87047" y="248"/>
                </a:lnTo>
                <a:lnTo>
                  <a:pt x="84426" y="333"/>
                </a:lnTo>
                <a:lnTo>
                  <a:pt x="81831" y="426"/>
                </a:lnTo>
                <a:lnTo>
                  <a:pt x="79236" y="526"/>
                </a:lnTo>
                <a:lnTo>
                  <a:pt x="76668" y="649"/>
                </a:lnTo>
                <a:lnTo>
                  <a:pt x="74100" y="773"/>
                </a:lnTo>
                <a:lnTo>
                  <a:pt x="71585" y="920"/>
                </a:lnTo>
                <a:lnTo>
                  <a:pt x="69044" y="1074"/>
                </a:lnTo>
                <a:lnTo>
                  <a:pt x="66556" y="1244"/>
                </a:lnTo>
                <a:lnTo>
                  <a:pt x="64095" y="1429"/>
                </a:lnTo>
                <a:lnTo>
                  <a:pt x="61634" y="1622"/>
                </a:lnTo>
                <a:lnTo>
                  <a:pt x="59227" y="1831"/>
                </a:lnTo>
                <a:lnTo>
                  <a:pt x="56819" y="2054"/>
                </a:lnTo>
                <a:lnTo>
                  <a:pt x="54465" y="2286"/>
                </a:lnTo>
                <a:lnTo>
                  <a:pt x="52138" y="2541"/>
                </a:lnTo>
                <a:lnTo>
                  <a:pt x="49810" y="2803"/>
                </a:lnTo>
                <a:lnTo>
                  <a:pt x="47563" y="3081"/>
                </a:lnTo>
                <a:lnTo>
                  <a:pt x="45316" y="3375"/>
                </a:lnTo>
                <a:lnTo>
                  <a:pt x="43123" y="3683"/>
                </a:lnTo>
                <a:lnTo>
                  <a:pt x="40956" y="4008"/>
                </a:lnTo>
                <a:lnTo>
                  <a:pt x="39886" y="4170"/>
                </a:lnTo>
                <a:lnTo>
                  <a:pt x="38816" y="4340"/>
                </a:lnTo>
                <a:lnTo>
                  <a:pt x="37773" y="4517"/>
                </a:lnTo>
                <a:lnTo>
                  <a:pt x="36756" y="4695"/>
                </a:lnTo>
                <a:lnTo>
                  <a:pt x="35713" y="4880"/>
                </a:lnTo>
                <a:lnTo>
                  <a:pt x="34696" y="5065"/>
                </a:lnTo>
                <a:lnTo>
                  <a:pt x="33707" y="5250"/>
                </a:lnTo>
                <a:lnTo>
                  <a:pt x="32690" y="5443"/>
                </a:lnTo>
                <a:lnTo>
                  <a:pt x="31727" y="5644"/>
                </a:lnTo>
                <a:lnTo>
                  <a:pt x="30737" y="5845"/>
                </a:lnTo>
                <a:lnTo>
                  <a:pt x="29801" y="6046"/>
                </a:lnTo>
                <a:lnTo>
                  <a:pt x="28838" y="6262"/>
                </a:lnTo>
                <a:lnTo>
                  <a:pt x="27902" y="6470"/>
                </a:lnTo>
                <a:lnTo>
                  <a:pt x="26992" y="6686"/>
                </a:lnTo>
                <a:lnTo>
                  <a:pt x="26056" y="6910"/>
                </a:lnTo>
                <a:lnTo>
                  <a:pt x="25173" y="7134"/>
                </a:lnTo>
                <a:lnTo>
                  <a:pt x="24290" y="7366"/>
                </a:lnTo>
                <a:lnTo>
                  <a:pt x="23408" y="7597"/>
                </a:lnTo>
                <a:lnTo>
                  <a:pt x="22552" y="7837"/>
                </a:lnTo>
                <a:lnTo>
                  <a:pt x="21696" y="8076"/>
                </a:lnTo>
                <a:lnTo>
                  <a:pt x="20866" y="8323"/>
                </a:lnTo>
                <a:lnTo>
                  <a:pt x="20037" y="8570"/>
                </a:lnTo>
                <a:lnTo>
                  <a:pt x="19234" y="8825"/>
                </a:lnTo>
                <a:lnTo>
                  <a:pt x="18432" y="9080"/>
                </a:lnTo>
                <a:lnTo>
                  <a:pt x="17656" y="9342"/>
                </a:lnTo>
                <a:lnTo>
                  <a:pt x="16907" y="9612"/>
                </a:lnTo>
                <a:lnTo>
                  <a:pt x="16158" y="9882"/>
                </a:lnTo>
                <a:lnTo>
                  <a:pt x="15409" y="10160"/>
                </a:lnTo>
                <a:lnTo>
                  <a:pt x="14687" y="10438"/>
                </a:lnTo>
                <a:lnTo>
                  <a:pt x="13991" y="10724"/>
                </a:lnTo>
                <a:lnTo>
                  <a:pt x="13296" y="11010"/>
                </a:lnTo>
                <a:lnTo>
                  <a:pt x="12627" y="11303"/>
                </a:lnTo>
                <a:lnTo>
                  <a:pt x="11958" y="11596"/>
                </a:lnTo>
                <a:lnTo>
                  <a:pt x="11316" y="11897"/>
                </a:lnTo>
                <a:lnTo>
                  <a:pt x="10674" y="12206"/>
                </a:lnTo>
                <a:lnTo>
                  <a:pt x="10059" y="12515"/>
                </a:lnTo>
                <a:lnTo>
                  <a:pt x="9471" y="12831"/>
                </a:lnTo>
                <a:lnTo>
                  <a:pt x="8882" y="13148"/>
                </a:lnTo>
                <a:lnTo>
                  <a:pt x="8320" y="13472"/>
                </a:lnTo>
                <a:lnTo>
                  <a:pt x="7785" y="13796"/>
                </a:lnTo>
                <a:lnTo>
                  <a:pt x="7250" y="14128"/>
                </a:lnTo>
                <a:lnTo>
                  <a:pt x="6742" y="14468"/>
                </a:lnTo>
                <a:lnTo>
                  <a:pt x="6234" y="14808"/>
                </a:lnTo>
                <a:lnTo>
                  <a:pt x="5752" y="15155"/>
                </a:lnTo>
                <a:lnTo>
                  <a:pt x="5297" y="15503"/>
                </a:lnTo>
                <a:lnTo>
                  <a:pt x="4869" y="15865"/>
                </a:lnTo>
                <a:lnTo>
                  <a:pt x="4441" y="16220"/>
                </a:lnTo>
                <a:lnTo>
                  <a:pt x="4040" y="16583"/>
                </a:lnTo>
                <a:lnTo>
                  <a:pt x="3639" y="16954"/>
                </a:lnTo>
                <a:lnTo>
                  <a:pt x="3264" y="17332"/>
                </a:lnTo>
                <a:lnTo>
                  <a:pt x="2917" y="17710"/>
                </a:lnTo>
                <a:lnTo>
                  <a:pt x="2596" y="18089"/>
                </a:lnTo>
                <a:lnTo>
                  <a:pt x="2275" y="18482"/>
                </a:lnTo>
                <a:lnTo>
                  <a:pt x="1980" y="18876"/>
                </a:lnTo>
                <a:lnTo>
                  <a:pt x="1713" y="19270"/>
                </a:lnTo>
                <a:lnTo>
                  <a:pt x="1472" y="19671"/>
                </a:lnTo>
                <a:lnTo>
                  <a:pt x="1231" y="20080"/>
                </a:lnTo>
                <a:lnTo>
                  <a:pt x="1017" y="20497"/>
                </a:lnTo>
                <a:lnTo>
                  <a:pt x="830" y="20914"/>
                </a:lnTo>
                <a:lnTo>
                  <a:pt x="643" y="21339"/>
                </a:lnTo>
                <a:lnTo>
                  <a:pt x="482" y="21763"/>
                </a:lnTo>
                <a:lnTo>
                  <a:pt x="349" y="22196"/>
                </a:lnTo>
                <a:lnTo>
                  <a:pt x="242" y="22636"/>
                </a:lnTo>
                <a:lnTo>
                  <a:pt x="161" y="23076"/>
                </a:lnTo>
                <a:lnTo>
                  <a:pt x="81" y="23562"/>
                </a:lnTo>
                <a:lnTo>
                  <a:pt x="28" y="24048"/>
                </a:lnTo>
                <a:lnTo>
                  <a:pt x="1" y="24535"/>
                </a:lnTo>
                <a:lnTo>
                  <a:pt x="1" y="25006"/>
                </a:lnTo>
                <a:lnTo>
                  <a:pt x="28" y="25477"/>
                </a:lnTo>
                <a:lnTo>
                  <a:pt x="81" y="25940"/>
                </a:lnTo>
                <a:lnTo>
                  <a:pt x="161" y="26403"/>
                </a:lnTo>
                <a:lnTo>
                  <a:pt x="242" y="26858"/>
                </a:lnTo>
                <a:lnTo>
                  <a:pt x="375" y="27306"/>
                </a:lnTo>
                <a:lnTo>
                  <a:pt x="509" y="27754"/>
                </a:lnTo>
                <a:lnTo>
                  <a:pt x="670" y="28194"/>
                </a:lnTo>
                <a:lnTo>
                  <a:pt x="857" y="28626"/>
                </a:lnTo>
                <a:lnTo>
                  <a:pt x="1071" y="29059"/>
                </a:lnTo>
                <a:lnTo>
                  <a:pt x="1312" y="29483"/>
                </a:lnTo>
                <a:lnTo>
                  <a:pt x="1552" y="29900"/>
                </a:lnTo>
                <a:lnTo>
                  <a:pt x="1847" y="30317"/>
                </a:lnTo>
                <a:lnTo>
                  <a:pt x="2141" y="30726"/>
                </a:lnTo>
                <a:lnTo>
                  <a:pt x="2462" y="31128"/>
                </a:lnTo>
                <a:lnTo>
                  <a:pt x="2810" y="31529"/>
                </a:lnTo>
                <a:lnTo>
                  <a:pt x="3157" y="31923"/>
                </a:lnTo>
                <a:lnTo>
                  <a:pt x="3559" y="32316"/>
                </a:lnTo>
                <a:lnTo>
                  <a:pt x="3960" y="32702"/>
                </a:lnTo>
                <a:lnTo>
                  <a:pt x="4388" y="33081"/>
                </a:lnTo>
                <a:lnTo>
                  <a:pt x="4843" y="33459"/>
                </a:lnTo>
                <a:lnTo>
                  <a:pt x="5297" y="33830"/>
                </a:lnTo>
                <a:lnTo>
                  <a:pt x="5779" y="34200"/>
                </a:lnTo>
                <a:lnTo>
                  <a:pt x="6287" y="34563"/>
                </a:lnTo>
                <a:lnTo>
                  <a:pt x="6822" y="34918"/>
                </a:lnTo>
                <a:lnTo>
                  <a:pt x="7357" y="35273"/>
                </a:lnTo>
                <a:lnTo>
                  <a:pt x="7946" y="35621"/>
                </a:lnTo>
                <a:lnTo>
                  <a:pt x="8507" y="35968"/>
                </a:lnTo>
                <a:lnTo>
                  <a:pt x="9123" y="36308"/>
                </a:lnTo>
                <a:lnTo>
                  <a:pt x="9738" y="36640"/>
                </a:lnTo>
                <a:lnTo>
                  <a:pt x="10380" y="36972"/>
                </a:lnTo>
                <a:lnTo>
                  <a:pt x="11049" y="37304"/>
                </a:lnTo>
                <a:lnTo>
                  <a:pt x="11718" y="37620"/>
                </a:lnTo>
                <a:lnTo>
                  <a:pt x="12413" y="37944"/>
                </a:lnTo>
                <a:lnTo>
                  <a:pt x="13109" y="38253"/>
                </a:lnTo>
                <a:lnTo>
                  <a:pt x="13858" y="38570"/>
                </a:lnTo>
                <a:lnTo>
                  <a:pt x="14580" y="38871"/>
                </a:lnTo>
                <a:lnTo>
                  <a:pt x="15356" y="39172"/>
                </a:lnTo>
                <a:lnTo>
                  <a:pt x="16131" y="39473"/>
                </a:lnTo>
                <a:lnTo>
                  <a:pt x="16934" y="39766"/>
                </a:lnTo>
                <a:lnTo>
                  <a:pt x="17736" y="40060"/>
                </a:lnTo>
                <a:lnTo>
                  <a:pt x="18566" y="40337"/>
                </a:lnTo>
                <a:lnTo>
                  <a:pt x="19422" y="40623"/>
                </a:lnTo>
                <a:lnTo>
                  <a:pt x="20278" y="40901"/>
                </a:lnTo>
                <a:lnTo>
                  <a:pt x="21134" y="41171"/>
                </a:lnTo>
                <a:lnTo>
                  <a:pt x="22043" y="41441"/>
                </a:lnTo>
                <a:lnTo>
                  <a:pt x="22926" y="41712"/>
                </a:lnTo>
                <a:lnTo>
                  <a:pt x="23862" y="41974"/>
                </a:lnTo>
                <a:lnTo>
                  <a:pt x="24799" y="42229"/>
                </a:lnTo>
                <a:lnTo>
                  <a:pt x="25735" y="42484"/>
                </a:lnTo>
                <a:lnTo>
                  <a:pt x="26698" y="42738"/>
                </a:lnTo>
                <a:lnTo>
                  <a:pt x="27661" y="42978"/>
                </a:lnTo>
                <a:lnTo>
                  <a:pt x="28651" y="43225"/>
                </a:lnTo>
                <a:lnTo>
                  <a:pt x="29667" y="43464"/>
                </a:lnTo>
                <a:lnTo>
                  <a:pt x="30684" y="43703"/>
                </a:lnTo>
                <a:lnTo>
                  <a:pt x="31700" y="43935"/>
                </a:lnTo>
                <a:lnTo>
                  <a:pt x="32744" y="44159"/>
                </a:lnTo>
                <a:lnTo>
                  <a:pt x="33814" y="44383"/>
                </a:lnTo>
                <a:lnTo>
                  <a:pt x="34884" y="44607"/>
                </a:lnTo>
                <a:lnTo>
                  <a:pt x="35954" y="44823"/>
                </a:lnTo>
                <a:lnTo>
                  <a:pt x="37050" y="45039"/>
                </a:lnTo>
                <a:lnTo>
                  <a:pt x="38147" y="45255"/>
                </a:lnTo>
                <a:lnTo>
                  <a:pt x="39271" y="45456"/>
                </a:lnTo>
                <a:lnTo>
                  <a:pt x="41518" y="45865"/>
                </a:lnTo>
                <a:lnTo>
                  <a:pt x="43818" y="46259"/>
                </a:lnTo>
                <a:lnTo>
                  <a:pt x="46172" y="46637"/>
                </a:lnTo>
                <a:lnTo>
                  <a:pt x="48580" y="47000"/>
                </a:lnTo>
                <a:lnTo>
                  <a:pt x="50987" y="47355"/>
                </a:lnTo>
                <a:lnTo>
                  <a:pt x="53449" y="47702"/>
                </a:lnTo>
                <a:lnTo>
                  <a:pt x="55963" y="48026"/>
                </a:lnTo>
                <a:lnTo>
                  <a:pt x="58504" y="48351"/>
                </a:lnTo>
                <a:lnTo>
                  <a:pt x="61072" y="48652"/>
                </a:lnTo>
                <a:lnTo>
                  <a:pt x="63667" y="48953"/>
                </a:lnTo>
                <a:lnTo>
                  <a:pt x="66289" y="49231"/>
                </a:lnTo>
                <a:lnTo>
                  <a:pt x="68937" y="49509"/>
                </a:lnTo>
                <a:lnTo>
                  <a:pt x="71612" y="49771"/>
                </a:lnTo>
                <a:lnTo>
                  <a:pt x="74314" y="50018"/>
                </a:lnTo>
                <a:lnTo>
                  <a:pt x="77043" y="50265"/>
                </a:lnTo>
                <a:lnTo>
                  <a:pt x="79771" y="50497"/>
                </a:lnTo>
                <a:lnTo>
                  <a:pt x="82553" y="50721"/>
                </a:lnTo>
                <a:lnTo>
                  <a:pt x="85335" y="50929"/>
                </a:lnTo>
                <a:lnTo>
                  <a:pt x="88117" y="51138"/>
                </a:lnTo>
                <a:lnTo>
                  <a:pt x="90926" y="51331"/>
                </a:lnTo>
                <a:lnTo>
                  <a:pt x="93735" y="51516"/>
                </a:lnTo>
                <a:lnTo>
                  <a:pt x="96570" y="51693"/>
                </a:lnTo>
                <a:lnTo>
                  <a:pt x="99406" y="51871"/>
                </a:lnTo>
                <a:lnTo>
                  <a:pt x="102268" y="52033"/>
                </a:lnTo>
                <a:lnTo>
                  <a:pt x="105104" y="52187"/>
                </a:lnTo>
                <a:lnTo>
                  <a:pt x="107966" y="52334"/>
                </a:lnTo>
                <a:lnTo>
                  <a:pt x="110829" y="52473"/>
                </a:lnTo>
                <a:lnTo>
                  <a:pt x="113664" y="52604"/>
                </a:lnTo>
                <a:lnTo>
                  <a:pt x="116526" y="52728"/>
                </a:lnTo>
                <a:lnTo>
                  <a:pt x="119389" y="52851"/>
                </a:lnTo>
                <a:lnTo>
                  <a:pt x="122224" y="52967"/>
                </a:lnTo>
                <a:lnTo>
                  <a:pt x="122572" y="52975"/>
                </a:lnTo>
                <a:lnTo>
                  <a:pt x="122920" y="52983"/>
                </a:lnTo>
                <a:lnTo>
                  <a:pt x="123268" y="52983"/>
                </a:lnTo>
                <a:lnTo>
                  <a:pt x="123615" y="52975"/>
                </a:lnTo>
                <a:lnTo>
                  <a:pt x="123936" y="52967"/>
                </a:lnTo>
                <a:lnTo>
                  <a:pt x="124257" y="52952"/>
                </a:lnTo>
                <a:lnTo>
                  <a:pt x="124578" y="52936"/>
                </a:lnTo>
                <a:lnTo>
                  <a:pt x="124873" y="52913"/>
                </a:lnTo>
                <a:lnTo>
                  <a:pt x="125461" y="52859"/>
                </a:lnTo>
                <a:lnTo>
                  <a:pt x="126023" y="52790"/>
                </a:lnTo>
                <a:lnTo>
                  <a:pt x="126558" y="52705"/>
                </a:lnTo>
                <a:lnTo>
                  <a:pt x="127039" y="52604"/>
                </a:lnTo>
                <a:lnTo>
                  <a:pt x="127494" y="52489"/>
                </a:lnTo>
                <a:lnTo>
                  <a:pt x="127922" y="52373"/>
                </a:lnTo>
                <a:lnTo>
                  <a:pt x="128297" y="52242"/>
                </a:lnTo>
                <a:lnTo>
                  <a:pt x="128644" y="52103"/>
                </a:lnTo>
                <a:lnTo>
                  <a:pt x="128965" y="51956"/>
                </a:lnTo>
                <a:lnTo>
                  <a:pt x="129233" y="51809"/>
                </a:lnTo>
                <a:lnTo>
                  <a:pt x="129447" y="51655"/>
                </a:lnTo>
                <a:lnTo>
                  <a:pt x="129607" y="51493"/>
                </a:lnTo>
                <a:lnTo>
                  <a:pt x="129741" y="51338"/>
                </a:lnTo>
                <a:lnTo>
                  <a:pt x="129822" y="51176"/>
                </a:lnTo>
                <a:lnTo>
                  <a:pt x="129875" y="51014"/>
                </a:lnTo>
                <a:lnTo>
                  <a:pt x="129848" y="50860"/>
                </a:lnTo>
                <a:lnTo>
                  <a:pt x="129795" y="50705"/>
                </a:lnTo>
                <a:lnTo>
                  <a:pt x="129688" y="50559"/>
                </a:lnTo>
                <a:lnTo>
                  <a:pt x="129527" y="50412"/>
                </a:lnTo>
                <a:lnTo>
                  <a:pt x="129286" y="50273"/>
                </a:lnTo>
                <a:lnTo>
                  <a:pt x="129019" y="50142"/>
                </a:lnTo>
                <a:lnTo>
                  <a:pt x="128858" y="50088"/>
                </a:lnTo>
                <a:lnTo>
                  <a:pt x="128698" y="50026"/>
                </a:lnTo>
                <a:lnTo>
                  <a:pt x="128511" y="49972"/>
                </a:lnTo>
                <a:lnTo>
                  <a:pt x="128297" y="49918"/>
                </a:lnTo>
                <a:lnTo>
                  <a:pt x="128083" y="49864"/>
                </a:lnTo>
                <a:lnTo>
                  <a:pt x="127869" y="49817"/>
                </a:lnTo>
                <a:lnTo>
                  <a:pt x="127601" y="49779"/>
                </a:lnTo>
                <a:lnTo>
                  <a:pt x="127360" y="49733"/>
                </a:lnTo>
                <a:lnTo>
                  <a:pt x="127066" y="49702"/>
                </a:lnTo>
                <a:lnTo>
                  <a:pt x="126772" y="49663"/>
                </a:lnTo>
                <a:lnTo>
                  <a:pt x="126478" y="49640"/>
                </a:lnTo>
                <a:lnTo>
                  <a:pt x="126157" y="49617"/>
                </a:lnTo>
                <a:lnTo>
                  <a:pt x="125809" y="49594"/>
                </a:lnTo>
                <a:lnTo>
                  <a:pt x="125461" y="49578"/>
                </a:lnTo>
                <a:lnTo>
                  <a:pt x="120673" y="49385"/>
                </a:lnTo>
                <a:lnTo>
                  <a:pt x="115831" y="49177"/>
                </a:lnTo>
                <a:lnTo>
                  <a:pt x="110962" y="48961"/>
                </a:lnTo>
                <a:lnTo>
                  <a:pt x="108501" y="48845"/>
                </a:lnTo>
                <a:lnTo>
                  <a:pt x="106067" y="48721"/>
                </a:lnTo>
                <a:lnTo>
                  <a:pt x="103633" y="48590"/>
                </a:lnTo>
                <a:lnTo>
                  <a:pt x="101172" y="48459"/>
                </a:lnTo>
                <a:lnTo>
                  <a:pt x="98737" y="48320"/>
                </a:lnTo>
                <a:lnTo>
                  <a:pt x="96276" y="48181"/>
                </a:lnTo>
                <a:lnTo>
                  <a:pt x="93842" y="48026"/>
                </a:lnTo>
                <a:lnTo>
                  <a:pt x="91408" y="47872"/>
                </a:lnTo>
                <a:lnTo>
                  <a:pt x="89000" y="47702"/>
                </a:lnTo>
                <a:lnTo>
                  <a:pt x="86566" y="47532"/>
                </a:lnTo>
                <a:lnTo>
                  <a:pt x="84185" y="47355"/>
                </a:lnTo>
                <a:lnTo>
                  <a:pt x="81777" y="47170"/>
                </a:lnTo>
                <a:lnTo>
                  <a:pt x="79397" y="46977"/>
                </a:lnTo>
                <a:lnTo>
                  <a:pt x="77043" y="46776"/>
                </a:lnTo>
                <a:lnTo>
                  <a:pt x="74689" y="46567"/>
                </a:lnTo>
                <a:lnTo>
                  <a:pt x="72361" y="46344"/>
                </a:lnTo>
                <a:lnTo>
                  <a:pt x="70061" y="46120"/>
                </a:lnTo>
                <a:lnTo>
                  <a:pt x="67787" y="45880"/>
                </a:lnTo>
                <a:lnTo>
                  <a:pt x="65513" y="45633"/>
                </a:lnTo>
                <a:lnTo>
                  <a:pt x="63293" y="45371"/>
                </a:lnTo>
                <a:lnTo>
                  <a:pt x="61072" y="45108"/>
                </a:lnTo>
                <a:lnTo>
                  <a:pt x="58879" y="44830"/>
                </a:lnTo>
                <a:lnTo>
                  <a:pt x="56739" y="44537"/>
                </a:lnTo>
                <a:lnTo>
                  <a:pt x="54626" y="44244"/>
                </a:lnTo>
                <a:lnTo>
                  <a:pt x="52539" y="43927"/>
                </a:lnTo>
                <a:lnTo>
                  <a:pt x="50479" y="43603"/>
                </a:lnTo>
                <a:lnTo>
                  <a:pt x="48446" y="43271"/>
                </a:lnTo>
                <a:lnTo>
                  <a:pt x="46467" y="42924"/>
                </a:lnTo>
                <a:lnTo>
                  <a:pt x="44541" y="42568"/>
                </a:lnTo>
                <a:lnTo>
                  <a:pt x="42615" y="42198"/>
                </a:lnTo>
                <a:lnTo>
                  <a:pt x="40769" y="41812"/>
                </a:lnTo>
                <a:lnTo>
                  <a:pt x="38950" y="41411"/>
                </a:lnTo>
                <a:lnTo>
                  <a:pt x="38067" y="41210"/>
                </a:lnTo>
                <a:lnTo>
                  <a:pt x="37184" y="41001"/>
                </a:lnTo>
                <a:lnTo>
                  <a:pt x="36301" y="40785"/>
                </a:lnTo>
                <a:lnTo>
                  <a:pt x="35445" y="40577"/>
                </a:lnTo>
                <a:lnTo>
                  <a:pt x="34616" y="40353"/>
                </a:lnTo>
                <a:lnTo>
                  <a:pt x="33787" y="40137"/>
                </a:lnTo>
                <a:lnTo>
                  <a:pt x="32958" y="39905"/>
                </a:lnTo>
                <a:lnTo>
                  <a:pt x="32155" y="39681"/>
                </a:lnTo>
                <a:lnTo>
                  <a:pt x="31353" y="39450"/>
                </a:lnTo>
                <a:lnTo>
                  <a:pt x="30577" y="39210"/>
                </a:lnTo>
                <a:lnTo>
                  <a:pt x="29801" y="38971"/>
                </a:lnTo>
                <a:lnTo>
                  <a:pt x="29052" y="38724"/>
                </a:lnTo>
                <a:lnTo>
                  <a:pt x="28303" y="38477"/>
                </a:lnTo>
                <a:lnTo>
                  <a:pt x="27581" y="38230"/>
                </a:lnTo>
                <a:lnTo>
                  <a:pt x="26858" y="37975"/>
                </a:lnTo>
                <a:lnTo>
                  <a:pt x="26163" y="37713"/>
                </a:lnTo>
                <a:lnTo>
                  <a:pt x="25494" y="37450"/>
                </a:lnTo>
                <a:lnTo>
                  <a:pt x="24825" y="37180"/>
                </a:lnTo>
                <a:lnTo>
                  <a:pt x="24157" y="36910"/>
                </a:lnTo>
                <a:lnTo>
                  <a:pt x="23515" y="36632"/>
                </a:lnTo>
                <a:lnTo>
                  <a:pt x="22899" y="36354"/>
                </a:lnTo>
                <a:lnTo>
                  <a:pt x="22284" y="36076"/>
                </a:lnTo>
                <a:lnTo>
                  <a:pt x="21696" y="35783"/>
                </a:lnTo>
                <a:lnTo>
                  <a:pt x="21107" y="35489"/>
                </a:lnTo>
                <a:lnTo>
                  <a:pt x="20545" y="35196"/>
                </a:lnTo>
                <a:lnTo>
                  <a:pt x="20010" y="34895"/>
                </a:lnTo>
                <a:lnTo>
                  <a:pt x="19475" y="34594"/>
                </a:lnTo>
                <a:lnTo>
                  <a:pt x="18967" y="34285"/>
                </a:lnTo>
                <a:lnTo>
                  <a:pt x="18459" y="33969"/>
                </a:lnTo>
                <a:lnTo>
                  <a:pt x="17977" y="33652"/>
                </a:lnTo>
                <a:lnTo>
                  <a:pt x="17522" y="33328"/>
                </a:lnTo>
                <a:lnTo>
                  <a:pt x="17068" y="33004"/>
                </a:lnTo>
                <a:lnTo>
                  <a:pt x="16640" y="32672"/>
                </a:lnTo>
                <a:lnTo>
                  <a:pt x="16238" y="32332"/>
                </a:lnTo>
                <a:lnTo>
                  <a:pt x="15837" y="31992"/>
                </a:lnTo>
                <a:lnTo>
                  <a:pt x="15463" y="31645"/>
                </a:lnTo>
                <a:lnTo>
                  <a:pt x="15115" y="31297"/>
                </a:lnTo>
                <a:lnTo>
                  <a:pt x="14767" y="30942"/>
                </a:lnTo>
                <a:lnTo>
                  <a:pt x="14446" y="30587"/>
                </a:lnTo>
                <a:lnTo>
                  <a:pt x="14152" y="30224"/>
                </a:lnTo>
                <a:lnTo>
                  <a:pt x="13884" y="29854"/>
                </a:lnTo>
                <a:lnTo>
                  <a:pt x="13617" y="29476"/>
                </a:lnTo>
                <a:lnTo>
                  <a:pt x="13376" y="29097"/>
                </a:lnTo>
                <a:lnTo>
                  <a:pt x="13135" y="28719"/>
                </a:lnTo>
                <a:lnTo>
                  <a:pt x="12948" y="28325"/>
                </a:lnTo>
                <a:lnTo>
                  <a:pt x="12761" y="27932"/>
                </a:lnTo>
                <a:lnTo>
                  <a:pt x="12600" y="27538"/>
                </a:lnTo>
                <a:lnTo>
                  <a:pt x="12440" y="27136"/>
                </a:lnTo>
                <a:lnTo>
                  <a:pt x="12333" y="26727"/>
                </a:lnTo>
                <a:lnTo>
                  <a:pt x="12226" y="26310"/>
                </a:lnTo>
                <a:lnTo>
                  <a:pt x="12146" y="25894"/>
                </a:lnTo>
                <a:lnTo>
                  <a:pt x="12092" y="25469"/>
                </a:lnTo>
                <a:lnTo>
                  <a:pt x="12065" y="25029"/>
                </a:lnTo>
                <a:lnTo>
                  <a:pt x="12039" y="24597"/>
                </a:lnTo>
                <a:lnTo>
                  <a:pt x="12039" y="24164"/>
                </a:lnTo>
                <a:lnTo>
                  <a:pt x="12065" y="23747"/>
                </a:lnTo>
                <a:lnTo>
                  <a:pt x="12119" y="23323"/>
                </a:lnTo>
                <a:lnTo>
                  <a:pt x="12199" y="22914"/>
                </a:lnTo>
                <a:lnTo>
                  <a:pt x="12279" y="22504"/>
                </a:lnTo>
                <a:lnTo>
                  <a:pt x="12386" y="22103"/>
                </a:lnTo>
                <a:lnTo>
                  <a:pt x="12520" y="21709"/>
                </a:lnTo>
                <a:lnTo>
                  <a:pt x="12681" y="21316"/>
                </a:lnTo>
                <a:lnTo>
                  <a:pt x="12841" y="20930"/>
                </a:lnTo>
                <a:lnTo>
                  <a:pt x="13055" y="20544"/>
                </a:lnTo>
                <a:lnTo>
                  <a:pt x="13269" y="20165"/>
                </a:lnTo>
                <a:lnTo>
                  <a:pt x="13483" y="19795"/>
                </a:lnTo>
                <a:lnTo>
                  <a:pt x="13751" y="19432"/>
                </a:lnTo>
                <a:lnTo>
                  <a:pt x="14018" y="19069"/>
                </a:lnTo>
                <a:lnTo>
                  <a:pt x="14312" y="18714"/>
                </a:lnTo>
                <a:lnTo>
                  <a:pt x="14607" y="18359"/>
                </a:lnTo>
                <a:lnTo>
                  <a:pt x="14954" y="18011"/>
                </a:lnTo>
                <a:lnTo>
                  <a:pt x="15302" y="17672"/>
                </a:lnTo>
                <a:lnTo>
                  <a:pt x="15677" y="17332"/>
                </a:lnTo>
                <a:lnTo>
                  <a:pt x="16051" y="17000"/>
                </a:lnTo>
                <a:lnTo>
                  <a:pt x="16452" y="16668"/>
                </a:lnTo>
                <a:lnTo>
                  <a:pt x="16880" y="16344"/>
                </a:lnTo>
                <a:lnTo>
                  <a:pt x="17308" y="16027"/>
                </a:lnTo>
                <a:lnTo>
                  <a:pt x="17763" y="15711"/>
                </a:lnTo>
                <a:lnTo>
                  <a:pt x="18245" y="15402"/>
                </a:lnTo>
                <a:lnTo>
                  <a:pt x="18726" y="15101"/>
                </a:lnTo>
                <a:lnTo>
                  <a:pt x="19234" y="14800"/>
                </a:lnTo>
                <a:lnTo>
                  <a:pt x="19769" y="14499"/>
                </a:lnTo>
                <a:lnTo>
                  <a:pt x="20305" y="14206"/>
                </a:lnTo>
                <a:lnTo>
                  <a:pt x="20866" y="13920"/>
                </a:lnTo>
                <a:lnTo>
                  <a:pt x="21428" y="13642"/>
                </a:lnTo>
                <a:lnTo>
                  <a:pt x="22017" y="13356"/>
                </a:lnTo>
                <a:lnTo>
                  <a:pt x="22632" y="13086"/>
                </a:lnTo>
                <a:lnTo>
                  <a:pt x="23247" y="12816"/>
                </a:lnTo>
                <a:lnTo>
                  <a:pt x="23889" y="12554"/>
                </a:lnTo>
                <a:lnTo>
                  <a:pt x="24531" y="12291"/>
                </a:lnTo>
                <a:lnTo>
                  <a:pt x="25200" y="12036"/>
                </a:lnTo>
                <a:lnTo>
                  <a:pt x="25895" y="11782"/>
                </a:lnTo>
                <a:lnTo>
                  <a:pt x="26591" y="11534"/>
                </a:lnTo>
                <a:lnTo>
                  <a:pt x="27286" y="11287"/>
                </a:lnTo>
                <a:lnTo>
                  <a:pt x="28009" y="11048"/>
                </a:lnTo>
                <a:lnTo>
                  <a:pt x="28758" y="10809"/>
                </a:lnTo>
                <a:lnTo>
                  <a:pt x="29507" y="10577"/>
                </a:lnTo>
                <a:lnTo>
                  <a:pt x="30282" y="10353"/>
                </a:lnTo>
                <a:lnTo>
                  <a:pt x="31058" y="10129"/>
                </a:lnTo>
                <a:lnTo>
                  <a:pt x="31861" y="9906"/>
                </a:lnTo>
                <a:lnTo>
                  <a:pt x="32663" y="9689"/>
                </a:lnTo>
                <a:lnTo>
                  <a:pt x="33466" y="9473"/>
                </a:lnTo>
                <a:lnTo>
                  <a:pt x="34295" y="9265"/>
                </a:lnTo>
                <a:lnTo>
                  <a:pt x="35151" y="9064"/>
                </a:lnTo>
                <a:lnTo>
                  <a:pt x="36007" y="8863"/>
                </a:lnTo>
                <a:lnTo>
                  <a:pt x="36890" y="8663"/>
                </a:lnTo>
                <a:lnTo>
                  <a:pt x="37746" y="8470"/>
                </a:lnTo>
                <a:lnTo>
                  <a:pt x="38655" y="8284"/>
                </a:lnTo>
                <a:lnTo>
                  <a:pt x="39565" y="8099"/>
                </a:lnTo>
                <a:lnTo>
                  <a:pt x="40474" y="7914"/>
                </a:lnTo>
                <a:lnTo>
                  <a:pt x="41411" y="7736"/>
                </a:lnTo>
                <a:lnTo>
                  <a:pt x="42347" y="7559"/>
                </a:lnTo>
                <a:lnTo>
                  <a:pt x="43283" y="7389"/>
                </a:lnTo>
                <a:lnTo>
                  <a:pt x="44246" y="7227"/>
                </a:lnTo>
                <a:lnTo>
                  <a:pt x="46199" y="6903"/>
                </a:lnTo>
                <a:lnTo>
                  <a:pt x="48179" y="6586"/>
                </a:lnTo>
                <a:lnTo>
                  <a:pt x="50212" y="6293"/>
                </a:lnTo>
                <a:lnTo>
                  <a:pt x="52271" y="6007"/>
                </a:lnTo>
                <a:lnTo>
                  <a:pt x="54385" y="5737"/>
                </a:lnTo>
                <a:lnTo>
                  <a:pt x="56525" y="5474"/>
                </a:lnTo>
                <a:lnTo>
                  <a:pt x="58692" y="5235"/>
                </a:lnTo>
                <a:lnTo>
                  <a:pt x="60885" y="4996"/>
                </a:lnTo>
                <a:lnTo>
                  <a:pt x="63105" y="4780"/>
                </a:lnTo>
                <a:lnTo>
                  <a:pt x="65379" y="4571"/>
                </a:lnTo>
                <a:lnTo>
                  <a:pt x="67653" y="4370"/>
                </a:lnTo>
                <a:lnTo>
                  <a:pt x="69980" y="4185"/>
                </a:lnTo>
                <a:lnTo>
                  <a:pt x="72308" y="4015"/>
                </a:lnTo>
                <a:lnTo>
                  <a:pt x="74662" y="3853"/>
                </a:lnTo>
                <a:lnTo>
                  <a:pt x="77043" y="3699"/>
                </a:lnTo>
                <a:lnTo>
                  <a:pt x="79423" y="3560"/>
                </a:lnTo>
                <a:lnTo>
                  <a:pt x="81831" y="3421"/>
                </a:lnTo>
                <a:lnTo>
                  <a:pt x="84265" y="3305"/>
                </a:lnTo>
                <a:lnTo>
                  <a:pt x="86700" y="3189"/>
                </a:lnTo>
                <a:lnTo>
                  <a:pt x="89161" y="3089"/>
                </a:lnTo>
                <a:lnTo>
                  <a:pt x="91622" y="2996"/>
                </a:lnTo>
                <a:lnTo>
                  <a:pt x="94109" y="2911"/>
                </a:lnTo>
                <a:lnTo>
                  <a:pt x="96570" y="2834"/>
                </a:lnTo>
                <a:lnTo>
                  <a:pt x="99085" y="2772"/>
                </a:lnTo>
                <a:lnTo>
                  <a:pt x="101573" y="2711"/>
                </a:lnTo>
                <a:lnTo>
                  <a:pt x="104061" y="2664"/>
                </a:lnTo>
                <a:lnTo>
                  <a:pt x="106575" y="2618"/>
                </a:lnTo>
                <a:lnTo>
                  <a:pt x="109063" y="2587"/>
                </a:lnTo>
                <a:lnTo>
                  <a:pt x="111578" y="2564"/>
                </a:lnTo>
                <a:lnTo>
                  <a:pt x="114065" y="2541"/>
                </a:lnTo>
                <a:lnTo>
                  <a:pt x="116553" y="2525"/>
                </a:lnTo>
                <a:lnTo>
                  <a:pt x="121529" y="2525"/>
                </a:lnTo>
                <a:lnTo>
                  <a:pt x="122010" y="2518"/>
                </a:lnTo>
                <a:lnTo>
                  <a:pt x="122438" y="2502"/>
                </a:lnTo>
                <a:lnTo>
                  <a:pt x="122866" y="2471"/>
                </a:lnTo>
                <a:lnTo>
                  <a:pt x="123241" y="2433"/>
                </a:lnTo>
                <a:lnTo>
                  <a:pt x="123589" y="2379"/>
                </a:lnTo>
                <a:lnTo>
                  <a:pt x="123910" y="2325"/>
                </a:lnTo>
                <a:lnTo>
                  <a:pt x="124204" y="2255"/>
                </a:lnTo>
                <a:lnTo>
                  <a:pt x="124445" y="2186"/>
                </a:lnTo>
                <a:lnTo>
                  <a:pt x="124685" y="2101"/>
                </a:lnTo>
                <a:lnTo>
                  <a:pt x="124873" y="2016"/>
                </a:lnTo>
                <a:lnTo>
                  <a:pt x="125033" y="1923"/>
                </a:lnTo>
                <a:lnTo>
                  <a:pt x="125167" y="1831"/>
                </a:lnTo>
                <a:lnTo>
                  <a:pt x="125274" y="1730"/>
                </a:lnTo>
                <a:lnTo>
                  <a:pt x="125354" y="1630"/>
                </a:lnTo>
                <a:lnTo>
                  <a:pt x="125381" y="1522"/>
                </a:lnTo>
                <a:lnTo>
                  <a:pt x="125408" y="1414"/>
                </a:lnTo>
                <a:lnTo>
                  <a:pt x="125381" y="1313"/>
                </a:lnTo>
                <a:lnTo>
                  <a:pt x="125327" y="1205"/>
                </a:lnTo>
                <a:lnTo>
                  <a:pt x="125247" y="1097"/>
                </a:lnTo>
                <a:lnTo>
                  <a:pt x="125140" y="997"/>
                </a:lnTo>
                <a:lnTo>
                  <a:pt x="125006" y="896"/>
                </a:lnTo>
                <a:lnTo>
                  <a:pt x="124846" y="804"/>
                </a:lnTo>
                <a:lnTo>
                  <a:pt x="124632" y="711"/>
                </a:lnTo>
                <a:lnTo>
                  <a:pt x="124418" y="626"/>
                </a:lnTo>
                <a:lnTo>
                  <a:pt x="124150" y="541"/>
                </a:lnTo>
                <a:lnTo>
                  <a:pt x="123856" y="472"/>
                </a:lnTo>
                <a:lnTo>
                  <a:pt x="123535" y="402"/>
                </a:lnTo>
                <a:lnTo>
                  <a:pt x="123214" y="348"/>
                </a:lnTo>
                <a:lnTo>
                  <a:pt x="122840" y="294"/>
                </a:lnTo>
                <a:lnTo>
                  <a:pt x="122412" y="256"/>
                </a:lnTo>
                <a:lnTo>
                  <a:pt x="121984" y="225"/>
                </a:lnTo>
                <a:lnTo>
                  <a:pt x="121529" y="209"/>
                </a:lnTo>
                <a:lnTo>
                  <a:pt x="118881" y="148"/>
                </a:lnTo>
                <a:lnTo>
                  <a:pt x="116232" y="101"/>
                </a:lnTo>
                <a:lnTo>
                  <a:pt x="113557" y="63"/>
                </a:lnTo>
                <a:lnTo>
                  <a:pt x="110909" y="32"/>
                </a:lnTo>
                <a:lnTo>
                  <a:pt x="108234" y="9"/>
                </a:lnTo>
                <a:lnTo>
                  <a:pt x="10558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96" name="Google Shape;96;p5"/>
          <p:cNvSpPr/>
          <p:nvPr/>
        </p:nvSpPr>
        <p:spPr>
          <a:xfrm rot="10800000">
            <a:off x="1039629" y="4794282"/>
            <a:ext cx="179263" cy="147492"/>
          </a:xfrm>
          <a:custGeom>
            <a:rect b="b" l="l" r="r" t="t"/>
            <a:pathLst>
              <a:path extrusionOk="0" h="15997" w="59655">
                <a:moveTo>
                  <a:pt x="36863" y="1"/>
                </a:moveTo>
                <a:lnTo>
                  <a:pt x="36354" y="9"/>
                </a:lnTo>
                <a:lnTo>
                  <a:pt x="35873" y="24"/>
                </a:lnTo>
                <a:lnTo>
                  <a:pt x="35391" y="55"/>
                </a:lnTo>
                <a:lnTo>
                  <a:pt x="34937" y="94"/>
                </a:lnTo>
                <a:lnTo>
                  <a:pt x="34482" y="140"/>
                </a:lnTo>
                <a:lnTo>
                  <a:pt x="34054" y="209"/>
                </a:lnTo>
                <a:lnTo>
                  <a:pt x="33653" y="279"/>
                </a:lnTo>
                <a:lnTo>
                  <a:pt x="33278" y="364"/>
                </a:lnTo>
                <a:lnTo>
                  <a:pt x="32930" y="464"/>
                </a:lnTo>
                <a:lnTo>
                  <a:pt x="32609" y="580"/>
                </a:lnTo>
                <a:lnTo>
                  <a:pt x="32342" y="696"/>
                </a:lnTo>
                <a:lnTo>
                  <a:pt x="32101" y="835"/>
                </a:lnTo>
                <a:lnTo>
                  <a:pt x="31940" y="981"/>
                </a:lnTo>
                <a:lnTo>
                  <a:pt x="31807" y="1143"/>
                </a:lnTo>
                <a:lnTo>
                  <a:pt x="31379" y="1846"/>
                </a:lnTo>
                <a:lnTo>
                  <a:pt x="30977" y="2556"/>
                </a:lnTo>
                <a:lnTo>
                  <a:pt x="30656" y="3266"/>
                </a:lnTo>
                <a:lnTo>
                  <a:pt x="30362" y="3977"/>
                </a:lnTo>
                <a:lnTo>
                  <a:pt x="30095" y="4695"/>
                </a:lnTo>
                <a:lnTo>
                  <a:pt x="29854" y="5405"/>
                </a:lnTo>
                <a:lnTo>
                  <a:pt x="29426" y="6833"/>
                </a:lnTo>
                <a:lnTo>
                  <a:pt x="26457" y="6794"/>
                </a:lnTo>
                <a:lnTo>
                  <a:pt x="23487" y="6756"/>
                </a:lnTo>
                <a:lnTo>
                  <a:pt x="20518" y="6702"/>
                </a:lnTo>
                <a:lnTo>
                  <a:pt x="17549" y="6648"/>
                </a:lnTo>
                <a:lnTo>
                  <a:pt x="14579" y="6586"/>
                </a:lnTo>
                <a:lnTo>
                  <a:pt x="11610" y="6516"/>
                </a:lnTo>
                <a:lnTo>
                  <a:pt x="8641" y="6432"/>
                </a:lnTo>
                <a:lnTo>
                  <a:pt x="5671" y="6347"/>
                </a:lnTo>
                <a:lnTo>
                  <a:pt x="5324" y="6339"/>
                </a:lnTo>
                <a:lnTo>
                  <a:pt x="4655" y="6339"/>
                </a:lnTo>
                <a:lnTo>
                  <a:pt x="4361" y="6347"/>
                </a:lnTo>
                <a:lnTo>
                  <a:pt x="4040" y="6362"/>
                </a:lnTo>
                <a:lnTo>
                  <a:pt x="3745" y="6378"/>
                </a:lnTo>
                <a:lnTo>
                  <a:pt x="3478" y="6401"/>
                </a:lnTo>
                <a:lnTo>
                  <a:pt x="3210" y="6424"/>
                </a:lnTo>
                <a:lnTo>
                  <a:pt x="2943" y="6455"/>
                </a:lnTo>
                <a:lnTo>
                  <a:pt x="2702" y="6486"/>
                </a:lnTo>
                <a:lnTo>
                  <a:pt x="2461" y="6524"/>
                </a:lnTo>
                <a:lnTo>
                  <a:pt x="2221" y="6571"/>
                </a:lnTo>
                <a:lnTo>
                  <a:pt x="1819" y="6663"/>
                </a:lnTo>
                <a:lnTo>
                  <a:pt x="1445" y="6764"/>
                </a:lnTo>
                <a:lnTo>
                  <a:pt x="1097" y="6887"/>
                </a:lnTo>
                <a:lnTo>
                  <a:pt x="803" y="7011"/>
                </a:lnTo>
                <a:lnTo>
                  <a:pt x="562" y="7150"/>
                </a:lnTo>
                <a:lnTo>
                  <a:pt x="348" y="7288"/>
                </a:lnTo>
                <a:lnTo>
                  <a:pt x="214" y="7443"/>
                </a:lnTo>
                <a:lnTo>
                  <a:pt x="81" y="7597"/>
                </a:lnTo>
                <a:lnTo>
                  <a:pt x="27" y="7759"/>
                </a:lnTo>
                <a:lnTo>
                  <a:pt x="0" y="7914"/>
                </a:lnTo>
                <a:lnTo>
                  <a:pt x="0" y="8076"/>
                </a:lnTo>
                <a:lnTo>
                  <a:pt x="81" y="8238"/>
                </a:lnTo>
                <a:lnTo>
                  <a:pt x="188" y="8400"/>
                </a:lnTo>
                <a:lnTo>
                  <a:pt x="321" y="8562"/>
                </a:lnTo>
                <a:lnTo>
                  <a:pt x="535" y="8717"/>
                </a:lnTo>
                <a:lnTo>
                  <a:pt x="776" y="8863"/>
                </a:lnTo>
                <a:lnTo>
                  <a:pt x="1044" y="9002"/>
                </a:lnTo>
                <a:lnTo>
                  <a:pt x="1391" y="9141"/>
                </a:lnTo>
                <a:lnTo>
                  <a:pt x="1766" y="9265"/>
                </a:lnTo>
                <a:lnTo>
                  <a:pt x="2194" y="9373"/>
                </a:lnTo>
                <a:lnTo>
                  <a:pt x="2649" y="9481"/>
                </a:lnTo>
                <a:lnTo>
                  <a:pt x="2916" y="9527"/>
                </a:lnTo>
                <a:lnTo>
                  <a:pt x="3157" y="9566"/>
                </a:lnTo>
                <a:lnTo>
                  <a:pt x="3451" y="9604"/>
                </a:lnTo>
                <a:lnTo>
                  <a:pt x="3719" y="9643"/>
                </a:lnTo>
                <a:lnTo>
                  <a:pt x="4013" y="9674"/>
                </a:lnTo>
                <a:lnTo>
                  <a:pt x="4334" y="9697"/>
                </a:lnTo>
                <a:lnTo>
                  <a:pt x="4655" y="9720"/>
                </a:lnTo>
                <a:lnTo>
                  <a:pt x="4976" y="9743"/>
                </a:lnTo>
                <a:lnTo>
                  <a:pt x="5324" y="9759"/>
                </a:lnTo>
                <a:lnTo>
                  <a:pt x="5671" y="9767"/>
                </a:lnTo>
                <a:lnTo>
                  <a:pt x="8480" y="9813"/>
                </a:lnTo>
                <a:lnTo>
                  <a:pt x="11316" y="9859"/>
                </a:lnTo>
                <a:lnTo>
                  <a:pt x="14151" y="9898"/>
                </a:lnTo>
                <a:lnTo>
                  <a:pt x="16987" y="9929"/>
                </a:lnTo>
                <a:lnTo>
                  <a:pt x="19822" y="9952"/>
                </a:lnTo>
                <a:lnTo>
                  <a:pt x="22658" y="9967"/>
                </a:lnTo>
                <a:lnTo>
                  <a:pt x="25494" y="9975"/>
                </a:lnTo>
                <a:lnTo>
                  <a:pt x="28356" y="9983"/>
                </a:lnTo>
                <a:lnTo>
                  <a:pt x="28088" y="10654"/>
                </a:lnTo>
                <a:lnTo>
                  <a:pt x="27874" y="11326"/>
                </a:lnTo>
                <a:lnTo>
                  <a:pt x="27687" y="11998"/>
                </a:lnTo>
                <a:lnTo>
                  <a:pt x="27634" y="12337"/>
                </a:lnTo>
                <a:lnTo>
                  <a:pt x="27580" y="12669"/>
                </a:lnTo>
                <a:lnTo>
                  <a:pt x="27553" y="13009"/>
                </a:lnTo>
                <a:lnTo>
                  <a:pt x="27553" y="13341"/>
                </a:lnTo>
                <a:lnTo>
                  <a:pt x="27580" y="13681"/>
                </a:lnTo>
                <a:lnTo>
                  <a:pt x="27634" y="14013"/>
                </a:lnTo>
                <a:lnTo>
                  <a:pt x="27687" y="14344"/>
                </a:lnTo>
                <a:lnTo>
                  <a:pt x="27821" y="14684"/>
                </a:lnTo>
                <a:lnTo>
                  <a:pt x="27955" y="15016"/>
                </a:lnTo>
                <a:lnTo>
                  <a:pt x="28142" y="15348"/>
                </a:lnTo>
                <a:lnTo>
                  <a:pt x="28195" y="15410"/>
                </a:lnTo>
                <a:lnTo>
                  <a:pt x="28249" y="15479"/>
                </a:lnTo>
                <a:lnTo>
                  <a:pt x="28356" y="15533"/>
                </a:lnTo>
                <a:lnTo>
                  <a:pt x="28463" y="15595"/>
                </a:lnTo>
                <a:lnTo>
                  <a:pt x="28597" y="15649"/>
                </a:lnTo>
                <a:lnTo>
                  <a:pt x="28730" y="15695"/>
                </a:lnTo>
                <a:lnTo>
                  <a:pt x="28891" y="15742"/>
                </a:lnTo>
                <a:lnTo>
                  <a:pt x="29051" y="15788"/>
                </a:lnTo>
                <a:lnTo>
                  <a:pt x="29239" y="15827"/>
                </a:lnTo>
                <a:lnTo>
                  <a:pt x="29426" y="15858"/>
                </a:lnTo>
                <a:lnTo>
                  <a:pt x="29854" y="15919"/>
                </a:lnTo>
                <a:lnTo>
                  <a:pt x="30282" y="15958"/>
                </a:lnTo>
                <a:lnTo>
                  <a:pt x="30737" y="15989"/>
                </a:lnTo>
                <a:lnTo>
                  <a:pt x="31218" y="15997"/>
                </a:lnTo>
                <a:lnTo>
                  <a:pt x="31673" y="15989"/>
                </a:lnTo>
                <a:lnTo>
                  <a:pt x="31914" y="15981"/>
                </a:lnTo>
                <a:lnTo>
                  <a:pt x="32128" y="15966"/>
                </a:lnTo>
                <a:lnTo>
                  <a:pt x="32342" y="15942"/>
                </a:lnTo>
                <a:lnTo>
                  <a:pt x="32556" y="15919"/>
                </a:lnTo>
                <a:lnTo>
                  <a:pt x="32770" y="15888"/>
                </a:lnTo>
                <a:lnTo>
                  <a:pt x="32957" y="15858"/>
                </a:lnTo>
                <a:lnTo>
                  <a:pt x="33144" y="15819"/>
                </a:lnTo>
                <a:lnTo>
                  <a:pt x="33305" y="15780"/>
                </a:lnTo>
                <a:lnTo>
                  <a:pt x="33465" y="15734"/>
                </a:lnTo>
                <a:lnTo>
                  <a:pt x="33599" y="15680"/>
                </a:lnTo>
                <a:lnTo>
                  <a:pt x="33733" y="15618"/>
                </a:lnTo>
                <a:lnTo>
                  <a:pt x="33840" y="15557"/>
                </a:lnTo>
                <a:lnTo>
                  <a:pt x="34348" y="15225"/>
                </a:lnTo>
                <a:lnTo>
                  <a:pt x="34803" y="14893"/>
                </a:lnTo>
                <a:lnTo>
                  <a:pt x="35231" y="14545"/>
                </a:lnTo>
                <a:lnTo>
                  <a:pt x="35605" y="14206"/>
                </a:lnTo>
                <a:lnTo>
                  <a:pt x="35980" y="13858"/>
                </a:lnTo>
                <a:lnTo>
                  <a:pt x="36301" y="13503"/>
                </a:lnTo>
                <a:lnTo>
                  <a:pt x="36595" y="13156"/>
                </a:lnTo>
                <a:lnTo>
                  <a:pt x="36863" y="12800"/>
                </a:lnTo>
                <a:lnTo>
                  <a:pt x="37130" y="12438"/>
                </a:lnTo>
                <a:lnTo>
                  <a:pt x="37371" y="12083"/>
                </a:lnTo>
                <a:lnTo>
                  <a:pt x="37799" y="11365"/>
                </a:lnTo>
                <a:lnTo>
                  <a:pt x="38173" y="10639"/>
                </a:lnTo>
                <a:lnTo>
                  <a:pt x="38548" y="9913"/>
                </a:lnTo>
                <a:lnTo>
                  <a:pt x="42774" y="9859"/>
                </a:lnTo>
                <a:lnTo>
                  <a:pt x="44888" y="9828"/>
                </a:lnTo>
                <a:lnTo>
                  <a:pt x="47001" y="9790"/>
                </a:lnTo>
                <a:lnTo>
                  <a:pt x="49114" y="9743"/>
                </a:lnTo>
                <a:lnTo>
                  <a:pt x="51228" y="9689"/>
                </a:lnTo>
                <a:lnTo>
                  <a:pt x="53314" y="9628"/>
                </a:lnTo>
                <a:lnTo>
                  <a:pt x="55401" y="9566"/>
                </a:lnTo>
                <a:lnTo>
                  <a:pt x="55909" y="9543"/>
                </a:lnTo>
                <a:lnTo>
                  <a:pt x="56391" y="9504"/>
                </a:lnTo>
                <a:lnTo>
                  <a:pt x="56819" y="9458"/>
                </a:lnTo>
                <a:lnTo>
                  <a:pt x="57220" y="9404"/>
                </a:lnTo>
                <a:lnTo>
                  <a:pt x="57621" y="9334"/>
                </a:lnTo>
                <a:lnTo>
                  <a:pt x="57969" y="9265"/>
                </a:lnTo>
                <a:lnTo>
                  <a:pt x="58263" y="9180"/>
                </a:lnTo>
                <a:lnTo>
                  <a:pt x="58557" y="9095"/>
                </a:lnTo>
                <a:lnTo>
                  <a:pt x="58798" y="8995"/>
                </a:lnTo>
                <a:lnTo>
                  <a:pt x="59039" y="8894"/>
                </a:lnTo>
                <a:lnTo>
                  <a:pt x="59226" y="8794"/>
                </a:lnTo>
                <a:lnTo>
                  <a:pt x="59360" y="8686"/>
                </a:lnTo>
                <a:lnTo>
                  <a:pt x="59494" y="8570"/>
                </a:lnTo>
                <a:lnTo>
                  <a:pt x="59574" y="8454"/>
                </a:lnTo>
                <a:lnTo>
                  <a:pt x="59627" y="8346"/>
                </a:lnTo>
                <a:lnTo>
                  <a:pt x="59654" y="8230"/>
                </a:lnTo>
                <a:lnTo>
                  <a:pt x="59654" y="8115"/>
                </a:lnTo>
                <a:lnTo>
                  <a:pt x="59601" y="7999"/>
                </a:lnTo>
                <a:lnTo>
                  <a:pt x="59547" y="7891"/>
                </a:lnTo>
                <a:lnTo>
                  <a:pt x="59440" y="7783"/>
                </a:lnTo>
                <a:lnTo>
                  <a:pt x="59280" y="7674"/>
                </a:lnTo>
                <a:lnTo>
                  <a:pt x="59119" y="7582"/>
                </a:lnTo>
                <a:lnTo>
                  <a:pt x="58905" y="7481"/>
                </a:lnTo>
                <a:lnTo>
                  <a:pt x="58638" y="7397"/>
                </a:lnTo>
                <a:lnTo>
                  <a:pt x="58370" y="7319"/>
                </a:lnTo>
                <a:lnTo>
                  <a:pt x="58049" y="7242"/>
                </a:lnTo>
                <a:lnTo>
                  <a:pt x="57701" y="7180"/>
                </a:lnTo>
                <a:lnTo>
                  <a:pt x="57327" y="7126"/>
                </a:lnTo>
                <a:lnTo>
                  <a:pt x="56899" y="7080"/>
                </a:lnTo>
                <a:lnTo>
                  <a:pt x="56444" y="7049"/>
                </a:lnTo>
                <a:lnTo>
                  <a:pt x="55936" y="7026"/>
                </a:lnTo>
                <a:lnTo>
                  <a:pt x="55401" y="7018"/>
                </a:lnTo>
                <a:lnTo>
                  <a:pt x="47804" y="6987"/>
                </a:lnTo>
                <a:lnTo>
                  <a:pt x="40206" y="6933"/>
                </a:lnTo>
                <a:lnTo>
                  <a:pt x="40982" y="5598"/>
                </a:lnTo>
                <a:lnTo>
                  <a:pt x="41357" y="4926"/>
                </a:lnTo>
                <a:lnTo>
                  <a:pt x="41704" y="4262"/>
                </a:lnTo>
                <a:lnTo>
                  <a:pt x="41999" y="3591"/>
                </a:lnTo>
                <a:lnTo>
                  <a:pt x="42293" y="2919"/>
                </a:lnTo>
                <a:lnTo>
                  <a:pt x="42534" y="2240"/>
                </a:lnTo>
                <a:lnTo>
                  <a:pt x="42721" y="1568"/>
                </a:lnTo>
                <a:lnTo>
                  <a:pt x="42721" y="1406"/>
                </a:lnTo>
                <a:lnTo>
                  <a:pt x="42667" y="1252"/>
                </a:lnTo>
                <a:lnTo>
                  <a:pt x="42587" y="1105"/>
                </a:lnTo>
                <a:lnTo>
                  <a:pt x="42427" y="966"/>
                </a:lnTo>
                <a:lnTo>
                  <a:pt x="42213" y="835"/>
                </a:lnTo>
                <a:lnTo>
                  <a:pt x="41972" y="711"/>
                </a:lnTo>
                <a:lnTo>
                  <a:pt x="41678" y="603"/>
                </a:lnTo>
                <a:lnTo>
                  <a:pt x="41357" y="503"/>
                </a:lnTo>
                <a:lnTo>
                  <a:pt x="41009" y="402"/>
                </a:lnTo>
                <a:lnTo>
                  <a:pt x="40608" y="317"/>
                </a:lnTo>
                <a:lnTo>
                  <a:pt x="40206" y="248"/>
                </a:lnTo>
                <a:lnTo>
                  <a:pt x="39752" y="178"/>
                </a:lnTo>
                <a:lnTo>
                  <a:pt x="39297" y="124"/>
                </a:lnTo>
                <a:lnTo>
                  <a:pt x="38842" y="78"/>
                </a:lnTo>
                <a:lnTo>
                  <a:pt x="38334" y="39"/>
                </a:lnTo>
                <a:lnTo>
                  <a:pt x="37852" y="16"/>
                </a:lnTo>
                <a:lnTo>
                  <a:pt x="373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5"/>
          <p:cNvSpPr/>
          <p:nvPr/>
        </p:nvSpPr>
        <p:spPr>
          <a:xfrm rot="-6783967">
            <a:off x="294460" y="4079912"/>
            <a:ext cx="92063" cy="98076"/>
          </a:xfrm>
          <a:custGeom>
            <a:rect b="b" l="l" r="r" t="t"/>
            <a:pathLst>
              <a:path extrusionOk="0" h="11265" w="32422">
                <a:moveTo>
                  <a:pt x="28115" y="1"/>
                </a:moveTo>
                <a:lnTo>
                  <a:pt x="27741" y="9"/>
                </a:lnTo>
                <a:lnTo>
                  <a:pt x="27339" y="32"/>
                </a:lnTo>
                <a:lnTo>
                  <a:pt x="26965" y="55"/>
                </a:lnTo>
                <a:lnTo>
                  <a:pt x="26590" y="94"/>
                </a:lnTo>
                <a:lnTo>
                  <a:pt x="26216" y="148"/>
                </a:lnTo>
                <a:lnTo>
                  <a:pt x="25841" y="209"/>
                </a:lnTo>
                <a:lnTo>
                  <a:pt x="25494" y="279"/>
                </a:lnTo>
                <a:lnTo>
                  <a:pt x="25146" y="364"/>
                </a:lnTo>
                <a:lnTo>
                  <a:pt x="24825" y="464"/>
                </a:lnTo>
                <a:lnTo>
                  <a:pt x="23327" y="966"/>
                </a:lnTo>
                <a:lnTo>
                  <a:pt x="21829" y="1460"/>
                </a:lnTo>
                <a:lnTo>
                  <a:pt x="18752" y="2456"/>
                </a:lnTo>
                <a:lnTo>
                  <a:pt x="15676" y="3444"/>
                </a:lnTo>
                <a:lnTo>
                  <a:pt x="12627" y="4448"/>
                </a:lnTo>
                <a:lnTo>
                  <a:pt x="11102" y="4957"/>
                </a:lnTo>
                <a:lnTo>
                  <a:pt x="9604" y="5467"/>
                </a:lnTo>
                <a:lnTo>
                  <a:pt x="8133" y="5976"/>
                </a:lnTo>
                <a:lnTo>
                  <a:pt x="6661" y="6493"/>
                </a:lnTo>
                <a:lnTo>
                  <a:pt x="5243" y="7011"/>
                </a:lnTo>
                <a:lnTo>
                  <a:pt x="3852" y="7536"/>
                </a:lnTo>
                <a:lnTo>
                  <a:pt x="2488" y="8068"/>
                </a:lnTo>
                <a:lnTo>
                  <a:pt x="1177" y="8609"/>
                </a:lnTo>
                <a:lnTo>
                  <a:pt x="963" y="8701"/>
                </a:lnTo>
                <a:lnTo>
                  <a:pt x="776" y="8786"/>
                </a:lnTo>
                <a:lnTo>
                  <a:pt x="616" y="8879"/>
                </a:lnTo>
                <a:lnTo>
                  <a:pt x="482" y="8964"/>
                </a:lnTo>
                <a:lnTo>
                  <a:pt x="348" y="9056"/>
                </a:lnTo>
                <a:lnTo>
                  <a:pt x="268" y="9141"/>
                </a:lnTo>
                <a:lnTo>
                  <a:pt x="161" y="9226"/>
                </a:lnTo>
                <a:lnTo>
                  <a:pt x="107" y="9319"/>
                </a:lnTo>
                <a:lnTo>
                  <a:pt x="54" y="9404"/>
                </a:lnTo>
                <a:lnTo>
                  <a:pt x="27" y="9489"/>
                </a:lnTo>
                <a:lnTo>
                  <a:pt x="0" y="9566"/>
                </a:lnTo>
                <a:lnTo>
                  <a:pt x="0" y="9651"/>
                </a:lnTo>
                <a:lnTo>
                  <a:pt x="54" y="9813"/>
                </a:lnTo>
                <a:lnTo>
                  <a:pt x="161" y="9967"/>
                </a:lnTo>
                <a:lnTo>
                  <a:pt x="321" y="10114"/>
                </a:lnTo>
                <a:lnTo>
                  <a:pt x="562" y="10261"/>
                </a:lnTo>
                <a:lnTo>
                  <a:pt x="830" y="10400"/>
                </a:lnTo>
                <a:lnTo>
                  <a:pt x="1124" y="10523"/>
                </a:lnTo>
                <a:lnTo>
                  <a:pt x="1498" y="10647"/>
                </a:lnTo>
                <a:lnTo>
                  <a:pt x="1873" y="10762"/>
                </a:lnTo>
                <a:lnTo>
                  <a:pt x="2301" y="10863"/>
                </a:lnTo>
                <a:lnTo>
                  <a:pt x="2756" y="10955"/>
                </a:lnTo>
                <a:lnTo>
                  <a:pt x="3264" y="11033"/>
                </a:lnTo>
                <a:lnTo>
                  <a:pt x="3772" y="11110"/>
                </a:lnTo>
                <a:lnTo>
                  <a:pt x="4307" y="11164"/>
                </a:lnTo>
                <a:lnTo>
                  <a:pt x="4842" y="11210"/>
                </a:lnTo>
                <a:lnTo>
                  <a:pt x="5404" y="11241"/>
                </a:lnTo>
                <a:lnTo>
                  <a:pt x="5992" y="11264"/>
                </a:lnTo>
                <a:lnTo>
                  <a:pt x="6554" y="11264"/>
                </a:lnTo>
                <a:lnTo>
                  <a:pt x="7143" y="11257"/>
                </a:lnTo>
                <a:lnTo>
                  <a:pt x="7731" y="11233"/>
                </a:lnTo>
                <a:lnTo>
                  <a:pt x="8293" y="11187"/>
                </a:lnTo>
                <a:lnTo>
                  <a:pt x="8855" y="11125"/>
                </a:lnTo>
                <a:lnTo>
                  <a:pt x="9417" y="11048"/>
                </a:lnTo>
                <a:lnTo>
                  <a:pt x="9952" y="10955"/>
                </a:lnTo>
                <a:lnTo>
                  <a:pt x="10219" y="10901"/>
                </a:lnTo>
                <a:lnTo>
                  <a:pt x="10487" y="10840"/>
                </a:lnTo>
                <a:lnTo>
                  <a:pt x="10727" y="10778"/>
                </a:lnTo>
                <a:lnTo>
                  <a:pt x="10968" y="10708"/>
                </a:lnTo>
                <a:lnTo>
                  <a:pt x="11209" y="10639"/>
                </a:lnTo>
                <a:lnTo>
                  <a:pt x="11450" y="10562"/>
                </a:lnTo>
                <a:lnTo>
                  <a:pt x="12867" y="10044"/>
                </a:lnTo>
                <a:lnTo>
                  <a:pt x="14232" y="9520"/>
                </a:lnTo>
                <a:lnTo>
                  <a:pt x="15569" y="8995"/>
                </a:lnTo>
                <a:lnTo>
                  <a:pt x="16907" y="8454"/>
                </a:lnTo>
                <a:lnTo>
                  <a:pt x="18191" y="7906"/>
                </a:lnTo>
                <a:lnTo>
                  <a:pt x="19475" y="7358"/>
                </a:lnTo>
                <a:lnTo>
                  <a:pt x="20732" y="6802"/>
                </a:lnTo>
                <a:lnTo>
                  <a:pt x="21963" y="6246"/>
                </a:lnTo>
                <a:lnTo>
                  <a:pt x="24424" y="5119"/>
                </a:lnTo>
                <a:lnTo>
                  <a:pt x="26831" y="3992"/>
                </a:lnTo>
                <a:lnTo>
                  <a:pt x="29265" y="2873"/>
                </a:lnTo>
                <a:lnTo>
                  <a:pt x="31700" y="1761"/>
                </a:lnTo>
                <a:lnTo>
                  <a:pt x="31941" y="1638"/>
                </a:lnTo>
                <a:lnTo>
                  <a:pt x="32128" y="1522"/>
                </a:lnTo>
                <a:lnTo>
                  <a:pt x="32288" y="1398"/>
                </a:lnTo>
                <a:lnTo>
                  <a:pt x="32369" y="1282"/>
                </a:lnTo>
                <a:lnTo>
                  <a:pt x="32422" y="1167"/>
                </a:lnTo>
                <a:lnTo>
                  <a:pt x="32422" y="1059"/>
                </a:lnTo>
                <a:lnTo>
                  <a:pt x="32395" y="950"/>
                </a:lnTo>
                <a:lnTo>
                  <a:pt x="32342" y="842"/>
                </a:lnTo>
                <a:lnTo>
                  <a:pt x="32208" y="750"/>
                </a:lnTo>
                <a:lnTo>
                  <a:pt x="32074" y="649"/>
                </a:lnTo>
                <a:lnTo>
                  <a:pt x="31887" y="564"/>
                </a:lnTo>
                <a:lnTo>
                  <a:pt x="31700" y="480"/>
                </a:lnTo>
                <a:lnTo>
                  <a:pt x="31459" y="402"/>
                </a:lnTo>
                <a:lnTo>
                  <a:pt x="31192" y="325"/>
                </a:lnTo>
                <a:lnTo>
                  <a:pt x="30924" y="263"/>
                </a:lnTo>
                <a:lnTo>
                  <a:pt x="30630" y="202"/>
                </a:lnTo>
                <a:lnTo>
                  <a:pt x="30309" y="148"/>
                </a:lnTo>
                <a:lnTo>
                  <a:pt x="29961" y="101"/>
                </a:lnTo>
                <a:lnTo>
                  <a:pt x="29613" y="63"/>
                </a:lnTo>
                <a:lnTo>
                  <a:pt x="29239" y="40"/>
                </a:lnTo>
                <a:lnTo>
                  <a:pt x="28864" y="16"/>
                </a:lnTo>
                <a:lnTo>
                  <a:pt x="28490" y="9"/>
                </a:lnTo>
                <a:lnTo>
                  <a:pt x="2811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5"/>
          <p:cNvSpPr/>
          <p:nvPr/>
        </p:nvSpPr>
        <p:spPr>
          <a:xfrm rot="-6783967">
            <a:off x="548705" y="4205953"/>
            <a:ext cx="170302" cy="123002"/>
          </a:xfrm>
          <a:custGeom>
            <a:rect b="b" l="l" r="r" t="t"/>
            <a:pathLst>
              <a:path extrusionOk="0" h="14128" w="59976">
                <a:moveTo>
                  <a:pt x="54812" y="0"/>
                </a:moveTo>
                <a:lnTo>
                  <a:pt x="54411" y="15"/>
                </a:lnTo>
                <a:lnTo>
                  <a:pt x="54010" y="46"/>
                </a:lnTo>
                <a:lnTo>
                  <a:pt x="53609" y="85"/>
                </a:lnTo>
                <a:lnTo>
                  <a:pt x="53234" y="139"/>
                </a:lnTo>
                <a:lnTo>
                  <a:pt x="52860" y="216"/>
                </a:lnTo>
                <a:lnTo>
                  <a:pt x="52485" y="301"/>
                </a:lnTo>
                <a:lnTo>
                  <a:pt x="52111" y="401"/>
                </a:lnTo>
                <a:lnTo>
                  <a:pt x="50800" y="818"/>
                </a:lnTo>
                <a:lnTo>
                  <a:pt x="49462" y="1220"/>
                </a:lnTo>
                <a:lnTo>
                  <a:pt x="48125" y="1621"/>
                </a:lnTo>
                <a:lnTo>
                  <a:pt x="46787" y="2007"/>
                </a:lnTo>
                <a:lnTo>
                  <a:pt x="45423" y="2393"/>
                </a:lnTo>
                <a:lnTo>
                  <a:pt x="44059" y="2771"/>
                </a:lnTo>
                <a:lnTo>
                  <a:pt x="42694" y="3134"/>
                </a:lnTo>
                <a:lnTo>
                  <a:pt x="41303" y="3497"/>
                </a:lnTo>
                <a:lnTo>
                  <a:pt x="39912" y="3852"/>
                </a:lnTo>
                <a:lnTo>
                  <a:pt x="38521" y="4207"/>
                </a:lnTo>
                <a:lnTo>
                  <a:pt x="37103" y="4547"/>
                </a:lnTo>
                <a:lnTo>
                  <a:pt x="35686" y="4879"/>
                </a:lnTo>
                <a:lnTo>
                  <a:pt x="34241" y="5211"/>
                </a:lnTo>
                <a:lnTo>
                  <a:pt x="32797" y="5535"/>
                </a:lnTo>
                <a:lnTo>
                  <a:pt x="31325" y="5852"/>
                </a:lnTo>
                <a:lnTo>
                  <a:pt x="29854" y="6160"/>
                </a:lnTo>
                <a:lnTo>
                  <a:pt x="28356" y="6469"/>
                </a:lnTo>
                <a:lnTo>
                  <a:pt x="26831" y="6770"/>
                </a:lnTo>
                <a:lnTo>
                  <a:pt x="25306" y="7064"/>
                </a:lnTo>
                <a:lnTo>
                  <a:pt x="23782" y="7349"/>
                </a:lnTo>
                <a:lnTo>
                  <a:pt x="22230" y="7635"/>
                </a:lnTo>
                <a:lnTo>
                  <a:pt x="20652" y="7913"/>
                </a:lnTo>
                <a:lnTo>
                  <a:pt x="19047" y="8183"/>
                </a:lnTo>
                <a:lnTo>
                  <a:pt x="17442" y="8453"/>
                </a:lnTo>
                <a:lnTo>
                  <a:pt x="15810" y="8716"/>
                </a:lnTo>
                <a:lnTo>
                  <a:pt x="14151" y="8971"/>
                </a:lnTo>
                <a:lnTo>
                  <a:pt x="12493" y="9225"/>
                </a:lnTo>
                <a:lnTo>
                  <a:pt x="10808" y="9472"/>
                </a:lnTo>
                <a:lnTo>
                  <a:pt x="9096" y="9712"/>
                </a:lnTo>
                <a:lnTo>
                  <a:pt x="7357" y="9951"/>
                </a:lnTo>
                <a:lnTo>
                  <a:pt x="5618" y="10183"/>
                </a:lnTo>
                <a:lnTo>
                  <a:pt x="3826" y="10414"/>
                </a:lnTo>
                <a:lnTo>
                  <a:pt x="3451" y="10468"/>
                </a:lnTo>
                <a:lnTo>
                  <a:pt x="3103" y="10522"/>
                </a:lnTo>
                <a:lnTo>
                  <a:pt x="2756" y="10576"/>
                </a:lnTo>
                <a:lnTo>
                  <a:pt x="2461" y="10638"/>
                </a:lnTo>
                <a:lnTo>
                  <a:pt x="2167" y="10700"/>
                </a:lnTo>
                <a:lnTo>
                  <a:pt x="1873" y="10769"/>
                </a:lnTo>
                <a:lnTo>
                  <a:pt x="1632" y="10839"/>
                </a:lnTo>
                <a:lnTo>
                  <a:pt x="1391" y="10908"/>
                </a:lnTo>
                <a:lnTo>
                  <a:pt x="1177" y="10985"/>
                </a:lnTo>
                <a:lnTo>
                  <a:pt x="990" y="11055"/>
                </a:lnTo>
                <a:lnTo>
                  <a:pt x="803" y="11132"/>
                </a:lnTo>
                <a:lnTo>
                  <a:pt x="642" y="11217"/>
                </a:lnTo>
                <a:lnTo>
                  <a:pt x="509" y="11294"/>
                </a:lnTo>
                <a:lnTo>
                  <a:pt x="375" y="11379"/>
                </a:lnTo>
                <a:lnTo>
                  <a:pt x="268" y="11464"/>
                </a:lnTo>
                <a:lnTo>
                  <a:pt x="188" y="11549"/>
                </a:lnTo>
                <a:lnTo>
                  <a:pt x="107" y="11634"/>
                </a:lnTo>
                <a:lnTo>
                  <a:pt x="54" y="11719"/>
                </a:lnTo>
                <a:lnTo>
                  <a:pt x="27" y="11804"/>
                </a:lnTo>
                <a:lnTo>
                  <a:pt x="0" y="11896"/>
                </a:lnTo>
                <a:lnTo>
                  <a:pt x="0" y="12074"/>
                </a:lnTo>
                <a:lnTo>
                  <a:pt x="54" y="12251"/>
                </a:lnTo>
                <a:lnTo>
                  <a:pt x="161" y="12421"/>
                </a:lnTo>
                <a:lnTo>
                  <a:pt x="321" y="12599"/>
                </a:lnTo>
                <a:lnTo>
                  <a:pt x="562" y="12769"/>
                </a:lnTo>
                <a:lnTo>
                  <a:pt x="830" y="12939"/>
                </a:lnTo>
                <a:lnTo>
                  <a:pt x="1151" y="13093"/>
                </a:lnTo>
                <a:lnTo>
                  <a:pt x="1525" y="13247"/>
                </a:lnTo>
                <a:lnTo>
                  <a:pt x="1926" y="13394"/>
                </a:lnTo>
                <a:lnTo>
                  <a:pt x="2381" y="13533"/>
                </a:lnTo>
                <a:lnTo>
                  <a:pt x="2863" y="13657"/>
                </a:lnTo>
                <a:lnTo>
                  <a:pt x="3398" y="13772"/>
                </a:lnTo>
                <a:lnTo>
                  <a:pt x="3959" y="13865"/>
                </a:lnTo>
                <a:lnTo>
                  <a:pt x="4548" y="13958"/>
                </a:lnTo>
                <a:lnTo>
                  <a:pt x="5163" y="14027"/>
                </a:lnTo>
                <a:lnTo>
                  <a:pt x="5484" y="14050"/>
                </a:lnTo>
                <a:lnTo>
                  <a:pt x="5832" y="14073"/>
                </a:lnTo>
                <a:lnTo>
                  <a:pt x="6153" y="14097"/>
                </a:lnTo>
                <a:lnTo>
                  <a:pt x="6501" y="14112"/>
                </a:lnTo>
                <a:lnTo>
                  <a:pt x="6848" y="14120"/>
                </a:lnTo>
                <a:lnTo>
                  <a:pt x="7196" y="14127"/>
                </a:lnTo>
                <a:lnTo>
                  <a:pt x="7544" y="14127"/>
                </a:lnTo>
                <a:lnTo>
                  <a:pt x="7892" y="14120"/>
                </a:lnTo>
                <a:lnTo>
                  <a:pt x="8266" y="14112"/>
                </a:lnTo>
                <a:lnTo>
                  <a:pt x="8641" y="14097"/>
                </a:lnTo>
                <a:lnTo>
                  <a:pt x="9015" y="14073"/>
                </a:lnTo>
                <a:lnTo>
                  <a:pt x="9390" y="14043"/>
                </a:lnTo>
                <a:lnTo>
                  <a:pt x="9764" y="14012"/>
                </a:lnTo>
                <a:lnTo>
                  <a:pt x="10139" y="13973"/>
                </a:lnTo>
                <a:lnTo>
                  <a:pt x="11985" y="13757"/>
                </a:lnTo>
                <a:lnTo>
                  <a:pt x="13830" y="13525"/>
                </a:lnTo>
                <a:lnTo>
                  <a:pt x="15649" y="13286"/>
                </a:lnTo>
                <a:lnTo>
                  <a:pt x="17468" y="13039"/>
                </a:lnTo>
                <a:lnTo>
                  <a:pt x="19261" y="12769"/>
                </a:lnTo>
                <a:lnTo>
                  <a:pt x="21053" y="12499"/>
                </a:lnTo>
                <a:lnTo>
                  <a:pt x="22819" y="12213"/>
                </a:lnTo>
                <a:lnTo>
                  <a:pt x="24584" y="11912"/>
                </a:lnTo>
                <a:lnTo>
                  <a:pt x="26323" y="11611"/>
                </a:lnTo>
                <a:lnTo>
                  <a:pt x="28035" y="11294"/>
                </a:lnTo>
                <a:lnTo>
                  <a:pt x="29720" y="10962"/>
                </a:lnTo>
                <a:lnTo>
                  <a:pt x="31406" y="10630"/>
                </a:lnTo>
                <a:lnTo>
                  <a:pt x="33064" y="10283"/>
                </a:lnTo>
                <a:lnTo>
                  <a:pt x="34696" y="9928"/>
                </a:lnTo>
                <a:lnTo>
                  <a:pt x="36301" y="9557"/>
                </a:lnTo>
                <a:lnTo>
                  <a:pt x="37906" y="9187"/>
                </a:lnTo>
                <a:lnTo>
                  <a:pt x="39457" y="8801"/>
                </a:lnTo>
                <a:lnTo>
                  <a:pt x="41009" y="8415"/>
                </a:lnTo>
                <a:lnTo>
                  <a:pt x="42507" y="8013"/>
                </a:lnTo>
                <a:lnTo>
                  <a:pt x="43978" y="7604"/>
                </a:lnTo>
                <a:lnTo>
                  <a:pt x="45450" y="7187"/>
                </a:lnTo>
                <a:lnTo>
                  <a:pt x="46867" y="6770"/>
                </a:lnTo>
                <a:lnTo>
                  <a:pt x="48258" y="6338"/>
                </a:lnTo>
                <a:lnTo>
                  <a:pt x="49623" y="5898"/>
                </a:lnTo>
                <a:lnTo>
                  <a:pt x="50960" y="5458"/>
                </a:lnTo>
                <a:lnTo>
                  <a:pt x="52244" y="5010"/>
                </a:lnTo>
                <a:lnTo>
                  <a:pt x="53502" y="4555"/>
                </a:lnTo>
                <a:lnTo>
                  <a:pt x="54732" y="4092"/>
                </a:lnTo>
                <a:lnTo>
                  <a:pt x="55936" y="3621"/>
                </a:lnTo>
                <a:lnTo>
                  <a:pt x="57086" y="3150"/>
                </a:lnTo>
                <a:lnTo>
                  <a:pt x="58210" y="2671"/>
                </a:lnTo>
                <a:lnTo>
                  <a:pt x="59280" y="2185"/>
                </a:lnTo>
                <a:lnTo>
                  <a:pt x="59520" y="2061"/>
                </a:lnTo>
                <a:lnTo>
                  <a:pt x="59681" y="1945"/>
                </a:lnTo>
                <a:lnTo>
                  <a:pt x="59815" y="1822"/>
                </a:lnTo>
                <a:lnTo>
                  <a:pt x="59922" y="1698"/>
                </a:lnTo>
                <a:lnTo>
                  <a:pt x="59948" y="1567"/>
                </a:lnTo>
                <a:lnTo>
                  <a:pt x="59975" y="1444"/>
                </a:lnTo>
                <a:lnTo>
                  <a:pt x="59922" y="1328"/>
                </a:lnTo>
                <a:lnTo>
                  <a:pt x="59841" y="1204"/>
                </a:lnTo>
                <a:lnTo>
                  <a:pt x="59734" y="1089"/>
                </a:lnTo>
                <a:lnTo>
                  <a:pt x="59601" y="973"/>
                </a:lnTo>
                <a:lnTo>
                  <a:pt x="59413" y="857"/>
                </a:lnTo>
                <a:lnTo>
                  <a:pt x="59226" y="749"/>
                </a:lnTo>
                <a:lnTo>
                  <a:pt x="58985" y="648"/>
                </a:lnTo>
                <a:lnTo>
                  <a:pt x="58718" y="548"/>
                </a:lnTo>
                <a:lnTo>
                  <a:pt x="58450" y="455"/>
                </a:lnTo>
                <a:lnTo>
                  <a:pt x="58156" y="371"/>
                </a:lnTo>
                <a:lnTo>
                  <a:pt x="57835" y="293"/>
                </a:lnTo>
                <a:lnTo>
                  <a:pt x="57487" y="224"/>
                </a:lnTo>
                <a:lnTo>
                  <a:pt x="57140" y="162"/>
                </a:lnTo>
                <a:lnTo>
                  <a:pt x="56765" y="108"/>
                </a:lnTo>
                <a:lnTo>
                  <a:pt x="56391" y="69"/>
                </a:lnTo>
                <a:lnTo>
                  <a:pt x="55989" y="31"/>
                </a:lnTo>
                <a:lnTo>
                  <a:pt x="55615" y="8"/>
                </a:lnTo>
                <a:lnTo>
                  <a:pt x="5521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5"/>
          <p:cNvSpPr/>
          <p:nvPr/>
        </p:nvSpPr>
        <p:spPr>
          <a:xfrm rot="-6783967">
            <a:off x="772058" y="4444936"/>
            <a:ext cx="128525" cy="48538"/>
          </a:xfrm>
          <a:custGeom>
            <a:rect b="b" l="l" r="r" t="t"/>
            <a:pathLst>
              <a:path extrusionOk="0" h="5575" w="45263">
                <a:moveTo>
                  <a:pt x="43256" y="1"/>
                </a:moveTo>
                <a:lnTo>
                  <a:pt x="43069" y="8"/>
                </a:lnTo>
                <a:lnTo>
                  <a:pt x="42855" y="16"/>
                </a:lnTo>
                <a:lnTo>
                  <a:pt x="40340" y="186"/>
                </a:lnTo>
                <a:lnTo>
                  <a:pt x="37852" y="333"/>
                </a:lnTo>
                <a:lnTo>
                  <a:pt x="35338" y="479"/>
                </a:lnTo>
                <a:lnTo>
                  <a:pt x="32823" y="611"/>
                </a:lnTo>
                <a:lnTo>
                  <a:pt x="30335" y="734"/>
                </a:lnTo>
                <a:lnTo>
                  <a:pt x="27794" y="850"/>
                </a:lnTo>
                <a:lnTo>
                  <a:pt x="22738" y="1081"/>
                </a:lnTo>
                <a:lnTo>
                  <a:pt x="21508" y="1135"/>
                </a:lnTo>
                <a:lnTo>
                  <a:pt x="20277" y="1182"/>
                </a:lnTo>
                <a:lnTo>
                  <a:pt x="17843" y="1274"/>
                </a:lnTo>
                <a:lnTo>
                  <a:pt x="15382" y="1359"/>
                </a:lnTo>
                <a:lnTo>
                  <a:pt x="12947" y="1452"/>
                </a:lnTo>
                <a:lnTo>
                  <a:pt x="11717" y="1514"/>
                </a:lnTo>
                <a:lnTo>
                  <a:pt x="10513" y="1575"/>
                </a:lnTo>
                <a:lnTo>
                  <a:pt x="9309" y="1645"/>
                </a:lnTo>
                <a:lnTo>
                  <a:pt x="8132" y="1722"/>
                </a:lnTo>
                <a:lnTo>
                  <a:pt x="6929" y="1815"/>
                </a:lnTo>
                <a:lnTo>
                  <a:pt x="5751" y="1915"/>
                </a:lnTo>
                <a:lnTo>
                  <a:pt x="4601" y="2031"/>
                </a:lnTo>
                <a:lnTo>
                  <a:pt x="3451" y="2154"/>
                </a:lnTo>
                <a:lnTo>
                  <a:pt x="3130" y="2201"/>
                </a:lnTo>
                <a:lnTo>
                  <a:pt x="2836" y="2239"/>
                </a:lnTo>
                <a:lnTo>
                  <a:pt x="2568" y="2286"/>
                </a:lnTo>
                <a:lnTo>
                  <a:pt x="2301" y="2332"/>
                </a:lnTo>
                <a:lnTo>
                  <a:pt x="2060" y="2386"/>
                </a:lnTo>
                <a:lnTo>
                  <a:pt x="1819" y="2440"/>
                </a:lnTo>
                <a:lnTo>
                  <a:pt x="1391" y="2548"/>
                </a:lnTo>
                <a:lnTo>
                  <a:pt x="1043" y="2672"/>
                </a:lnTo>
                <a:lnTo>
                  <a:pt x="722" y="2803"/>
                </a:lnTo>
                <a:lnTo>
                  <a:pt x="482" y="2942"/>
                </a:lnTo>
                <a:lnTo>
                  <a:pt x="294" y="3081"/>
                </a:lnTo>
                <a:lnTo>
                  <a:pt x="134" y="3228"/>
                </a:lnTo>
                <a:lnTo>
                  <a:pt x="54" y="3374"/>
                </a:lnTo>
                <a:lnTo>
                  <a:pt x="0" y="3529"/>
                </a:lnTo>
                <a:lnTo>
                  <a:pt x="0" y="3683"/>
                </a:lnTo>
                <a:lnTo>
                  <a:pt x="54" y="3837"/>
                </a:lnTo>
                <a:lnTo>
                  <a:pt x="134" y="3992"/>
                </a:lnTo>
                <a:lnTo>
                  <a:pt x="294" y="4146"/>
                </a:lnTo>
                <a:lnTo>
                  <a:pt x="455" y="4293"/>
                </a:lnTo>
                <a:lnTo>
                  <a:pt x="669" y="4440"/>
                </a:lnTo>
                <a:lnTo>
                  <a:pt x="936" y="4586"/>
                </a:lnTo>
                <a:lnTo>
                  <a:pt x="1231" y="4717"/>
                </a:lnTo>
                <a:lnTo>
                  <a:pt x="1552" y="4849"/>
                </a:lnTo>
                <a:lnTo>
                  <a:pt x="1899" y="4972"/>
                </a:lnTo>
                <a:lnTo>
                  <a:pt x="2301" y="5088"/>
                </a:lnTo>
                <a:lnTo>
                  <a:pt x="2729" y="5196"/>
                </a:lnTo>
                <a:lnTo>
                  <a:pt x="3183" y="5289"/>
                </a:lnTo>
                <a:lnTo>
                  <a:pt x="3665" y="5374"/>
                </a:lnTo>
                <a:lnTo>
                  <a:pt x="4173" y="5443"/>
                </a:lnTo>
                <a:lnTo>
                  <a:pt x="4708" y="5497"/>
                </a:lnTo>
                <a:lnTo>
                  <a:pt x="5243" y="5544"/>
                </a:lnTo>
                <a:lnTo>
                  <a:pt x="5832" y="5567"/>
                </a:lnTo>
                <a:lnTo>
                  <a:pt x="6420" y="5574"/>
                </a:lnTo>
                <a:lnTo>
                  <a:pt x="7036" y="5567"/>
                </a:lnTo>
                <a:lnTo>
                  <a:pt x="7651" y="5544"/>
                </a:lnTo>
                <a:lnTo>
                  <a:pt x="8855" y="5466"/>
                </a:lnTo>
                <a:lnTo>
                  <a:pt x="10005" y="5381"/>
                </a:lnTo>
                <a:lnTo>
                  <a:pt x="11182" y="5281"/>
                </a:lnTo>
                <a:lnTo>
                  <a:pt x="12305" y="5165"/>
                </a:lnTo>
                <a:lnTo>
                  <a:pt x="13456" y="5034"/>
                </a:lnTo>
                <a:lnTo>
                  <a:pt x="14579" y="4903"/>
                </a:lnTo>
                <a:lnTo>
                  <a:pt x="15703" y="4756"/>
                </a:lnTo>
                <a:lnTo>
                  <a:pt x="16799" y="4609"/>
                </a:lnTo>
                <a:lnTo>
                  <a:pt x="19020" y="4293"/>
                </a:lnTo>
                <a:lnTo>
                  <a:pt x="21187" y="3976"/>
                </a:lnTo>
                <a:lnTo>
                  <a:pt x="23380" y="3660"/>
                </a:lnTo>
                <a:lnTo>
                  <a:pt x="24477" y="3505"/>
                </a:lnTo>
                <a:lnTo>
                  <a:pt x="25574" y="3359"/>
                </a:lnTo>
                <a:lnTo>
                  <a:pt x="30202" y="2757"/>
                </a:lnTo>
                <a:lnTo>
                  <a:pt x="32502" y="2456"/>
                </a:lnTo>
                <a:lnTo>
                  <a:pt x="34803" y="2162"/>
                </a:lnTo>
                <a:lnTo>
                  <a:pt x="37103" y="1884"/>
                </a:lnTo>
                <a:lnTo>
                  <a:pt x="39431" y="1606"/>
                </a:lnTo>
                <a:lnTo>
                  <a:pt x="41811" y="1336"/>
                </a:lnTo>
                <a:lnTo>
                  <a:pt x="44192" y="1081"/>
                </a:lnTo>
                <a:lnTo>
                  <a:pt x="44379" y="1058"/>
                </a:lnTo>
                <a:lnTo>
                  <a:pt x="44540" y="1035"/>
                </a:lnTo>
                <a:lnTo>
                  <a:pt x="44700" y="1004"/>
                </a:lnTo>
                <a:lnTo>
                  <a:pt x="44834" y="966"/>
                </a:lnTo>
                <a:lnTo>
                  <a:pt x="44941" y="927"/>
                </a:lnTo>
                <a:lnTo>
                  <a:pt x="45048" y="888"/>
                </a:lnTo>
                <a:lnTo>
                  <a:pt x="45128" y="842"/>
                </a:lnTo>
                <a:lnTo>
                  <a:pt x="45182" y="804"/>
                </a:lnTo>
                <a:lnTo>
                  <a:pt x="45235" y="757"/>
                </a:lnTo>
                <a:lnTo>
                  <a:pt x="45262" y="703"/>
                </a:lnTo>
                <a:lnTo>
                  <a:pt x="45262" y="611"/>
                </a:lnTo>
                <a:lnTo>
                  <a:pt x="45235" y="510"/>
                </a:lnTo>
                <a:lnTo>
                  <a:pt x="45128" y="410"/>
                </a:lnTo>
                <a:lnTo>
                  <a:pt x="44968" y="317"/>
                </a:lnTo>
                <a:lnTo>
                  <a:pt x="44781" y="232"/>
                </a:lnTo>
                <a:lnTo>
                  <a:pt x="44540" y="155"/>
                </a:lnTo>
                <a:lnTo>
                  <a:pt x="44272" y="86"/>
                </a:lnTo>
                <a:lnTo>
                  <a:pt x="44112" y="62"/>
                </a:lnTo>
                <a:lnTo>
                  <a:pt x="43951" y="39"/>
                </a:lnTo>
                <a:lnTo>
                  <a:pt x="43791" y="24"/>
                </a:lnTo>
                <a:lnTo>
                  <a:pt x="43630" y="8"/>
                </a:lnTo>
                <a:lnTo>
                  <a:pt x="4344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5"/>
          <p:cNvSpPr/>
          <p:nvPr/>
        </p:nvSpPr>
        <p:spPr>
          <a:xfrm rot="-6786642">
            <a:off x="913877" y="4647062"/>
            <a:ext cx="137659" cy="65008"/>
          </a:xfrm>
          <a:custGeom>
            <a:rect b="b" l="l" r="r" t="t"/>
            <a:pathLst>
              <a:path extrusionOk="0" h="6602" w="42883">
                <a:moveTo>
                  <a:pt x="38228" y="1"/>
                </a:moveTo>
                <a:lnTo>
                  <a:pt x="37746" y="8"/>
                </a:lnTo>
                <a:lnTo>
                  <a:pt x="37238" y="24"/>
                </a:lnTo>
                <a:lnTo>
                  <a:pt x="36703" y="55"/>
                </a:lnTo>
                <a:lnTo>
                  <a:pt x="28357" y="734"/>
                </a:lnTo>
                <a:lnTo>
                  <a:pt x="24184" y="1074"/>
                </a:lnTo>
                <a:lnTo>
                  <a:pt x="19984" y="1429"/>
                </a:lnTo>
                <a:lnTo>
                  <a:pt x="15837" y="1792"/>
                </a:lnTo>
                <a:lnTo>
                  <a:pt x="13751" y="1977"/>
                </a:lnTo>
                <a:lnTo>
                  <a:pt x="11691" y="2170"/>
                </a:lnTo>
                <a:lnTo>
                  <a:pt x="9631" y="2371"/>
                </a:lnTo>
                <a:lnTo>
                  <a:pt x="7571" y="2571"/>
                </a:lnTo>
                <a:lnTo>
                  <a:pt x="5538" y="2780"/>
                </a:lnTo>
                <a:lnTo>
                  <a:pt x="3505" y="2996"/>
                </a:lnTo>
                <a:lnTo>
                  <a:pt x="3184" y="3035"/>
                </a:lnTo>
                <a:lnTo>
                  <a:pt x="2890" y="3073"/>
                </a:lnTo>
                <a:lnTo>
                  <a:pt x="2596" y="3119"/>
                </a:lnTo>
                <a:lnTo>
                  <a:pt x="2328" y="3166"/>
                </a:lnTo>
                <a:lnTo>
                  <a:pt x="2087" y="3220"/>
                </a:lnTo>
                <a:lnTo>
                  <a:pt x="1847" y="3274"/>
                </a:lnTo>
                <a:lnTo>
                  <a:pt x="1633" y="3328"/>
                </a:lnTo>
                <a:lnTo>
                  <a:pt x="1419" y="3390"/>
                </a:lnTo>
                <a:lnTo>
                  <a:pt x="1231" y="3451"/>
                </a:lnTo>
                <a:lnTo>
                  <a:pt x="1044" y="3521"/>
                </a:lnTo>
                <a:lnTo>
                  <a:pt x="884" y="3590"/>
                </a:lnTo>
                <a:lnTo>
                  <a:pt x="750" y="3660"/>
                </a:lnTo>
                <a:lnTo>
                  <a:pt x="482" y="3806"/>
                </a:lnTo>
                <a:lnTo>
                  <a:pt x="295" y="3953"/>
                </a:lnTo>
                <a:lnTo>
                  <a:pt x="135" y="4115"/>
                </a:lnTo>
                <a:lnTo>
                  <a:pt x="54" y="4277"/>
                </a:lnTo>
                <a:lnTo>
                  <a:pt x="1" y="4447"/>
                </a:lnTo>
                <a:lnTo>
                  <a:pt x="1" y="4617"/>
                </a:lnTo>
                <a:lnTo>
                  <a:pt x="54" y="4787"/>
                </a:lnTo>
                <a:lnTo>
                  <a:pt x="135" y="4957"/>
                </a:lnTo>
                <a:lnTo>
                  <a:pt x="295" y="5127"/>
                </a:lnTo>
                <a:lnTo>
                  <a:pt x="456" y="5289"/>
                </a:lnTo>
                <a:lnTo>
                  <a:pt x="696" y="5451"/>
                </a:lnTo>
                <a:lnTo>
                  <a:pt x="937" y="5605"/>
                </a:lnTo>
                <a:lnTo>
                  <a:pt x="1231" y="5752"/>
                </a:lnTo>
                <a:lnTo>
                  <a:pt x="1579" y="5891"/>
                </a:lnTo>
                <a:lnTo>
                  <a:pt x="1954" y="6030"/>
                </a:lnTo>
                <a:lnTo>
                  <a:pt x="2355" y="6146"/>
                </a:lnTo>
                <a:lnTo>
                  <a:pt x="2783" y="6261"/>
                </a:lnTo>
                <a:lnTo>
                  <a:pt x="3238" y="6354"/>
                </a:lnTo>
                <a:lnTo>
                  <a:pt x="3746" y="6439"/>
                </a:lnTo>
                <a:lnTo>
                  <a:pt x="4254" y="6508"/>
                </a:lnTo>
                <a:lnTo>
                  <a:pt x="4549" y="6532"/>
                </a:lnTo>
                <a:lnTo>
                  <a:pt x="4816" y="6555"/>
                </a:lnTo>
                <a:lnTo>
                  <a:pt x="5084" y="6578"/>
                </a:lnTo>
                <a:lnTo>
                  <a:pt x="5378" y="6586"/>
                </a:lnTo>
                <a:lnTo>
                  <a:pt x="5672" y="6601"/>
                </a:lnTo>
                <a:lnTo>
                  <a:pt x="6287" y="6601"/>
                </a:lnTo>
                <a:lnTo>
                  <a:pt x="6582" y="6593"/>
                </a:lnTo>
                <a:lnTo>
                  <a:pt x="6903" y="6586"/>
                </a:lnTo>
                <a:lnTo>
                  <a:pt x="7224" y="6570"/>
                </a:lnTo>
                <a:lnTo>
                  <a:pt x="7545" y="6547"/>
                </a:lnTo>
                <a:lnTo>
                  <a:pt x="7892" y="6516"/>
                </a:lnTo>
                <a:lnTo>
                  <a:pt x="9925" y="6323"/>
                </a:lnTo>
                <a:lnTo>
                  <a:pt x="11985" y="6115"/>
                </a:lnTo>
                <a:lnTo>
                  <a:pt x="14018" y="5906"/>
                </a:lnTo>
                <a:lnTo>
                  <a:pt x="16051" y="5682"/>
                </a:lnTo>
                <a:lnTo>
                  <a:pt x="18084" y="5459"/>
                </a:lnTo>
                <a:lnTo>
                  <a:pt x="20117" y="5235"/>
                </a:lnTo>
                <a:lnTo>
                  <a:pt x="24130" y="4764"/>
                </a:lnTo>
                <a:lnTo>
                  <a:pt x="28169" y="4285"/>
                </a:lnTo>
                <a:lnTo>
                  <a:pt x="32182" y="3791"/>
                </a:lnTo>
                <a:lnTo>
                  <a:pt x="40154" y="2811"/>
                </a:lnTo>
                <a:lnTo>
                  <a:pt x="40635" y="2749"/>
                </a:lnTo>
                <a:lnTo>
                  <a:pt x="41063" y="2672"/>
                </a:lnTo>
                <a:lnTo>
                  <a:pt x="41438" y="2587"/>
                </a:lnTo>
                <a:lnTo>
                  <a:pt x="41759" y="2494"/>
                </a:lnTo>
                <a:lnTo>
                  <a:pt x="42053" y="2386"/>
                </a:lnTo>
                <a:lnTo>
                  <a:pt x="42294" y="2278"/>
                </a:lnTo>
                <a:lnTo>
                  <a:pt x="42481" y="2162"/>
                </a:lnTo>
                <a:lnTo>
                  <a:pt x="42641" y="2046"/>
                </a:lnTo>
                <a:lnTo>
                  <a:pt x="42775" y="1923"/>
                </a:lnTo>
                <a:lnTo>
                  <a:pt x="42829" y="1792"/>
                </a:lnTo>
                <a:lnTo>
                  <a:pt x="42882" y="1668"/>
                </a:lnTo>
                <a:lnTo>
                  <a:pt x="42882" y="1537"/>
                </a:lnTo>
                <a:lnTo>
                  <a:pt x="42855" y="1406"/>
                </a:lnTo>
                <a:lnTo>
                  <a:pt x="42775" y="1274"/>
                </a:lnTo>
                <a:lnTo>
                  <a:pt x="42668" y="1143"/>
                </a:lnTo>
                <a:lnTo>
                  <a:pt x="42534" y="1020"/>
                </a:lnTo>
                <a:lnTo>
                  <a:pt x="42347" y="896"/>
                </a:lnTo>
                <a:lnTo>
                  <a:pt x="42160" y="780"/>
                </a:lnTo>
                <a:lnTo>
                  <a:pt x="41919" y="664"/>
                </a:lnTo>
                <a:lnTo>
                  <a:pt x="41678" y="556"/>
                </a:lnTo>
                <a:lnTo>
                  <a:pt x="41384" y="456"/>
                </a:lnTo>
                <a:lnTo>
                  <a:pt x="41063" y="363"/>
                </a:lnTo>
                <a:lnTo>
                  <a:pt x="40715" y="279"/>
                </a:lnTo>
                <a:lnTo>
                  <a:pt x="40368" y="201"/>
                </a:lnTo>
                <a:lnTo>
                  <a:pt x="39966" y="140"/>
                </a:lnTo>
                <a:lnTo>
                  <a:pt x="39565" y="86"/>
                </a:lnTo>
                <a:lnTo>
                  <a:pt x="39137" y="47"/>
                </a:lnTo>
                <a:lnTo>
                  <a:pt x="38682" y="16"/>
                </a:lnTo>
                <a:lnTo>
                  <a:pt x="3822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1" name="Shape 101"/>
        <p:cNvGrpSpPr/>
        <p:nvPr/>
      </p:nvGrpSpPr>
      <p:grpSpPr>
        <a:xfrm>
          <a:off x="0" y="0"/>
          <a:ext cx="0" cy="0"/>
          <a:chOff x="0" y="0"/>
          <a:chExt cx="0" cy="0"/>
        </a:xfrm>
      </p:grpSpPr>
      <p:sp>
        <p:nvSpPr>
          <p:cNvPr id="102" name="Google Shape;102;p6"/>
          <p:cNvSpPr/>
          <p:nvPr/>
        </p:nvSpPr>
        <p:spPr>
          <a:xfrm rot="5626613">
            <a:off x="8122242" y="347617"/>
            <a:ext cx="603532" cy="496238"/>
          </a:xfrm>
          <a:custGeom>
            <a:rect b="b" l="l" r="r" t="t"/>
            <a:pathLst>
              <a:path extrusionOk="0" h="52635" w="196323">
                <a:moveTo>
                  <a:pt x="167138" y="1"/>
                </a:moveTo>
                <a:lnTo>
                  <a:pt x="166630" y="16"/>
                </a:lnTo>
                <a:lnTo>
                  <a:pt x="166122" y="39"/>
                </a:lnTo>
                <a:lnTo>
                  <a:pt x="165613" y="78"/>
                </a:lnTo>
                <a:lnTo>
                  <a:pt x="165132" y="124"/>
                </a:lnTo>
                <a:lnTo>
                  <a:pt x="164650" y="178"/>
                </a:lnTo>
                <a:lnTo>
                  <a:pt x="164222" y="240"/>
                </a:lnTo>
                <a:lnTo>
                  <a:pt x="163794" y="317"/>
                </a:lnTo>
                <a:lnTo>
                  <a:pt x="163393" y="394"/>
                </a:lnTo>
                <a:lnTo>
                  <a:pt x="163018" y="487"/>
                </a:lnTo>
                <a:lnTo>
                  <a:pt x="162671" y="587"/>
                </a:lnTo>
                <a:lnTo>
                  <a:pt x="162350" y="695"/>
                </a:lnTo>
                <a:lnTo>
                  <a:pt x="162082" y="811"/>
                </a:lnTo>
                <a:lnTo>
                  <a:pt x="161868" y="935"/>
                </a:lnTo>
                <a:lnTo>
                  <a:pt x="161681" y="1066"/>
                </a:lnTo>
                <a:lnTo>
                  <a:pt x="161574" y="1205"/>
                </a:lnTo>
                <a:lnTo>
                  <a:pt x="161494" y="1352"/>
                </a:lnTo>
                <a:lnTo>
                  <a:pt x="161467" y="1506"/>
                </a:lnTo>
                <a:lnTo>
                  <a:pt x="161520" y="1660"/>
                </a:lnTo>
                <a:lnTo>
                  <a:pt x="161627" y="1822"/>
                </a:lnTo>
                <a:lnTo>
                  <a:pt x="161788" y="1992"/>
                </a:lnTo>
                <a:lnTo>
                  <a:pt x="165373" y="4964"/>
                </a:lnTo>
                <a:lnTo>
                  <a:pt x="167138" y="6454"/>
                </a:lnTo>
                <a:lnTo>
                  <a:pt x="168904" y="7944"/>
                </a:lnTo>
                <a:lnTo>
                  <a:pt x="170642" y="9434"/>
                </a:lnTo>
                <a:lnTo>
                  <a:pt x="172354" y="10924"/>
                </a:lnTo>
                <a:lnTo>
                  <a:pt x="174040" y="12422"/>
                </a:lnTo>
                <a:lnTo>
                  <a:pt x="175698" y="13920"/>
                </a:lnTo>
                <a:lnTo>
                  <a:pt x="173264" y="13603"/>
                </a:lnTo>
                <a:lnTo>
                  <a:pt x="170830" y="13286"/>
                </a:lnTo>
                <a:lnTo>
                  <a:pt x="168369" y="12985"/>
                </a:lnTo>
                <a:lnTo>
                  <a:pt x="165908" y="12684"/>
                </a:lnTo>
                <a:lnTo>
                  <a:pt x="163446" y="12391"/>
                </a:lnTo>
                <a:lnTo>
                  <a:pt x="160985" y="12113"/>
                </a:lnTo>
                <a:lnTo>
                  <a:pt x="158498" y="11835"/>
                </a:lnTo>
                <a:lnTo>
                  <a:pt x="155983" y="11565"/>
                </a:lnTo>
                <a:lnTo>
                  <a:pt x="153495" y="11302"/>
                </a:lnTo>
                <a:lnTo>
                  <a:pt x="150954" y="11048"/>
                </a:lnTo>
                <a:lnTo>
                  <a:pt x="148439" y="10793"/>
                </a:lnTo>
                <a:lnTo>
                  <a:pt x="145898" y="10554"/>
                </a:lnTo>
                <a:lnTo>
                  <a:pt x="143330" y="10322"/>
                </a:lnTo>
                <a:lnTo>
                  <a:pt x="140789" y="10098"/>
                </a:lnTo>
                <a:lnTo>
                  <a:pt x="138194" y="9874"/>
                </a:lnTo>
                <a:lnTo>
                  <a:pt x="135599" y="9666"/>
                </a:lnTo>
                <a:lnTo>
                  <a:pt x="135144" y="9635"/>
                </a:lnTo>
                <a:lnTo>
                  <a:pt x="134663" y="9612"/>
                </a:lnTo>
                <a:lnTo>
                  <a:pt x="134208" y="9596"/>
                </a:lnTo>
                <a:lnTo>
                  <a:pt x="133727" y="9589"/>
                </a:lnTo>
                <a:lnTo>
                  <a:pt x="133272" y="9596"/>
                </a:lnTo>
                <a:lnTo>
                  <a:pt x="132844" y="9612"/>
                </a:lnTo>
                <a:lnTo>
                  <a:pt x="132389" y="9635"/>
                </a:lnTo>
                <a:lnTo>
                  <a:pt x="131961" y="9666"/>
                </a:lnTo>
                <a:lnTo>
                  <a:pt x="131560" y="9704"/>
                </a:lnTo>
                <a:lnTo>
                  <a:pt x="131159" y="9751"/>
                </a:lnTo>
                <a:lnTo>
                  <a:pt x="130757" y="9797"/>
                </a:lnTo>
                <a:lnTo>
                  <a:pt x="130383" y="9859"/>
                </a:lnTo>
                <a:lnTo>
                  <a:pt x="130008" y="9928"/>
                </a:lnTo>
                <a:lnTo>
                  <a:pt x="129660" y="9998"/>
                </a:lnTo>
                <a:lnTo>
                  <a:pt x="129313" y="10075"/>
                </a:lnTo>
                <a:lnTo>
                  <a:pt x="128992" y="10160"/>
                </a:lnTo>
                <a:lnTo>
                  <a:pt x="128697" y="10253"/>
                </a:lnTo>
                <a:lnTo>
                  <a:pt x="128430" y="10353"/>
                </a:lnTo>
                <a:lnTo>
                  <a:pt x="128162" y="10446"/>
                </a:lnTo>
                <a:lnTo>
                  <a:pt x="127922" y="10554"/>
                </a:lnTo>
                <a:lnTo>
                  <a:pt x="127708" y="10662"/>
                </a:lnTo>
                <a:lnTo>
                  <a:pt x="127520" y="10778"/>
                </a:lnTo>
                <a:lnTo>
                  <a:pt x="127333" y="10893"/>
                </a:lnTo>
                <a:lnTo>
                  <a:pt x="127199" y="11009"/>
                </a:lnTo>
                <a:lnTo>
                  <a:pt x="127066" y="11133"/>
                </a:lnTo>
                <a:lnTo>
                  <a:pt x="126985" y="11264"/>
                </a:lnTo>
                <a:lnTo>
                  <a:pt x="126932" y="11387"/>
                </a:lnTo>
                <a:lnTo>
                  <a:pt x="126878" y="11519"/>
                </a:lnTo>
                <a:lnTo>
                  <a:pt x="126878" y="11650"/>
                </a:lnTo>
                <a:lnTo>
                  <a:pt x="126905" y="11789"/>
                </a:lnTo>
                <a:lnTo>
                  <a:pt x="126959" y="11920"/>
                </a:lnTo>
                <a:lnTo>
                  <a:pt x="127039" y="12059"/>
                </a:lnTo>
                <a:lnTo>
                  <a:pt x="128323" y="13719"/>
                </a:lnTo>
                <a:lnTo>
                  <a:pt x="129607" y="15379"/>
                </a:lnTo>
                <a:lnTo>
                  <a:pt x="130944" y="17038"/>
                </a:lnTo>
                <a:lnTo>
                  <a:pt x="132282" y="18698"/>
                </a:lnTo>
                <a:lnTo>
                  <a:pt x="133620" y="20350"/>
                </a:lnTo>
                <a:lnTo>
                  <a:pt x="135011" y="22002"/>
                </a:lnTo>
                <a:lnTo>
                  <a:pt x="137793" y="25314"/>
                </a:lnTo>
                <a:lnTo>
                  <a:pt x="135358" y="24936"/>
                </a:lnTo>
                <a:lnTo>
                  <a:pt x="132897" y="24565"/>
                </a:lnTo>
                <a:lnTo>
                  <a:pt x="130436" y="24202"/>
                </a:lnTo>
                <a:lnTo>
                  <a:pt x="127975" y="23840"/>
                </a:lnTo>
                <a:lnTo>
                  <a:pt x="125487" y="23492"/>
                </a:lnTo>
                <a:lnTo>
                  <a:pt x="123000" y="23137"/>
                </a:lnTo>
                <a:lnTo>
                  <a:pt x="120512" y="22797"/>
                </a:lnTo>
                <a:lnTo>
                  <a:pt x="117997" y="22458"/>
                </a:lnTo>
                <a:lnTo>
                  <a:pt x="115483" y="22126"/>
                </a:lnTo>
                <a:lnTo>
                  <a:pt x="112968" y="21802"/>
                </a:lnTo>
                <a:lnTo>
                  <a:pt x="110427" y="21477"/>
                </a:lnTo>
                <a:lnTo>
                  <a:pt x="107885" y="21161"/>
                </a:lnTo>
                <a:lnTo>
                  <a:pt x="105344" y="20844"/>
                </a:lnTo>
                <a:lnTo>
                  <a:pt x="102776" y="20543"/>
                </a:lnTo>
                <a:lnTo>
                  <a:pt x="100208" y="20234"/>
                </a:lnTo>
                <a:lnTo>
                  <a:pt x="97613" y="19941"/>
                </a:lnTo>
                <a:lnTo>
                  <a:pt x="97158" y="19895"/>
                </a:lnTo>
                <a:lnTo>
                  <a:pt x="96704" y="19864"/>
                </a:lnTo>
                <a:lnTo>
                  <a:pt x="96249" y="19841"/>
                </a:lnTo>
                <a:lnTo>
                  <a:pt x="95794" y="19825"/>
                </a:lnTo>
                <a:lnTo>
                  <a:pt x="95339" y="19825"/>
                </a:lnTo>
                <a:lnTo>
                  <a:pt x="94885" y="19841"/>
                </a:lnTo>
                <a:lnTo>
                  <a:pt x="94457" y="19856"/>
                </a:lnTo>
                <a:lnTo>
                  <a:pt x="94029" y="19887"/>
                </a:lnTo>
                <a:lnTo>
                  <a:pt x="93601" y="19933"/>
                </a:lnTo>
                <a:lnTo>
                  <a:pt x="93173" y="19980"/>
                </a:lnTo>
                <a:lnTo>
                  <a:pt x="92771" y="20034"/>
                </a:lnTo>
                <a:lnTo>
                  <a:pt x="92370" y="20103"/>
                </a:lnTo>
                <a:lnTo>
                  <a:pt x="91996" y="20173"/>
                </a:lnTo>
                <a:lnTo>
                  <a:pt x="91648" y="20250"/>
                </a:lnTo>
                <a:lnTo>
                  <a:pt x="91300" y="20335"/>
                </a:lnTo>
                <a:lnTo>
                  <a:pt x="90952" y="20427"/>
                </a:lnTo>
                <a:lnTo>
                  <a:pt x="90658" y="20528"/>
                </a:lnTo>
                <a:lnTo>
                  <a:pt x="90364" y="20628"/>
                </a:lnTo>
                <a:lnTo>
                  <a:pt x="90096" y="20736"/>
                </a:lnTo>
                <a:lnTo>
                  <a:pt x="89829" y="20844"/>
                </a:lnTo>
                <a:lnTo>
                  <a:pt x="89615" y="20960"/>
                </a:lnTo>
                <a:lnTo>
                  <a:pt x="89401" y="21084"/>
                </a:lnTo>
                <a:lnTo>
                  <a:pt x="89240" y="21199"/>
                </a:lnTo>
                <a:lnTo>
                  <a:pt x="89080" y="21323"/>
                </a:lnTo>
                <a:lnTo>
                  <a:pt x="88946" y="21454"/>
                </a:lnTo>
                <a:lnTo>
                  <a:pt x="88866" y="21578"/>
                </a:lnTo>
                <a:lnTo>
                  <a:pt x="88786" y="21709"/>
                </a:lnTo>
                <a:lnTo>
                  <a:pt x="88759" y="21840"/>
                </a:lnTo>
                <a:lnTo>
                  <a:pt x="88759" y="21971"/>
                </a:lnTo>
                <a:lnTo>
                  <a:pt x="88786" y="22095"/>
                </a:lnTo>
                <a:lnTo>
                  <a:pt x="88866" y="22226"/>
                </a:lnTo>
                <a:lnTo>
                  <a:pt x="88973" y="22357"/>
                </a:lnTo>
                <a:lnTo>
                  <a:pt x="102321" y="36191"/>
                </a:lnTo>
                <a:lnTo>
                  <a:pt x="99406" y="35859"/>
                </a:lnTo>
                <a:lnTo>
                  <a:pt x="96490" y="35535"/>
                </a:lnTo>
                <a:lnTo>
                  <a:pt x="93574" y="35219"/>
                </a:lnTo>
                <a:lnTo>
                  <a:pt x="90631" y="34910"/>
                </a:lnTo>
                <a:lnTo>
                  <a:pt x="87689" y="34609"/>
                </a:lnTo>
                <a:lnTo>
                  <a:pt x="84746" y="34315"/>
                </a:lnTo>
                <a:lnTo>
                  <a:pt x="81777" y="34030"/>
                </a:lnTo>
                <a:lnTo>
                  <a:pt x="78808" y="33752"/>
                </a:lnTo>
                <a:lnTo>
                  <a:pt x="75838" y="33474"/>
                </a:lnTo>
                <a:lnTo>
                  <a:pt x="72842" y="33212"/>
                </a:lnTo>
                <a:lnTo>
                  <a:pt x="69846" y="32949"/>
                </a:lnTo>
                <a:lnTo>
                  <a:pt x="66850" y="32702"/>
                </a:lnTo>
                <a:lnTo>
                  <a:pt x="63827" y="32455"/>
                </a:lnTo>
                <a:lnTo>
                  <a:pt x="60804" y="32216"/>
                </a:lnTo>
                <a:lnTo>
                  <a:pt x="57755" y="31992"/>
                </a:lnTo>
                <a:lnTo>
                  <a:pt x="54705" y="31768"/>
                </a:lnTo>
                <a:lnTo>
                  <a:pt x="54277" y="31737"/>
                </a:lnTo>
                <a:lnTo>
                  <a:pt x="53822" y="31722"/>
                </a:lnTo>
                <a:lnTo>
                  <a:pt x="53368" y="31714"/>
                </a:lnTo>
                <a:lnTo>
                  <a:pt x="52913" y="31714"/>
                </a:lnTo>
                <a:lnTo>
                  <a:pt x="52458" y="31722"/>
                </a:lnTo>
                <a:lnTo>
                  <a:pt x="52030" y="31737"/>
                </a:lnTo>
                <a:lnTo>
                  <a:pt x="51575" y="31760"/>
                </a:lnTo>
                <a:lnTo>
                  <a:pt x="51121" y="31799"/>
                </a:lnTo>
                <a:lnTo>
                  <a:pt x="50666" y="31837"/>
                </a:lnTo>
                <a:lnTo>
                  <a:pt x="50238" y="31884"/>
                </a:lnTo>
                <a:lnTo>
                  <a:pt x="49810" y="31938"/>
                </a:lnTo>
                <a:lnTo>
                  <a:pt x="49409" y="31992"/>
                </a:lnTo>
                <a:lnTo>
                  <a:pt x="49007" y="32061"/>
                </a:lnTo>
                <a:lnTo>
                  <a:pt x="48606" y="32131"/>
                </a:lnTo>
                <a:lnTo>
                  <a:pt x="48232" y="32208"/>
                </a:lnTo>
                <a:lnTo>
                  <a:pt x="47884" y="32293"/>
                </a:lnTo>
                <a:lnTo>
                  <a:pt x="47536" y="32386"/>
                </a:lnTo>
                <a:lnTo>
                  <a:pt x="47242" y="32478"/>
                </a:lnTo>
                <a:lnTo>
                  <a:pt x="46948" y="32579"/>
                </a:lnTo>
                <a:lnTo>
                  <a:pt x="46680" y="32679"/>
                </a:lnTo>
                <a:lnTo>
                  <a:pt x="46413" y="32795"/>
                </a:lnTo>
                <a:lnTo>
                  <a:pt x="46199" y="32903"/>
                </a:lnTo>
                <a:lnTo>
                  <a:pt x="46038" y="33019"/>
                </a:lnTo>
                <a:lnTo>
                  <a:pt x="45878" y="33142"/>
                </a:lnTo>
                <a:lnTo>
                  <a:pt x="45744" y="33266"/>
                </a:lnTo>
                <a:lnTo>
                  <a:pt x="45664" y="33389"/>
                </a:lnTo>
                <a:lnTo>
                  <a:pt x="45610" y="33520"/>
                </a:lnTo>
                <a:lnTo>
                  <a:pt x="45610" y="33652"/>
                </a:lnTo>
                <a:lnTo>
                  <a:pt x="45637" y="33791"/>
                </a:lnTo>
                <a:lnTo>
                  <a:pt x="45690" y="33922"/>
                </a:lnTo>
                <a:lnTo>
                  <a:pt x="45824" y="34061"/>
                </a:lnTo>
                <a:lnTo>
                  <a:pt x="45985" y="34200"/>
                </a:lnTo>
                <a:lnTo>
                  <a:pt x="61794" y="46521"/>
                </a:lnTo>
                <a:lnTo>
                  <a:pt x="58584" y="46088"/>
                </a:lnTo>
                <a:lnTo>
                  <a:pt x="55374" y="45671"/>
                </a:lnTo>
                <a:lnTo>
                  <a:pt x="52137" y="45262"/>
                </a:lnTo>
                <a:lnTo>
                  <a:pt x="48874" y="44853"/>
                </a:lnTo>
                <a:lnTo>
                  <a:pt x="45610" y="44467"/>
                </a:lnTo>
                <a:lnTo>
                  <a:pt x="42346" y="44081"/>
                </a:lnTo>
                <a:lnTo>
                  <a:pt x="39056" y="43711"/>
                </a:lnTo>
                <a:lnTo>
                  <a:pt x="35766" y="43348"/>
                </a:lnTo>
                <a:lnTo>
                  <a:pt x="32449" y="42993"/>
                </a:lnTo>
                <a:lnTo>
                  <a:pt x="29105" y="42645"/>
                </a:lnTo>
                <a:lnTo>
                  <a:pt x="25761" y="42313"/>
                </a:lnTo>
                <a:lnTo>
                  <a:pt x="22417" y="41989"/>
                </a:lnTo>
                <a:lnTo>
                  <a:pt x="19047" y="41673"/>
                </a:lnTo>
                <a:lnTo>
                  <a:pt x="15649" y="41371"/>
                </a:lnTo>
                <a:lnTo>
                  <a:pt x="12252" y="41070"/>
                </a:lnTo>
                <a:lnTo>
                  <a:pt x="8828" y="40785"/>
                </a:lnTo>
                <a:lnTo>
                  <a:pt x="8400" y="40754"/>
                </a:lnTo>
                <a:lnTo>
                  <a:pt x="7999" y="40731"/>
                </a:lnTo>
                <a:lnTo>
                  <a:pt x="7624" y="40715"/>
                </a:lnTo>
                <a:lnTo>
                  <a:pt x="7223" y="40700"/>
                </a:lnTo>
                <a:lnTo>
                  <a:pt x="6474" y="40700"/>
                </a:lnTo>
                <a:lnTo>
                  <a:pt x="6126" y="40708"/>
                </a:lnTo>
                <a:lnTo>
                  <a:pt x="5778" y="40715"/>
                </a:lnTo>
                <a:lnTo>
                  <a:pt x="5431" y="40738"/>
                </a:lnTo>
                <a:lnTo>
                  <a:pt x="5083" y="40762"/>
                </a:lnTo>
                <a:lnTo>
                  <a:pt x="4762" y="40785"/>
                </a:lnTo>
                <a:lnTo>
                  <a:pt x="4441" y="40823"/>
                </a:lnTo>
                <a:lnTo>
                  <a:pt x="4147" y="40854"/>
                </a:lnTo>
                <a:lnTo>
                  <a:pt x="3826" y="40901"/>
                </a:lnTo>
                <a:lnTo>
                  <a:pt x="3558" y="40947"/>
                </a:lnTo>
                <a:lnTo>
                  <a:pt x="3264" y="40993"/>
                </a:lnTo>
                <a:lnTo>
                  <a:pt x="2996" y="41047"/>
                </a:lnTo>
                <a:lnTo>
                  <a:pt x="2756" y="41109"/>
                </a:lnTo>
                <a:lnTo>
                  <a:pt x="2247" y="41233"/>
                </a:lnTo>
                <a:lnTo>
                  <a:pt x="1819" y="41379"/>
                </a:lnTo>
                <a:lnTo>
                  <a:pt x="1418" y="41526"/>
                </a:lnTo>
                <a:lnTo>
                  <a:pt x="1070" y="41688"/>
                </a:lnTo>
                <a:lnTo>
                  <a:pt x="749" y="41858"/>
                </a:lnTo>
                <a:lnTo>
                  <a:pt x="509" y="42035"/>
                </a:lnTo>
                <a:lnTo>
                  <a:pt x="295" y="42221"/>
                </a:lnTo>
                <a:lnTo>
                  <a:pt x="134" y="42406"/>
                </a:lnTo>
                <a:lnTo>
                  <a:pt x="54" y="42591"/>
                </a:lnTo>
                <a:lnTo>
                  <a:pt x="0" y="42784"/>
                </a:lnTo>
                <a:lnTo>
                  <a:pt x="0" y="42977"/>
                </a:lnTo>
                <a:lnTo>
                  <a:pt x="81" y="43162"/>
                </a:lnTo>
                <a:lnTo>
                  <a:pt x="188" y="43355"/>
                </a:lnTo>
                <a:lnTo>
                  <a:pt x="375" y="43533"/>
                </a:lnTo>
                <a:lnTo>
                  <a:pt x="509" y="43626"/>
                </a:lnTo>
                <a:lnTo>
                  <a:pt x="616" y="43711"/>
                </a:lnTo>
                <a:lnTo>
                  <a:pt x="776" y="43796"/>
                </a:lnTo>
                <a:lnTo>
                  <a:pt x="937" y="43880"/>
                </a:lnTo>
                <a:lnTo>
                  <a:pt x="1124" y="43958"/>
                </a:lnTo>
                <a:lnTo>
                  <a:pt x="1311" y="44043"/>
                </a:lnTo>
                <a:lnTo>
                  <a:pt x="1525" y="44112"/>
                </a:lnTo>
                <a:lnTo>
                  <a:pt x="1739" y="44189"/>
                </a:lnTo>
                <a:lnTo>
                  <a:pt x="2007" y="44259"/>
                </a:lnTo>
                <a:lnTo>
                  <a:pt x="2247" y="44328"/>
                </a:lnTo>
                <a:lnTo>
                  <a:pt x="2542" y="44390"/>
                </a:lnTo>
                <a:lnTo>
                  <a:pt x="2836" y="44452"/>
                </a:lnTo>
                <a:lnTo>
                  <a:pt x="3157" y="44506"/>
                </a:lnTo>
                <a:lnTo>
                  <a:pt x="3478" y="44560"/>
                </a:lnTo>
                <a:lnTo>
                  <a:pt x="3826" y="44614"/>
                </a:lnTo>
                <a:lnTo>
                  <a:pt x="4200" y="44652"/>
                </a:lnTo>
                <a:lnTo>
                  <a:pt x="4575" y="44699"/>
                </a:lnTo>
                <a:lnTo>
                  <a:pt x="4976" y="44730"/>
                </a:lnTo>
                <a:lnTo>
                  <a:pt x="9283" y="45092"/>
                </a:lnTo>
                <a:lnTo>
                  <a:pt x="13563" y="45471"/>
                </a:lnTo>
                <a:lnTo>
                  <a:pt x="17816" y="45864"/>
                </a:lnTo>
                <a:lnTo>
                  <a:pt x="22043" y="46274"/>
                </a:lnTo>
                <a:lnTo>
                  <a:pt x="26243" y="46690"/>
                </a:lnTo>
                <a:lnTo>
                  <a:pt x="30416" y="47131"/>
                </a:lnTo>
                <a:lnTo>
                  <a:pt x="34589" y="47586"/>
                </a:lnTo>
                <a:lnTo>
                  <a:pt x="38708" y="48057"/>
                </a:lnTo>
                <a:lnTo>
                  <a:pt x="42828" y="48543"/>
                </a:lnTo>
                <a:lnTo>
                  <a:pt x="46921" y="49053"/>
                </a:lnTo>
                <a:lnTo>
                  <a:pt x="50987" y="49570"/>
                </a:lnTo>
                <a:lnTo>
                  <a:pt x="55026" y="50103"/>
                </a:lnTo>
                <a:lnTo>
                  <a:pt x="59039" y="50659"/>
                </a:lnTo>
                <a:lnTo>
                  <a:pt x="63051" y="51230"/>
                </a:lnTo>
                <a:lnTo>
                  <a:pt x="67037" y="51816"/>
                </a:lnTo>
                <a:lnTo>
                  <a:pt x="70996" y="52419"/>
                </a:lnTo>
                <a:lnTo>
                  <a:pt x="71451" y="52480"/>
                </a:lnTo>
                <a:lnTo>
                  <a:pt x="71933" y="52534"/>
                </a:lnTo>
                <a:lnTo>
                  <a:pt x="72414" y="52573"/>
                </a:lnTo>
                <a:lnTo>
                  <a:pt x="72922" y="52604"/>
                </a:lnTo>
                <a:lnTo>
                  <a:pt x="73431" y="52627"/>
                </a:lnTo>
                <a:lnTo>
                  <a:pt x="73939" y="52635"/>
                </a:lnTo>
                <a:lnTo>
                  <a:pt x="74474" y="52635"/>
                </a:lnTo>
                <a:lnTo>
                  <a:pt x="74982" y="52627"/>
                </a:lnTo>
                <a:lnTo>
                  <a:pt x="75490" y="52612"/>
                </a:lnTo>
                <a:lnTo>
                  <a:pt x="76025" y="52581"/>
                </a:lnTo>
                <a:lnTo>
                  <a:pt x="76507" y="52542"/>
                </a:lnTo>
                <a:lnTo>
                  <a:pt x="77015" y="52496"/>
                </a:lnTo>
                <a:lnTo>
                  <a:pt x="77497" y="52442"/>
                </a:lnTo>
                <a:lnTo>
                  <a:pt x="77978" y="52380"/>
                </a:lnTo>
                <a:lnTo>
                  <a:pt x="78433" y="52311"/>
                </a:lnTo>
                <a:lnTo>
                  <a:pt x="78888" y="52233"/>
                </a:lnTo>
                <a:lnTo>
                  <a:pt x="79289" y="52148"/>
                </a:lnTo>
                <a:lnTo>
                  <a:pt x="79690" y="52056"/>
                </a:lnTo>
                <a:lnTo>
                  <a:pt x="80065" y="51955"/>
                </a:lnTo>
                <a:lnTo>
                  <a:pt x="80413" y="51855"/>
                </a:lnTo>
                <a:lnTo>
                  <a:pt x="80734" y="51739"/>
                </a:lnTo>
                <a:lnTo>
                  <a:pt x="81001" y="51624"/>
                </a:lnTo>
                <a:lnTo>
                  <a:pt x="81242" y="51500"/>
                </a:lnTo>
                <a:lnTo>
                  <a:pt x="81456" y="51369"/>
                </a:lnTo>
                <a:lnTo>
                  <a:pt x="81616" y="51238"/>
                </a:lnTo>
                <a:lnTo>
                  <a:pt x="81750" y="51099"/>
                </a:lnTo>
                <a:lnTo>
                  <a:pt x="81830" y="50952"/>
                </a:lnTo>
                <a:lnTo>
                  <a:pt x="81857" y="50805"/>
                </a:lnTo>
                <a:lnTo>
                  <a:pt x="81830" y="50659"/>
                </a:lnTo>
                <a:lnTo>
                  <a:pt x="81777" y="50496"/>
                </a:lnTo>
                <a:lnTo>
                  <a:pt x="81643" y="50342"/>
                </a:lnTo>
                <a:lnTo>
                  <a:pt x="81456" y="50172"/>
                </a:lnTo>
                <a:lnTo>
                  <a:pt x="64095" y="36693"/>
                </a:lnTo>
                <a:lnTo>
                  <a:pt x="66984" y="36940"/>
                </a:lnTo>
                <a:lnTo>
                  <a:pt x="69873" y="37187"/>
                </a:lnTo>
                <a:lnTo>
                  <a:pt x="72735" y="37434"/>
                </a:lnTo>
                <a:lnTo>
                  <a:pt x="75597" y="37697"/>
                </a:lnTo>
                <a:lnTo>
                  <a:pt x="78460" y="37967"/>
                </a:lnTo>
                <a:lnTo>
                  <a:pt x="81322" y="38237"/>
                </a:lnTo>
                <a:lnTo>
                  <a:pt x="84158" y="38523"/>
                </a:lnTo>
                <a:lnTo>
                  <a:pt x="86993" y="38808"/>
                </a:lnTo>
                <a:lnTo>
                  <a:pt x="89802" y="39102"/>
                </a:lnTo>
                <a:lnTo>
                  <a:pt x="92638" y="39403"/>
                </a:lnTo>
                <a:lnTo>
                  <a:pt x="95446" y="39712"/>
                </a:lnTo>
                <a:lnTo>
                  <a:pt x="98229" y="40028"/>
                </a:lnTo>
                <a:lnTo>
                  <a:pt x="101037" y="40352"/>
                </a:lnTo>
                <a:lnTo>
                  <a:pt x="103819" y="40684"/>
                </a:lnTo>
                <a:lnTo>
                  <a:pt x="106601" y="41024"/>
                </a:lnTo>
                <a:lnTo>
                  <a:pt x="109357" y="41371"/>
                </a:lnTo>
                <a:lnTo>
                  <a:pt x="109838" y="41433"/>
                </a:lnTo>
                <a:lnTo>
                  <a:pt x="110347" y="41480"/>
                </a:lnTo>
                <a:lnTo>
                  <a:pt x="110828" y="41510"/>
                </a:lnTo>
                <a:lnTo>
                  <a:pt x="111336" y="41541"/>
                </a:lnTo>
                <a:lnTo>
                  <a:pt x="111845" y="41557"/>
                </a:lnTo>
                <a:lnTo>
                  <a:pt x="112380" y="41564"/>
                </a:lnTo>
                <a:lnTo>
                  <a:pt x="112888" y="41564"/>
                </a:lnTo>
                <a:lnTo>
                  <a:pt x="113396" y="41557"/>
                </a:lnTo>
                <a:lnTo>
                  <a:pt x="113878" y="41541"/>
                </a:lnTo>
                <a:lnTo>
                  <a:pt x="114386" y="41518"/>
                </a:lnTo>
                <a:lnTo>
                  <a:pt x="114867" y="41480"/>
                </a:lnTo>
                <a:lnTo>
                  <a:pt x="115349" y="41441"/>
                </a:lnTo>
                <a:lnTo>
                  <a:pt x="115830" y="41387"/>
                </a:lnTo>
                <a:lnTo>
                  <a:pt x="116285" y="41333"/>
                </a:lnTo>
                <a:lnTo>
                  <a:pt x="116713" y="41263"/>
                </a:lnTo>
                <a:lnTo>
                  <a:pt x="117114" y="41194"/>
                </a:lnTo>
                <a:lnTo>
                  <a:pt x="117516" y="41117"/>
                </a:lnTo>
                <a:lnTo>
                  <a:pt x="117890" y="41024"/>
                </a:lnTo>
                <a:lnTo>
                  <a:pt x="118238" y="40931"/>
                </a:lnTo>
                <a:lnTo>
                  <a:pt x="118586" y="40831"/>
                </a:lnTo>
                <a:lnTo>
                  <a:pt x="118880" y="40723"/>
                </a:lnTo>
                <a:lnTo>
                  <a:pt x="119147" y="40615"/>
                </a:lnTo>
                <a:lnTo>
                  <a:pt x="119388" y="40491"/>
                </a:lnTo>
                <a:lnTo>
                  <a:pt x="119575" y="40368"/>
                </a:lnTo>
                <a:lnTo>
                  <a:pt x="119736" y="40237"/>
                </a:lnTo>
                <a:lnTo>
                  <a:pt x="119870" y="40098"/>
                </a:lnTo>
                <a:lnTo>
                  <a:pt x="119950" y="39951"/>
                </a:lnTo>
                <a:lnTo>
                  <a:pt x="120003" y="39804"/>
                </a:lnTo>
                <a:lnTo>
                  <a:pt x="120003" y="39650"/>
                </a:lnTo>
                <a:lnTo>
                  <a:pt x="119950" y="39488"/>
                </a:lnTo>
                <a:lnTo>
                  <a:pt x="119870" y="39326"/>
                </a:lnTo>
                <a:lnTo>
                  <a:pt x="119736" y="39156"/>
                </a:lnTo>
                <a:lnTo>
                  <a:pt x="106307" y="25322"/>
                </a:lnTo>
                <a:lnTo>
                  <a:pt x="108795" y="25638"/>
                </a:lnTo>
                <a:lnTo>
                  <a:pt x="111256" y="25963"/>
                </a:lnTo>
                <a:lnTo>
                  <a:pt x="113717" y="26295"/>
                </a:lnTo>
                <a:lnTo>
                  <a:pt x="116178" y="26626"/>
                </a:lnTo>
                <a:lnTo>
                  <a:pt x="118612" y="26966"/>
                </a:lnTo>
                <a:lnTo>
                  <a:pt x="121047" y="27314"/>
                </a:lnTo>
                <a:lnTo>
                  <a:pt x="123454" y="27661"/>
                </a:lnTo>
                <a:lnTo>
                  <a:pt x="125862" y="28016"/>
                </a:lnTo>
                <a:lnTo>
                  <a:pt x="128269" y="28379"/>
                </a:lnTo>
                <a:lnTo>
                  <a:pt x="130650" y="28742"/>
                </a:lnTo>
                <a:lnTo>
                  <a:pt x="133058" y="29120"/>
                </a:lnTo>
                <a:lnTo>
                  <a:pt x="135412" y="29498"/>
                </a:lnTo>
                <a:lnTo>
                  <a:pt x="137793" y="29877"/>
                </a:lnTo>
                <a:lnTo>
                  <a:pt x="140147" y="30270"/>
                </a:lnTo>
                <a:lnTo>
                  <a:pt x="142501" y="30664"/>
                </a:lnTo>
                <a:lnTo>
                  <a:pt x="144855" y="31058"/>
                </a:lnTo>
                <a:lnTo>
                  <a:pt x="145336" y="31135"/>
                </a:lnTo>
                <a:lnTo>
                  <a:pt x="145818" y="31197"/>
                </a:lnTo>
                <a:lnTo>
                  <a:pt x="146326" y="31251"/>
                </a:lnTo>
                <a:lnTo>
                  <a:pt x="146834" y="31289"/>
                </a:lnTo>
                <a:lnTo>
                  <a:pt x="147316" y="31312"/>
                </a:lnTo>
                <a:lnTo>
                  <a:pt x="147824" y="31328"/>
                </a:lnTo>
                <a:lnTo>
                  <a:pt x="148332" y="31328"/>
                </a:lnTo>
                <a:lnTo>
                  <a:pt x="148814" y="31320"/>
                </a:lnTo>
                <a:lnTo>
                  <a:pt x="149322" y="31305"/>
                </a:lnTo>
                <a:lnTo>
                  <a:pt x="149804" y="31274"/>
                </a:lnTo>
                <a:lnTo>
                  <a:pt x="150285" y="31235"/>
                </a:lnTo>
                <a:lnTo>
                  <a:pt x="150740" y="31189"/>
                </a:lnTo>
                <a:lnTo>
                  <a:pt x="151195" y="31135"/>
                </a:lnTo>
                <a:lnTo>
                  <a:pt x="151623" y="31065"/>
                </a:lnTo>
                <a:lnTo>
                  <a:pt x="152051" y="30996"/>
                </a:lnTo>
                <a:lnTo>
                  <a:pt x="152452" y="30919"/>
                </a:lnTo>
                <a:lnTo>
                  <a:pt x="152853" y="30826"/>
                </a:lnTo>
                <a:lnTo>
                  <a:pt x="153228" y="30733"/>
                </a:lnTo>
                <a:lnTo>
                  <a:pt x="153549" y="30633"/>
                </a:lnTo>
                <a:lnTo>
                  <a:pt x="153870" y="30525"/>
                </a:lnTo>
                <a:lnTo>
                  <a:pt x="154164" y="30409"/>
                </a:lnTo>
                <a:lnTo>
                  <a:pt x="154432" y="30286"/>
                </a:lnTo>
                <a:lnTo>
                  <a:pt x="154672" y="30162"/>
                </a:lnTo>
                <a:lnTo>
                  <a:pt x="154860" y="30031"/>
                </a:lnTo>
                <a:lnTo>
                  <a:pt x="155047" y="29900"/>
                </a:lnTo>
                <a:lnTo>
                  <a:pt x="155181" y="29761"/>
                </a:lnTo>
                <a:lnTo>
                  <a:pt x="155261" y="29614"/>
                </a:lnTo>
                <a:lnTo>
                  <a:pt x="155314" y="29467"/>
                </a:lnTo>
                <a:lnTo>
                  <a:pt x="155341" y="29321"/>
                </a:lnTo>
                <a:lnTo>
                  <a:pt x="155314" y="29166"/>
                </a:lnTo>
                <a:lnTo>
                  <a:pt x="155234" y="29020"/>
                </a:lnTo>
                <a:lnTo>
                  <a:pt x="155127" y="28858"/>
                </a:lnTo>
                <a:lnTo>
                  <a:pt x="153549" y="27082"/>
                </a:lnTo>
                <a:lnTo>
                  <a:pt x="152024" y="25306"/>
                </a:lnTo>
                <a:lnTo>
                  <a:pt x="150499" y="23523"/>
                </a:lnTo>
                <a:lnTo>
                  <a:pt x="149001" y="21740"/>
                </a:lnTo>
                <a:lnTo>
                  <a:pt x="147530" y="19956"/>
                </a:lnTo>
                <a:lnTo>
                  <a:pt x="146085" y="18173"/>
                </a:lnTo>
                <a:lnTo>
                  <a:pt x="144641" y="16390"/>
                </a:lnTo>
                <a:lnTo>
                  <a:pt x="143223" y="14599"/>
                </a:lnTo>
                <a:lnTo>
                  <a:pt x="145925" y="14884"/>
                </a:lnTo>
                <a:lnTo>
                  <a:pt x="148573" y="15170"/>
                </a:lnTo>
                <a:lnTo>
                  <a:pt x="151248" y="15471"/>
                </a:lnTo>
                <a:lnTo>
                  <a:pt x="153870" y="15780"/>
                </a:lnTo>
                <a:lnTo>
                  <a:pt x="156491" y="16097"/>
                </a:lnTo>
                <a:lnTo>
                  <a:pt x="159113" y="16421"/>
                </a:lnTo>
                <a:lnTo>
                  <a:pt x="161708" y="16753"/>
                </a:lnTo>
                <a:lnTo>
                  <a:pt x="164276" y="17100"/>
                </a:lnTo>
                <a:lnTo>
                  <a:pt x="166844" y="17455"/>
                </a:lnTo>
                <a:lnTo>
                  <a:pt x="169412" y="17818"/>
                </a:lnTo>
                <a:lnTo>
                  <a:pt x="171953" y="18189"/>
                </a:lnTo>
                <a:lnTo>
                  <a:pt x="174494" y="18575"/>
                </a:lnTo>
                <a:lnTo>
                  <a:pt x="177009" y="18968"/>
                </a:lnTo>
                <a:lnTo>
                  <a:pt x="179497" y="19370"/>
                </a:lnTo>
                <a:lnTo>
                  <a:pt x="182011" y="19787"/>
                </a:lnTo>
                <a:lnTo>
                  <a:pt x="184499" y="20211"/>
                </a:lnTo>
                <a:lnTo>
                  <a:pt x="185034" y="20296"/>
                </a:lnTo>
                <a:lnTo>
                  <a:pt x="185569" y="20366"/>
                </a:lnTo>
                <a:lnTo>
                  <a:pt x="186131" y="20420"/>
                </a:lnTo>
                <a:lnTo>
                  <a:pt x="186666" y="20466"/>
                </a:lnTo>
                <a:lnTo>
                  <a:pt x="187255" y="20489"/>
                </a:lnTo>
                <a:lnTo>
                  <a:pt x="187816" y="20505"/>
                </a:lnTo>
                <a:lnTo>
                  <a:pt x="188378" y="20512"/>
                </a:lnTo>
                <a:lnTo>
                  <a:pt x="188940" y="20497"/>
                </a:lnTo>
                <a:lnTo>
                  <a:pt x="189475" y="20481"/>
                </a:lnTo>
                <a:lnTo>
                  <a:pt x="190037" y="20451"/>
                </a:lnTo>
                <a:lnTo>
                  <a:pt x="190572" y="20404"/>
                </a:lnTo>
                <a:lnTo>
                  <a:pt x="191107" y="20350"/>
                </a:lnTo>
                <a:lnTo>
                  <a:pt x="191615" y="20288"/>
                </a:lnTo>
                <a:lnTo>
                  <a:pt x="192123" y="20219"/>
                </a:lnTo>
                <a:lnTo>
                  <a:pt x="192605" y="20134"/>
                </a:lnTo>
                <a:lnTo>
                  <a:pt x="193059" y="20041"/>
                </a:lnTo>
                <a:lnTo>
                  <a:pt x="193514" y="19949"/>
                </a:lnTo>
                <a:lnTo>
                  <a:pt x="193915" y="19841"/>
                </a:lnTo>
                <a:lnTo>
                  <a:pt x="194317" y="19725"/>
                </a:lnTo>
                <a:lnTo>
                  <a:pt x="194691" y="19601"/>
                </a:lnTo>
                <a:lnTo>
                  <a:pt x="195012" y="19470"/>
                </a:lnTo>
                <a:lnTo>
                  <a:pt x="195306" y="19339"/>
                </a:lnTo>
                <a:lnTo>
                  <a:pt x="195574" y="19200"/>
                </a:lnTo>
                <a:lnTo>
                  <a:pt x="195815" y="19053"/>
                </a:lnTo>
                <a:lnTo>
                  <a:pt x="196002" y="18899"/>
                </a:lnTo>
                <a:lnTo>
                  <a:pt x="196136" y="18744"/>
                </a:lnTo>
                <a:lnTo>
                  <a:pt x="196243" y="18582"/>
                </a:lnTo>
                <a:lnTo>
                  <a:pt x="196323" y="18420"/>
                </a:lnTo>
                <a:lnTo>
                  <a:pt x="196323" y="18250"/>
                </a:lnTo>
                <a:lnTo>
                  <a:pt x="196296" y="18081"/>
                </a:lnTo>
                <a:lnTo>
                  <a:pt x="196189" y="17911"/>
                </a:lnTo>
                <a:lnTo>
                  <a:pt x="196055" y="17733"/>
                </a:lnTo>
                <a:lnTo>
                  <a:pt x="194959" y="16629"/>
                </a:lnTo>
                <a:lnTo>
                  <a:pt x="193808" y="15533"/>
                </a:lnTo>
                <a:lnTo>
                  <a:pt x="192631" y="14444"/>
                </a:lnTo>
                <a:lnTo>
                  <a:pt x="191401" y="13356"/>
                </a:lnTo>
                <a:lnTo>
                  <a:pt x="190117" y="12275"/>
                </a:lnTo>
                <a:lnTo>
                  <a:pt x="188779" y="11202"/>
                </a:lnTo>
                <a:lnTo>
                  <a:pt x="187388" y="10129"/>
                </a:lnTo>
                <a:lnTo>
                  <a:pt x="185944" y="9064"/>
                </a:lnTo>
                <a:lnTo>
                  <a:pt x="184446" y="8014"/>
                </a:lnTo>
                <a:lnTo>
                  <a:pt x="182921" y="6956"/>
                </a:lnTo>
                <a:lnTo>
                  <a:pt x="181316" y="5914"/>
                </a:lnTo>
                <a:lnTo>
                  <a:pt x="179657" y="4879"/>
                </a:lnTo>
                <a:lnTo>
                  <a:pt x="177919" y="3845"/>
                </a:lnTo>
                <a:lnTo>
                  <a:pt x="177036" y="3336"/>
                </a:lnTo>
                <a:lnTo>
                  <a:pt x="176153" y="2826"/>
                </a:lnTo>
                <a:lnTo>
                  <a:pt x="175244" y="2316"/>
                </a:lnTo>
                <a:lnTo>
                  <a:pt x="174307" y="1815"/>
                </a:lnTo>
                <a:lnTo>
                  <a:pt x="173371" y="1305"/>
                </a:lnTo>
                <a:lnTo>
                  <a:pt x="172408" y="803"/>
                </a:lnTo>
                <a:lnTo>
                  <a:pt x="172114" y="664"/>
                </a:lnTo>
                <a:lnTo>
                  <a:pt x="171766" y="533"/>
                </a:lnTo>
                <a:lnTo>
                  <a:pt x="171391" y="425"/>
                </a:lnTo>
                <a:lnTo>
                  <a:pt x="170990" y="325"/>
                </a:lnTo>
                <a:lnTo>
                  <a:pt x="170562" y="240"/>
                </a:lnTo>
                <a:lnTo>
                  <a:pt x="170107" y="170"/>
                </a:lnTo>
                <a:lnTo>
                  <a:pt x="169653" y="109"/>
                </a:lnTo>
                <a:lnTo>
                  <a:pt x="169144" y="62"/>
                </a:lnTo>
                <a:lnTo>
                  <a:pt x="168663" y="31"/>
                </a:lnTo>
                <a:lnTo>
                  <a:pt x="168155" y="8"/>
                </a:lnTo>
                <a:lnTo>
                  <a:pt x="16764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6"/>
          <p:cNvSpPr/>
          <p:nvPr/>
        </p:nvSpPr>
        <p:spPr>
          <a:xfrm rot="-5400000">
            <a:off x="1012007" y="-109233"/>
            <a:ext cx="409756" cy="628246"/>
          </a:xfrm>
          <a:custGeom>
            <a:rect b="b" l="l" r="r" t="t"/>
            <a:pathLst>
              <a:path extrusionOk="0" h="52983" w="129875">
                <a:moveTo>
                  <a:pt x="102910" y="1"/>
                </a:moveTo>
                <a:lnTo>
                  <a:pt x="100262" y="16"/>
                </a:lnTo>
                <a:lnTo>
                  <a:pt x="97587" y="40"/>
                </a:lnTo>
                <a:lnTo>
                  <a:pt x="94939" y="70"/>
                </a:lnTo>
                <a:lnTo>
                  <a:pt x="92290" y="117"/>
                </a:lnTo>
                <a:lnTo>
                  <a:pt x="89669" y="179"/>
                </a:lnTo>
                <a:lnTo>
                  <a:pt x="87047" y="248"/>
                </a:lnTo>
                <a:lnTo>
                  <a:pt x="84426" y="333"/>
                </a:lnTo>
                <a:lnTo>
                  <a:pt x="81831" y="426"/>
                </a:lnTo>
                <a:lnTo>
                  <a:pt x="79236" y="526"/>
                </a:lnTo>
                <a:lnTo>
                  <a:pt x="76668" y="649"/>
                </a:lnTo>
                <a:lnTo>
                  <a:pt x="74100" y="773"/>
                </a:lnTo>
                <a:lnTo>
                  <a:pt x="71585" y="920"/>
                </a:lnTo>
                <a:lnTo>
                  <a:pt x="69044" y="1074"/>
                </a:lnTo>
                <a:lnTo>
                  <a:pt x="66556" y="1244"/>
                </a:lnTo>
                <a:lnTo>
                  <a:pt x="64095" y="1429"/>
                </a:lnTo>
                <a:lnTo>
                  <a:pt x="61634" y="1622"/>
                </a:lnTo>
                <a:lnTo>
                  <a:pt x="59227" y="1831"/>
                </a:lnTo>
                <a:lnTo>
                  <a:pt x="56819" y="2054"/>
                </a:lnTo>
                <a:lnTo>
                  <a:pt x="54465" y="2286"/>
                </a:lnTo>
                <a:lnTo>
                  <a:pt x="52138" y="2541"/>
                </a:lnTo>
                <a:lnTo>
                  <a:pt x="49810" y="2803"/>
                </a:lnTo>
                <a:lnTo>
                  <a:pt x="47563" y="3081"/>
                </a:lnTo>
                <a:lnTo>
                  <a:pt x="45316" y="3375"/>
                </a:lnTo>
                <a:lnTo>
                  <a:pt x="43123" y="3683"/>
                </a:lnTo>
                <a:lnTo>
                  <a:pt x="40956" y="4008"/>
                </a:lnTo>
                <a:lnTo>
                  <a:pt x="39886" y="4170"/>
                </a:lnTo>
                <a:lnTo>
                  <a:pt x="38816" y="4340"/>
                </a:lnTo>
                <a:lnTo>
                  <a:pt x="37773" y="4517"/>
                </a:lnTo>
                <a:lnTo>
                  <a:pt x="36756" y="4695"/>
                </a:lnTo>
                <a:lnTo>
                  <a:pt x="35713" y="4880"/>
                </a:lnTo>
                <a:lnTo>
                  <a:pt x="34696" y="5065"/>
                </a:lnTo>
                <a:lnTo>
                  <a:pt x="33707" y="5250"/>
                </a:lnTo>
                <a:lnTo>
                  <a:pt x="32690" y="5443"/>
                </a:lnTo>
                <a:lnTo>
                  <a:pt x="31727" y="5644"/>
                </a:lnTo>
                <a:lnTo>
                  <a:pt x="30737" y="5845"/>
                </a:lnTo>
                <a:lnTo>
                  <a:pt x="29801" y="6046"/>
                </a:lnTo>
                <a:lnTo>
                  <a:pt x="28838" y="6262"/>
                </a:lnTo>
                <a:lnTo>
                  <a:pt x="27902" y="6470"/>
                </a:lnTo>
                <a:lnTo>
                  <a:pt x="26992" y="6686"/>
                </a:lnTo>
                <a:lnTo>
                  <a:pt x="26056" y="6910"/>
                </a:lnTo>
                <a:lnTo>
                  <a:pt x="25173" y="7134"/>
                </a:lnTo>
                <a:lnTo>
                  <a:pt x="24290" y="7366"/>
                </a:lnTo>
                <a:lnTo>
                  <a:pt x="23408" y="7597"/>
                </a:lnTo>
                <a:lnTo>
                  <a:pt x="22552" y="7837"/>
                </a:lnTo>
                <a:lnTo>
                  <a:pt x="21696" y="8076"/>
                </a:lnTo>
                <a:lnTo>
                  <a:pt x="20866" y="8323"/>
                </a:lnTo>
                <a:lnTo>
                  <a:pt x="20037" y="8570"/>
                </a:lnTo>
                <a:lnTo>
                  <a:pt x="19234" y="8825"/>
                </a:lnTo>
                <a:lnTo>
                  <a:pt x="18432" y="9080"/>
                </a:lnTo>
                <a:lnTo>
                  <a:pt x="17656" y="9342"/>
                </a:lnTo>
                <a:lnTo>
                  <a:pt x="16907" y="9612"/>
                </a:lnTo>
                <a:lnTo>
                  <a:pt x="16158" y="9882"/>
                </a:lnTo>
                <a:lnTo>
                  <a:pt x="15409" y="10160"/>
                </a:lnTo>
                <a:lnTo>
                  <a:pt x="14687" y="10438"/>
                </a:lnTo>
                <a:lnTo>
                  <a:pt x="13991" y="10724"/>
                </a:lnTo>
                <a:lnTo>
                  <a:pt x="13296" y="11010"/>
                </a:lnTo>
                <a:lnTo>
                  <a:pt x="12627" y="11303"/>
                </a:lnTo>
                <a:lnTo>
                  <a:pt x="11958" y="11596"/>
                </a:lnTo>
                <a:lnTo>
                  <a:pt x="11316" y="11897"/>
                </a:lnTo>
                <a:lnTo>
                  <a:pt x="10674" y="12206"/>
                </a:lnTo>
                <a:lnTo>
                  <a:pt x="10059" y="12515"/>
                </a:lnTo>
                <a:lnTo>
                  <a:pt x="9471" y="12831"/>
                </a:lnTo>
                <a:lnTo>
                  <a:pt x="8882" y="13148"/>
                </a:lnTo>
                <a:lnTo>
                  <a:pt x="8320" y="13472"/>
                </a:lnTo>
                <a:lnTo>
                  <a:pt x="7785" y="13796"/>
                </a:lnTo>
                <a:lnTo>
                  <a:pt x="7250" y="14128"/>
                </a:lnTo>
                <a:lnTo>
                  <a:pt x="6742" y="14468"/>
                </a:lnTo>
                <a:lnTo>
                  <a:pt x="6234" y="14808"/>
                </a:lnTo>
                <a:lnTo>
                  <a:pt x="5752" y="15155"/>
                </a:lnTo>
                <a:lnTo>
                  <a:pt x="5297" y="15503"/>
                </a:lnTo>
                <a:lnTo>
                  <a:pt x="4869" y="15865"/>
                </a:lnTo>
                <a:lnTo>
                  <a:pt x="4441" y="16220"/>
                </a:lnTo>
                <a:lnTo>
                  <a:pt x="4040" y="16583"/>
                </a:lnTo>
                <a:lnTo>
                  <a:pt x="3639" y="16954"/>
                </a:lnTo>
                <a:lnTo>
                  <a:pt x="3264" y="17332"/>
                </a:lnTo>
                <a:lnTo>
                  <a:pt x="2917" y="17710"/>
                </a:lnTo>
                <a:lnTo>
                  <a:pt x="2596" y="18089"/>
                </a:lnTo>
                <a:lnTo>
                  <a:pt x="2275" y="18482"/>
                </a:lnTo>
                <a:lnTo>
                  <a:pt x="1980" y="18876"/>
                </a:lnTo>
                <a:lnTo>
                  <a:pt x="1713" y="19270"/>
                </a:lnTo>
                <a:lnTo>
                  <a:pt x="1472" y="19671"/>
                </a:lnTo>
                <a:lnTo>
                  <a:pt x="1231" y="20080"/>
                </a:lnTo>
                <a:lnTo>
                  <a:pt x="1017" y="20497"/>
                </a:lnTo>
                <a:lnTo>
                  <a:pt x="830" y="20914"/>
                </a:lnTo>
                <a:lnTo>
                  <a:pt x="643" y="21339"/>
                </a:lnTo>
                <a:lnTo>
                  <a:pt x="482" y="21763"/>
                </a:lnTo>
                <a:lnTo>
                  <a:pt x="349" y="22196"/>
                </a:lnTo>
                <a:lnTo>
                  <a:pt x="242" y="22636"/>
                </a:lnTo>
                <a:lnTo>
                  <a:pt x="161" y="23076"/>
                </a:lnTo>
                <a:lnTo>
                  <a:pt x="81" y="23562"/>
                </a:lnTo>
                <a:lnTo>
                  <a:pt x="28" y="24048"/>
                </a:lnTo>
                <a:lnTo>
                  <a:pt x="1" y="24535"/>
                </a:lnTo>
                <a:lnTo>
                  <a:pt x="1" y="25006"/>
                </a:lnTo>
                <a:lnTo>
                  <a:pt x="28" y="25477"/>
                </a:lnTo>
                <a:lnTo>
                  <a:pt x="81" y="25940"/>
                </a:lnTo>
                <a:lnTo>
                  <a:pt x="161" y="26403"/>
                </a:lnTo>
                <a:lnTo>
                  <a:pt x="242" y="26858"/>
                </a:lnTo>
                <a:lnTo>
                  <a:pt x="375" y="27306"/>
                </a:lnTo>
                <a:lnTo>
                  <a:pt x="509" y="27754"/>
                </a:lnTo>
                <a:lnTo>
                  <a:pt x="670" y="28194"/>
                </a:lnTo>
                <a:lnTo>
                  <a:pt x="857" y="28626"/>
                </a:lnTo>
                <a:lnTo>
                  <a:pt x="1071" y="29059"/>
                </a:lnTo>
                <a:lnTo>
                  <a:pt x="1312" y="29483"/>
                </a:lnTo>
                <a:lnTo>
                  <a:pt x="1552" y="29900"/>
                </a:lnTo>
                <a:lnTo>
                  <a:pt x="1847" y="30317"/>
                </a:lnTo>
                <a:lnTo>
                  <a:pt x="2141" y="30726"/>
                </a:lnTo>
                <a:lnTo>
                  <a:pt x="2462" y="31128"/>
                </a:lnTo>
                <a:lnTo>
                  <a:pt x="2810" y="31529"/>
                </a:lnTo>
                <a:lnTo>
                  <a:pt x="3157" y="31923"/>
                </a:lnTo>
                <a:lnTo>
                  <a:pt x="3559" y="32316"/>
                </a:lnTo>
                <a:lnTo>
                  <a:pt x="3960" y="32702"/>
                </a:lnTo>
                <a:lnTo>
                  <a:pt x="4388" y="33081"/>
                </a:lnTo>
                <a:lnTo>
                  <a:pt x="4843" y="33459"/>
                </a:lnTo>
                <a:lnTo>
                  <a:pt x="5297" y="33830"/>
                </a:lnTo>
                <a:lnTo>
                  <a:pt x="5779" y="34200"/>
                </a:lnTo>
                <a:lnTo>
                  <a:pt x="6287" y="34563"/>
                </a:lnTo>
                <a:lnTo>
                  <a:pt x="6822" y="34918"/>
                </a:lnTo>
                <a:lnTo>
                  <a:pt x="7357" y="35273"/>
                </a:lnTo>
                <a:lnTo>
                  <a:pt x="7946" y="35621"/>
                </a:lnTo>
                <a:lnTo>
                  <a:pt x="8507" y="35968"/>
                </a:lnTo>
                <a:lnTo>
                  <a:pt x="9123" y="36308"/>
                </a:lnTo>
                <a:lnTo>
                  <a:pt x="9738" y="36640"/>
                </a:lnTo>
                <a:lnTo>
                  <a:pt x="10380" y="36972"/>
                </a:lnTo>
                <a:lnTo>
                  <a:pt x="11049" y="37304"/>
                </a:lnTo>
                <a:lnTo>
                  <a:pt x="11718" y="37620"/>
                </a:lnTo>
                <a:lnTo>
                  <a:pt x="12413" y="37944"/>
                </a:lnTo>
                <a:lnTo>
                  <a:pt x="13109" y="38253"/>
                </a:lnTo>
                <a:lnTo>
                  <a:pt x="13858" y="38570"/>
                </a:lnTo>
                <a:lnTo>
                  <a:pt x="14580" y="38871"/>
                </a:lnTo>
                <a:lnTo>
                  <a:pt x="15356" y="39172"/>
                </a:lnTo>
                <a:lnTo>
                  <a:pt x="16131" y="39473"/>
                </a:lnTo>
                <a:lnTo>
                  <a:pt x="16934" y="39766"/>
                </a:lnTo>
                <a:lnTo>
                  <a:pt x="17736" y="40060"/>
                </a:lnTo>
                <a:lnTo>
                  <a:pt x="18566" y="40337"/>
                </a:lnTo>
                <a:lnTo>
                  <a:pt x="19422" y="40623"/>
                </a:lnTo>
                <a:lnTo>
                  <a:pt x="20278" y="40901"/>
                </a:lnTo>
                <a:lnTo>
                  <a:pt x="21134" y="41171"/>
                </a:lnTo>
                <a:lnTo>
                  <a:pt x="22043" y="41441"/>
                </a:lnTo>
                <a:lnTo>
                  <a:pt x="22926" y="41712"/>
                </a:lnTo>
                <a:lnTo>
                  <a:pt x="23862" y="41974"/>
                </a:lnTo>
                <a:lnTo>
                  <a:pt x="24799" y="42229"/>
                </a:lnTo>
                <a:lnTo>
                  <a:pt x="25735" y="42484"/>
                </a:lnTo>
                <a:lnTo>
                  <a:pt x="26698" y="42738"/>
                </a:lnTo>
                <a:lnTo>
                  <a:pt x="27661" y="42978"/>
                </a:lnTo>
                <a:lnTo>
                  <a:pt x="28651" y="43225"/>
                </a:lnTo>
                <a:lnTo>
                  <a:pt x="29667" y="43464"/>
                </a:lnTo>
                <a:lnTo>
                  <a:pt x="30684" y="43703"/>
                </a:lnTo>
                <a:lnTo>
                  <a:pt x="31700" y="43935"/>
                </a:lnTo>
                <a:lnTo>
                  <a:pt x="32744" y="44159"/>
                </a:lnTo>
                <a:lnTo>
                  <a:pt x="33814" y="44383"/>
                </a:lnTo>
                <a:lnTo>
                  <a:pt x="34884" y="44607"/>
                </a:lnTo>
                <a:lnTo>
                  <a:pt x="35954" y="44823"/>
                </a:lnTo>
                <a:lnTo>
                  <a:pt x="37050" y="45039"/>
                </a:lnTo>
                <a:lnTo>
                  <a:pt x="38147" y="45255"/>
                </a:lnTo>
                <a:lnTo>
                  <a:pt x="39271" y="45456"/>
                </a:lnTo>
                <a:lnTo>
                  <a:pt x="41518" y="45865"/>
                </a:lnTo>
                <a:lnTo>
                  <a:pt x="43818" y="46259"/>
                </a:lnTo>
                <a:lnTo>
                  <a:pt x="46172" y="46637"/>
                </a:lnTo>
                <a:lnTo>
                  <a:pt x="48580" y="47000"/>
                </a:lnTo>
                <a:lnTo>
                  <a:pt x="50987" y="47355"/>
                </a:lnTo>
                <a:lnTo>
                  <a:pt x="53449" y="47702"/>
                </a:lnTo>
                <a:lnTo>
                  <a:pt x="55963" y="48026"/>
                </a:lnTo>
                <a:lnTo>
                  <a:pt x="58504" y="48351"/>
                </a:lnTo>
                <a:lnTo>
                  <a:pt x="61072" y="48652"/>
                </a:lnTo>
                <a:lnTo>
                  <a:pt x="63667" y="48953"/>
                </a:lnTo>
                <a:lnTo>
                  <a:pt x="66289" y="49231"/>
                </a:lnTo>
                <a:lnTo>
                  <a:pt x="68937" y="49509"/>
                </a:lnTo>
                <a:lnTo>
                  <a:pt x="71612" y="49771"/>
                </a:lnTo>
                <a:lnTo>
                  <a:pt x="74314" y="50018"/>
                </a:lnTo>
                <a:lnTo>
                  <a:pt x="77043" y="50265"/>
                </a:lnTo>
                <a:lnTo>
                  <a:pt x="79771" y="50497"/>
                </a:lnTo>
                <a:lnTo>
                  <a:pt x="82553" y="50721"/>
                </a:lnTo>
                <a:lnTo>
                  <a:pt x="85335" y="50929"/>
                </a:lnTo>
                <a:lnTo>
                  <a:pt x="88117" y="51138"/>
                </a:lnTo>
                <a:lnTo>
                  <a:pt x="90926" y="51331"/>
                </a:lnTo>
                <a:lnTo>
                  <a:pt x="93735" y="51516"/>
                </a:lnTo>
                <a:lnTo>
                  <a:pt x="96570" y="51693"/>
                </a:lnTo>
                <a:lnTo>
                  <a:pt x="99406" y="51871"/>
                </a:lnTo>
                <a:lnTo>
                  <a:pt x="102268" y="52033"/>
                </a:lnTo>
                <a:lnTo>
                  <a:pt x="105104" y="52187"/>
                </a:lnTo>
                <a:lnTo>
                  <a:pt x="107966" y="52334"/>
                </a:lnTo>
                <a:lnTo>
                  <a:pt x="110829" y="52473"/>
                </a:lnTo>
                <a:lnTo>
                  <a:pt x="113664" y="52604"/>
                </a:lnTo>
                <a:lnTo>
                  <a:pt x="116526" y="52728"/>
                </a:lnTo>
                <a:lnTo>
                  <a:pt x="119389" y="52851"/>
                </a:lnTo>
                <a:lnTo>
                  <a:pt x="122224" y="52967"/>
                </a:lnTo>
                <a:lnTo>
                  <a:pt x="122572" y="52975"/>
                </a:lnTo>
                <a:lnTo>
                  <a:pt x="122920" y="52983"/>
                </a:lnTo>
                <a:lnTo>
                  <a:pt x="123268" y="52983"/>
                </a:lnTo>
                <a:lnTo>
                  <a:pt x="123615" y="52975"/>
                </a:lnTo>
                <a:lnTo>
                  <a:pt x="123936" y="52967"/>
                </a:lnTo>
                <a:lnTo>
                  <a:pt x="124257" y="52952"/>
                </a:lnTo>
                <a:lnTo>
                  <a:pt x="124578" y="52936"/>
                </a:lnTo>
                <a:lnTo>
                  <a:pt x="124873" y="52913"/>
                </a:lnTo>
                <a:lnTo>
                  <a:pt x="125461" y="52859"/>
                </a:lnTo>
                <a:lnTo>
                  <a:pt x="126023" y="52790"/>
                </a:lnTo>
                <a:lnTo>
                  <a:pt x="126558" y="52705"/>
                </a:lnTo>
                <a:lnTo>
                  <a:pt x="127039" y="52604"/>
                </a:lnTo>
                <a:lnTo>
                  <a:pt x="127494" y="52489"/>
                </a:lnTo>
                <a:lnTo>
                  <a:pt x="127922" y="52373"/>
                </a:lnTo>
                <a:lnTo>
                  <a:pt x="128297" y="52242"/>
                </a:lnTo>
                <a:lnTo>
                  <a:pt x="128644" y="52103"/>
                </a:lnTo>
                <a:lnTo>
                  <a:pt x="128965" y="51956"/>
                </a:lnTo>
                <a:lnTo>
                  <a:pt x="129233" y="51809"/>
                </a:lnTo>
                <a:lnTo>
                  <a:pt x="129447" y="51655"/>
                </a:lnTo>
                <a:lnTo>
                  <a:pt x="129607" y="51493"/>
                </a:lnTo>
                <a:lnTo>
                  <a:pt x="129741" y="51338"/>
                </a:lnTo>
                <a:lnTo>
                  <a:pt x="129822" y="51176"/>
                </a:lnTo>
                <a:lnTo>
                  <a:pt x="129875" y="51014"/>
                </a:lnTo>
                <a:lnTo>
                  <a:pt x="129848" y="50860"/>
                </a:lnTo>
                <a:lnTo>
                  <a:pt x="129795" y="50705"/>
                </a:lnTo>
                <a:lnTo>
                  <a:pt x="129688" y="50559"/>
                </a:lnTo>
                <a:lnTo>
                  <a:pt x="129527" y="50412"/>
                </a:lnTo>
                <a:lnTo>
                  <a:pt x="129286" y="50273"/>
                </a:lnTo>
                <a:lnTo>
                  <a:pt x="129019" y="50142"/>
                </a:lnTo>
                <a:lnTo>
                  <a:pt x="128858" y="50088"/>
                </a:lnTo>
                <a:lnTo>
                  <a:pt x="128698" y="50026"/>
                </a:lnTo>
                <a:lnTo>
                  <a:pt x="128511" y="49972"/>
                </a:lnTo>
                <a:lnTo>
                  <a:pt x="128297" y="49918"/>
                </a:lnTo>
                <a:lnTo>
                  <a:pt x="128083" y="49864"/>
                </a:lnTo>
                <a:lnTo>
                  <a:pt x="127869" y="49817"/>
                </a:lnTo>
                <a:lnTo>
                  <a:pt x="127601" y="49779"/>
                </a:lnTo>
                <a:lnTo>
                  <a:pt x="127360" y="49733"/>
                </a:lnTo>
                <a:lnTo>
                  <a:pt x="127066" y="49702"/>
                </a:lnTo>
                <a:lnTo>
                  <a:pt x="126772" y="49663"/>
                </a:lnTo>
                <a:lnTo>
                  <a:pt x="126478" y="49640"/>
                </a:lnTo>
                <a:lnTo>
                  <a:pt x="126157" y="49617"/>
                </a:lnTo>
                <a:lnTo>
                  <a:pt x="125809" y="49594"/>
                </a:lnTo>
                <a:lnTo>
                  <a:pt x="125461" y="49578"/>
                </a:lnTo>
                <a:lnTo>
                  <a:pt x="120673" y="49385"/>
                </a:lnTo>
                <a:lnTo>
                  <a:pt x="115831" y="49177"/>
                </a:lnTo>
                <a:lnTo>
                  <a:pt x="110962" y="48961"/>
                </a:lnTo>
                <a:lnTo>
                  <a:pt x="108501" y="48845"/>
                </a:lnTo>
                <a:lnTo>
                  <a:pt x="106067" y="48721"/>
                </a:lnTo>
                <a:lnTo>
                  <a:pt x="103633" y="48590"/>
                </a:lnTo>
                <a:lnTo>
                  <a:pt x="101172" y="48459"/>
                </a:lnTo>
                <a:lnTo>
                  <a:pt x="98737" y="48320"/>
                </a:lnTo>
                <a:lnTo>
                  <a:pt x="96276" y="48181"/>
                </a:lnTo>
                <a:lnTo>
                  <a:pt x="93842" y="48026"/>
                </a:lnTo>
                <a:lnTo>
                  <a:pt x="91408" y="47872"/>
                </a:lnTo>
                <a:lnTo>
                  <a:pt x="89000" y="47702"/>
                </a:lnTo>
                <a:lnTo>
                  <a:pt x="86566" y="47532"/>
                </a:lnTo>
                <a:lnTo>
                  <a:pt x="84185" y="47355"/>
                </a:lnTo>
                <a:lnTo>
                  <a:pt x="81777" y="47170"/>
                </a:lnTo>
                <a:lnTo>
                  <a:pt x="79397" y="46977"/>
                </a:lnTo>
                <a:lnTo>
                  <a:pt x="77043" y="46776"/>
                </a:lnTo>
                <a:lnTo>
                  <a:pt x="74689" y="46567"/>
                </a:lnTo>
                <a:lnTo>
                  <a:pt x="72361" y="46344"/>
                </a:lnTo>
                <a:lnTo>
                  <a:pt x="70061" y="46120"/>
                </a:lnTo>
                <a:lnTo>
                  <a:pt x="67787" y="45880"/>
                </a:lnTo>
                <a:lnTo>
                  <a:pt x="65513" y="45633"/>
                </a:lnTo>
                <a:lnTo>
                  <a:pt x="63293" y="45371"/>
                </a:lnTo>
                <a:lnTo>
                  <a:pt x="61072" y="45108"/>
                </a:lnTo>
                <a:lnTo>
                  <a:pt x="58879" y="44830"/>
                </a:lnTo>
                <a:lnTo>
                  <a:pt x="56739" y="44537"/>
                </a:lnTo>
                <a:lnTo>
                  <a:pt x="54626" y="44244"/>
                </a:lnTo>
                <a:lnTo>
                  <a:pt x="52539" y="43927"/>
                </a:lnTo>
                <a:lnTo>
                  <a:pt x="50479" y="43603"/>
                </a:lnTo>
                <a:lnTo>
                  <a:pt x="48446" y="43271"/>
                </a:lnTo>
                <a:lnTo>
                  <a:pt x="46467" y="42924"/>
                </a:lnTo>
                <a:lnTo>
                  <a:pt x="44541" y="42568"/>
                </a:lnTo>
                <a:lnTo>
                  <a:pt x="42615" y="42198"/>
                </a:lnTo>
                <a:lnTo>
                  <a:pt x="40769" y="41812"/>
                </a:lnTo>
                <a:lnTo>
                  <a:pt x="38950" y="41411"/>
                </a:lnTo>
                <a:lnTo>
                  <a:pt x="38067" y="41210"/>
                </a:lnTo>
                <a:lnTo>
                  <a:pt x="37184" y="41001"/>
                </a:lnTo>
                <a:lnTo>
                  <a:pt x="36301" y="40785"/>
                </a:lnTo>
                <a:lnTo>
                  <a:pt x="35445" y="40577"/>
                </a:lnTo>
                <a:lnTo>
                  <a:pt x="34616" y="40353"/>
                </a:lnTo>
                <a:lnTo>
                  <a:pt x="33787" y="40137"/>
                </a:lnTo>
                <a:lnTo>
                  <a:pt x="32958" y="39905"/>
                </a:lnTo>
                <a:lnTo>
                  <a:pt x="32155" y="39681"/>
                </a:lnTo>
                <a:lnTo>
                  <a:pt x="31353" y="39450"/>
                </a:lnTo>
                <a:lnTo>
                  <a:pt x="30577" y="39210"/>
                </a:lnTo>
                <a:lnTo>
                  <a:pt x="29801" y="38971"/>
                </a:lnTo>
                <a:lnTo>
                  <a:pt x="29052" y="38724"/>
                </a:lnTo>
                <a:lnTo>
                  <a:pt x="28303" y="38477"/>
                </a:lnTo>
                <a:lnTo>
                  <a:pt x="27581" y="38230"/>
                </a:lnTo>
                <a:lnTo>
                  <a:pt x="26858" y="37975"/>
                </a:lnTo>
                <a:lnTo>
                  <a:pt x="26163" y="37713"/>
                </a:lnTo>
                <a:lnTo>
                  <a:pt x="25494" y="37450"/>
                </a:lnTo>
                <a:lnTo>
                  <a:pt x="24825" y="37180"/>
                </a:lnTo>
                <a:lnTo>
                  <a:pt x="24157" y="36910"/>
                </a:lnTo>
                <a:lnTo>
                  <a:pt x="23515" y="36632"/>
                </a:lnTo>
                <a:lnTo>
                  <a:pt x="22899" y="36354"/>
                </a:lnTo>
                <a:lnTo>
                  <a:pt x="22284" y="36076"/>
                </a:lnTo>
                <a:lnTo>
                  <a:pt x="21696" y="35783"/>
                </a:lnTo>
                <a:lnTo>
                  <a:pt x="21107" y="35489"/>
                </a:lnTo>
                <a:lnTo>
                  <a:pt x="20545" y="35196"/>
                </a:lnTo>
                <a:lnTo>
                  <a:pt x="20010" y="34895"/>
                </a:lnTo>
                <a:lnTo>
                  <a:pt x="19475" y="34594"/>
                </a:lnTo>
                <a:lnTo>
                  <a:pt x="18967" y="34285"/>
                </a:lnTo>
                <a:lnTo>
                  <a:pt x="18459" y="33969"/>
                </a:lnTo>
                <a:lnTo>
                  <a:pt x="17977" y="33652"/>
                </a:lnTo>
                <a:lnTo>
                  <a:pt x="17522" y="33328"/>
                </a:lnTo>
                <a:lnTo>
                  <a:pt x="17068" y="33004"/>
                </a:lnTo>
                <a:lnTo>
                  <a:pt x="16640" y="32672"/>
                </a:lnTo>
                <a:lnTo>
                  <a:pt x="16238" y="32332"/>
                </a:lnTo>
                <a:lnTo>
                  <a:pt x="15837" y="31992"/>
                </a:lnTo>
                <a:lnTo>
                  <a:pt x="15463" y="31645"/>
                </a:lnTo>
                <a:lnTo>
                  <a:pt x="15115" y="31297"/>
                </a:lnTo>
                <a:lnTo>
                  <a:pt x="14767" y="30942"/>
                </a:lnTo>
                <a:lnTo>
                  <a:pt x="14446" y="30587"/>
                </a:lnTo>
                <a:lnTo>
                  <a:pt x="14152" y="30224"/>
                </a:lnTo>
                <a:lnTo>
                  <a:pt x="13884" y="29854"/>
                </a:lnTo>
                <a:lnTo>
                  <a:pt x="13617" y="29476"/>
                </a:lnTo>
                <a:lnTo>
                  <a:pt x="13376" y="29097"/>
                </a:lnTo>
                <a:lnTo>
                  <a:pt x="13135" y="28719"/>
                </a:lnTo>
                <a:lnTo>
                  <a:pt x="12948" y="28325"/>
                </a:lnTo>
                <a:lnTo>
                  <a:pt x="12761" y="27932"/>
                </a:lnTo>
                <a:lnTo>
                  <a:pt x="12600" y="27538"/>
                </a:lnTo>
                <a:lnTo>
                  <a:pt x="12440" y="27136"/>
                </a:lnTo>
                <a:lnTo>
                  <a:pt x="12333" y="26727"/>
                </a:lnTo>
                <a:lnTo>
                  <a:pt x="12226" y="26310"/>
                </a:lnTo>
                <a:lnTo>
                  <a:pt x="12146" y="25894"/>
                </a:lnTo>
                <a:lnTo>
                  <a:pt x="12092" y="25469"/>
                </a:lnTo>
                <a:lnTo>
                  <a:pt x="12065" y="25029"/>
                </a:lnTo>
                <a:lnTo>
                  <a:pt x="12039" y="24597"/>
                </a:lnTo>
                <a:lnTo>
                  <a:pt x="12039" y="24164"/>
                </a:lnTo>
                <a:lnTo>
                  <a:pt x="12065" y="23747"/>
                </a:lnTo>
                <a:lnTo>
                  <a:pt x="12119" y="23323"/>
                </a:lnTo>
                <a:lnTo>
                  <a:pt x="12199" y="22914"/>
                </a:lnTo>
                <a:lnTo>
                  <a:pt x="12279" y="22504"/>
                </a:lnTo>
                <a:lnTo>
                  <a:pt x="12386" y="22103"/>
                </a:lnTo>
                <a:lnTo>
                  <a:pt x="12520" y="21709"/>
                </a:lnTo>
                <a:lnTo>
                  <a:pt x="12681" y="21316"/>
                </a:lnTo>
                <a:lnTo>
                  <a:pt x="12841" y="20930"/>
                </a:lnTo>
                <a:lnTo>
                  <a:pt x="13055" y="20544"/>
                </a:lnTo>
                <a:lnTo>
                  <a:pt x="13269" y="20165"/>
                </a:lnTo>
                <a:lnTo>
                  <a:pt x="13483" y="19795"/>
                </a:lnTo>
                <a:lnTo>
                  <a:pt x="13751" y="19432"/>
                </a:lnTo>
                <a:lnTo>
                  <a:pt x="14018" y="19069"/>
                </a:lnTo>
                <a:lnTo>
                  <a:pt x="14312" y="18714"/>
                </a:lnTo>
                <a:lnTo>
                  <a:pt x="14607" y="18359"/>
                </a:lnTo>
                <a:lnTo>
                  <a:pt x="14954" y="18011"/>
                </a:lnTo>
                <a:lnTo>
                  <a:pt x="15302" y="17672"/>
                </a:lnTo>
                <a:lnTo>
                  <a:pt x="15677" y="17332"/>
                </a:lnTo>
                <a:lnTo>
                  <a:pt x="16051" y="17000"/>
                </a:lnTo>
                <a:lnTo>
                  <a:pt x="16452" y="16668"/>
                </a:lnTo>
                <a:lnTo>
                  <a:pt x="16880" y="16344"/>
                </a:lnTo>
                <a:lnTo>
                  <a:pt x="17308" y="16027"/>
                </a:lnTo>
                <a:lnTo>
                  <a:pt x="17763" y="15711"/>
                </a:lnTo>
                <a:lnTo>
                  <a:pt x="18245" y="15402"/>
                </a:lnTo>
                <a:lnTo>
                  <a:pt x="18726" y="15101"/>
                </a:lnTo>
                <a:lnTo>
                  <a:pt x="19234" y="14800"/>
                </a:lnTo>
                <a:lnTo>
                  <a:pt x="19769" y="14499"/>
                </a:lnTo>
                <a:lnTo>
                  <a:pt x="20305" y="14206"/>
                </a:lnTo>
                <a:lnTo>
                  <a:pt x="20866" y="13920"/>
                </a:lnTo>
                <a:lnTo>
                  <a:pt x="21428" y="13642"/>
                </a:lnTo>
                <a:lnTo>
                  <a:pt x="22017" y="13356"/>
                </a:lnTo>
                <a:lnTo>
                  <a:pt x="22632" y="13086"/>
                </a:lnTo>
                <a:lnTo>
                  <a:pt x="23247" y="12816"/>
                </a:lnTo>
                <a:lnTo>
                  <a:pt x="23889" y="12554"/>
                </a:lnTo>
                <a:lnTo>
                  <a:pt x="24531" y="12291"/>
                </a:lnTo>
                <a:lnTo>
                  <a:pt x="25200" y="12036"/>
                </a:lnTo>
                <a:lnTo>
                  <a:pt x="25895" y="11782"/>
                </a:lnTo>
                <a:lnTo>
                  <a:pt x="26591" y="11534"/>
                </a:lnTo>
                <a:lnTo>
                  <a:pt x="27286" y="11287"/>
                </a:lnTo>
                <a:lnTo>
                  <a:pt x="28009" y="11048"/>
                </a:lnTo>
                <a:lnTo>
                  <a:pt x="28758" y="10809"/>
                </a:lnTo>
                <a:lnTo>
                  <a:pt x="29507" y="10577"/>
                </a:lnTo>
                <a:lnTo>
                  <a:pt x="30282" y="10353"/>
                </a:lnTo>
                <a:lnTo>
                  <a:pt x="31058" y="10129"/>
                </a:lnTo>
                <a:lnTo>
                  <a:pt x="31861" y="9906"/>
                </a:lnTo>
                <a:lnTo>
                  <a:pt x="32663" y="9689"/>
                </a:lnTo>
                <a:lnTo>
                  <a:pt x="33466" y="9473"/>
                </a:lnTo>
                <a:lnTo>
                  <a:pt x="34295" y="9265"/>
                </a:lnTo>
                <a:lnTo>
                  <a:pt x="35151" y="9064"/>
                </a:lnTo>
                <a:lnTo>
                  <a:pt x="36007" y="8863"/>
                </a:lnTo>
                <a:lnTo>
                  <a:pt x="36890" y="8663"/>
                </a:lnTo>
                <a:lnTo>
                  <a:pt x="37746" y="8470"/>
                </a:lnTo>
                <a:lnTo>
                  <a:pt x="38655" y="8284"/>
                </a:lnTo>
                <a:lnTo>
                  <a:pt x="39565" y="8099"/>
                </a:lnTo>
                <a:lnTo>
                  <a:pt x="40474" y="7914"/>
                </a:lnTo>
                <a:lnTo>
                  <a:pt x="41411" y="7736"/>
                </a:lnTo>
                <a:lnTo>
                  <a:pt x="42347" y="7559"/>
                </a:lnTo>
                <a:lnTo>
                  <a:pt x="43283" y="7389"/>
                </a:lnTo>
                <a:lnTo>
                  <a:pt x="44246" y="7227"/>
                </a:lnTo>
                <a:lnTo>
                  <a:pt x="46199" y="6903"/>
                </a:lnTo>
                <a:lnTo>
                  <a:pt x="48179" y="6586"/>
                </a:lnTo>
                <a:lnTo>
                  <a:pt x="50212" y="6293"/>
                </a:lnTo>
                <a:lnTo>
                  <a:pt x="52271" y="6007"/>
                </a:lnTo>
                <a:lnTo>
                  <a:pt x="54385" y="5737"/>
                </a:lnTo>
                <a:lnTo>
                  <a:pt x="56525" y="5474"/>
                </a:lnTo>
                <a:lnTo>
                  <a:pt x="58692" y="5235"/>
                </a:lnTo>
                <a:lnTo>
                  <a:pt x="60885" y="4996"/>
                </a:lnTo>
                <a:lnTo>
                  <a:pt x="63105" y="4780"/>
                </a:lnTo>
                <a:lnTo>
                  <a:pt x="65379" y="4571"/>
                </a:lnTo>
                <a:lnTo>
                  <a:pt x="67653" y="4370"/>
                </a:lnTo>
                <a:lnTo>
                  <a:pt x="69980" y="4185"/>
                </a:lnTo>
                <a:lnTo>
                  <a:pt x="72308" y="4015"/>
                </a:lnTo>
                <a:lnTo>
                  <a:pt x="74662" y="3853"/>
                </a:lnTo>
                <a:lnTo>
                  <a:pt x="77043" y="3699"/>
                </a:lnTo>
                <a:lnTo>
                  <a:pt x="79423" y="3560"/>
                </a:lnTo>
                <a:lnTo>
                  <a:pt x="81831" y="3421"/>
                </a:lnTo>
                <a:lnTo>
                  <a:pt x="84265" y="3305"/>
                </a:lnTo>
                <a:lnTo>
                  <a:pt x="86700" y="3189"/>
                </a:lnTo>
                <a:lnTo>
                  <a:pt x="89161" y="3089"/>
                </a:lnTo>
                <a:lnTo>
                  <a:pt x="91622" y="2996"/>
                </a:lnTo>
                <a:lnTo>
                  <a:pt x="94109" y="2911"/>
                </a:lnTo>
                <a:lnTo>
                  <a:pt x="96570" y="2834"/>
                </a:lnTo>
                <a:lnTo>
                  <a:pt x="99085" y="2772"/>
                </a:lnTo>
                <a:lnTo>
                  <a:pt x="101573" y="2711"/>
                </a:lnTo>
                <a:lnTo>
                  <a:pt x="104061" y="2664"/>
                </a:lnTo>
                <a:lnTo>
                  <a:pt x="106575" y="2618"/>
                </a:lnTo>
                <a:lnTo>
                  <a:pt x="109063" y="2587"/>
                </a:lnTo>
                <a:lnTo>
                  <a:pt x="111578" y="2564"/>
                </a:lnTo>
                <a:lnTo>
                  <a:pt x="114065" y="2541"/>
                </a:lnTo>
                <a:lnTo>
                  <a:pt x="116553" y="2525"/>
                </a:lnTo>
                <a:lnTo>
                  <a:pt x="121529" y="2525"/>
                </a:lnTo>
                <a:lnTo>
                  <a:pt x="122010" y="2518"/>
                </a:lnTo>
                <a:lnTo>
                  <a:pt x="122438" y="2502"/>
                </a:lnTo>
                <a:lnTo>
                  <a:pt x="122866" y="2471"/>
                </a:lnTo>
                <a:lnTo>
                  <a:pt x="123241" y="2433"/>
                </a:lnTo>
                <a:lnTo>
                  <a:pt x="123589" y="2379"/>
                </a:lnTo>
                <a:lnTo>
                  <a:pt x="123910" y="2325"/>
                </a:lnTo>
                <a:lnTo>
                  <a:pt x="124204" y="2255"/>
                </a:lnTo>
                <a:lnTo>
                  <a:pt x="124445" y="2186"/>
                </a:lnTo>
                <a:lnTo>
                  <a:pt x="124685" y="2101"/>
                </a:lnTo>
                <a:lnTo>
                  <a:pt x="124873" y="2016"/>
                </a:lnTo>
                <a:lnTo>
                  <a:pt x="125033" y="1923"/>
                </a:lnTo>
                <a:lnTo>
                  <a:pt x="125167" y="1831"/>
                </a:lnTo>
                <a:lnTo>
                  <a:pt x="125274" y="1730"/>
                </a:lnTo>
                <a:lnTo>
                  <a:pt x="125354" y="1630"/>
                </a:lnTo>
                <a:lnTo>
                  <a:pt x="125381" y="1522"/>
                </a:lnTo>
                <a:lnTo>
                  <a:pt x="125408" y="1414"/>
                </a:lnTo>
                <a:lnTo>
                  <a:pt x="125381" y="1313"/>
                </a:lnTo>
                <a:lnTo>
                  <a:pt x="125327" y="1205"/>
                </a:lnTo>
                <a:lnTo>
                  <a:pt x="125247" y="1097"/>
                </a:lnTo>
                <a:lnTo>
                  <a:pt x="125140" y="997"/>
                </a:lnTo>
                <a:lnTo>
                  <a:pt x="125006" y="896"/>
                </a:lnTo>
                <a:lnTo>
                  <a:pt x="124846" y="804"/>
                </a:lnTo>
                <a:lnTo>
                  <a:pt x="124632" y="711"/>
                </a:lnTo>
                <a:lnTo>
                  <a:pt x="124418" y="626"/>
                </a:lnTo>
                <a:lnTo>
                  <a:pt x="124150" y="541"/>
                </a:lnTo>
                <a:lnTo>
                  <a:pt x="123856" y="472"/>
                </a:lnTo>
                <a:lnTo>
                  <a:pt x="123535" y="402"/>
                </a:lnTo>
                <a:lnTo>
                  <a:pt x="123214" y="348"/>
                </a:lnTo>
                <a:lnTo>
                  <a:pt x="122840" y="294"/>
                </a:lnTo>
                <a:lnTo>
                  <a:pt x="122412" y="256"/>
                </a:lnTo>
                <a:lnTo>
                  <a:pt x="121984" y="225"/>
                </a:lnTo>
                <a:lnTo>
                  <a:pt x="121529" y="209"/>
                </a:lnTo>
                <a:lnTo>
                  <a:pt x="118881" y="148"/>
                </a:lnTo>
                <a:lnTo>
                  <a:pt x="116232" y="101"/>
                </a:lnTo>
                <a:lnTo>
                  <a:pt x="113557" y="63"/>
                </a:lnTo>
                <a:lnTo>
                  <a:pt x="110909" y="32"/>
                </a:lnTo>
                <a:lnTo>
                  <a:pt x="108234" y="9"/>
                </a:lnTo>
                <a:lnTo>
                  <a:pt x="10558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104" name="Google Shape;104;p6"/>
          <p:cNvSpPr/>
          <p:nvPr/>
        </p:nvSpPr>
        <p:spPr>
          <a:xfrm flipH="1" rot="10800000">
            <a:off x="7533909" y="752764"/>
            <a:ext cx="195072" cy="160410"/>
          </a:xfrm>
          <a:custGeom>
            <a:rect b="b" l="l" r="r" t="t"/>
            <a:pathLst>
              <a:path extrusionOk="0" h="15997" w="59655">
                <a:moveTo>
                  <a:pt x="36863" y="1"/>
                </a:moveTo>
                <a:lnTo>
                  <a:pt x="36354" y="9"/>
                </a:lnTo>
                <a:lnTo>
                  <a:pt x="35873" y="24"/>
                </a:lnTo>
                <a:lnTo>
                  <a:pt x="35391" y="55"/>
                </a:lnTo>
                <a:lnTo>
                  <a:pt x="34937" y="94"/>
                </a:lnTo>
                <a:lnTo>
                  <a:pt x="34482" y="140"/>
                </a:lnTo>
                <a:lnTo>
                  <a:pt x="34054" y="209"/>
                </a:lnTo>
                <a:lnTo>
                  <a:pt x="33653" y="279"/>
                </a:lnTo>
                <a:lnTo>
                  <a:pt x="33278" y="364"/>
                </a:lnTo>
                <a:lnTo>
                  <a:pt x="32930" y="464"/>
                </a:lnTo>
                <a:lnTo>
                  <a:pt x="32609" y="580"/>
                </a:lnTo>
                <a:lnTo>
                  <a:pt x="32342" y="696"/>
                </a:lnTo>
                <a:lnTo>
                  <a:pt x="32101" y="835"/>
                </a:lnTo>
                <a:lnTo>
                  <a:pt x="31940" y="981"/>
                </a:lnTo>
                <a:lnTo>
                  <a:pt x="31807" y="1143"/>
                </a:lnTo>
                <a:lnTo>
                  <a:pt x="31379" y="1846"/>
                </a:lnTo>
                <a:lnTo>
                  <a:pt x="30977" y="2556"/>
                </a:lnTo>
                <a:lnTo>
                  <a:pt x="30656" y="3266"/>
                </a:lnTo>
                <a:lnTo>
                  <a:pt x="30362" y="3977"/>
                </a:lnTo>
                <a:lnTo>
                  <a:pt x="30095" y="4695"/>
                </a:lnTo>
                <a:lnTo>
                  <a:pt x="29854" y="5405"/>
                </a:lnTo>
                <a:lnTo>
                  <a:pt x="29426" y="6833"/>
                </a:lnTo>
                <a:lnTo>
                  <a:pt x="26457" y="6794"/>
                </a:lnTo>
                <a:lnTo>
                  <a:pt x="23487" y="6756"/>
                </a:lnTo>
                <a:lnTo>
                  <a:pt x="20518" y="6702"/>
                </a:lnTo>
                <a:lnTo>
                  <a:pt x="17549" y="6648"/>
                </a:lnTo>
                <a:lnTo>
                  <a:pt x="14579" y="6586"/>
                </a:lnTo>
                <a:lnTo>
                  <a:pt x="11610" y="6516"/>
                </a:lnTo>
                <a:lnTo>
                  <a:pt x="8641" y="6432"/>
                </a:lnTo>
                <a:lnTo>
                  <a:pt x="5671" y="6347"/>
                </a:lnTo>
                <a:lnTo>
                  <a:pt x="5324" y="6339"/>
                </a:lnTo>
                <a:lnTo>
                  <a:pt x="4655" y="6339"/>
                </a:lnTo>
                <a:lnTo>
                  <a:pt x="4361" y="6347"/>
                </a:lnTo>
                <a:lnTo>
                  <a:pt x="4040" y="6362"/>
                </a:lnTo>
                <a:lnTo>
                  <a:pt x="3745" y="6378"/>
                </a:lnTo>
                <a:lnTo>
                  <a:pt x="3478" y="6401"/>
                </a:lnTo>
                <a:lnTo>
                  <a:pt x="3210" y="6424"/>
                </a:lnTo>
                <a:lnTo>
                  <a:pt x="2943" y="6455"/>
                </a:lnTo>
                <a:lnTo>
                  <a:pt x="2702" y="6486"/>
                </a:lnTo>
                <a:lnTo>
                  <a:pt x="2461" y="6524"/>
                </a:lnTo>
                <a:lnTo>
                  <a:pt x="2221" y="6571"/>
                </a:lnTo>
                <a:lnTo>
                  <a:pt x="1819" y="6663"/>
                </a:lnTo>
                <a:lnTo>
                  <a:pt x="1445" y="6764"/>
                </a:lnTo>
                <a:lnTo>
                  <a:pt x="1097" y="6887"/>
                </a:lnTo>
                <a:lnTo>
                  <a:pt x="803" y="7011"/>
                </a:lnTo>
                <a:lnTo>
                  <a:pt x="562" y="7150"/>
                </a:lnTo>
                <a:lnTo>
                  <a:pt x="348" y="7288"/>
                </a:lnTo>
                <a:lnTo>
                  <a:pt x="214" y="7443"/>
                </a:lnTo>
                <a:lnTo>
                  <a:pt x="81" y="7597"/>
                </a:lnTo>
                <a:lnTo>
                  <a:pt x="27" y="7759"/>
                </a:lnTo>
                <a:lnTo>
                  <a:pt x="0" y="7914"/>
                </a:lnTo>
                <a:lnTo>
                  <a:pt x="0" y="8076"/>
                </a:lnTo>
                <a:lnTo>
                  <a:pt x="81" y="8238"/>
                </a:lnTo>
                <a:lnTo>
                  <a:pt x="188" y="8400"/>
                </a:lnTo>
                <a:lnTo>
                  <a:pt x="321" y="8562"/>
                </a:lnTo>
                <a:lnTo>
                  <a:pt x="535" y="8717"/>
                </a:lnTo>
                <a:lnTo>
                  <a:pt x="776" y="8863"/>
                </a:lnTo>
                <a:lnTo>
                  <a:pt x="1044" y="9002"/>
                </a:lnTo>
                <a:lnTo>
                  <a:pt x="1391" y="9141"/>
                </a:lnTo>
                <a:lnTo>
                  <a:pt x="1766" y="9265"/>
                </a:lnTo>
                <a:lnTo>
                  <a:pt x="2194" y="9373"/>
                </a:lnTo>
                <a:lnTo>
                  <a:pt x="2649" y="9481"/>
                </a:lnTo>
                <a:lnTo>
                  <a:pt x="2916" y="9527"/>
                </a:lnTo>
                <a:lnTo>
                  <a:pt x="3157" y="9566"/>
                </a:lnTo>
                <a:lnTo>
                  <a:pt x="3451" y="9604"/>
                </a:lnTo>
                <a:lnTo>
                  <a:pt x="3719" y="9643"/>
                </a:lnTo>
                <a:lnTo>
                  <a:pt x="4013" y="9674"/>
                </a:lnTo>
                <a:lnTo>
                  <a:pt x="4334" y="9697"/>
                </a:lnTo>
                <a:lnTo>
                  <a:pt x="4655" y="9720"/>
                </a:lnTo>
                <a:lnTo>
                  <a:pt x="4976" y="9743"/>
                </a:lnTo>
                <a:lnTo>
                  <a:pt x="5324" y="9759"/>
                </a:lnTo>
                <a:lnTo>
                  <a:pt x="5671" y="9767"/>
                </a:lnTo>
                <a:lnTo>
                  <a:pt x="8480" y="9813"/>
                </a:lnTo>
                <a:lnTo>
                  <a:pt x="11316" y="9859"/>
                </a:lnTo>
                <a:lnTo>
                  <a:pt x="14151" y="9898"/>
                </a:lnTo>
                <a:lnTo>
                  <a:pt x="16987" y="9929"/>
                </a:lnTo>
                <a:lnTo>
                  <a:pt x="19822" y="9952"/>
                </a:lnTo>
                <a:lnTo>
                  <a:pt x="22658" y="9967"/>
                </a:lnTo>
                <a:lnTo>
                  <a:pt x="25494" y="9975"/>
                </a:lnTo>
                <a:lnTo>
                  <a:pt x="28356" y="9983"/>
                </a:lnTo>
                <a:lnTo>
                  <a:pt x="28088" y="10654"/>
                </a:lnTo>
                <a:lnTo>
                  <a:pt x="27874" y="11326"/>
                </a:lnTo>
                <a:lnTo>
                  <a:pt x="27687" y="11998"/>
                </a:lnTo>
                <a:lnTo>
                  <a:pt x="27634" y="12337"/>
                </a:lnTo>
                <a:lnTo>
                  <a:pt x="27580" y="12669"/>
                </a:lnTo>
                <a:lnTo>
                  <a:pt x="27553" y="13009"/>
                </a:lnTo>
                <a:lnTo>
                  <a:pt x="27553" y="13341"/>
                </a:lnTo>
                <a:lnTo>
                  <a:pt x="27580" y="13681"/>
                </a:lnTo>
                <a:lnTo>
                  <a:pt x="27634" y="14013"/>
                </a:lnTo>
                <a:lnTo>
                  <a:pt x="27687" y="14344"/>
                </a:lnTo>
                <a:lnTo>
                  <a:pt x="27821" y="14684"/>
                </a:lnTo>
                <a:lnTo>
                  <a:pt x="27955" y="15016"/>
                </a:lnTo>
                <a:lnTo>
                  <a:pt x="28142" y="15348"/>
                </a:lnTo>
                <a:lnTo>
                  <a:pt x="28195" y="15410"/>
                </a:lnTo>
                <a:lnTo>
                  <a:pt x="28249" y="15479"/>
                </a:lnTo>
                <a:lnTo>
                  <a:pt x="28356" y="15533"/>
                </a:lnTo>
                <a:lnTo>
                  <a:pt x="28463" y="15595"/>
                </a:lnTo>
                <a:lnTo>
                  <a:pt x="28597" y="15649"/>
                </a:lnTo>
                <a:lnTo>
                  <a:pt x="28730" y="15695"/>
                </a:lnTo>
                <a:lnTo>
                  <a:pt x="28891" y="15742"/>
                </a:lnTo>
                <a:lnTo>
                  <a:pt x="29051" y="15788"/>
                </a:lnTo>
                <a:lnTo>
                  <a:pt x="29239" y="15827"/>
                </a:lnTo>
                <a:lnTo>
                  <a:pt x="29426" y="15858"/>
                </a:lnTo>
                <a:lnTo>
                  <a:pt x="29854" y="15919"/>
                </a:lnTo>
                <a:lnTo>
                  <a:pt x="30282" y="15958"/>
                </a:lnTo>
                <a:lnTo>
                  <a:pt x="30737" y="15989"/>
                </a:lnTo>
                <a:lnTo>
                  <a:pt x="31218" y="15997"/>
                </a:lnTo>
                <a:lnTo>
                  <a:pt x="31673" y="15989"/>
                </a:lnTo>
                <a:lnTo>
                  <a:pt x="31914" y="15981"/>
                </a:lnTo>
                <a:lnTo>
                  <a:pt x="32128" y="15966"/>
                </a:lnTo>
                <a:lnTo>
                  <a:pt x="32342" y="15942"/>
                </a:lnTo>
                <a:lnTo>
                  <a:pt x="32556" y="15919"/>
                </a:lnTo>
                <a:lnTo>
                  <a:pt x="32770" y="15888"/>
                </a:lnTo>
                <a:lnTo>
                  <a:pt x="32957" y="15858"/>
                </a:lnTo>
                <a:lnTo>
                  <a:pt x="33144" y="15819"/>
                </a:lnTo>
                <a:lnTo>
                  <a:pt x="33305" y="15780"/>
                </a:lnTo>
                <a:lnTo>
                  <a:pt x="33465" y="15734"/>
                </a:lnTo>
                <a:lnTo>
                  <a:pt x="33599" y="15680"/>
                </a:lnTo>
                <a:lnTo>
                  <a:pt x="33733" y="15618"/>
                </a:lnTo>
                <a:lnTo>
                  <a:pt x="33840" y="15557"/>
                </a:lnTo>
                <a:lnTo>
                  <a:pt x="34348" y="15225"/>
                </a:lnTo>
                <a:lnTo>
                  <a:pt x="34803" y="14893"/>
                </a:lnTo>
                <a:lnTo>
                  <a:pt x="35231" y="14545"/>
                </a:lnTo>
                <a:lnTo>
                  <a:pt x="35605" y="14206"/>
                </a:lnTo>
                <a:lnTo>
                  <a:pt x="35980" y="13858"/>
                </a:lnTo>
                <a:lnTo>
                  <a:pt x="36301" y="13503"/>
                </a:lnTo>
                <a:lnTo>
                  <a:pt x="36595" y="13156"/>
                </a:lnTo>
                <a:lnTo>
                  <a:pt x="36863" y="12800"/>
                </a:lnTo>
                <a:lnTo>
                  <a:pt x="37130" y="12438"/>
                </a:lnTo>
                <a:lnTo>
                  <a:pt x="37371" y="12083"/>
                </a:lnTo>
                <a:lnTo>
                  <a:pt x="37799" y="11365"/>
                </a:lnTo>
                <a:lnTo>
                  <a:pt x="38173" y="10639"/>
                </a:lnTo>
                <a:lnTo>
                  <a:pt x="38548" y="9913"/>
                </a:lnTo>
                <a:lnTo>
                  <a:pt x="42774" y="9859"/>
                </a:lnTo>
                <a:lnTo>
                  <a:pt x="44888" y="9828"/>
                </a:lnTo>
                <a:lnTo>
                  <a:pt x="47001" y="9790"/>
                </a:lnTo>
                <a:lnTo>
                  <a:pt x="49114" y="9743"/>
                </a:lnTo>
                <a:lnTo>
                  <a:pt x="51228" y="9689"/>
                </a:lnTo>
                <a:lnTo>
                  <a:pt x="53314" y="9628"/>
                </a:lnTo>
                <a:lnTo>
                  <a:pt x="55401" y="9566"/>
                </a:lnTo>
                <a:lnTo>
                  <a:pt x="55909" y="9543"/>
                </a:lnTo>
                <a:lnTo>
                  <a:pt x="56391" y="9504"/>
                </a:lnTo>
                <a:lnTo>
                  <a:pt x="56819" y="9458"/>
                </a:lnTo>
                <a:lnTo>
                  <a:pt x="57220" y="9404"/>
                </a:lnTo>
                <a:lnTo>
                  <a:pt x="57621" y="9334"/>
                </a:lnTo>
                <a:lnTo>
                  <a:pt x="57969" y="9265"/>
                </a:lnTo>
                <a:lnTo>
                  <a:pt x="58263" y="9180"/>
                </a:lnTo>
                <a:lnTo>
                  <a:pt x="58557" y="9095"/>
                </a:lnTo>
                <a:lnTo>
                  <a:pt x="58798" y="8995"/>
                </a:lnTo>
                <a:lnTo>
                  <a:pt x="59039" y="8894"/>
                </a:lnTo>
                <a:lnTo>
                  <a:pt x="59226" y="8794"/>
                </a:lnTo>
                <a:lnTo>
                  <a:pt x="59360" y="8686"/>
                </a:lnTo>
                <a:lnTo>
                  <a:pt x="59494" y="8570"/>
                </a:lnTo>
                <a:lnTo>
                  <a:pt x="59574" y="8454"/>
                </a:lnTo>
                <a:lnTo>
                  <a:pt x="59627" y="8346"/>
                </a:lnTo>
                <a:lnTo>
                  <a:pt x="59654" y="8230"/>
                </a:lnTo>
                <a:lnTo>
                  <a:pt x="59654" y="8115"/>
                </a:lnTo>
                <a:lnTo>
                  <a:pt x="59601" y="7999"/>
                </a:lnTo>
                <a:lnTo>
                  <a:pt x="59547" y="7891"/>
                </a:lnTo>
                <a:lnTo>
                  <a:pt x="59440" y="7783"/>
                </a:lnTo>
                <a:lnTo>
                  <a:pt x="59280" y="7674"/>
                </a:lnTo>
                <a:lnTo>
                  <a:pt x="59119" y="7582"/>
                </a:lnTo>
                <a:lnTo>
                  <a:pt x="58905" y="7481"/>
                </a:lnTo>
                <a:lnTo>
                  <a:pt x="58638" y="7397"/>
                </a:lnTo>
                <a:lnTo>
                  <a:pt x="58370" y="7319"/>
                </a:lnTo>
                <a:lnTo>
                  <a:pt x="58049" y="7242"/>
                </a:lnTo>
                <a:lnTo>
                  <a:pt x="57701" y="7180"/>
                </a:lnTo>
                <a:lnTo>
                  <a:pt x="57327" y="7126"/>
                </a:lnTo>
                <a:lnTo>
                  <a:pt x="56899" y="7080"/>
                </a:lnTo>
                <a:lnTo>
                  <a:pt x="56444" y="7049"/>
                </a:lnTo>
                <a:lnTo>
                  <a:pt x="55936" y="7026"/>
                </a:lnTo>
                <a:lnTo>
                  <a:pt x="55401" y="7018"/>
                </a:lnTo>
                <a:lnTo>
                  <a:pt x="47804" y="6987"/>
                </a:lnTo>
                <a:lnTo>
                  <a:pt x="40206" y="6933"/>
                </a:lnTo>
                <a:lnTo>
                  <a:pt x="40982" y="5598"/>
                </a:lnTo>
                <a:lnTo>
                  <a:pt x="41357" y="4926"/>
                </a:lnTo>
                <a:lnTo>
                  <a:pt x="41704" y="4262"/>
                </a:lnTo>
                <a:lnTo>
                  <a:pt x="41999" y="3591"/>
                </a:lnTo>
                <a:lnTo>
                  <a:pt x="42293" y="2919"/>
                </a:lnTo>
                <a:lnTo>
                  <a:pt x="42534" y="2240"/>
                </a:lnTo>
                <a:lnTo>
                  <a:pt x="42721" y="1568"/>
                </a:lnTo>
                <a:lnTo>
                  <a:pt x="42721" y="1406"/>
                </a:lnTo>
                <a:lnTo>
                  <a:pt x="42667" y="1252"/>
                </a:lnTo>
                <a:lnTo>
                  <a:pt x="42587" y="1105"/>
                </a:lnTo>
                <a:lnTo>
                  <a:pt x="42427" y="966"/>
                </a:lnTo>
                <a:lnTo>
                  <a:pt x="42213" y="835"/>
                </a:lnTo>
                <a:lnTo>
                  <a:pt x="41972" y="711"/>
                </a:lnTo>
                <a:lnTo>
                  <a:pt x="41678" y="603"/>
                </a:lnTo>
                <a:lnTo>
                  <a:pt x="41357" y="503"/>
                </a:lnTo>
                <a:lnTo>
                  <a:pt x="41009" y="402"/>
                </a:lnTo>
                <a:lnTo>
                  <a:pt x="40608" y="317"/>
                </a:lnTo>
                <a:lnTo>
                  <a:pt x="40206" y="248"/>
                </a:lnTo>
                <a:lnTo>
                  <a:pt x="39752" y="178"/>
                </a:lnTo>
                <a:lnTo>
                  <a:pt x="39297" y="124"/>
                </a:lnTo>
                <a:lnTo>
                  <a:pt x="38842" y="78"/>
                </a:lnTo>
                <a:lnTo>
                  <a:pt x="38334" y="39"/>
                </a:lnTo>
                <a:lnTo>
                  <a:pt x="37852" y="16"/>
                </a:lnTo>
                <a:lnTo>
                  <a:pt x="373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6"/>
          <p:cNvSpPr/>
          <p:nvPr/>
        </p:nvSpPr>
        <p:spPr>
          <a:xfrm rot="-2700000">
            <a:off x="444648" y="567032"/>
            <a:ext cx="356650" cy="676505"/>
          </a:xfrm>
          <a:custGeom>
            <a:rect b="b" l="l" r="r" t="t"/>
            <a:pathLst>
              <a:path extrusionOk="0" h="79462" w="41892">
                <a:moveTo>
                  <a:pt x="2278" y="0"/>
                </a:moveTo>
                <a:lnTo>
                  <a:pt x="2191" y="7"/>
                </a:lnTo>
                <a:lnTo>
                  <a:pt x="2110" y="15"/>
                </a:lnTo>
                <a:lnTo>
                  <a:pt x="2029" y="29"/>
                </a:lnTo>
                <a:lnTo>
                  <a:pt x="1948" y="50"/>
                </a:lnTo>
                <a:lnTo>
                  <a:pt x="1861" y="72"/>
                </a:lnTo>
                <a:lnTo>
                  <a:pt x="1781" y="100"/>
                </a:lnTo>
                <a:lnTo>
                  <a:pt x="1700" y="129"/>
                </a:lnTo>
                <a:lnTo>
                  <a:pt x="1625" y="165"/>
                </a:lnTo>
                <a:lnTo>
                  <a:pt x="1468" y="251"/>
                </a:lnTo>
                <a:lnTo>
                  <a:pt x="1312" y="351"/>
                </a:lnTo>
                <a:lnTo>
                  <a:pt x="1168" y="473"/>
                </a:lnTo>
                <a:lnTo>
                  <a:pt x="1023" y="601"/>
                </a:lnTo>
                <a:lnTo>
                  <a:pt x="891" y="745"/>
                </a:lnTo>
                <a:lnTo>
                  <a:pt x="763" y="895"/>
                </a:lnTo>
                <a:lnTo>
                  <a:pt x="642" y="1059"/>
                </a:lnTo>
                <a:lnTo>
                  <a:pt x="526" y="1238"/>
                </a:lnTo>
                <a:lnTo>
                  <a:pt x="422" y="1424"/>
                </a:lnTo>
                <a:lnTo>
                  <a:pt x="330" y="1618"/>
                </a:lnTo>
                <a:lnTo>
                  <a:pt x="243" y="1818"/>
                </a:lnTo>
                <a:lnTo>
                  <a:pt x="174" y="2019"/>
                </a:lnTo>
                <a:lnTo>
                  <a:pt x="110" y="2233"/>
                </a:lnTo>
                <a:lnTo>
                  <a:pt x="64" y="2448"/>
                </a:lnTo>
                <a:lnTo>
                  <a:pt x="29" y="2670"/>
                </a:lnTo>
                <a:lnTo>
                  <a:pt x="18" y="2784"/>
                </a:lnTo>
                <a:lnTo>
                  <a:pt x="6" y="2892"/>
                </a:lnTo>
                <a:lnTo>
                  <a:pt x="0" y="3006"/>
                </a:lnTo>
                <a:lnTo>
                  <a:pt x="0" y="3121"/>
                </a:lnTo>
                <a:lnTo>
                  <a:pt x="0" y="3228"/>
                </a:lnTo>
                <a:lnTo>
                  <a:pt x="6" y="3343"/>
                </a:lnTo>
                <a:lnTo>
                  <a:pt x="18" y="3457"/>
                </a:lnTo>
                <a:lnTo>
                  <a:pt x="35" y="3572"/>
                </a:lnTo>
                <a:lnTo>
                  <a:pt x="700" y="8216"/>
                </a:lnTo>
                <a:lnTo>
                  <a:pt x="1382" y="12861"/>
                </a:lnTo>
                <a:lnTo>
                  <a:pt x="1723" y="15187"/>
                </a:lnTo>
                <a:lnTo>
                  <a:pt x="2075" y="17513"/>
                </a:lnTo>
                <a:lnTo>
                  <a:pt x="2422" y="19839"/>
                </a:lnTo>
                <a:lnTo>
                  <a:pt x="2780" y="22158"/>
                </a:lnTo>
                <a:lnTo>
                  <a:pt x="3139" y="24484"/>
                </a:lnTo>
                <a:lnTo>
                  <a:pt x="3503" y="26802"/>
                </a:lnTo>
                <a:lnTo>
                  <a:pt x="3873" y="29121"/>
                </a:lnTo>
                <a:lnTo>
                  <a:pt x="4249" y="31440"/>
                </a:lnTo>
                <a:lnTo>
                  <a:pt x="4630" y="33759"/>
                </a:lnTo>
                <a:lnTo>
                  <a:pt x="5017" y="36078"/>
                </a:lnTo>
                <a:lnTo>
                  <a:pt x="5410" y="38396"/>
                </a:lnTo>
                <a:lnTo>
                  <a:pt x="5815" y="40708"/>
                </a:lnTo>
                <a:lnTo>
                  <a:pt x="6219" y="43020"/>
                </a:lnTo>
                <a:lnTo>
                  <a:pt x="6636" y="45324"/>
                </a:lnTo>
                <a:lnTo>
                  <a:pt x="7057" y="47636"/>
                </a:lnTo>
                <a:lnTo>
                  <a:pt x="7485" y="49940"/>
                </a:lnTo>
                <a:lnTo>
                  <a:pt x="7924" y="52237"/>
                </a:lnTo>
                <a:lnTo>
                  <a:pt x="8369" y="54535"/>
                </a:lnTo>
                <a:lnTo>
                  <a:pt x="8826" y="56832"/>
                </a:lnTo>
                <a:lnTo>
                  <a:pt x="9294" y="59129"/>
                </a:lnTo>
                <a:lnTo>
                  <a:pt x="9768" y="61412"/>
                </a:lnTo>
                <a:lnTo>
                  <a:pt x="10248" y="63703"/>
                </a:lnTo>
                <a:lnTo>
                  <a:pt x="10745" y="65986"/>
                </a:lnTo>
                <a:lnTo>
                  <a:pt x="11248" y="68261"/>
                </a:lnTo>
                <a:lnTo>
                  <a:pt x="11768" y="70537"/>
                </a:lnTo>
                <a:lnTo>
                  <a:pt x="12294" y="72806"/>
                </a:lnTo>
                <a:lnTo>
                  <a:pt x="12831" y="75068"/>
                </a:lnTo>
                <a:lnTo>
                  <a:pt x="13380" y="77329"/>
                </a:lnTo>
                <a:lnTo>
                  <a:pt x="13415" y="77451"/>
                </a:lnTo>
                <a:lnTo>
                  <a:pt x="13450" y="77572"/>
                </a:lnTo>
                <a:lnTo>
                  <a:pt x="13496" y="77680"/>
                </a:lnTo>
                <a:lnTo>
                  <a:pt x="13542" y="77780"/>
                </a:lnTo>
                <a:lnTo>
                  <a:pt x="13589" y="77873"/>
                </a:lnTo>
                <a:lnTo>
                  <a:pt x="13641" y="77966"/>
                </a:lnTo>
                <a:lnTo>
                  <a:pt x="13698" y="78052"/>
                </a:lnTo>
                <a:lnTo>
                  <a:pt x="13756" y="78131"/>
                </a:lnTo>
                <a:lnTo>
                  <a:pt x="13808" y="78217"/>
                </a:lnTo>
                <a:lnTo>
                  <a:pt x="13872" y="78302"/>
                </a:lnTo>
                <a:lnTo>
                  <a:pt x="13935" y="78381"/>
                </a:lnTo>
                <a:lnTo>
                  <a:pt x="14005" y="78460"/>
                </a:lnTo>
                <a:lnTo>
                  <a:pt x="14074" y="78524"/>
                </a:lnTo>
                <a:lnTo>
                  <a:pt x="14155" y="78582"/>
                </a:lnTo>
                <a:lnTo>
                  <a:pt x="14236" y="78639"/>
                </a:lnTo>
                <a:lnTo>
                  <a:pt x="14317" y="78682"/>
                </a:lnTo>
                <a:lnTo>
                  <a:pt x="14375" y="78796"/>
                </a:lnTo>
                <a:lnTo>
                  <a:pt x="14438" y="78911"/>
                </a:lnTo>
                <a:lnTo>
                  <a:pt x="14508" y="79011"/>
                </a:lnTo>
                <a:lnTo>
                  <a:pt x="14588" y="79104"/>
                </a:lnTo>
                <a:lnTo>
                  <a:pt x="14675" y="79190"/>
                </a:lnTo>
                <a:lnTo>
                  <a:pt x="14768" y="79261"/>
                </a:lnTo>
                <a:lnTo>
                  <a:pt x="14866" y="79326"/>
                </a:lnTo>
                <a:lnTo>
                  <a:pt x="14970" y="79376"/>
                </a:lnTo>
                <a:lnTo>
                  <a:pt x="15074" y="79419"/>
                </a:lnTo>
                <a:lnTo>
                  <a:pt x="15190" y="79448"/>
                </a:lnTo>
                <a:lnTo>
                  <a:pt x="15311" y="79462"/>
                </a:lnTo>
                <a:lnTo>
                  <a:pt x="15432" y="79462"/>
                </a:lnTo>
                <a:lnTo>
                  <a:pt x="15559" y="79440"/>
                </a:lnTo>
                <a:lnTo>
                  <a:pt x="15687" y="79412"/>
                </a:lnTo>
                <a:lnTo>
                  <a:pt x="15820" y="79362"/>
                </a:lnTo>
                <a:lnTo>
                  <a:pt x="15958" y="79290"/>
                </a:lnTo>
                <a:lnTo>
                  <a:pt x="17530" y="78395"/>
                </a:lnTo>
                <a:lnTo>
                  <a:pt x="19097" y="77479"/>
                </a:lnTo>
                <a:lnTo>
                  <a:pt x="20669" y="76549"/>
                </a:lnTo>
                <a:lnTo>
                  <a:pt x="22229" y="75604"/>
                </a:lnTo>
                <a:lnTo>
                  <a:pt x="23790" y="74652"/>
                </a:lnTo>
                <a:lnTo>
                  <a:pt x="25350" y="73686"/>
                </a:lnTo>
                <a:lnTo>
                  <a:pt x="26905" y="72713"/>
                </a:lnTo>
                <a:lnTo>
                  <a:pt x="28460" y="71733"/>
                </a:lnTo>
                <a:lnTo>
                  <a:pt x="30009" y="70745"/>
                </a:lnTo>
                <a:lnTo>
                  <a:pt x="31552" y="69750"/>
                </a:lnTo>
                <a:lnTo>
                  <a:pt x="34644" y="67753"/>
                </a:lnTo>
                <a:lnTo>
                  <a:pt x="40788" y="63746"/>
                </a:lnTo>
                <a:lnTo>
                  <a:pt x="40938" y="63645"/>
                </a:lnTo>
                <a:lnTo>
                  <a:pt x="41065" y="63531"/>
                </a:lnTo>
                <a:lnTo>
                  <a:pt x="41187" y="63416"/>
                </a:lnTo>
                <a:lnTo>
                  <a:pt x="41297" y="63295"/>
                </a:lnTo>
                <a:lnTo>
                  <a:pt x="41389" y="63166"/>
                </a:lnTo>
                <a:lnTo>
                  <a:pt x="41470" y="63030"/>
                </a:lnTo>
                <a:lnTo>
                  <a:pt x="41545" y="62894"/>
                </a:lnTo>
                <a:lnTo>
                  <a:pt x="41603" y="62751"/>
                </a:lnTo>
                <a:lnTo>
                  <a:pt x="41649" y="62608"/>
                </a:lnTo>
                <a:lnTo>
                  <a:pt x="41690" y="62457"/>
                </a:lnTo>
                <a:lnTo>
                  <a:pt x="41713" y="62307"/>
                </a:lnTo>
                <a:lnTo>
                  <a:pt x="41730" y="62157"/>
                </a:lnTo>
                <a:lnTo>
                  <a:pt x="41736" y="62006"/>
                </a:lnTo>
                <a:lnTo>
                  <a:pt x="41736" y="61849"/>
                </a:lnTo>
                <a:lnTo>
                  <a:pt x="41724" y="61699"/>
                </a:lnTo>
                <a:lnTo>
                  <a:pt x="41701" y="61548"/>
                </a:lnTo>
                <a:lnTo>
                  <a:pt x="41753" y="61420"/>
                </a:lnTo>
                <a:lnTo>
                  <a:pt x="41794" y="61284"/>
                </a:lnTo>
                <a:lnTo>
                  <a:pt x="41828" y="61148"/>
                </a:lnTo>
                <a:lnTo>
                  <a:pt x="41857" y="61005"/>
                </a:lnTo>
                <a:lnTo>
                  <a:pt x="41874" y="60861"/>
                </a:lnTo>
                <a:lnTo>
                  <a:pt x="41886" y="60718"/>
                </a:lnTo>
                <a:lnTo>
                  <a:pt x="41892" y="60568"/>
                </a:lnTo>
                <a:lnTo>
                  <a:pt x="41880" y="60418"/>
                </a:lnTo>
                <a:lnTo>
                  <a:pt x="41869" y="60267"/>
                </a:lnTo>
                <a:lnTo>
                  <a:pt x="41840" y="60117"/>
                </a:lnTo>
                <a:lnTo>
                  <a:pt x="41805" y="59960"/>
                </a:lnTo>
                <a:lnTo>
                  <a:pt x="41759" y="59802"/>
                </a:lnTo>
                <a:lnTo>
                  <a:pt x="41701" y="59645"/>
                </a:lnTo>
                <a:lnTo>
                  <a:pt x="41632" y="59487"/>
                </a:lnTo>
                <a:lnTo>
                  <a:pt x="41557" y="59330"/>
                </a:lnTo>
                <a:lnTo>
                  <a:pt x="41464" y="59165"/>
                </a:lnTo>
                <a:lnTo>
                  <a:pt x="40337" y="57297"/>
                </a:lnTo>
                <a:lnTo>
                  <a:pt x="39204" y="55429"/>
                </a:lnTo>
                <a:lnTo>
                  <a:pt x="38066" y="53569"/>
                </a:lnTo>
                <a:lnTo>
                  <a:pt x="36927" y="51708"/>
                </a:lnTo>
                <a:lnTo>
                  <a:pt x="35777" y="49854"/>
                </a:lnTo>
                <a:lnTo>
                  <a:pt x="34627" y="48008"/>
                </a:lnTo>
                <a:lnTo>
                  <a:pt x="33477" y="46161"/>
                </a:lnTo>
                <a:lnTo>
                  <a:pt x="32315" y="44322"/>
                </a:lnTo>
                <a:lnTo>
                  <a:pt x="31153" y="42483"/>
                </a:lnTo>
                <a:lnTo>
                  <a:pt x="29986" y="40651"/>
                </a:lnTo>
                <a:lnTo>
                  <a:pt x="28818" y="38819"/>
                </a:lnTo>
                <a:lnTo>
                  <a:pt x="27645" y="36994"/>
                </a:lnTo>
                <a:lnTo>
                  <a:pt x="26472" y="35169"/>
                </a:lnTo>
                <a:lnTo>
                  <a:pt x="25292" y="33344"/>
                </a:lnTo>
                <a:lnTo>
                  <a:pt x="24108" y="31526"/>
                </a:lnTo>
                <a:lnTo>
                  <a:pt x="22929" y="29708"/>
                </a:lnTo>
                <a:lnTo>
                  <a:pt x="20547" y="26087"/>
                </a:lnTo>
                <a:lnTo>
                  <a:pt x="18166" y="22473"/>
                </a:lnTo>
                <a:lnTo>
                  <a:pt x="15773" y="18866"/>
                </a:lnTo>
                <a:lnTo>
                  <a:pt x="13369" y="15266"/>
                </a:lnTo>
                <a:lnTo>
                  <a:pt x="10965" y="11666"/>
                </a:lnTo>
                <a:lnTo>
                  <a:pt x="8554" y="8080"/>
                </a:lnTo>
                <a:lnTo>
                  <a:pt x="3728" y="902"/>
                </a:lnTo>
                <a:lnTo>
                  <a:pt x="3653" y="802"/>
                </a:lnTo>
                <a:lnTo>
                  <a:pt x="3578" y="702"/>
                </a:lnTo>
                <a:lnTo>
                  <a:pt x="3503" y="609"/>
                </a:lnTo>
                <a:lnTo>
                  <a:pt x="3428" y="530"/>
                </a:lnTo>
                <a:lnTo>
                  <a:pt x="3347" y="451"/>
                </a:lnTo>
                <a:lnTo>
                  <a:pt x="3266" y="380"/>
                </a:lnTo>
                <a:lnTo>
                  <a:pt x="3191" y="315"/>
                </a:lnTo>
                <a:lnTo>
                  <a:pt x="3110" y="258"/>
                </a:lnTo>
                <a:lnTo>
                  <a:pt x="3023" y="208"/>
                </a:lnTo>
                <a:lnTo>
                  <a:pt x="2942" y="158"/>
                </a:lnTo>
                <a:lnTo>
                  <a:pt x="2861" y="122"/>
                </a:lnTo>
                <a:lnTo>
                  <a:pt x="2780" y="86"/>
                </a:lnTo>
                <a:lnTo>
                  <a:pt x="2694" y="58"/>
                </a:lnTo>
                <a:lnTo>
                  <a:pt x="2613" y="36"/>
                </a:lnTo>
                <a:lnTo>
                  <a:pt x="2526" y="22"/>
                </a:lnTo>
                <a:lnTo>
                  <a:pt x="2445" y="7"/>
                </a:lnTo>
                <a:lnTo>
                  <a:pt x="235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6"/>
          <p:cNvSpPr/>
          <p:nvPr/>
        </p:nvSpPr>
        <p:spPr>
          <a:xfrm rot="5628844">
            <a:off x="112915" y="4687621"/>
            <a:ext cx="368923" cy="303574"/>
          </a:xfrm>
          <a:custGeom>
            <a:rect b="b" l="l" r="r" t="t"/>
            <a:pathLst>
              <a:path extrusionOk="0" h="52635" w="196323">
                <a:moveTo>
                  <a:pt x="167138" y="1"/>
                </a:moveTo>
                <a:lnTo>
                  <a:pt x="166630" y="16"/>
                </a:lnTo>
                <a:lnTo>
                  <a:pt x="166122" y="39"/>
                </a:lnTo>
                <a:lnTo>
                  <a:pt x="165613" y="78"/>
                </a:lnTo>
                <a:lnTo>
                  <a:pt x="165132" y="124"/>
                </a:lnTo>
                <a:lnTo>
                  <a:pt x="164650" y="178"/>
                </a:lnTo>
                <a:lnTo>
                  <a:pt x="164222" y="240"/>
                </a:lnTo>
                <a:lnTo>
                  <a:pt x="163794" y="317"/>
                </a:lnTo>
                <a:lnTo>
                  <a:pt x="163393" y="394"/>
                </a:lnTo>
                <a:lnTo>
                  <a:pt x="163018" y="487"/>
                </a:lnTo>
                <a:lnTo>
                  <a:pt x="162671" y="587"/>
                </a:lnTo>
                <a:lnTo>
                  <a:pt x="162350" y="695"/>
                </a:lnTo>
                <a:lnTo>
                  <a:pt x="162082" y="811"/>
                </a:lnTo>
                <a:lnTo>
                  <a:pt x="161868" y="935"/>
                </a:lnTo>
                <a:lnTo>
                  <a:pt x="161681" y="1066"/>
                </a:lnTo>
                <a:lnTo>
                  <a:pt x="161574" y="1205"/>
                </a:lnTo>
                <a:lnTo>
                  <a:pt x="161494" y="1352"/>
                </a:lnTo>
                <a:lnTo>
                  <a:pt x="161467" y="1506"/>
                </a:lnTo>
                <a:lnTo>
                  <a:pt x="161520" y="1660"/>
                </a:lnTo>
                <a:lnTo>
                  <a:pt x="161627" y="1822"/>
                </a:lnTo>
                <a:lnTo>
                  <a:pt x="161788" y="1992"/>
                </a:lnTo>
                <a:lnTo>
                  <a:pt x="165373" y="4964"/>
                </a:lnTo>
                <a:lnTo>
                  <a:pt x="167138" y="6454"/>
                </a:lnTo>
                <a:lnTo>
                  <a:pt x="168904" y="7944"/>
                </a:lnTo>
                <a:lnTo>
                  <a:pt x="170642" y="9434"/>
                </a:lnTo>
                <a:lnTo>
                  <a:pt x="172354" y="10924"/>
                </a:lnTo>
                <a:lnTo>
                  <a:pt x="174040" y="12422"/>
                </a:lnTo>
                <a:lnTo>
                  <a:pt x="175698" y="13920"/>
                </a:lnTo>
                <a:lnTo>
                  <a:pt x="173264" y="13603"/>
                </a:lnTo>
                <a:lnTo>
                  <a:pt x="170830" y="13286"/>
                </a:lnTo>
                <a:lnTo>
                  <a:pt x="168369" y="12985"/>
                </a:lnTo>
                <a:lnTo>
                  <a:pt x="165908" y="12684"/>
                </a:lnTo>
                <a:lnTo>
                  <a:pt x="163446" y="12391"/>
                </a:lnTo>
                <a:lnTo>
                  <a:pt x="160985" y="12113"/>
                </a:lnTo>
                <a:lnTo>
                  <a:pt x="158498" y="11835"/>
                </a:lnTo>
                <a:lnTo>
                  <a:pt x="155983" y="11565"/>
                </a:lnTo>
                <a:lnTo>
                  <a:pt x="153495" y="11302"/>
                </a:lnTo>
                <a:lnTo>
                  <a:pt x="150954" y="11048"/>
                </a:lnTo>
                <a:lnTo>
                  <a:pt x="148439" y="10793"/>
                </a:lnTo>
                <a:lnTo>
                  <a:pt x="145898" y="10554"/>
                </a:lnTo>
                <a:lnTo>
                  <a:pt x="143330" y="10322"/>
                </a:lnTo>
                <a:lnTo>
                  <a:pt x="140789" y="10098"/>
                </a:lnTo>
                <a:lnTo>
                  <a:pt x="138194" y="9874"/>
                </a:lnTo>
                <a:lnTo>
                  <a:pt x="135599" y="9666"/>
                </a:lnTo>
                <a:lnTo>
                  <a:pt x="135144" y="9635"/>
                </a:lnTo>
                <a:lnTo>
                  <a:pt x="134663" y="9612"/>
                </a:lnTo>
                <a:lnTo>
                  <a:pt x="134208" y="9596"/>
                </a:lnTo>
                <a:lnTo>
                  <a:pt x="133727" y="9589"/>
                </a:lnTo>
                <a:lnTo>
                  <a:pt x="133272" y="9596"/>
                </a:lnTo>
                <a:lnTo>
                  <a:pt x="132844" y="9612"/>
                </a:lnTo>
                <a:lnTo>
                  <a:pt x="132389" y="9635"/>
                </a:lnTo>
                <a:lnTo>
                  <a:pt x="131961" y="9666"/>
                </a:lnTo>
                <a:lnTo>
                  <a:pt x="131560" y="9704"/>
                </a:lnTo>
                <a:lnTo>
                  <a:pt x="131159" y="9751"/>
                </a:lnTo>
                <a:lnTo>
                  <a:pt x="130757" y="9797"/>
                </a:lnTo>
                <a:lnTo>
                  <a:pt x="130383" y="9859"/>
                </a:lnTo>
                <a:lnTo>
                  <a:pt x="130008" y="9928"/>
                </a:lnTo>
                <a:lnTo>
                  <a:pt x="129660" y="9998"/>
                </a:lnTo>
                <a:lnTo>
                  <a:pt x="129313" y="10075"/>
                </a:lnTo>
                <a:lnTo>
                  <a:pt x="128992" y="10160"/>
                </a:lnTo>
                <a:lnTo>
                  <a:pt x="128697" y="10253"/>
                </a:lnTo>
                <a:lnTo>
                  <a:pt x="128430" y="10353"/>
                </a:lnTo>
                <a:lnTo>
                  <a:pt x="128162" y="10446"/>
                </a:lnTo>
                <a:lnTo>
                  <a:pt x="127922" y="10554"/>
                </a:lnTo>
                <a:lnTo>
                  <a:pt x="127708" y="10662"/>
                </a:lnTo>
                <a:lnTo>
                  <a:pt x="127520" y="10778"/>
                </a:lnTo>
                <a:lnTo>
                  <a:pt x="127333" y="10893"/>
                </a:lnTo>
                <a:lnTo>
                  <a:pt x="127199" y="11009"/>
                </a:lnTo>
                <a:lnTo>
                  <a:pt x="127066" y="11133"/>
                </a:lnTo>
                <a:lnTo>
                  <a:pt x="126985" y="11264"/>
                </a:lnTo>
                <a:lnTo>
                  <a:pt x="126932" y="11387"/>
                </a:lnTo>
                <a:lnTo>
                  <a:pt x="126878" y="11519"/>
                </a:lnTo>
                <a:lnTo>
                  <a:pt x="126878" y="11650"/>
                </a:lnTo>
                <a:lnTo>
                  <a:pt x="126905" y="11789"/>
                </a:lnTo>
                <a:lnTo>
                  <a:pt x="126959" y="11920"/>
                </a:lnTo>
                <a:lnTo>
                  <a:pt x="127039" y="12059"/>
                </a:lnTo>
                <a:lnTo>
                  <a:pt x="128323" y="13719"/>
                </a:lnTo>
                <a:lnTo>
                  <a:pt x="129607" y="15379"/>
                </a:lnTo>
                <a:lnTo>
                  <a:pt x="130944" y="17038"/>
                </a:lnTo>
                <a:lnTo>
                  <a:pt x="132282" y="18698"/>
                </a:lnTo>
                <a:lnTo>
                  <a:pt x="133620" y="20350"/>
                </a:lnTo>
                <a:lnTo>
                  <a:pt x="135011" y="22002"/>
                </a:lnTo>
                <a:lnTo>
                  <a:pt x="137793" y="25314"/>
                </a:lnTo>
                <a:lnTo>
                  <a:pt x="135358" y="24936"/>
                </a:lnTo>
                <a:lnTo>
                  <a:pt x="132897" y="24565"/>
                </a:lnTo>
                <a:lnTo>
                  <a:pt x="130436" y="24202"/>
                </a:lnTo>
                <a:lnTo>
                  <a:pt x="127975" y="23840"/>
                </a:lnTo>
                <a:lnTo>
                  <a:pt x="125487" y="23492"/>
                </a:lnTo>
                <a:lnTo>
                  <a:pt x="123000" y="23137"/>
                </a:lnTo>
                <a:lnTo>
                  <a:pt x="120512" y="22797"/>
                </a:lnTo>
                <a:lnTo>
                  <a:pt x="117997" y="22458"/>
                </a:lnTo>
                <a:lnTo>
                  <a:pt x="115483" y="22126"/>
                </a:lnTo>
                <a:lnTo>
                  <a:pt x="112968" y="21802"/>
                </a:lnTo>
                <a:lnTo>
                  <a:pt x="110427" y="21477"/>
                </a:lnTo>
                <a:lnTo>
                  <a:pt x="107885" y="21161"/>
                </a:lnTo>
                <a:lnTo>
                  <a:pt x="105344" y="20844"/>
                </a:lnTo>
                <a:lnTo>
                  <a:pt x="102776" y="20543"/>
                </a:lnTo>
                <a:lnTo>
                  <a:pt x="100208" y="20234"/>
                </a:lnTo>
                <a:lnTo>
                  <a:pt x="97613" y="19941"/>
                </a:lnTo>
                <a:lnTo>
                  <a:pt x="97158" y="19895"/>
                </a:lnTo>
                <a:lnTo>
                  <a:pt x="96704" y="19864"/>
                </a:lnTo>
                <a:lnTo>
                  <a:pt x="96249" y="19841"/>
                </a:lnTo>
                <a:lnTo>
                  <a:pt x="95794" y="19825"/>
                </a:lnTo>
                <a:lnTo>
                  <a:pt x="95339" y="19825"/>
                </a:lnTo>
                <a:lnTo>
                  <a:pt x="94885" y="19841"/>
                </a:lnTo>
                <a:lnTo>
                  <a:pt x="94457" y="19856"/>
                </a:lnTo>
                <a:lnTo>
                  <a:pt x="94029" y="19887"/>
                </a:lnTo>
                <a:lnTo>
                  <a:pt x="93601" y="19933"/>
                </a:lnTo>
                <a:lnTo>
                  <a:pt x="93173" y="19980"/>
                </a:lnTo>
                <a:lnTo>
                  <a:pt x="92771" y="20034"/>
                </a:lnTo>
                <a:lnTo>
                  <a:pt x="92370" y="20103"/>
                </a:lnTo>
                <a:lnTo>
                  <a:pt x="91996" y="20173"/>
                </a:lnTo>
                <a:lnTo>
                  <a:pt x="91648" y="20250"/>
                </a:lnTo>
                <a:lnTo>
                  <a:pt x="91300" y="20335"/>
                </a:lnTo>
                <a:lnTo>
                  <a:pt x="90952" y="20427"/>
                </a:lnTo>
                <a:lnTo>
                  <a:pt x="90658" y="20528"/>
                </a:lnTo>
                <a:lnTo>
                  <a:pt x="90364" y="20628"/>
                </a:lnTo>
                <a:lnTo>
                  <a:pt x="90096" y="20736"/>
                </a:lnTo>
                <a:lnTo>
                  <a:pt x="89829" y="20844"/>
                </a:lnTo>
                <a:lnTo>
                  <a:pt x="89615" y="20960"/>
                </a:lnTo>
                <a:lnTo>
                  <a:pt x="89401" y="21084"/>
                </a:lnTo>
                <a:lnTo>
                  <a:pt x="89240" y="21199"/>
                </a:lnTo>
                <a:lnTo>
                  <a:pt x="89080" y="21323"/>
                </a:lnTo>
                <a:lnTo>
                  <a:pt x="88946" y="21454"/>
                </a:lnTo>
                <a:lnTo>
                  <a:pt x="88866" y="21578"/>
                </a:lnTo>
                <a:lnTo>
                  <a:pt x="88786" y="21709"/>
                </a:lnTo>
                <a:lnTo>
                  <a:pt x="88759" y="21840"/>
                </a:lnTo>
                <a:lnTo>
                  <a:pt x="88759" y="21971"/>
                </a:lnTo>
                <a:lnTo>
                  <a:pt x="88786" y="22095"/>
                </a:lnTo>
                <a:lnTo>
                  <a:pt x="88866" y="22226"/>
                </a:lnTo>
                <a:lnTo>
                  <a:pt x="88973" y="22357"/>
                </a:lnTo>
                <a:lnTo>
                  <a:pt x="102321" y="36191"/>
                </a:lnTo>
                <a:lnTo>
                  <a:pt x="99406" y="35859"/>
                </a:lnTo>
                <a:lnTo>
                  <a:pt x="96490" y="35535"/>
                </a:lnTo>
                <a:lnTo>
                  <a:pt x="93574" y="35219"/>
                </a:lnTo>
                <a:lnTo>
                  <a:pt x="90631" y="34910"/>
                </a:lnTo>
                <a:lnTo>
                  <a:pt x="87689" y="34609"/>
                </a:lnTo>
                <a:lnTo>
                  <a:pt x="84746" y="34315"/>
                </a:lnTo>
                <a:lnTo>
                  <a:pt x="81777" y="34030"/>
                </a:lnTo>
                <a:lnTo>
                  <a:pt x="78808" y="33752"/>
                </a:lnTo>
                <a:lnTo>
                  <a:pt x="75838" y="33474"/>
                </a:lnTo>
                <a:lnTo>
                  <a:pt x="72842" y="33212"/>
                </a:lnTo>
                <a:lnTo>
                  <a:pt x="69846" y="32949"/>
                </a:lnTo>
                <a:lnTo>
                  <a:pt x="66850" y="32702"/>
                </a:lnTo>
                <a:lnTo>
                  <a:pt x="63827" y="32455"/>
                </a:lnTo>
                <a:lnTo>
                  <a:pt x="60804" y="32216"/>
                </a:lnTo>
                <a:lnTo>
                  <a:pt x="57755" y="31992"/>
                </a:lnTo>
                <a:lnTo>
                  <a:pt x="54705" y="31768"/>
                </a:lnTo>
                <a:lnTo>
                  <a:pt x="54277" y="31737"/>
                </a:lnTo>
                <a:lnTo>
                  <a:pt x="53822" y="31722"/>
                </a:lnTo>
                <a:lnTo>
                  <a:pt x="53368" y="31714"/>
                </a:lnTo>
                <a:lnTo>
                  <a:pt x="52913" y="31714"/>
                </a:lnTo>
                <a:lnTo>
                  <a:pt x="52458" y="31722"/>
                </a:lnTo>
                <a:lnTo>
                  <a:pt x="52030" y="31737"/>
                </a:lnTo>
                <a:lnTo>
                  <a:pt x="51575" y="31760"/>
                </a:lnTo>
                <a:lnTo>
                  <a:pt x="51121" y="31799"/>
                </a:lnTo>
                <a:lnTo>
                  <a:pt x="50666" y="31837"/>
                </a:lnTo>
                <a:lnTo>
                  <a:pt x="50238" y="31884"/>
                </a:lnTo>
                <a:lnTo>
                  <a:pt x="49810" y="31938"/>
                </a:lnTo>
                <a:lnTo>
                  <a:pt x="49409" y="31992"/>
                </a:lnTo>
                <a:lnTo>
                  <a:pt x="49007" y="32061"/>
                </a:lnTo>
                <a:lnTo>
                  <a:pt x="48606" y="32131"/>
                </a:lnTo>
                <a:lnTo>
                  <a:pt x="48232" y="32208"/>
                </a:lnTo>
                <a:lnTo>
                  <a:pt x="47884" y="32293"/>
                </a:lnTo>
                <a:lnTo>
                  <a:pt x="47536" y="32386"/>
                </a:lnTo>
                <a:lnTo>
                  <a:pt x="47242" y="32478"/>
                </a:lnTo>
                <a:lnTo>
                  <a:pt x="46948" y="32579"/>
                </a:lnTo>
                <a:lnTo>
                  <a:pt x="46680" y="32679"/>
                </a:lnTo>
                <a:lnTo>
                  <a:pt x="46413" y="32795"/>
                </a:lnTo>
                <a:lnTo>
                  <a:pt x="46199" y="32903"/>
                </a:lnTo>
                <a:lnTo>
                  <a:pt x="46038" y="33019"/>
                </a:lnTo>
                <a:lnTo>
                  <a:pt x="45878" y="33142"/>
                </a:lnTo>
                <a:lnTo>
                  <a:pt x="45744" y="33266"/>
                </a:lnTo>
                <a:lnTo>
                  <a:pt x="45664" y="33389"/>
                </a:lnTo>
                <a:lnTo>
                  <a:pt x="45610" y="33520"/>
                </a:lnTo>
                <a:lnTo>
                  <a:pt x="45610" y="33652"/>
                </a:lnTo>
                <a:lnTo>
                  <a:pt x="45637" y="33791"/>
                </a:lnTo>
                <a:lnTo>
                  <a:pt x="45690" y="33922"/>
                </a:lnTo>
                <a:lnTo>
                  <a:pt x="45824" y="34061"/>
                </a:lnTo>
                <a:lnTo>
                  <a:pt x="45985" y="34200"/>
                </a:lnTo>
                <a:lnTo>
                  <a:pt x="61794" y="46521"/>
                </a:lnTo>
                <a:lnTo>
                  <a:pt x="58584" y="46088"/>
                </a:lnTo>
                <a:lnTo>
                  <a:pt x="55374" y="45671"/>
                </a:lnTo>
                <a:lnTo>
                  <a:pt x="52137" y="45262"/>
                </a:lnTo>
                <a:lnTo>
                  <a:pt x="48874" y="44853"/>
                </a:lnTo>
                <a:lnTo>
                  <a:pt x="45610" y="44467"/>
                </a:lnTo>
                <a:lnTo>
                  <a:pt x="42346" y="44081"/>
                </a:lnTo>
                <a:lnTo>
                  <a:pt x="39056" y="43711"/>
                </a:lnTo>
                <a:lnTo>
                  <a:pt x="35766" y="43348"/>
                </a:lnTo>
                <a:lnTo>
                  <a:pt x="32449" y="42993"/>
                </a:lnTo>
                <a:lnTo>
                  <a:pt x="29105" y="42645"/>
                </a:lnTo>
                <a:lnTo>
                  <a:pt x="25761" y="42313"/>
                </a:lnTo>
                <a:lnTo>
                  <a:pt x="22417" y="41989"/>
                </a:lnTo>
                <a:lnTo>
                  <a:pt x="19047" y="41673"/>
                </a:lnTo>
                <a:lnTo>
                  <a:pt x="15649" y="41371"/>
                </a:lnTo>
                <a:lnTo>
                  <a:pt x="12252" y="41070"/>
                </a:lnTo>
                <a:lnTo>
                  <a:pt x="8828" y="40785"/>
                </a:lnTo>
                <a:lnTo>
                  <a:pt x="8400" y="40754"/>
                </a:lnTo>
                <a:lnTo>
                  <a:pt x="7999" y="40731"/>
                </a:lnTo>
                <a:lnTo>
                  <a:pt x="7624" y="40715"/>
                </a:lnTo>
                <a:lnTo>
                  <a:pt x="7223" y="40700"/>
                </a:lnTo>
                <a:lnTo>
                  <a:pt x="6474" y="40700"/>
                </a:lnTo>
                <a:lnTo>
                  <a:pt x="6126" y="40708"/>
                </a:lnTo>
                <a:lnTo>
                  <a:pt x="5778" y="40715"/>
                </a:lnTo>
                <a:lnTo>
                  <a:pt x="5431" y="40738"/>
                </a:lnTo>
                <a:lnTo>
                  <a:pt x="5083" y="40762"/>
                </a:lnTo>
                <a:lnTo>
                  <a:pt x="4762" y="40785"/>
                </a:lnTo>
                <a:lnTo>
                  <a:pt x="4441" y="40823"/>
                </a:lnTo>
                <a:lnTo>
                  <a:pt x="4147" y="40854"/>
                </a:lnTo>
                <a:lnTo>
                  <a:pt x="3826" y="40901"/>
                </a:lnTo>
                <a:lnTo>
                  <a:pt x="3558" y="40947"/>
                </a:lnTo>
                <a:lnTo>
                  <a:pt x="3264" y="40993"/>
                </a:lnTo>
                <a:lnTo>
                  <a:pt x="2996" y="41047"/>
                </a:lnTo>
                <a:lnTo>
                  <a:pt x="2756" y="41109"/>
                </a:lnTo>
                <a:lnTo>
                  <a:pt x="2247" y="41233"/>
                </a:lnTo>
                <a:lnTo>
                  <a:pt x="1819" y="41379"/>
                </a:lnTo>
                <a:lnTo>
                  <a:pt x="1418" y="41526"/>
                </a:lnTo>
                <a:lnTo>
                  <a:pt x="1070" y="41688"/>
                </a:lnTo>
                <a:lnTo>
                  <a:pt x="749" y="41858"/>
                </a:lnTo>
                <a:lnTo>
                  <a:pt x="509" y="42035"/>
                </a:lnTo>
                <a:lnTo>
                  <a:pt x="295" y="42221"/>
                </a:lnTo>
                <a:lnTo>
                  <a:pt x="134" y="42406"/>
                </a:lnTo>
                <a:lnTo>
                  <a:pt x="54" y="42591"/>
                </a:lnTo>
                <a:lnTo>
                  <a:pt x="0" y="42784"/>
                </a:lnTo>
                <a:lnTo>
                  <a:pt x="0" y="42977"/>
                </a:lnTo>
                <a:lnTo>
                  <a:pt x="81" y="43162"/>
                </a:lnTo>
                <a:lnTo>
                  <a:pt x="188" y="43355"/>
                </a:lnTo>
                <a:lnTo>
                  <a:pt x="375" y="43533"/>
                </a:lnTo>
                <a:lnTo>
                  <a:pt x="509" y="43626"/>
                </a:lnTo>
                <a:lnTo>
                  <a:pt x="616" y="43711"/>
                </a:lnTo>
                <a:lnTo>
                  <a:pt x="776" y="43796"/>
                </a:lnTo>
                <a:lnTo>
                  <a:pt x="937" y="43880"/>
                </a:lnTo>
                <a:lnTo>
                  <a:pt x="1124" y="43958"/>
                </a:lnTo>
                <a:lnTo>
                  <a:pt x="1311" y="44043"/>
                </a:lnTo>
                <a:lnTo>
                  <a:pt x="1525" y="44112"/>
                </a:lnTo>
                <a:lnTo>
                  <a:pt x="1739" y="44189"/>
                </a:lnTo>
                <a:lnTo>
                  <a:pt x="2007" y="44259"/>
                </a:lnTo>
                <a:lnTo>
                  <a:pt x="2247" y="44328"/>
                </a:lnTo>
                <a:lnTo>
                  <a:pt x="2542" y="44390"/>
                </a:lnTo>
                <a:lnTo>
                  <a:pt x="2836" y="44452"/>
                </a:lnTo>
                <a:lnTo>
                  <a:pt x="3157" y="44506"/>
                </a:lnTo>
                <a:lnTo>
                  <a:pt x="3478" y="44560"/>
                </a:lnTo>
                <a:lnTo>
                  <a:pt x="3826" y="44614"/>
                </a:lnTo>
                <a:lnTo>
                  <a:pt x="4200" y="44652"/>
                </a:lnTo>
                <a:lnTo>
                  <a:pt x="4575" y="44699"/>
                </a:lnTo>
                <a:lnTo>
                  <a:pt x="4976" y="44730"/>
                </a:lnTo>
                <a:lnTo>
                  <a:pt x="9283" y="45092"/>
                </a:lnTo>
                <a:lnTo>
                  <a:pt x="13563" y="45471"/>
                </a:lnTo>
                <a:lnTo>
                  <a:pt x="17816" y="45864"/>
                </a:lnTo>
                <a:lnTo>
                  <a:pt x="22043" y="46274"/>
                </a:lnTo>
                <a:lnTo>
                  <a:pt x="26243" y="46690"/>
                </a:lnTo>
                <a:lnTo>
                  <a:pt x="30416" y="47131"/>
                </a:lnTo>
                <a:lnTo>
                  <a:pt x="34589" y="47586"/>
                </a:lnTo>
                <a:lnTo>
                  <a:pt x="38708" y="48057"/>
                </a:lnTo>
                <a:lnTo>
                  <a:pt x="42828" y="48543"/>
                </a:lnTo>
                <a:lnTo>
                  <a:pt x="46921" y="49053"/>
                </a:lnTo>
                <a:lnTo>
                  <a:pt x="50987" y="49570"/>
                </a:lnTo>
                <a:lnTo>
                  <a:pt x="55026" y="50103"/>
                </a:lnTo>
                <a:lnTo>
                  <a:pt x="59039" y="50659"/>
                </a:lnTo>
                <a:lnTo>
                  <a:pt x="63051" y="51230"/>
                </a:lnTo>
                <a:lnTo>
                  <a:pt x="67037" y="51816"/>
                </a:lnTo>
                <a:lnTo>
                  <a:pt x="70996" y="52419"/>
                </a:lnTo>
                <a:lnTo>
                  <a:pt x="71451" y="52480"/>
                </a:lnTo>
                <a:lnTo>
                  <a:pt x="71933" y="52534"/>
                </a:lnTo>
                <a:lnTo>
                  <a:pt x="72414" y="52573"/>
                </a:lnTo>
                <a:lnTo>
                  <a:pt x="72922" y="52604"/>
                </a:lnTo>
                <a:lnTo>
                  <a:pt x="73431" y="52627"/>
                </a:lnTo>
                <a:lnTo>
                  <a:pt x="73939" y="52635"/>
                </a:lnTo>
                <a:lnTo>
                  <a:pt x="74474" y="52635"/>
                </a:lnTo>
                <a:lnTo>
                  <a:pt x="74982" y="52627"/>
                </a:lnTo>
                <a:lnTo>
                  <a:pt x="75490" y="52612"/>
                </a:lnTo>
                <a:lnTo>
                  <a:pt x="76025" y="52581"/>
                </a:lnTo>
                <a:lnTo>
                  <a:pt x="76507" y="52542"/>
                </a:lnTo>
                <a:lnTo>
                  <a:pt x="77015" y="52496"/>
                </a:lnTo>
                <a:lnTo>
                  <a:pt x="77497" y="52442"/>
                </a:lnTo>
                <a:lnTo>
                  <a:pt x="77978" y="52380"/>
                </a:lnTo>
                <a:lnTo>
                  <a:pt x="78433" y="52311"/>
                </a:lnTo>
                <a:lnTo>
                  <a:pt x="78888" y="52233"/>
                </a:lnTo>
                <a:lnTo>
                  <a:pt x="79289" y="52148"/>
                </a:lnTo>
                <a:lnTo>
                  <a:pt x="79690" y="52056"/>
                </a:lnTo>
                <a:lnTo>
                  <a:pt x="80065" y="51955"/>
                </a:lnTo>
                <a:lnTo>
                  <a:pt x="80413" y="51855"/>
                </a:lnTo>
                <a:lnTo>
                  <a:pt x="80734" y="51739"/>
                </a:lnTo>
                <a:lnTo>
                  <a:pt x="81001" y="51624"/>
                </a:lnTo>
                <a:lnTo>
                  <a:pt x="81242" y="51500"/>
                </a:lnTo>
                <a:lnTo>
                  <a:pt x="81456" y="51369"/>
                </a:lnTo>
                <a:lnTo>
                  <a:pt x="81616" y="51238"/>
                </a:lnTo>
                <a:lnTo>
                  <a:pt x="81750" y="51099"/>
                </a:lnTo>
                <a:lnTo>
                  <a:pt x="81830" y="50952"/>
                </a:lnTo>
                <a:lnTo>
                  <a:pt x="81857" y="50805"/>
                </a:lnTo>
                <a:lnTo>
                  <a:pt x="81830" y="50659"/>
                </a:lnTo>
                <a:lnTo>
                  <a:pt x="81777" y="50496"/>
                </a:lnTo>
                <a:lnTo>
                  <a:pt x="81643" y="50342"/>
                </a:lnTo>
                <a:lnTo>
                  <a:pt x="81456" y="50172"/>
                </a:lnTo>
                <a:lnTo>
                  <a:pt x="64095" y="36693"/>
                </a:lnTo>
                <a:lnTo>
                  <a:pt x="66984" y="36940"/>
                </a:lnTo>
                <a:lnTo>
                  <a:pt x="69873" y="37187"/>
                </a:lnTo>
                <a:lnTo>
                  <a:pt x="72735" y="37434"/>
                </a:lnTo>
                <a:lnTo>
                  <a:pt x="75597" y="37697"/>
                </a:lnTo>
                <a:lnTo>
                  <a:pt x="78460" y="37967"/>
                </a:lnTo>
                <a:lnTo>
                  <a:pt x="81322" y="38237"/>
                </a:lnTo>
                <a:lnTo>
                  <a:pt x="84158" y="38523"/>
                </a:lnTo>
                <a:lnTo>
                  <a:pt x="86993" y="38808"/>
                </a:lnTo>
                <a:lnTo>
                  <a:pt x="89802" y="39102"/>
                </a:lnTo>
                <a:lnTo>
                  <a:pt x="92638" y="39403"/>
                </a:lnTo>
                <a:lnTo>
                  <a:pt x="95446" y="39712"/>
                </a:lnTo>
                <a:lnTo>
                  <a:pt x="98229" y="40028"/>
                </a:lnTo>
                <a:lnTo>
                  <a:pt x="101037" y="40352"/>
                </a:lnTo>
                <a:lnTo>
                  <a:pt x="103819" y="40684"/>
                </a:lnTo>
                <a:lnTo>
                  <a:pt x="106601" y="41024"/>
                </a:lnTo>
                <a:lnTo>
                  <a:pt x="109357" y="41371"/>
                </a:lnTo>
                <a:lnTo>
                  <a:pt x="109838" y="41433"/>
                </a:lnTo>
                <a:lnTo>
                  <a:pt x="110347" y="41480"/>
                </a:lnTo>
                <a:lnTo>
                  <a:pt x="110828" y="41510"/>
                </a:lnTo>
                <a:lnTo>
                  <a:pt x="111336" y="41541"/>
                </a:lnTo>
                <a:lnTo>
                  <a:pt x="111845" y="41557"/>
                </a:lnTo>
                <a:lnTo>
                  <a:pt x="112380" y="41564"/>
                </a:lnTo>
                <a:lnTo>
                  <a:pt x="112888" y="41564"/>
                </a:lnTo>
                <a:lnTo>
                  <a:pt x="113396" y="41557"/>
                </a:lnTo>
                <a:lnTo>
                  <a:pt x="113878" y="41541"/>
                </a:lnTo>
                <a:lnTo>
                  <a:pt x="114386" y="41518"/>
                </a:lnTo>
                <a:lnTo>
                  <a:pt x="114867" y="41480"/>
                </a:lnTo>
                <a:lnTo>
                  <a:pt x="115349" y="41441"/>
                </a:lnTo>
                <a:lnTo>
                  <a:pt x="115830" y="41387"/>
                </a:lnTo>
                <a:lnTo>
                  <a:pt x="116285" y="41333"/>
                </a:lnTo>
                <a:lnTo>
                  <a:pt x="116713" y="41263"/>
                </a:lnTo>
                <a:lnTo>
                  <a:pt x="117114" y="41194"/>
                </a:lnTo>
                <a:lnTo>
                  <a:pt x="117516" y="41117"/>
                </a:lnTo>
                <a:lnTo>
                  <a:pt x="117890" y="41024"/>
                </a:lnTo>
                <a:lnTo>
                  <a:pt x="118238" y="40931"/>
                </a:lnTo>
                <a:lnTo>
                  <a:pt x="118586" y="40831"/>
                </a:lnTo>
                <a:lnTo>
                  <a:pt x="118880" y="40723"/>
                </a:lnTo>
                <a:lnTo>
                  <a:pt x="119147" y="40615"/>
                </a:lnTo>
                <a:lnTo>
                  <a:pt x="119388" y="40491"/>
                </a:lnTo>
                <a:lnTo>
                  <a:pt x="119575" y="40368"/>
                </a:lnTo>
                <a:lnTo>
                  <a:pt x="119736" y="40237"/>
                </a:lnTo>
                <a:lnTo>
                  <a:pt x="119870" y="40098"/>
                </a:lnTo>
                <a:lnTo>
                  <a:pt x="119950" y="39951"/>
                </a:lnTo>
                <a:lnTo>
                  <a:pt x="120003" y="39804"/>
                </a:lnTo>
                <a:lnTo>
                  <a:pt x="120003" y="39650"/>
                </a:lnTo>
                <a:lnTo>
                  <a:pt x="119950" y="39488"/>
                </a:lnTo>
                <a:lnTo>
                  <a:pt x="119870" y="39326"/>
                </a:lnTo>
                <a:lnTo>
                  <a:pt x="119736" y="39156"/>
                </a:lnTo>
                <a:lnTo>
                  <a:pt x="106307" y="25322"/>
                </a:lnTo>
                <a:lnTo>
                  <a:pt x="108795" y="25638"/>
                </a:lnTo>
                <a:lnTo>
                  <a:pt x="111256" y="25963"/>
                </a:lnTo>
                <a:lnTo>
                  <a:pt x="113717" y="26295"/>
                </a:lnTo>
                <a:lnTo>
                  <a:pt x="116178" y="26626"/>
                </a:lnTo>
                <a:lnTo>
                  <a:pt x="118612" y="26966"/>
                </a:lnTo>
                <a:lnTo>
                  <a:pt x="121047" y="27314"/>
                </a:lnTo>
                <a:lnTo>
                  <a:pt x="123454" y="27661"/>
                </a:lnTo>
                <a:lnTo>
                  <a:pt x="125862" y="28016"/>
                </a:lnTo>
                <a:lnTo>
                  <a:pt x="128269" y="28379"/>
                </a:lnTo>
                <a:lnTo>
                  <a:pt x="130650" y="28742"/>
                </a:lnTo>
                <a:lnTo>
                  <a:pt x="133058" y="29120"/>
                </a:lnTo>
                <a:lnTo>
                  <a:pt x="135412" y="29498"/>
                </a:lnTo>
                <a:lnTo>
                  <a:pt x="137793" y="29877"/>
                </a:lnTo>
                <a:lnTo>
                  <a:pt x="140147" y="30270"/>
                </a:lnTo>
                <a:lnTo>
                  <a:pt x="142501" y="30664"/>
                </a:lnTo>
                <a:lnTo>
                  <a:pt x="144855" y="31058"/>
                </a:lnTo>
                <a:lnTo>
                  <a:pt x="145336" y="31135"/>
                </a:lnTo>
                <a:lnTo>
                  <a:pt x="145818" y="31197"/>
                </a:lnTo>
                <a:lnTo>
                  <a:pt x="146326" y="31251"/>
                </a:lnTo>
                <a:lnTo>
                  <a:pt x="146834" y="31289"/>
                </a:lnTo>
                <a:lnTo>
                  <a:pt x="147316" y="31312"/>
                </a:lnTo>
                <a:lnTo>
                  <a:pt x="147824" y="31328"/>
                </a:lnTo>
                <a:lnTo>
                  <a:pt x="148332" y="31328"/>
                </a:lnTo>
                <a:lnTo>
                  <a:pt x="148814" y="31320"/>
                </a:lnTo>
                <a:lnTo>
                  <a:pt x="149322" y="31305"/>
                </a:lnTo>
                <a:lnTo>
                  <a:pt x="149804" y="31274"/>
                </a:lnTo>
                <a:lnTo>
                  <a:pt x="150285" y="31235"/>
                </a:lnTo>
                <a:lnTo>
                  <a:pt x="150740" y="31189"/>
                </a:lnTo>
                <a:lnTo>
                  <a:pt x="151195" y="31135"/>
                </a:lnTo>
                <a:lnTo>
                  <a:pt x="151623" y="31065"/>
                </a:lnTo>
                <a:lnTo>
                  <a:pt x="152051" y="30996"/>
                </a:lnTo>
                <a:lnTo>
                  <a:pt x="152452" y="30919"/>
                </a:lnTo>
                <a:lnTo>
                  <a:pt x="152853" y="30826"/>
                </a:lnTo>
                <a:lnTo>
                  <a:pt x="153228" y="30733"/>
                </a:lnTo>
                <a:lnTo>
                  <a:pt x="153549" y="30633"/>
                </a:lnTo>
                <a:lnTo>
                  <a:pt x="153870" y="30525"/>
                </a:lnTo>
                <a:lnTo>
                  <a:pt x="154164" y="30409"/>
                </a:lnTo>
                <a:lnTo>
                  <a:pt x="154432" y="30286"/>
                </a:lnTo>
                <a:lnTo>
                  <a:pt x="154672" y="30162"/>
                </a:lnTo>
                <a:lnTo>
                  <a:pt x="154860" y="30031"/>
                </a:lnTo>
                <a:lnTo>
                  <a:pt x="155047" y="29900"/>
                </a:lnTo>
                <a:lnTo>
                  <a:pt x="155181" y="29761"/>
                </a:lnTo>
                <a:lnTo>
                  <a:pt x="155261" y="29614"/>
                </a:lnTo>
                <a:lnTo>
                  <a:pt x="155314" y="29467"/>
                </a:lnTo>
                <a:lnTo>
                  <a:pt x="155341" y="29321"/>
                </a:lnTo>
                <a:lnTo>
                  <a:pt x="155314" y="29166"/>
                </a:lnTo>
                <a:lnTo>
                  <a:pt x="155234" y="29020"/>
                </a:lnTo>
                <a:lnTo>
                  <a:pt x="155127" y="28858"/>
                </a:lnTo>
                <a:lnTo>
                  <a:pt x="153549" y="27082"/>
                </a:lnTo>
                <a:lnTo>
                  <a:pt x="152024" y="25306"/>
                </a:lnTo>
                <a:lnTo>
                  <a:pt x="150499" y="23523"/>
                </a:lnTo>
                <a:lnTo>
                  <a:pt x="149001" y="21740"/>
                </a:lnTo>
                <a:lnTo>
                  <a:pt x="147530" y="19956"/>
                </a:lnTo>
                <a:lnTo>
                  <a:pt x="146085" y="18173"/>
                </a:lnTo>
                <a:lnTo>
                  <a:pt x="144641" y="16390"/>
                </a:lnTo>
                <a:lnTo>
                  <a:pt x="143223" y="14599"/>
                </a:lnTo>
                <a:lnTo>
                  <a:pt x="145925" y="14884"/>
                </a:lnTo>
                <a:lnTo>
                  <a:pt x="148573" y="15170"/>
                </a:lnTo>
                <a:lnTo>
                  <a:pt x="151248" y="15471"/>
                </a:lnTo>
                <a:lnTo>
                  <a:pt x="153870" y="15780"/>
                </a:lnTo>
                <a:lnTo>
                  <a:pt x="156491" y="16097"/>
                </a:lnTo>
                <a:lnTo>
                  <a:pt x="159113" y="16421"/>
                </a:lnTo>
                <a:lnTo>
                  <a:pt x="161708" y="16753"/>
                </a:lnTo>
                <a:lnTo>
                  <a:pt x="164276" y="17100"/>
                </a:lnTo>
                <a:lnTo>
                  <a:pt x="166844" y="17455"/>
                </a:lnTo>
                <a:lnTo>
                  <a:pt x="169412" y="17818"/>
                </a:lnTo>
                <a:lnTo>
                  <a:pt x="171953" y="18189"/>
                </a:lnTo>
                <a:lnTo>
                  <a:pt x="174494" y="18575"/>
                </a:lnTo>
                <a:lnTo>
                  <a:pt x="177009" y="18968"/>
                </a:lnTo>
                <a:lnTo>
                  <a:pt x="179497" y="19370"/>
                </a:lnTo>
                <a:lnTo>
                  <a:pt x="182011" y="19787"/>
                </a:lnTo>
                <a:lnTo>
                  <a:pt x="184499" y="20211"/>
                </a:lnTo>
                <a:lnTo>
                  <a:pt x="185034" y="20296"/>
                </a:lnTo>
                <a:lnTo>
                  <a:pt x="185569" y="20366"/>
                </a:lnTo>
                <a:lnTo>
                  <a:pt x="186131" y="20420"/>
                </a:lnTo>
                <a:lnTo>
                  <a:pt x="186666" y="20466"/>
                </a:lnTo>
                <a:lnTo>
                  <a:pt x="187255" y="20489"/>
                </a:lnTo>
                <a:lnTo>
                  <a:pt x="187816" y="20505"/>
                </a:lnTo>
                <a:lnTo>
                  <a:pt x="188378" y="20512"/>
                </a:lnTo>
                <a:lnTo>
                  <a:pt x="188940" y="20497"/>
                </a:lnTo>
                <a:lnTo>
                  <a:pt x="189475" y="20481"/>
                </a:lnTo>
                <a:lnTo>
                  <a:pt x="190037" y="20451"/>
                </a:lnTo>
                <a:lnTo>
                  <a:pt x="190572" y="20404"/>
                </a:lnTo>
                <a:lnTo>
                  <a:pt x="191107" y="20350"/>
                </a:lnTo>
                <a:lnTo>
                  <a:pt x="191615" y="20288"/>
                </a:lnTo>
                <a:lnTo>
                  <a:pt x="192123" y="20219"/>
                </a:lnTo>
                <a:lnTo>
                  <a:pt x="192605" y="20134"/>
                </a:lnTo>
                <a:lnTo>
                  <a:pt x="193059" y="20041"/>
                </a:lnTo>
                <a:lnTo>
                  <a:pt x="193514" y="19949"/>
                </a:lnTo>
                <a:lnTo>
                  <a:pt x="193915" y="19841"/>
                </a:lnTo>
                <a:lnTo>
                  <a:pt x="194317" y="19725"/>
                </a:lnTo>
                <a:lnTo>
                  <a:pt x="194691" y="19601"/>
                </a:lnTo>
                <a:lnTo>
                  <a:pt x="195012" y="19470"/>
                </a:lnTo>
                <a:lnTo>
                  <a:pt x="195306" y="19339"/>
                </a:lnTo>
                <a:lnTo>
                  <a:pt x="195574" y="19200"/>
                </a:lnTo>
                <a:lnTo>
                  <a:pt x="195815" y="19053"/>
                </a:lnTo>
                <a:lnTo>
                  <a:pt x="196002" y="18899"/>
                </a:lnTo>
                <a:lnTo>
                  <a:pt x="196136" y="18744"/>
                </a:lnTo>
                <a:lnTo>
                  <a:pt x="196243" y="18582"/>
                </a:lnTo>
                <a:lnTo>
                  <a:pt x="196323" y="18420"/>
                </a:lnTo>
                <a:lnTo>
                  <a:pt x="196323" y="18250"/>
                </a:lnTo>
                <a:lnTo>
                  <a:pt x="196296" y="18081"/>
                </a:lnTo>
                <a:lnTo>
                  <a:pt x="196189" y="17911"/>
                </a:lnTo>
                <a:lnTo>
                  <a:pt x="196055" y="17733"/>
                </a:lnTo>
                <a:lnTo>
                  <a:pt x="194959" y="16629"/>
                </a:lnTo>
                <a:lnTo>
                  <a:pt x="193808" y="15533"/>
                </a:lnTo>
                <a:lnTo>
                  <a:pt x="192631" y="14444"/>
                </a:lnTo>
                <a:lnTo>
                  <a:pt x="191401" y="13356"/>
                </a:lnTo>
                <a:lnTo>
                  <a:pt x="190117" y="12275"/>
                </a:lnTo>
                <a:lnTo>
                  <a:pt x="188779" y="11202"/>
                </a:lnTo>
                <a:lnTo>
                  <a:pt x="187388" y="10129"/>
                </a:lnTo>
                <a:lnTo>
                  <a:pt x="185944" y="9064"/>
                </a:lnTo>
                <a:lnTo>
                  <a:pt x="184446" y="8014"/>
                </a:lnTo>
                <a:lnTo>
                  <a:pt x="182921" y="6956"/>
                </a:lnTo>
                <a:lnTo>
                  <a:pt x="181316" y="5914"/>
                </a:lnTo>
                <a:lnTo>
                  <a:pt x="179657" y="4879"/>
                </a:lnTo>
                <a:lnTo>
                  <a:pt x="177919" y="3845"/>
                </a:lnTo>
                <a:lnTo>
                  <a:pt x="177036" y="3336"/>
                </a:lnTo>
                <a:lnTo>
                  <a:pt x="176153" y="2826"/>
                </a:lnTo>
                <a:lnTo>
                  <a:pt x="175244" y="2316"/>
                </a:lnTo>
                <a:lnTo>
                  <a:pt x="174307" y="1815"/>
                </a:lnTo>
                <a:lnTo>
                  <a:pt x="173371" y="1305"/>
                </a:lnTo>
                <a:lnTo>
                  <a:pt x="172408" y="803"/>
                </a:lnTo>
                <a:lnTo>
                  <a:pt x="172114" y="664"/>
                </a:lnTo>
                <a:lnTo>
                  <a:pt x="171766" y="533"/>
                </a:lnTo>
                <a:lnTo>
                  <a:pt x="171391" y="425"/>
                </a:lnTo>
                <a:lnTo>
                  <a:pt x="170990" y="325"/>
                </a:lnTo>
                <a:lnTo>
                  <a:pt x="170562" y="240"/>
                </a:lnTo>
                <a:lnTo>
                  <a:pt x="170107" y="170"/>
                </a:lnTo>
                <a:lnTo>
                  <a:pt x="169653" y="109"/>
                </a:lnTo>
                <a:lnTo>
                  <a:pt x="169144" y="62"/>
                </a:lnTo>
                <a:lnTo>
                  <a:pt x="168663" y="31"/>
                </a:lnTo>
                <a:lnTo>
                  <a:pt x="168155" y="8"/>
                </a:lnTo>
                <a:lnTo>
                  <a:pt x="16764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6"/>
          <p:cNvSpPr/>
          <p:nvPr/>
        </p:nvSpPr>
        <p:spPr>
          <a:xfrm rot="654613">
            <a:off x="8540636" y="4551715"/>
            <a:ext cx="478283" cy="440461"/>
          </a:xfrm>
          <a:custGeom>
            <a:rect b="b" l="l" r="r" t="t"/>
            <a:pathLst>
              <a:path extrusionOk="0" h="38554" w="128404">
                <a:moveTo>
                  <a:pt x="51281" y="2779"/>
                </a:moveTo>
                <a:lnTo>
                  <a:pt x="55321" y="3852"/>
                </a:lnTo>
                <a:lnTo>
                  <a:pt x="59387" y="4918"/>
                </a:lnTo>
                <a:lnTo>
                  <a:pt x="63533" y="5975"/>
                </a:lnTo>
                <a:lnTo>
                  <a:pt x="65646" y="6500"/>
                </a:lnTo>
                <a:lnTo>
                  <a:pt x="67733" y="7025"/>
                </a:lnTo>
                <a:lnTo>
                  <a:pt x="69873" y="7542"/>
                </a:lnTo>
                <a:lnTo>
                  <a:pt x="71986" y="8060"/>
                </a:lnTo>
                <a:lnTo>
                  <a:pt x="74126" y="8569"/>
                </a:lnTo>
                <a:lnTo>
                  <a:pt x="76293" y="9079"/>
                </a:lnTo>
                <a:lnTo>
                  <a:pt x="78460" y="9581"/>
                </a:lnTo>
                <a:lnTo>
                  <a:pt x="80653" y="10082"/>
                </a:lnTo>
                <a:lnTo>
                  <a:pt x="82847" y="10576"/>
                </a:lnTo>
                <a:lnTo>
                  <a:pt x="85067" y="11063"/>
                </a:lnTo>
                <a:lnTo>
                  <a:pt x="87288" y="11549"/>
                </a:lnTo>
                <a:lnTo>
                  <a:pt x="89508" y="12028"/>
                </a:lnTo>
                <a:lnTo>
                  <a:pt x="91755" y="12506"/>
                </a:lnTo>
                <a:lnTo>
                  <a:pt x="94029" y="12977"/>
                </a:lnTo>
                <a:lnTo>
                  <a:pt x="96276" y="13440"/>
                </a:lnTo>
                <a:lnTo>
                  <a:pt x="98576" y="13896"/>
                </a:lnTo>
                <a:lnTo>
                  <a:pt x="100850" y="14351"/>
                </a:lnTo>
                <a:lnTo>
                  <a:pt x="103151" y="14799"/>
                </a:lnTo>
                <a:lnTo>
                  <a:pt x="105478" y="15231"/>
                </a:lnTo>
                <a:lnTo>
                  <a:pt x="107805" y="15664"/>
                </a:lnTo>
                <a:lnTo>
                  <a:pt x="110133" y="16088"/>
                </a:lnTo>
                <a:lnTo>
                  <a:pt x="112487" y="16513"/>
                </a:lnTo>
                <a:lnTo>
                  <a:pt x="114841" y="16922"/>
                </a:lnTo>
                <a:lnTo>
                  <a:pt x="117195" y="17324"/>
                </a:lnTo>
                <a:lnTo>
                  <a:pt x="119576" y="17717"/>
                </a:lnTo>
                <a:lnTo>
                  <a:pt x="121956" y="18103"/>
                </a:lnTo>
                <a:lnTo>
                  <a:pt x="115028" y="19084"/>
                </a:lnTo>
                <a:lnTo>
                  <a:pt x="108100" y="20072"/>
                </a:lnTo>
                <a:lnTo>
                  <a:pt x="101198" y="21068"/>
                </a:lnTo>
                <a:lnTo>
                  <a:pt x="94323" y="22079"/>
                </a:lnTo>
                <a:lnTo>
                  <a:pt x="87448" y="23090"/>
                </a:lnTo>
                <a:lnTo>
                  <a:pt x="80573" y="24117"/>
                </a:lnTo>
                <a:lnTo>
                  <a:pt x="73725" y="25144"/>
                </a:lnTo>
                <a:lnTo>
                  <a:pt x="66904" y="26178"/>
                </a:lnTo>
                <a:lnTo>
                  <a:pt x="60056" y="27220"/>
                </a:lnTo>
                <a:lnTo>
                  <a:pt x="53234" y="28263"/>
                </a:lnTo>
                <a:lnTo>
                  <a:pt x="39591" y="30362"/>
                </a:lnTo>
                <a:lnTo>
                  <a:pt x="12359" y="34562"/>
                </a:lnTo>
                <a:lnTo>
                  <a:pt x="14579" y="32547"/>
                </a:lnTo>
                <a:lnTo>
                  <a:pt x="16800" y="30540"/>
                </a:lnTo>
                <a:lnTo>
                  <a:pt x="19074" y="28541"/>
                </a:lnTo>
                <a:lnTo>
                  <a:pt x="21374" y="26541"/>
                </a:lnTo>
                <a:lnTo>
                  <a:pt x="23701" y="24542"/>
                </a:lnTo>
                <a:lnTo>
                  <a:pt x="26056" y="22550"/>
                </a:lnTo>
                <a:lnTo>
                  <a:pt x="28463" y="20558"/>
                </a:lnTo>
                <a:lnTo>
                  <a:pt x="30871" y="18574"/>
                </a:lnTo>
                <a:lnTo>
                  <a:pt x="33332" y="16590"/>
                </a:lnTo>
                <a:lnTo>
                  <a:pt x="35793" y="14606"/>
                </a:lnTo>
                <a:lnTo>
                  <a:pt x="38307" y="12630"/>
                </a:lnTo>
                <a:lnTo>
                  <a:pt x="40849" y="10654"/>
                </a:lnTo>
                <a:lnTo>
                  <a:pt x="43417" y="8685"/>
                </a:lnTo>
                <a:lnTo>
                  <a:pt x="46011" y="6709"/>
                </a:lnTo>
                <a:lnTo>
                  <a:pt x="48633" y="4740"/>
                </a:lnTo>
                <a:lnTo>
                  <a:pt x="51281" y="2779"/>
                </a:lnTo>
                <a:close/>
                <a:moveTo>
                  <a:pt x="51549" y="0"/>
                </a:moveTo>
                <a:lnTo>
                  <a:pt x="51094" y="23"/>
                </a:lnTo>
                <a:lnTo>
                  <a:pt x="50666" y="46"/>
                </a:lnTo>
                <a:lnTo>
                  <a:pt x="50238" y="93"/>
                </a:lnTo>
                <a:lnTo>
                  <a:pt x="49837" y="147"/>
                </a:lnTo>
                <a:lnTo>
                  <a:pt x="49462" y="209"/>
                </a:lnTo>
                <a:lnTo>
                  <a:pt x="49088" y="278"/>
                </a:lnTo>
                <a:lnTo>
                  <a:pt x="48740" y="363"/>
                </a:lnTo>
                <a:lnTo>
                  <a:pt x="48446" y="448"/>
                </a:lnTo>
                <a:lnTo>
                  <a:pt x="48152" y="548"/>
                </a:lnTo>
                <a:lnTo>
                  <a:pt x="47804" y="548"/>
                </a:lnTo>
                <a:lnTo>
                  <a:pt x="47429" y="556"/>
                </a:lnTo>
                <a:lnTo>
                  <a:pt x="47081" y="571"/>
                </a:lnTo>
                <a:lnTo>
                  <a:pt x="46734" y="587"/>
                </a:lnTo>
                <a:lnTo>
                  <a:pt x="46386" y="618"/>
                </a:lnTo>
                <a:lnTo>
                  <a:pt x="46038" y="649"/>
                </a:lnTo>
                <a:lnTo>
                  <a:pt x="45717" y="695"/>
                </a:lnTo>
                <a:lnTo>
                  <a:pt x="45369" y="741"/>
                </a:lnTo>
                <a:lnTo>
                  <a:pt x="45075" y="795"/>
                </a:lnTo>
                <a:lnTo>
                  <a:pt x="44781" y="865"/>
                </a:lnTo>
                <a:lnTo>
                  <a:pt x="44487" y="934"/>
                </a:lnTo>
                <a:lnTo>
                  <a:pt x="44219" y="1011"/>
                </a:lnTo>
                <a:lnTo>
                  <a:pt x="43978" y="1104"/>
                </a:lnTo>
                <a:lnTo>
                  <a:pt x="43738" y="1197"/>
                </a:lnTo>
                <a:lnTo>
                  <a:pt x="43550" y="1305"/>
                </a:lnTo>
                <a:lnTo>
                  <a:pt x="43363" y="1421"/>
                </a:lnTo>
                <a:lnTo>
                  <a:pt x="40314" y="3598"/>
                </a:lnTo>
                <a:lnTo>
                  <a:pt x="37318" y="5782"/>
                </a:lnTo>
                <a:lnTo>
                  <a:pt x="34348" y="7975"/>
                </a:lnTo>
                <a:lnTo>
                  <a:pt x="31459" y="10175"/>
                </a:lnTo>
                <a:lnTo>
                  <a:pt x="28597" y="12383"/>
                </a:lnTo>
                <a:lnTo>
                  <a:pt x="25788" y="14591"/>
                </a:lnTo>
                <a:lnTo>
                  <a:pt x="23033" y="16799"/>
                </a:lnTo>
                <a:lnTo>
                  <a:pt x="20331" y="19022"/>
                </a:lnTo>
                <a:lnTo>
                  <a:pt x="17656" y="21245"/>
                </a:lnTo>
                <a:lnTo>
                  <a:pt x="15034" y="23469"/>
                </a:lnTo>
                <a:lnTo>
                  <a:pt x="12466" y="25700"/>
                </a:lnTo>
                <a:lnTo>
                  <a:pt x="9925" y="27938"/>
                </a:lnTo>
                <a:lnTo>
                  <a:pt x="7437" y="30177"/>
                </a:lnTo>
                <a:lnTo>
                  <a:pt x="4976" y="32416"/>
                </a:lnTo>
                <a:lnTo>
                  <a:pt x="2568" y="34670"/>
                </a:lnTo>
                <a:lnTo>
                  <a:pt x="188" y="36917"/>
                </a:lnTo>
                <a:lnTo>
                  <a:pt x="107" y="37017"/>
                </a:lnTo>
                <a:lnTo>
                  <a:pt x="54" y="37125"/>
                </a:lnTo>
                <a:lnTo>
                  <a:pt x="0" y="37225"/>
                </a:lnTo>
                <a:lnTo>
                  <a:pt x="0" y="37318"/>
                </a:lnTo>
                <a:lnTo>
                  <a:pt x="27" y="37418"/>
                </a:lnTo>
                <a:lnTo>
                  <a:pt x="81" y="37511"/>
                </a:lnTo>
                <a:lnTo>
                  <a:pt x="161" y="37604"/>
                </a:lnTo>
                <a:lnTo>
                  <a:pt x="268" y="37689"/>
                </a:lnTo>
                <a:lnTo>
                  <a:pt x="402" y="37781"/>
                </a:lnTo>
                <a:lnTo>
                  <a:pt x="562" y="37859"/>
                </a:lnTo>
                <a:lnTo>
                  <a:pt x="723" y="37936"/>
                </a:lnTo>
                <a:lnTo>
                  <a:pt x="910" y="38013"/>
                </a:lnTo>
                <a:lnTo>
                  <a:pt x="1124" y="38082"/>
                </a:lnTo>
                <a:lnTo>
                  <a:pt x="1338" y="38152"/>
                </a:lnTo>
                <a:lnTo>
                  <a:pt x="1579" y="38214"/>
                </a:lnTo>
                <a:lnTo>
                  <a:pt x="1846" y="38275"/>
                </a:lnTo>
                <a:lnTo>
                  <a:pt x="2114" y="38329"/>
                </a:lnTo>
                <a:lnTo>
                  <a:pt x="2381" y="38376"/>
                </a:lnTo>
                <a:lnTo>
                  <a:pt x="2675" y="38414"/>
                </a:lnTo>
                <a:lnTo>
                  <a:pt x="2996" y="38453"/>
                </a:lnTo>
                <a:lnTo>
                  <a:pt x="3291" y="38484"/>
                </a:lnTo>
                <a:lnTo>
                  <a:pt x="3612" y="38515"/>
                </a:lnTo>
                <a:lnTo>
                  <a:pt x="3933" y="38530"/>
                </a:lnTo>
                <a:lnTo>
                  <a:pt x="4254" y="38546"/>
                </a:lnTo>
                <a:lnTo>
                  <a:pt x="4575" y="38553"/>
                </a:lnTo>
                <a:lnTo>
                  <a:pt x="4923" y="38553"/>
                </a:lnTo>
                <a:lnTo>
                  <a:pt x="5244" y="38546"/>
                </a:lnTo>
                <a:lnTo>
                  <a:pt x="5591" y="38530"/>
                </a:lnTo>
                <a:lnTo>
                  <a:pt x="5912" y="38515"/>
                </a:lnTo>
                <a:lnTo>
                  <a:pt x="6233" y="38484"/>
                </a:lnTo>
                <a:lnTo>
                  <a:pt x="6554" y="38445"/>
                </a:lnTo>
                <a:lnTo>
                  <a:pt x="6875" y="38399"/>
                </a:lnTo>
                <a:lnTo>
                  <a:pt x="21963" y="36044"/>
                </a:lnTo>
                <a:lnTo>
                  <a:pt x="37077" y="33690"/>
                </a:lnTo>
                <a:lnTo>
                  <a:pt x="52191" y="31335"/>
                </a:lnTo>
                <a:lnTo>
                  <a:pt x="59735" y="30154"/>
                </a:lnTo>
                <a:lnTo>
                  <a:pt x="67278" y="28965"/>
                </a:lnTo>
                <a:lnTo>
                  <a:pt x="74795" y="27776"/>
                </a:lnTo>
                <a:lnTo>
                  <a:pt x="82312" y="26580"/>
                </a:lnTo>
                <a:lnTo>
                  <a:pt x="89802" y="25375"/>
                </a:lnTo>
                <a:lnTo>
                  <a:pt x="97292" y="24163"/>
                </a:lnTo>
                <a:lnTo>
                  <a:pt x="104756" y="22936"/>
                </a:lnTo>
                <a:lnTo>
                  <a:pt x="112192" y="21701"/>
                </a:lnTo>
                <a:lnTo>
                  <a:pt x="119629" y="20458"/>
                </a:lnTo>
                <a:lnTo>
                  <a:pt x="127012" y="19200"/>
                </a:lnTo>
                <a:lnTo>
                  <a:pt x="127387" y="19122"/>
                </a:lnTo>
                <a:lnTo>
                  <a:pt x="127708" y="19045"/>
                </a:lnTo>
                <a:lnTo>
                  <a:pt x="127949" y="18952"/>
                </a:lnTo>
                <a:lnTo>
                  <a:pt x="128163" y="18860"/>
                </a:lnTo>
                <a:lnTo>
                  <a:pt x="128296" y="18759"/>
                </a:lnTo>
                <a:lnTo>
                  <a:pt x="128377" y="18659"/>
                </a:lnTo>
                <a:lnTo>
                  <a:pt x="128403" y="18559"/>
                </a:lnTo>
                <a:lnTo>
                  <a:pt x="128377" y="18458"/>
                </a:lnTo>
                <a:lnTo>
                  <a:pt x="128323" y="18358"/>
                </a:lnTo>
                <a:lnTo>
                  <a:pt x="128216" y="18258"/>
                </a:lnTo>
                <a:lnTo>
                  <a:pt x="128056" y="18165"/>
                </a:lnTo>
                <a:lnTo>
                  <a:pt x="127868" y="18072"/>
                </a:lnTo>
                <a:lnTo>
                  <a:pt x="127654" y="17995"/>
                </a:lnTo>
                <a:lnTo>
                  <a:pt x="127414" y="17918"/>
                </a:lnTo>
                <a:lnTo>
                  <a:pt x="127119" y="17849"/>
                </a:lnTo>
                <a:lnTo>
                  <a:pt x="126825" y="17794"/>
                </a:lnTo>
                <a:lnTo>
                  <a:pt x="126986" y="17686"/>
                </a:lnTo>
                <a:lnTo>
                  <a:pt x="127093" y="17571"/>
                </a:lnTo>
                <a:lnTo>
                  <a:pt x="127146" y="17517"/>
                </a:lnTo>
                <a:lnTo>
                  <a:pt x="127146" y="17455"/>
                </a:lnTo>
                <a:lnTo>
                  <a:pt x="127146" y="17401"/>
                </a:lnTo>
                <a:lnTo>
                  <a:pt x="127119" y="17339"/>
                </a:lnTo>
                <a:lnTo>
                  <a:pt x="127093" y="17285"/>
                </a:lnTo>
                <a:lnTo>
                  <a:pt x="127039" y="17231"/>
                </a:lnTo>
                <a:lnTo>
                  <a:pt x="126959" y="17169"/>
                </a:lnTo>
                <a:lnTo>
                  <a:pt x="126852" y="17115"/>
                </a:lnTo>
                <a:lnTo>
                  <a:pt x="126718" y="17061"/>
                </a:lnTo>
                <a:lnTo>
                  <a:pt x="126584" y="17007"/>
                </a:lnTo>
                <a:lnTo>
                  <a:pt x="126424" y="16961"/>
                </a:lnTo>
                <a:lnTo>
                  <a:pt x="126210" y="16907"/>
                </a:lnTo>
                <a:lnTo>
                  <a:pt x="121742" y="15872"/>
                </a:lnTo>
                <a:lnTo>
                  <a:pt x="117222" y="14845"/>
                </a:lnTo>
                <a:lnTo>
                  <a:pt x="108233" y="12792"/>
                </a:lnTo>
                <a:lnTo>
                  <a:pt x="99218" y="10754"/>
                </a:lnTo>
                <a:lnTo>
                  <a:pt x="90203" y="8708"/>
                </a:lnTo>
                <a:lnTo>
                  <a:pt x="85736" y="7681"/>
                </a:lnTo>
                <a:lnTo>
                  <a:pt x="81242" y="6647"/>
                </a:lnTo>
                <a:lnTo>
                  <a:pt x="76775" y="5612"/>
                </a:lnTo>
                <a:lnTo>
                  <a:pt x="72334" y="4570"/>
                </a:lnTo>
                <a:lnTo>
                  <a:pt x="67893" y="3520"/>
                </a:lnTo>
                <a:lnTo>
                  <a:pt x="63480" y="2463"/>
                </a:lnTo>
                <a:lnTo>
                  <a:pt x="59066" y="1397"/>
                </a:lnTo>
                <a:lnTo>
                  <a:pt x="54705" y="317"/>
                </a:lnTo>
                <a:lnTo>
                  <a:pt x="54277" y="224"/>
                </a:lnTo>
                <a:lnTo>
                  <a:pt x="53823" y="147"/>
                </a:lnTo>
                <a:lnTo>
                  <a:pt x="53368" y="85"/>
                </a:lnTo>
                <a:lnTo>
                  <a:pt x="52913" y="39"/>
                </a:lnTo>
                <a:lnTo>
                  <a:pt x="52458" y="16"/>
                </a:lnTo>
                <a:lnTo>
                  <a:pt x="5200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6"/>
          <p:cNvSpPr/>
          <p:nvPr/>
        </p:nvSpPr>
        <p:spPr>
          <a:xfrm>
            <a:off x="7728963" y="4868364"/>
            <a:ext cx="259403" cy="231341"/>
          </a:xfrm>
          <a:custGeom>
            <a:rect b="b" l="l" r="r" t="t"/>
            <a:pathLst>
              <a:path extrusionOk="0" h="21156" w="16733">
                <a:moveTo>
                  <a:pt x="8080" y="2713"/>
                </a:moveTo>
                <a:lnTo>
                  <a:pt x="8381" y="2727"/>
                </a:lnTo>
                <a:lnTo>
                  <a:pt x="8676" y="2749"/>
                </a:lnTo>
                <a:lnTo>
                  <a:pt x="8970" y="2792"/>
                </a:lnTo>
                <a:lnTo>
                  <a:pt x="9265" y="2849"/>
                </a:lnTo>
                <a:lnTo>
                  <a:pt x="9554" y="2928"/>
                </a:lnTo>
                <a:lnTo>
                  <a:pt x="9843" y="3014"/>
                </a:lnTo>
                <a:lnTo>
                  <a:pt x="10126" y="3121"/>
                </a:lnTo>
                <a:lnTo>
                  <a:pt x="10410" y="3235"/>
                </a:lnTo>
                <a:lnTo>
                  <a:pt x="10687" y="3371"/>
                </a:lnTo>
                <a:lnTo>
                  <a:pt x="10959" y="3515"/>
                </a:lnTo>
                <a:lnTo>
                  <a:pt x="11219" y="3679"/>
                </a:lnTo>
                <a:lnTo>
                  <a:pt x="11479" y="3851"/>
                </a:lnTo>
                <a:lnTo>
                  <a:pt x="11733" y="4044"/>
                </a:lnTo>
                <a:lnTo>
                  <a:pt x="11976" y="4245"/>
                </a:lnTo>
                <a:lnTo>
                  <a:pt x="12213" y="4459"/>
                </a:lnTo>
                <a:lnTo>
                  <a:pt x="12438" y="4695"/>
                </a:lnTo>
                <a:lnTo>
                  <a:pt x="12554" y="4810"/>
                </a:lnTo>
                <a:lnTo>
                  <a:pt x="12658" y="4932"/>
                </a:lnTo>
                <a:lnTo>
                  <a:pt x="12768" y="5060"/>
                </a:lnTo>
                <a:lnTo>
                  <a:pt x="12866" y="5189"/>
                </a:lnTo>
                <a:lnTo>
                  <a:pt x="12970" y="5318"/>
                </a:lnTo>
                <a:lnTo>
                  <a:pt x="13068" y="5454"/>
                </a:lnTo>
                <a:lnTo>
                  <a:pt x="13161" y="5597"/>
                </a:lnTo>
                <a:lnTo>
                  <a:pt x="13253" y="5733"/>
                </a:lnTo>
                <a:lnTo>
                  <a:pt x="13346" y="5876"/>
                </a:lnTo>
                <a:lnTo>
                  <a:pt x="13432" y="6027"/>
                </a:lnTo>
                <a:lnTo>
                  <a:pt x="13519" y="6177"/>
                </a:lnTo>
                <a:lnTo>
                  <a:pt x="13600" y="6327"/>
                </a:lnTo>
                <a:lnTo>
                  <a:pt x="13675" y="6485"/>
                </a:lnTo>
                <a:lnTo>
                  <a:pt x="13750" y="6642"/>
                </a:lnTo>
                <a:lnTo>
                  <a:pt x="13820" y="6807"/>
                </a:lnTo>
                <a:lnTo>
                  <a:pt x="13889" y="6971"/>
                </a:lnTo>
                <a:lnTo>
                  <a:pt x="13953" y="7136"/>
                </a:lnTo>
                <a:lnTo>
                  <a:pt x="14016" y="7308"/>
                </a:lnTo>
                <a:lnTo>
                  <a:pt x="14074" y="7479"/>
                </a:lnTo>
                <a:lnTo>
                  <a:pt x="14126" y="7658"/>
                </a:lnTo>
                <a:lnTo>
                  <a:pt x="14178" y="7837"/>
                </a:lnTo>
                <a:lnTo>
                  <a:pt x="14224" y="8016"/>
                </a:lnTo>
                <a:lnTo>
                  <a:pt x="14305" y="8360"/>
                </a:lnTo>
                <a:lnTo>
                  <a:pt x="14369" y="8703"/>
                </a:lnTo>
                <a:lnTo>
                  <a:pt x="14421" y="9054"/>
                </a:lnTo>
                <a:lnTo>
                  <a:pt x="14461" y="9405"/>
                </a:lnTo>
                <a:lnTo>
                  <a:pt x="14496" y="9755"/>
                </a:lnTo>
                <a:lnTo>
                  <a:pt x="14513" y="10113"/>
                </a:lnTo>
                <a:lnTo>
                  <a:pt x="14519" y="10464"/>
                </a:lnTo>
                <a:lnTo>
                  <a:pt x="14513" y="10822"/>
                </a:lnTo>
                <a:lnTo>
                  <a:pt x="14502" y="11172"/>
                </a:lnTo>
                <a:lnTo>
                  <a:pt x="14473" y="11530"/>
                </a:lnTo>
                <a:lnTo>
                  <a:pt x="14438" y="11881"/>
                </a:lnTo>
                <a:lnTo>
                  <a:pt x="14392" y="12232"/>
                </a:lnTo>
                <a:lnTo>
                  <a:pt x="14334" y="12582"/>
                </a:lnTo>
                <a:lnTo>
                  <a:pt x="14265" y="12926"/>
                </a:lnTo>
                <a:lnTo>
                  <a:pt x="14190" y="13262"/>
                </a:lnTo>
                <a:lnTo>
                  <a:pt x="14103" y="13606"/>
                </a:lnTo>
                <a:lnTo>
                  <a:pt x="14028" y="13842"/>
                </a:lnTo>
                <a:lnTo>
                  <a:pt x="13918" y="14157"/>
                </a:lnTo>
                <a:lnTo>
                  <a:pt x="13779" y="14529"/>
                </a:lnTo>
                <a:lnTo>
                  <a:pt x="13606" y="14944"/>
                </a:lnTo>
                <a:lnTo>
                  <a:pt x="13508" y="15166"/>
                </a:lnTo>
                <a:lnTo>
                  <a:pt x="13403" y="15395"/>
                </a:lnTo>
                <a:lnTo>
                  <a:pt x="13294" y="15624"/>
                </a:lnTo>
                <a:lnTo>
                  <a:pt x="13178" y="15853"/>
                </a:lnTo>
                <a:lnTo>
                  <a:pt x="13057" y="16089"/>
                </a:lnTo>
                <a:lnTo>
                  <a:pt x="12930" y="16318"/>
                </a:lnTo>
                <a:lnTo>
                  <a:pt x="12802" y="16547"/>
                </a:lnTo>
                <a:lnTo>
                  <a:pt x="12664" y="16769"/>
                </a:lnTo>
                <a:lnTo>
                  <a:pt x="12531" y="16984"/>
                </a:lnTo>
                <a:lnTo>
                  <a:pt x="12386" y="17191"/>
                </a:lnTo>
                <a:lnTo>
                  <a:pt x="12242" y="17384"/>
                </a:lnTo>
                <a:lnTo>
                  <a:pt x="12097" y="17563"/>
                </a:lnTo>
                <a:lnTo>
                  <a:pt x="11947" y="17735"/>
                </a:lnTo>
                <a:lnTo>
                  <a:pt x="11797" y="17885"/>
                </a:lnTo>
                <a:lnTo>
                  <a:pt x="11646" y="18021"/>
                </a:lnTo>
                <a:lnTo>
                  <a:pt x="11571" y="18079"/>
                </a:lnTo>
                <a:lnTo>
                  <a:pt x="11490" y="18129"/>
                </a:lnTo>
                <a:lnTo>
                  <a:pt x="11415" y="18179"/>
                </a:lnTo>
                <a:lnTo>
                  <a:pt x="11340" y="18222"/>
                </a:lnTo>
                <a:lnTo>
                  <a:pt x="11259" y="18257"/>
                </a:lnTo>
                <a:lnTo>
                  <a:pt x="11184" y="18293"/>
                </a:lnTo>
                <a:lnTo>
                  <a:pt x="11109" y="18315"/>
                </a:lnTo>
                <a:lnTo>
                  <a:pt x="11034" y="18336"/>
                </a:lnTo>
                <a:lnTo>
                  <a:pt x="10953" y="18343"/>
                </a:lnTo>
                <a:lnTo>
                  <a:pt x="10878" y="18351"/>
                </a:lnTo>
                <a:lnTo>
                  <a:pt x="10803" y="18343"/>
                </a:lnTo>
                <a:lnTo>
                  <a:pt x="10727" y="18336"/>
                </a:lnTo>
                <a:lnTo>
                  <a:pt x="10652" y="18315"/>
                </a:lnTo>
                <a:lnTo>
                  <a:pt x="10577" y="18293"/>
                </a:lnTo>
                <a:lnTo>
                  <a:pt x="10502" y="18257"/>
                </a:lnTo>
                <a:lnTo>
                  <a:pt x="10427" y="18215"/>
                </a:lnTo>
                <a:lnTo>
                  <a:pt x="10352" y="18164"/>
                </a:lnTo>
                <a:lnTo>
                  <a:pt x="10282" y="18100"/>
                </a:lnTo>
                <a:lnTo>
                  <a:pt x="10225" y="18050"/>
                </a:lnTo>
                <a:lnTo>
                  <a:pt x="10161" y="18007"/>
                </a:lnTo>
                <a:lnTo>
                  <a:pt x="10103" y="17971"/>
                </a:lnTo>
                <a:lnTo>
                  <a:pt x="10040" y="17943"/>
                </a:lnTo>
                <a:lnTo>
                  <a:pt x="9982" y="17921"/>
                </a:lnTo>
                <a:lnTo>
                  <a:pt x="9924" y="17907"/>
                </a:lnTo>
                <a:lnTo>
                  <a:pt x="9861" y="17893"/>
                </a:lnTo>
                <a:lnTo>
                  <a:pt x="9745" y="17893"/>
                </a:lnTo>
                <a:lnTo>
                  <a:pt x="9687" y="17900"/>
                </a:lnTo>
                <a:lnTo>
                  <a:pt x="9629" y="17907"/>
                </a:lnTo>
                <a:lnTo>
                  <a:pt x="9572" y="17921"/>
                </a:lnTo>
                <a:lnTo>
                  <a:pt x="9514" y="17943"/>
                </a:lnTo>
                <a:lnTo>
                  <a:pt x="9462" y="17971"/>
                </a:lnTo>
                <a:lnTo>
                  <a:pt x="9404" y="18000"/>
                </a:lnTo>
                <a:lnTo>
                  <a:pt x="9352" y="18036"/>
                </a:lnTo>
                <a:lnTo>
                  <a:pt x="9254" y="18114"/>
                </a:lnTo>
                <a:lnTo>
                  <a:pt x="9161" y="18207"/>
                </a:lnTo>
                <a:lnTo>
                  <a:pt x="9074" y="18315"/>
                </a:lnTo>
                <a:lnTo>
                  <a:pt x="8994" y="18429"/>
                </a:lnTo>
                <a:lnTo>
                  <a:pt x="8924" y="18558"/>
                </a:lnTo>
                <a:lnTo>
                  <a:pt x="8866" y="18687"/>
                </a:lnTo>
                <a:lnTo>
                  <a:pt x="8820" y="18830"/>
                </a:lnTo>
                <a:lnTo>
                  <a:pt x="8785" y="18973"/>
                </a:lnTo>
                <a:lnTo>
                  <a:pt x="8525" y="18916"/>
                </a:lnTo>
                <a:lnTo>
                  <a:pt x="8265" y="18844"/>
                </a:lnTo>
                <a:lnTo>
                  <a:pt x="8011" y="18773"/>
                </a:lnTo>
                <a:lnTo>
                  <a:pt x="7757" y="18687"/>
                </a:lnTo>
                <a:lnTo>
                  <a:pt x="7508" y="18594"/>
                </a:lnTo>
                <a:lnTo>
                  <a:pt x="7260" y="18494"/>
                </a:lnTo>
                <a:lnTo>
                  <a:pt x="7011" y="18386"/>
                </a:lnTo>
                <a:lnTo>
                  <a:pt x="6768" y="18265"/>
                </a:lnTo>
                <a:lnTo>
                  <a:pt x="6531" y="18143"/>
                </a:lnTo>
                <a:lnTo>
                  <a:pt x="6294" y="18007"/>
                </a:lnTo>
                <a:lnTo>
                  <a:pt x="6057" y="17864"/>
                </a:lnTo>
                <a:lnTo>
                  <a:pt x="5832" y="17714"/>
                </a:lnTo>
                <a:lnTo>
                  <a:pt x="5607" y="17556"/>
                </a:lnTo>
                <a:lnTo>
                  <a:pt x="5387" y="17392"/>
                </a:lnTo>
                <a:lnTo>
                  <a:pt x="5167" y="17220"/>
                </a:lnTo>
                <a:lnTo>
                  <a:pt x="4959" y="17034"/>
                </a:lnTo>
                <a:lnTo>
                  <a:pt x="4751" y="16840"/>
                </a:lnTo>
                <a:lnTo>
                  <a:pt x="4555" y="16640"/>
                </a:lnTo>
                <a:lnTo>
                  <a:pt x="4358" y="16433"/>
                </a:lnTo>
                <a:lnTo>
                  <a:pt x="4173" y="16218"/>
                </a:lnTo>
                <a:lnTo>
                  <a:pt x="3994" y="15989"/>
                </a:lnTo>
                <a:lnTo>
                  <a:pt x="3815" y="15753"/>
                </a:lnTo>
                <a:lnTo>
                  <a:pt x="3647" y="15509"/>
                </a:lnTo>
                <a:lnTo>
                  <a:pt x="3491" y="15259"/>
                </a:lnTo>
                <a:lnTo>
                  <a:pt x="3335" y="15001"/>
                </a:lnTo>
                <a:lnTo>
                  <a:pt x="3191" y="14736"/>
                </a:lnTo>
                <a:lnTo>
                  <a:pt x="3058" y="14457"/>
                </a:lnTo>
                <a:lnTo>
                  <a:pt x="2925" y="14171"/>
                </a:lnTo>
                <a:lnTo>
                  <a:pt x="2809" y="13878"/>
                </a:lnTo>
                <a:lnTo>
                  <a:pt x="2699" y="13577"/>
                </a:lnTo>
                <a:lnTo>
                  <a:pt x="2595" y="13269"/>
                </a:lnTo>
                <a:lnTo>
                  <a:pt x="2503" y="12947"/>
                </a:lnTo>
                <a:lnTo>
                  <a:pt x="2451" y="12754"/>
                </a:lnTo>
                <a:lnTo>
                  <a:pt x="2405" y="12561"/>
                </a:lnTo>
                <a:lnTo>
                  <a:pt x="2364" y="12367"/>
                </a:lnTo>
                <a:lnTo>
                  <a:pt x="2330" y="12174"/>
                </a:lnTo>
                <a:lnTo>
                  <a:pt x="2295" y="11974"/>
                </a:lnTo>
                <a:lnTo>
                  <a:pt x="2266" y="11781"/>
                </a:lnTo>
                <a:lnTo>
                  <a:pt x="2237" y="11580"/>
                </a:lnTo>
                <a:lnTo>
                  <a:pt x="2214" y="11387"/>
                </a:lnTo>
                <a:lnTo>
                  <a:pt x="2197" y="11187"/>
                </a:lnTo>
                <a:lnTo>
                  <a:pt x="2185" y="10986"/>
                </a:lnTo>
                <a:lnTo>
                  <a:pt x="2173" y="10786"/>
                </a:lnTo>
                <a:lnTo>
                  <a:pt x="2168" y="10593"/>
                </a:lnTo>
                <a:lnTo>
                  <a:pt x="2162" y="10392"/>
                </a:lnTo>
                <a:lnTo>
                  <a:pt x="2168" y="10192"/>
                </a:lnTo>
                <a:lnTo>
                  <a:pt x="2168" y="9991"/>
                </a:lnTo>
                <a:lnTo>
                  <a:pt x="2179" y="9798"/>
                </a:lnTo>
                <a:lnTo>
                  <a:pt x="2191" y="9598"/>
                </a:lnTo>
                <a:lnTo>
                  <a:pt x="2208" y="9405"/>
                </a:lnTo>
                <a:lnTo>
                  <a:pt x="2226" y="9204"/>
                </a:lnTo>
                <a:lnTo>
                  <a:pt x="2249" y="9011"/>
                </a:lnTo>
                <a:lnTo>
                  <a:pt x="2278" y="8818"/>
                </a:lnTo>
                <a:lnTo>
                  <a:pt x="2306" y="8624"/>
                </a:lnTo>
                <a:lnTo>
                  <a:pt x="2341" y="8431"/>
                </a:lnTo>
                <a:lnTo>
                  <a:pt x="2382" y="8238"/>
                </a:lnTo>
                <a:lnTo>
                  <a:pt x="2422" y="8052"/>
                </a:lnTo>
                <a:lnTo>
                  <a:pt x="2462" y="7859"/>
                </a:lnTo>
                <a:lnTo>
                  <a:pt x="2514" y="7673"/>
                </a:lnTo>
                <a:lnTo>
                  <a:pt x="2567" y="7494"/>
                </a:lnTo>
                <a:lnTo>
                  <a:pt x="2619" y="7308"/>
                </a:lnTo>
                <a:lnTo>
                  <a:pt x="2682" y="7129"/>
                </a:lnTo>
                <a:lnTo>
                  <a:pt x="2740" y="6950"/>
                </a:lnTo>
                <a:lnTo>
                  <a:pt x="2809" y="6771"/>
                </a:lnTo>
                <a:lnTo>
                  <a:pt x="2879" y="6599"/>
                </a:lnTo>
                <a:lnTo>
                  <a:pt x="2948" y="6420"/>
                </a:lnTo>
                <a:lnTo>
                  <a:pt x="3023" y="6256"/>
                </a:lnTo>
                <a:lnTo>
                  <a:pt x="3104" y="6084"/>
                </a:lnTo>
                <a:lnTo>
                  <a:pt x="3185" y="5919"/>
                </a:lnTo>
                <a:lnTo>
                  <a:pt x="3272" y="5762"/>
                </a:lnTo>
                <a:lnTo>
                  <a:pt x="3364" y="5604"/>
                </a:lnTo>
                <a:lnTo>
                  <a:pt x="3457" y="5447"/>
                </a:lnTo>
                <a:lnTo>
                  <a:pt x="3549" y="5297"/>
                </a:lnTo>
                <a:lnTo>
                  <a:pt x="3647" y="5146"/>
                </a:lnTo>
                <a:lnTo>
                  <a:pt x="3751" y="4996"/>
                </a:lnTo>
                <a:lnTo>
                  <a:pt x="3855" y="4853"/>
                </a:lnTo>
                <a:lnTo>
                  <a:pt x="3965" y="4717"/>
                </a:lnTo>
                <a:lnTo>
                  <a:pt x="4075" y="4581"/>
                </a:lnTo>
                <a:lnTo>
                  <a:pt x="4191" y="4452"/>
                </a:lnTo>
                <a:lnTo>
                  <a:pt x="4312" y="4323"/>
                </a:lnTo>
                <a:lnTo>
                  <a:pt x="4433" y="4202"/>
                </a:lnTo>
                <a:lnTo>
                  <a:pt x="4555" y="4080"/>
                </a:lnTo>
                <a:lnTo>
                  <a:pt x="4682" y="3965"/>
                </a:lnTo>
                <a:lnTo>
                  <a:pt x="4815" y="3858"/>
                </a:lnTo>
                <a:lnTo>
                  <a:pt x="4948" y="3751"/>
                </a:lnTo>
                <a:lnTo>
                  <a:pt x="5081" y="3651"/>
                </a:lnTo>
                <a:lnTo>
                  <a:pt x="5219" y="3550"/>
                </a:lnTo>
                <a:lnTo>
                  <a:pt x="5364" y="3457"/>
                </a:lnTo>
                <a:lnTo>
                  <a:pt x="5508" y="3371"/>
                </a:lnTo>
                <a:lnTo>
                  <a:pt x="5653" y="3293"/>
                </a:lnTo>
                <a:lnTo>
                  <a:pt x="5803" y="3214"/>
                </a:lnTo>
                <a:lnTo>
                  <a:pt x="5959" y="3142"/>
                </a:lnTo>
                <a:lnTo>
                  <a:pt x="6115" y="3078"/>
                </a:lnTo>
                <a:lnTo>
                  <a:pt x="6277" y="3014"/>
                </a:lnTo>
                <a:lnTo>
                  <a:pt x="6439" y="2956"/>
                </a:lnTo>
                <a:lnTo>
                  <a:pt x="6601" y="2913"/>
                </a:lnTo>
                <a:lnTo>
                  <a:pt x="6751" y="2870"/>
                </a:lnTo>
                <a:lnTo>
                  <a:pt x="6896" y="2835"/>
                </a:lnTo>
                <a:lnTo>
                  <a:pt x="7040" y="2806"/>
                </a:lnTo>
                <a:lnTo>
                  <a:pt x="7190" y="2785"/>
                </a:lnTo>
                <a:lnTo>
                  <a:pt x="7485" y="2742"/>
                </a:lnTo>
                <a:lnTo>
                  <a:pt x="7786" y="2720"/>
                </a:lnTo>
                <a:lnTo>
                  <a:pt x="8080" y="2713"/>
                </a:lnTo>
                <a:close/>
                <a:moveTo>
                  <a:pt x="7924" y="1"/>
                </a:moveTo>
                <a:lnTo>
                  <a:pt x="7687" y="8"/>
                </a:lnTo>
                <a:lnTo>
                  <a:pt x="7450" y="22"/>
                </a:lnTo>
                <a:lnTo>
                  <a:pt x="7219" y="44"/>
                </a:lnTo>
                <a:lnTo>
                  <a:pt x="6988" y="79"/>
                </a:lnTo>
                <a:lnTo>
                  <a:pt x="6757" y="115"/>
                </a:lnTo>
                <a:lnTo>
                  <a:pt x="6531" y="165"/>
                </a:lnTo>
                <a:lnTo>
                  <a:pt x="6312" y="215"/>
                </a:lnTo>
                <a:lnTo>
                  <a:pt x="6092" y="280"/>
                </a:lnTo>
                <a:lnTo>
                  <a:pt x="5878" y="351"/>
                </a:lnTo>
                <a:lnTo>
                  <a:pt x="5664" y="423"/>
                </a:lnTo>
                <a:lnTo>
                  <a:pt x="5451" y="509"/>
                </a:lnTo>
                <a:lnTo>
                  <a:pt x="5243" y="602"/>
                </a:lnTo>
                <a:lnTo>
                  <a:pt x="5040" y="695"/>
                </a:lnTo>
                <a:lnTo>
                  <a:pt x="4838" y="802"/>
                </a:lnTo>
                <a:lnTo>
                  <a:pt x="4641" y="910"/>
                </a:lnTo>
                <a:lnTo>
                  <a:pt x="4445" y="1031"/>
                </a:lnTo>
                <a:lnTo>
                  <a:pt x="4254" y="1153"/>
                </a:lnTo>
                <a:lnTo>
                  <a:pt x="4063" y="1282"/>
                </a:lnTo>
                <a:lnTo>
                  <a:pt x="3879" y="1418"/>
                </a:lnTo>
                <a:lnTo>
                  <a:pt x="3699" y="1561"/>
                </a:lnTo>
                <a:lnTo>
                  <a:pt x="3520" y="1704"/>
                </a:lnTo>
                <a:lnTo>
                  <a:pt x="3347" y="1861"/>
                </a:lnTo>
                <a:lnTo>
                  <a:pt x="3173" y="2019"/>
                </a:lnTo>
                <a:lnTo>
                  <a:pt x="3012" y="2183"/>
                </a:lnTo>
                <a:lnTo>
                  <a:pt x="2844" y="2355"/>
                </a:lnTo>
                <a:lnTo>
                  <a:pt x="2688" y="2527"/>
                </a:lnTo>
                <a:lnTo>
                  <a:pt x="2532" y="2706"/>
                </a:lnTo>
                <a:lnTo>
                  <a:pt x="2382" y="2892"/>
                </a:lnTo>
                <a:lnTo>
                  <a:pt x="2231" y="3085"/>
                </a:lnTo>
                <a:lnTo>
                  <a:pt x="2093" y="3278"/>
                </a:lnTo>
                <a:lnTo>
                  <a:pt x="1954" y="3479"/>
                </a:lnTo>
                <a:lnTo>
                  <a:pt x="1815" y="3679"/>
                </a:lnTo>
                <a:lnTo>
                  <a:pt x="1688" y="3894"/>
                </a:lnTo>
                <a:lnTo>
                  <a:pt x="1561" y="4101"/>
                </a:lnTo>
                <a:lnTo>
                  <a:pt x="1439" y="4323"/>
                </a:lnTo>
                <a:lnTo>
                  <a:pt x="1324" y="4545"/>
                </a:lnTo>
                <a:lnTo>
                  <a:pt x="1208" y="4767"/>
                </a:lnTo>
                <a:lnTo>
                  <a:pt x="1104" y="4996"/>
                </a:lnTo>
                <a:lnTo>
                  <a:pt x="1000" y="5225"/>
                </a:lnTo>
                <a:lnTo>
                  <a:pt x="902" y="5461"/>
                </a:lnTo>
                <a:lnTo>
                  <a:pt x="809" y="5705"/>
                </a:lnTo>
                <a:lnTo>
                  <a:pt x="717" y="5948"/>
                </a:lnTo>
                <a:lnTo>
                  <a:pt x="636" y="6191"/>
                </a:lnTo>
                <a:lnTo>
                  <a:pt x="555" y="6442"/>
                </a:lnTo>
                <a:lnTo>
                  <a:pt x="480" y="6692"/>
                </a:lnTo>
                <a:lnTo>
                  <a:pt x="411" y="6950"/>
                </a:lnTo>
                <a:lnTo>
                  <a:pt x="347" y="7207"/>
                </a:lnTo>
                <a:lnTo>
                  <a:pt x="289" y="7472"/>
                </a:lnTo>
                <a:lnTo>
                  <a:pt x="237" y="7730"/>
                </a:lnTo>
                <a:lnTo>
                  <a:pt x="185" y="8002"/>
                </a:lnTo>
                <a:lnTo>
                  <a:pt x="145" y="8267"/>
                </a:lnTo>
                <a:lnTo>
                  <a:pt x="104" y="8539"/>
                </a:lnTo>
                <a:lnTo>
                  <a:pt x="75" y="8811"/>
                </a:lnTo>
                <a:lnTo>
                  <a:pt x="47" y="9083"/>
                </a:lnTo>
                <a:lnTo>
                  <a:pt x="23" y="9362"/>
                </a:lnTo>
                <a:lnTo>
                  <a:pt x="12" y="9634"/>
                </a:lnTo>
                <a:lnTo>
                  <a:pt x="0" y="9913"/>
                </a:lnTo>
                <a:lnTo>
                  <a:pt x="0" y="10192"/>
                </a:lnTo>
                <a:lnTo>
                  <a:pt x="0" y="10478"/>
                </a:lnTo>
                <a:lnTo>
                  <a:pt x="6" y="10757"/>
                </a:lnTo>
                <a:lnTo>
                  <a:pt x="23" y="11043"/>
                </a:lnTo>
                <a:lnTo>
                  <a:pt x="41" y="11330"/>
                </a:lnTo>
                <a:lnTo>
                  <a:pt x="70" y="11616"/>
                </a:lnTo>
                <a:lnTo>
                  <a:pt x="99" y="11902"/>
                </a:lnTo>
                <a:lnTo>
                  <a:pt x="133" y="12174"/>
                </a:lnTo>
                <a:lnTo>
                  <a:pt x="179" y="12439"/>
                </a:lnTo>
                <a:lnTo>
                  <a:pt x="226" y="12711"/>
                </a:lnTo>
                <a:lnTo>
                  <a:pt x="278" y="12969"/>
                </a:lnTo>
                <a:lnTo>
                  <a:pt x="336" y="13226"/>
                </a:lnTo>
                <a:lnTo>
                  <a:pt x="399" y="13484"/>
                </a:lnTo>
                <a:lnTo>
                  <a:pt x="463" y="13734"/>
                </a:lnTo>
                <a:lnTo>
                  <a:pt x="538" y="13978"/>
                </a:lnTo>
                <a:lnTo>
                  <a:pt x="613" y="14221"/>
                </a:lnTo>
                <a:lnTo>
                  <a:pt x="694" y="14464"/>
                </a:lnTo>
                <a:lnTo>
                  <a:pt x="781" y="14701"/>
                </a:lnTo>
                <a:lnTo>
                  <a:pt x="873" y="14930"/>
                </a:lnTo>
                <a:lnTo>
                  <a:pt x="966" y="15159"/>
                </a:lnTo>
                <a:lnTo>
                  <a:pt x="1070" y="15380"/>
                </a:lnTo>
                <a:lnTo>
                  <a:pt x="1174" y="15602"/>
                </a:lnTo>
                <a:lnTo>
                  <a:pt x="1278" y="15817"/>
                </a:lnTo>
                <a:lnTo>
                  <a:pt x="1393" y="16032"/>
                </a:lnTo>
                <a:lnTo>
                  <a:pt x="1509" y="16239"/>
                </a:lnTo>
                <a:lnTo>
                  <a:pt x="1630" y="16447"/>
                </a:lnTo>
                <a:lnTo>
                  <a:pt x="1752" y="16640"/>
                </a:lnTo>
                <a:lnTo>
                  <a:pt x="1885" y="16840"/>
                </a:lnTo>
                <a:lnTo>
                  <a:pt x="2012" y="17027"/>
                </a:lnTo>
                <a:lnTo>
                  <a:pt x="2150" y="17220"/>
                </a:lnTo>
                <a:lnTo>
                  <a:pt x="2289" y="17399"/>
                </a:lnTo>
                <a:lnTo>
                  <a:pt x="2434" y="17578"/>
                </a:lnTo>
                <a:lnTo>
                  <a:pt x="2578" y="17749"/>
                </a:lnTo>
                <a:lnTo>
                  <a:pt x="2728" y="17921"/>
                </a:lnTo>
                <a:lnTo>
                  <a:pt x="2879" y="18086"/>
                </a:lnTo>
                <a:lnTo>
                  <a:pt x="3035" y="18250"/>
                </a:lnTo>
                <a:lnTo>
                  <a:pt x="3191" y="18401"/>
                </a:lnTo>
                <a:lnTo>
                  <a:pt x="3353" y="18551"/>
                </a:lnTo>
                <a:lnTo>
                  <a:pt x="3514" y="18701"/>
                </a:lnTo>
                <a:lnTo>
                  <a:pt x="3682" y="18844"/>
                </a:lnTo>
                <a:lnTo>
                  <a:pt x="3855" y="18980"/>
                </a:lnTo>
                <a:lnTo>
                  <a:pt x="4023" y="19116"/>
                </a:lnTo>
                <a:lnTo>
                  <a:pt x="4202" y="19238"/>
                </a:lnTo>
                <a:lnTo>
                  <a:pt x="4376" y="19367"/>
                </a:lnTo>
                <a:lnTo>
                  <a:pt x="4555" y="19481"/>
                </a:lnTo>
                <a:lnTo>
                  <a:pt x="4740" y="19596"/>
                </a:lnTo>
                <a:lnTo>
                  <a:pt x="4925" y="19703"/>
                </a:lnTo>
                <a:lnTo>
                  <a:pt x="5110" y="19811"/>
                </a:lnTo>
                <a:lnTo>
                  <a:pt x="5295" y="19904"/>
                </a:lnTo>
                <a:lnTo>
                  <a:pt x="5485" y="19997"/>
                </a:lnTo>
                <a:lnTo>
                  <a:pt x="5676" y="20090"/>
                </a:lnTo>
                <a:lnTo>
                  <a:pt x="5873" y="20168"/>
                </a:lnTo>
                <a:lnTo>
                  <a:pt x="6069" y="20247"/>
                </a:lnTo>
                <a:lnTo>
                  <a:pt x="6266" y="20319"/>
                </a:lnTo>
                <a:lnTo>
                  <a:pt x="6462" y="20390"/>
                </a:lnTo>
                <a:lnTo>
                  <a:pt x="6664" y="20455"/>
                </a:lnTo>
                <a:lnTo>
                  <a:pt x="6861" y="20512"/>
                </a:lnTo>
                <a:lnTo>
                  <a:pt x="7063" y="20562"/>
                </a:lnTo>
                <a:lnTo>
                  <a:pt x="7271" y="20605"/>
                </a:lnTo>
                <a:lnTo>
                  <a:pt x="7473" y="20648"/>
                </a:lnTo>
                <a:lnTo>
                  <a:pt x="7682" y="20684"/>
                </a:lnTo>
                <a:lnTo>
                  <a:pt x="7884" y="20712"/>
                </a:lnTo>
                <a:lnTo>
                  <a:pt x="8092" y="20741"/>
                </a:lnTo>
                <a:lnTo>
                  <a:pt x="8300" y="20755"/>
                </a:lnTo>
                <a:lnTo>
                  <a:pt x="8508" y="20770"/>
                </a:lnTo>
                <a:lnTo>
                  <a:pt x="8716" y="20777"/>
                </a:lnTo>
                <a:lnTo>
                  <a:pt x="9138" y="20777"/>
                </a:lnTo>
                <a:lnTo>
                  <a:pt x="9346" y="20770"/>
                </a:lnTo>
                <a:lnTo>
                  <a:pt x="9560" y="20748"/>
                </a:lnTo>
                <a:lnTo>
                  <a:pt x="9768" y="20727"/>
                </a:lnTo>
                <a:lnTo>
                  <a:pt x="9941" y="20841"/>
                </a:lnTo>
                <a:lnTo>
                  <a:pt x="10115" y="20934"/>
                </a:lnTo>
                <a:lnTo>
                  <a:pt x="10288" y="21006"/>
                </a:lnTo>
                <a:lnTo>
                  <a:pt x="10462" y="21070"/>
                </a:lnTo>
                <a:lnTo>
                  <a:pt x="10629" y="21113"/>
                </a:lnTo>
                <a:lnTo>
                  <a:pt x="10803" y="21142"/>
                </a:lnTo>
                <a:lnTo>
                  <a:pt x="10970" y="21156"/>
                </a:lnTo>
                <a:lnTo>
                  <a:pt x="11138" y="21156"/>
                </a:lnTo>
                <a:lnTo>
                  <a:pt x="11300" y="21149"/>
                </a:lnTo>
                <a:lnTo>
                  <a:pt x="11467" y="21120"/>
                </a:lnTo>
                <a:lnTo>
                  <a:pt x="11629" y="21084"/>
                </a:lnTo>
                <a:lnTo>
                  <a:pt x="11791" y="21027"/>
                </a:lnTo>
                <a:lnTo>
                  <a:pt x="11953" y="20963"/>
                </a:lnTo>
                <a:lnTo>
                  <a:pt x="12109" y="20891"/>
                </a:lnTo>
                <a:lnTo>
                  <a:pt x="12271" y="20798"/>
                </a:lnTo>
                <a:lnTo>
                  <a:pt x="12427" y="20698"/>
                </a:lnTo>
                <a:lnTo>
                  <a:pt x="12577" y="20591"/>
                </a:lnTo>
                <a:lnTo>
                  <a:pt x="12733" y="20469"/>
                </a:lnTo>
                <a:lnTo>
                  <a:pt x="12883" y="20340"/>
                </a:lnTo>
                <a:lnTo>
                  <a:pt x="13028" y="20204"/>
                </a:lnTo>
                <a:lnTo>
                  <a:pt x="13178" y="20054"/>
                </a:lnTo>
                <a:lnTo>
                  <a:pt x="13323" y="19896"/>
                </a:lnTo>
                <a:lnTo>
                  <a:pt x="13461" y="19732"/>
                </a:lnTo>
                <a:lnTo>
                  <a:pt x="13606" y="19560"/>
                </a:lnTo>
                <a:lnTo>
                  <a:pt x="13739" y="19374"/>
                </a:lnTo>
                <a:lnTo>
                  <a:pt x="13877" y="19188"/>
                </a:lnTo>
                <a:lnTo>
                  <a:pt x="14010" y="18995"/>
                </a:lnTo>
                <a:lnTo>
                  <a:pt x="14143" y="18787"/>
                </a:lnTo>
                <a:lnTo>
                  <a:pt x="14270" y="18580"/>
                </a:lnTo>
                <a:lnTo>
                  <a:pt x="14398" y="18372"/>
                </a:lnTo>
                <a:lnTo>
                  <a:pt x="14519" y="18150"/>
                </a:lnTo>
                <a:lnTo>
                  <a:pt x="14640" y="17928"/>
                </a:lnTo>
                <a:lnTo>
                  <a:pt x="14756" y="17699"/>
                </a:lnTo>
                <a:lnTo>
                  <a:pt x="14872" y="17470"/>
                </a:lnTo>
                <a:lnTo>
                  <a:pt x="14987" y="17234"/>
                </a:lnTo>
                <a:lnTo>
                  <a:pt x="15097" y="16991"/>
                </a:lnTo>
                <a:lnTo>
                  <a:pt x="15201" y="16755"/>
                </a:lnTo>
                <a:lnTo>
                  <a:pt x="15305" y="16511"/>
                </a:lnTo>
                <a:lnTo>
                  <a:pt x="15502" y="16017"/>
                </a:lnTo>
                <a:lnTo>
                  <a:pt x="15686" y="15516"/>
                </a:lnTo>
                <a:lnTo>
                  <a:pt x="15860" y="15015"/>
                </a:lnTo>
                <a:lnTo>
                  <a:pt x="16016" y="14515"/>
                </a:lnTo>
                <a:lnTo>
                  <a:pt x="16160" y="14021"/>
                </a:lnTo>
                <a:lnTo>
                  <a:pt x="16288" y="13534"/>
                </a:lnTo>
                <a:lnTo>
                  <a:pt x="16403" y="13055"/>
                </a:lnTo>
                <a:lnTo>
                  <a:pt x="16501" y="12589"/>
                </a:lnTo>
                <a:lnTo>
                  <a:pt x="16582" y="12146"/>
                </a:lnTo>
                <a:lnTo>
                  <a:pt x="16646" y="11716"/>
                </a:lnTo>
                <a:lnTo>
                  <a:pt x="16669" y="11516"/>
                </a:lnTo>
                <a:lnTo>
                  <a:pt x="16692" y="11315"/>
                </a:lnTo>
                <a:lnTo>
                  <a:pt x="16709" y="11122"/>
                </a:lnTo>
                <a:lnTo>
                  <a:pt x="16721" y="10936"/>
                </a:lnTo>
                <a:lnTo>
                  <a:pt x="16727" y="10764"/>
                </a:lnTo>
                <a:lnTo>
                  <a:pt x="16733" y="10593"/>
                </a:lnTo>
                <a:lnTo>
                  <a:pt x="16727" y="10306"/>
                </a:lnTo>
                <a:lnTo>
                  <a:pt x="16721" y="10027"/>
                </a:lnTo>
                <a:lnTo>
                  <a:pt x="16709" y="9748"/>
                </a:lnTo>
                <a:lnTo>
                  <a:pt x="16686" y="9476"/>
                </a:lnTo>
                <a:lnTo>
                  <a:pt x="16663" y="9197"/>
                </a:lnTo>
                <a:lnTo>
                  <a:pt x="16634" y="8925"/>
                </a:lnTo>
                <a:lnTo>
                  <a:pt x="16600" y="8660"/>
                </a:lnTo>
                <a:lnTo>
                  <a:pt x="16553" y="8395"/>
                </a:lnTo>
                <a:lnTo>
                  <a:pt x="16507" y="8131"/>
                </a:lnTo>
                <a:lnTo>
                  <a:pt x="16461" y="7873"/>
                </a:lnTo>
                <a:lnTo>
                  <a:pt x="16403" y="7615"/>
                </a:lnTo>
                <a:lnTo>
                  <a:pt x="16340" y="7358"/>
                </a:lnTo>
                <a:lnTo>
                  <a:pt x="16276" y="7107"/>
                </a:lnTo>
                <a:lnTo>
                  <a:pt x="16201" y="6857"/>
                </a:lnTo>
                <a:lnTo>
                  <a:pt x="16126" y="6613"/>
                </a:lnTo>
                <a:lnTo>
                  <a:pt x="16045" y="6370"/>
                </a:lnTo>
                <a:lnTo>
                  <a:pt x="15958" y="6134"/>
                </a:lnTo>
                <a:lnTo>
                  <a:pt x="15866" y="5898"/>
                </a:lnTo>
                <a:lnTo>
                  <a:pt x="15773" y="5662"/>
                </a:lnTo>
                <a:lnTo>
                  <a:pt x="15675" y="5433"/>
                </a:lnTo>
                <a:lnTo>
                  <a:pt x="15571" y="5211"/>
                </a:lnTo>
                <a:lnTo>
                  <a:pt x="15461" y="4989"/>
                </a:lnTo>
                <a:lnTo>
                  <a:pt x="15345" y="4774"/>
                </a:lnTo>
                <a:lnTo>
                  <a:pt x="15230" y="4559"/>
                </a:lnTo>
                <a:lnTo>
                  <a:pt x="15108" y="4345"/>
                </a:lnTo>
                <a:lnTo>
                  <a:pt x="14987" y="4144"/>
                </a:lnTo>
                <a:lnTo>
                  <a:pt x="14854" y="3937"/>
                </a:lnTo>
                <a:lnTo>
                  <a:pt x="14721" y="3744"/>
                </a:lnTo>
                <a:lnTo>
                  <a:pt x="14588" y="3550"/>
                </a:lnTo>
                <a:lnTo>
                  <a:pt x="14444" y="3357"/>
                </a:lnTo>
                <a:lnTo>
                  <a:pt x="14299" y="3178"/>
                </a:lnTo>
                <a:lnTo>
                  <a:pt x="14155" y="2992"/>
                </a:lnTo>
                <a:lnTo>
                  <a:pt x="14005" y="2820"/>
                </a:lnTo>
                <a:lnTo>
                  <a:pt x="13849" y="2649"/>
                </a:lnTo>
                <a:lnTo>
                  <a:pt x="13687" y="2484"/>
                </a:lnTo>
                <a:lnTo>
                  <a:pt x="13525" y="2319"/>
                </a:lnTo>
                <a:lnTo>
                  <a:pt x="13363" y="2162"/>
                </a:lnTo>
                <a:lnTo>
                  <a:pt x="13195" y="2012"/>
                </a:lnTo>
                <a:lnTo>
                  <a:pt x="13022" y="1861"/>
                </a:lnTo>
                <a:lnTo>
                  <a:pt x="12849" y="1718"/>
                </a:lnTo>
                <a:lnTo>
                  <a:pt x="12669" y="1582"/>
                </a:lnTo>
                <a:lnTo>
                  <a:pt x="12490" y="1453"/>
                </a:lnTo>
                <a:lnTo>
                  <a:pt x="12305" y="1325"/>
                </a:lnTo>
                <a:lnTo>
                  <a:pt x="12120" y="1203"/>
                </a:lnTo>
                <a:lnTo>
                  <a:pt x="11930" y="1088"/>
                </a:lnTo>
                <a:lnTo>
                  <a:pt x="11739" y="974"/>
                </a:lnTo>
                <a:lnTo>
                  <a:pt x="11548" y="874"/>
                </a:lnTo>
                <a:lnTo>
                  <a:pt x="11352" y="774"/>
                </a:lnTo>
                <a:lnTo>
                  <a:pt x="11149" y="680"/>
                </a:lnTo>
                <a:lnTo>
                  <a:pt x="10947" y="587"/>
                </a:lnTo>
                <a:lnTo>
                  <a:pt x="10745" y="509"/>
                </a:lnTo>
                <a:lnTo>
                  <a:pt x="10543" y="430"/>
                </a:lnTo>
                <a:lnTo>
                  <a:pt x="10334" y="358"/>
                </a:lnTo>
                <a:lnTo>
                  <a:pt x="10121" y="294"/>
                </a:lnTo>
                <a:lnTo>
                  <a:pt x="9913" y="237"/>
                </a:lnTo>
                <a:lnTo>
                  <a:pt x="9699" y="187"/>
                </a:lnTo>
                <a:lnTo>
                  <a:pt x="9479" y="137"/>
                </a:lnTo>
                <a:lnTo>
                  <a:pt x="9265" y="101"/>
                </a:lnTo>
                <a:lnTo>
                  <a:pt x="9046" y="65"/>
                </a:lnTo>
                <a:lnTo>
                  <a:pt x="8820" y="36"/>
                </a:lnTo>
                <a:lnTo>
                  <a:pt x="8601" y="15"/>
                </a:lnTo>
                <a:lnTo>
                  <a:pt x="8375" y="8"/>
                </a:lnTo>
                <a:lnTo>
                  <a:pt x="815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6"/>
          <p:cNvSpPr txBox="1"/>
          <p:nvPr>
            <p:ph type="title"/>
          </p:nvPr>
        </p:nvSpPr>
        <p:spPr>
          <a:xfrm>
            <a:off x="720000" y="337902"/>
            <a:ext cx="7704000" cy="53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3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lt2"/>
        </a:solidFill>
      </p:bgPr>
    </p:bg>
    <p:spTree>
      <p:nvGrpSpPr>
        <p:cNvPr id="110" name="Shape 110"/>
        <p:cNvGrpSpPr/>
        <p:nvPr/>
      </p:nvGrpSpPr>
      <p:grpSpPr>
        <a:xfrm>
          <a:off x="0" y="0"/>
          <a:ext cx="0" cy="0"/>
          <a:chOff x="0" y="0"/>
          <a:chExt cx="0" cy="0"/>
        </a:xfrm>
      </p:grpSpPr>
      <p:sp>
        <p:nvSpPr>
          <p:cNvPr id="111" name="Google Shape;111;p7"/>
          <p:cNvSpPr txBox="1"/>
          <p:nvPr>
            <p:ph type="title"/>
          </p:nvPr>
        </p:nvSpPr>
        <p:spPr>
          <a:xfrm>
            <a:off x="720000" y="1619550"/>
            <a:ext cx="3866100" cy="8955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42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2" name="Google Shape;112;p7"/>
          <p:cNvSpPr txBox="1"/>
          <p:nvPr>
            <p:ph idx="1" type="subTitle"/>
          </p:nvPr>
        </p:nvSpPr>
        <p:spPr>
          <a:xfrm>
            <a:off x="720000" y="2515050"/>
            <a:ext cx="4423500" cy="1284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6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113" name="Google Shape;113;p7"/>
          <p:cNvSpPr/>
          <p:nvPr/>
        </p:nvSpPr>
        <p:spPr>
          <a:xfrm rot="10800000">
            <a:off x="8062004" y="4754223"/>
            <a:ext cx="1289220" cy="570377"/>
          </a:xfrm>
          <a:custGeom>
            <a:rect b="b" l="l" r="r" t="t"/>
            <a:pathLst>
              <a:path extrusionOk="0" h="92971" w="644610">
                <a:moveTo>
                  <a:pt x="15034" y="0"/>
                </a:moveTo>
                <a:lnTo>
                  <a:pt x="14366" y="8"/>
                </a:lnTo>
                <a:lnTo>
                  <a:pt x="13697" y="23"/>
                </a:lnTo>
                <a:lnTo>
                  <a:pt x="13028" y="46"/>
                </a:lnTo>
                <a:lnTo>
                  <a:pt x="12359" y="85"/>
                </a:lnTo>
                <a:lnTo>
                  <a:pt x="11691" y="124"/>
                </a:lnTo>
                <a:lnTo>
                  <a:pt x="11049" y="170"/>
                </a:lnTo>
                <a:lnTo>
                  <a:pt x="10407" y="224"/>
                </a:lnTo>
                <a:lnTo>
                  <a:pt x="9765" y="286"/>
                </a:lnTo>
                <a:lnTo>
                  <a:pt x="9123" y="363"/>
                </a:lnTo>
                <a:lnTo>
                  <a:pt x="8507" y="440"/>
                </a:lnTo>
                <a:lnTo>
                  <a:pt x="7892" y="525"/>
                </a:lnTo>
                <a:lnTo>
                  <a:pt x="7304" y="618"/>
                </a:lnTo>
                <a:lnTo>
                  <a:pt x="6715" y="710"/>
                </a:lnTo>
                <a:lnTo>
                  <a:pt x="6153" y="818"/>
                </a:lnTo>
                <a:lnTo>
                  <a:pt x="5592" y="934"/>
                </a:lnTo>
                <a:lnTo>
                  <a:pt x="5057" y="1050"/>
                </a:lnTo>
                <a:lnTo>
                  <a:pt x="4548" y="1173"/>
                </a:lnTo>
                <a:lnTo>
                  <a:pt x="4067" y="1312"/>
                </a:lnTo>
                <a:lnTo>
                  <a:pt x="3585" y="1451"/>
                </a:lnTo>
                <a:lnTo>
                  <a:pt x="3157" y="1598"/>
                </a:lnTo>
                <a:lnTo>
                  <a:pt x="2729" y="1745"/>
                </a:lnTo>
                <a:lnTo>
                  <a:pt x="2328" y="1907"/>
                </a:lnTo>
                <a:lnTo>
                  <a:pt x="1953" y="2069"/>
                </a:lnTo>
                <a:lnTo>
                  <a:pt x="1606" y="2239"/>
                </a:lnTo>
                <a:lnTo>
                  <a:pt x="1311" y="2409"/>
                </a:lnTo>
                <a:lnTo>
                  <a:pt x="1017" y="2594"/>
                </a:lnTo>
                <a:lnTo>
                  <a:pt x="776" y="2779"/>
                </a:lnTo>
                <a:lnTo>
                  <a:pt x="536" y="2972"/>
                </a:lnTo>
                <a:lnTo>
                  <a:pt x="375" y="3173"/>
                </a:lnTo>
                <a:lnTo>
                  <a:pt x="215" y="3374"/>
                </a:lnTo>
                <a:lnTo>
                  <a:pt x="108" y="3582"/>
                </a:lnTo>
                <a:lnTo>
                  <a:pt x="27" y="3791"/>
                </a:lnTo>
                <a:lnTo>
                  <a:pt x="1" y="4014"/>
                </a:lnTo>
                <a:lnTo>
                  <a:pt x="27" y="4238"/>
                </a:lnTo>
                <a:lnTo>
                  <a:pt x="54" y="4462"/>
                </a:lnTo>
                <a:lnTo>
                  <a:pt x="161" y="4694"/>
                </a:lnTo>
                <a:lnTo>
                  <a:pt x="295" y="4933"/>
                </a:lnTo>
                <a:lnTo>
                  <a:pt x="482" y="5172"/>
                </a:lnTo>
                <a:lnTo>
                  <a:pt x="2221" y="7195"/>
                </a:lnTo>
                <a:lnTo>
                  <a:pt x="3960" y="9225"/>
                </a:lnTo>
                <a:lnTo>
                  <a:pt x="5752" y="11256"/>
                </a:lnTo>
                <a:lnTo>
                  <a:pt x="7544" y="13286"/>
                </a:lnTo>
                <a:lnTo>
                  <a:pt x="9390" y="15324"/>
                </a:lnTo>
                <a:lnTo>
                  <a:pt x="11263" y="17362"/>
                </a:lnTo>
                <a:lnTo>
                  <a:pt x="13189" y="19400"/>
                </a:lnTo>
                <a:lnTo>
                  <a:pt x="15142" y="21430"/>
                </a:lnTo>
                <a:lnTo>
                  <a:pt x="17148" y="23469"/>
                </a:lnTo>
                <a:lnTo>
                  <a:pt x="19234" y="25491"/>
                </a:lnTo>
                <a:lnTo>
                  <a:pt x="20278" y="26510"/>
                </a:lnTo>
                <a:lnTo>
                  <a:pt x="21348" y="27521"/>
                </a:lnTo>
                <a:lnTo>
                  <a:pt x="22444" y="28525"/>
                </a:lnTo>
                <a:lnTo>
                  <a:pt x="23568" y="29536"/>
                </a:lnTo>
                <a:lnTo>
                  <a:pt x="24691" y="30548"/>
                </a:lnTo>
                <a:lnTo>
                  <a:pt x="25815" y="31551"/>
                </a:lnTo>
                <a:lnTo>
                  <a:pt x="26992" y="32555"/>
                </a:lnTo>
                <a:lnTo>
                  <a:pt x="28169" y="33551"/>
                </a:lnTo>
                <a:lnTo>
                  <a:pt x="29373" y="34554"/>
                </a:lnTo>
                <a:lnTo>
                  <a:pt x="30577" y="35550"/>
                </a:lnTo>
                <a:lnTo>
                  <a:pt x="31807" y="36546"/>
                </a:lnTo>
                <a:lnTo>
                  <a:pt x="33091" y="37534"/>
                </a:lnTo>
                <a:lnTo>
                  <a:pt x="34375" y="38522"/>
                </a:lnTo>
                <a:lnTo>
                  <a:pt x="35659" y="39511"/>
                </a:lnTo>
                <a:lnTo>
                  <a:pt x="36997" y="40491"/>
                </a:lnTo>
                <a:lnTo>
                  <a:pt x="38361" y="41471"/>
                </a:lnTo>
                <a:lnTo>
                  <a:pt x="39725" y="42444"/>
                </a:lnTo>
                <a:lnTo>
                  <a:pt x="41143" y="43417"/>
                </a:lnTo>
                <a:lnTo>
                  <a:pt x="42561" y="44389"/>
                </a:lnTo>
                <a:lnTo>
                  <a:pt x="44005" y="45354"/>
                </a:lnTo>
                <a:lnTo>
                  <a:pt x="45503" y="46319"/>
                </a:lnTo>
                <a:lnTo>
                  <a:pt x="47001" y="47277"/>
                </a:lnTo>
                <a:lnTo>
                  <a:pt x="48526" y="48226"/>
                </a:lnTo>
                <a:lnTo>
                  <a:pt x="50105" y="49176"/>
                </a:lnTo>
                <a:lnTo>
                  <a:pt x="51683" y="50118"/>
                </a:lnTo>
                <a:lnTo>
                  <a:pt x="53315" y="51059"/>
                </a:lnTo>
                <a:lnTo>
                  <a:pt x="54946" y="51994"/>
                </a:lnTo>
                <a:lnTo>
                  <a:pt x="56632" y="52928"/>
                </a:lnTo>
                <a:lnTo>
                  <a:pt x="58344" y="53854"/>
                </a:lnTo>
                <a:lnTo>
                  <a:pt x="60083" y="54773"/>
                </a:lnTo>
                <a:lnTo>
                  <a:pt x="61875" y="55691"/>
                </a:lnTo>
                <a:lnTo>
                  <a:pt x="63667" y="56602"/>
                </a:lnTo>
                <a:lnTo>
                  <a:pt x="65513" y="57506"/>
                </a:lnTo>
                <a:lnTo>
                  <a:pt x="67385" y="58401"/>
                </a:lnTo>
                <a:lnTo>
                  <a:pt x="69311" y="59297"/>
                </a:lnTo>
                <a:lnTo>
                  <a:pt x="71264" y="60184"/>
                </a:lnTo>
                <a:lnTo>
                  <a:pt x="73244" y="61064"/>
                </a:lnTo>
                <a:lnTo>
                  <a:pt x="75250" y="61937"/>
                </a:lnTo>
                <a:lnTo>
                  <a:pt x="77310" y="62809"/>
                </a:lnTo>
                <a:lnTo>
                  <a:pt x="79396" y="63674"/>
                </a:lnTo>
                <a:lnTo>
                  <a:pt x="81537" y="64531"/>
                </a:lnTo>
                <a:lnTo>
                  <a:pt x="83703" y="65380"/>
                </a:lnTo>
                <a:lnTo>
                  <a:pt x="85897" y="66221"/>
                </a:lnTo>
                <a:lnTo>
                  <a:pt x="88144" y="67055"/>
                </a:lnTo>
                <a:lnTo>
                  <a:pt x="89401" y="67503"/>
                </a:lnTo>
                <a:lnTo>
                  <a:pt x="90632" y="67951"/>
                </a:lnTo>
                <a:lnTo>
                  <a:pt x="91889" y="68398"/>
                </a:lnTo>
                <a:lnTo>
                  <a:pt x="93173" y="68838"/>
                </a:lnTo>
                <a:lnTo>
                  <a:pt x="94457" y="69271"/>
                </a:lnTo>
                <a:lnTo>
                  <a:pt x="95741" y="69703"/>
                </a:lnTo>
                <a:lnTo>
                  <a:pt x="97052" y="70128"/>
                </a:lnTo>
                <a:lnTo>
                  <a:pt x="98363" y="70545"/>
                </a:lnTo>
                <a:lnTo>
                  <a:pt x="99673" y="70969"/>
                </a:lnTo>
                <a:lnTo>
                  <a:pt x="101011" y="71378"/>
                </a:lnTo>
                <a:lnTo>
                  <a:pt x="102348" y="71787"/>
                </a:lnTo>
                <a:lnTo>
                  <a:pt x="103686" y="72197"/>
                </a:lnTo>
                <a:lnTo>
                  <a:pt x="105050" y="72598"/>
                </a:lnTo>
                <a:lnTo>
                  <a:pt x="106415" y="72992"/>
                </a:lnTo>
                <a:lnTo>
                  <a:pt x="107779" y="73385"/>
                </a:lnTo>
                <a:lnTo>
                  <a:pt x="109170" y="73771"/>
                </a:lnTo>
                <a:lnTo>
                  <a:pt x="110561" y="74157"/>
                </a:lnTo>
                <a:lnTo>
                  <a:pt x="111952" y="74536"/>
                </a:lnTo>
                <a:lnTo>
                  <a:pt x="113370" y="74914"/>
                </a:lnTo>
                <a:lnTo>
                  <a:pt x="114788" y="75285"/>
                </a:lnTo>
                <a:lnTo>
                  <a:pt x="116205" y="75655"/>
                </a:lnTo>
                <a:lnTo>
                  <a:pt x="117650" y="76018"/>
                </a:lnTo>
                <a:lnTo>
                  <a:pt x="119094" y="76373"/>
                </a:lnTo>
                <a:lnTo>
                  <a:pt x="120539" y="76728"/>
                </a:lnTo>
                <a:lnTo>
                  <a:pt x="122010" y="77083"/>
                </a:lnTo>
                <a:lnTo>
                  <a:pt x="123481" y="77431"/>
                </a:lnTo>
                <a:lnTo>
                  <a:pt x="124953" y="77770"/>
                </a:lnTo>
                <a:lnTo>
                  <a:pt x="126451" y="78110"/>
                </a:lnTo>
                <a:lnTo>
                  <a:pt x="129447" y="78774"/>
                </a:lnTo>
                <a:lnTo>
                  <a:pt x="132470" y="79430"/>
                </a:lnTo>
                <a:lnTo>
                  <a:pt x="135519" y="80063"/>
                </a:lnTo>
                <a:lnTo>
                  <a:pt x="138622" y="80681"/>
                </a:lnTo>
                <a:lnTo>
                  <a:pt x="141725" y="81283"/>
                </a:lnTo>
                <a:lnTo>
                  <a:pt x="144882" y="81870"/>
                </a:lnTo>
                <a:lnTo>
                  <a:pt x="148065" y="82433"/>
                </a:lnTo>
                <a:lnTo>
                  <a:pt x="151275" y="82989"/>
                </a:lnTo>
                <a:lnTo>
                  <a:pt x="154512" y="83529"/>
                </a:lnTo>
                <a:lnTo>
                  <a:pt x="157776" y="84054"/>
                </a:lnTo>
                <a:lnTo>
                  <a:pt x="161066" y="84556"/>
                </a:lnTo>
                <a:lnTo>
                  <a:pt x="164383" y="85050"/>
                </a:lnTo>
                <a:lnTo>
                  <a:pt x="167727" y="85529"/>
                </a:lnTo>
                <a:lnTo>
                  <a:pt x="171098" y="85992"/>
                </a:lnTo>
                <a:lnTo>
                  <a:pt x="174495" y="86432"/>
                </a:lnTo>
                <a:lnTo>
                  <a:pt x="177919" y="86864"/>
                </a:lnTo>
                <a:lnTo>
                  <a:pt x="181343" y="87281"/>
                </a:lnTo>
                <a:lnTo>
                  <a:pt x="184821" y="87683"/>
                </a:lnTo>
                <a:lnTo>
                  <a:pt x="188298" y="88061"/>
                </a:lnTo>
                <a:lnTo>
                  <a:pt x="191802" y="88432"/>
                </a:lnTo>
                <a:lnTo>
                  <a:pt x="195334" y="88787"/>
                </a:lnTo>
                <a:lnTo>
                  <a:pt x="198891" y="89126"/>
                </a:lnTo>
                <a:lnTo>
                  <a:pt x="202449" y="89451"/>
                </a:lnTo>
                <a:lnTo>
                  <a:pt x="206061" y="89767"/>
                </a:lnTo>
                <a:lnTo>
                  <a:pt x="209672" y="90060"/>
                </a:lnTo>
                <a:lnTo>
                  <a:pt x="213283" y="90338"/>
                </a:lnTo>
                <a:lnTo>
                  <a:pt x="216948" y="90609"/>
                </a:lnTo>
                <a:lnTo>
                  <a:pt x="220613" y="90856"/>
                </a:lnTo>
                <a:lnTo>
                  <a:pt x="224278" y="91095"/>
                </a:lnTo>
                <a:lnTo>
                  <a:pt x="227996" y="91319"/>
                </a:lnTo>
                <a:lnTo>
                  <a:pt x="231688" y="91527"/>
                </a:lnTo>
                <a:lnTo>
                  <a:pt x="235433" y="91720"/>
                </a:lnTo>
                <a:lnTo>
                  <a:pt x="239178" y="91898"/>
                </a:lnTo>
                <a:lnTo>
                  <a:pt x="242923" y="92068"/>
                </a:lnTo>
                <a:lnTo>
                  <a:pt x="246695" y="92214"/>
                </a:lnTo>
                <a:lnTo>
                  <a:pt x="250493" y="92353"/>
                </a:lnTo>
                <a:lnTo>
                  <a:pt x="254292" y="92477"/>
                </a:lnTo>
                <a:lnTo>
                  <a:pt x="258090" y="92593"/>
                </a:lnTo>
                <a:lnTo>
                  <a:pt x="261916" y="92685"/>
                </a:lnTo>
                <a:lnTo>
                  <a:pt x="265768" y="92770"/>
                </a:lnTo>
                <a:lnTo>
                  <a:pt x="269593" y="92832"/>
                </a:lnTo>
                <a:lnTo>
                  <a:pt x="273445" y="92886"/>
                </a:lnTo>
                <a:lnTo>
                  <a:pt x="277324" y="92932"/>
                </a:lnTo>
                <a:lnTo>
                  <a:pt x="281176" y="92955"/>
                </a:lnTo>
                <a:lnTo>
                  <a:pt x="285082" y="92971"/>
                </a:lnTo>
                <a:lnTo>
                  <a:pt x="288961" y="92971"/>
                </a:lnTo>
                <a:lnTo>
                  <a:pt x="292840" y="92963"/>
                </a:lnTo>
                <a:lnTo>
                  <a:pt x="296745" y="92932"/>
                </a:lnTo>
                <a:lnTo>
                  <a:pt x="300651" y="92894"/>
                </a:lnTo>
                <a:lnTo>
                  <a:pt x="304583" y="92840"/>
                </a:lnTo>
                <a:lnTo>
                  <a:pt x="308489" y="92778"/>
                </a:lnTo>
                <a:lnTo>
                  <a:pt x="312394" y="92708"/>
                </a:lnTo>
                <a:lnTo>
                  <a:pt x="316300" y="92623"/>
                </a:lnTo>
                <a:lnTo>
                  <a:pt x="320205" y="92531"/>
                </a:lnTo>
                <a:lnTo>
                  <a:pt x="324111" y="92423"/>
                </a:lnTo>
                <a:lnTo>
                  <a:pt x="328043" y="92307"/>
                </a:lnTo>
                <a:lnTo>
                  <a:pt x="331949" y="92183"/>
                </a:lnTo>
                <a:lnTo>
                  <a:pt x="335855" y="92052"/>
                </a:lnTo>
                <a:lnTo>
                  <a:pt x="339733" y="91905"/>
                </a:lnTo>
                <a:lnTo>
                  <a:pt x="343639" y="91759"/>
                </a:lnTo>
                <a:lnTo>
                  <a:pt x="347545" y="91589"/>
                </a:lnTo>
                <a:lnTo>
                  <a:pt x="351423" y="91419"/>
                </a:lnTo>
                <a:lnTo>
                  <a:pt x="355329" y="91234"/>
                </a:lnTo>
                <a:lnTo>
                  <a:pt x="359208" y="91041"/>
                </a:lnTo>
                <a:lnTo>
                  <a:pt x="363087" y="90840"/>
                </a:lnTo>
                <a:lnTo>
                  <a:pt x="366965" y="90624"/>
                </a:lnTo>
                <a:lnTo>
                  <a:pt x="370818" y="90400"/>
                </a:lnTo>
                <a:lnTo>
                  <a:pt x="374696" y="90168"/>
                </a:lnTo>
                <a:lnTo>
                  <a:pt x="378548" y="89921"/>
                </a:lnTo>
                <a:lnTo>
                  <a:pt x="382374" y="89667"/>
                </a:lnTo>
                <a:lnTo>
                  <a:pt x="386226" y="89404"/>
                </a:lnTo>
                <a:lnTo>
                  <a:pt x="390051" y="89126"/>
                </a:lnTo>
                <a:lnTo>
                  <a:pt x="393877" y="88841"/>
                </a:lnTo>
                <a:lnTo>
                  <a:pt x="397675" y="88547"/>
                </a:lnTo>
                <a:lnTo>
                  <a:pt x="401501" y="88246"/>
                </a:lnTo>
                <a:lnTo>
                  <a:pt x="405272" y="87930"/>
                </a:lnTo>
                <a:lnTo>
                  <a:pt x="409071" y="87605"/>
                </a:lnTo>
                <a:lnTo>
                  <a:pt x="412843" y="87274"/>
                </a:lnTo>
                <a:lnTo>
                  <a:pt x="416588" y="86926"/>
                </a:lnTo>
                <a:lnTo>
                  <a:pt x="420360" y="86571"/>
                </a:lnTo>
                <a:lnTo>
                  <a:pt x="424078" y="86200"/>
                </a:lnTo>
                <a:lnTo>
                  <a:pt x="427823" y="85830"/>
                </a:lnTo>
                <a:lnTo>
                  <a:pt x="431515" y="85444"/>
                </a:lnTo>
                <a:lnTo>
                  <a:pt x="435233" y="85050"/>
                </a:lnTo>
                <a:lnTo>
                  <a:pt x="438898" y="84641"/>
                </a:lnTo>
                <a:lnTo>
                  <a:pt x="442563" y="84224"/>
                </a:lnTo>
                <a:lnTo>
                  <a:pt x="446228" y="83800"/>
                </a:lnTo>
                <a:lnTo>
                  <a:pt x="449866" y="83360"/>
                </a:lnTo>
                <a:lnTo>
                  <a:pt x="453504" y="82912"/>
                </a:lnTo>
                <a:lnTo>
                  <a:pt x="457088" y="82456"/>
                </a:lnTo>
                <a:lnTo>
                  <a:pt x="460700" y="81993"/>
                </a:lnTo>
                <a:lnTo>
                  <a:pt x="464257" y="81514"/>
                </a:lnTo>
                <a:lnTo>
                  <a:pt x="467815" y="81020"/>
                </a:lnTo>
                <a:lnTo>
                  <a:pt x="471346" y="80526"/>
                </a:lnTo>
                <a:lnTo>
                  <a:pt x="474877" y="80017"/>
                </a:lnTo>
                <a:lnTo>
                  <a:pt x="478382" y="79500"/>
                </a:lnTo>
                <a:lnTo>
                  <a:pt x="481859" y="78967"/>
                </a:lnTo>
                <a:lnTo>
                  <a:pt x="485310" y="78434"/>
                </a:lnTo>
                <a:lnTo>
                  <a:pt x="488761" y="77878"/>
                </a:lnTo>
                <a:lnTo>
                  <a:pt x="492185" y="77323"/>
                </a:lnTo>
                <a:lnTo>
                  <a:pt x="495582" y="76751"/>
                </a:lnTo>
                <a:lnTo>
                  <a:pt x="498953" y="76172"/>
                </a:lnTo>
                <a:lnTo>
                  <a:pt x="502324" y="75578"/>
                </a:lnTo>
                <a:lnTo>
                  <a:pt x="505641" y="74983"/>
                </a:lnTo>
                <a:lnTo>
                  <a:pt x="508958" y="74366"/>
                </a:lnTo>
                <a:lnTo>
                  <a:pt x="512248" y="73748"/>
                </a:lnTo>
                <a:lnTo>
                  <a:pt x="515512" y="73115"/>
                </a:lnTo>
                <a:lnTo>
                  <a:pt x="518748" y="72474"/>
                </a:lnTo>
                <a:lnTo>
                  <a:pt x="521985" y="71818"/>
                </a:lnTo>
                <a:lnTo>
                  <a:pt x="525169" y="71154"/>
                </a:lnTo>
                <a:lnTo>
                  <a:pt x="528325" y="70483"/>
                </a:lnTo>
                <a:lnTo>
                  <a:pt x="531455" y="69803"/>
                </a:lnTo>
                <a:lnTo>
                  <a:pt x="534585" y="69109"/>
                </a:lnTo>
                <a:lnTo>
                  <a:pt x="537661" y="68398"/>
                </a:lnTo>
                <a:lnTo>
                  <a:pt x="540523" y="67734"/>
                </a:lnTo>
                <a:lnTo>
                  <a:pt x="543359" y="67055"/>
                </a:lnTo>
                <a:lnTo>
                  <a:pt x="546195" y="66360"/>
                </a:lnTo>
                <a:lnTo>
                  <a:pt x="549003" y="65650"/>
                </a:lnTo>
                <a:lnTo>
                  <a:pt x="551785" y="64924"/>
                </a:lnTo>
                <a:lnTo>
                  <a:pt x="554567" y="64191"/>
                </a:lnTo>
                <a:lnTo>
                  <a:pt x="557323" y="63450"/>
                </a:lnTo>
                <a:lnTo>
                  <a:pt x="560051" y="62693"/>
                </a:lnTo>
                <a:lnTo>
                  <a:pt x="562753" y="61921"/>
                </a:lnTo>
                <a:lnTo>
                  <a:pt x="565428" y="61142"/>
                </a:lnTo>
                <a:lnTo>
                  <a:pt x="568103" y="60347"/>
                </a:lnTo>
                <a:lnTo>
                  <a:pt x="570725" y="59536"/>
                </a:lnTo>
                <a:lnTo>
                  <a:pt x="573346" y="58725"/>
                </a:lnTo>
                <a:lnTo>
                  <a:pt x="575914" y="57899"/>
                </a:lnTo>
                <a:lnTo>
                  <a:pt x="578456" y="57058"/>
                </a:lnTo>
                <a:lnTo>
                  <a:pt x="580970" y="56209"/>
                </a:lnTo>
                <a:lnTo>
                  <a:pt x="583458" y="55352"/>
                </a:lnTo>
                <a:lnTo>
                  <a:pt x="585919" y="54487"/>
                </a:lnTo>
                <a:lnTo>
                  <a:pt x="588354" y="53607"/>
                </a:lnTo>
                <a:lnTo>
                  <a:pt x="590734" y="52719"/>
                </a:lnTo>
                <a:lnTo>
                  <a:pt x="593088" y="51816"/>
                </a:lnTo>
                <a:lnTo>
                  <a:pt x="595389" y="50913"/>
                </a:lnTo>
                <a:lnTo>
                  <a:pt x="597663" y="49994"/>
                </a:lnTo>
                <a:lnTo>
                  <a:pt x="599910" y="49075"/>
                </a:lnTo>
                <a:lnTo>
                  <a:pt x="602103" y="48141"/>
                </a:lnTo>
                <a:lnTo>
                  <a:pt x="604270" y="47200"/>
                </a:lnTo>
                <a:lnTo>
                  <a:pt x="606383" y="46250"/>
                </a:lnTo>
                <a:lnTo>
                  <a:pt x="608443" y="45293"/>
                </a:lnTo>
                <a:lnTo>
                  <a:pt x="610450" y="44328"/>
                </a:lnTo>
                <a:lnTo>
                  <a:pt x="612429" y="43355"/>
                </a:lnTo>
                <a:lnTo>
                  <a:pt x="614355" y="42375"/>
                </a:lnTo>
                <a:lnTo>
                  <a:pt x="616254" y="41386"/>
                </a:lnTo>
                <a:lnTo>
                  <a:pt x="618073" y="40398"/>
                </a:lnTo>
                <a:lnTo>
                  <a:pt x="619866" y="39395"/>
                </a:lnTo>
                <a:lnTo>
                  <a:pt x="621578" y="38391"/>
                </a:lnTo>
                <a:lnTo>
                  <a:pt x="623263" y="37380"/>
                </a:lnTo>
                <a:lnTo>
                  <a:pt x="624868" y="36361"/>
                </a:lnTo>
                <a:lnTo>
                  <a:pt x="626446" y="35334"/>
                </a:lnTo>
                <a:lnTo>
                  <a:pt x="627944" y="34307"/>
                </a:lnTo>
                <a:lnTo>
                  <a:pt x="629416" y="33265"/>
                </a:lnTo>
                <a:lnTo>
                  <a:pt x="630807" y="32231"/>
                </a:lnTo>
                <a:lnTo>
                  <a:pt x="632118" y="31181"/>
                </a:lnTo>
                <a:lnTo>
                  <a:pt x="633402" y="30131"/>
                </a:lnTo>
                <a:lnTo>
                  <a:pt x="634017" y="29606"/>
                </a:lnTo>
                <a:lnTo>
                  <a:pt x="634605" y="29081"/>
                </a:lnTo>
                <a:lnTo>
                  <a:pt x="635194" y="28548"/>
                </a:lnTo>
                <a:lnTo>
                  <a:pt x="635756" y="28023"/>
                </a:lnTo>
                <a:lnTo>
                  <a:pt x="636317" y="27491"/>
                </a:lnTo>
                <a:lnTo>
                  <a:pt x="636852" y="26958"/>
                </a:lnTo>
                <a:lnTo>
                  <a:pt x="637361" y="26425"/>
                </a:lnTo>
                <a:lnTo>
                  <a:pt x="637869" y="25893"/>
                </a:lnTo>
                <a:lnTo>
                  <a:pt x="638350" y="25360"/>
                </a:lnTo>
                <a:lnTo>
                  <a:pt x="638805" y="24820"/>
                </a:lnTo>
                <a:lnTo>
                  <a:pt x="639260" y="24287"/>
                </a:lnTo>
                <a:lnTo>
                  <a:pt x="639688" y="23746"/>
                </a:lnTo>
                <a:lnTo>
                  <a:pt x="640116" y="23214"/>
                </a:lnTo>
                <a:lnTo>
                  <a:pt x="640517" y="22673"/>
                </a:lnTo>
                <a:lnTo>
                  <a:pt x="640892" y="22133"/>
                </a:lnTo>
                <a:lnTo>
                  <a:pt x="641239" y="21593"/>
                </a:lnTo>
                <a:lnTo>
                  <a:pt x="641587" y="21052"/>
                </a:lnTo>
                <a:lnTo>
                  <a:pt x="641935" y="20512"/>
                </a:lnTo>
                <a:lnTo>
                  <a:pt x="642229" y="19971"/>
                </a:lnTo>
                <a:lnTo>
                  <a:pt x="642523" y="19431"/>
                </a:lnTo>
                <a:lnTo>
                  <a:pt x="642791" y="18883"/>
                </a:lnTo>
                <a:lnTo>
                  <a:pt x="643059" y="18343"/>
                </a:lnTo>
                <a:lnTo>
                  <a:pt x="643299" y="17802"/>
                </a:lnTo>
                <a:lnTo>
                  <a:pt x="643513" y="17254"/>
                </a:lnTo>
                <a:lnTo>
                  <a:pt x="643701" y="16706"/>
                </a:lnTo>
                <a:lnTo>
                  <a:pt x="643888" y="16166"/>
                </a:lnTo>
                <a:lnTo>
                  <a:pt x="644048" y="15617"/>
                </a:lnTo>
                <a:lnTo>
                  <a:pt x="644182" y="15069"/>
                </a:lnTo>
                <a:lnTo>
                  <a:pt x="644289" y="14529"/>
                </a:lnTo>
                <a:lnTo>
                  <a:pt x="644396" y="13981"/>
                </a:lnTo>
                <a:lnTo>
                  <a:pt x="644476" y="13433"/>
                </a:lnTo>
                <a:lnTo>
                  <a:pt x="644557" y="12885"/>
                </a:lnTo>
                <a:lnTo>
                  <a:pt x="644583" y="12336"/>
                </a:lnTo>
                <a:lnTo>
                  <a:pt x="644610" y="11788"/>
                </a:lnTo>
                <a:lnTo>
                  <a:pt x="644610" y="11240"/>
                </a:lnTo>
                <a:lnTo>
                  <a:pt x="644583" y="10692"/>
                </a:lnTo>
                <a:lnTo>
                  <a:pt x="644557" y="10144"/>
                </a:lnTo>
                <a:lnTo>
                  <a:pt x="644476" y="9596"/>
                </a:lnTo>
                <a:lnTo>
                  <a:pt x="644396" y="9048"/>
                </a:lnTo>
                <a:lnTo>
                  <a:pt x="644316" y="8500"/>
                </a:lnTo>
                <a:lnTo>
                  <a:pt x="644182" y="7952"/>
                </a:lnTo>
                <a:lnTo>
                  <a:pt x="644048" y="7403"/>
                </a:lnTo>
                <a:lnTo>
                  <a:pt x="643995" y="7272"/>
                </a:lnTo>
                <a:lnTo>
                  <a:pt x="643915" y="7149"/>
                </a:lnTo>
                <a:lnTo>
                  <a:pt x="643834" y="7033"/>
                </a:lnTo>
                <a:lnTo>
                  <a:pt x="643727" y="6909"/>
                </a:lnTo>
                <a:lnTo>
                  <a:pt x="643620" y="6794"/>
                </a:lnTo>
                <a:lnTo>
                  <a:pt x="643460" y="6685"/>
                </a:lnTo>
                <a:lnTo>
                  <a:pt x="643326" y="6570"/>
                </a:lnTo>
                <a:lnTo>
                  <a:pt x="643139" y="6469"/>
                </a:lnTo>
                <a:lnTo>
                  <a:pt x="642952" y="6361"/>
                </a:lnTo>
                <a:lnTo>
                  <a:pt x="642737" y="6261"/>
                </a:lnTo>
                <a:lnTo>
                  <a:pt x="642523" y="6161"/>
                </a:lnTo>
                <a:lnTo>
                  <a:pt x="642309" y="6068"/>
                </a:lnTo>
                <a:lnTo>
                  <a:pt x="642069" y="5975"/>
                </a:lnTo>
                <a:lnTo>
                  <a:pt x="641801" y="5883"/>
                </a:lnTo>
                <a:lnTo>
                  <a:pt x="641534" y="5798"/>
                </a:lnTo>
                <a:lnTo>
                  <a:pt x="641239" y="5721"/>
                </a:lnTo>
                <a:lnTo>
                  <a:pt x="640651" y="5558"/>
                </a:lnTo>
                <a:lnTo>
                  <a:pt x="640036" y="5419"/>
                </a:lnTo>
                <a:lnTo>
                  <a:pt x="639367" y="5296"/>
                </a:lnTo>
                <a:lnTo>
                  <a:pt x="638671" y="5180"/>
                </a:lnTo>
                <a:lnTo>
                  <a:pt x="637949" y="5087"/>
                </a:lnTo>
                <a:lnTo>
                  <a:pt x="637227" y="5003"/>
                </a:lnTo>
                <a:lnTo>
                  <a:pt x="636478" y="4941"/>
                </a:lnTo>
                <a:lnTo>
                  <a:pt x="635729" y="4887"/>
                </a:lnTo>
                <a:lnTo>
                  <a:pt x="634953" y="4856"/>
                </a:lnTo>
                <a:lnTo>
                  <a:pt x="634204" y="4840"/>
                </a:lnTo>
                <a:lnTo>
                  <a:pt x="633428" y="4848"/>
                </a:lnTo>
                <a:lnTo>
                  <a:pt x="633081" y="4856"/>
                </a:lnTo>
                <a:lnTo>
                  <a:pt x="632706" y="4864"/>
                </a:lnTo>
                <a:lnTo>
                  <a:pt x="632332" y="4887"/>
                </a:lnTo>
                <a:lnTo>
                  <a:pt x="631957" y="4910"/>
                </a:lnTo>
                <a:lnTo>
                  <a:pt x="631609" y="4933"/>
                </a:lnTo>
                <a:lnTo>
                  <a:pt x="631261" y="4964"/>
                </a:lnTo>
                <a:lnTo>
                  <a:pt x="630914" y="5003"/>
                </a:lnTo>
                <a:lnTo>
                  <a:pt x="630593" y="5049"/>
                </a:lnTo>
                <a:lnTo>
                  <a:pt x="630245" y="5095"/>
                </a:lnTo>
                <a:lnTo>
                  <a:pt x="629924" y="5142"/>
                </a:lnTo>
                <a:lnTo>
                  <a:pt x="629630" y="5203"/>
                </a:lnTo>
                <a:lnTo>
                  <a:pt x="629309" y="5265"/>
                </a:lnTo>
                <a:lnTo>
                  <a:pt x="629014" y="5335"/>
                </a:lnTo>
                <a:lnTo>
                  <a:pt x="628747" y="5404"/>
                </a:lnTo>
                <a:lnTo>
                  <a:pt x="628453" y="5481"/>
                </a:lnTo>
                <a:lnTo>
                  <a:pt x="628212" y="5566"/>
                </a:lnTo>
                <a:lnTo>
                  <a:pt x="627944" y="5659"/>
                </a:lnTo>
                <a:lnTo>
                  <a:pt x="627730" y="5751"/>
                </a:lnTo>
                <a:lnTo>
                  <a:pt x="627490" y="5852"/>
                </a:lnTo>
                <a:lnTo>
                  <a:pt x="627302" y="5952"/>
                </a:lnTo>
                <a:lnTo>
                  <a:pt x="627115" y="6068"/>
                </a:lnTo>
                <a:lnTo>
                  <a:pt x="626928" y="6184"/>
                </a:lnTo>
                <a:lnTo>
                  <a:pt x="626767" y="6307"/>
                </a:lnTo>
                <a:lnTo>
                  <a:pt x="626634" y="6438"/>
                </a:lnTo>
                <a:lnTo>
                  <a:pt x="626500" y="6570"/>
                </a:lnTo>
                <a:lnTo>
                  <a:pt x="626393" y="6709"/>
                </a:lnTo>
                <a:lnTo>
                  <a:pt x="625376" y="8129"/>
                </a:lnTo>
                <a:lnTo>
                  <a:pt x="624333" y="9542"/>
                </a:lnTo>
                <a:lnTo>
                  <a:pt x="623263" y="10947"/>
                </a:lnTo>
                <a:lnTo>
                  <a:pt x="622140" y="12344"/>
                </a:lnTo>
                <a:lnTo>
                  <a:pt x="620963" y="13726"/>
                </a:lnTo>
                <a:lnTo>
                  <a:pt x="619732" y="15100"/>
                </a:lnTo>
                <a:lnTo>
                  <a:pt x="618475" y="16467"/>
                </a:lnTo>
                <a:lnTo>
                  <a:pt x="617164" y="17825"/>
                </a:lnTo>
                <a:lnTo>
                  <a:pt x="615826" y="19176"/>
                </a:lnTo>
                <a:lnTo>
                  <a:pt x="614409" y="20512"/>
                </a:lnTo>
                <a:lnTo>
                  <a:pt x="612964" y="21840"/>
                </a:lnTo>
                <a:lnTo>
                  <a:pt x="611439" y="23160"/>
                </a:lnTo>
                <a:lnTo>
                  <a:pt x="609888" y="24472"/>
                </a:lnTo>
                <a:lnTo>
                  <a:pt x="608283" y="25769"/>
                </a:lnTo>
                <a:lnTo>
                  <a:pt x="607453" y="26418"/>
                </a:lnTo>
                <a:lnTo>
                  <a:pt x="606597" y="27058"/>
                </a:lnTo>
                <a:lnTo>
                  <a:pt x="605741" y="27699"/>
                </a:lnTo>
                <a:lnTo>
                  <a:pt x="604885" y="28340"/>
                </a:lnTo>
                <a:lnTo>
                  <a:pt x="604003" y="28973"/>
                </a:lnTo>
                <a:lnTo>
                  <a:pt x="603093" y="29614"/>
                </a:lnTo>
                <a:lnTo>
                  <a:pt x="602184" y="30239"/>
                </a:lnTo>
                <a:lnTo>
                  <a:pt x="601247" y="30872"/>
                </a:lnTo>
                <a:lnTo>
                  <a:pt x="600311" y="31497"/>
                </a:lnTo>
                <a:lnTo>
                  <a:pt x="599348" y="32123"/>
                </a:lnTo>
                <a:lnTo>
                  <a:pt x="598385" y="32740"/>
                </a:lnTo>
                <a:lnTo>
                  <a:pt x="597395" y="33358"/>
                </a:lnTo>
                <a:lnTo>
                  <a:pt x="596379" y="33975"/>
                </a:lnTo>
                <a:lnTo>
                  <a:pt x="595362" y="34585"/>
                </a:lnTo>
                <a:lnTo>
                  <a:pt x="594346" y="35203"/>
                </a:lnTo>
                <a:lnTo>
                  <a:pt x="593276" y="35805"/>
                </a:lnTo>
                <a:lnTo>
                  <a:pt x="592206" y="36415"/>
                </a:lnTo>
                <a:lnTo>
                  <a:pt x="591136" y="37017"/>
                </a:lnTo>
                <a:lnTo>
                  <a:pt x="590039" y="37619"/>
                </a:lnTo>
                <a:lnTo>
                  <a:pt x="588915" y="38214"/>
                </a:lnTo>
                <a:lnTo>
                  <a:pt x="587792" y="38808"/>
                </a:lnTo>
                <a:lnTo>
                  <a:pt x="586641" y="39402"/>
                </a:lnTo>
                <a:lnTo>
                  <a:pt x="585464" y="39989"/>
                </a:lnTo>
                <a:lnTo>
                  <a:pt x="584287" y="40576"/>
                </a:lnTo>
                <a:lnTo>
                  <a:pt x="583084" y="41163"/>
                </a:lnTo>
                <a:lnTo>
                  <a:pt x="581853" y="41742"/>
                </a:lnTo>
                <a:lnTo>
                  <a:pt x="580623" y="42321"/>
                </a:lnTo>
                <a:lnTo>
                  <a:pt x="579365" y="42900"/>
                </a:lnTo>
                <a:lnTo>
                  <a:pt x="578081" y="43471"/>
                </a:lnTo>
                <a:lnTo>
                  <a:pt x="576797" y="44042"/>
                </a:lnTo>
                <a:lnTo>
                  <a:pt x="575486" y="44613"/>
                </a:lnTo>
                <a:lnTo>
                  <a:pt x="574149" y="45177"/>
                </a:lnTo>
                <a:lnTo>
                  <a:pt x="572811" y="45740"/>
                </a:lnTo>
                <a:lnTo>
                  <a:pt x="571447" y="46296"/>
                </a:lnTo>
                <a:lnTo>
                  <a:pt x="570056" y="46852"/>
                </a:lnTo>
                <a:lnTo>
                  <a:pt x="568665" y="47408"/>
                </a:lnTo>
                <a:lnTo>
                  <a:pt x="569254" y="46512"/>
                </a:lnTo>
                <a:lnTo>
                  <a:pt x="569815" y="45609"/>
                </a:lnTo>
                <a:lnTo>
                  <a:pt x="570350" y="44706"/>
                </a:lnTo>
                <a:lnTo>
                  <a:pt x="570859" y="43803"/>
                </a:lnTo>
                <a:lnTo>
                  <a:pt x="571367" y="42900"/>
                </a:lnTo>
                <a:lnTo>
                  <a:pt x="571848" y="41996"/>
                </a:lnTo>
                <a:lnTo>
                  <a:pt x="572303" y="41085"/>
                </a:lnTo>
                <a:lnTo>
                  <a:pt x="572758" y="40182"/>
                </a:lnTo>
                <a:lnTo>
                  <a:pt x="573186" y="39271"/>
                </a:lnTo>
                <a:lnTo>
                  <a:pt x="573587" y="38368"/>
                </a:lnTo>
                <a:lnTo>
                  <a:pt x="573962" y="37457"/>
                </a:lnTo>
                <a:lnTo>
                  <a:pt x="574309" y="36546"/>
                </a:lnTo>
                <a:lnTo>
                  <a:pt x="574657" y="35635"/>
                </a:lnTo>
                <a:lnTo>
                  <a:pt x="574978" y="34724"/>
                </a:lnTo>
                <a:lnTo>
                  <a:pt x="575272" y="33805"/>
                </a:lnTo>
                <a:lnTo>
                  <a:pt x="575567" y="32895"/>
                </a:lnTo>
                <a:lnTo>
                  <a:pt x="575995" y="31420"/>
                </a:lnTo>
                <a:lnTo>
                  <a:pt x="576369" y="29946"/>
                </a:lnTo>
                <a:lnTo>
                  <a:pt x="576690" y="28471"/>
                </a:lnTo>
                <a:lnTo>
                  <a:pt x="576985" y="26997"/>
                </a:lnTo>
                <a:lnTo>
                  <a:pt x="577225" y="25522"/>
                </a:lnTo>
                <a:lnTo>
                  <a:pt x="577413" y="24048"/>
                </a:lnTo>
                <a:lnTo>
                  <a:pt x="577546" y="22565"/>
                </a:lnTo>
                <a:lnTo>
                  <a:pt x="577627" y="21091"/>
                </a:lnTo>
                <a:lnTo>
                  <a:pt x="577627" y="20736"/>
                </a:lnTo>
                <a:lnTo>
                  <a:pt x="577627" y="20373"/>
                </a:lnTo>
                <a:lnTo>
                  <a:pt x="577546" y="19632"/>
                </a:lnTo>
                <a:lnTo>
                  <a:pt x="577386" y="18867"/>
                </a:lnTo>
                <a:lnTo>
                  <a:pt x="577199" y="18080"/>
                </a:lnTo>
                <a:lnTo>
                  <a:pt x="576985" y="17285"/>
                </a:lnTo>
                <a:lnTo>
                  <a:pt x="576744" y="16467"/>
                </a:lnTo>
                <a:lnTo>
                  <a:pt x="576262" y="14815"/>
                </a:lnTo>
                <a:lnTo>
                  <a:pt x="576048" y="13989"/>
                </a:lnTo>
                <a:lnTo>
                  <a:pt x="575861" y="13155"/>
                </a:lnTo>
                <a:lnTo>
                  <a:pt x="575727" y="12329"/>
                </a:lnTo>
                <a:lnTo>
                  <a:pt x="575674" y="11920"/>
                </a:lnTo>
                <a:lnTo>
                  <a:pt x="575620" y="11510"/>
                </a:lnTo>
                <a:lnTo>
                  <a:pt x="575620" y="11101"/>
                </a:lnTo>
                <a:lnTo>
                  <a:pt x="575620" y="10700"/>
                </a:lnTo>
                <a:lnTo>
                  <a:pt x="575647" y="10306"/>
                </a:lnTo>
                <a:lnTo>
                  <a:pt x="575700" y="9912"/>
                </a:lnTo>
                <a:lnTo>
                  <a:pt x="575781" y="9519"/>
                </a:lnTo>
                <a:lnTo>
                  <a:pt x="575861" y="9133"/>
                </a:lnTo>
                <a:lnTo>
                  <a:pt x="575995" y="8754"/>
                </a:lnTo>
                <a:lnTo>
                  <a:pt x="576155" y="8384"/>
                </a:lnTo>
                <a:lnTo>
                  <a:pt x="576610" y="8307"/>
                </a:lnTo>
                <a:lnTo>
                  <a:pt x="577065" y="8222"/>
                </a:lnTo>
                <a:lnTo>
                  <a:pt x="577466" y="8114"/>
                </a:lnTo>
                <a:lnTo>
                  <a:pt x="577653" y="8060"/>
                </a:lnTo>
                <a:lnTo>
                  <a:pt x="577841" y="7998"/>
                </a:lnTo>
                <a:lnTo>
                  <a:pt x="578028" y="7928"/>
                </a:lnTo>
                <a:lnTo>
                  <a:pt x="578188" y="7859"/>
                </a:lnTo>
                <a:lnTo>
                  <a:pt x="578349" y="7782"/>
                </a:lnTo>
                <a:lnTo>
                  <a:pt x="578483" y="7705"/>
                </a:lnTo>
                <a:lnTo>
                  <a:pt x="578616" y="7620"/>
                </a:lnTo>
                <a:lnTo>
                  <a:pt x="578723" y="7527"/>
                </a:lnTo>
                <a:lnTo>
                  <a:pt x="578830" y="7434"/>
                </a:lnTo>
                <a:lnTo>
                  <a:pt x="578937" y="7334"/>
                </a:lnTo>
                <a:lnTo>
                  <a:pt x="579392" y="6817"/>
                </a:lnTo>
                <a:lnTo>
                  <a:pt x="579526" y="6624"/>
                </a:lnTo>
                <a:lnTo>
                  <a:pt x="579579" y="6446"/>
                </a:lnTo>
                <a:lnTo>
                  <a:pt x="579606" y="6269"/>
                </a:lnTo>
                <a:lnTo>
                  <a:pt x="579526" y="6099"/>
                </a:lnTo>
                <a:lnTo>
                  <a:pt x="579419" y="5929"/>
                </a:lnTo>
                <a:lnTo>
                  <a:pt x="579258" y="5775"/>
                </a:lnTo>
                <a:lnTo>
                  <a:pt x="579018" y="5620"/>
                </a:lnTo>
                <a:lnTo>
                  <a:pt x="578750" y="5481"/>
                </a:lnTo>
                <a:lnTo>
                  <a:pt x="578429" y="5342"/>
                </a:lnTo>
                <a:lnTo>
                  <a:pt x="578081" y="5211"/>
                </a:lnTo>
                <a:lnTo>
                  <a:pt x="577653" y="5095"/>
                </a:lnTo>
                <a:lnTo>
                  <a:pt x="577225" y="4979"/>
                </a:lnTo>
                <a:lnTo>
                  <a:pt x="576744" y="4879"/>
                </a:lnTo>
                <a:lnTo>
                  <a:pt x="576209" y="4786"/>
                </a:lnTo>
                <a:lnTo>
                  <a:pt x="575674" y="4701"/>
                </a:lnTo>
                <a:lnTo>
                  <a:pt x="575085" y="4624"/>
                </a:lnTo>
                <a:lnTo>
                  <a:pt x="572892" y="4370"/>
                </a:lnTo>
                <a:lnTo>
                  <a:pt x="572571" y="4339"/>
                </a:lnTo>
                <a:lnTo>
                  <a:pt x="572276" y="4315"/>
                </a:lnTo>
                <a:lnTo>
                  <a:pt x="571955" y="4292"/>
                </a:lnTo>
                <a:lnTo>
                  <a:pt x="571634" y="4285"/>
                </a:lnTo>
                <a:lnTo>
                  <a:pt x="571340" y="4277"/>
                </a:lnTo>
                <a:lnTo>
                  <a:pt x="570698" y="4277"/>
                </a:lnTo>
                <a:lnTo>
                  <a:pt x="570404" y="4292"/>
                </a:lnTo>
                <a:lnTo>
                  <a:pt x="570083" y="4308"/>
                </a:lnTo>
                <a:lnTo>
                  <a:pt x="569789" y="4323"/>
                </a:lnTo>
                <a:lnTo>
                  <a:pt x="569468" y="4354"/>
                </a:lnTo>
                <a:lnTo>
                  <a:pt x="569173" y="4385"/>
                </a:lnTo>
                <a:lnTo>
                  <a:pt x="568585" y="4454"/>
                </a:lnTo>
                <a:lnTo>
                  <a:pt x="568023" y="4547"/>
                </a:lnTo>
                <a:lnTo>
                  <a:pt x="567488" y="4655"/>
                </a:lnTo>
                <a:lnTo>
                  <a:pt x="566980" y="4771"/>
                </a:lnTo>
                <a:lnTo>
                  <a:pt x="566525" y="4902"/>
                </a:lnTo>
                <a:lnTo>
                  <a:pt x="566097" y="5041"/>
                </a:lnTo>
                <a:lnTo>
                  <a:pt x="565749" y="5188"/>
                </a:lnTo>
                <a:lnTo>
                  <a:pt x="565428" y="5342"/>
                </a:lnTo>
                <a:lnTo>
                  <a:pt x="565161" y="5504"/>
                </a:lnTo>
                <a:lnTo>
                  <a:pt x="565054" y="5589"/>
                </a:lnTo>
                <a:lnTo>
                  <a:pt x="564973" y="5666"/>
                </a:lnTo>
                <a:lnTo>
                  <a:pt x="564679" y="5975"/>
                </a:lnTo>
                <a:lnTo>
                  <a:pt x="564385" y="6284"/>
                </a:lnTo>
                <a:lnTo>
                  <a:pt x="564144" y="6601"/>
                </a:lnTo>
                <a:lnTo>
                  <a:pt x="563903" y="6917"/>
                </a:lnTo>
                <a:lnTo>
                  <a:pt x="563689" y="7234"/>
                </a:lnTo>
                <a:lnTo>
                  <a:pt x="563475" y="7558"/>
                </a:lnTo>
                <a:lnTo>
                  <a:pt x="563288" y="7882"/>
                </a:lnTo>
                <a:lnTo>
                  <a:pt x="563128" y="8214"/>
                </a:lnTo>
                <a:lnTo>
                  <a:pt x="562967" y="8538"/>
                </a:lnTo>
                <a:lnTo>
                  <a:pt x="562833" y="8870"/>
                </a:lnTo>
                <a:lnTo>
                  <a:pt x="562619" y="9550"/>
                </a:lnTo>
                <a:lnTo>
                  <a:pt x="562432" y="10229"/>
                </a:lnTo>
                <a:lnTo>
                  <a:pt x="562325" y="10916"/>
                </a:lnTo>
                <a:lnTo>
                  <a:pt x="562245" y="11611"/>
                </a:lnTo>
                <a:lnTo>
                  <a:pt x="562218" y="12321"/>
                </a:lnTo>
                <a:lnTo>
                  <a:pt x="562245" y="13024"/>
                </a:lnTo>
                <a:lnTo>
                  <a:pt x="562272" y="13741"/>
                </a:lnTo>
                <a:lnTo>
                  <a:pt x="562352" y="14459"/>
                </a:lnTo>
                <a:lnTo>
                  <a:pt x="562486" y="15177"/>
                </a:lnTo>
                <a:lnTo>
                  <a:pt x="562619" y="15903"/>
                </a:lnTo>
                <a:lnTo>
                  <a:pt x="562753" y="16629"/>
                </a:lnTo>
                <a:lnTo>
                  <a:pt x="563128" y="18080"/>
                </a:lnTo>
                <a:lnTo>
                  <a:pt x="563502" y="19531"/>
                </a:lnTo>
                <a:lnTo>
                  <a:pt x="563903" y="20975"/>
                </a:lnTo>
                <a:lnTo>
                  <a:pt x="564278" y="22403"/>
                </a:lnTo>
                <a:lnTo>
                  <a:pt x="564438" y="23106"/>
                </a:lnTo>
                <a:lnTo>
                  <a:pt x="564599" y="23808"/>
                </a:lnTo>
                <a:lnTo>
                  <a:pt x="564733" y="24503"/>
                </a:lnTo>
                <a:lnTo>
                  <a:pt x="564813" y="25190"/>
                </a:lnTo>
                <a:lnTo>
                  <a:pt x="564893" y="25862"/>
                </a:lnTo>
                <a:lnTo>
                  <a:pt x="564920" y="26533"/>
                </a:lnTo>
                <a:lnTo>
                  <a:pt x="564920" y="27190"/>
                </a:lnTo>
                <a:lnTo>
                  <a:pt x="564866" y="27838"/>
                </a:lnTo>
                <a:lnTo>
                  <a:pt x="564679" y="29328"/>
                </a:lnTo>
                <a:lnTo>
                  <a:pt x="564438" y="30818"/>
                </a:lnTo>
                <a:lnTo>
                  <a:pt x="564171" y="32300"/>
                </a:lnTo>
                <a:lnTo>
                  <a:pt x="563823" y="33782"/>
                </a:lnTo>
                <a:lnTo>
                  <a:pt x="563449" y="35265"/>
                </a:lnTo>
                <a:lnTo>
                  <a:pt x="563047" y="36747"/>
                </a:lnTo>
                <a:lnTo>
                  <a:pt x="562593" y="38221"/>
                </a:lnTo>
                <a:lnTo>
                  <a:pt x="562111" y="39704"/>
                </a:lnTo>
                <a:lnTo>
                  <a:pt x="561603" y="41178"/>
                </a:lnTo>
                <a:lnTo>
                  <a:pt x="561041" y="42660"/>
                </a:lnTo>
                <a:lnTo>
                  <a:pt x="560479" y="44135"/>
                </a:lnTo>
                <a:lnTo>
                  <a:pt x="559891" y="45609"/>
                </a:lnTo>
                <a:lnTo>
                  <a:pt x="559276" y="47084"/>
                </a:lnTo>
                <a:lnTo>
                  <a:pt x="558660" y="48558"/>
                </a:lnTo>
                <a:lnTo>
                  <a:pt x="557376" y="51507"/>
                </a:lnTo>
                <a:lnTo>
                  <a:pt x="555370" y="52179"/>
                </a:lnTo>
                <a:lnTo>
                  <a:pt x="553364" y="52843"/>
                </a:lnTo>
                <a:lnTo>
                  <a:pt x="551331" y="53499"/>
                </a:lnTo>
                <a:lnTo>
                  <a:pt x="549244" y="54155"/>
                </a:lnTo>
                <a:lnTo>
                  <a:pt x="547131" y="54804"/>
                </a:lnTo>
                <a:lnTo>
                  <a:pt x="544991" y="55452"/>
                </a:lnTo>
                <a:lnTo>
                  <a:pt x="542797" y="56093"/>
                </a:lnTo>
                <a:lnTo>
                  <a:pt x="540604" y="56726"/>
                </a:lnTo>
                <a:lnTo>
                  <a:pt x="538357" y="57359"/>
                </a:lnTo>
                <a:lnTo>
                  <a:pt x="536056" y="57992"/>
                </a:lnTo>
                <a:lnTo>
                  <a:pt x="533756" y="58610"/>
                </a:lnTo>
                <a:lnTo>
                  <a:pt x="531401" y="59227"/>
                </a:lnTo>
                <a:lnTo>
                  <a:pt x="528994" y="59845"/>
                </a:lnTo>
                <a:lnTo>
                  <a:pt x="526586" y="60447"/>
                </a:lnTo>
                <a:lnTo>
                  <a:pt x="524099" y="61049"/>
                </a:lnTo>
                <a:lnTo>
                  <a:pt x="521611" y="61651"/>
                </a:lnTo>
                <a:lnTo>
                  <a:pt x="519925" y="62037"/>
                </a:lnTo>
                <a:lnTo>
                  <a:pt x="518213" y="62408"/>
                </a:lnTo>
                <a:lnTo>
                  <a:pt x="516501" y="62778"/>
                </a:lnTo>
                <a:lnTo>
                  <a:pt x="514816" y="63157"/>
                </a:lnTo>
                <a:lnTo>
                  <a:pt x="515084" y="61566"/>
                </a:lnTo>
                <a:lnTo>
                  <a:pt x="515324" y="59976"/>
                </a:lnTo>
                <a:lnTo>
                  <a:pt x="515565" y="58393"/>
                </a:lnTo>
                <a:lnTo>
                  <a:pt x="515779" y="56795"/>
                </a:lnTo>
                <a:lnTo>
                  <a:pt x="515966" y="55205"/>
                </a:lnTo>
                <a:lnTo>
                  <a:pt x="516154" y="53615"/>
                </a:lnTo>
                <a:lnTo>
                  <a:pt x="516287" y="52024"/>
                </a:lnTo>
                <a:lnTo>
                  <a:pt x="516421" y="50426"/>
                </a:lnTo>
                <a:lnTo>
                  <a:pt x="516501" y="48836"/>
                </a:lnTo>
                <a:lnTo>
                  <a:pt x="516582" y="47238"/>
                </a:lnTo>
                <a:lnTo>
                  <a:pt x="516608" y="45640"/>
                </a:lnTo>
                <a:lnTo>
                  <a:pt x="516635" y="44050"/>
                </a:lnTo>
                <a:lnTo>
                  <a:pt x="516608" y="42452"/>
                </a:lnTo>
                <a:lnTo>
                  <a:pt x="516555" y="40854"/>
                </a:lnTo>
                <a:lnTo>
                  <a:pt x="516475" y="39263"/>
                </a:lnTo>
                <a:lnTo>
                  <a:pt x="516368" y="37665"/>
                </a:lnTo>
                <a:lnTo>
                  <a:pt x="516207" y="36075"/>
                </a:lnTo>
                <a:lnTo>
                  <a:pt x="516020" y="34477"/>
                </a:lnTo>
                <a:lnTo>
                  <a:pt x="515806" y="32887"/>
                </a:lnTo>
                <a:lnTo>
                  <a:pt x="515538" y="31297"/>
                </a:lnTo>
                <a:lnTo>
                  <a:pt x="515244" y="29706"/>
                </a:lnTo>
                <a:lnTo>
                  <a:pt x="514923" y="28116"/>
                </a:lnTo>
                <a:lnTo>
                  <a:pt x="514549" y="26526"/>
                </a:lnTo>
                <a:lnTo>
                  <a:pt x="514121" y="24935"/>
                </a:lnTo>
                <a:lnTo>
                  <a:pt x="513666" y="23353"/>
                </a:lnTo>
                <a:lnTo>
                  <a:pt x="513184" y="21762"/>
                </a:lnTo>
                <a:lnTo>
                  <a:pt x="512623" y="20180"/>
                </a:lnTo>
                <a:lnTo>
                  <a:pt x="512034" y="18605"/>
                </a:lnTo>
                <a:lnTo>
                  <a:pt x="511419" y="17022"/>
                </a:lnTo>
                <a:lnTo>
                  <a:pt x="510723" y="15448"/>
                </a:lnTo>
                <a:lnTo>
                  <a:pt x="510001" y="13873"/>
                </a:lnTo>
                <a:lnTo>
                  <a:pt x="509225" y="12298"/>
                </a:lnTo>
                <a:lnTo>
                  <a:pt x="509172" y="12205"/>
                </a:lnTo>
                <a:lnTo>
                  <a:pt x="509091" y="12113"/>
                </a:lnTo>
                <a:lnTo>
                  <a:pt x="509011" y="12020"/>
                </a:lnTo>
                <a:lnTo>
                  <a:pt x="508904" y="11935"/>
                </a:lnTo>
                <a:lnTo>
                  <a:pt x="508770" y="11850"/>
                </a:lnTo>
                <a:lnTo>
                  <a:pt x="508637" y="11773"/>
                </a:lnTo>
                <a:lnTo>
                  <a:pt x="508503" y="11703"/>
                </a:lnTo>
                <a:lnTo>
                  <a:pt x="508342" y="11626"/>
                </a:lnTo>
                <a:lnTo>
                  <a:pt x="508155" y="11564"/>
                </a:lnTo>
                <a:lnTo>
                  <a:pt x="507995" y="11495"/>
                </a:lnTo>
                <a:lnTo>
                  <a:pt x="507781" y="11433"/>
                </a:lnTo>
                <a:lnTo>
                  <a:pt x="507593" y="11379"/>
                </a:lnTo>
                <a:lnTo>
                  <a:pt x="507139" y="11279"/>
                </a:lnTo>
                <a:lnTo>
                  <a:pt x="506657" y="11186"/>
                </a:lnTo>
                <a:lnTo>
                  <a:pt x="506149" y="11117"/>
                </a:lnTo>
                <a:lnTo>
                  <a:pt x="505614" y="11055"/>
                </a:lnTo>
                <a:lnTo>
                  <a:pt x="505052" y="11001"/>
                </a:lnTo>
                <a:lnTo>
                  <a:pt x="504490" y="10970"/>
                </a:lnTo>
                <a:lnTo>
                  <a:pt x="503902" y="10947"/>
                </a:lnTo>
                <a:lnTo>
                  <a:pt x="503313" y="10939"/>
                </a:lnTo>
                <a:lnTo>
                  <a:pt x="502698" y="10947"/>
                </a:lnTo>
                <a:lnTo>
                  <a:pt x="502110" y="10962"/>
                </a:lnTo>
                <a:lnTo>
                  <a:pt x="501521" y="10993"/>
                </a:lnTo>
                <a:lnTo>
                  <a:pt x="500933" y="11032"/>
                </a:lnTo>
                <a:lnTo>
                  <a:pt x="500344" y="11086"/>
                </a:lnTo>
                <a:lnTo>
                  <a:pt x="499809" y="11148"/>
                </a:lnTo>
                <a:lnTo>
                  <a:pt x="499274" y="11225"/>
                </a:lnTo>
                <a:lnTo>
                  <a:pt x="498766" y="11317"/>
                </a:lnTo>
                <a:lnTo>
                  <a:pt x="498311" y="11418"/>
                </a:lnTo>
                <a:lnTo>
                  <a:pt x="497856" y="11526"/>
                </a:lnTo>
                <a:lnTo>
                  <a:pt x="497482" y="11649"/>
                </a:lnTo>
                <a:lnTo>
                  <a:pt x="497134" y="11788"/>
                </a:lnTo>
                <a:lnTo>
                  <a:pt x="496973" y="11858"/>
                </a:lnTo>
                <a:lnTo>
                  <a:pt x="496813" y="11927"/>
                </a:lnTo>
                <a:lnTo>
                  <a:pt x="496706" y="12005"/>
                </a:lnTo>
                <a:lnTo>
                  <a:pt x="496572" y="12082"/>
                </a:lnTo>
                <a:lnTo>
                  <a:pt x="496492" y="12167"/>
                </a:lnTo>
                <a:lnTo>
                  <a:pt x="496412" y="12252"/>
                </a:lnTo>
                <a:lnTo>
                  <a:pt x="496331" y="12336"/>
                </a:lnTo>
                <a:lnTo>
                  <a:pt x="496278" y="12429"/>
                </a:lnTo>
                <a:lnTo>
                  <a:pt x="496251" y="12522"/>
                </a:lnTo>
                <a:lnTo>
                  <a:pt x="496224" y="12614"/>
                </a:lnTo>
                <a:lnTo>
                  <a:pt x="496224" y="12707"/>
                </a:lnTo>
                <a:lnTo>
                  <a:pt x="496251" y="12807"/>
                </a:lnTo>
                <a:lnTo>
                  <a:pt x="498124" y="19392"/>
                </a:lnTo>
                <a:lnTo>
                  <a:pt x="499006" y="22673"/>
                </a:lnTo>
                <a:lnTo>
                  <a:pt x="499889" y="25954"/>
                </a:lnTo>
                <a:lnTo>
                  <a:pt x="500719" y="29228"/>
                </a:lnTo>
                <a:lnTo>
                  <a:pt x="501521" y="32501"/>
                </a:lnTo>
                <a:lnTo>
                  <a:pt x="502243" y="35774"/>
                </a:lnTo>
                <a:lnTo>
                  <a:pt x="502591" y="37403"/>
                </a:lnTo>
                <a:lnTo>
                  <a:pt x="502912" y="39040"/>
                </a:lnTo>
                <a:lnTo>
                  <a:pt x="503206" y="40676"/>
                </a:lnTo>
                <a:lnTo>
                  <a:pt x="503501" y="42313"/>
                </a:lnTo>
                <a:lnTo>
                  <a:pt x="503768" y="43949"/>
                </a:lnTo>
                <a:lnTo>
                  <a:pt x="504009" y="45586"/>
                </a:lnTo>
                <a:lnTo>
                  <a:pt x="504223" y="47223"/>
                </a:lnTo>
                <a:lnTo>
                  <a:pt x="504410" y="48859"/>
                </a:lnTo>
                <a:lnTo>
                  <a:pt x="504597" y="50504"/>
                </a:lnTo>
                <a:lnTo>
                  <a:pt x="504731" y="52140"/>
                </a:lnTo>
                <a:lnTo>
                  <a:pt x="504838" y="53785"/>
                </a:lnTo>
                <a:lnTo>
                  <a:pt x="504918" y="55429"/>
                </a:lnTo>
                <a:lnTo>
                  <a:pt x="504972" y="57073"/>
                </a:lnTo>
                <a:lnTo>
                  <a:pt x="504999" y="58718"/>
                </a:lnTo>
                <a:lnTo>
                  <a:pt x="504999" y="60362"/>
                </a:lnTo>
                <a:lnTo>
                  <a:pt x="504945" y="62014"/>
                </a:lnTo>
                <a:lnTo>
                  <a:pt x="504865" y="63666"/>
                </a:lnTo>
                <a:lnTo>
                  <a:pt x="504758" y="65318"/>
                </a:lnTo>
                <a:lnTo>
                  <a:pt x="502083" y="65851"/>
                </a:lnTo>
                <a:lnTo>
                  <a:pt x="499408" y="66383"/>
                </a:lnTo>
                <a:lnTo>
                  <a:pt x="496706" y="66908"/>
                </a:lnTo>
                <a:lnTo>
                  <a:pt x="494004" y="67418"/>
                </a:lnTo>
                <a:lnTo>
                  <a:pt x="491249" y="67927"/>
                </a:lnTo>
                <a:lnTo>
                  <a:pt x="488493" y="68429"/>
                </a:lnTo>
                <a:lnTo>
                  <a:pt x="485738" y="68916"/>
                </a:lnTo>
                <a:lnTo>
                  <a:pt x="482956" y="69402"/>
                </a:lnTo>
                <a:lnTo>
                  <a:pt x="480147" y="69881"/>
                </a:lnTo>
                <a:lnTo>
                  <a:pt x="477312" y="70352"/>
                </a:lnTo>
                <a:lnTo>
                  <a:pt x="474476" y="70815"/>
                </a:lnTo>
                <a:lnTo>
                  <a:pt x="471614" y="71270"/>
                </a:lnTo>
                <a:lnTo>
                  <a:pt x="468752" y="71710"/>
                </a:lnTo>
                <a:lnTo>
                  <a:pt x="465862" y="72150"/>
                </a:lnTo>
                <a:lnTo>
                  <a:pt x="462947" y="72583"/>
                </a:lnTo>
                <a:lnTo>
                  <a:pt x="460031" y="73007"/>
                </a:lnTo>
                <a:lnTo>
                  <a:pt x="460031" y="73007"/>
                </a:lnTo>
                <a:lnTo>
                  <a:pt x="460379" y="72158"/>
                </a:lnTo>
                <a:lnTo>
                  <a:pt x="460700" y="71316"/>
                </a:lnTo>
                <a:lnTo>
                  <a:pt x="461021" y="70467"/>
                </a:lnTo>
                <a:lnTo>
                  <a:pt x="461288" y="69618"/>
                </a:lnTo>
                <a:lnTo>
                  <a:pt x="461582" y="68769"/>
                </a:lnTo>
                <a:lnTo>
                  <a:pt x="461823" y="67920"/>
                </a:lnTo>
                <a:lnTo>
                  <a:pt x="462305" y="66214"/>
                </a:lnTo>
                <a:lnTo>
                  <a:pt x="462706" y="64508"/>
                </a:lnTo>
                <a:lnTo>
                  <a:pt x="463054" y="62801"/>
                </a:lnTo>
                <a:lnTo>
                  <a:pt x="463375" y="61095"/>
                </a:lnTo>
                <a:lnTo>
                  <a:pt x="463642" y="59382"/>
                </a:lnTo>
                <a:lnTo>
                  <a:pt x="463883" y="57675"/>
                </a:lnTo>
                <a:lnTo>
                  <a:pt x="464097" y="55962"/>
                </a:lnTo>
                <a:lnTo>
                  <a:pt x="464471" y="52549"/>
                </a:lnTo>
                <a:lnTo>
                  <a:pt x="464846" y="49137"/>
                </a:lnTo>
                <a:lnTo>
                  <a:pt x="465220" y="45733"/>
                </a:lnTo>
                <a:lnTo>
                  <a:pt x="465488" y="43571"/>
                </a:lnTo>
                <a:lnTo>
                  <a:pt x="465782" y="41410"/>
                </a:lnTo>
                <a:lnTo>
                  <a:pt x="466371" y="37063"/>
                </a:lnTo>
                <a:lnTo>
                  <a:pt x="466638" y="34879"/>
                </a:lnTo>
                <a:lnTo>
                  <a:pt x="466879" y="32694"/>
                </a:lnTo>
                <a:lnTo>
                  <a:pt x="467093" y="30509"/>
                </a:lnTo>
                <a:lnTo>
                  <a:pt x="467227" y="28324"/>
                </a:lnTo>
                <a:lnTo>
                  <a:pt x="467307" y="27236"/>
                </a:lnTo>
                <a:lnTo>
                  <a:pt x="467334" y="26140"/>
                </a:lnTo>
                <a:lnTo>
                  <a:pt x="467361" y="25051"/>
                </a:lnTo>
                <a:lnTo>
                  <a:pt x="467361" y="23963"/>
                </a:lnTo>
                <a:lnTo>
                  <a:pt x="467334" y="22866"/>
                </a:lnTo>
                <a:lnTo>
                  <a:pt x="467280" y="21778"/>
                </a:lnTo>
                <a:lnTo>
                  <a:pt x="467227" y="20689"/>
                </a:lnTo>
                <a:lnTo>
                  <a:pt x="467120" y="19601"/>
                </a:lnTo>
                <a:lnTo>
                  <a:pt x="467013" y="18512"/>
                </a:lnTo>
                <a:lnTo>
                  <a:pt x="466852" y="17432"/>
                </a:lnTo>
                <a:lnTo>
                  <a:pt x="466692" y="16343"/>
                </a:lnTo>
                <a:lnTo>
                  <a:pt x="466478" y="15262"/>
                </a:lnTo>
                <a:lnTo>
                  <a:pt x="466237" y="14182"/>
                </a:lnTo>
                <a:lnTo>
                  <a:pt x="465969" y="13101"/>
                </a:lnTo>
                <a:lnTo>
                  <a:pt x="465648" y="12020"/>
                </a:lnTo>
                <a:lnTo>
                  <a:pt x="465301" y="10947"/>
                </a:lnTo>
                <a:lnTo>
                  <a:pt x="465247" y="10839"/>
                </a:lnTo>
                <a:lnTo>
                  <a:pt x="465194" y="10731"/>
                </a:lnTo>
                <a:lnTo>
                  <a:pt x="465113" y="10630"/>
                </a:lnTo>
                <a:lnTo>
                  <a:pt x="465033" y="10530"/>
                </a:lnTo>
                <a:lnTo>
                  <a:pt x="464926" y="10430"/>
                </a:lnTo>
                <a:lnTo>
                  <a:pt x="464792" y="10337"/>
                </a:lnTo>
                <a:lnTo>
                  <a:pt x="464685" y="10252"/>
                </a:lnTo>
                <a:lnTo>
                  <a:pt x="464525" y="10159"/>
                </a:lnTo>
                <a:lnTo>
                  <a:pt x="464204" y="10005"/>
                </a:lnTo>
                <a:lnTo>
                  <a:pt x="463856" y="9851"/>
                </a:lnTo>
                <a:lnTo>
                  <a:pt x="463455" y="9719"/>
                </a:lnTo>
                <a:lnTo>
                  <a:pt x="463000" y="9596"/>
                </a:lnTo>
                <a:lnTo>
                  <a:pt x="462545" y="9496"/>
                </a:lnTo>
                <a:lnTo>
                  <a:pt x="462037" y="9403"/>
                </a:lnTo>
                <a:lnTo>
                  <a:pt x="461529" y="9318"/>
                </a:lnTo>
                <a:lnTo>
                  <a:pt x="460994" y="9256"/>
                </a:lnTo>
                <a:lnTo>
                  <a:pt x="460432" y="9210"/>
                </a:lnTo>
                <a:lnTo>
                  <a:pt x="459870" y="9171"/>
                </a:lnTo>
                <a:lnTo>
                  <a:pt x="459282" y="9148"/>
                </a:lnTo>
                <a:lnTo>
                  <a:pt x="458720" y="9140"/>
                </a:lnTo>
                <a:lnTo>
                  <a:pt x="458132" y="9148"/>
                </a:lnTo>
                <a:lnTo>
                  <a:pt x="457570" y="9164"/>
                </a:lnTo>
                <a:lnTo>
                  <a:pt x="457008" y="9202"/>
                </a:lnTo>
                <a:lnTo>
                  <a:pt x="456446" y="9248"/>
                </a:lnTo>
                <a:lnTo>
                  <a:pt x="455911" y="9310"/>
                </a:lnTo>
                <a:lnTo>
                  <a:pt x="455403" y="9387"/>
                </a:lnTo>
                <a:lnTo>
                  <a:pt x="454921" y="9480"/>
                </a:lnTo>
                <a:lnTo>
                  <a:pt x="454467" y="9580"/>
                </a:lnTo>
                <a:lnTo>
                  <a:pt x="454039" y="9704"/>
                </a:lnTo>
                <a:lnTo>
                  <a:pt x="453637" y="9835"/>
                </a:lnTo>
                <a:lnTo>
                  <a:pt x="453290" y="9990"/>
                </a:lnTo>
                <a:lnTo>
                  <a:pt x="453129" y="10067"/>
                </a:lnTo>
                <a:lnTo>
                  <a:pt x="452995" y="10152"/>
                </a:lnTo>
                <a:lnTo>
                  <a:pt x="452862" y="10237"/>
                </a:lnTo>
                <a:lnTo>
                  <a:pt x="452728" y="10329"/>
                </a:lnTo>
                <a:lnTo>
                  <a:pt x="452621" y="10422"/>
                </a:lnTo>
                <a:lnTo>
                  <a:pt x="452541" y="10522"/>
                </a:lnTo>
                <a:lnTo>
                  <a:pt x="452460" y="10623"/>
                </a:lnTo>
                <a:lnTo>
                  <a:pt x="452380" y="10723"/>
                </a:lnTo>
                <a:lnTo>
                  <a:pt x="452327" y="10839"/>
                </a:lnTo>
                <a:lnTo>
                  <a:pt x="452300" y="10947"/>
                </a:lnTo>
                <a:lnTo>
                  <a:pt x="452086" y="11974"/>
                </a:lnTo>
                <a:lnTo>
                  <a:pt x="451872" y="12993"/>
                </a:lnTo>
                <a:lnTo>
                  <a:pt x="451711" y="14019"/>
                </a:lnTo>
                <a:lnTo>
                  <a:pt x="451551" y="15046"/>
                </a:lnTo>
                <a:lnTo>
                  <a:pt x="451444" y="16073"/>
                </a:lnTo>
                <a:lnTo>
                  <a:pt x="451337" y="17100"/>
                </a:lnTo>
                <a:lnTo>
                  <a:pt x="451257" y="18134"/>
                </a:lnTo>
                <a:lnTo>
                  <a:pt x="451203" y="19161"/>
                </a:lnTo>
                <a:lnTo>
                  <a:pt x="451176" y="20195"/>
                </a:lnTo>
                <a:lnTo>
                  <a:pt x="451150" y="21222"/>
                </a:lnTo>
                <a:lnTo>
                  <a:pt x="451150" y="23283"/>
                </a:lnTo>
                <a:lnTo>
                  <a:pt x="451203" y="25352"/>
                </a:lnTo>
                <a:lnTo>
                  <a:pt x="451310" y="27413"/>
                </a:lnTo>
                <a:lnTo>
                  <a:pt x="451417" y="29482"/>
                </a:lnTo>
                <a:lnTo>
                  <a:pt x="451578" y="31544"/>
                </a:lnTo>
                <a:lnTo>
                  <a:pt x="451872" y="35674"/>
                </a:lnTo>
                <a:lnTo>
                  <a:pt x="452006" y="37735"/>
                </a:lnTo>
                <a:lnTo>
                  <a:pt x="452139" y="39796"/>
                </a:lnTo>
                <a:lnTo>
                  <a:pt x="452193" y="41850"/>
                </a:lnTo>
                <a:lnTo>
                  <a:pt x="452220" y="43903"/>
                </a:lnTo>
                <a:lnTo>
                  <a:pt x="452220" y="45795"/>
                </a:lnTo>
                <a:lnTo>
                  <a:pt x="452139" y="47686"/>
                </a:lnTo>
                <a:lnTo>
                  <a:pt x="452032" y="49577"/>
                </a:lnTo>
                <a:lnTo>
                  <a:pt x="451899" y="51469"/>
                </a:lnTo>
                <a:lnTo>
                  <a:pt x="451604" y="55259"/>
                </a:lnTo>
                <a:lnTo>
                  <a:pt x="451310" y="59050"/>
                </a:lnTo>
                <a:lnTo>
                  <a:pt x="451176" y="60949"/>
                </a:lnTo>
                <a:lnTo>
                  <a:pt x="451069" y="62840"/>
                </a:lnTo>
                <a:lnTo>
                  <a:pt x="451016" y="64739"/>
                </a:lnTo>
                <a:lnTo>
                  <a:pt x="450989" y="66631"/>
                </a:lnTo>
                <a:lnTo>
                  <a:pt x="451016" y="68522"/>
                </a:lnTo>
                <a:lnTo>
                  <a:pt x="451043" y="69471"/>
                </a:lnTo>
                <a:lnTo>
                  <a:pt x="451096" y="70413"/>
                </a:lnTo>
                <a:lnTo>
                  <a:pt x="451176" y="71363"/>
                </a:lnTo>
                <a:lnTo>
                  <a:pt x="451257" y="72305"/>
                </a:lnTo>
                <a:lnTo>
                  <a:pt x="451390" y="73246"/>
                </a:lnTo>
                <a:lnTo>
                  <a:pt x="451497" y="74188"/>
                </a:lnTo>
                <a:lnTo>
                  <a:pt x="448368" y="74605"/>
                </a:lnTo>
                <a:lnTo>
                  <a:pt x="445211" y="75014"/>
                </a:lnTo>
                <a:lnTo>
                  <a:pt x="442028" y="75416"/>
                </a:lnTo>
                <a:lnTo>
                  <a:pt x="438844" y="75809"/>
                </a:lnTo>
                <a:lnTo>
                  <a:pt x="435634" y="76195"/>
                </a:lnTo>
                <a:lnTo>
                  <a:pt x="432424" y="76574"/>
                </a:lnTo>
                <a:lnTo>
                  <a:pt x="429187" y="76937"/>
                </a:lnTo>
                <a:lnTo>
                  <a:pt x="425951" y="77299"/>
                </a:lnTo>
                <a:lnTo>
                  <a:pt x="422687" y="77647"/>
                </a:lnTo>
                <a:lnTo>
                  <a:pt x="419423" y="77986"/>
                </a:lnTo>
                <a:lnTo>
                  <a:pt x="416160" y="78318"/>
                </a:lnTo>
                <a:lnTo>
                  <a:pt x="412870" y="78650"/>
                </a:lnTo>
                <a:lnTo>
                  <a:pt x="409579" y="78967"/>
                </a:lnTo>
                <a:lnTo>
                  <a:pt x="406262" y="79268"/>
                </a:lnTo>
                <a:lnTo>
                  <a:pt x="402945" y="79569"/>
                </a:lnTo>
                <a:lnTo>
                  <a:pt x="399628" y="79862"/>
                </a:lnTo>
                <a:lnTo>
                  <a:pt x="399628" y="79862"/>
                </a:lnTo>
                <a:lnTo>
                  <a:pt x="400350" y="78813"/>
                </a:lnTo>
                <a:lnTo>
                  <a:pt x="401046" y="77763"/>
                </a:lnTo>
                <a:lnTo>
                  <a:pt x="401741" y="76713"/>
                </a:lnTo>
                <a:lnTo>
                  <a:pt x="402410" y="75663"/>
                </a:lnTo>
                <a:lnTo>
                  <a:pt x="403079" y="74605"/>
                </a:lnTo>
                <a:lnTo>
                  <a:pt x="403694" y="73548"/>
                </a:lnTo>
                <a:lnTo>
                  <a:pt x="404336" y="72490"/>
                </a:lnTo>
                <a:lnTo>
                  <a:pt x="404925" y="71432"/>
                </a:lnTo>
                <a:lnTo>
                  <a:pt x="405513" y="70367"/>
                </a:lnTo>
                <a:lnTo>
                  <a:pt x="406075" y="69302"/>
                </a:lnTo>
                <a:lnTo>
                  <a:pt x="406637" y="68236"/>
                </a:lnTo>
                <a:lnTo>
                  <a:pt x="407172" y="67163"/>
                </a:lnTo>
                <a:lnTo>
                  <a:pt x="407680" y="66090"/>
                </a:lnTo>
                <a:lnTo>
                  <a:pt x="408188" y="65025"/>
                </a:lnTo>
                <a:lnTo>
                  <a:pt x="408670" y="63952"/>
                </a:lnTo>
                <a:lnTo>
                  <a:pt x="409151" y="62871"/>
                </a:lnTo>
                <a:lnTo>
                  <a:pt x="409579" y="61798"/>
                </a:lnTo>
                <a:lnTo>
                  <a:pt x="410034" y="60717"/>
                </a:lnTo>
                <a:lnTo>
                  <a:pt x="410435" y="59636"/>
                </a:lnTo>
                <a:lnTo>
                  <a:pt x="410836" y="58563"/>
                </a:lnTo>
                <a:lnTo>
                  <a:pt x="411211" y="57475"/>
                </a:lnTo>
                <a:lnTo>
                  <a:pt x="411585" y="56394"/>
                </a:lnTo>
                <a:lnTo>
                  <a:pt x="411933" y="55313"/>
                </a:lnTo>
                <a:lnTo>
                  <a:pt x="412281" y="54225"/>
                </a:lnTo>
                <a:lnTo>
                  <a:pt x="412575" y="53144"/>
                </a:lnTo>
                <a:lnTo>
                  <a:pt x="412896" y="52055"/>
                </a:lnTo>
                <a:lnTo>
                  <a:pt x="413164" y="50975"/>
                </a:lnTo>
                <a:lnTo>
                  <a:pt x="413431" y="49886"/>
                </a:lnTo>
                <a:lnTo>
                  <a:pt x="413699" y="48798"/>
                </a:lnTo>
                <a:lnTo>
                  <a:pt x="413913" y="47709"/>
                </a:lnTo>
                <a:lnTo>
                  <a:pt x="414154" y="46621"/>
                </a:lnTo>
                <a:lnTo>
                  <a:pt x="414341" y="45532"/>
                </a:lnTo>
                <a:lnTo>
                  <a:pt x="414528" y="44444"/>
                </a:lnTo>
                <a:lnTo>
                  <a:pt x="414689" y="43355"/>
                </a:lnTo>
                <a:lnTo>
                  <a:pt x="414849" y="42267"/>
                </a:lnTo>
                <a:lnTo>
                  <a:pt x="414983" y="41178"/>
                </a:lnTo>
                <a:lnTo>
                  <a:pt x="415117" y="40082"/>
                </a:lnTo>
                <a:lnTo>
                  <a:pt x="415197" y="38993"/>
                </a:lnTo>
                <a:lnTo>
                  <a:pt x="415304" y="37905"/>
                </a:lnTo>
                <a:lnTo>
                  <a:pt x="415357" y="36816"/>
                </a:lnTo>
                <a:lnTo>
                  <a:pt x="415464" y="34639"/>
                </a:lnTo>
                <a:lnTo>
                  <a:pt x="415491" y="32470"/>
                </a:lnTo>
                <a:lnTo>
                  <a:pt x="415464" y="30293"/>
                </a:lnTo>
                <a:lnTo>
                  <a:pt x="415357" y="28124"/>
                </a:lnTo>
                <a:lnTo>
                  <a:pt x="415197" y="25962"/>
                </a:lnTo>
                <a:lnTo>
                  <a:pt x="414983" y="23801"/>
                </a:lnTo>
                <a:lnTo>
                  <a:pt x="414689" y="21639"/>
                </a:lnTo>
                <a:lnTo>
                  <a:pt x="414341" y="19485"/>
                </a:lnTo>
                <a:lnTo>
                  <a:pt x="413940" y="17347"/>
                </a:lnTo>
                <a:lnTo>
                  <a:pt x="413485" y="15201"/>
                </a:lnTo>
                <a:lnTo>
                  <a:pt x="412950" y="13070"/>
                </a:lnTo>
                <a:lnTo>
                  <a:pt x="412335" y="10947"/>
                </a:lnTo>
                <a:lnTo>
                  <a:pt x="412308" y="10839"/>
                </a:lnTo>
                <a:lnTo>
                  <a:pt x="412254" y="10746"/>
                </a:lnTo>
                <a:lnTo>
                  <a:pt x="412174" y="10646"/>
                </a:lnTo>
                <a:lnTo>
                  <a:pt x="412094" y="10553"/>
                </a:lnTo>
                <a:lnTo>
                  <a:pt x="412013" y="10461"/>
                </a:lnTo>
                <a:lnTo>
                  <a:pt x="411880" y="10376"/>
                </a:lnTo>
                <a:lnTo>
                  <a:pt x="411773" y="10291"/>
                </a:lnTo>
                <a:lnTo>
                  <a:pt x="411639" y="10213"/>
                </a:lnTo>
                <a:lnTo>
                  <a:pt x="411318" y="10059"/>
                </a:lnTo>
                <a:lnTo>
                  <a:pt x="410970" y="9920"/>
                </a:lnTo>
                <a:lnTo>
                  <a:pt x="410569" y="9797"/>
                </a:lnTo>
                <a:lnTo>
                  <a:pt x="410141" y="9681"/>
                </a:lnTo>
                <a:lnTo>
                  <a:pt x="409686" y="9580"/>
                </a:lnTo>
                <a:lnTo>
                  <a:pt x="409205" y="9496"/>
                </a:lnTo>
                <a:lnTo>
                  <a:pt x="408696" y="9426"/>
                </a:lnTo>
                <a:lnTo>
                  <a:pt x="408161" y="9364"/>
                </a:lnTo>
                <a:lnTo>
                  <a:pt x="407626" y="9310"/>
                </a:lnTo>
                <a:lnTo>
                  <a:pt x="407065" y="9279"/>
                </a:lnTo>
                <a:lnTo>
                  <a:pt x="406530" y="9256"/>
                </a:lnTo>
                <a:lnTo>
                  <a:pt x="405968" y="9248"/>
                </a:lnTo>
                <a:lnTo>
                  <a:pt x="405406" y="9256"/>
                </a:lnTo>
                <a:lnTo>
                  <a:pt x="404844" y="9272"/>
                </a:lnTo>
                <a:lnTo>
                  <a:pt x="404309" y="9303"/>
                </a:lnTo>
                <a:lnTo>
                  <a:pt x="403774" y="9349"/>
                </a:lnTo>
                <a:lnTo>
                  <a:pt x="403266" y="9403"/>
                </a:lnTo>
                <a:lnTo>
                  <a:pt x="402785" y="9480"/>
                </a:lnTo>
                <a:lnTo>
                  <a:pt x="402330" y="9565"/>
                </a:lnTo>
                <a:lnTo>
                  <a:pt x="401902" y="9665"/>
                </a:lnTo>
                <a:lnTo>
                  <a:pt x="401527" y="9773"/>
                </a:lnTo>
                <a:lnTo>
                  <a:pt x="401180" y="9897"/>
                </a:lnTo>
                <a:lnTo>
                  <a:pt x="401019" y="9966"/>
                </a:lnTo>
                <a:lnTo>
                  <a:pt x="400858" y="10044"/>
                </a:lnTo>
                <a:lnTo>
                  <a:pt x="400725" y="10113"/>
                </a:lnTo>
                <a:lnTo>
                  <a:pt x="400618" y="10190"/>
                </a:lnTo>
                <a:lnTo>
                  <a:pt x="400511" y="10275"/>
                </a:lnTo>
                <a:lnTo>
                  <a:pt x="400404" y="10360"/>
                </a:lnTo>
                <a:lnTo>
                  <a:pt x="400323" y="10453"/>
                </a:lnTo>
                <a:lnTo>
                  <a:pt x="400243" y="10545"/>
                </a:lnTo>
                <a:lnTo>
                  <a:pt x="400190" y="10638"/>
                </a:lnTo>
                <a:lnTo>
                  <a:pt x="400163" y="10738"/>
                </a:lnTo>
                <a:lnTo>
                  <a:pt x="400136" y="10839"/>
                </a:lnTo>
                <a:lnTo>
                  <a:pt x="400136" y="10947"/>
                </a:lnTo>
                <a:lnTo>
                  <a:pt x="400243" y="13108"/>
                </a:lnTo>
                <a:lnTo>
                  <a:pt x="400297" y="15270"/>
                </a:lnTo>
                <a:lnTo>
                  <a:pt x="400350" y="17432"/>
                </a:lnTo>
                <a:lnTo>
                  <a:pt x="400350" y="19585"/>
                </a:lnTo>
                <a:lnTo>
                  <a:pt x="400350" y="21739"/>
                </a:lnTo>
                <a:lnTo>
                  <a:pt x="400323" y="23893"/>
                </a:lnTo>
                <a:lnTo>
                  <a:pt x="400270" y="26039"/>
                </a:lnTo>
                <a:lnTo>
                  <a:pt x="400216" y="28185"/>
                </a:lnTo>
                <a:lnTo>
                  <a:pt x="400109" y="30332"/>
                </a:lnTo>
                <a:lnTo>
                  <a:pt x="400002" y="32478"/>
                </a:lnTo>
                <a:lnTo>
                  <a:pt x="399869" y="34624"/>
                </a:lnTo>
                <a:lnTo>
                  <a:pt x="399708" y="36762"/>
                </a:lnTo>
                <a:lnTo>
                  <a:pt x="399521" y="38908"/>
                </a:lnTo>
                <a:lnTo>
                  <a:pt x="399334" y="41047"/>
                </a:lnTo>
                <a:lnTo>
                  <a:pt x="399120" y="43185"/>
                </a:lnTo>
                <a:lnTo>
                  <a:pt x="398879" y="45331"/>
                </a:lnTo>
                <a:lnTo>
                  <a:pt x="398611" y="47470"/>
                </a:lnTo>
                <a:lnTo>
                  <a:pt x="398344" y="49608"/>
                </a:lnTo>
                <a:lnTo>
                  <a:pt x="398050" y="51747"/>
                </a:lnTo>
                <a:lnTo>
                  <a:pt x="397755" y="53885"/>
                </a:lnTo>
                <a:lnTo>
                  <a:pt x="397434" y="56031"/>
                </a:lnTo>
                <a:lnTo>
                  <a:pt x="397087" y="58170"/>
                </a:lnTo>
                <a:lnTo>
                  <a:pt x="396712" y="60316"/>
                </a:lnTo>
                <a:lnTo>
                  <a:pt x="396338" y="62454"/>
                </a:lnTo>
                <a:lnTo>
                  <a:pt x="395535" y="66746"/>
                </a:lnTo>
                <a:lnTo>
                  <a:pt x="394679" y="71046"/>
                </a:lnTo>
                <a:lnTo>
                  <a:pt x="393770" y="75354"/>
                </a:lnTo>
                <a:lnTo>
                  <a:pt x="392807" y="79669"/>
                </a:lnTo>
                <a:lnTo>
                  <a:pt x="392807" y="79770"/>
                </a:lnTo>
                <a:lnTo>
                  <a:pt x="392833" y="79862"/>
                </a:lnTo>
                <a:lnTo>
                  <a:pt x="392887" y="79955"/>
                </a:lnTo>
                <a:lnTo>
                  <a:pt x="392994" y="80040"/>
                </a:lnTo>
                <a:lnTo>
                  <a:pt x="393101" y="80117"/>
                </a:lnTo>
                <a:lnTo>
                  <a:pt x="393261" y="80194"/>
                </a:lnTo>
                <a:lnTo>
                  <a:pt x="393422" y="80264"/>
                </a:lnTo>
                <a:lnTo>
                  <a:pt x="393636" y="80326"/>
                </a:lnTo>
                <a:lnTo>
                  <a:pt x="388954" y="80696"/>
                </a:lnTo>
                <a:lnTo>
                  <a:pt x="384273" y="81051"/>
                </a:lnTo>
                <a:lnTo>
                  <a:pt x="379592" y="81399"/>
                </a:lnTo>
                <a:lnTo>
                  <a:pt x="374884" y="81723"/>
                </a:lnTo>
                <a:lnTo>
                  <a:pt x="370149" y="82032"/>
                </a:lnTo>
                <a:lnTo>
                  <a:pt x="365441" y="82325"/>
                </a:lnTo>
                <a:lnTo>
                  <a:pt x="363060" y="82472"/>
                </a:lnTo>
                <a:lnTo>
                  <a:pt x="360679" y="82603"/>
                </a:lnTo>
                <a:lnTo>
                  <a:pt x="358325" y="82734"/>
                </a:lnTo>
                <a:lnTo>
                  <a:pt x="355944" y="82858"/>
                </a:lnTo>
                <a:lnTo>
                  <a:pt x="356533" y="81762"/>
                </a:lnTo>
                <a:lnTo>
                  <a:pt x="357094" y="80658"/>
                </a:lnTo>
                <a:lnTo>
                  <a:pt x="357656" y="79554"/>
                </a:lnTo>
                <a:lnTo>
                  <a:pt x="358165" y="78450"/>
                </a:lnTo>
                <a:lnTo>
                  <a:pt x="358673" y="77338"/>
                </a:lnTo>
                <a:lnTo>
                  <a:pt x="359128" y="76226"/>
                </a:lnTo>
                <a:lnTo>
                  <a:pt x="359582" y="75115"/>
                </a:lnTo>
                <a:lnTo>
                  <a:pt x="360037" y="74003"/>
                </a:lnTo>
                <a:lnTo>
                  <a:pt x="360438" y="72891"/>
                </a:lnTo>
                <a:lnTo>
                  <a:pt x="360840" y="71772"/>
                </a:lnTo>
                <a:lnTo>
                  <a:pt x="361187" y="70653"/>
                </a:lnTo>
                <a:lnTo>
                  <a:pt x="361562" y="69533"/>
                </a:lnTo>
                <a:lnTo>
                  <a:pt x="361883" y="68414"/>
                </a:lnTo>
                <a:lnTo>
                  <a:pt x="362204" y="67294"/>
                </a:lnTo>
                <a:lnTo>
                  <a:pt x="362471" y="66167"/>
                </a:lnTo>
                <a:lnTo>
                  <a:pt x="362766" y="65040"/>
                </a:lnTo>
                <a:lnTo>
                  <a:pt x="363006" y="63921"/>
                </a:lnTo>
                <a:lnTo>
                  <a:pt x="363247" y="62794"/>
                </a:lnTo>
                <a:lnTo>
                  <a:pt x="363461" y="61659"/>
                </a:lnTo>
                <a:lnTo>
                  <a:pt x="363675" y="60532"/>
                </a:lnTo>
                <a:lnTo>
                  <a:pt x="363862" y="59405"/>
                </a:lnTo>
                <a:lnTo>
                  <a:pt x="364023" y="58270"/>
                </a:lnTo>
                <a:lnTo>
                  <a:pt x="364183" y="57143"/>
                </a:lnTo>
                <a:lnTo>
                  <a:pt x="364317" y="56008"/>
                </a:lnTo>
                <a:lnTo>
                  <a:pt x="364558" y="53746"/>
                </a:lnTo>
                <a:lnTo>
                  <a:pt x="364718" y="51476"/>
                </a:lnTo>
                <a:lnTo>
                  <a:pt x="364825" y="49207"/>
                </a:lnTo>
                <a:lnTo>
                  <a:pt x="364879" y="46937"/>
                </a:lnTo>
                <a:lnTo>
                  <a:pt x="364879" y="44667"/>
                </a:lnTo>
                <a:lnTo>
                  <a:pt x="364852" y="42390"/>
                </a:lnTo>
                <a:lnTo>
                  <a:pt x="364772" y="40120"/>
                </a:lnTo>
                <a:lnTo>
                  <a:pt x="364638" y="37851"/>
                </a:lnTo>
                <a:lnTo>
                  <a:pt x="364451" y="35589"/>
                </a:lnTo>
                <a:lnTo>
                  <a:pt x="364237" y="33319"/>
                </a:lnTo>
                <a:lnTo>
                  <a:pt x="363996" y="31057"/>
                </a:lnTo>
                <a:lnTo>
                  <a:pt x="363729" y="28795"/>
                </a:lnTo>
                <a:lnTo>
                  <a:pt x="363408" y="26541"/>
                </a:lnTo>
                <a:lnTo>
                  <a:pt x="363087" y="24287"/>
                </a:lnTo>
                <a:lnTo>
                  <a:pt x="362739" y="22040"/>
                </a:lnTo>
                <a:lnTo>
                  <a:pt x="362338" y="19802"/>
                </a:lnTo>
                <a:lnTo>
                  <a:pt x="361963" y="17563"/>
                </a:lnTo>
                <a:lnTo>
                  <a:pt x="361535" y="15332"/>
                </a:lnTo>
                <a:lnTo>
                  <a:pt x="360679" y="10893"/>
                </a:lnTo>
                <a:lnTo>
                  <a:pt x="360652" y="10785"/>
                </a:lnTo>
                <a:lnTo>
                  <a:pt x="360599" y="10677"/>
                </a:lnTo>
                <a:lnTo>
                  <a:pt x="360545" y="10576"/>
                </a:lnTo>
                <a:lnTo>
                  <a:pt x="360438" y="10476"/>
                </a:lnTo>
                <a:lnTo>
                  <a:pt x="360358" y="10383"/>
                </a:lnTo>
                <a:lnTo>
                  <a:pt x="360251" y="10291"/>
                </a:lnTo>
                <a:lnTo>
                  <a:pt x="360117" y="10198"/>
                </a:lnTo>
                <a:lnTo>
                  <a:pt x="359957" y="10113"/>
                </a:lnTo>
                <a:lnTo>
                  <a:pt x="359823" y="10036"/>
                </a:lnTo>
                <a:lnTo>
                  <a:pt x="359636" y="9959"/>
                </a:lnTo>
                <a:lnTo>
                  <a:pt x="359449" y="9882"/>
                </a:lnTo>
                <a:lnTo>
                  <a:pt x="359261" y="9812"/>
                </a:lnTo>
                <a:lnTo>
                  <a:pt x="359074" y="9743"/>
                </a:lnTo>
                <a:lnTo>
                  <a:pt x="358860" y="9681"/>
                </a:lnTo>
                <a:lnTo>
                  <a:pt x="358379" y="9557"/>
                </a:lnTo>
                <a:lnTo>
                  <a:pt x="357897" y="9457"/>
                </a:lnTo>
                <a:lnTo>
                  <a:pt x="357362" y="9364"/>
                </a:lnTo>
                <a:lnTo>
                  <a:pt x="356827" y="9295"/>
                </a:lnTo>
                <a:lnTo>
                  <a:pt x="356238" y="9233"/>
                </a:lnTo>
                <a:lnTo>
                  <a:pt x="355677" y="9179"/>
                </a:lnTo>
                <a:lnTo>
                  <a:pt x="355061" y="9148"/>
                </a:lnTo>
                <a:lnTo>
                  <a:pt x="354473" y="9125"/>
                </a:lnTo>
                <a:lnTo>
                  <a:pt x="353858" y="9117"/>
                </a:lnTo>
                <a:lnTo>
                  <a:pt x="353269" y="9125"/>
                </a:lnTo>
                <a:lnTo>
                  <a:pt x="352681" y="9148"/>
                </a:lnTo>
                <a:lnTo>
                  <a:pt x="352092" y="9187"/>
                </a:lnTo>
                <a:lnTo>
                  <a:pt x="351530" y="9233"/>
                </a:lnTo>
                <a:lnTo>
                  <a:pt x="350995" y="9295"/>
                </a:lnTo>
                <a:lnTo>
                  <a:pt x="350460" y="9372"/>
                </a:lnTo>
                <a:lnTo>
                  <a:pt x="350006" y="9465"/>
                </a:lnTo>
                <a:lnTo>
                  <a:pt x="349551" y="9565"/>
                </a:lnTo>
                <a:lnTo>
                  <a:pt x="349337" y="9619"/>
                </a:lnTo>
                <a:lnTo>
                  <a:pt x="349150" y="9681"/>
                </a:lnTo>
                <a:lnTo>
                  <a:pt x="348962" y="9750"/>
                </a:lnTo>
                <a:lnTo>
                  <a:pt x="348802" y="9812"/>
                </a:lnTo>
                <a:lnTo>
                  <a:pt x="348641" y="9889"/>
                </a:lnTo>
                <a:lnTo>
                  <a:pt x="348481" y="9959"/>
                </a:lnTo>
                <a:lnTo>
                  <a:pt x="348347" y="10036"/>
                </a:lnTo>
                <a:lnTo>
                  <a:pt x="348240" y="10121"/>
                </a:lnTo>
                <a:lnTo>
                  <a:pt x="348133" y="10206"/>
                </a:lnTo>
                <a:lnTo>
                  <a:pt x="348053" y="10291"/>
                </a:lnTo>
                <a:lnTo>
                  <a:pt x="347999" y="10383"/>
                </a:lnTo>
                <a:lnTo>
                  <a:pt x="347946" y="10476"/>
                </a:lnTo>
                <a:lnTo>
                  <a:pt x="347892" y="10576"/>
                </a:lnTo>
                <a:lnTo>
                  <a:pt x="347892" y="10677"/>
                </a:lnTo>
                <a:lnTo>
                  <a:pt x="347892" y="10785"/>
                </a:lnTo>
                <a:lnTo>
                  <a:pt x="347919" y="10893"/>
                </a:lnTo>
                <a:lnTo>
                  <a:pt x="348534" y="13155"/>
                </a:lnTo>
                <a:lnTo>
                  <a:pt x="349096" y="15424"/>
                </a:lnTo>
                <a:lnTo>
                  <a:pt x="349604" y="17686"/>
                </a:lnTo>
                <a:lnTo>
                  <a:pt x="350059" y="19948"/>
                </a:lnTo>
                <a:lnTo>
                  <a:pt x="350460" y="22210"/>
                </a:lnTo>
                <a:lnTo>
                  <a:pt x="350781" y="24464"/>
                </a:lnTo>
                <a:lnTo>
                  <a:pt x="351102" y="26719"/>
                </a:lnTo>
                <a:lnTo>
                  <a:pt x="351343" y="28973"/>
                </a:lnTo>
                <a:lnTo>
                  <a:pt x="351557" y="31227"/>
                </a:lnTo>
                <a:lnTo>
                  <a:pt x="351718" y="33481"/>
                </a:lnTo>
                <a:lnTo>
                  <a:pt x="351851" y="35735"/>
                </a:lnTo>
                <a:lnTo>
                  <a:pt x="351958" y="37982"/>
                </a:lnTo>
                <a:lnTo>
                  <a:pt x="352039" y="40236"/>
                </a:lnTo>
                <a:lnTo>
                  <a:pt x="352092" y="42483"/>
                </a:lnTo>
                <a:lnTo>
                  <a:pt x="352119" y="44729"/>
                </a:lnTo>
                <a:lnTo>
                  <a:pt x="352119" y="46983"/>
                </a:lnTo>
                <a:lnTo>
                  <a:pt x="352092" y="49230"/>
                </a:lnTo>
                <a:lnTo>
                  <a:pt x="352065" y="51476"/>
                </a:lnTo>
                <a:lnTo>
                  <a:pt x="351958" y="55977"/>
                </a:lnTo>
                <a:lnTo>
                  <a:pt x="351718" y="64986"/>
                </a:lnTo>
                <a:lnTo>
                  <a:pt x="351611" y="69495"/>
                </a:lnTo>
                <a:lnTo>
                  <a:pt x="351557" y="74011"/>
                </a:lnTo>
                <a:lnTo>
                  <a:pt x="351557" y="76273"/>
                </a:lnTo>
                <a:lnTo>
                  <a:pt x="351557" y="78535"/>
                </a:lnTo>
                <a:lnTo>
                  <a:pt x="351611" y="80804"/>
                </a:lnTo>
                <a:lnTo>
                  <a:pt x="351664" y="83066"/>
                </a:lnTo>
                <a:lnTo>
                  <a:pt x="348775" y="83205"/>
                </a:lnTo>
                <a:lnTo>
                  <a:pt x="345886" y="83336"/>
                </a:lnTo>
                <a:lnTo>
                  <a:pt x="342997" y="83460"/>
                </a:lnTo>
                <a:lnTo>
                  <a:pt x="340108" y="83583"/>
                </a:lnTo>
                <a:lnTo>
                  <a:pt x="337192" y="83699"/>
                </a:lnTo>
                <a:lnTo>
                  <a:pt x="334303" y="83807"/>
                </a:lnTo>
                <a:lnTo>
                  <a:pt x="331414" y="83908"/>
                </a:lnTo>
                <a:lnTo>
                  <a:pt x="328525" y="84000"/>
                </a:lnTo>
                <a:lnTo>
                  <a:pt x="325636" y="84093"/>
                </a:lnTo>
                <a:lnTo>
                  <a:pt x="322720" y="84178"/>
                </a:lnTo>
                <a:lnTo>
                  <a:pt x="319831" y="84255"/>
                </a:lnTo>
                <a:lnTo>
                  <a:pt x="316942" y="84325"/>
                </a:lnTo>
                <a:lnTo>
                  <a:pt x="314053" y="84386"/>
                </a:lnTo>
                <a:lnTo>
                  <a:pt x="311164" y="84448"/>
                </a:lnTo>
                <a:lnTo>
                  <a:pt x="308275" y="84502"/>
                </a:lnTo>
                <a:lnTo>
                  <a:pt x="305386" y="84548"/>
                </a:lnTo>
                <a:lnTo>
                  <a:pt x="305600" y="83390"/>
                </a:lnTo>
                <a:lnTo>
                  <a:pt x="305787" y="82225"/>
                </a:lnTo>
                <a:lnTo>
                  <a:pt x="305974" y="81059"/>
                </a:lnTo>
                <a:lnTo>
                  <a:pt x="306135" y="79901"/>
                </a:lnTo>
                <a:lnTo>
                  <a:pt x="306295" y="78735"/>
                </a:lnTo>
                <a:lnTo>
                  <a:pt x="306429" y="77570"/>
                </a:lnTo>
                <a:lnTo>
                  <a:pt x="306536" y="76404"/>
                </a:lnTo>
                <a:lnTo>
                  <a:pt x="306643" y="75238"/>
                </a:lnTo>
                <a:lnTo>
                  <a:pt x="306777" y="72907"/>
                </a:lnTo>
                <a:lnTo>
                  <a:pt x="306884" y="70568"/>
                </a:lnTo>
                <a:lnTo>
                  <a:pt x="306910" y="68236"/>
                </a:lnTo>
                <a:lnTo>
                  <a:pt x="306857" y="65897"/>
                </a:lnTo>
                <a:lnTo>
                  <a:pt x="306777" y="63566"/>
                </a:lnTo>
                <a:lnTo>
                  <a:pt x="306643" y="61227"/>
                </a:lnTo>
                <a:lnTo>
                  <a:pt x="306429" y="58887"/>
                </a:lnTo>
                <a:lnTo>
                  <a:pt x="306188" y="56548"/>
                </a:lnTo>
                <a:lnTo>
                  <a:pt x="305867" y="54217"/>
                </a:lnTo>
                <a:lnTo>
                  <a:pt x="305519" y="51878"/>
                </a:lnTo>
                <a:lnTo>
                  <a:pt x="305118" y="49539"/>
                </a:lnTo>
                <a:lnTo>
                  <a:pt x="304663" y="47200"/>
                </a:lnTo>
                <a:lnTo>
                  <a:pt x="304155" y="44868"/>
                </a:lnTo>
                <a:lnTo>
                  <a:pt x="303620" y="42529"/>
                </a:lnTo>
                <a:lnTo>
                  <a:pt x="303032" y="40198"/>
                </a:lnTo>
                <a:lnTo>
                  <a:pt x="302416" y="37866"/>
                </a:lnTo>
                <a:lnTo>
                  <a:pt x="301747" y="35527"/>
                </a:lnTo>
                <a:lnTo>
                  <a:pt x="301025" y="33203"/>
                </a:lnTo>
                <a:lnTo>
                  <a:pt x="300303" y="30872"/>
                </a:lnTo>
                <a:lnTo>
                  <a:pt x="299527" y="28541"/>
                </a:lnTo>
                <a:lnTo>
                  <a:pt x="298698" y="26217"/>
                </a:lnTo>
                <a:lnTo>
                  <a:pt x="297869" y="23893"/>
                </a:lnTo>
                <a:lnTo>
                  <a:pt x="296986" y="21577"/>
                </a:lnTo>
                <a:lnTo>
                  <a:pt x="296076" y="19253"/>
                </a:lnTo>
                <a:lnTo>
                  <a:pt x="295167" y="16938"/>
                </a:lnTo>
                <a:lnTo>
                  <a:pt x="294204" y="14629"/>
                </a:lnTo>
                <a:lnTo>
                  <a:pt x="293214" y="12313"/>
                </a:lnTo>
                <a:lnTo>
                  <a:pt x="292224" y="10005"/>
                </a:lnTo>
                <a:lnTo>
                  <a:pt x="292144" y="9882"/>
                </a:lnTo>
                <a:lnTo>
                  <a:pt x="292064" y="9758"/>
                </a:lnTo>
                <a:lnTo>
                  <a:pt x="291957" y="9642"/>
                </a:lnTo>
                <a:lnTo>
                  <a:pt x="291850" y="9534"/>
                </a:lnTo>
                <a:lnTo>
                  <a:pt x="291689" y="9418"/>
                </a:lnTo>
                <a:lnTo>
                  <a:pt x="291556" y="9318"/>
                </a:lnTo>
                <a:lnTo>
                  <a:pt x="291368" y="9218"/>
                </a:lnTo>
                <a:lnTo>
                  <a:pt x="291181" y="9117"/>
                </a:lnTo>
                <a:lnTo>
                  <a:pt x="290994" y="9025"/>
                </a:lnTo>
                <a:lnTo>
                  <a:pt x="290753" y="8932"/>
                </a:lnTo>
                <a:lnTo>
                  <a:pt x="290539" y="8847"/>
                </a:lnTo>
                <a:lnTo>
                  <a:pt x="290298" y="8770"/>
                </a:lnTo>
                <a:lnTo>
                  <a:pt x="290031" y="8685"/>
                </a:lnTo>
                <a:lnTo>
                  <a:pt x="289763" y="8615"/>
                </a:lnTo>
                <a:lnTo>
                  <a:pt x="289496" y="8546"/>
                </a:lnTo>
                <a:lnTo>
                  <a:pt x="289201" y="8477"/>
                </a:lnTo>
                <a:lnTo>
                  <a:pt x="288907" y="8415"/>
                </a:lnTo>
                <a:lnTo>
                  <a:pt x="288613" y="8361"/>
                </a:lnTo>
                <a:lnTo>
                  <a:pt x="287998" y="8253"/>
                </a:lnTo>
                <a:lnTo>
                  <a:pt x="287329" y="8168"/>
                </a:lnTo>
                <a:lnTo>
                  <a:pt x="286660" y="8091"/>
                </a:lnTo>
                <a:lnTo>
                  <a:pt x="285965" y="8036"/>
                </a:lnTo>
                <a:lnTo>
                  <a:pt x="285269" y="7998"/>
                </a:lnTo>
                <a:lnTo>
                  <a:pt x="284547" y="7967"/>
                </a:lnTo>
                <a:lnTo>
                  <a:pt x="283851" y="7959"/>
                </a:lnTo>
                <a:lnTo>
                  <a:pt x="283156" y="7967"/>
                </a:lnTo>
                <a:lnTo>
                  <a:pt x="282487" y="7990"/>
                </a:lnTo>
                <a:lnTo>
                  <a:pt x="281818" y="8029"/>
                </a:lnTo>
                <a:lnTo>
                  <a:pt x="281176" y="8091"/>
                </a:lnTo>
                <a:lnTo>
                  <a:pt x="280561" y="8160"/>
                </a:lnTo>
                <a:lnTo>
                  <a:pt x="280267" y="8199"/>
                </a:lnTo>
                <a:lnTo>
                  <a:pt x="279972" y="8245"/>
                </a:lnTo>
                <a:lnTo>
                  <a:pt x="279705" y="8299"/>
                </a:lnTo>
                <a:lnTo>
                  <a:pt x="279437" y="8345"/>
                </a:lnTo>
                <a:lnTo>
                  <a:pt x="279197" y="8407"/>
                </a:lnTo>
                <a:lnTo>
                  <a:pt x="278956" y="8469"/>
                </a:lnTo>
                <a:lnTo>
                  <a:pt x="278715" y="8538"/>
                </a:lnTo>
                <a:lnTo>
                  <a:pt x="278501" y="8608"/>
                </a:lnTo>
                <a:lnTo>
                  <a:pt x="278314" y="8677"/>
                </a:lnTo>
                <a:lnTo>
                  <a:pt x="278127" y="8754"/>
                </a:lnTo>
                <a:lnTo>
                  <a:pt x="277966" y="8839"/>
                </a:lnTo>
                <a:lnTo>
                  <a:pt x="277806" y="8924"/>
                </a:lnTo>
                <a:lnTo>
                  <a:pt x="277672" y="9017"/>
                </a:lnTo>
                <a:lnTo>
                  <a:pt x="277538" y="9110"/>
                </a:lnTo>
                <a:lnTo>
                  <a:pt x="277431" y="9210"/>
                </a:lnTo>
                <a:lnTo>
                  <a:pt x="277351" y="9310"/>
                </a:lnTo>
                <a:lnTo>
                  <a:pt x="277297" y="9418"/>
                </a:lnTo>
                <a:lnTo>
                  <a:pt x="277244" y="9526"/>
                </a:lnTo>
                <a:lnTo>
                  <a:pt x="277244" y="9642"/>
                </a:lnTo>
                <a:lnTo>
                  <a:pt x="277244" y="9758"/>
                </a:lnTo>
                <a:lnTo>
                  <a:pt x="277244" y="9882"/>
                </a:lnTo>
                <a:lnTo>
                  <a:pt x="277297" y="10005"/>
                </a:lnTo>
                <a:lnTo>
                  <a:pt x="278314" y="12336"/>
                </a:lnTo>
                <a:lnTo>
                  <a:pt x="279277" y="14668"/>
                </a:lnTo>
                <a:lnTo>
                  <a:pt x="280187" y="16999"/>
                </a:lnTo>
                <a:lnTo>
                  <a:pt x="281069" y="19331"/>
                </a:lnTo>
                <a:lnTo>
                  <a:pt x="281899" y="21654"/>
                </a:lnTo>
                <a:lnTo>
                  <a:pt x="282701" y="23986"/>
                </a:lnTo>
                <a:lnTo>
                  <a:pt x="283477" y="26317"/>
                </a:lnTo>
                <a:lnTo>
                  <a:pt x="284199" y="28641"/>
                </a:lnTo>
                <a:lnTo>
                  <a:pt x="284921" y="30972"/>
                </a:lnTo>
                <a:lnTo>
                  <a:pt x="285590" y="33304"/>
                </a:lnTo>
                <a:lnTo>
                  <a:pt x="286232" y="35635"/>
                </a:lnTo>
                <a:lnTo>
                  <a:pt x="286847" y="37959"/>
                </a:lnTo>
                <a:lnTo>
                  <a:pt x="287436" y="40290"/>
                </a:lnTo>
                <a:lnTo>
                  <a:pt x="287998" y="42622"/>
                </a:lnTo>
                <a:lnTo>
                  <a:pt x="288533" y="44953"/>
                </a:lnTo>
                <a:lnTo>
                  <a:pt x="289041" y="47284"/>
                </a:lnTo>
                <a:lnTo>
                  <a:pt x="289549" y="49616"/>
                </a:lnTo>
                <a:lnTo>
                  <a:pt x="290031" y="51947"/>
                </a:lnTo>
                <a:lnTo>
                  <a:pt x="290485" y="54279"/>
                </a:lnTo>
                <a:lnTo>
                  <a:pt x="290940" y="56610"/>
                </a:lnTo>
                <a:lnTo>
                  <a:pt x="291796" y="61281"/>
                </a:lnTo>
                <a:lnTo>
                  <a:pt x="292599" y="65951"/>
                </a:lnTo>
                <a:lnTo>
                  <a:pt x="293375" y="70622"/>
                </a:lnTo>
                <a:lnTo>
                  <a:pt x="294124" y="75300"/>
                </a:lnTo>
                <a:lnTo>
                  <a:pt x="295622" y="84664"/>
                </a:lnTo>
                <a:lnTo>
                  <a:pt x="292733" y="84680"/>
                </a:lnTo>
                <a:lnTo>
                  <a:pt x="289870" y="84687"/>
                </a:lnTo>
                <a:lnTo>
                  <a:pt x="287008" y="84695"/>
                </a:lnTo>
                <a:lnTo>
                  <a:pt x="284172" y="84687"/>
                </a:lnTo>
                <a:lnTo>
                  <a:pt x="281310" y="84672"/>
                </a:lnTo>
                <a:lnTo>
                  <a:pt x="278474" y="84649"/>
                </a:lnTo>
                <a:lnTo>
                  <a:pt x="275666" y="84618"/>
                </a:lnTo>
                <a:lnTo>
                  <a:pt x="272830" y="84579"/>
                </a:lnTo>
                <a:lnTo>
                  <a:pt x="270021" y="84533"/>
                </a:lnTo>
                <a:lnTo>
                  <a:pt x="267212" y="84471"/>
                </a:lnTo>
                <a:lnTo>
                  <a:pt x="264404" y="84409"/>
                </a:lnTo>
                <a:lnTo>
                  <a:pt x="261622" y="84340"/>
                </a:lnTo>
                <a:lnTo>
                  <a:pt x="258840" y="84263"/>
                </a:lnTo>
                <a:lnTo>
                  <a:pt x="256057" y="84170"/>
                </a:lnTo>
                <a:lnTo>
                  <a:pt x="253302" y="84077"/>
                </a:lnTo>
                <a:lnTo>
                  <a:pt x="250547" y="83977"/>
                </a:lnTo>
                <a:lnTo>
                  <a:pt x="250788" y="83444"/>
                </a:lnTo>
                <a:lnTo>
                  <a:pt x="251028" y="82912"/>
                </a:lnTo>
                <a:lnTo>
                  <a:pt x="251242" y="82379"/>
                </a:lnTo>
                <a:lnTo>
                  <a:pt x="251456" y="81839"/>
                </a:lnTo>
                <a:lnTo>
                  <a:pt x="251617" y="81306"/>
                </a:lnTo>
                <a:lnTo>
                  <a:pt x="251777" y="80766"/>
                </a:lnTo>
                <a:lnTo>
                  <a:pt x="251938" y="80225"/>
                </a:lnTo>
                <a:lnTo>
                  <a:pt x="252072" y="79685"/>
                </a:lnTo>
                <a:lnTo>
                  <a:pt x="252179" y="79144"/>
                </a:lnTo>
                <a:lnTo>
                  <a:pt x="252259" y="78596"/>
                </a:lnTo>
                <a:lnTo>
                  <a:pt x="252419" y="77508"/>
                </a:lnTo>
                <a:lnTo>
                  <a:pt x="252500" y="76412"/>
                </a:lnTo>
                <a:lnTo>
                  <a:pt x="252526" y="75315"/>
                </a:lnTo>
                <a:lnTo>
                  <a:pt x="252526" y="74219"/>
                </a:lnTo>
                <a:lnTo>
                  <a:pt x="252446" y="73115"/>
                </a:lnTo>
                <a:lnTo>
                  <a:pt x="252339" y="72004"/>
                </a:lnTo>
                <a:lnTo>
                  <a:pt x="252179" y="70900"/>
                </a:lnTo>
                <a:lnTo>
                  <a:pt x="251991" y="69788"/>
                </a:lnTo>
                <a:lnTo>
                  <a:pt x="251751" y="68676"/>
                </a:lnTo>
                <a:lnTo>
                  <a:pt x="251510" y="67565"/>
                </a:lnTo>
                <a:lnTo>
                  <a:pt x="251216" y="66453"/>
                </a:lnTo>
                <a:lnTo>
                  <a:pt x="250921" y="65341"/>
                </a:lnTo>
                <a:lnTo>
                  <a:pt x="250574" y="64230"/>
                </a:lnTo>
                <a:lnTo>
                  <a:pt x="249878" y="62014"/>
                </a:lnTo>
                <a:lnTo>
                  <a:pt x="249129" y="59798"/>
                </a:lnTo>
                <a:lnTo>
                  <a:pt x="248353" y="57598"/>
                </a:lnTo>
                <a:lnTo>
                  <a:pt x="247604" y="55414"/>
                </a:lnTo>
                <a:lnTo>
                  <a:pt x="246882" y="53236"/>
                </a:lnTo>
                <a:lnTo>
                  <a:pt x="246561" y="52163"/>
                </a:lnTo>
                <a:lnTo>
                  <a:pt x="246240" y="51090"/>
                </a:lnTo>
                <a:lnTo>
                  <a:pt x="245946" y="50025"/>
                </a:lnTo>
                <a:lnTo>
                  <a:pt x="245705" y="48960"/>
                </a:lnTo>
                <a:lnTo>
                  <a:pt x="245143" y="46505"/>
                </a:lnTo>
                <a:lnTo>
                  <a:pt x="244635" y="44042"/>
                </a:lnTo>
                <a:lnTo>
                  <a:pt x="244153" y="41572"/>
                </a:lnTo>
                <a:lnTo>
                  <a:pt x="243699" y="39101"/>
                </a:lnTo>
                <a:lnTo>
                  <a:pt x="242762" y="34153"/>
                </a:lnTo>
                <a:lnTo>
                  <a:pt x="242254" y="31675"/>
                </a:lnTo>
                <a:lnTo>
                  <a:pt x="241746" y="29197"/>
                </a:lnTo>
                <a:lnTo>
                  <a:pt x="241157" y="26726"/>
                </a:lnTo>
                <a:lnTo>
                  <a:pt x="240863" y="25483"/>
                </a:lnTo>
                <a:lnTo>
                  <a:pt x="240542" y="24248"/>
                </a:lnTo>
                <a:lnTo>
                  <a:pt x="240194" y="23013"/>
                </a:lnTo>
                <a:lnTo>
                  <a:pt x="239820" y="21778"/>
                </a:lnTo>
                <a:lnTo>
                  <a:pt x="239445" y="20550"/>
                </a:lnTo>
                <a:lnTo>
                  <a:pt x="239044" y="19315"/>
                </a:lnTo>
                <a:lnTo>
                  <a:pt x="238616" y="18088"/>
                </a:lnTo>
                <a:lnTo>
                  <a:pt x="238161" y="16860"/>
                </a:lnTo>
                <a:lnTo>
                  <a:pt x="237707" y="15633"/>
                </a:lnTo>
                <a:lnTo>
                  <a:pt x="237198" y="14405"/>
                </a:lnTo>
                <a:lnTo>
                  <a:pt x="236663" y="13178"/>
                </a:lnTo>
                <a:lnTo>
                  <a:pt x="236101" y="11958"/>
                </a:lnTo>
                <a:lnTo>
                  <a:pt x="235486" y="10738"/>
                </a:lnTo>
                <a:lnTo>
                  <a:pt x="234871" y="9519"/>
                </a:lnTo>
                <a:lnTo>
                  <a:pt x="234791" y="9418"/>
                </a:lnTo>
                <a:lnTo>
                  <a:pt x="234710" y="9318"/>
                </a:lnTo>
                <a:lnTo>
                  <a:pt x="234630" y="9225"/>
                </a:lnTo>
                <a:lnTo>
                  <a:pt x="234496" y="9133"/>
                </a:lnTo>
                <a:lnTo>
                  <a:pt x="234389" y="9040"/>
                </a:lnTo>
                <a:lnTo>
                  <a:pt x="234256" y="8963"/>
                </a:lnTo>
                <a:lnTo>
                  <a:pt x="234095" y="8878"/>
                </a:lnTo>
                <a:lnTo>
                  <a:pt x="233935" y="8808"/>
                </a:lnTo>
                <a:lnTo>
                  <a:pt x="233747" y="8731"/>
                </a:lnTo>
                <a:lnTo>
                  <a:pt x="233560" y="8670"/>
                </a:lnTo>
                <a:lnTo>
                  <a:pt x="233373" y="8600"/>
                </a:lnTo>
                <a:lnTo>
                  <a:pt x="233159" y="8546"/>
                </a:lnTo>
                <a:lnTo>
                  <a:pt x="232945" y="8484"/>
                </a:lnTo>
                <a:lnTo>
                  <a:pt x="232731" y="8438"/>
                </a:lnTo>
                <a:lnTo>
                  <a:pt x="232249" y="8345"/>
                </a:lnTo>
                <a:lnTo>
                  <a:pt x="231741" y="8268"/>
                </a:lnTo>
                <a:lnTo>
                  <a:pt x="231179" y="8206"/>
                </a:lnTo>
                <a:lnTo>
                  <a:pt x="230618" y="8152"/>
                </a:lnTo>
                <a:lnTo>
                  <a:pt x="230056" y="8121"/>
                </a:lnTo>
                <a:lnTo>
                  <a:pt x="229467" y="8098"/>
                </a:lnTo>
                <a:lnTo>
                  <a:pt x="228852" y="8091"/>
                </a:lnTo>
                <a:lnTo>
                  <a:pt x="228264" y="8098"/>
                </a:lnTo>
                <a:lnTo>
                  <a:pt x="227648" y="8121"/>
                </a:lnTo>
                <a:lnTo>
                  <a:pt x="227033" y="8152"/>
                </a:lnTo>
                <a:lnTo>
                  <a:pt x="226445" y="8199"/>
                </a:lnTo>
                <a:lnTo>
                  <a:pt x="225856" y="8260"/>
                </a:lnTo>
                <a:lnTo>
                  <a:pt x="225294" y="8330"/>
                </a:lnTo>
                <a:lnTo>
                  <a:pt x="224759" y="8407"/>
                </a:lnTo>
                <a:lnTo>
                  <a:pt x="224224" y="8507"/>
                </a:lnTo>
                <a:lnTo>
                  <a:pt x="223743" y="8608"/>
                </a:lnTo>
                <a:lnTo>
                  <a:pt x="223288" y="8731"/>
                </a:lnTo>
                <a:lnTo>
                  <a:pt x="222860" y="8855"/>
                </a:lnTo>
                <a:lnTo>
                  <a:pt x="222485" y="8994"/>
                </a:lnTo>
                <a:lnTo>
                  <a:pt x="222138" y="9148"/>
                </a:lnTo>
                <a:lnTo>
                  <a:pt x="221870" y="9310"/>
                </a:lnTo>
                <a:lnTo>
                  <a:pt x="221736" y="9395"/>
                </a:lnTo>
                <a:lnTo>
                  <a:pt x="221629" y="9480"/>
                </a:lnTo>
                <a:lnTo>
                  <a:pt x="221549" y="9565"/>
                </a:lnTo>
                <a:lnTo>
                  <a:pt x="221469" y="9658"/>
                </a:lnTo>
                <a:lnTo>
                  <a:pt x="221389" y="9750"/>
                </a:lnTo>
                <a:lnTo>
                  <a:pt x="221362" y="9851"/>
                </a:lnTo>
                <a:lnTo>
                  <a:pt x="221335" y="9951"/>
                </a:lnTo>
                <a:lnTo>
                  <a:pt x="221308" y="10051"/>
                </a:lnTo>
                <a:lnTo>
                  <a:pt x="221308" y="11317"/>
                </a:lnTo>
                <a:lnTo>
                  <a:pt x="221362" y="12583"/>
                </a:lnTo>
                <a:lnTo>
                  <a:pt x="221442" y="13857"/>
                </a:lnTo>
                <a:lnTo>
                  <a:pt x="221549" y="15123"/>
                </a:lnTo>
                <a:lnTo>
                  <a:pt x="221683" y="16397"/>
                </a:lnTo>
                <a:lnTo>
                  <a:pt x="221843" y="17671"/>
                </a:lnTo>
                <a:lnTo>
                  <a:pt x="222031" y="18945"/>
                </a:lnTo>
                <a:lnTo>
                  <a:pt x="222271" y="20211"/>
                </a:lnTo>
                <a:lnTo>
                  <a:pt x="222512" y="21485"/>
                </a:lnTo>
                <a:lnTo>
                  <a:pt x="222780" y="22758"/>
                </a:lnTo>
                <a:lnTo>
                  <a:pt x="223101" y="24032"/>
                </a:lnTo>
                <a:lnTo>
                  <a:pt x="223395" y="25306"/>
                </a:lnTo>
                <a:lnTo>
                  <a:pt x="223743" y="26587"/>
                </a:lnTo>
                <a:lnTo>
                  <a:pt x="224090" y="27861"/>
                </a:lnTo>
                <a:lnTo>
                  <a:pt x="224839" y="30409"/>
                </a:lnTo>
                <a:lnTo>
                  <a:pt x="225642" y="32956"/>
                </a:lnTo>
                <a:lnTo>
                  <a:pt x="226471" y="35504"/>
                </a:lnTo>
                <a:lnTo>
                  <a:pt x="228157" y="40591"/>
                </a:lnTo>
                <a:lnTo>
                  <a:pt x="229013" y="43131"/>
                </a:lnTo>
                <a:lnTo>
                  <a:pt x="229842" y="45671"/>
                </a:lnTo>
                <a:lnTo>
                  <a:pt x="230644" y="48203"/>
                </a:lnTo>
                <a:lnTo>
                  <a:pt x="231393" y="50728"/>
                </a:lnTo>
                <a:lnTo>
                  <a:pt x="231955" y="52773"/>
                </a:lnTo>
                <a:lnTo>
                  <a:pt x="232490" y="54819"/>
                </a:lnTo>
                <a:lnTo>
                  <a:pt x="232998" y="56873"/>
                </a:lnTo>
                <a:lnTo>
                  <a:pt x="233480" y="58926"/>
                </a:lnTo>
                <a:lnTo>
                  <a:pt x="234416" y="63041"/>
                </a:lnTo>
                <a:lnTo>
                  <a:pt x="234898" y="65102"/>
                </a:lnTo>
                <a:lnTo>
                  <a:pt x="235406" y="67163"/>
                </a:lnTo>
                <a:lnTo>
                  <a:pt x="235941" y="69224"/>
                </a:lnTo>
                <a:lnTo>
                  <a:pt x="236476" y="71278"/>
                </a:lnTo>
                <a:lnTo>
                  <a:pt x="237091" y="73339"/>
                </a:lnTo>
                <a:lnTo>
                  <a:pt x="237733" y="75393"/>
                </a:lnTo>
                <a:lnTo>
                  <a:pt x="238429" y="77438"/>
                </a:lnTo>
                <a:lnTo>
                  <a:pt x="238803" y="78465"/>
                </a:lnTo>
                <a:lnTo>
                  <a:pt x="239205" y="79484"/>
                </a:lnTo>
                <a:lnTo>
                  <a:pt x="239606" y="80503"/>
                </a:lnTo>
                <a:lnTo>
                  <a:pt x="240034" y="81522"/>
                </a:lnTo>
                <a:lnTo>
                  <a:pt x="240489" y="82541"/>
                </a:lnTo>
                <a:lnTo>
                  <a:pt x="240970" y="83560"/>
                </a:lnTo>
                <a:lnTo>
                  <a:pt x="238215" y="83414"/>
                </a:lnTo>
                <a:lnTo>
                  <a:pt x="235459" y="83267"/>
                </a:lnTo>
                <a:lnTo>
                  <a:pt x="232731" y="83105"/>
                </a:lnTo>
                <a:lnTo>
                  <a:pt x="230029" y="82935"/>
                </a:lnTo>
                <a:lnTo>
                  <a:pt x="227327" y="82757"/>
                </a:lnTo>
                <a:lnTo>
                  <a:pt x="224625" y="82572"/>
                </a:lnTo>
                <a:lnTo>
                  <a:pt x="221950" y="82379"/>
                </a:lnTo>
                <a:lnTo>
                  <a:pt x="219275" y="82171"/>
                </a:lnTo>
                <a:lnTo>
                  <a:pt x="216627" y="81962"/>
                </a:lnTo>
                <a:lnTo>
                  <a:pt x="213979" y="81738"/>
                </a:lnTo>
                <a:lnTo>
                  <a:pt x="211357" y="81507"/>
                </a:lnTo>
                <a:lnTo>
                  <a:pt x="208736" y="81267"/>
                </a:lnTo>
                <a:lnTo>
                  <a:pt x="206114" y="81020"/>
                </a:lnTo>
                <a:lnTo>
                  <a:pt x="203519" y="80766"/>
                </a:lnTo>
                <a:lnTo>
                  <a:pt x="200951" y="80503"/>
                </a:lnTo>
                <a:lnTo>
                  <a:pt x="198383" y="80225"/>
                </a:lnTo>
                <a:lnTo>
                  <a:pt x="197821" y="75833"/>
                </a:lnTo>
                <a:lnTo>
                  <a:pt x="197179" y="71440"/>
                </a:lnTo>
                <a:lnTo>
                  <a:pt x="196511" y="67040"/>
                </a:lnTo>
                <a:lnTo>
                  <a:pt x="195788" y="62647"/>
                </a:lnTo>
                <a:lnTo>
                  <a:pt x="194986" y="58254"/>
                </a:lnTo>
                <a:lnTo>
                  <a:pt x="194157" y="53870"/>
                </a:lnTo>
                <a:lnTo>
                  <a:pt x="193247" y="49477"/>
                </a:lnTo>
                <a:lnTo>
                  <a:pt x="192257" y="45084"/>
                </a:lnTo>
                <a:lnTo>
                  <a:pt x="191749" y="42892"/>
                </a:lnTo>
                <a:lnTo>
                  <a:pt x="191214" y="40699"/>
                </a:lnTo>
                <a:lnTo>
                  <a:pt x="190679" y="38507"/>
                </a:lnTo>
                <a:lnTo>
                  <a:pt x="190117" y="36314"/>
                </a:lnTo>
                <a:lnTo>
                  <a:pt x="189555" y="34122"/>
                </a:lnTo>
                <a:lnTo>
                  <a:pt x="188967" y="31930"/>
                </a:lnTo>
                <a:lnTo>
                  <a:pt x="188352" y="29737"/>
                </a:lnTo>
                <a:lnTo>
                  <a:pt x="187710" y="27545"/>
                </a:lnTo>
                <a:lnTo>
                  <a:pt x="187068" y="25352"/>
                </a:lnTo>
                <a:lnTo>
                  <a:pt x="186426" y="23160"/>
                </a:lnTo>
                <a:lnTo>
                  <a:pt x="185730" y="20975"/>
                </a:lnTo>
                <a:lnTo>
                  <a:pt x="185035" y="18783"/>
                </a:lnTo>
                <a:lnTo>
                  <a:pt x="184312" y="16590"/>
                </a:lnTo>
                <a:lnTo>
                  <a:pt x="183590" y="14405"/>
                </a:lnTo>
                <a:lnTo>
                  <a:pt x="182841" y="12213"/>
                </a:lnTo>
                <a:lnTo>
                  <a:pt x="182065" y="10028"/>
                </a:lnTo>
                <a:lnTo>
                  <a:pt x="182012" y="9905"/>
                </a:lnTo>
                <a:lnTo>
                  <a:pt x="181932" y="9789"/>
                </a:lnTo>
                <a:lnTo>
                  <a:pt x="181851" y="9673"/>
                </a:lnTo>
                <a:lnTo>
                  <a:pt x="181718" y="9557"/>
                </a:lnTo>
                <a:lnTo>
                  <a:pt x="181611" y="9449"/>
                </a:lnTo>
                <a:lnTo>
                  <a:pt x="181450" y="9349"/>
                </a:lnTo>
                <a:lnTo>
                  <a:pt x="181290" y="9248"/>
                </a:lnTo>
                <a:lnTo>
                  <a:pt x="181129" y="9156"/>
                </a:lnTo>
                <a:lnTo>
                  <a:pt x="180942" y="9063"/>
                </a:lnTo>
                <a:lnTo>
                  <a:pt x="180728" y="8971"/>
                </a:lnTo>
                <a:lnTo>
                  <a:pt x="180514" y="8886"/>
                </a:lnTo>
                <a:lnTo>
                  <a:pt x="180273" y="8808"/>
                </a:lnTo>
                <a:lnTo>
                  <a:pt x="180032" y="8731"/>
                </a:lnTo>
                <a:lnTo>
                  <a:pt x="179791" y="8662"/>
                </a:lnTo>
                <a:lnTo>
                  <a:pt x="179524" y="8592"/>
                </a:lnTo>
                <a:lnTo>
                  <a:pt x="179256" y="8523"/>
                </a:lnTo>
                <a:lnTo>
                  <a:pt x="178962" y="8461"/>
                </a:lnTo>
                <a:lnTo>
                  <a:pt x="178668" y="8407"/>
                </a:lnTo>
                <a:lnTo>
                  <a:pt x="178079" y="8307"/>
                </a:lnTo>
                <a:lnTo>
                  <a:pt x="177437" y="8214"/>
                </a:lnTo>
                <a:lnTo>
                  <a:pt x="176795" y="8145"/>
                </a:lnTo>
                <a:lnTo>
                  <a:pt x="176127" y="8091"/>
                </a:lnTo>
                <a:lnTo>
                  <a:pt x="175431" y="8052"/>
                </a:lnTo>
                <a:lnTo>
                  <a:pt x="174762" y="8029"/>
                </a:lnTo>
                <a:lnTo>
                  <a:pt x="174067" y="8021"/>
                </a:lnTo>
                <a:lnTo>
                  <a:pt x="173398" y="8021"/>
                </a:lnTo>
                <a:lnTo>
                  <a:pt x="172729" y="8044"/>
                </a:lnTo>
                <a:lnTo>
                  <a:pt x="172061" y="8083"/>
                </a:lnTo>
                <a:lnTo>
                  <a:pt x="171445" y="8137"/>
                </a:lnTo>
                <a:lnTo>
                  <a:pt x="170830" y="8206"/>
                </a:lnTo>
                <a:lnTo>
                  <a:pt x="170536" y="8253"/>
                </a:lnTo>
                <a:lnTo>
                  <a:pt x="170268" y="8299"/>
                </a:lnTo>
                <a:lnTo>
                  <a:pt x="169974" y="8345"/>
                </a:lnTo>
                <a:lnTo>
                  <a:pt x="169733" y="8399"/>
                </a:lnTo>
                <a:lnTo>
                  <a:pt x="169466" y="8453"/>
                </a:lnTo>
                <a:lnTo>
                  <a:pt x="169225" y="8515"/>
                </a:lnTo>
                <a:lnTo>
                  <a:pt x="169011" y="8577"/>
                </a:lnTo>
                <a:lnTo>
                  <a:pt x="168797" y="8646"/>
                </a:lnTo>
                <a:lnTo>
                  <a:pt x="168583" y="8724"/>
                </a:lnTo>
                <a:lnTo>
                  <a:pt x="168396" y="8801"/>
                </a:lnTo>
                <a:lnTo>
                  <a:pt x="168235" y="8878"/>
                </a:lnTo>
                <a:lnTo>
                  <a:pt x="168075" y="8963"/>
                </a:lnTo>
                <a:lnTo>
                  <a:pt x="167914" y="9056"/>
                </a:lnTo>
                <a:lnTo>
                  <a:pt x="167807" y="9148"/>
                </a:lnTo>
                <a:lnTo>
                  <a:pt x="167700" y="9241"/>
                </a:lnTo>
                <a:lnTo>
                  <a:pt x="167593" y="9341"/>
                </a:lnTo>
                <a:lnTo>
                  <a:pt x="167540" y="9449"/>
                </a:lnTo>
                <a:lnTo>
                  <a:pt x="167486" y="9557"/>
                </a:lnTo>
                <a:lnTo>
                  <a:pt x="167459" y="9665"/>
                </a:lnTo>
                <a:lnTo>
                  <a:pt x="167433" y="9781"/>
                </a:lnTo>
                <a:lnTo>
                  <a:pt x="167459" y="9905"/>
                </a:lnTo>
                <a:lnTo>
                  <a:pt x="167486" y="10028"/>
                </a:lnTo>
                <a:lnTo>
                  <a:pt x="168957" y="14320"/>
                </a:lnTo>
                <a:lnTo>
                  <a:pt x="170402" y="18620"/>
                </a:lnTo>
                <a:lnTo>
                  <a:pt x="171820" y="22913"/>
                </a:lnTo>
                <a:lnTo>
                  <a:pt x="173211" y="27213"/>
                </a:lnTo>
                <a:lnTo>
                  <a:pt x="174548" y="31513"/>
                </a:lnTo>
                <a:lnTo>
                  <a:pt x="175859" y="35805"/>
                </a:lnTo>
                <a:lnTo>
                  <a:pt x="177143" y="40105"/>
                </a:lnTo>
                <a:lnTo>
                  <a:pt x="178374" y="44405"/>
                </a:lnTo>
                <a:lnTo>
                  <a:pt x="179577" y="48705"/>
                </a:lnTo>
                <a:lnTo>
                  <a:pt x="180728" y="53013"/>
                </a:lnTo>
                <a:lnTo>
                  <a:pt x="181851" y="57313"/>
                </a:lnTo>
                <a:lnTo>
                  <a:pt x="182921" y="61613"/>
                </a:lnTo>
                <a:lnTo>
                  <a:pt x="183965" y="65920"/>
                </a:lnTo>
                <a:lnTo>
                  <a:pt x="184928" y="70228"/>
                </a:lnTo>
                <a:lnTo>
                  <a:pt x="185864" y="74536"/>
                </a:lnTo>
                <a:lnTo>
                  <a:pt x="186747" y="78843"/>
                </a:lnTo>
                <a:lnTo>
                  <a:pt x="184821" y="78596"/>
                </a:lnTo>
                <a:lnTo>
                  <a:pt x="182921" y="78334"/>
                </a:lnTo>
                <a:lnTo>
                  <a:pt x="180995" y="78071"/>
                </a:lnTo>
                <a:lnTo>
                  <a:pt x="179123" y="77809"/>
                </a:lnTo>
                <a:lnTo>
                  <a:pt x="177223" y="77531"/>
                </a:lnTo>
                <a:lnTo>
                  <a:pt x="175351" y="77253"/>
                </a:lnTo>
                <a:lnTo>
                  <a:pt x="173478" y="76975"/>
                </a:lnTo>
                <a:lnTo>
                  <a:pt x="171606" y="76682"/>
                </a:lnTo>
                <a:lnTo>
                  <a:pt x="169760" y="76388"/>
                </a:lnTo>
                <a:lnTo>
                  <a:pt x="167941" y="76087"/>
                </a:lnTo>
                <a:lnTo>
                  <a:pt x="166095" y="75779"/>
                </a:lnTo>
                <a:lnTo>
                  <a:pt x="164276" y="75470"/>
                </a:lnTo>
                <a:lnTo>
                  <a:pt x="162484" y="75146"/>
                </a:lnTo>
                <a:lnTo>
                  <a:pt x="160665" y="74829"/>
                </a:lnTo>
                <a:lnTo>
                  <a:pt x="158899" y="74497"/>
                </a:lnTo>
                <a:lnTo>
                  <a:pt x="157107" y="74165"/>
                </a:lnTo>
                <a:lnTo>
                  <a:pt x="155341" y="73818"/>
                </a:lnTo>
                <a:lnTo>
                  <a:pt x="153603" y="73478"/>
                </a:lnTo>
                <a:lnTo>
                  <a:pt x="151837" y="73123"/>
                </a:lnTo>
                <a:lnTo>
                  <a:pt x="150125" y="72768"/>
                </a:lnTo>
                <a:lnTo>
                  <a:pt x="148386" y="72405"/>
                </a:lnTo>
                <a:lnTo>
                  <a:pt x="146674" y="72034"/>
                </a:lnTo>
                <a:lnTo>
                  <a:pt x="144989" y="71656"/>
                </a:lnTo>
                <a:lnTo>
                  <a:pt x="143304" y="71278"/>
                </a:lnTo>
                <a:lnTo>
                  <a:pt x="141618" y="70892"/>
                </a:lnTo>
                <a:lnTo>
                  <a:pt x="139960" y="70498"/>
                </a:lnTo>
                <a:lnTo>
                  <a:pt x="138301" y="70097"/>
                </a:lnTo>
                <a:lnTo>
                  <a:pt x="136670" y="69695"/>
                </a:lnTo>
                <a:lnTo>
                  <a:pt x="135038" y="69286"/>
                </a:lnTo>
                <a:lnTo>
                  <a:pt x="133433" y="68869"/>
                </a:lnTo>
                <a:lnTo>
                  <a:pt x="131828" y="68445"/>
                </a:lnTo>
                <a:lnTo>
                  <a:pt x="130223" y="68020"/>
                </a:lnTo>
                <a:lnTo>
                  <a:pt x="130169" y="66098"/>
                </a:lnTo>
                <a:lnTo>
                  <a:pt x="130116" y="64168"/>
                </a:lnTo>
                <a:lnTo>
                  <a:pt x="130009" y="62246"/>
                </a:lnTo>
                <a:lnTo>
                  <a:pt x="129902" y="60316"/>
                </a:lnTo>
                <a:lnTo>
                  <a:pt x="129768" y="58386"/>
                </a:lnTo>
                <a:lnTo>
                  <a:pt x="129607" y="56456"/>
                </a:lnTo>
                <a:lnTo>
                  <a:pt x="129420" y="54526"/>
                </a:lnTo>
                <a:lnTo>
                  <a:pt x="129233" y="52596"/>
                </a:lnTo>
                <a:lnTo>
                  <a:pt x="129019" y="50658"/>
                </a:lnTo>
                <a:lnTo>
                  <a:pt x="128778" y="48728"/>
                </a:lnTo>
                <a:lnTo>
                  <a:pt x="128511" y="46790"/>
                </a:lnTo>
                <a:lnTo>
                  <a:pt x="128243" y="44860"/>
                </a:lnTo>
                <a:lnTo>
                  <a:pt x="127949" y="42923"/>
                </a:lnTo>
                <a:lnTo>
                  <a:pt x="127655" y="40993"/>
                </a:lnTo>
                <a:lnTo>
                  <a:pt x="127307" y="39055"/>
                </a:lnTo>
                <a:lnTo>
                  <a:pt x="126986" y="37117"/>
                </a:lnTo>
                <a:lnTo>
                  <a:pt x="126611" y="35187"/>
                </a:lnTo>
                <a:lnTo>
                  <a:pt x="126237" y="33250"/>
                </a:lnTo>
                <a:lnTo>
                  <a:pt x="125434" y="29382"/>
                </a:lnTo>
                <a:lnTo>
                  <a:pt x="124578" y="25522"/>
                </a:lnTo>
                <a:lnTo>
                  <a:pt x="123669" y="21662"/>
                </a:lnTo>
                <a:lnTo>
                  <a:pt x="122706" y="17810"/>
                </a:lnTo>
                <a:lnTo>
                  <a:pt x="121716" y="13958"/>
                </a:lnTo>
                <a:lnTo>
                  <a:pt x="120646" y="10121"/>
                </a:lnTo>
                <a:lnTo>
                  <a:pt x="119549" y="6284"/>
                </a:lnTo>
                <a:lnTo>
                  <a:pt x="119496" y="6153"/>
                </a:lnTo>
                <a:lnTo>
                  <a:pt x="119442" y="6029"/>
                </a:lnTo>
                <a:lnTo>
                  <a:pt x="119335" y="5906"/>
                </a:lnTo>
                <a:lnTo>
                  <a:pt x="119228" y="5782"/>
                </a:lnTo>
                <a:lnTo>
                  <a:pt x="119094" y="5674"/>
                </a:lnTo>
                <a:lnTo>
                  <a:pt x="118961" y="5558"/>
                </a:lnTo>
                <a:lnTo>
                  <a:pt x="118800" y="5450"/>
                </a:lnTo>
                <a:lnTo>
                  <a:pt x="118613" y="5350"/>
                </a:lnTo>
                <a:lnTo>
                  <a:pt x="118426" y="5250"/>
                </a:lnTo>
                <a:lnTo>
                  <a:pt x="118238" y="5157"/>
                </a:lnTo>
                <a:lnTo>
                  <a:pt x="117998" y="5064"/>
                </a:lnTo>
                <a:lnTo>
                  <a:pt x="117757" y="4979"/>
                </a:lnTo>
                <a:lnTo>
                  <a:pt x="117516" y="4894"/>
                </a:lnTo>
                <a:lnTo>
                  <a:pt x="117275" y="4817"/>
                </a:lnTo>
                <a:lnTo>
                  <a:pt x="116981" y="4748"/>
                </a:lnTo>
                <a:lnTo>
                  <a:pt x="116714" y="4678"/>
                </a:lnTo>
                <a:lnTo>
                  <a:pt x="116419" y="4609"/>
                </a:lnTo>
                <a:lnTo>
                  <a:pt x="116125" y="4547"/>
                </a:lnTo>
                <a:lnTo>
                  <a:pt x="115804" y="4493"/>
                </a:lnTo>
                <a:lnTo>
                  <a:pt x="115483" y="4439"/>
                </a:lnTo>
                <a:lnTo>
                  <a:pt x="114841" y="4339"/>
                </a:lnTo>
                <a:lnTo>
                  <a:pt x="114146" y="4261"/>
                </a:lnTo>
                <a:lnTo>
                  <a:pt x="113450" y="4200"/>
                </a:lnTo>
                <a:lnTo>
                  <a:pt x="112754" y="4161"/>
                </a:lnTo>
                <a:lnTo>
                  <a:pt x="112032" y="4130"/>
                </a:lnTo>
                <a:lnTo>
                  <a:pt x="111310" y="4122"/>
                </a:lnTo>
                <a:lnTo>
                  <a:pt x="110588" y="4130"/>
                </a:lnTo>
                <a:lnTo>
                  <a:pt x="109892" y="4153"/>
                </a:lnTo>
                <a:lnTo>
                  <a:pt x="109197" y="4192"/>
                </a:lnTo>
                <a:lnTo>
                  <a:pt x="108501" y="4246"/>
                </a:lnTo>
                <a:lnTo>
                  <a:pt x="108180" y="4285"/>
                </a:lnTo>
                <a:lnTo>
                  <a:pt x="107859" y="4323"/>
                </a:lnTo>
                <a:lnTo>
                  <a:pt x="107565" y="4370"/>
                </a:lnTo>
                <a:lnTo>
                  <a:pt x="107244" y="4416"/>
                </a:lnTo>
                <a:lnTo>
                  <a:pt x="106950" y="4470"/>
                </a:lnTo>
                <a:lnTo>
                  <a:pt x="106655" y="4524"/>
                </a:lnTo>
                <a:lnTo>
                  <a:pt x="106388" y="4586"/>
                </a:lnTo>
                <a:lnTo>
                  <a:pt x="106120" y="4647"/>
                </a:lnTo>
                <a:lnTo>
                  <a:pt x="105880" y="4717"/>
                </a:lnTo>
                <a:lnTo>
                  <a:pt x="105639" y="4794"/>
                </a:lnTo>
                <a:lnTo>
                  <a:pt x="105398" y="4871"/>
                </a:lnTo>
                <a:lnTo>
                  <a:pt x="105184" y="4956"/>
                </a:lnTo>
                <a:lnTo>
                  <a:pt x="104997" y="5041"/>
                </a:lnTo>
                <a:lnTo>
                  <a:pt x="104810" y="5134"/>
                </a:lnTo>
                <a:lnTo>
                  <a:pt x="104649" y="5226"/>
                </a:lnTo>
                <a:lnTo>
                  <a:pt x="104489" y="5327"/>
                </a:lnTo>
                <a:lnTo>
                  <a:pt x="104355" y="5435"/>
                </a:lnTo>
                <a:lnTo>
                  <a:pt x="104248" y="5543"/>
                </a:lnTo>
                <a:lnTo>
                  <a:pt x="104141" y="5651"/>
                </a:lnTo>
                <a:lnTo>
                  <a:pt x="104061" y="5775"/>
                </a:lnTo>
                <a:lnTo>
                  <a:pt x="104007" y="5890"/>
                </a:lnTo>
                <a:lnTo>
                  <a:pt x="103954" y="6022"/>
                </a:lnTo>
                <a:lnTo>
                  <a:pt x="103954" y="6153"/>
                </a:lnTo>
                <a:lnTo>
                  <a:pt x="103954" y="6284"/>
                </a:lnTo>
                <a:lnTo>
                  <a:pt x="104408" y="9889"/>
                </a:lnTo>
                <a:lnTo>
                  <a:pt x="104890" y="13494"/>
                </a:lnTo>
                <a:lnTo>
                  <a:pt x="105425" y="17107"/>
                </a:lnTo>
                <a:lnTo>
                  <a:pt x="106013" y="20720"/>
                </a:lnTo>
                <a:lnTo>
                  <a:pt x="106629" y="24341"/>
                </a:lnTo>
                <a:lnTo>
                  <a:pt x="107297" y="27962"/>
                </a:lnTo>
                <a:lnTo>
                  <a:pt x="108020" y="31582"/>
                </a:lnTo>
                <a:lnTo>
                  <a:pt x="108795" y="35211"/>
                </a:lnTo>
                <a:lnTo>
                  <a:pt x="109625" y="38831"/>
                </a:lnTo>
                <a:lnTo>
                  <a:pt x="110534" y="42452"/>
                </a:lnTo>
                <a:lnTo>
                  <a:pt x="111470" y="46072"/>
                </a:lnTo>
                <a:lnTo>
                  <a:pt x="111979" y="47879"/>
                </a:lnTo>
                <a:lnTo>
                  <a:pt x="112487" y="49685"/>
                </a:lnTo>
                <a:lnTo>
                  <a:pt x="113022" y="51492"/>
                </a:lnTo>
                <a:lnTo>
                  <a:pt x="113584" y="53298"/>
                </a:lnTo>
                <a:lnTo>
                  <a:pt x="114146" y="55097"/>
                </a:lnTo>
                <a:lnTo>
                  <a:pt x="114707" y="56903"/>
                </a:lnTo>
                <a:lnTo>
                  <a:pt x="115323" y="58702"/>
                </a:lnTo>
                <a:lnTo>
                  <a:pt x="115938" y="60501"/>
                </a:lnTo>
                <a:lnTo>
                  <a:pt x="116580" y="62300"/>
                </a:lnTo>
                <a:lnTo>
                  <a:pt x="117222" y="64098"/>
                </a:lnTo>
                <a:lnTo>
                  <a:pt x="117222" y="64098"/>
                </a:lnTo>
                <a:lnTo>
                  <a:pt x="115323" y="63473"/>
                </a:lnTo>
                <a:lnTo>
                  <a:pt x="113450" y="62840"/>
                </a:lnTo>
                <a:lnTo>
                  <a:pt x="111604" y="62199"/>
                </a:lnTo>
                <a:lnTo>
                  <a:pt x="109785" y="61543"/>
                </a:lnTo>
                <a:lnTo>
                  <a:pt x="107993" y="60887"/>
                </a:lnTo>
                <a:lnTo>
                  <a:pt x="106201" y="60215"/>
                </a:lnTo>
                <a:lnTo>
                  <a:pt x="104462" y="59528"/>
                </a:lnTo>
                <a:lnTo>
                  <a:pt x="102723" y="58833"/>
                </a:lnTo>
                <a:lnTo>
                  <a:pt x="100850" y="58061"/>
                </a:lnTo>
                <a:lnTo>
                  <a:pt x="99031" y="57282"/>
                </a:lnTo>
                <a:lnTo>
                  <a:pt x="97239" y="56494"/>
                </a:lnTo>
                <a:lnTo>
                  <a:pt x="95474" y="55707"/>
                </a:lnTo>
                <a:lnTo>
                  <a:pt x="93735" y="54912"/>
                </a:lnTo>
                <a:lnTo>
                  <a:pt x="92023" y="54109"/>
                </a:lnTo>
                <a:lnTo>
                  <a:pt x="90337" y="53306"/>
                </a:lnTo>
                <a:lnTo>
                  <a:pt x="88679" y="52495"/>
                </a:lnTo>
                <a:lnTo>
                  <a:pt x="87074" y="51677"/>
                </a:lnTo>
                <a:lnTo>
                  <a:pt x="85469" y="50859"/>
                </a:lnTo>
                <a:lnTo>
                  <a:pt x="83917" y="50040"/>
                </a:lnTo>
                <a:lnTo>
                  <a:pt x="82366" y="49214"/>
                </a:lnTo>
                <a:lnTo>
                  <a:pt x="80868" y="48381"/>
                </a:lnTo>
                <a:lnTo>
                  <a:pt x="79370" y="47547"/>
                </a:lnTo>
                <a:lnTo>
                  <a:pt x="77925" y="46705"/>
                </a:lnTo>
                <a:lnTo>
                  <a:pt x="76481" y="45864"/>
                </a:lnTo>
                <a:lnTo>
                  <a:pt x="75090" y="45023"/>
                </a:lnTo>
                <a:lnTo>
                  <a:pt x="73699" y="44173"/>
                </a:lnTo>
                <a:lnTo>
                  <a:pt x="72334" y="43316"/>
                </a:lnTo>
                <a:lnTo>
                  <a:pt x="70997" y="42460"/>
                </a:lnTo>
                <a:lnTo>
                  <a:pt x="69686" y="41603"/>
                </a:lnTo>
                <a:lnTo>
                  <a:pt x="68402" y="40738"/>
                </a:lnTo>
                <a:lnTo>
                  <a:pt x="67145" y="39873"/>
                </a:lnTo>
                <a:lnTo>
                  <a:pt x="65887" y="39001"/>
                </a:lnTo>
                <a:lnTo>
                  <a:pt x="64657" y="38129"/>
                </a:lnTo>
                <a:lnTo>
                  <a:pt x="63453" y="37256"/>
                </a:lnTo>
                <a:lnTo>
                  <a:pt x="62276" y="36376"/>
                </a:lnTo>
                <a:lnTo>
                  <a:pt x="61099" y="35496"/>
                </a:lnTo>
                <a:lnTo>
                  <a:pt x="59949" y="34616"/>
                </a:lnTo>
                <a:lnTo>
                  <a:pt x="58825" y="33728"/>
                </a:lnTo>
                <a:lnTo>
                  <a:pt x="57728" y="32841"/>
                </a:lnTo>
                <a:lnTo>
                  <a:pt x="56632" y="31953"/>
                </a:lnTo>
                <a:lnTo>
                  <a:pt x="55562" y="31057"/>
                </a:lnTo>
                <a:lnTo>
                  <a:pt x="54518" y="30169"/>
                </a:lnTo>
                <a:lnTo>
                  <a:pt x="53475" y="29274"/>
                </a:lnTo>
                <a:lnTo>
                  <a:pt x="52432" y="28378"/>
                </a:lnTo>
                <a:lnTo>
                  <a:pt x="50452" y="26580"/>
                </a:lnTo>
                <a:lnTo>
                  <a:pt x="48500" y="24773"/>
                </a:lnTo>
                <a:lnTo>
                  <a:pt x="46600" y="22959"/>
                </a:lnTo>
                <a:lnTo>
                  <a:pt x="44754" y="21145"/>
                </a:lnTo>
                <a:lnTo>
                  <a:pt x="42962" y="19331"/>
                </a:lnTo>
                <a:lnTo>
                  <a:pt x="41223" y="17509"/>
                </a:lnTo>
                <a:lnTo>
                  <a:pt x="39511" y="15695"/>
                </a:lnTo>
                <a:lnTo>
                  <a:pt x="37826" y="13865"/>
                </a:lnTo>
                <a:lnTo>
                  <a:pt x="36167" y="12043"/>
                </a:lnTo>
                <a:lnTo>
                  <a:pt x="34562" y="10229"/>
                </a:lnTo>
                <a:lnTo>
                  <a:pt x="32957" y="8407"/>
                </a:lnTo>
                <a:lnTo>
                  <a:pt x="31379" y="6585"/>
                </a:lnTo>
                <a:lnTo>
                  <a:pt x="28276" y="2964"/>
                </a:lnTo>
                <a:lnTo>
                  <a:pt x="28035" y="2725"/>
                </a:lnTo>
                <a:lnTo>
                  <a:pt x="27795" y="2501"/>
                </a:lnTo>
                <a:lnTo>
                  <a:pt x="27500" y="2285"/>
                </a:lnTo>
                <a:lnTo>
                  <a:pt x="27179" y="2077"/>
                </a:lnTo>
                <a:lnTo>
                  <a:pt x="26832" y="1884"/>
                </a:lnTo>
                <a:lnTo>
                  <a:pt x="26457" y="1698"/>
                </a:lnTo>
                <a:lnTo>
                  <a:pt x="26056" y="1521"/>
                </a:lnTo>
                <a:lnTo>
                  <a:pt x="25628" y="1351"/>
                </a:lnTo>
                <a:lnTo>
                  <a:pt x="25173" y="1197"/>
                </a:lnTo>
                <a:lnTo>
                  <a:pt x="24691" y="1058"/>
                </a:lnTo>
                <a:lnTo>
                  <a:pt x="24183" y="919"/>
                </a:lnTo>
                <a:lnTo>
                  <a:pt x="23675" y="795"/>
                </a:lnTo>
                <a:lnTo>
                  <a:pt x="23140" y="679"/>
                </a:lnTo>
                <a:lnTo>
                  <a:pt x="22578" y="571"/>
                </a:lnTo>
                <a:lnTo>
                  <a:pt x="22016" y="471"/>
                </a:lnTo>
                <a:lnTo>
                  <a:pt x="21428" y="386"/>
                </a:lnTo>
                <a:lnTo>
                  <a:pt x="20839" y="309"/>
                </a:lnTo>
                <a:lnTo>
                  <a:pt x="20224" y="239"/>
                </a:lnTo>
                <a:lnTo>
                  <a:pt x="19609" y="178"/>
                </a:lnTo>
                <a:lnTo>
                  <a:pt x="18967" y="124"/>
                </a:lnTo>
                <a:lnTo>
                  <a:pt x="18325" y="85"/>
                </a:lnTo>
                <a:lnTo>
                  <a:pt x="17683" y="54"/>
                </a:lnTo>
                <a:lnTo>
                  <a:pt x="17014" y="23"/>
                </a:lnTo>
                <a:lnTo>
                  <a:pt x="16345" y="8"/>
                </a:lnTo>
                <a:lnTo>
                  <a:pt x="1570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7"/>
          <p:cNvSpPr/>
          <p:nvPr/>
        </p:nvSpPr>
        <p:spPr>
          <a:xfrm rot="-6946894">
            <a:off x="752787" y="714844"/>
            <a:ext cx="642085" cy="527797"/>
          </a:xfrm>
          <a:custGeom>
            <a:rect b="b" l="l" r="r" t="t"/>
            <a:pathLst>
              <a:path extrusionOk="0" h="52635" w="196323">
                <a:moveTo>
                  <a:pt x="167138" y="1"/>
                </a:moveTo>
                <a:lnTo>
                  <a:pt x="166630" y="16"/>
                </a:lnTo>
                <a:lnTo>
                  <a:pt x="166122" y="39"/>
                </a:lnTo>
                <a:lnTo>
                  <a:pt x="165613" y="78"/>
                </a:lnTo>
                <a:lnTo>
                  <a:pt x="165132" y="124"/>
                </a:lnTo>
                <a:lnTo>
                  <a:pt x="164650" y="178"/>
                </a:lnTo>
                <a:lnTo>
                  <a:pt x="164222" y="240"/>
                </a:lnTo>
                <a:lnTo>
                  <a:pt x="163794" y="317"/>
                </a:lnTo>
                <a:lnTo>
                  <a:pt x="163393" y="394"/>
                </a:lnTo>
                <a:lnTo>
                  <a:pt x="163018" y="487"/>
                </a:lnTo>
                <a:lnTo>
                  <a:pt x="162671" y="587"/>
                </a:lnTo>
                <a:lnTo>
                  <a:pt x="162350" y="695"/>
                </a:lnTo>
                <a:lnTo>
                  <a:pt x="162082" y="811"/>
                </a:lnTo>
                <a:lnTo>
                  <a:pt x="161868" y="935"/>
                </a:lnTo>
                <a:lnTo>
                  <a:pt x="161681" y="1066"/>
                </a:lnTo>
                <a:lnTo>
                  <a:pt x="161574" y="1205"/>
                </a:lnTo>
                <a:lnTo>
                  <a:pt x="161494" y="1352"/>
                </a:lnTo>
                <a:lnTo>
                  <a:pt x="161467" y="1506"/>
                </a:lnTo>
                <a:lnTo>
                  <a:pt x="161520" y="1660"/>
                </a:lnTo>
                <a:lnTo>
                  <a:pt x="161627" y="1822"/>
                </a:lnTo>
                <a:lnTo>
                  <a:pt x="161788" y="1992"/>
                </a:lnTo>
                <a:lnTo>
                  <a:pt x="165373" y="4964"/>
                </a:lnTo>
                <a:lnTo>
                  <a:pt x="167138" y="6454"/>
                </a:lnTo>
                <a:lnTo>
                  <a:pt x="168904" y="7944"/>
                </a:lnTo>
                <a:lnTo>
                  <a:pt x="170642" y="9434"/>
                </a:lnTo>
                <a:lnTo>
                  <a:pt x="172354" y="10924"/>
                </a:lnTo>
                <a:lnTo>
                  <a:pt x="174040" y="12422"/>
                </a:lnTo>
                <a:lnTo>
                  <a:pt x="175698" y="13920"/>
                </a:lnTo>
                <a:lnTo>
                  <a:pt x="173264" y="13603"/>
                </a:lnTo>
                <a:lnTo>
                  <a:pt x="170830" y="13286"/>
                </a:lnTo>
                <a:lnTo>
                  <a:pt x="168369" y="12985"/>
                </a:lnTo>
                <a:lnTo>
                  <a:pt x="165908" y="12684"/>
                </a:lnTo>
                <a:lnTo>
                  <a:pt x="163446" y="12391"/>
                </a:lnTo>
                <a:lnTo>
                  <a:pt x="160985" y="12113"/>
                </a:lnTo>
                <a:lnTo>
                  <a:pt x="158498" y="11835"/>
                </a:lnTo>
                <a:lnTo>
                  <a:pt x="155983" y="11565"/>
                </a:lnTo>
                <a:lnTo>
                  <a:pt x="153495" y="11302"/>
                </a:lnTo>
                <a:lnTo>
                  <a:pt x="150954" y="11048"/>
                </a:lnTo>
                <a:lnTo>
                  <a:pt x="148439" y="10793"/>
                </a:lnTo>
                <a:lnTo>
                  <a:pt x="145898" y="10554"/>
                </a:lnTo>
                <a:lnTo>
                  <a:pt x="143330" y="10322"/>
                </a:lnTo>
                <a:lnTo>
                  <a:pt x="140789" y="10098"/>
                </a:lnTo>
                <a:lnTo>
                  <a:pt x="138194" y="9874"/>
                </a:lnTo>
                <a:lnTo>
                  <a:pt x="135599" y="9666"/>
                </a:lnTo>
                <a:lnTo>
                  <a:pt x="135144" y="9635"/>
                </a:lnTo>
                <a:lnTo>
                  <a:pt x="134663" y="9612"/>
                </a:lnTo>
                <a:lnTo>
                  <a:pt x="134208" y="9596"/>
                </a:lnTo>
                <a:lnTo>
                  <a:pt x="133727" y="9589"/>
                </a:lnTo>
                <a:lnTo>
                  <a:pt x="133272" y="9596"/>
                </a:lnTo>
                <a:lnTo>
                  <a:pt x="132844" y="9612"/>
                </a:lnTo>
                <a:lnTo>
                  <a:pt x="132389" y="9635"/>
                </a:lnTo>
                <a:lnTo>
                  <a:pt x="131961" y="9666"/>
                </a:lnTo>
                <a:lnTo>
                  <a:pt x="131560" y="9704"/>
                </a:lnTo>
                <a:lnTo>
                  <a:pt x="131159" y="9751"/>
                </a:lnTo>
                <a:lnTo>
                  <a:pt x="130757" y="9797"/>
                </a:lnTo>
                <a:lnTo>
                  <a:pt x="130383" y="9859"/>
                </a:lnTo>
                <a:lnTo>
                  <a:pt x="130008" y="9928"/>
                </a:lnTo>
                <a:lnTo>
                  <a:pt x="129660" y="9998"/>
                </a:lnTo>
                <a:lnTo>
                  <a:pt x="129313" y="10075"/>
                </a:lnTo>
                <a:lnTo>
                  <a:pt x="128992" y="10160"/>
                </a:lnTo>
                <a:lnTo>
                  <a:pt x="128697" y="10253"/>
                </a:lnTo>
                <a:lnTo>
                  <a:pt x="128430" y="10353"/>
                </a:lnTo>
                <a:lnTo>
                  <a:pt x="128162" y="10446"/>
                </a:lnTo>
                <a:lnTo>
                  <a:pt x="127922" y="10554"/>
                </a:lnTo>
                <a:lnTo>
                  <a:pt x="127708" y="10662"/>
                </a:lnTo>
                <a:lnTo>
                  <a:pt x="127520" y="10778"/>
                </a:lnTo>
                <a:lnTo>
                  <a:pt x="127333" y="10893"/>
                </a:lnTo>
                <a:lnTo>
                  <a:pt x="127199" y="11009"/>
                </a:lnTo>
                <a:lnTo>
                  <a:pt x="127066" y="11133"/>
                </a:lnTo>
                <a:lnTo>
                  <a:pt x="126985" y="11264"/>
                </a:lnTo>
                <a:lnTo>
                  <a:pt x="126932" y="11387"/>
                </a:lnTo>
                <a:lnTo>
                  <a:pt x="126878" y="11519"/>
                </a:lnTo>
                <a:lnTo>
                  <a:pt x="126878" y="11650"/>
                </a:lnTo>
                <a:lnTo>
                  <a:pt x="126905" y="11789"/>
                </a:lnTo>
                <a:lnTo>
                  <a:pt x="126959" y="11920"/>
                </a:lnTo>
                <a:lnTo>
                  <a:pt x="127039" y="12059"/>
                </a:lnTo>
                <a:lnTo>
                  <a:pt x="128323" y="13719"/>
                </a:lnTo>
                <a:lnTo>
                  <a:pt x="129607" y="15379"/>
                </a:lnTo>
                <a:lnTo>
                  <a:pt x="130944" y="17038"/>
                </a:lnTo>
                <a:lnTo>
                  <a:pt x="132282" y="18698"/>
                </a:lnTo>
                <a:lnTo>
                  <a:pt x="133620" y="20350"/>
                </a:lnTo>
                <a:lnTo>
                  <a:pt x="135011" y="22002"/>
                </a:lnTo>
                <a:lnTo>
                  <a:pt x="137793" y="25314"/>
                </a:lnTo>
                <a:lnTo>
                  <a:pt x="135358" y="24936"/>
                </a:lnTo>
                <a:lnTo>
                  <a:pt x="132897" y="24565"/>
                </a:lnTo>
                <a:lnTo>
                  <a:pt x="130436" y="24202"/>
                </a:lnTo>
                <a:lnTo>
                  <a:pt x="127975" y="23840"/>
                </a:lnTo>
                <a:lnTo>
                  <a:pt x="125487" y="23492"/>
                </a:lnTo>
                <a:lnTo>
                  <a:pt x="123000" y="23137"/>
                </a:lnTo>
                <a:lnTo>
                  <a:pt x="120512" y="22797"/>
                </a:lnTo>
                <a:lnTo>
                  <a:pt x="117997" y="22458"/>
                </a:lnTo>
                <a:lnTo>
                  <a:pt x="115483" y="22126"/>
                </a:lnTo>
                <a:lnTo>
                  <a:pt x="112968" y="21802"/>
                </a:lnTo>
                <a:lnTo>
                  <a:pt x="110427" y="21477"/>
                </a:lnTo>
                <a:lnTo>
                  <a:pt x="107885" y="21161"/>
                </a:lnTo>
                <a:lnTo>
                  <a:pt x="105344" y="20844"/>
                </a:lnTo>
                <a:lnTo>
                  <a:pt x="102776" y="20543"/>
                </a:lnTo>
                <a:lnTo>
                  <a:pt x="100208" y="20234"/>
                </a:lnTo>
                <a:lnTo>
                  <a:pt x="97613" y="19941"/>
                </a:lnTo>
                <a:lnTo>
                  <a:pt x="97158" y="19895"/>
                </a:lnTo>
                <a:lnTo>
                  <a:pt x="96704" y="19864"/>
                </a:lnTo>
                <a:lnTo>
                  <a:pt x="96249" y="19841"/>
                </a:lnTo>
                <a:lnTo>
                  <a:pt x="95794" y="19825"/>
                </a:lnTo>
                <a:lnTo>
                  <a:pt x="95339" y="19825"/>
                </a:lnTo>
                <a:lnTo>
                  <a:pt x="94885" y="19841"/>
                </a:lnTo>
                <a:lnTo>
                  <a:pt x="94457" y="19856"/>
                </a:lnTo>
                <a:lnTo>
                  <a:pt x="94029" y="19887"/>
                </a:lnTo>
                <a:lnTo>
                  <a:pt x="93601" y="19933"/>
                </a:lnTo>
                <a:lnTo>
                  <a:pt x="93173" y="19980"/>
                </a:lnTo>
                <a:lnTo>
                  <a:pt x="92771" y="20034"/>
                </a:lnTo>
                <a:lnTo>
                  <a:pt x="92370" y="20103"/>
                </a:lnTo>
                <a:lnTo>
                  <a:pt x="91996" y="20173"/>
                </a:lnTo>
                <a:lnTo>
                  <a:pt x="91648" y="20250"/>
                </a:lnTo>
                <a:lnTo>
                  <a:pt x="91300" y="20335"/>
                </a:lnTo>
                <a:lnTo>
                  <a:pt x="90952" y="20427"/>
                </a:lnTo>
                <a:lnTo>
                  <a:pt x="90658" y="20528"/>
                </a:lnTo>
                <a:lnTo>
                  <a:pt x="90364" y="20628"/>
                </a:lnTo>
                <a:lnTo>
                  <a:pt x="90096" y="20736"/>
                </a:lnTo>
                <a:lnTo>
                  <a:pt x="89829" y="20844"/>
                </a:lnTo>
                <a:lnTo>
                  <a:pt x="89615" y="20960"/>
                </a:lnTo>
                <a:lnTo>
                  <a:pt x="89401" y="21084"/>
                </a:lnTo>
                <a:lnTo>
                  <a:pt x="89240" y="21199"/>
                </a:lnTo>
                <a:lnTo>
                  <a:pt x="89080" y="21323"/>
                </a:lnTo>
                <a:lnTo>
                  <a:pt x="88946" y="21454"/>
                </a:lnTo>
                <a:lnTo>
                  <a:pt x="88866" y="21578"/>
                </a:lnTo>
                <a:lnTo>
                  <a:pt x="88786" y="21709"/>
                </a:lnTo>
                <a:lnTo>
                  <a:pt x="88759" y="21840"/>
                </a:lnTo>
                <a:lnTo>
                  <a:pt x="88759" y="21971"/>
                </a:lnTo>
                <a:lnTo>
                  <a:pt x="88786" y="22095"/>
                </a:lnTo>
                <a:lnTo>
                  <a:pt x="88866" y="22226"/>
                </a:lnTo>
                <a:lnTo>
                  <a:pt x="88973" y="22357"/>
                </a:lnTo>
                <a:lnTo>
                  <a:pt x="102321" y="36191"/>
                </a:lnTo>
                <a:lnTo>
                  <a:pt x="99406" y="35859"/>
                </a:lnTo>
                <a:lnTo>
                  <a:pt x="96490" y="35535"/>
                </a:lnTo>
                <a:lnTo>
                  <a:pt x="93574" y="35219"/>
                </a:lnTo>
                <a:lnTo>
                  <a:pt x="90631" y="34910"/>
                </a:lnTo>
                <a:lnTo>
                  <a:pt x="87689" y="34609"/>
                </a:lnTo>
                <a:lnTo>
                  <a:pt x="84746" y="34315"/>
                </a:lnTo>
                <a:lnTo>
                  <a:pt x="81777" y="34030"/>
                </a:lnTo>
                <a:lnTo>
                  <a:pt x="78808" y="33752"/>
                </a:lnTo>
                <a:lnTo>
                  <a:pt x="75838" y="33474"/>
                </a:lnTo>
                <a:lnTo>
                  <a:pt x="72842" y="33212"/>
                </a:lnTo>
                <a:lnTo>
                  <a:pt x="69846" y="32949"/>
                </a:lnTo>
                <a:lnTo>
                  <a:pt x="66850" y="32702"/>
                </a:lnTo>
                <a:lnTo>
                  <a:pt x="63827" y="32455"/>
                </a:lnTo>
                <a:lnTo>
                  <a:pt x="60804" y="32216"/>
                </a:lnTo>
                <a:lnTo>
                  <a:pt x="57755" y="31992"/>
                </a:lnTo>
                <a:lnTo>
                  <a:pt x="54705" y="31768"/>
                </a:lnTo>
                <a:lnTo>
                  <a:pt x="54277" y="31737"/>
                </a:lnTo>
                <a:lnTo>
                  <a:pt x="53822" y="31722"/>
                </a:lnTo>
                <a:lnTo>
                  <a:pt x="53368" y="31714"/>
                </a:lnTo>
                <a:lnTo>
                  <a:pt x="52913" y="31714"/>
                </a:lnTo>
                <a:lnTo>
                  <a:pt x="52458" y="31722"/>
                </a:lnTo>
                <a:lnTo>
                  <a:pt x="52030" y="31737"/>
                </a:lnTo>
                <a:lnTo>
                  <a:pt x="51575" y="31760"/>
                </a:lnTo>
                <a:lnTo>
                  <a:pt x="51121" y="31799"/>
                </a:lnTo>
                <a:lnTo>
                  <a:pt x="50666" y="31837"/>
                </a:lnTo>
                <a:lnTo>
                  <a:pt x="50238" y="31884"/>
                </a:lnTo>
                <a:lnTo>
                  <a:pt x="49810" y="31938"/>
                </a:lnTo>
                <a:lnTo>
                  <a:pt x="49409" y="31992"/>
                </a:lnTo>
                <a:lnTo>
                  <a:pt x="49007" y="32061"/>
                </a:lnTo>
                <a:lnTo>
                  <a:pt x="48606" y="32131"/>
                </a:lnTo>
                <a:lnTo>
                  <a:pt x="48232" y="32208"/>
                </a:lnTo>
                <a:lnTo>
                  <a:pt x="47884" y="32293"/>
                </a:lnTo>
                <a:lnTo>
                  <a:pt x="47536" y="32386"/>
                </a:lnTo>
                <a:lnTo>
                  <a:pt x="47242" y="32478"/>
                </a:lnTo>
                <a:lnTo>
                  <a:pt x="46948" y="32579"/>
                </a:lnTo>
                <a:lnTo>
                  <a:pt x="46680" y="32679"/>
                </a:lnTo>
                <a:lnTo>
                  <a:pt x="46413" y="32795"/>
                </a:lnTo>
                <a:lnTo>
                  <a:pt x="46199" y="32903"/>
                </a:lnTo>
                <a:lnTo>
                  <a:pt x="46038" y="33019"/>
                </a:lnTo>
                <a:lnTo>
                  <a:pt x="45878" y="33142"/>
                </a:lnTo>
                <a:lnTo>
                  <a:pt x="45744" y="33266"/>
                </a:lnTo>
                <a:lnTo>
                  <a:pt x="45664" y="33389"/>
                </a:lnTo>
                <a:lnTo>
                  <a:pt x="45610" y="33520"/>
                </a:lnTo>
                <a:lnTo>
                  <a:pt x="45610" y="33652"/>
                </a:lnTo>
                <a:lnTo>
                  <a:pt x="45637" y="33791"/>
                </a:lnTo>
                <a:lnTo>
                  <a:pt x="45690" y="33922"/>
                </a:lnTo>
                <a:lnTo>
                  <a:pt x="45824" y="34061"/>
                </a:lnTo>
                <a:lnTo>
                  <a:pt x="45985" y="34200"/>
                </a:lnTo>
                <a:lnTo>
                  <a:pt x="61794" y="46521"/>
                </a:lnTo>
                <a:lnTo>
                  <a:pt x="58584" y="46088"/>
                </a:lnTo>
                <a:lnTo>
                  <a:pt x="55374" y="45671"/>
                </a:lnTo>
                <a:lnTo>
                  <a:pt x="52137" y="45262"/>
                </a:lnTo>
                <a:lnTo>
                  <a:pt x="48874" y="44853"/>
                </a:lnTo>
                <a:lnTo>
                  <a:pt x="45610" y="44467"/>
                </a:lnTo>
                <a:lnTo>
                  <a:pt x="42346" y="44081"/>
                </a:lnTo>
                <a:lnTo>
                  <a:pt x="39056" y="43711"/>
                </a:lnTo>
                <a:lnTo>
                  <a:pt x="35766" y="43348"/>
                </a:lnTo>
                <a:lnTo>
                  <a:pt x="32449" y="42993"/>
                </a:lnTo>
                <a:lnTo>
                  <a:pt x="29105" y="42645"/>
                </a:lnTo>
                <a:lnTo>
                  <a:pt x="25761" y="42313"/>
                </a:lnTo>
                <a:lnTo>
                  <a:pt x="22417" y="41989"/>
                </a:lnTo>
                <a:lnTo>
                  <a:pt x="19047" y="41673"/>
                </a:lnTo>
                <a:lnTo>
                  <a:pt x="15649" y="41371"/>
                </a:lnTo>
                <a:lnTo>
                  <a:pt x="12252" y="41070"/>
                </a:lnTo>
                <a:lnTo>
                  <a:pt x="8828" y="40785"/>
                </a:lnTo>
                <a:lnTo>
                  <a:pt x="8400" y="40754"/>
                </a:lnTo>
                <a:lnTo>
                  <a:pt x="7999" y="40731"/>
                </a:lnTo>
                <a:lnTo>
                  <a:pt x="7624" y="40715"/>
                </a:lnTo>
                <a:lnTo>
                  <a:pt x="7223" y="40700"/>
                </a:lnTo>
                <a:lnTo>
                  <a:pt x="6474" y="40700"/>
                </a:lnTo>
                <a:lnTo>
                  <a:pt x="6126" y="40708"/>
                </a:lnTo>
                <a:lnTo>
                  <a:pt x="5778" y="40715"/>
                </a:lnTo>
                <a:lnTo>
                  <a:pt x="5431" y="40738"/>
                </a:lnTo>
                <a:lnTo>
                  <a:pt x="5083" y="40762"/>
                </a:lnTo>
                <a:lnTo>
                  <a:pt x="4762" y="40785"/>
                </a:lnTo>
                <a:lnTo>
                  <a:pt x="4441" y="40823"/>
                </a:lnTo>
                <a:lnTo>
                  <a:pt x="4147" y="40854"/>
                </a:lnTo>
                <a:lnTo>
                  <a:pt x="3826" y="40901"/>
                </a:lnTo>
                <a:lnTo>
                  <a:pt x="3558" y="40947"/>
                </a:lnTo>
                <a:lnTo>
                  <a:pt x="3264" y="40993"/>
                </a:lnTo>
                <a:lnTo>
                  <a:pt x="2996" y="41047"/>
                </a:lnTo>
                <a:lnTo>
                  <a:pt x="2756" y="41109"/>
                </a:lnTo>
                <a:lnTo>
                  <a:pt x="2247" y="41233"/>
                </a:lnTo>
                <a:lnTo>
                  <a:pt x="1819" y="41379"/>
                </a:lnTo>
                <a:lnTo>
                  <a:pt x="1418" y="41526"/>
                </a:lnTo>
                <a:lnTo>
                  <a:pt x="1070" y="41688"/>
                </a:lnTo>
                <a:lnTo>
                  <a:pt x="749" y="41858"/>
                </a:lnTo>
                <a:lnTo>
                  <a:pt x="509" y="42035"/>
                </a:lnTo>
                <a:lnTo>
                  <a:pt x="295" y="42221"/>
                </a:lnTo>
                <a:lnTo>
                  <a:pt x="134" y="42406"/>
                </a:lnTo>
                <a:lnTo>
                  <a:pt x="54" y="42591"/>
                </a:lnTo>
                <a:lnTo>
                  <a:pt x="0" y="42784"/>
                </a:lnTo>
                <a:lnTo>
                  <a:pt x="0" y="42977"/>
                </a:lnTo>
                <a:lnTo>
                  <a:pt x="81" y="43162"/>
                </a:lnTo>
                <a:lnTo>
                  <a:pt x="188" y="43355"/>
                </a:lnTo>
                <a:lnTo>
                  <a:pt x="375" y="43533"/>
                </a:lnTo>
                <a:lnTo>
                  <a:pt x="509" y="43626"/>
                </a:lnTo>
                <a:lnTo>
                  <a:pt x="616" y="43711"/>
                </a:lnTo>
                <a:lnTo>
                  <a:pt x="776" y="43796"/>
                </a:lnTo>
                <a:lnTo>
                  <a:pt x="937" y="43880"/>
                </a:lnTo>
                <a:lnTo>
                  <a:pt x="1124" y="43958"/>
                </a:lnTo>
                <a:lnTo>
                  <a:pt x="1311" y="44043"/>
                </a:lnTo>
                <a:lnTo>
                  <a:pt x="1525" y="44112"/>
                </a:lnTo>
                <a:lnTo>
                  <a:pt x="1739" y="44189"/>
                </a:lnTo>
                <a:lnTo>
                  <a:pt x="2007" y="44259"/>
                </a:lnTo>
                <a:lnTo>
                  <a:pt x="2247" y="44328"/>
                </a:lnTo>
                <a:lnTo>
                  <a:pt x="2542" y="44390"/>
                </a:lnTo>
                <a:lnTo>
                  <a:pt x="2836" y="44452"/>
                </a:lnTo>
                <a:lnTo>
                  <a:pt x="3157" y="44506"/>
                </a:lnTo>
                <a:lnTo>
                  <a:pt x="3478" y="44560"/>
                </a:lnTo>
                <a:lnTo>
                  <a:pt x="3826" y="44614"/>
                </a:lnTo>
                <a:lnTo>
                  <a:pt x="4200" y="44652"/>
                </a:lnTo>
                <a:lnTo>
                  <a:pt x="4575" y="44699"/>
                </a:lnTo>
                <a:lnTo>
                  <a:pt x="4976" y="44730"/>
                </a:lnTo>
                <a:lnTo>
                  <a:pt x="9283" y="45092"/>
                </a:lnTo>
                <a:lnTo>
                  <a:pt x="13563" y="45471"/>
                </a:lnTo>
                <a:lnTo>
                  <a:pt x="17816" y="45864"/>
                </a:lnTo>
                <a:lnTo>
                  <a:pt x="22043" y="46274"/>
                </a:lnTo>
                <a:lnTo>
                  <a:pt x="26243" y="46690"/>
                </a:lnTo>
                <a:lnTo>
                  <a:pt x="30416" y="47131"/>
                </a:lnTo>
                <a:lnTo>
                  <a:pt x="34589" y="47586"/>
                </a:lnTo>
                <a:lnTo>
                  <a:pt x="38708" y="48057"/>
                </a:lnTo>
                <a:lnTo>
                  <a:pt x="42828" y="48543"/>
                </a:lnTo>
                <a:lnTo>
                  <a:pt x="46921" y="49053"/>
                </a:lnTo>
                <a:lnTo>
                  <a:pt x="50987" y="49570"/>
                </a:lnTo>
                <a:lnTo>
                  <a:pt x="55026" y="50103"/>
                </a:lnTo>
                <a:lnTo>
                  <a:pt x="59039" y="50659"/>
                </a:lnTo>
                <a:lnTo>
                  <a:pt x="63051" y="51230"/>
                </a:lnTo>
                <a:lnTo>
                  <a:pt x="67037" y="51816"/>
                </a:lnTo>
                <a:lnTo>
                  <a:pt x="70996" y="52419"/>
                </a:lnTo>
                <a:lnTo>
                  <a:pt x="71451" y="52480"/>
                </a:lnTo>
                <a:lnTo>
                  <a:pt x="71933" y="52534"/>
                </a:lnTo>
                <a:lnTo>
                  <a:pt x="72414" y="52573"/>
                </a:lnTo>
                <a:lnTo>
                  <a:pt x="72922" y="52604"/>
                </a:lnTo>
                <a:lnTo>
                  <a:pt x="73431" y="52627"/>
                </a:lnTo>
                <a:lnTo>
                  <a:pt x="73939" y="52635"/>
                </a:lnTo>
                <a:lnTo>
                  <a:pt x="74474" y="52635"/>
                </a:lnTo>
                <a:lnTo>
                  <a:pt x="74982" y="52627"/>
                </a:lnTo>
                <a:lnTo>
                  <a:pt x="75490" y="52612"/>
                </a:lnTo>
                <a:lnTo>
                  <a:pt x="76025" y="52581"/>
                </a:lnTo>
                <a:lnTo>
                  <a:pt x="76507" y="52542"/>
                </a:lnTo>
                <a:lnTo>
                  <a:pt x="77015" y="52496"/>
                </a:lnTo>
                <a:lnTo>
                  <a:pt x="77497" y="52442"/>
                </a:lnTo>
                <a:lnTo>
                  <a:pt x="77978" y="52380"/>
                </a:lnTo>
                <a:lnTo>
                  <a:pt x="78433" y="52311"/>
                </a:lnTo>
                <a:lnTo>
                  <a:pt x="78888" y="52233"/>
                </a:lnTo>
                <a:lnTo>
                  <a:pt x="79289" y="52148"/>
                </a:lnTo>
                <a:lnTo>
                  <a:pt x="79690" y="52056"/>
                </a:lnTo>
                <a:lnTo>
                  <a:pt x="80065" y="51955"/>
                </a:lnTo>
                <a:lnTo>
                  <a:pt x="80413" y="51855"/>
                </a:lnTo>
                <a:lnTo>
                  <a:pt x="80734" y="51739"/>
                </a:lnTo>
                <a:lnTo>
                  <a:pt x="81001" y="51624"/>
                </a:lnTo>
                <a:lnTo>
                  <a:pt x="81242" y="51500"/>
                </a:lnTo>
                <a:lnTo>
                  <a:pt x="81456" y="51369"/>
                </a:lnTo>
                <a:lnTo>
                  <a:pt x="81616" y="51238"/>
                </a:lnTo>
                <a:lnTo>
                  <a:pt x="81750" y="51099"/>
                </a:lnTo>
                <a:lnTo>
                  <a:pt x="81830" y="50952"/>
                </a:lnTo>
                <a:lnTo>
                  <a:pt x="81857" y="50805"/>
                </a:lnTo>
                <a:lnTo>
                  <a:pt x="81830" y="50659"/>
                </a:lnTo>
                <a:lnTo>
                  <a:pt x="81777" y="50496"/>
                </a:lnTo>
                <a:lnTo>
                  <a:pt x="81643" y="50342"/>
                </a:lnTo>
                <a:lnTo>
                  <a:pt x="81456" y="50172"/>
                </a:lnTo>
                <a:lnTo>
                  <a:pt x="64095" y="36693"/>
                </a:lnTo>
                <a:lnTo>
                  <a:pt x="66984" y="36940"/>
                </a:lnTo>
                <a:lnTo>
                  <a:pt x="69873" y="37187"/>
                </a:lnTo>
                <a:lnTo>
                  <a:pt x="72735" y="37434"/>
                </a:lnTo>
                <a:lnTo>
                  <a:pt x="75597" y="37697"/>
                </a:lnTo>
                <a:lnTo>
                  <a:pt x="78460" y="37967"/>
                </a:lnTo>
                <a:lnTo>
                  <a:pt x="81322" y="38237"/>
                </a:lnTo>
                <a:lnTo>
                  <a:pt x="84158" y="38523"/>
                </a:lnTo>
                <a:lnTo>
                  <a:pt x="86993" y="38808"/>
                </a:lnTo>
                <a:lnTo>
                  <a:pt x="89802" y="39102"/>
                </a:lnTo>
                <a:lnTo>
                  <a:pt x="92638" y="39403"/>
                </a:lnTo>
                <a:lnTo>
                  <a:pt x="95446" y="39712"/>
                </a:lnTo>
                <a:lnTo>
                  <a:pt x="98229" y="40028"/>
                </a:lnTo>
                <a:lnTo>
                  <a:pt x="101037" y="40352"/>
                </a:lnTo>
                <a:lnTo>
                  <a:pt x="103819" y="40684"/>
                </a:lnTo>
                <a:lnTo>
                  <a:pt x="106601" y="41024"/>
                </a:lnTo>
                <a:lnTo>
                  <a:pt x="109357" y="41371"/>
                </a:lnTo>
                <a:lnTo>
                  <a:pt x="109838" y="41433"/>
                </a:lnTo>
                <a:lnTo>
                  <a:pt x="110347" y="41480"/>
                </a:lnTo>
                <a:lnTo>
                  <a:pt x="110828" y="41510"/>
                </a:lnTo>
                <a:lnTo>
                  <a:pt x="111336" y="41541"/>
                </a:lnTo>
                <a:lnTo>
                  <a:pt x="111845" y="41557"/>
                </a:lnTo>
                <a:lnTo>
                  <a:pt x="112380" y="41564"/>
                </a:lnTo>
                <a:lnTo>
                  <a:pt x="112888" y="41564"/>
                </a:lnTo>
                <a:lnTo>
                  <a:pt x="113396" y="41557"/>
                </a:lnTo>
                <a:lnTo>
                  <a:pt x="113878" y="41541"/>
                </a:lnTo>
                <a:lnTo>
                  <a:pt x="114386" y="41518"/>
                </a:lnTo>
                <a:lnTo>
                  <a:pt x="114867" y="41480"/>
                </a:lnTo>
                <a:lnTo>
                  <a:pt x="115349" y="41441"/>
                </a:lnTo>
                <a:lnTo>
                  <a:pt x="115830" y="41387"/>
                </a:lnTo>
                <a:lnTo>
                  <a:pt x="116285" y="41333"/>
                </a:lnTo>
                <a:lnTo>
                  <a:pt x="116713" y="41263"/>
                </a:lnTo>
                <a:lnTo>
                  <a:pt x="117114" y="41194"/>
                </a:lnTo>
                <a:lnTo>
                  <a:pt x="117516" y="41117"/>
                </a:lnTo>
                <a:lnTo>
                  <a:pt x="117890" y="41024"/>
                </a:lnTo>
                <a:lnTo>
                  <a:pt x="118238" y="40931"/>
                </a:lnTo>
                <a:lnTo>
                  <a:pt x="118586" y="40831"/>
                </a:lnTo>
                <a:lnTo>
                  <a:pt x="118880" y="40723"/>
                </a:lnTo>
                <a:lnTo>
                  <a:pt x="119147" y="40615"/>
                </a:lnTo>
                <a:lnTo>
                  <a:pt x="119388" y="40491"/>
                </a:lnTo>
                <a:lnTo>
                  <a:pt x="119575" y="40368"/>
                </a:lnTo>
                <a:lnTo>
                  <a:pt x="119736" y="40237"/>
                </a:lnTo>
                <a:lnTo>
                  <a:pt x="119870" y="40098"/>
                </a:lnTo>
                <a:lnTo>
                  <a:pt x="119950" y="39951"/>
                </a:lnTo>
                <a:lnTo>
                  <a:pt x="120003" y="39804"/>
                </a:lnTo>
                <a:lnTo>
                  <a:pt x="120003" y="39650"/>
                </a:lnTo>
                <a:lnTo>
                  <a:pt x="119950" y="39488"/>
                </a:lnTo>
                <a:lnTo>
                  <a:pt x="119870" y="39326"/>
                </a:lnTo>
                <a:lnTo>
                  <a:pt x="119736" y="39156"/>
                </a:lnTo>
                <a:lnTo>
                  <a:pt x="106307" y="25322"/>
                </a:lnTo>
                <a:lnTo>
                  <a:pt x="108795" y="25638"/>
                </a:lnTo>
                <a:lnTo>
                  <a:pt x="111256" y="25963"/>
                </a:lnTo>
                <a:lnTo>
                  <a:pt x="113717" y="26295"/>
                </a:lnTo>
                <a:lnTo>
                  <a:pt x="116178" y="26626"/>
                </a:lnTo>
                <a:lnTo>
                  <a:pt x="118612" y="26966"/>
                </a:lnTo>
                <a:lnTo>
                  <a:pt x="121047" y="27314"/>
                </a:lnTo>
                <a:lnTo>
                  <a:pt x="123454" y="27661"/>
                </a:lnTo>
                <a:lnTo>
                  <a:pt x="125862" y="28016"/>
                </a:lnTo>
                <a:lnTo>
                  <a:pt x="128269" y="28379"/>
                </a:lnTo>
                <a:lnTo>
                  <a:pt x="130650" y="28742"/>
                </a:lnTo>
                <a:lnTo>
                  <a:pt x="133058" y="29120"/>
                </a:lnTo>
                <a:lnTo>
                  <a:pt x="135412" y="29498"/>
                </a:lnTo>
                <a:lnTo>
                  <a:pt x="137793" y="29877"/>
                </a:lnTo>
                <a:lnTo>
                  <a:pt x="140147" y="30270"/>
                </a:lnTo>
                <a:lnTo>
                  <a:pt x="142501" y="30664"/>
                </a:lnTo>
                <a:lnTo>
                  <a:pt x="144855" y="31058"/>
                </a:lnTo>
                <a:lnTo>
                  <a:pt x="145336" y="31135"/>
                </a:lnTo>
                <a:lnTo>
                  <a:pt x="145818" y="31197"/>
                </a:lnTo>
                <a:lnTo>
                  <a:pt x="146326" y="31251"/>
                </a:lnTo>
                <a:lnTo>
                  <a:pt x="146834" y="31289"/>
                </a:lnTo>
                <a:lnTo>
                  <a:pt x="147316" y="31312"/>
                </a:lnTo>
                <a:lnTo>
                  <a:pt x="147824" y="31328"/>
                </a:lnTo>
                <a:lnTo>
                  <a:pt x="148332" y="31328"/>
                </a:lnTo>
                <a:lnTo>
                  <a:pt x="148814" y="31320"/>
                </a:lnTo>
                <a:lnTo>
                  <a:pt x="149322" y="31305"/>
                </a:lnTo>
                <a:lnTo>
                  <a:pt x="149804" y="31274"/>
                </a:lnTo>
                <a:lnTo>
                  <a:pt x="150285" y="31235"/>
                </a:lnTo>
                <a:lnTo>
                  <a:pt x="150740" y="31189"/>
                </a:lnTo>
                <a:lnTo>
                  <a:pt x="151195" y="31135"/>
                </a:lnTo>
                <a:lnTo>
                  <a:pt x="151623" y="31065"/>
                </a:lnTo>
                <a:lnTo>
                  <a:pt x="152051" y="30996"/>
                </a:lnTo>
                <a:lnTo>
                  <a:pt x="152452" y="30919"/>
                </a:lnTo>
                <a:lnTo>
                  <a:pt x="152853" y="30826"/>
                </a:lnTo>
                <a:lnTo>
                  <a:pt x="153228" y="30733"/>
                </a:lnTo>
                <a:lnTo>
                  <a:pt x="153549" y="30633"/>
                </a:lnTo>
                <a:lnTo>
                  <a:pt x="153870" y="30525"/>
                </a:lnTo>
                <a:lnTo>
                  <a:pt x="154164" y="30409"/>
                </a:lnTo>
                <a:lnTo>
                  <a:pt x="154432" y="30286"/>
                </a:lnTo>
                <a:lnTo>
                  <a:pt x="154672" y="30162"/>
                </a:lnTo>
                <a:lnTo>
                  <a:pt x="154860" y="30031"/>
                </a:lnTo>
                <a:lnTo>
                  <a:pt x="155047" y="29900"/>
                </a:lnTo>
                <a:lnTo>
                  <a:pt x="155181" y="29761"/>
                </a:lnTo>
                <a:lnTo>
                  <a:pt x="155261" y="29614"/>
                </a:lnTo>
                <a:lnTo>
                  <a:pt x="155314" y="29467"/>
                </a:lnTo>
                <a:lnTo>
                  <a:pt x="155341" y="29321"/>
                </a:lnTo>
                <a:lnTo>
                  <a:pt x="155314" y="29166"/>
                </a:lnTo>
                <a:lnTo>
                  <a:pt x="155234" y="29020"/>
                </a:lnTo>
                <a:lnTo>
                  <a:pt x="155127" y="28858"/>
                </a:lnTo>
                <a:lnTo>
                  <a:pt x="153549" y="27082"/>
                </a:lnTo>
                <a:lnTo>
                  <a:pt x="152024" y="25306"/>
                </a:lnTo>
                <a:lnTo>
                  <a:pt x="150499" y="23523"/>
                </a:lnTo>
                <a:lnTo>
                  <a:pt x="149001" y="21740"/>
                </a:lnTo>
                <a:lnTo>
                  <a:pt x="147530" y="19956"/>
                </a:lnTo>
                <a:lnTo>
                  <a:pt x="146085" y="18173"/>
                </a:lnTo>
                <a:lnTo>
                  <a:pt x="144641" y="16390"/>
                </a:lnTo>
                <a:lnTo>
                  <a:pt x="143223" y="14599"/>
                </a:lnTo>
                <a:lnTo>
                  <a:pt x="145925" y="14884"/>
                </a:lnTo>
                <a:lnTo>
                  <a:pt x="148573" y="15170"/>
                </a:lnTo>
                <a:lnTo>
                  <a:pt x="151248" y="15471"/>
                </a:lnTo>
                <a:lnTo>
                  <a:pt x="153870" y="15780"/>
                </a:lnTo>
                <a:lnTo>
                  <a:pt x="156491" y="16097"/>
                </a:lnTo>
                <a:lnTo>
                  <a:pt x="159113" y="16421"/>
                </a:lnTo>
                <a:lnTo>
                  <a:pt x="161708" y="16753"/>
                </a:lnTo>
                <a:lnTo>
                  <a:pt x="164276" y="17100"/>
                </a:lnTo>
                <a:lnTo>
                  <a:pt x="166844" y="17455"/>
                </a:lnTo>
                <a:lnTo>
                  <a:pt x="169412" y="17818"/>
                </a:lnTo>
                <a:lnTo>
                  <a:pt x="171953" y="18189"/>
                </a:lnTo>
                <a:lnTo>
                  <a:pt x="174494" y="18575"/>
                </a:lnTo>
                <a:lnTo>
                  <a:pt x="177009" y="18968"/>
                </a:lnTo>
                <a:lnTo>
                  <a:pt x="179497" y="19370"/>
                </a:lnTo>
                <a:lnTo>
                  <a:pt x="182011" y="19787"/>
                </a:lnTo>
                <a:lnTo>
                  <a:pt x="184499" y="20211"/>
                </a:lnTo>
                <a:lnTo>
                  <a:pt x="185034" y="20296"/>
                </a:lnTo>
                <a:lnTo>
                  <a:pt x="185569" y="20366"/>
                </a:lnTo>
                <a:lnTo>
                  <a:pt x="186131" y="20420"/>
                </a:lnTo>
                <a:lnTo>
                  <a:pt x="186666" y="20466"/>
                </a:lnTo>
                <a:lnTo>
                  <a:pt x="187255" y="20489"/>
                </a:lnTo>
                <a:lnTo>
                  <a:pt x="187816" y="20505"/>
                </a:lnTo>
                <a:lnTo>
                  <a:pt x="188378" y="20512"/>
                </a:lnTo>
                <a:lnTo>
                  <a:pt x="188940" y="20497"/>
                </a:lnTo>
                <a:lnTo>
                  <a:pt x="189475" y="20481"/>
                </a:lnTo>
                <a:lnTo>
                  <a:pt x="190037" y="20451"/>
                </a:lnTo>
                <a:lnTo>
                  <a:pt x="190572" y="20404"/>
                </a:lnTo>
                <a:lnTo>
                  <a:pt x="191107" y="20350"/>
                </a:lnTo>
                <a:lnTo>
                  <a:pt x="191615" y="20288"/>
                </a:lnTo>
                <a:lnTo>
                  <a:pt x="192123" y="20219"/>
                </a:lnTo>
                <a:lnTo>
                  <a:pt x="192605" y="20134"/>
                </a:lnTo>
                <a:lnTo>
                  <a:pt x="193059" y="20041"/>
                </a:lnTo>
                <a:lnTo>
                  <a:pt x="193514" y="19949"/>
                </a:lnTo>
                <a:lnTo>
                  <a:pt x="193915" y="19841"/>
                </a:lnTo>
                <a:lnTo>
                  <a:pt x="194317" y="19725"/>
                </a:lnTo>
                <a:lnTo>
                  <a:pt x="194691" y="19601"/>
                </a:lnTo>
                <a:lnTo>
                  <a:pt x="195012" y="19470"/>
                </a:lnTo>
                <a:lnTo>
                  <a:pt x="195306" y="19339"/>
                </a:lnTo>
                <a:lnTo>
                  <a:pt x="195574" y="19200"/>
                </a:lnTo>
                <a:lnTo>
                  <a:pt x="195815" y="19053"/>
                </a:lnTo>
                <a:lnTo>
                  <a:pt x="196002" y="18899"/>
                </a:lnTo>
                <a:lnTo>
                  <a:pt x="196136" y="18744"/>
                </a:lnTo>
                <a:lnTo>
                  <a:pt x="196243" y="18582"/>
                </a:lnTo>
                <a:lnTo>
                  <a:pt x="196323" y="18420"/>
                </a:lnTo>
                <a:lnTo>
                  <a:pt x="196323" y="18250"/>
                </a:lnTo>
                <a:lnTo>
                  <a:pt x="196296" y="18081"/>
                </a:lnTo>
                <a:lnTo>
                  <a:pt x="196189" y="17911"/>
                </a:lnTo>
                <a:lnTo>
                  <a:pt x="196055" y="17733"/>
                </a:lnTo>
                <a:lnTo>
                  <a:pt x="194959" y="16629"/>
                </a:lnTo>
                <a:lnTo>
                  <a:pt x="193808" y="15533"/>
                </a:lnTo>
                <a:lnTo>
                  <a:pt x="192631" y="14444"/>
                </a:lnTo>
                <a:lnTo>
                  <a:pt x="191401" y="13356"/>
                </a:lnTo>
                <a:lnTo>
                  <a:pt x="190117" y="12275"/>
                </a:lnTo>
                <a:lnTo>
                  <a:pt x="188779" y="11202"/>
                </a:lnTo>
                <a:lnTo>
                  <a:pt x="187388" y="10129"/>
                </a:lnTo>
                <a:lnTo>
                  <a:pt x="185944" y="9064"/>
                </a:lnTo>
                <a:lnTo>
                  <a:pt x="184446" y="8014"/>
                </a:lnTo>
                <a:lnTo>
                  <a:pt x="182921" y="6956"/>
                </a:lnTo>
                <a:lnTo>
                  <a:pt x="181316" y="5914"/>
                </a:lnTo>
                <a:lnTo>
                  <a:pt x="179657" y="4879"/>
                </a:lnTo>
                <a:lnTo>
                  <a:pt x="177919" y="3845"/>
                </a:lnTo>
                <a:lnTo>
                  <a:pt x="177036" y="3336"/>
                </a:lnTo>
                <a:lnTo>
                  <a:pt x="176153" y="2826"/>
                </a:lnTo>
                <a:lnTo>
                  <a:pt x="175244" y="2316"/>
                </a:lnTo>
                <a:lnTo>
                  <a:pt x="174307" y="1815"/>
                </a:lnTo>
                <a:lnTo>
                  <a:pt x="173371" y="1305"/>
                </a:lnTo>
                <a:lnTo>
                  <a:pt x="172408" y="803"/>
                </a:lnTo>
                <a:lnTo>
                  <a:pt x="172114" y="664"/>
                </a:lnTo>
                <a:lnTo>
                  <a:pt x="171766" y="533"/>
                </a:lnTo>
                <a:lnTo>
                  <a:pt x="171391" y="425"/>
                </a:lnTo>
                <a:lnTo>
                  <a:pt x="170990" y="325"/>
                </a:lnTo>
                <a:lnTo>
                  <a:pt x="170562" y="240"/>
                </a:lnTo>
                <a:lnTo>
                  <a:pt x="170107" y="170"/>
                </a:lnTo>
                <a:lnTo>
                  <a:pt x="169653" y="109"/>
                </a:lnTo>
                <a:lnTo>
                  <a:pt x="169144" y="62"/>
                </a:lnTo>
                <a:lnTo>
                  <a:pt x="168663" y="31"/>
                </a:lnTo>
                <a:lnTo>
                  <a:pt x="168155" y="8"/>
                </a:lnTo>
                <a:lnTo>
                  <a:pt x="16764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7"/>
          <p:cNvSpPr/>
          <p:nvPr/>
        </p:nvSpPr>
        <p:spPr>
          <a:xfrm rot="10800000">
            <a:off x="8371250" y="310163"/>
            <a:ext cx="472527" cy="459660"/>
          </a:xfrm>
          <a:custGeom>
            <a:rect b="b" l="l" r="r" t="t"/>
            <a:pathLst>
              <a:path extrusionOk="0" h="38554" w="128404">
                <a:moveTo>
                  <a:pt x="51281" y="2779"/>
                </a:moveTo>
                <a:lnTo>
                  <a:pt x="55321" y="3852"/>
                </a:lnTo>
                <a:lnTo>
                  <a:pt x="59387" y="4918"/>
                </a:lnTo>
                <a:lnTo>
                  <a:pt x="63533" y="5975"/>
                </a:lnTo>
                <a:lnTo>
                  <a:pt x="65646" y="6500"/>
                </a:lnTo>
                <a:lnTo>
                  <a:pt x="67733" y="7025"/>
                </a:lnTo>
                <a:lnTo>
                  <a:pt x="69873" y="7542"/>
                </a:lnTo>
                <a:lnTo>
                  <a:pt x="71986" y="8060"/>
                </a:lnTo>
                <a:lnTo>
                  <a:pt x="74126" y="8569"/>
                </a:lnTo>
                <a:lnTo>
                  <a:pt x="76293" y="9079"/>
                </a:lnTo>
                <a:lnTo>
                  <a:pt x="78460" y="9581"/>
                </a:lnTo>
                <a:lnTo>
                  <a:pt x="80653" y="10082"/>
                </a:lnTo>
                <a:lnTo>
                  <a:pt x="82847" y="10576"/>
                </a:lnTo>
                <a:lnTo>
                  <a:pt x="85067" y="11063"/>
                </a:lnTo>
                <a:lnTo>
                  <a:pt x="87288" y="11549"/>
                </a:lnTo>
                <a:lnTo>
                  <a:pt x="89508" y="12028"/>
                </a:lnTo>
                <a:lnTo>
                  <a:pt x="91755" y="12506"/>
                </a:lnTo>
                <a:lnTo>
                  <a:pt x="94029" y="12977"/>
                </a:lnTo>
                <a:lnTo>
                  <a:pt x="96276" y="13440"/>
                </a:lnTo>
                <a:lnTo>
                  <a:pt x="98576" y="13896"/>
                </a:lnTo>
                <a:lnTo>
                  <a:pt x="100850" y="14351"/>
                </a:lnTo>
                <a:lnTo>
                  <a:pt x="103151" y="14799"/>
                </a:lnTo>
                <a:lnTo>
                  <a:pt x="105478" y="15231"/>
                </a:lnTo>
                <a:lnTo>
                  <a:pt x="107805" y="15664"/>
                </a:lnTo>
                <a:lnTo>
                  <a:pt x="110133" y="16088"/>
                </a:lnTo>
                <a:lnTo>
                  <a:pt x="112487" y="16513"/>
                </a:lnTo>
                <a:lnTo>
                  <a:pt x="114841" y="16922"/>
                </a:lnTo>
                <a:lnTo>
                  <a:pt x="117195" y="17324"/>
                </a:lnTo>
                <a:lnTo>
                  <a:pt x="119576" y="17717"/>
                </a:lnTo>
                <a:lnTo>
                  <a:pt x="121956" y="18103"/>
                </a:lnTo>
                <a:lnTo>
                  <a:pt x="115028" y="19084"/>
                </a:lnTo>
                <a:lnTo>
                  <a:pt x="108100" y="20072"/>
                </a:lnTo>
                <a:lnTo>
                  <a:pt x="101198" y="21068"/>
                </a:lnTo>
                <a:lnTo>
                  <a:pt x="94323" y="22079"/>
                </a:lnTo>
                <a:lnTo>
                  <a:pt x="87448" y="23090"/>
                </a:lnTo>
                <a:lnTo>
                  <a:pt x="80573" y="24117"/>
                </a:lnTo>
                <a:lnTo>
                  <a:pt x="73725" y="25144"/>
                </a:lnTo>
                <a:lnTo>
                  <a:pt x="66904" y="26178"/>
                </a:lnTo>
                <a:lnTo>
                  <a:pt x="60056" y="27220"/>
                </a:lnTo>
                <a:lnTo>
                  <a:pt x="53234" y="28263"/>
                </a:lnTo>
                <a:lnTo>
                  <a:pt x="39591" y="30362"/>
                </a:lnTo>
                <a:lnTo>
                  <a:pt x="12359" y="34562"/>
                </a:lnTo>
                <a:lnTo>
                  <a:pt x="14579" y="32547"/>
                </a:lnTo>
                <a:lnTo>
                  <a:pt x="16800" y="30540"/>
                </a:lnTo>
                <a:lnTo>
                  <a:pt x="19074" y="28541"/>
                </a:lnTo>
                <a:lnTo>
                  <a:pt x="21374" y="26541"/>
                </a:lnTo>
                <a:lnTo>
                  <a:pt x="23701" y="24542"/>
                </a:lnTo>
                <a:lnTo>
                  <a:pt x="26056" y="22550"/>
                </a:lnTo>
                <a:lnTo>
                  <a:pt x="28463" y="20558"/>
                </a:lnTo>
                <a:lnTo>
                  <a:pt x="30871" y="18574"/>
                </a:lnTo>
                <a:lnTo>
                  <a:pt x="33332" y="16590"/>
                </a:lnTo>
                <a:lnTo>
                  <a:pt x="35793" y="14606"/>
                </a:lnTo>
                <a:lnTo>
                  <a:pt x="38307" y="12630"/>
                </a:lnTo>
                <a:lnTo>
                  <a:pt x="40849" y="10654"/>
                </a:lnTo>
                <a:lnTo>
                  <a:pt x="43417" y="8685"/>
                </a:lnTo>
                <a:lnTo>
                  <a:pt x="46011" y="6709"/>
                </a:lnTo>
                <a:lnTo>
                  <a:pt x="48633" y="4740"/>
                </a:lnTo>
                <a:lnTo>
                  <a:pt x="51281" y="2779"/>
                </a:lnTo>
                <a:close/>
                <a:moveTo>
                  <a:pt x="51549" y="0"/>
                </a:moveTo>
                <a:lnTo>
                  <a:pt x="51094" y="23"/>
                </a:lnTo>
                <a:lnTo>
                  <a:pt x="50666" y="46"/>
                </a:lnTo>
                <a:lnTo>
                  <a:pt x="50238" y="93"/>
                </a:lnTo>
                <a:lnTo>
                  <a:pt x="49837" y="147"/>
                </a:lnTo>
                <a:lnTo>
                  <a:pt x="49462" y="209"/>
                </a:lnTo>
                <a:lnTo>
                  <a:pt x="49088" y="278"/>
                </a:lnTo>
                <a:lnTo>
                  <a:pt x="48740" y="363"/>
                </a:lnTo>
                <a:lnTo>
                  <a:pt x="48446" y="448"/>
                </a:lnTo>
                <a:lnTo>
                  <a:pt x="48152" y="548"/>
                </a:lnTo>
                <a:lnTo>
                  <a:pt x="47804" y="548"/>
                </a:lnTo>
                <a:lnTo>
                  <a:pt x="47429" y="556"/>
                </a:lnTo>
                <a:lnTo>
                  <a:pt x="47081" y="571"/>
                </a:lnTo>
                <a:lnTo>
                  <a:pt x="46734" y="587"/>
                </a:lnTo>
                <a:lnTo>
                  <a:pt x="46386" y="618"/>
                </a:lnTo>
                <a:lnTo>
                  <a:pt x="46038" y="649"/>
                </a:lnTo>
                <a:lnTo>
                  <a:pt x="45717" y="695"/>
                </a:lnTo>
                <a:lnTo>
                  <a:pt x="45369" y="741"/>
                </a:lnTo>
                <a:lnTo>
                  <a:pt x="45075" y="795"/>
                </a:lnTo>
                <a:lnTo>
                  <a:pt x="44781" y="865"/>
                </a:lnTo>
                <a:lnTo>
                  <a:pt x="44487" y="934"/>
                </a:lnTo>
                <a:lnTo>
                  <a:pt x="44219" y="1011"/>
                </a:lnTo>
                <a:lnTo>
                  <a:pt x="43978" y="1104"/>
                </a:lnTo>
                <a:lnTo>
                  <a:pt x="43738" y="1197"/>
                </a:lnTo>
                <a:lnTo>
                  <a:pt x="43550" y="1305"/>
                </a:lnTo>
                <a:lnTo>
                  <a:pt x="43363" y="1421"/>
                </a:lnTo>
                <a:lnTo>
                  <a:pt x="40314" y="3598"/>
                </a:lnTo>
                <a:lnTo>
                  <a:pt x="37318" y="5782"/>
                </a:lnTo>
                <a:lnTo>
                  <a:pt x="34348" y="7975"/>
                </a:lnTo>
                <a:lnTo>
                  <a:pt x="31459" y="10175"/>
                </a:lnTo>
                <a:lnTo>
                  <a:pt x="28597" y="12383"/>
                </a:lnTo>
                <a:lnTo>
                  <a:pt x="25788" y="14591"/>
                </a:lnTo>
                <a:lnTo>
                  <a:pt x="23033" y="16799"/>
                </a:lnTo>
                <a:lnTo>
                  <a:pt x="20331" y="19022"/>
                </a:lnTo>
                <a:lnTo>
                  <a:pt x="17656" y="21245"/>
                </a:lnTo>
                <a:lnTo>
                  <a:pt x="15034" y="23469"/>
                </a:lnTo>
                <a:lnTo>
                  <a:pt x="12466" y="25700"/>
                </a:lnTo>
                <a:lnTo>
                  <a:pt x="9925" y="27938"/>
                </a:lnTo>
                <a:lnTo>
                  <a:pt x="7437" y="30177"/>
                </a:lnTo>
                <a:lnTo>
                  <a:pt x="4976" y="32416"/>
                </a:lnTo>
                <a:lnTo>
                  <a:pt x="2568" y="34670"/>
                </a:lnTo>
                <a:lnTo>
                  <a:pt x="188" y="36917"/>
                </a:lnTo>
                <a:lnTo>
                  <a:pt x="107" y="37017"/>
                </a:lnTo>
                <a:lnTo>
                  <a:pt x="54" y="37125"/>
                </a:lnTo>
                <a:lnTo>
                  <a:pt x="0" y="37225"/>
                </a:lnTo>
                <a:lnTo>
                  <a:pt x="0" y="37318"/>
                </a:lnTo>
                <a:lnTo>
                  <a:pt x="27" y="37418"/>
                </a:lnTo>
                <a:lnTo>
                  <a:pt x="81" y="37511"/>
                </a:lnTo>
                <a:lnTo>
                  <a:pt x="161" y="37604"/>
                </a:lnTo>
                <a:lnTo>
                  <a:pt x="268" y="37689"/>
                </a:lnTo>
                <a:lnTo>
                  <a:pt x="402" y="37781"/>
                </a:lnTo>
                <a:lnTo>
                  <a:pt x="562" y="37859"/>
                </a:lnTo>
                <a:lnTo>
                  <a:pt x="723" y="37936"/>
                </a:lnTo>
                <a:lnTo>
                  <a:pt x="910" y="38013"/>
                </a:lnTo>
                <a:lnTo>
                  <a:pt x="1124" y="38082"/>
                </a:lnTo>
                <a:lnTo>
                  <a:pt x="1338" y="38152"/>
                </a:lnTo>
                <a:lnTo>
                  <a:pt x="1579" y="38214"/>
                </a:lnTo>
                <a:lnTo>
                  <a:pt x="1846" y="38275"/>
                </a:lnTo>
                <a:lnTo>
                  <a:pt x="2114" y="38329"/>
                </a:lnTo>
                <a:lnTo>
                  <a:pt x="2381" y="38376"/>
                </a:lnTo>
                <a:lnTo>
                  <a:pt x="2675" y="38414"/>
                </a:lnTo>
                <a:lnTo>
                  <a:pt x="2996" y="38453"/>
                </a:lnTo>
                <a:lnTo>
                  <a:pt x="3291" y="38484"/>
                </a:lnTo>
                <a:lnTo>
                  <a:pt x="3612" y="38515"/>
                </a:lnTo>
                <a:lnTo>
                  <a:pt x="3933" y="38530"/>
                </a:lnTo>
                <a:lnTo>
                  <a:pt x="4254" y="38546"/>
                </a:lnTo>
                <a:lnTo>
                  <a:pt x="4575" y="38553"/>
                </a:lnTo>
                <a:lnTo>
                  <a:pt x="4923" y="38553"/>
                </a:lnTo>
                <a:lnTo>
                  <a:pt x="5244" y="38546"/>
                </a:lnTo>
                <a:lnTo>
                  <a:pt x="5591" y="38530"/>
                </a:lnTo>
                <a:lnTo>
                  <a:pt x="5912" y="38515"/>
                </a:lnTo>
                <a:lnTo>
                  <a:pt x="6233" y="38484"/>
                </a:lnTo>
                <a:lnTo>
                  <a:pt x="6554" y="38445"/>
                </a:lnTo>
                <a:lnTo>
                  <a:pt x="6875" y="38399"/>
                </a:lnTo>
                <a:lnTo>
                  <a:pt x="21963" y="36044"/>
                </a:lnTo>
                <a:lnTo>
                  <a:pt x="37077" y="33690"/>
                </a:lnTo>
                <a:lnTo>
                  <a:pt x="52191" y="31335"/>
                </a:lnTo>
                <a:lnTo>
                  <a:pt x="59735" y="30154"/>
                </a:lnTo>
                <a:lnTo>
                  <a:pt x="67278" y="28965"/>
                </a:lnTo>
                <a:lnTo>
                  <a:pt x="74795" y="27776"/>
                </a:lnTo>
                <a:lnTo>
                  <a:pt x="82312" y="26580"/>
                </a:lnTo>
                <a:lnTo>
                  <a:pt x="89802" y="25375"/>
                </a:lnTo>
                <a:lnTo>
                  <a:pt x="97292" y="24163"/>
                </a:lnTo>
                <a:lnTo>
                  <a:pt x="104756" y="22936"/>
                </a:lnTo>
                <a:lnTo>
                  <a:pt x="112192" y="21701"/>
                </a:lnTo>
                <a:lnTo>
                  <a:pt x="119629" y="20458"/>
                </a:lnTo>
                <a:lnTo>
                  <a:pt x="127012" y="19200"/>
                </a:lnTo>
                <a:lnTo>
                  <a:pt x="127387" y="19122"/>
                </a:lnTo>
                <a:lnTo>
                  <a:pt x="127708" y="19045"/>
                </a:lnTo>
                <a:lnTo>
                  <a:pt x="127949" y="18952"/>
                </a:lnTo>
                <a:lnTo>
                  <a:pt x="128163" y="18860"/>
                </a:lnTo>
                <a:lnTo>
                  <a:pt x="128296" y="18759"/>
                </a:lnTo>
                <a:lnTo>
                  <a:pt x="128377" y="18659"/>
                </a:lnTo>
                <a:lnTo>
                  <a:pt x="128403" y="18559"/>
                </a:lnTo>
                <a:lnTo>
                  <a:pt x="128377" y="18458"/>
                </a:lnTo>
                <a:lnTo>
                  <a:pt x="128323" y="18358"/>
                </a:lnTo>
                <a:lnTo>
                  <a:pt x="128216" y="18258"/>
                </a:lnTo>
                <a:lnTo>
                  <a:pt x="128056" y="18165"/>
                </a:lnTo>
                <a:lnTo>
                  <a:pt x="127868" y="18072"/>
                </a:lnTo>
                <a:lnTo>
                  <a:pt x="127654" y="17995"/>
                </a:lnTo>
                <a:lnTo>
                  <a:pt x="127414" y="17918"/>
                </a:lnTo>
                <a:lnTo>
                  <a:pt x="127119" y="17849"/>
                </a:lnTo>
                <a:lnTo>
                  <a:pt x="126825" y="17794"/>
                </a:lnTo>
                <a:lnTo>
                  <a:pt x="126986" y="17686"/>
                </a:lnTo>
                <a:lnTo>
                  <a:pt x="127093" y="17571"/>
                </a:lnTo>
                <a:lnTo>
                  <a:pt x="127146" y="17517"/>
                </a:lnTo>
                <a:lnTo>
                  <a:pt x="127146" y="17455"/>
                </a:lnTo>
                <a:lnTo>
                  <a:pt x="127146" y="17401"/>
                </a:lnTo>
                <a:lnTo>
                  <a:pt x="127119" y="17339"/>
                </a:lnTo>
                <a:lnTo>
                  <a:pt x="127093" y="17285"/>
                </a:lnTo>
                <a:lnTo>
                  <a:pt x="127039" y="17231"/>
                </a:lnTo>
                <a:lnTo>
                  <a:pt x="126959" y="17169"/>
                </a:lnTo>
                <a:lnTo>
                  <a:pt x="126852" y="17115"/>
                </a:lnTo>
                <a:lnTo>
                  <a:pt x="126718" y="17061"/>
                </a:lnTo>
                <a:lnTo>
                  <a:pt x="126584" y="17007"/>
                </a:lnTo>
                <a:lnTo>
                  <a:pt x="126424" y="16961"/>
                </a:lnTo>
                <a:lnTo>
                  <a:pt x="126210" y="16907"/>
                </a:lnTo>
                <a:lnTo>
                  <a:pt x="121742" y="15872"/>
                </a:lnTo>
                <a:lnTo>
                  <a:pt x="117222" y="14845"/>
                </a:lnTo>
                <a:lnTo>
                  <a:pt x="108233" y="12792"/>
                </a:lnTo>
                <a:lnTo>
                  <a:pt x="99218" y="10754"/>
                </a:lnTo>
                <a:lnTo>
                  <a:pt x="90203" y="8708"/>
                </a:lnTo>
                <a:lnTo>
                  <a:pt x="85736" y="7681"/>
                </a:lnTo>
                <a:lnTo>
                  <a:pt x="81242" y="6647"/>
                </a:lnTo>
                <a:lnTo>
                  <a:pt x="76775" y="5612"/>
                </a:lnTo>
                <a:lnTo>
                  <a:pt x="72334" y="4570"/>
                </a:lnTo>
                <a:lnTo>
                  <a:pt x="67893" y="3520"/>
                </a:lnTo>
                <a:lnTo>
                  <a:pt x="63480" y="2463"/>
                </a:lnTo>
                <a:lnTo>
                  <a:pt x="59066" y="1397"/>
                </a:lnTo>
                <a:lnTo>
                  <a:pt x="54705" y="317"/>
                </a:lnTo>
                <a:lnTo>
                  <a:pt x="54277" y="224"/>
                </a:lnTo>
                <a:lnTo>
                  <a:pt x="53823" y="147"/>
                </a:lnTo>
                <a:lnTo>
                  <a:pt x="53368" y="85"/>
                </a:lnTo>
                <a:lnTo>
                  <a:pt x="52913" y="39"/>
                </a:lnTo>
                <a:lnTo>
                  <a:pt x="52458" y="16"/>
                </a:lnTo>
                <a:lnTo>
                  <a:pt x="5200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7"/>
          <p:cNvSpPr/>
          <p:nvPr/>
        </p:nvSpPr>
        <p:spPr>
          <a:xfrm rot="-1918652">
            <a:off x="8700205" y="2032193"/>
            <a:ext cx="355214" cy="326954"/>
          </a:xfrm>
          <a:custGeom>
            <a:rect b="b" l="l" r="r" t="t"/>
            <a:pathLst>
              <a:path extrusionOk="0" h="32602" w="108581">
                <a:moveTo>
                  <a:pt x="64442" y="0"/>
                </a:moveTo>
                <a:lnTo>
                  <a:pt x="62276" y="8"/>
                </a:lnTo>
                <a:lnTo>
                  <a:pt x="60135" y="23"/>
                </a:lnTo>
                <a:lnTo>
                  <a:pt x="57995" y="54"/>
                </a:lnTo>
                <a:lnTo>
                  <a:pt x="55855" y="108"/>
                </a:lnTo>
                <a:lnTo>
                  <a:pt x="53742" y="170"/>
                </a:lnTo>
                <a:lnTo>
                  <a:pt x="51629" y="247"/>
                </a:lnTo>
                <a:lnTo>
                  <a:pt x="49515" y="340"/>
                </a:lnTo>
                <a:lnTo>
                  <a:pt x="47456" y="448"/>
                </a:lnTo>
                <a:lnTo>
                  <a:pt x="45396" y="572"/>
                </a:lnTo>
                <a:lnTo>
                  <a:pt x="43363" y="718"/>
                </a:lnTo>
                <a:lnTo>
                  <a:pt x="41357" y="873"/>
                </a:lnTo>
                <a:lnTo>
                  <a:pt x="39350" y="1042"/>
                </a:lnTo>
                <a:lnTo>
                  <a:pt x="37397" y="1228"/>
                </a:lnTo>
                <a:lnTo>
                  <a:pt x="35471" y="1428"/>
                </a:lnTo>
                <a:lnTo>
                  <a:pt x="33572" y="1652"/>
                </a:lnTo>
                <a:lnTo>
                  <a:pt x="31700" y="1884"/>
                </a:lnTo>
                <a:lnTo>
                  <a:pt x="30763" y="2007"/>
                </a:lnTo>
                <a:lnTo>
                  <a:pt x="29854" y="2139"/>
                </a:lnTo>
                <a:lnTo>
                  <a:pt x="28944" y="2270"/>
                </a:lnTo>
                <a:lnTo>
                  <a:pt x="28061" y="2401"/>
                </a:lnTo>
                <a:lnTo>
                  <a:pt x="27179" y="2540"/>
                </a:lnTo>
                <a:lnTo>
                  <a:pt x="26296" y="2687"/>
                </a:lnTo>
                <a:lnTo>
                  <a:pt x="25440" y="2833"/>
                </a:lnTo>
                <a:lnTo>
                  <a:pt x="24584" y="2988"/>
                </a:lnTo>
                <a:lnTo>
                  <a:pt x="23728" y="3142"/>
                </a:lnTo>
                <a:lnTo>
                  <a:pt x="22899" y="3297"/>
                </a:lnTo>
                <a:lnTo>
                  <a:pt x="22069" y="3466"/>
                </a:lnTo>
                <a:lnTo>
                  <a:pt x="21267" y="3629"/>
                </a:lnTo>
                <a:lnTo>
                  <a:pt x="20464" y="3806"/>
                </a:lnTo>
                <a:lnTo>
                  <a:pt x="19662" y="3984"/>
                </a:lnTo>
                <a:lnTo>
                  <a:pt x="18886" y="4161"/>
                </a:lnTo>
                <a:lnTo>
                  <a:pt x="18137" y="4347"/>
                </a:lnTo>
                <a:lnTo>
                  <a:pt x="17361" y="4532"/>
                </a:lnTo>
                <a:lnTo>
                  <a:pt x="16639" y="4725"/>
                </a:lnTo>
                <a:lnTo>
                  <a:pt x="15890" y="4926"/>
                </a:lnTo>
                <a:lnTo>
                  <a:pt x="15194" y="5126"/>
                </a:lnTo>
                <a:lnTo>
                  <a:pt x="14499" y="5327"/>
                </a:lnTo>
                <a:lnTo>
                  <a:pt x="13803" y="5535"/>
                </a:lnTo>
                <a:lnTo>
                  <a:pt x="13135" y="5752"/>
                </a:lnTo>
                <a:lnTo>
                  <a:pt x="12466" y="5968"/>
                </a:lnTo>
                <a:lnTo>
                  <a:pt x="11824" y="6192"/>
                </a:lnTo>
                <a:lnTo>
                  <a:pt x="11182" y="6415"/>
                </a:lnTo>
                <a:lnTo>
                  <a:pt x="10567" y="6647"/>
                </a:lnTo>
                <a:lnTo>
                  <a:pt x="9978" y="6886"/>
                </a:lnTo>
                <a:lnTo>
                  <a:pt x="9390" y="7126"/>
                </a:lnTo>
                <a:lnTo>
                  <a:pt x="8801" y="7365"/>
                </a:lnTo>
                <a:lnTo>
                  <a:pt x="8239" y="7612"/>
                </a:lnTo>
                <a:lnTo>
                  <a:pt x="7704" y="7867"/>
                </a:lnTo>
                <a:lnTo>
                  <a:pt x="7196" y="8122"/>
                </a:lnTo>
                <a:lnTo>
                  <a:pt x="6688" y="8384"/>
                </a:lnTo>
                <a:lnTo>
                  <a:pt x="6179" y="8647"/>
                </a:lnTo>
                <a:lnTo>
                  <a:pt x="5698" y="8917"/>
                </a:lnTo>
                <a:lnTo>
                  <a:pt x="5243" y="9187"/>
                </a:lnTo>
                <a:lnTo>
                  <a:pt x="4815" y="9465"/>
                </a:lnTo>
                <a:lnTo>
                  <a:pt x="4387" y="9750"/>
                </a:lnTo>
                <a:lnTo>
                  <a:pt x="3986" y="10036"/>
                </a:lnTo>
                <a:lnTo>
                  <a:pt x="3611" y="10329"/>
                </a:lnTo>
                <a:lnTo>
                  <a:pt x="3237" y="10623"/>
                </a:lnTo>
                <a:lnTo>
                  <a:pt x="2889" y="10924"/>
                </a:lnTo>
                <a:lnTo>
                  <a:pt x="2541" y="11225"/>
                </a:lnTo>
                <a:lnTo>
                  <a:pt x="2247" y="11534"/>
                </a:lnTo>
                <a:lnTo>
                  <a:pt x="1953" y="11843"/>
                </a:lnTo>
                <a:lnTo>
                  <a:pt x="1659" y="12167"/>
                </a:lnTo>
                <a:lnTo>
                  <a:pt x="1418" y="12483"/>
                </a:lnTo>
                <a:lnTo>
                  <a:pt x="1177" y="12808"/>
                </a:lnTo>
                <a:lnTo>
                  <a:pt x="963" y="13140"/>
                </a:lnTo>
                <a:lnTo>
                  <a:pt x="776" y="13479"/>
                </a:lnTo>
                <a:lnTo>
                  <a:pt x="589" y="13819"/>
                </a:lnTo>
                <a:lnTo>
                  <a:pt x="455" y="14159"/>
                </a:lnTo>
                <a:lnTo>
                  <a:pt x="321" y="14506"/>
                </a:lnTo>
                <a:lnTo>
                  <a:pt x="187" y="14861"/>
                </a:lnTo>
                <a:lnTo>
                  <a:pt x="107" y="15216"/>
                </a:lnTo>
                <a:lnTo>
                  <a:pt x="54" y="15517"/>
                </a:lnTo>
                <a:lnTo>
                  <a:pt x="27" y="15818"/>
                </a:lnTo>
                <a:lnTo>
                  <a:pt x="0" y="16119"/>
                </a:lnTo>
                <a:lnTo>
                  <a:pt x="0" y="16420"/>
                </a:lnTo>
                <a:lnTo>
                  <a:pt x="0" y="16714"/>
                </a:lnTo>
                <a:lnTo>
                  <a:pt x="54" y="17007"/>
                </a:lnTo>
                <a:lnTo>
                  <a:pt x="107" y="17301"/>
                </a:lnTo>
                <a:lnTo>
                  <a:pt x="161" y="17586"/>
                </a:lnTo>
                <a:lnTo>
                  <a:pt x="241" y="17872"/>
                </a:lnTo>
                <a:lnTo>
                  <a:pt x="348" y="18157"/>
                </a:lnTo>
                <a:lnTo>
                  <a:pt x="482" y="18443"/>
                </a:lnTo>
                <a:lnTo>
                  <a:pt x="615" y="18721"/>
                </a:lnTo>
                <a:lnTo>
                  <a:pt x="776" y="18999"/>
                </a:lnTo>
                <a:lnTo>
                  <a:pt x="936" y="19277"/>
                </a:lnTo>
                <a:lnTo>
                  <a:pt x="1124" y="19555"/>
                </a:lnTo>
                <a:lnTo>
                  <a:pt x="1338" y="19825"/>
                </a:lnTo>
                <a:lnTo>
                  <a:pt x="1552" y="20095"/>
                </a:lnTo>
                <a:lnTo>
                  <a:pt x="1792" y="20365"/>
                </a:lnTo>
                <a:lnTo>
                  <a:pt x="2033" y="20636"/>
                </a:lnTo>
                <a:lnTo>
                  <a:pt x="2301" y="20898"/>
                </a:lnTo>
                <a:lnTo>
                  <a:pt x="2595" y="21160"/>
                </a:lnTo>
                <a:lnTo>
                  <a:pt x="2889" y="21415"/>
                </a:lnTo>
                <a:lnTo>
                  <a:pt x="3210" y="21678"/>
                </a:lnTo>
                <a:lnTo>
                  <a:pt x="3531" y="21932"/>
                </a:lnTo>
                <a:lnTo>
                  <a:pt x="3879" y="22180"/>
                </a:lnTo>
                <a:lnTo>
                  <a:pt x="4227" y="22434"/>
                </a:lnTo>
                <a:lnTo>
                  <a:pt x="4601" y="22681"/>
                </a:lnTo>
                <a:lnTo>
                  <a:pt x="4976" y="22921"/>
                </a:lnTo>
                <a:lnTo>
                  <a:pt x="5377" y="23168"/>
                </a:lnTo>
                <a:lnTo>
                  <a:pt x="5778" y="23407"/>
                </a:lnTo>
                <a:lnTo>
                  <a:pt x="6661" y="23878"/>
                </a:lnTo>
                <a:lnTo>
                  <a:pt x="7571" y="24341"/>
                </a:lnTo>
                <a:lnTo>
                  <a:pt x="8534" y="24797"/>
                </a:lnTo>
                <a:lnTo>
                  <a:pt x="9550" y="25237"/>
                </a:lnTo>
                <a:lnTo>
                  <a:pt x="10620" y="25669"/>
                </a:lnTo>
                <a:lnTo>
                  <a:pt x="11744" y="26086"/>
                </a:lnTo>
                <a:lnTo>
                  <a:pt x="12894" y="26495"/>
                </a:lnTo>
                <a:lnTo>
                  <a:pt x="14098" y="26889"/>
                </a:lnTo>
                <a:lnTo>
                  <a:pt x="15355" y="27275"/>
                </a:lnTo>
                <a:lnTo>
                  <a:pt x="16639" y="27653"/>
                </a:lnTo>
                <a:lnTo>
                  <a:pt x="17977" y="28008"/>
                </a:lnTo>
                <a:lnTo>
                  <a:pt x="19341" y="28363"/>
                </a:lnTo>
                <a:lnTo>
                  <a:pt x="20759" y="28695"/>
                </a:lnTo>
                <a:lnTo>
                  <a:pt x="22203" y="29019"/>
                </a:lnTo>
                <a:lnTo>
                  <a:pt x="23674" y="29336"/>
                </a:lnTo>
                <a:lnTo>
                  <a:pt x="25199" y="29637"/>
                </a:lnTo>
                <a:lnTo>
                  <a:pt x="26724" y="29923"/>
                </a:lnTo>
                <a:lnTo>
                  <a:pt x="28302" y="30193"/>
                </a:lnTo>
                <a:lnTo>
                  <a:pt x="29907" y="30448"/>
                </a:lnTo>
                <a:lnTo>
                  <a:pt x="31539" y="30695"/>
                </a:lnTo>
                <a:lnTo>
                  <a:pt x="33198" y="30926"/>
                </a:lnTo>
                <a:lnTo>
                  <a:pt x="34883" y="31142"/>
                </a:lnTo>
                <a:lnTo>
                  <a:pt x="36595" y="31351"/>
                </a:lnTo>
                <a:lnTo>
                  <a:pt x="38334" y="31536"/>
                </a:lnTo>
                <a:lnTo>
                  <a:pt x="40073" y="31714"/>
                </a:lnTo>
                <a:lnTo>
                  <a:pt x="41865" y="31868"/>
                </a:lnTo>
                <a:lnTo>
                  <a:pt x="43657" y="32015"/>
                </a:lnTo>
                <a:lnTo>
                  <a:pt x="45449" y="32138"/>
                </a:lnTo>
                <a:lnTo>
                  <a:pt x="47268" y="32254"/>
                </a:lnTo>
                <a:lnTo>
                  <a:pt x="49114" y="32354"/>
                </a:lnTo>
                <a:lnTo>
                  <a:pt x="50960" y="32432"/>
                </a:lnTo>
                <a:lnTo>
                  <a:pt x="52833" y="32501"/>
                </a:lnTo>
                <a:lnTo>
                  <a:pt x="54705" y="32547"/>
                </a:lnTo>
                <a:lnTo>
                  <a:pt x="56578" y="32586"/>
                </a:lnTo>
                <a:lnTo>
                  <a:pt x="58477" y="32601"/>
                </a:lnTo>
                <a:lnTo>
                  <a:pt x="60349" y="32601"/>
                </a:lnTo>
                <a:lnTo>
                  <a:pt x="62249" y="32586"/>
                </a:lnTo>
                <a:lnTo>
                  <a:pt x="64148" y="32547"/>
                </a:lnTo>
                <a:lnTo>
                  <a:pt x="66047" y="32501"/>
                </a:lnTo>
                <a:lnTo>
                  <a:pt x="67973" y="32432"/>
                </a:lnTo>
                <a:lnTo>
                  <a:pt x="69873" y="32339"/>
                </a:lnTo>
                <a:lnTo>
                  <a:pt x="71772" y="32239"/>
                </a:lnTo>
                <a:lnTo>
                  <a:pt x="73671" y="32115"/>
                </a:lnTo>
                <a:lnTo>
                  <a:pt x="75544" y="31976"/>
                </a:lnTo>
                <a:lnTo>
                  <a:pt x="77443" y="31814"/>
                </a:lnTo>
                <a:lnTo>
                  <a:pt x="78379" y="31729"/>
                </a:lnTo>
                <a:lnTo>
                  <a:pt x="79316" y="31636"/>
                </a:lnTo>
                <a:lnTo>
                  <a:pt x="80252" y="31536"/>
                </a:lnTo>
                <a:lnTo>
                  <a:pt x="81188" y="31436"/>
                </a:lnTo>
                <a:lnTo>
                  <a:pt x="82098" y="31335"/>
                </a:lnTo>
                <a:lnTo>
                  <a:pt x="83034" y="31220"/>
                </a:lnTo>
                <a:lnTo>
                  <a:pt x="83970" y="31104"/>
                </a:lnTo>
                <a:lnTo>
                  <a:pt x="84880" y="30988"/>
                </a:lnTo>
                <a:lnTo>
                  <a:pt x="85228" y="30934"/>
                </a:lnTo>
                <a:lnTo>
                  <a:pt x="85549" y="30872"/>
                </a:lnTo>
                <a:lnTo>
                  <a:pt x="85816" y="30810"/>
                </a:lnTo>
                <a:lnTo>
                  <a:pt x="86057" y="30733"/>
                </a:lnTo>
                <a:lnTo>
                  <a:pt x="86271" y="30664"/>
                </a:lnTo>
                <a:lnTo>
                  <a:pt x="86431" y="30579"/>
                </a:lnTo>
                <a:lnTo>
                  <a:pt x="86565" y="30494"/>
                </a:lnTo>
                <a:lnTo>
                  <a:pt x="86672" y="30409"/>
                </a:lnTo>
                <a:lnTo>
                  <a:pt x="86752" y="30316"/>
                </a:lnTo>
                <a:lnTo>
                  <a:pt x="86779" y="30224"/>
                </a:lnTo>
                <a:lnTo>
                  <a:pt x="86779" y="30131"/>
                </a:lnTo>
                <a:lnTo>
                  <a:pt x="86779" y="30038"/>
                </a:lnTo>
                <a:lnTo>
                  <a:pt x="86726" y="29946"/>
                </a:lnTo>
                <a:lnTo>
                  <a:pt x="86645" y="29853"/>
                </a:lnTo>
                <a:lnTo>
                  <a:pt x="86565" y="29760"/>
                </a:lnTo>
                <a:lnTo>
                  <a:pt x="86431" y="29668"/>
                </a:lnTo>
                <a:lnTo>
                  <a:pt x="86271" y="29583"/>
                </a:lnTo>
                <a:lnTo>
                  <a:pt x="86110" y="29498"/>
                </a:lnTo>
                <a:lnTo>
                  <a:pt x="85923" y="29413"/>
                </a:lnTo>
                <a:lnTo>
                  <a:pt x="85709" y="29344"/>
                </a:lnTo>
                <a:lnTo>
                  <a:pt x="85468" y="29266"/>
                </a:lnTo>
                <a:lnTo>
                  <a:pt x="85228" y="29205"/>
                </a:lnTo>
                <a:lnTo>
                  <a:pt x="84960" y="29143"/>
                </a:lnTo>
                <a:lnTo>
                  <a:pt x="84693" y="29089"/>
                </a:lnTo>
                <a:lnTo>
                  <a:pt x="84372" y="29043"/>
                </a:lnTo>
                <a:lnTo>
                  <a:pt x="84077" y="29004"/>
                </a:lnTo>
                <a:lnTo>
                  <a:pt x="83756" y="28981"/>
                </a:lnTo>
                <a:lnTo>
                  <a:pt x="83408" y="28958"/>
                </a:lnTo>
                <a:lnTo>
                  <a:pt x="83061" y="28950"/>
                </a:lnTo>
                <a:lnTo>
                  <a:pt x="82713" y="28950"/>
                </a:lnTo>
                <a:lnTo>
                  <a:pt x="82338" y="28965"/>
                </a:lnTo>
                <a:lnTo>
                  <a:pt x="81964" y="28988"/>
                </a:lnTo>
                <a:lnTo>
                  <a:pt x="80386" y="29104"/>
                </a:lnTo>
                <a:lnTo>
                  <a:pt x="78807" y="29205"/>
                </a:lnTo>
                <a:lnTo>
                  <a:pt x="77202" y="29297"/>
                </a:lnTo>
                <a:lnTo>
                  <a:pt x="75624" y="29382"/>
                </a:lnTo>
                <a:lnTo>
                  <a:pt x="74019" y="29452"/>
                </a:lnTo>
                <a:lnTo>
                  <a:pt x="72387" y="29513"/>
                </a:lnTo>
                <a:lnTo>
                  <a:pt x="70782" y="29560"/>
                </a:lnTo>
                <a:lnTo>
                  <a:pt x="69150" y="29598"/>
                </a:lnTo>
                <a:lnTo>
                  <a:pt x="67545" y="29622"/>
                </a:lnTo>
                <a:lnTo>
                  <a:pt x="65914" y="29637"/>
                </a:lnTo>
                <a:lnTo>
                  <a:pt x="64309" y="29637"/>
                </a:lnTo>
                <a:lnTo>
                  <a:pt x="62677" y="29629"/>
                </a:lnTo>
                <a:lnTo>
                  <a:pt x="61072" y="29614"/>
                </a:lnTo>
                <a:lnTo>
                  <a:pt x="59467" y="29583"/>
                </a:lnTo>
                <a:lnTo>
                  <a:pt x="57862" y="29544"/>
                </a:lnTo>
                <a:lnTo>
                  <a:pt x="56257" y="29490"/>
                </a:lnTo>
                <a:lnTo>
                  <a:pt x="54678" y="29429"/>
                </a:lnTo>
                <a:lnTo>
                  <a:pt x="53100" y="29351"/>
                </a:lnTo>
                <a:lnTo>
                  <a:pt x="51522" y="29266"/>
                </a:lnTo>
                <a:lnTo>
                  <a:pt x="49970" y="29174"/>
                </a:lnTo>
                <a:lnTo>
                  <a:pt x="48419" y="29066"/>
                </a:lnTo>
                <a:lnTo>
                  <a:pt x="46894" y="28950"/>
                </a:lnTo>
                <a:lnTo>
                  <a:pt x="45396" y="28819"/>
                </a:lnTo>
                <a:lnTo>
                  <a:pt x="43898" y="28680"/>
                </a:lnTo>
                <a:lnTo>
                  <a:pt x="42427" y="28533"/>
                </a:lnTo>
                <a:lnTo>
                  <a:pt x="40955" y="28371"/>
                </a:lnTo>
                <a:lnTo>
                  <a:pt x="39537" y="28201"/>
                </a:lnTo>
                <a:lnTo>
                  <a:pt x="38120" y="28016"/>
                </a:lnTo>
                <a:lnTo>
                  <a:pt x="36729" y="27830"/>
                </a:lnTo>
                <a:lnTo>
                  <a:pt x="35364" y="27622"/>
                </a:lnTo>
                <a:lnTo>
                  <a:pt x="34027" y="27414"/>
                </a:lnTo>
                <a:lnTo>
                  <a:pt x="32716" y="27190"/>
                </a:lnTo>
                <a:lnTo>
                  <a:pt x="31432" y="26958"/>
                </a:lnTo>
                <a:lnTo>
                  <a:pt x="30175" y="26711"/>
                </a:lnTo>
                <a:lnTo>
                  <a:pt x="28944" y="26456"/>
                </a:lnTo>
                <a:lnTo>
                  <a:pt x="27740" y="26194"/>
                </a:lnTo>
                <a:lnTo>
                  <a:pt x="26590" y="25916"/>
                </a:lnTo>
                <a:lnTo>
                  <a:pt x="25467" y="25630"/>
                </a:lnTo>
                <a:lnTo>
                  <a:pt x="24370" y="25337"/>
                </a:lnTo>
                <a:lnTo>
                  <a:pt x="23327" y="25028"/>
                </a:lnTo>
                <a:lnTo>
                  <a:pt x="22310" y="24712"/>
                </a:lnTo>
                <a:lnTo>
                  <a:pt x="21320" y="24387"/>
                </a:lnTo>
                <a:lnTo>
                  <a:pt x="20384" y="24055"/>
                </a:lnTo>
                <a:lnTo>
                  <a:pt x="19501" y="23708"/>
                </a:lnTo>
                <a:lnTo>
                  <a:pt x="18645" y="23353"/>
                </a:lnTo>
                <a:lnTo>
                  <a:pt x="17843" y="22990"/>
                </a:lnTo>
                <a:lnTo>
                  <a:pt x="17094" y="22612"/>
                </a:lnTo>
                <a:lnTo>
                  <a:pt x="16371" y="22226"/>
                </a:lnTo>
                <a:lnTo>
                  <a:pt x="15703" y="21832"/>
                </a:lnTo>
                <a:lnTo>
                  <a:pt x="15087" y="21423"/>
                </a:lnTo>
                <a:lnTo>
                  <a:pt x="14526" y="21014"/>
                </a:lnTo>
                <a:lnTo>
                  <a:pt x="14017" y="20589"/>
                </a:lnTo>
                <a:lnTo>
                  <a:pt x="13563" y="20149"/>
                </a:lnTo>
                <a:lnTo>
                  <a:pt x="13161" y="19709"/>
                </a:lnTo>
                <a:lnTo>
                  <a:pt x="12814" y="19254"/>
                </a:lnTo>
                <a:lnTo>
                  <a:pt x="12519" y="18790"/>
                </a:lnTo>
                <a:lnTo>
                  <a:pt x="12279" y="18320"/>
                </a:lnTo>
                <a:lnTo>
                  <a:pt x="12118" y="17833"/>
                </a:lnTo>
                <a:lnTo>
                  <a:pt x="12011" y="17347"/>
                </a:lnTo>
                <a:lnTo>
                  <a:pt x="11958" y="16845"/>
                </a:lnTo>
                <a:lnTo>
                  <a:pt x="11958" y="16336"/>
                </a:lnTo>
                <a:lnTo>
                  <a:pt x="12038" y="15811"/>
                </a:lnTo>
                <a:lnTo>
                  <a:pt x="12172" y="15286"/>
                </a:lnTo>
                <a:lnTo>
                  <a:pt x="12386" y="14745"/>
                </a:lnTo>
                <a:lnTo>
                  <a:pt x="12519" y="14436"/>
                </a:lnTo>
                <a:lnTo>
                  <a:pt x="12707" y="14128"/>
                </a:lnTo>
                <a:lnTo>
                  <a:pt x="12867" y="13834"/>
                </a:lnTo>
                <a:lnTo>
                  <a:pt x="13081" y="13533"/>
                </a:lnTo>
                <a:lnTo>
                  <a:pt x="13268" y="13248"/>
                </a:lnTo>
                <a:lnTo>
                  <a:pt x="13509" y="12962"/>
                </a:lnTo>
                <a:lnTo>
                  <a:pt x="13750" y="12684"/>
                </a:lnTo>
                <a:lnTo>
                  <a:pt x="14017" y="12414"/>
                </a:lnTo>
                <a:lnTo>
                  <a:pt x="14285" y="12144"/>
                </a:lnTo>
                <a:lnTo>
                  <a:pt x="14552" y="11881"/>
                </a:lnTo>
                <a:lnTo>
                  <a:pt x="14873" y="11619"/>
                </a:lnTo>
                <a:lnTo>
                  <a:pt x="15168" y="11364"/>
                </a:lnTo>
                <a:lnTo>
                  <a:pt x="15515" y="11117"/>
                </a:lnTo>
                <a:lnTo>
                  <a:pt x="15863" y="10870"/>
                </a:lnTo>
                <a:lnTo>
                  <a:pt x="16211" y="10631"/>
                </a:lnTo>
                <a:lnTo>
                  <a:pt x="16585" y="10399"/>
                </a:lnTo>
                <a:lnTo>
                  <a:pt x="16960" y="10167"/>
                </a:lnTo>
                <a:lnTo>
                  <a:pt x="17361" y="9943"/>
                </a:lnTo>
                <a:lnTo>
                  <a:pt x="17762" y="9727"/>
                </a:lnTo>
                <a:lnTo>
                  <a:pt x="18191" y="9511"/>
                </a:lnTo>
                <a:lnTo>
                  <a:pt x="18619" y="9303"/>
                </a:lnTo>
                <a:lnTo>
                  <a:pt x="19073" y="9094"/>
                </a:lnTo>
                <a:lnTo>
                  <a:pt x="19528" y="8894"/>
                </a:lnTo>
                <a:lnTo>
                  <a:pt x="20010" y="8693"/>
                </a:lnTo>
                <a:lnTo>
                  <a:pt x="20491" y="8500"/>
                </a:lnTo>
                <a:lnTo>
                  <a:pt x="20999" y="8315"/>
                </a:lnTo>
                <a:lnTo>
                  <a:pt x="21508" y="8129"/>
                </a:lnTo>
                <a:lnTo>
                  <a:pt x="22016" y="7952"/>
                </a:lnTo>
                <a:lnTo>
                  <a:pt x="22551" y="7774"/>
                </a:lnTo>
                <a:lnTo>
                  <a:pt x="23086" y="7604"/>
                </a:lnTo>
                <a:lnTo>
                  <a:pt x="23648" y="7442"/>
                </a:lnTo>
                <a:lnTo>
                  <a:pt x="24209" y="7280"/>
                </a:lnTo>
                <a:lnTo>
                  <a:pt x="24798" y="7118"/>
                </a:lnTo>
                <a:lnTo>
                  <a:pt x="25360" y="6964"/>
                </a:lnTo>
                <a:lnTo>
                  <a:pt x="25975" y="6817"/>
                </a:lnTo>
                <a:lnTo>
                  <a:pt x="26563" y="6670"/>
                </a:lnTo>
                <a:lnTo>
                  <a:pt x="27179" y="6531"/>
                </a:lnTo>
                <a:lnTo>
                  <a:pt x="27821" y="6392"/>
                </a:lnTo>
                <a:lnTo>
                  <a:pt x="28463" y="6261"/>
                </a:lnTo>
                <a:lnTo>
                  <a:pt x="29105" y="6130"/>
                </a:lnTo>
                <a:lnTo>
                  <a:pt x="29747" y="6006"/>
                </a:lnTo>
                <a:lnTo>
                  <a:pt x="30416" y="5883"/>
                </a:lnTo>
                <a:lnTo>
                  <a:pt x="31753" y="5651"/>
                </a:lnTo>
                <a:lnTo>
                  <a:pt x="33144" y="5435"/>
                </a:lnTo>
                <a:lnTo>
                  <a:pt x="34562" y="5234"/>
                </a:lnTo>
                <a:lnTo>
                  <a:pt x="36006" y="5041"/>
                </a:lnTo>
                <a:lnTo>
                  <a:pt x="37478" y="4872"/>
                </a:lnTo>
                <a:lnTo>
                  <a:pt x="39002" y="4709"/>
                </a:lnTo>
                <a:lnTo>
                  <a:pt x="40527" y="4563"/>
                </a:lnTo>
                <a:lnTo>
                  <a:pt x="42079" y="4431"/>
                </a:lnTo>
                <a:lnTo>
                  <a:pt x="43684" y="4308"/>
                </a:lnTo>
                <a:lnTo>
                  <a:pt x="45289" y="4208"/>
                </a:lnTo>
                <a:lnTo>
                  <a:pt x="46894" y="4107"/>
                </a:lnTo>
                <a:lnTo>
                  <a:pt x="48552" y="4030"/>
                </a:lnTo>
                <a:lnTo>
                  <a:pt x="50211" y="3953"/>
                </a:lnTo>
                <a:lnTo>
                  <a:pt x="51896" y="3899"/>
                </a:lnTo>
                <a:lnTo>
                  <a:pt x="53582" y="3845"/>
                </a:lnTo>
                <a:lnTo>
                  <a:pt x="55294" y="3814"/>
                </a:lnTo>
                <a:lnTo>
                  <a:pt x="57032" y="3783"/>
                </a:lnTo>
                <a:lnTo>
                  <a:pt x="58771" y="3768"/>
                </a:lnTo>
                <a:lnTo>
                  <a:pt x="60510" y="3760"/>
                </a:lnTo>
                <a:lnTo>
                  <a:pt x="62249" y="3768"/>
                </a:lnTo>
                <a:lnTo>
                  <a:pt x="64014" y="3783"/>
                </a:lnTo>
                <a:lnTo>
                  <a:pt x="65780" y="3798"/>
                </a:lnTo>
                <a:lnTo>
                  <a:pt x="67545" y="3837"/>
                </a:lnTo>
                <a:lnTo>
                  <a:pt x="69338" y="3876"/>
                </a:lnTo>
                <a:lnTo>
                  <a:pt x="71103" y="3922"/>
                </a:lnTo>
                <a:lnTo>
                  <a:pt x="72869" y="3976"/>
                </a:lnTo>
                <a:lnTo>
                  <a:pt x="74661" y="4038"/>
                </a:lnTo>
                <a:lnTo>
                  <a:pt x="76427" y="4115"/>
                </a:lnTo>
                <a:lnTo>
                  <a:pt x="78192" y="4192"/>
                </a:lnTo>
                <a:lnTo>
                  <a:pt x="79958" y="4277"/>
                </a:lnTo>
                <a:lnTo>
                  <a:pt x="81696" y="4370"/>
                </a:lnTo>
                <a:lnTo>
                  <a:pt x="83435" y="4470"/>
                </a:lnTo>
                <a:lnTo>
                  <a:pt x="85174" y="4570"/>
                </a:lnTo>
                <a:lnTo>
                  <a:pt x="86886" y="4679"/>
                </a:lnTo>
                <a:lnTo>
                  <a:pt x="88598" y="4794"/>
                </a:lnTo>
                <a:lnTo>
                  <a:pt x="90310" y="4918"/>
                </a:lnTo>
                <a:lnTo>
                  <a:pt x="91995" y="5041"/>
                </a:lnTo>
                <a:lnTo>
                  <a:pt x="93654" y="5173"/>
                </a:lnTo>
                <a:lnTo>
                  <a:pt x="95286" y="5304"/>
                </a:lnTo>
                <a:lnTo>
                  <a:pt x="96918" y="5443"/>
                </a:lnTo>
                <a:lnTo>
                  <a:pt x="98523" y="5582"/>
                </a:lnTo>
                <a:lnTo>
                  <a:pt x="100101" y="5728"/>
                </a:lnTo>
                <a:lnTo>
                  <a:pt x="101652" y="5875"/>
                </a:lnTo>
                <a:lnTo>
                  <a:pt x="102214" y="5921"/>
                </a:lnTo>
                <a:lnTo>
                  <a:pt x="102749" y="5945"/>
                </a:lnTo>
                <a:lnTo>
                  <a:pt x="103257" y="5952"/>
                </a:lnTo>
                <a:lnTo>
                  <a:pt x="103766" y="5945"/>
                </a:lnTo>
                <a:lnTo>
                  <a:pt x="104247" y="5929"/>
                </a:lnTo>
                <a:lnTo>
                  <a:pt x="104729" y="5891"/>
                </a:lnTo>
                <a:lnTo>
                  <a:pt x="105183" y="5844"/>
                </a:lnTo>
                <a:lnTo>
                  <a:pt x="105611" y="5775"/>
                </a:lnTo>
                <a:lnTo>
                  <a:pt x="106013" y="5705"/>
                </a:lnTo>
                <a:lnTo>
                  <a:pt x="106387" y="5620"/>
                </a:lnTo>
                <a:lnTo>
                  <a:pt x="106735" y="5528"/>
                </a:lnTo>
                <a:lnTo>
                  <a:pt x="107083" y="5427"/>
                </a:lnTo>
                <a:lnTo>
                  <a:pt x="107377" y="5312"/>
                </a:lnTo>
                <a:lnTo>
                  <a:pt x="107645" y="5196"/>
                </a:lnTo>
                <a:lnTo>
                  <a:pt x="107885" y="5072"/>
                </a:lnTo>
                <a:lnTo>
                  <a:pt x="108099" y="4949"/>
                </a:lnTo>
                <a:lnTo>
                  <a:pt x="108260" y="4817"/>
                </a:lnTo>
                <a:lnTo>
                  <a:pt x="108394" y="4679"/>
                </a:lnTo>
                <a:lnTo>
                  <a:pt x="108501" y="4540"/>
                </a:lnTo>
                <a:lnTo>
                  <a:pt x="108554" y="4401"/>
                </a:lnTo>
                <a:lnTo>
                  <a:pt x="108581" y="4262"/>
                </a:lnTo>
                <a:lnTo>
                  <a:pt x="108581" y="4123"/>
                </a:lnTo>
                <a:lnTo>
                  <a:pt x="108527" y="3984"/>
                </a:lnTo>
                <a:lnTo>
                  <a:pt x="108420" y="3845"/>
                </a:lnTo>
                <a:lnTo>
                  <a:pt x="108287" y="3714"/>
                </a:lnTo>
                <a:lnTo>
                  <a:pt x="108099" y="3590"/>
                </a:lnTo>
                <a:lnTo>
                  <a:pt x="107859" y="3466"/>
                </a:lnTo>
                <a:lnTo>
                  <a:pt x="107564" y="3343"/>
                </a:lnTo>
                <a:lnTo>
                  <a:pt x="107243" y="3235"/>
                </a:lnTo>
                <a:lnTo>
                  <a:pt x="106842" y="3135"/>
                </a:lnTo>
                <a:lnTo>
                  <a:pt x="106414" y="3034"/>
                </a:lnTo>
                <a:lnTo>
                  <a:pt x="105933" y="2949"/>
                </a:lnTo>
                <a:lnTo>
                  <a:pt x="104033" y="2671"/>
                </a:lnTo>
                <a:lnTo>
                  <a:pt x="102134" y="2409"/>
                </a:lnTo>
                <a:lnTo>
                  <a:pt x="100181" y="2154"/>
                </a:lnTo>
                <a:lnTo>
                  <a:pt x="98228" y="1915"/>
                </a:lnTo>
                <a:lnTo>
                  <a:pt x="96222" y="1691"/>
                </a:lnTo>
                <a:lnTo>
                  <a:pt x="94189" y="1482"/>
                </a:lnTo>
                <a:lnTo>
                  <a:pt x="92156" y="1282"/>
                </a:lnTo>
                <a:lnTo>
                  <a:pt x="90096" y="1096"/>
                </a:lnTo>
                <a:lnTo>
                  <a:pt x="88010" y="927"/>
                </a:lnTo>
                <a:lnTo>
                  <a:pt x="85923" y="772"/>
                </a:lnTo>
                <a:lnTo>
                  <a:pt x="83810" y="633"/>
                </a:lnTo>
                <a:lnTo>
                  <a:pt x="81670" y="502"/>
                </a:lnTo>
                <a:lnTo>
                  <a:pt x="79530" y="386"/>
                </a:lnTo>
                <a:lnTo>
                  <a:pt x="77390" y="294"/>
                </a:lnTo>
                <a:lnTo>
                  <a:pt x="75250" y="209"/>
                </a:lnTo>
                <a:lnTo>
                  <a:pt x="73083" y="139"/>
                </a:lnTo>
                <a:lnTo>
                  <a:pt x="70916" y="77"/>
                </a:lnTo>
                <a:lnTo>
                  <a:pt x="68749" y="39"/>
                </a:lnTo>
                <a:lnTo>
                  <a:pt x="66609" y="16"/>
                </a:lnTo>
                <a:lnTo>
                  <a:pt x="64442"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7"/>
          <p:cNvSpPr/>
          <p:nvPr/>
        </p:nvSpPr>
        <p:spPr>
          <a:xfrm rot="5400000">
            <a:off x="4794141" y="4730628"/>
            <a:ext cx="381508" cy="477377"/>
          </a:xfrm>
          <a:custGeom>
            <a:rect b="b" l="l" r="r" t="t"/>
            <a:pathLst>
              <a:path extrusionOk="0" h="52983" w="129875">
                <a:moveTo>
                  <a:pt x="102910" y="1"/>
                </a:moveTo>
                <a:lnTo>
                  <a:pt x="100262" y="16"/>
                </a:lnTo>
                <a:lnTo>
                  <a:pt x="97587" y="40"/>
                </a:lnTo>
                <a:lnTo>
                  <a:pt x="94939" y="70"/>
                </a:lnTo>
                <a:lnTo>
                  <a:pt x="92290" y="117"/>
                </a:lnTo>
                <a:lnTo>
                  <a:pt x="89669" y="179"/>
                </a:lnTo>
                <a:lnTo>
                  <a:pt x="87047" y="248"/>
                </a:lnTo>
                <a:lnTo>
                  <a:pt x="84426" y="333"/>
                </a:lnTo>
                <a:lnTo>
                  <a:pt x="81831" y="426"/>
                </a:lnTo>
                <a:lnTo>
                  <a:pt x="79236" y="526"/>
                </a:lnTo>
                <a:lnTo>
                  <a:pt x="76668" y="649"/>
                </a:lnTo>
                <a:lnTo>
                  <a:pt x="74100" y="773"/>
                </a:lnTo>
                <a:lnTo>
                  <a:pt x="71585" y="920"/>
                </a:lnTo>
                <a:lnTo>
                  <a:pt x="69044" y="1074"/>
                </a:lnTo>
                <a:lnTo>
                  <a:pt x="66556" y="1244"/>
                </a:lnTo>
                <a:lnTo>
                  <a:pt x="64095" y="1429"/>
                </a:lnTo>
                <a:lnTo>
                  <a:pt x="61634" y="1622"/>
                </a:lnTo>
                <a:lnTo>
                  <a:pt x="59227" y="1831"/>
                </a:lnTo>
                <a:lnTo>
                  <a:pt x="56819" y="2054"/>
                </a:lnTo>
                <a:lnTo>
                  <a:pt x="54465" y="2286"/>
                </a:lnTo>
                <a:lnTo>
                  <a:pt x="52138" y="2541"/>
                </a:lnTo>
                <a:lnTo>
                  <a:pt x="49810" y="2803"/>
                </a:lnTo>
                <a:lnTo>
                  <a:pt x="47563" y="3081"/>
                </a:lnTo>
                <a:lnTo>
                  <a:pt x="45316" y="3375"/>
                </a:lnTo>
                <a:lnTo>
                  <a:pt x="43123" y="3683"/>
                </a:lnTo>
                <a:lnTo>
                  <a:pt x="40956" y="4008"/>
                </a:lnTo>
                <a:lnTo>
                  <a:pt x="39886" y="4170"/>
                </a:lnTo>
                <a:lnTo>
                  <a:pt x="38816" y="4340"/>
                </a:lnTo>
                <a:lnTo>
                  <a:pt x="37773" y="4517"/>
                </a:lnTo>
                <a:lnTo>
                  <a:pt x="36756" y="4695"/>
                </a:lnTo>
                <a:lnTo>
                  <a:pt x="35713" y="4880"/>
                </a:lnTo>
                <a:lnTo>
                  <a:pt x="34696" y="5065"/>
                </a:lnTo>
                <a:lnTo>
                  <a:pt x="33707" y="5250"/>
                </a:lnTo>
                <a:lnTo>
                  <a:pt x="32690" y="5443"/>
                </a:lnTo>
                <a:lnTo>
                  <a:pt x="31727" y="5644"/>
                </a:lnTo>
                <a:lnTo>
                  <a:pt x="30737" y="5845"/>
                </a:lnTo>
                <a:lnTo>
                  <a:pt x="29801" y="6046"/>
                </a:lnTo>
                <a:lnTo>
                  <a:pt x="28838" y="6262"/>
                </a:lnTo>
                <a:lnTo>
                  <a:pt x="27902" y="6470"/>
                </a:lnTo>
                <a:lnTo>
                  <a:pt x="26992" y="6686"/>
                </a:lnTo>
                <a:lnTo>
                  <a:pt x="26056" y="6910"/>
                </a:lnTo>
                <a:lnTo>
                  <a:pt x="25173" y="7134"/>
                </a:lnTo>
                <a:lnTo>
                  <a:pt x="24290" y="7366"/>
                </a:lnTo>
                <a:lnTo>
                  <a:pt x="23408" y="7597"/>
                </a:lnTo>
                <a:lnTo>
                  <a:pt x="22552" y="7837"/>
                </a:lnTo>
                <a:lnTo>
                  <a:pt x="21696" y="8076"/>
                </a:lnTo>
                <a:lnTo>
                  <a:pt x="20866" y="8323"/>
                </a:lnTo>
                <a:lnTo>
                  <a:pt x="20037" y="8570"/>
                </a:lnTo>
                <a:lnTo>
                  <a:pt x="19234" y="8825"/>
                </a:lnTo>
                <a:lnTo>
                  <a:pt x="18432" y="9080"/>
                </a:lnTo>
                <a:lnTo>
                  <a:pt x="17656" y="9342"/>
                </a:lnTo>
                <a:lnTo>
                  <a:pt x="16907" y="9612"/>
                </a:lnTo>
                <a:lnTo>
                  <a:pt x="16158" y="9882"/>
                </a:lnTo>
                <a:lnTo>
                  <a:pt x="15409" y="10160"/>
                </a:lnTo>
                <a:lnTo>
                  <a:pt x="14687" y="10438"/>
                </a:lnTo>
                <a:lnTo>
                  <a:pt x="13991" y="10724"/>
                </a:lnTo>
                <a:lnTo>
                  <a:pt x="13296" y="11010"/>
                </a:lnTo>
                <a:lnTo>
                  <a:pt x="12627" y="11303"/>
                </a:lnTo>
                <a:lnTo>
                  <a:pt x="11958" y="11596"/>
                </a:lnTo>
                <a:lnTo>
                  <a:pt x="11316" y="11897"/>
                </a:lnTo>
                <a:lnTo>
                  <a:pt x="10674" y="12206"/>
                </a:lnTo>
                <a:lnTo>
                  <a:pt x="10059" y="12515"/>
                </a:lnTo>
                <a:lnTo>
                  <a:pt x="9471" y="12831"/>
                </a:lnTo>
                <a:lnTo>
                  <a:pt x="8882" y="13148"/>
                </a:lnTo>
                <a:lnTo>
                  <a:pt x="8320" y="13472"/>
                </a:lnTo>
                <a:lnTo>
                  <a:pt x="7785" y="13796"/>
                </a:lnTo>
                <a:lnTo>
                  <a:pt x="7250" y="14128"/>
                </a:lnTo>
                <a:lnTo>
                  <a:pt x="6742" y="14468"/>
                </a:lnTo>
                <a:lnTo>
                  <a:pt x="6234" y="14808"/>
                </a:lnTo>
                <a:lnTo>
                  <a:pt x="5752" y="15155"/>
                </a:lnTo>
                <a:lnTo>
                  <a:pt x="5297" y="15503"/>
                </a:lnTo>
                <a:lnTo>
                  <a:pt x="4869" y="15865"/>
                </a:lnTo>
                <a:lnTo>
                  <a:pt x="4441" y="16220"/>
                </a:lnTo>
                <a:lnTo>
                  <a:pt x="4040" y="16583"/>
                </a:lnTo>
                <a:lnTo>
                  <a:pt x="3639" y="16954"/>
                </a:lnTo>
                <a:lnTo>
                  <a:pt x="3264" y="17332"/>
                </a:lnTo>
                <a:lnTo>
                  <a:pt x="2917" y="17710"/>
                </a:lnTo>
                <a:lnTo>
                  <a:pt x="2596" y="18089"/>
                </a:lnTo>
                <a:lnTo>
                  <a:pt x="2275" y="18482"/>
                </a:lnTo>
                <a:lnTo>
                  <a:pt x="1980" y="18876"/>
                </a:lnTo>
                <a:lnTo>
                  <a:pt x="1713" y="19270"/>
                </a:lnTo>
                <a:lnTo>
                  <a:pt x="1472" y="19671"/>
                </a:lnTo>
                <a:lnTo>
                  <a:pt x="1231" y="20080"/>
                </a:lnTo>
                <a:lnTo>
                  <a:pt x="1017" y="20497"/>
                </a:lnTo>
                <a:lnTo>
                  <a:pt x="830" y="20914"/>
                </a:lnTo>
                <a:lnTo>
                  <a:pt x="643" y="21339"/>
                </a:lnTo>
                <a:lnTo>
                  <a:pt x="482" y="21763"/>
                </a:lnTo>
                <a:lnTo>
                  <a:pt x="349" y="22196"/>
                </a:lnTo>
                <a:lnTo>
                  <a:pt x="242" y="22636"/>
                </a:lnTo>
                <a:lnTo>
                  <a:pt x="161" y="23076"/>
                </a:lnTo>
                <a:lnTo>
                  <a:pt x="81" y="23562"/>
                </a:lnTo>
                <a:lnTo>
                  <a:pt x="28" y="24048"/>
                </a:lnTo>
                <a:lnTo>
                  <a:pt x="1" y="24535"/>
                </a:lnTo>
                <a:lnTo>
                  <a:pt x="1" y="25006"/>
                </a:lnTo>
                <a:lnTo>
                  <a:pt x="28" y="25477"/>
                </a:lnTo>
                <a:lnTo>
                  <a:pt x="81" y="25940"/>
                </a:lnTo>
                <a:lnTo>
                  <a:pt x="161" y="26403"/>
                </a:lnTo>
                <a:lnTo>
                  <a:pt x="242" y="26858"/>
                </a:lnTo>
                <a:lnTo>
                  <a:pt x="375" y="27306"/>
                </a:lnTo>
                <a:lnTo>
                  <a:pt x="509" y="27754"/>
                </a:lnTo>
                <a:lnTo>
                  <a:pt x="670" y="28194"/>
                </a:lnTo>
                <a:lnTo>
                  <a:pt x="857" y="28626"/>
                </a:lnTo>
                <a:lnTo>
                  <a:pt x="1071" y="29059"/>
                </a:lnTo>
                <a:lnTo>
                  <a:pt x="1312" y="29483"/>
                </a:lnTo>
                <a:lnTo>
                  <a:pt x="1552" y="29900"/>
                </a:lnTo>
                <a:lnTo>
                  <a:pt x="1847" y="30317"/>
                </a:lnTo>
                <a:lnTo>
                  <a:pt x="2141" y="30726"/>
                </a:lnTo>
                <a:lnTo>
                  <a:pt x="2462" y="31128"/>
                </a:lnTo>
                <a:lnTo>
                  <a:pt x="2810" y="31529"/>
                </a:lnTo>
                <a:lnTo>
                  <a:pt x="3157" y="31923"/>
                </a:lnTo>
                <a:lnTo>
                  <a:pt x="3559" y="32316"/>
                </a:lnTo>
                <a:lnTo>
                  <a:pt x="3960" y="32702"/>
                </a:lnTo>
                <a:lnTo>
                  <a:pt x="4388" y="33081"/>
                </a:lnTo>
                <a:lnTo>
                  <a:pt x="4843" y="33459"/>
                </a:lnTo>
                <a:lnTo>
                  <a:pt x="5297" y="33830"/>
                </a:lnTo>
                <a:lnTo>
                  <a:pt x="5779" y="34200"/>
                </a:lnTo>
                <a:lnTo>
                  <a:pt x="6287" y="34563"/>
                </a:lnTo>
                <a:lnTo>
                  <a:pt x="6822" y="34918"/>
                </a:lnTo>
                <a:lnTo>
                  <a:pt x="7357" y="35273"/>
                </a:lnTo>
                <a:lnTo>
                  <a:pt x="7946" y="35621"/>
                </a:lnTo>
                <a:lnTo>
                  <a:pt x="8507" y="35968"/>
                </a:lnTo>
                <a:lnTo>
                  <a:pt x="9123" y="36308"/>
                </a:lnTo>
                <a:lnTo>
                  <a:pt x="9738" y="36640"/>
                </a:lnTo>
                <a:lnTo>
                  <a:pt x="10380" y="36972"/>
                </a:lnTo>
                <a:lnTo>
                  <a:pt x="11049" y="37304"/>
                </a:lnTo>
                <a:lnTo>
                  <a:pt x="11718" y="37620"/>
                </a:lnTo>
                <a:lnTo>
                  <a:pt x="12413" y="37944"/>
                </a:lnTo>
                <a:lnTo>
                  <a:pt x="13109" y="38253"/>
                </a:lnTo>
                <a:lnTo>
                  <a:pt x="13858" y="38570"/>
                </a:lnTo>
                <a:lnTo>
                  <a:pt x="14580" y="38871"/>
                </a:lnTo>
                <a:lnTo>
                  <a:pt x="15356" y="39172"/>
                </a:lnTo>
                <a:lnTo>
                  <a:pt x="16131" y="39473"/>
                </a:lnTo>
                <a:lnTo>
                  <a:pt x="16934" y="39766"/>
                </a:lnTo>
                <a:lnTo>
                  <a:pt x="17736" y="40060"/>
                </a:lnTo>
                <a:lnTo>
                  <a:pt x="18566" y="40337"/>
                </a:lnTo>
                <a:lnTo>
                  <a:pt x="19422" y="40623"/>
                </a:lnTo>
                <a:lnTo>
                  <a:pt x="20278" y="40901"/>
                </a:lnTo>
                <a:lnTo>
                  <a:pt x="21134" y="41171"/>
                </a:lnTo>
                <a:lnTo>
                  <a:pt x="22043" y="41441"/>
                </a:lnTo>
                <a:lnTo>
                  <a:pt x="22926" y="41712"/>
                </a:lnTo>
                <a:lnTo>
                  <a:pt x="23862" y="41974"/>
                </a:lnTo>
                <a:lnTo>
                  <a:pt x="24799" y="42229"/>
                </a:lnTo>
                <a:lnTo>
                  <a:pt x="25735" y="42484"/>
                </a:lnTo>
                <a:lnTo>
                  <a:pt x="26698" y="42738"/>
                </a:lnTo>
                <a:lnTo>
                  <a:pt x="27661" y="42978"/>
                </a:lnTo>
                <a:lnTo>
                  <a:pt x="28651" y="43225"/>
                </a:lnTo>
                <a:lnTo>
                  <a:pt x="29667" y="43464"/>
                </a:lnTo>
                <a:lnTo>
                  <a:pt x="30684" y="43703"/>
                </a:lnTo>
                <a:lnTo>
                  <a:pt x="31700" y="43935"/>
                </a:lnTo>
                <a:lnTo>
                  <a:pt x="32744" y="44159"/>
                </a:lnTo>
                <a:lnTo>
                  <a:pt x="33814" y="44383"/>
                </a:lnTo>
                <a:lnTo>
                  <a:pt x="34884" y="44607"/>
                </a:lnTo>
                <a:lnTo>
                  <a:pt x="35954" y="44823"/>
                </a:lnTo>
                <a:lnTo>
                  <a:pt x="37050" y="45039"/>
                </a:lnTo>
                <a:lnTo>
                  <a:pt x="38147" y="45255"/>
                </a:lnTo>
                <a:lnTo>
                  <a:pt x="39271" y="45456"/>
                </a:lnTo>
                <a:lnTo>
                  <a:pt x="41518" y="45865"/>
                </a:lnTo>
                <a:lnTo>
                  <a:pt x="43818" y="46259"/>
                </a:lnTo>
                <a:lnTo>
                  <a:pt x="46172" y="46637"/>
                </a:lnTo>
                <a:lnTo>
                  <a:pt x="48580" y="47000"/>
                </a:lnTo>
                <a:lnTo>
                  <a:pt x="50987" y="47355"/>
                </a:lnTo>
                <a:lnTo>
                  <a:pt x="53449" y="47702"/>
                </a:lnTo>
                <a:lnTo>
                  <a:pt x="55963" y="48026"/>
                </a:lnTo>
                <a:lnTo>
                  <a:pt x="58504" y="48351"/>
                </a:lnTo>
                <a:lnTo>
                  <a:pt x="61072" y="48652"/>
                </a:lnTo>
                <a:lnTo>
                  <a:pt x="63667" y="48953"/>
                </a:lnTo>
                <a:lnTo>
                  <a:pt x="66289" y="49231"/>
                </a:lnTo>
                <a:lnTo>
                  <a:pt x="68937" y="49509"/>
                </a:lnTo>
                <a:lnTo>
                  <a:pt x="71612" y="49771"/>
                </a:lnTo>
                <a:lnTo>
                  <a:pt x="74314" y="50018"/>
                </a:lnTo>
                <a:lnTo>
                  <a:pt x="77043" y="50265"/>
                </a:lnTo>
                <a:lnTo>
                  <a:pt x="79771" y="50497"/>
                </a:lnTo>
                <a:lnTo>
                  <a:pt x="82553" y="50721"/>
                </a:lnTo>
                <a:lnTo>
                  <a:pt x="85335" y="50929"/>
                </a:lnTo>
                <a:lnTo>
                  <a:pt x="88117" y="51138"/>
                </a:lnTo>
                <a:lnTo>
                  <a:pt x="90926" y="51331"/>
                </a:lnTo>
                <a:lnTo>
                  <a:pt x="93735" y="51516"/>
                </a:lnTo>
                <a:lnTo>
                  <a:pt x="96570" y="51693"/>
                </a:lnTo>
                <a:lnTo>
                  <a:pt x="99406" y="51871"/>
                </a:lnTo>
                <a:lnTo>
                  <a:pt x="102268" y="52033"/>
                </a:lnTo>
                <a:lnTo>
                  <a:pt x="105104" y="52187"/>
                </a:lnTo>
                <a:lnTo>
                  <a:pt x="107966" y="52334"/>
                </a:lnTo>
                <a:lnTo>
                  <a:pt x="110829" y="52473"/>
                </a:lnTo>
                <a:lnTo>
                  <a:pt x="113664" y="52604"/>
                </a:lnTo>
                <a:lnTo>
                  <a:pt x="116526" y="52728"/>
                </a:lnTo>
                <a:lnTo>
                  <a:pt x="119389" y="52851"/>
                </a:lnTo>
                <a:lnTo>
                  <a:pt x="122224" y="52967"/>
                </a:lnTo>
                <a:lnTo>
                  <a:pt x="122572" y="52975"/>
                </a:lnTo>
                <a:lnTo>
                  <a:pt x="122920" y="52983"/>
                </a:lnTo>
                <a:lnTo>
                  <a:pt x="123268" y="52983"/>
                </a:lnTo>
                <a:lnTo>
                  <a:pt x="123615" y="52975"/>
                </a:lnTo>
                <a:lnTo>
                  <a:pt x="123936" y="52967"/>
                </a:lnTo>
                <a:lnTo>
                  <a:pt x="124257" y="52952"/>
                </a:lnTo>
                <a:lnTo>
                  <a:pt x="124578" y="52936"/>
                </a:lnTo>
                <a:lnTo>
                  <a:pt x="124873" y="52913"/>
                </a:lnTo>
                <a:lnTo>
                  <a:pt x="125461" y="52859"/>
                </a:lnTo>
                <a:lnTo>
                  <a:pt x="126023" y="52790"/>
                </a:lnTo>
                <a:lnTo>
                  <a:pt x="126558" y="52705"/>
                </a:lnTo>
                <a:lnTo>
                  <a:pt x="127039" y="52604"/>
                </a:lnTo>
                <a:lnTo>
                  <a:pt x="127494" y="52489"/>
                </a:lnTo>
                <a:lnTo>
                  <a:pt x="127922" y="52373"/>
                </a:lnTo>
                <a:lnTo>
                  <a:pt x="128297" y="52242"/>
                </a:lnTo>
                <a:lnTo>
                  <a:pt x="128644" y="52103"/>
                </a:lnTo>
                <a:lnTo>
                  <a:pt x="128965" y="51956"/>
                </a:lnTo>
                <a:lnTo>
                  <a:pt x="129233" y="51809"/>
                </a:lnTo>
                <a:lnTo>
                  <a:pt x="129447" y="51655"/>
                </a:lnTo>
                <a:lnTo>
                  <a:pt x="129607" y="51493"/>
                </a:lnTo>
                <a:lnTo>
                  <a:pt x="129741" y="51338"/>
                </a:lnTo>
                <a:lnTo>
                  <a:pt x="129822" y="51176"/>
                </a:lnTo>
                <a:lnTo>
                  <a:pt x="129875" y="51014"/>
                </a:lnTo>
                <a:lnTo>
                  <a:pt x="129848" y="50860"/>
                </a:lnTo>
                <a:lnTo>
                  <a:pt x="129795" y="50705"/>
                </a:lnTo>
                <a:lnTo>
                  <a:pt x="129688" y="50559"/>
                </a:lnTo>
                <a:lnTo>
                  <a:pt x="129527" y="50412"/>
                </a:lnTo>
                <a:lnTo>
                  <a:pt x="129286" y="50273"/>
                </a:lnTo>
                <a:lnTo>
                  <a:pt x="129019" y="50142"/>
                </a:lnTo>
                <a:lnTo>
                  <a:pt x="128858" y="50088"/>
                </a:lnTo>
                <a:lnTo>
                  <a:pt x="128698" y="50026"/>
                </a:lnTo>
                <a:lnTo>
                  <a:pt x="128511" y="49972"/>
                </a:lnTo>
                <a:lnTo>
                  <a:pt x="128297" y="49918"/>
                </a:lnTo>
                <a:lnTo>
                  <a:pt x="128083" y="49864"/>
                </a:lnTo>
                <a:lnTo>
                  <a:pt x="127869" y="49817"/>
                </a:lnTo>
                <a:lnTo>
                  <a:pt x="127601" y="49779"/>
                </a:lnTo>
                <a:lnTo>
                  <a:pt x="127360" y="49733"/>
                </a:lnTo>
                <a:lnTo>
                  <a:pt x="127066" y="49702"/>
                </a:lnTo>
                <a:lnTo>
                  <a:pt x="126772" y="49663"/>
                </a:lnTo>
                <a:lnTo>
                  <a:pt x="126478" y="49640"/>
                </a:lnTo>
                <a:lnTo>
                  <a:pt x="126157" y="49617"/>
                </a:lnTo>
                <a:lnTo>
                  <a:pt x="125809" y="49594"/>
                </a:lnTo>
                <a:lnTo>
                  <a:pt x="125461" y="49578"/>
                </a:lnTo>
                <a:lnTo>
                  <a:pt x="120673" y="49385"/>
                </a:lnTo>
                <a:lnTo>
                  <a:pt x="115831" y="49177"/>
                </a:lnTo>
                <a:lnTo>
                  <a:pt x="110962" y="48961"/>
                </a:lnTo>
                <a:lnTo>
                  <a:pt x="108501" y="48845"/>
                </a:lnTo>
                <a:lnTo>
                  <a:pt x="106067" y="48721"/>
                </a:lnTo>
                <a:lnTo>
                  <a:pt x="103633" y="48590"/>
                </a:lnTo>
                <a:lnTo>
                  <a:pt x="101172" y="48459"/>
                </a:lnTo>
                <a:lnTo>
                  <a:pt x="98737" y="48320"/>
                </a:lnTo>
                <a:lnTo>
                  <a:pt x="96276" y="48181"/>
                </a:lnTo>
                <a:lnTo>
                  <a:pt x="93842" y="48026"/>
                </a:lnTo>
                <a:lnTo>
                  <a:pt x="91408" y="47872"/>
                </a:lnTo>
                <a:lnTo>
                  <a:pt x="89000" y="47702"/>
                </a:lnTo>
                <a:lnTo>
                  <a:pt x="86566" y="47532"/>
                </a:lnTo>
                <a:lnTo>
                  <a:pt x="84185" y="47355"/>
                </a:lnTo>
                <a:lnTo>
                  <a:pt x="81777" y="47170"/>
                </a:lnTo>
                <a:lnTo>
                  <a:pt x="79397" y="46977"/>
                </a:lnTo>
                <a:lnTo>
                  <a:pt x="77043" y="46776"/>
                </a:lnTo>
                <a:lnTo>
                  <a:pt x="74689" y="46567"/>
                </a:lnTo>
                <a:lnTo>
                  <a:pt x="72361" y="46344"/>
                </a:lnTo>
                <a:lnTo>
                  <a:pt x="70061" y="46120"/>
                </a:lnTo>
                <a:lnTo>
                  <a:pt x="67787" y="45880"/>
                </a:lnTo>
                <a:lnTo>
                  <a:pt x="65513" y="45633"/>
                </a:lnTo>
                <a:lnTo>
                  <a:pt x="63293" y="45371"/>
                </a:lnTo>
                <a:lnTo>
                  <a:pt x="61072" y="45108"/>
                </a:lnTo>
                <a:lnTo>
                  <a:pt x="58879" y="44830"/>
                </a:lnTo>
                <a:lnTo>
                  <a:pt x="56739" y="44537"/>
                </a:lnTo>
                <a:lnTo>
                  <a:pt x="54626" y="44244"/>
                </a:lnTo>
                <a:lnTo>
                  <a:pt x="52539" y="43927"/>
                </a:lnTo>
                <a:lnTo>
                  <a:pt x="50479" y="43603"/>
                </a:lnTo>
                <a:lnTo>
                  <a:pt x="48446" y="43271"/>
                </a:lnTo>
                <a:lnTo>
                  <a:pt x="46467" y="42924"/>
                </a:lnTo>
                <a:lnTo>
                  <a:pt x="44541" y="42568"/>
                </a:lnTo>
                <a:lnTo>
                  <a:pt x="42615" y="42198"/>
                </a:lnTo>
                <a:lnTo>
                  <a:pt x="40769" y="41812"/>
                </a:lnTo>
                <a:lnTo>
                  <a:pt x="38950" y="41411"/>
                </a:lnTo>
                <a:lnTo>
                  <a:pt x="38067" y="41210"/>
                </a:lnTo>
                <a:lnTo>
                  <a:pt x="37184" y="41001"/>
                </a:lnTo>
                <a:lnTo>
                  <a:pt x="36301" y="40785"/>
                </a:lnTo>
                <a:lnTo>
                  <a:pt x="35445" y="40577"/>
                </a:lnTo>
                <a:lnTo>
                  <a:pt x="34616" y="40353"/>
                </a:lnTo>
                <a:lnTo>
                  <a:pt x="33787" y="40137"/>
                </a:lnTo>
                <a:lnTo>
                  <a:pt x="32958" y="39905"/>
                </a:lnTo>
                <a:lnTo>
                  <a:pt x="32155" y="39681"/>
                </a:lnTo>
                <a:lnTo>
                  <a:pt x="31353" y="39450"/>
                </a:lnTo>
                <a:lnTo>
                  <a:pt x="30577" y="39210"/>
                </a:lnTo>
                <a:lnTo>
                  <a:pt x="29801" y="38971"/>
                </a:lnTo>
                <a:lnTo>
                  <a:pt x="29052" y="38724"/>
                </a:lnTo>
                <a:lnTo>
                  <a:pt x="28303" y="38477"/>
                </a:lnTo>
                <a:lnTo>
                  <a:pt x="27581" y="38230"/>
                </a:lnTo>
                <a:lnTo>
                  <a:pt x="26858" y="37975"/>
                </a:lnTo>
                <a:lnTo>
                  <a:pt x="26163" y="37713"/>
                </a:lnTo>
                <a:lnTo>
                  <a:pt x="25494" y="37450"/>
                </a:lnTo>
                <a:lnTo>
                  <a:pt x="24825" y="37180"/>
                </a:lnTo>
                <a:lnTo>
                  <a:pt x="24157" y="36910"/>
                </a:lnTo>
                <a:lnTo>
                  <a:pt x="23515" y="36632"/>
                </a:lnTo>
                <a:lnTo>
                  <a:pt x="22899" y="36354"/>
                </a:lnTo>
                <a:lnTo>
                  <a:pt x="22284" y="36076"/>
                </a:lnTo>
                <a:lnTo>
                  <a:pt x="21696" y="35783"/>
                </a:lnTo>
                <a:lnTo>
                  <a:pt x="21107" y="35489"/>
                </a:lnTo>
                <a:lnTo>
                  <a:pt x="20545" y="35196"/>
                </a:lnTo>
                <a:lnTo>
                  <a:pt x="20010" y="34895"/>
                </a:lnTo>
                <a:lnTo>
                  <a:pt x="19475" y="34594"/>
                </a:lnTo>
                <a:lnTo>
                  <a:pt x="18967" y="34285"/>
                </a:lnTo>
                <a:lnTo>
                  <a:pt x="18459" y="33969"/>
                </a:lnTo>
                <a:lnTo>
                  <a:pt x="17977" y="33652"/>
                </a:lnTo>
                <a:lnTo>
                  <a:pt x="17522" y="33328"/>
                </a:lnTo>
                <a:lnTo>
                  <a:pt x="17068" y="33004"/>
                </a:lnTo>
                <a:lnTo>
                  <a:pt x="16640" y="32672"/>
                </a:lnTo>
                <a:lnTo>
                  <a:pt x="16238" y="32332"/>
                </a:lnTo>
                <a:lnTo>
                  <a:pt x="15837" y="31992"/>
                </a:lnTo>
                <a:lnTo>
                  <a:pt x="15463" y="31645"/>
                </a:lnTo>
                <a:lnTo>
                  <a:pt x="15115" y="31297"/>
                </a:lnTo>
                <a:lnTo>
                  <a:pt x="14767" y="30942"/>
                </a:lnTo>
                <a:lnTo>
                  <a:pt x="14446" y="30587"/>
                </a:lnTo>
                <a:lnTo>
                  <a:pt x="14152" y="30224"/>
                </a:lnTo>
                <a:lnTo>
                  <a:pt x="13884" y="29854"/>
                </a:lnTo>
                <a:lnTo>
                  <a:pt x="13617" y="29476"/>
                </a:lnTo>
                <a:lnTo>
                  <a:pt x="13376" y="29097"/>
                </a:lnTo>
                <a:lnTo>
                  <a:pt x="13135" y="28719"/>
                </a:lnTo>
                <a:lnTo>
                  <a:pt x="12948" y="28325"/>
                </a:lnTo>
                <a:lnTo>
                  <a:pt x="12761" y="27932"/>
                </a:lnTo>
                <a:lnTo>
                  <a:pt x="12600" y="27538"/>
                </a:lnTo>
                <a:lnTo>
                  <a:pt x="12440" y="27136"/>
                </a:lnTo>
                <a:lnTo>
                  <a:pt x="12333" y="26727"/>
                </a:lnTo>
                <a:lnTo>
                  <a:pt x="12226" y="26310"/>
                </a:lnTo>
                <a:lnTo>
                  <a:pt x="12146" y="25894"/>
                </a:lnTo>
                <a:lnTo>
                  <a:pt x="12092" y="25469"/>
                </a:lnTo>
                <a:lnTo>
                  <a:pt x="12065" y="25029"/>
                </a:lnTo>
                <a:lnTo>
                  <a:pt x="12039" y="24597"/>
                </a:lnTo>
                <a:lnTo>
                  <a:pt x="12039" y="24164"/>
                </a:lnTo>
                <a:lnTo>
                  <a:pt x="12065" y="23747"/>
                </a:lnTo>
                <a:lnTo>
                  <a:pt x="12119" y="23323"/>
                </a:lnTo>
                <a:lnTo>
                  <a:pt x="12199" y="22914"/>
                </a:lnTo>
                <a:lnTo>
                  <a:pt x="12279" y="22504"/>
                </a:lnTo>
                <a:lnTo>
                  <a:pt x="12386" y="22103"/>
                </a:lnTo>
                <a:lnTo>
                  <a:pt x="12520" y="21709"/>
                </a:lnTo>
                <a:lnTo>
                  <a:pt x="12681" y="21316"/>
                </a:lnTo>
                <a:lnTo>
                  <a:pt x="12841" y="20930"/>
                </a:lnTo>
                <a:lnTo>
                  <a:pt x="13055" y="20544"/>
                </a:lnTo>
                <a:lnTo>
                  <a:pt x="13269" y="20165"/>
                </a:lnTo>
                <a:lnTo>
                  <a:pt x="13483" y="19795"/>
                </a:lnTo>
                <a:lnTo>
                  <a:pt x="13751" y="19432"/>
                </a:lnTo>
                <a:lnTo>
                  <a:pt x="14018" y="19069"/>
                </a:lnTo>
                <a:lnTo>
                  <a:pt x="14312" y="18714"/>
                </a:lnTo>
                <a:lnTo>
                  <a:pt x="14607" y="18359"/>
                </a:lnTo>
                <a:lnTo>
                  <a:pt x="14954" y="18011"/>
                </a:lnTo>
                <a:lnTo>
                  <a:pt x="15302" y="17672"/>
                </a:lnTo>
                <a:lnTo>
                  <a:pt x="15677" y="17332"/>
                </a:lnTo>
                <a:lnTo>
                  <a:pt x="16051" y="17000"/>
                </a:lnTo>
                <a:lnTo>
                  <a:pt x="16452" y="16668"/>
                </a:lnTo>
                <a:lnTo>
                  <a:pt x="16880" y="16344"/>
                </a:lnTo>
                <a:lnTo>
                  <a:pt x="17308" y="16027"/>
                </a:lnTo>
                <a:lnTo>
                  <a:pt x="17763" y="15711"/>
                </a:lnTo>
                <a:lnTo>
                  <a:pt x="18245" y="15402"/>
                </a:lnTo>
                <a:lnTo>
                  <a:pt x="18726" y="15101"/>
                </a:lnTo>
                <a:lnTo>
                  <a:pt x="19234" y="14800"/>
                </a:lnTo>
                <a:lnTo>
                  <a:pt x="19769" y="14499"/>
                </a:lnTo>
                <a:lnTo>
                  <a:pt x="20305" y="14206"/>
                </a:lnTo>
                <a:lnTo>
                  <a:pt x="20866" y="13920"/>
                </a:lnTo>
                <a:lnTo>
                  <a:pt x="21428" y="13642"/>
                </a:lnTo>
                <a:lnTo>
                  <a:pt x="22017" y="13356"/>
                </a:lnTo>
                <a:lnTo>
                  <a:pt x="22632" y="13086"/>
                </a:lnTo>
                <a:lnTo>
                  <a:pt x="23247" y="12816"/>
                </a:lnTo>
                <a:lnTo>
                  <a:pt x="23889" y="12554"/>
                </a:lnTo>
                <a:lnTo>
                  <a:pt x="24531" y="12291"/>
                </a:lnTo>
                <a:lnTo>
                  <a:pt x="25200" y="12036"/>
                </a:lnTo>
                <a:lnTo>
                  <a:pt x="25895" y="11782"/>
                </a:lnTo>
                <a:lnTo>
                  <a:pt x="26591" y="11534"/>
                </a:lnTo>
                <a:lnTo>
                  <a:pt x="27286" y="11287"/>
                </a:lnTo>
                <a:lnTo>
                  <a:pt x="28009" y="11048"/>
                </a:lnTo>
                <a:lnTo>
                  <a:pt x="28758" y="10809"/>
                </a:lnTo>
                <a:lnTo>
                  <a:pt x="29507" y="10577"/>
                </a:lnTo>
                <a:lnTo>
                  <a:pt x="30282" y="10353"/>
                </a:lnTo>
                <a:lnTo>
                  <a:pt x="31058" y="10129"/>
                </a:lnTo>
                <a:lnTo>
                  <a:pt x="31861" y="9906"/>
                </a:lnTo>
                <a:lnTo>
                  <a:pt x="32663" y="9689"/>
                </a:lnTo>
                <a:lnTo>
                  <a:pt x="33466" y="9473"/>
                </a:lnTo>
                <a:lnTo>
                  <a:pt x="34295" y="9265"/>
                </a:lnTo>
                <a:lnTo>
                  <a:pt x="35151" y="9064"/>
                </a:lnTo>
                <a:lnTo>
                  <a:pt x="36007" y="8863"/>
                </a:lnTo>
                <a:lnTo>
                  <a:pt x="36890" y="8663"/>
                </a:lnTo>
                <a:lnTo>
                  <a:pt x="37746" y="8470"/>
                </a:lnTo>
                <a:lnTo>
                  <a:pt x="38655" y="8284"/>
                </a:lnTo>
                <a:lnTo>
                  <a:pt x="39565" y="8099"/>
                </a:lnTo>
                <a:lnTo>
                  <a:pt x="40474" y="7914"/>
                </a:lnTo>
                <a:lnTo>
                  <a:pt x="41411" y="7736"/>
                </a:lnTo>
                <a:lnTo>
                  <a:pt x="42347" y="7559"/>
                </a:lnTo>
                <a:lnTo>
                  <a:pt x="43283" y="7389"/>
                </a:lnTo>
                <a:lnTo>
                  <a:pt x="44246" y="7227"/>
                </a:lnTo>
                <a:lnTo>
                  <a:pt x="46199" y="6903"/>
                </a:lnTo>
                <a:lnTo>
                  <a:pt x="48179" y="6586"/>
                </a:lnTo>
                <a:lnTo>
                  <a:pt x="50212" y="6293"/>
                </a:lnTo>
                <a:lnTo>
                  <a:pt x="52271" y="6007"/>
                </a:lnTo>
                <a:lnTo>
                  <a:pt x="54385" y="5737"/>
                </a:lnTo>
                <a:lnTo>
                  <a:pt x="56525" y="5474"/>
                </a:lnTo>
                <a:lnTo>
                  <a:pt x="58692" y="5235"/>
                </a:lnTo>
                <a:lnTo>
                  <a:pt x="60885" y="4996"/>
                </a:lnTo>
                <a:lnTo>
                  <a:pt x="63105" y="4780"/>
                </a:lnTo>
                <a:lnTo>
                  <a:pt x="65379" y="4571"/>
                </a:lnTo>
                <a:lnTo>
                  <a:pt x="67653" y="4370"/>
                </a:lnTo>
                <a:lnTo>
                  <a:pt x="69980" y="4185"/>
                </a:lnTo>
                <a:lnTo>
                  <a:pt x="72308" y="4015"/>
                </a:lnTo>
                <a:lnTo>
                  <a:pt x="74662" y="3853"/>
                </a:lnTo>
                <a:lnTo>
                  <a:pt x="77043" y="3699"/>
                </a:lnTo>
                <a:lnTo>
                  <a:pt x="79423" y="3560"/>
                </a:lnTo>
                <a:lnTo>
                  <a:pt x="81831" y="3421"/>
                </a:lnTo>
                <a:lnTo>
                  <a:pt x="84265" y="3305"/>
                </a:lnTo>
                <a:lnTo>
                  <a:pt x="86700" y="3189"/>
                </a:lnTo>
                <a:lnTo>
                  <a:pt x="89161" y="3089"/>
                </a:lnTo>
                <a:lnTo>
                  <a:pt x="91622" y="2996"/>
                </a:lnTo>
                <a:lnTo>
                  <a:pt x="94109" y="2911"/>
                </a:lnTo>
                <a:lnTo>
                  <a:pt x="96570" y="2834"/>
                </a:lnTo>
                <a:lnTo>
                  <a:pt x="99085" y="2772"/>
                </a:lnTo>
                <a:lnTo>
                  <a:pt x="101573" y="2711"/>
                </a:lnTo>
                <a:lnTo>
                  <a:pt x="104061" y="2664"/>
                </a:lnTo>
                <a:lnTo>
                  <a:pt x="106575" y="2618"/>
                </a:lnTo>
                <a:lnTo>
                  <a:pt x="109063" y="2587"/>
                </a:lnTo>
                <a:lnTo>
                  <a:pt x="111578" y="2564"/>
                </a:lnTo>
                <a:lnTo>
                  <a:pt x="114065" y="2541"/>
                </a:lnTo>
                <a:lnTo>
                  <a:pt x="116553" y="2525"/>
                </a:lnTo>
                <a:lnTo>
                  <a:pt x="121529" y="2525"/>
                </a:lnTo>
                <a:lnTo>
                  <a:pt x="122010" y="2518"/>
                </a:lnTo>
                <a:lnTo>
                  <a:pt x="122438" y="2502"/>
                </a:lnTo>
                <a:lnTo>
                  <a:pt x="122866" y="2471"/>
                </a:lnTo>
                <a:lnTo>
                  <a:pt x="123241" y="2433"/>
                </a:lnTo>
                <a:lnTo>
                  <a:pt x="123589" y="2379"/>
                </a:lnTo>
                <a:lnTo>
                  <a:pt x="123910" y="2325"/>
                </a:lnTo>
                <a:lnTo>
                  <a:pt x="124204" y="2255"/>
                </a:lnTo>
                <a:lnTo>
                  <a:pt x="124445" y="2186"/>
                </a:lnTo>
                <a:lnTo>
                  <a:pt x="124685" y="2101"/>
                </a:lnTo>
                <a:lnTo>
                  <a:pt x="124873" y="2016"/>
                </a:lnTo>
                <a:lnTo>
                  <a:pt x="125033" y="1923"/>
                </a:lnTo>
                <a:lnTo>
                  <a:pt x="125167" y="1831"/>
                </a:lnTo>
                <a:lnTo>
                  <a:pt x="125274" y="1730"/>
                </a:lnTo>
                <a:lnTo>
                  <a:pt x="125354" y="1630"/>
                </a:lnTo>
                <a:lnTo>
                  <a:pt x="125381" y="1522"/>
                </a:lnTo>
                <a:lnTo>
                  <a:pt x="125408" y="1414"/>
                </a:lnTo>
                <a:lnTo>
                  <a:pt x="125381" y="1313"/>
                </a:lnTo>
                <a:lnTo>
                  <a:pt x="125327" y="1205"/>
                </a:lnTo>
                <a:lnTo>
                  <a:pt x="125247" y="1097"/>
                </a:lnTo>
                <a:lnTo>
                  <a:pt x="125140" y="997"/>
                </a:lnTo>
                <a:lnTo>
                  <a:pt x="125006" y="896"/>
                </a:lnTo>
                <a:lnTo>
                  <a:pt x="124846" y="804"/>
                </a:lnTo>
                <a:lnTo>
                  <a:pt x="124632" y="711"/>
                </a:lnTo>
                <a:lnTo>
                  <a:pt x="124418" y="626"/>
                </a:lnTo>
                <a:lnTo>
                  <a:pt x="124150" y="541"/>
                </a:lnTo>
                <a:lnTo>
                  <a:pt x="123856" y="472"/>
                </a:lnTo>
                <a:lnTo>
                  <a:pt x="123535" y="402"/>
                </a:lnTo>
                <a:lnTo>
                  <a:pt x="123214" y="348"/>
                </a:lnTo>
                <a:lnTo>
                  <a:pt x="122840" y="294"/>
                </a:lnTo>
                <a:lnTo>
                  <a:pt x="122412" y="256"/>
                </a:lnTo>
                <a:lnTo>
                  <a:pt x="121984" y="225"/>
                </a:lnTo>
                <a:lnTo>
                  <a:pt x="121529" y="209"/>
                </a:lnTo>
                <a:lnTo>
                  <a:pt x="118881" y="148"/>
                </a:lnTo>
                <a:lnTo>
                  <a:pt x="116232" y="101"/>
                </a:lnTo>
                <a:lnTo>
                  <a:pt x="113557" y="63"/>
                </a:lnTo>
                <a:lnTo>
                  <a:pt x="110909" y="32"/>
                </a:lnTo>
                <a:lnTo>
                  <a:pt x="108234" y="9"/>
                </a:lnTo>
                <a:lnTo>
                  <a:pt x="10558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7"/>
          <p:cNvSpPr/>
          <p:nvPr/>
        </p:nvSpPr>
        <p:spPr>
          <a:xfrm rot="10800000">
            <a:off x="1754427" y="387289"/>
            <a:ext cx="195072" cy="160410"/>
          </a:xfrm>
          <a:custGeom>
            <a:rect b="b" l="l" r="r" t="t"/>
            <a:pathLst>
              <a:path extrusionOk="0" h="15997" w="59655">
                <a:moveTo>
                  <a:pt x="36863" y="1"/>
                </a:moveTo>
                <a:lnTo>
                  <a:pt x="36354" y="9"/>
                </a:lnTo>
                <a:lnTo>
                  <a:pt x="35873" y="24"/>
                </a:lnTo>
                <a:lnTo>
                  <a:pt x="35391" y="55"/>
                </a:lnTo>
                <a:lnTo>
                  <a:pt x="34937" y="94"/>
                </a:lnTo>
                <a:lnTo>
                  <a:pt x="34482" y="140"/>
                </a:lnTo>
                <a:lnTo>
                  <a:pt x="34054" y="209"/>
                </a:lnTo>
                <a:lnTo>
                  <a:pt x="33653" y="279"/>
                </a:lnTo>
                <a:lnTo>
                  <a:pt x="33278" y="364"/>
                </a:lnTo>
                <a:lnTo>
                  <a:pt x="32930" y="464"/>
                </a:lnTo>
                <a:lnTo>
                  <a:pt x="32609" y="580"/>
                </a:lnTo>
                <a:lnTo>
                  <a:pt x="32342" y="696"/>
                </a:lnTo>
                <a:lnTo>
                  <a:pt x="32101" y="835"/>
                </a:lnTo>
                <a:lnTo>
                  <a:pt x="31940" y="981"/>
                </a:lnTo>
                <a:lnTo>
                  <a:pt x="31807" y="1143"/>
                </a:lnTo>
                <a:lnTo>
                  <a:pt x="31379" y="1846"/>
                </a:lnTo>
                <a:lnTo>
                  <a:pt x="30977" y="2556"/>
                </a:lnTo>
                <a:lnTo>
                  <a:pt x="30656" y="3266"/>
                </a:lnTo>
                <a:lnTo>
                  <a:pt x="30362" y="3977"/>
                </a:lnTo>
                <a:lnTo>
                  <a:pt x="30095" y="4695"/>
                </a:lnTo>
                <a:lnTo>
                  <a:pt x="29854" y="5405"/>
                </a:lnTo>
                <a:lnTo>
                  <a:pt x="29426" y="6833"/>
                </a:lnTo>
                <a:lnTo>
                  <a:pt x="26457" y="6794"/>
                </a:lnTo>
                <a:lnTo>
                  <a:pt x="23487" y="6756"/>
                </a:lnTo>
                <a:lnTo>
                  <a:pt x="20518" y="6702"/>
                </a:lnTo>
                <a:lnTo>
                  <a:pt x="17549" y="6648"/>
                </a:lnTo>
                <a:lnTo>
                  <a:pt x="14579" y="6586"/>
                </a:lnTo>
                <a:lnTo>
                  <a:pt x="11610" y="6516"/>
                </a:lnTo>
                <a:lnTo>
                  <a:pt x="8641" y="6432"/>
                </a:lnTo>
                <a:lnTo>
                  <a:pt x="5671" y="6347"/>
                </a:lnTo>
                <a:lnTo>
                  <a:pt x="5324" y="6339"/>
                </a:lnTo>
                <a:lnTo>
                  <a:pt x="4655" y="6339"/>
                </a:lnTo>
                <a:lnTo>
                  <a:pt x="4361" y="6347"/>
                </a:lnTo>
                <a:lnTo>
                  <a:pt x="4040" y="6362"/>
                </a:lnTo>
                <a:lnTo>
                  <a:pt x="3745" y="6378"/>
                </a:lnTo>
                <a:lnTo>
                  <a:pt x="3478" y="6401"/>
                </a:lnTo>
                <a:lnTo>
                  <a:pt x="3210" y="6424"/>
                </a:lnTo>
                <a:lnTo>
                  <a:pt x="2943" y="6455"/>
                </a:lnTo>
                <a:lnTo>
                  <a:pt x="2702" y="6486"/>
                </a:lnTo>
                <a:lnTo>
                  <a:pt x="2461" y="6524"/>
                </a:lnTo>
                <a:lnTo>
                  <a:pt x="2221" y="6571"/>
                </a:lnTo>
                <a:lnTo>
                  <a:pt x="1819" y="6663"/>
                </a:lnTo>
                <a:lnTo>
                  <a:pt x="1445" y="6764"/>
                </a:lnTo>
                <a:lnTo>
                  <a:pt x="1097" y="6887"/>
                </a:lnTo>
                <a:lnTo>
                  <a:pt x="803" y="7011"/>
                </a:lnTo>
                <a:lnTo>
                  <a:pt x="562" y="7150"/>
                </a:lnTo>
                <a:lnTo>
                  <a:pt x="348" y="7288"/>
                </a:lnTo>
                <a:lnTo>
                  <a:pt x="214" y="7443"/>
                </a:lnTo>
                <a:lnTo>
                  <a:pt x="81" y="7597"/>
                </a:lnTo>
                <a:lnTo>
                  <a:pt x="27" y="7759"/>
                </a:lnTo>
                <a:lnTo>
                  <a:pt x="0" y="7914"/>
                </a:lnTo>
                <a:lnTo>
                  <a:pt x="0" y="8076"/>
                </a:lnTo>
                <a:lnTo>
                  <a:pt x="81" y="8238"/>
                </a:lnTo>
                <a:lnTo>
                  <a:pt x="188" y="8400"/>
                </a:lnTo>
                <a:lnTo>
                  <a:pt x="321" y="8562"/>
                </a:lnTo>
                <a:lnTo>
                  <a:pt x="535" y="8717"/>
                </a:lnTo>
                <a:lnTo>
                  <a:pt x="776" y="8863"/>
                </a:lnTo>
                <a:lnTo>
                  <a:pt x="1044" y="9002"/>
                </a:lnTo>
                <a:lnTo>
                  <a:pt x="1391" y="9141"/>
                </a:lnTo>
                <a:lnTo>
                  <a:pt x="1766" y="9265"/>
                </a:lnTo>
                <a:lnTo>
                  <a:pt x="2194" y="9373"/>
                </a:lnTo>
                <a:lnTo>
                  <a:pt x="2649" y="9481"/>
                </a:lnTo>
                <a:lnTo>
                  <a:pt x="2916" y="9527"/>
                </a:lnTo>
                <a:lnTo>
                  <a:pt x="3157" y="9566"/>
                </a:lnTo>
                <a:lnTo>
                  <a:pt x="3451" y="9604"/>
                </a:lnTo>
                <a:lnTo>
                  <a:pt x="3719" y="9643"/>
                </a:lnTo>
                <a:lnTo>
                  <a:pt x="4013" y="9674"/>
                </a:lnTo>
                <a:lnTo>
                  <a:pt x="4334" y="9697"/>
                </a:lnTo>
                <a:lnTo>
                  <a:pt x="4655" y="9720"/>
                </a:lnTo>
                <a:lnTo>
                  <a:pt x="4976" y="9743"/>
                </a:lnTo>
                <a:lnTo>
                  <a:pt x="5324" y="9759"/>
                </a:lnTo>
                <a:lnTo>
                  <a:pt x="5671" y="9767"/>
                </a:lnTo>
                <a:lnTo>
                  <a:pt x="8480" y="9813"/>
                </a:lnTo>
                <a:lnTo>
                  <a:pt x="11316" y="9859"/>
                </a:lnTo>
                <a:lnTo>
                  <a:pt x="14151" y="9898"/>
                </a:lnTo>
                <a:lnTo>
                  <a:pt x="16987" y="9929"/>
                </a:lnTo>
                <a:lnTo>
                  <a:pt x="19822" y="9952"/>
                </a:lnTo>
                <a:lnTo>
                  <a:pt x="22658" y="9967"/>
                </a:lnTo>
                <a:lnTo>
                  <a:pt x="25494" y="9975"/>
                </a:lnTo>
                <a:lnTo>
                  <a:pt x="28356" y="9983"/>
                </a:lnTo>
                <a:lnTo>
                  <a:pt x="28088" y="10654"/>
                </a:lnTo>
                <a:lnTo>
                  <a:pt x="27874" y="11326"/>
                </a:lnTo>
                <a:lnTo>
                  <a:pt x="27687" y="11998"/>
                </a:lnTo>
                <a:lnTo>
                  <a:pt x="27634" y="12337"/>
                </a:lnTo>
                <a:lnTo>
                  <a:pt x="27580" y="12669"/>
                </a:lnTo>
                <a:lnTo>
                  <a:pt x="27553" y="13009"/>
                </a:lnTo>
                <a:lnTo>
                  <a:pt x="27553" y="13341"/>
                </a:lnTo>
                <a:lnTo>
                  <a:pt x="27580" y="13681"/>
                </a:lnTo>
                <a:lnTo>
                  <a:pt x="27634" y="14013"/>
                </a:lnTo>
                <a:lnTo>
                  <a:pt x="27687" y="14344"/>
                </a:lnTo>
                <a:lnTo>
                  <a:pt x="27821" y="14684"/>
                </a:lnTo>
                <a:lnTo>
                  <a:pt x="27955" y="15016"/>
                </a:lnTo>
                <a:lnTo>
                  <a:pt x="28142" y="15348"/>
                </a:lnTo>
                <a:lnTo>
                  <a:pt x="28195" y="15410"/>
                </a:lnTo>
                <a:lnTo>
                  <a:pt x="28249" y="15479"/>
                </a:lnTo>
                <a:lnTo>
                  <a:pt x="28356" y="15533"/>
                </a:lnTo>
                <a:lnTo>
                  <a:pt x="28463" y="15595"/>
                </a:lnTo>
                <a:lnTo>
                  <a:pt x="28597" y="15649"/>
                </a:lnTo>
                <a:lnTo>
                  <a:pt x="28730" y="15695"/>
                </a:lnTo>
                <a:lnTo>
                  <a:pt x="28891" y="15742"/>
                </a:lnTo>
                <a:lnTo>
                  <a:pt x="29051" y="15788"/>
                </a:lnTo>
                <a:lnTo>
                  <a:pt x="29239" y="15827"/>
                </a:lnTo>
                <a:lnTo>
                  <a:pt x="29426" y="15858"/>
                </a:lnTo>
                <a:lnTo>
                  <a:pt x="29854" y="15919"/>
                </a:lnTo>
                <a:lnTo>
                  <a:pt x="30282" y="15958"/>
                </a:lnTo>
                <a:lnTo>
                  <a:pt x="30737" y="15989"/>
                </a:lnTo>
                <a:lnTo>
                  <a:pt x="31218" y="15997"/>
                </a:lnTo>
                <a:lnTo>
                  <a:pt x="31673" y="15989"/>
                </a:lnTo>
                <a:lnTo>
                  <a:pt x="31914" y="15981"/>
                </a:lnTo>
                <a:lnTo>
                  <a:pt x="32128" y="15966"/>
                </a:lnTo>
                <a:lnTo>
                  <a:pt x="32342" y="15942"/>
                </a:lnTo>
                <a:lnTo>
                  <a:pt x="32556" y="15919"/>
                </a:lnTo>
                <a:lnTo>
                  <a:pt x="32770" y="15888"/>
                </a:lnTo>
                <a:lnTo>
                  <a:pt x="32957" y="15858"/>
                </a:lnTo>
                <a:lnTo>
                  <a:pt x="33144" y="15819"/>
                </a:lnTo>
                <a:lnTo>
                  <a:pt x="33305" y="15780"/>
                </a:lnTo>
                <a:lnTo>
                  <a:pt x="33465" y="15734"/>
                </a:lnTo>
                <a:lnTo>
                  <a:pt x="33599" y="15680"/>
                </a:lnTo>
                <a:lnTo>
                  <a:pt x="33733" y="15618"/>
                </a:lnTo>
                <a:lnTo>
                  <a:pt x="33840" y="15557"/>
                </a:lnTo>
                <a:lnTo>
                  <a:pt x="34348" y="15225"/>
                </a:lnTo>
                <a:lnTo>
                  <a:pt x="34803" y="14893"/>
                </a:lnTo>
                <a:lnTo>
                  <a:pt x="35231" y="14545"/>
                </a:lnTo>
                <a:lnTo>
                  <a:pt x="35605" y="14206"/>
                </a:lnTo>
                <a:lnTo>
                  <a:pt x="35980" y="13858"/>
                </a:lnTo>
                <a:lnTo>
                  <a:pt x="36301" y="13503"/>
                </a:lnTo>
                <a:lnTo>
                  <a:pt x="36595" y="13156"/>
                </a:lnTo>
                <a:lnTo>
                  <a:pt x="36863" y="12800"/>
                </a:lnTo>
                <a:lnTo>
                  <a:pt x="37130" y="12438"/>
                </a:lnTo>
                <a:lnTo>
                  <a:pt x="37371" y="12083"/>
                </a:lnTo>
                <a:lnTo>
                  <a:pt x="37799" y="11365"/>
                </a:lnTo>
                <a:lnTo>
                  <a:pt x="38173" y="10639"/>
                </a:lnTo>
                <a:lnTo>
                  <a:pt x="38548" y="9913"/>
                </a:lnTo>
                <a:lnTo>
                  <a:pt x="42774" y="9859"/>
                </a:lnTo>
                <a:lnTo>
                  <a:pt x="44888" y="9828"/>
                </a:lnTo>
                <a:lnTo>
                  <a:pt x="47001" y="9790"/>
                </a:lnTo>
                <a:lnTo>
                  <a:pt x="49114" y="9743"/>
                </a:lnTo>
                <a:lnTo>
                  <a:pt x="51228" y="9689"/>
                </a:lnTo>
                <a:lnTo>
                  <a:pt x="53314" y="9628"/>
                </a:lnTo>
                <a:lnTo>
                  <a:pt x="55401" y="9566"/>
                </a:lnTo>
                <a:lnTo>
                  <a:pt x="55909" y="9543"/>
                </a:lnTo>
                <a:lnTo>
                  <a:pt x="56391" y="9504"/>
                </a:lnTo>
                <a:lnTo>
                  <a:pt x="56819" y="9458"/>
                </a:lnTo>
                <a:lnTo>
                  <a:pt x="57220" y="9404"/>
                </a:lnTo>
                <a:lnTo>
                  <a:pt x="57621" y="9334"/>
                </a:lnTo>
                <a:lnTo>
                  <a:pt x="57969" y="9265"/>
                </a:lnTo>
                <a:lnTo>
                  <a:pt x="58263" y="9180"/>
                </a:lnTo>
                <a:lnTo>
                  <a:pt x="58557" y="9095"/>
                </a:lnTo>
                <a:lnTo>
                  <a:pt x="58798" y="8995"/>
                </a:lnTo>
                <a:lnTo>
                  <a:pt x="59039" y="8894"/>
                </a:lnTo>
                <a:lnTo>
                  <a:pt x="59226" y="8794"/>
                </a:lnTo>
                <a:lnTo>
                  <a:pt x="59360" y="8686"/>
                </a:lnTo>
                <a:lnTo>
                  <a:pt x="59494" y="8570"/>
                </a:lnTo>
                <a:lnTo>
                  <a:pt x="59574" y="8454"/>
                </a:lnTo>
                <a:lnTo>
                  <a:pt x="59627" y="8346"/>
                </a:lnTo>
                <a:lnTo>
                  <a:pt x="59654" y="8230"/>
                </a:lnTo>
                <a:lnTo>
                  <a:pt x="59654" y="8115"/>
                </a:lnTo>
                <a:lnTo>
                  <a:pt x="59601" y="7999"/>
                </a:lnTo>
                <a:lnTo>
                  <a:pt x="59547" y="7891"/>
                </a:lnTo>
                <a:lnTo>
                  <a:pt x="59440" y="7783"/>
                </a:lnTo>
                <a:lnTo>
                  <a:pt x="59280" y="7674"/>
                </a:lnTo>
                <a:lnTo>
                  <a:pt x="59119" y="7582"/>
                </a:lnTo>
                <a:lnTo>
                  <a:pt x="58905" y="7481"/>
                </a:lnTo>
                <a:lnTo>
                  <a:pt x="58638" y="7397"/>
                </a:lnTo>
                <a:lnTo>
                  <a:pt x="58370" y="7319"/>
                </a:lnTo>
                <a:lnTo>
                  <a:pt x="58049" y="7242"/>
                </a:lnTo>
                <a:lnTo>
                  <a:pt x="57701" y="7180"/>
                </a:lnTo>
                <a:lnTo>
                  <a:pt x="57327" y="7126"/>
                </a:lnTo>
                <a:lnTo>
                  <a:pt x="56899" y="7080"/>
                </a:lnTo>
                <a:lnTo>
                  <a:pt x="56444" y="7049"/>
                </a:lnTo>
                <a:lnTo>
                  <a:pt x="55936" y="7026"/>
                </a:lnTo>
                <a:lnTo>
                  <a:pt x="55401" y="7018"/>
                </a:lnTo>
                <a:lnTo>
                  <a:pt x="47804" y="6987"/>
                </a:lnTo>
                <a:lnTo>
                  <a:pt x="40206" y="6933"/>
                </a:lnTo>
                <a:lnTo>
                  <a:pt x="40982" y="5598"/>
                </a:lnTo>
                <a:lnTo>
                  <a:pt x="41357" y="4926"/>
                </a:lnTo>
                <a:lnTo>
                  <a:pt x="41704" y="4262"/>
                </a:lnTo>
                <a:lnTo>
                  <a:pt x="41999" y="3591"/>
                </a:lnTo>
                <a:lnTo>
                  <a:pt x="42293" y="2919"/>
                </a:lnTo>
                <a:lnTo>
                  <a:pt x="42534" y="2240"/>
                </a:lnTo>
                <a:lnTo>
                  <a:pt x="42721" y="1568"/>
                </a:lnTo>
                <a:lnTo>
                  <a:pt x="42721" y="1406"/>
                </a:lnTo>
                <a:lnTo>
                  <a:pt x="42667" y="1252"/>
                </a:lnTo>
                <a:lnTo>
                  <a:pt x="42587" y="1105"/>
                </a:lnTo>
                <a:lnTo>
                  <a:pt x="42427" y="966"/>
                </a:lnTo>
                <a:lnTo>
                  <a:pt x="42213" y="835"/>
                </a:lnTo>
                <a:lnTo>
                  <a:pt x="41972" y="711"/>
                </a:lnTo>
                <a:lnTo>
                  <a:pt x="41678" y="603"/>
                </a:lnTo>
                <a:lnTo>
                  <a:pt x="41357" y="503"/>
                </a:lnTo>
                <a:lnTo>
                  <a:pt x="41009" y="402"/>
                </a:lnTo>
                <a:lnTo>
                  <a:pt x="40608" y="317"/>
                </a:lnTo>
                <a:lnTo>
                  <a:pt x="40206" y="248"/>
                </a:lnTo>
                <a:lnTo>
                  <a:pt x="39752" y="178"/>
                </a:lnTo>
                <a:lnTo>
                  <a:pt x="39297" y="124"/>
                </a:lnTo>
                <a:lnTo>
                  <a:pt x="38842" y="78"/>
                </a:lnTo>
                <a:lnTo>
                  <a:pt x="38334" y="39"/>
                </a:lnTo>
                <a:lnTo>
                  <a:pt x="37852" y="16"/>
                </a:lnTo>
                <a:lnTo>
                  <a:pt x="373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7"/>
          <p:cNvSpPr/>
          <p:nvPr/>
        </p:nvSpPr>
        <p:spPr>
          <a:xfrm rot="10800000">
            <a:off x="8725813" y="1040919"/>
            <a:ext cx="303979" cy="242305"/>
          </a:xfrm>
          <a:custGeom>
            <a:rect b="b" l="l" r="r" t="t"/>
            <a:pathLst>
              <a:path extrusionOk="0" h="24164" w="92960">
                <a:moveTo>
                  <a:pt x="50479" y="1"/>
                </a:moveTo>
                <a:lnTo>
                  <a:pt x="50051" y="8"/>
                </a:lnTo>
                <a:lnTo>
                  <a:pt x="49623" y="24"/>
                </a:lnTo>
                <a:lnTo>
                  <a:pt x="49195" y="39"/>
                </a:lnTo>
                <a:lnTo>
                  <a:pt x="48767" y="62"/>
                </a:lnTo>
                <a:lnTo>
                  <a:pt x="48366" y="85"/>
                </a:lnTo>
                <a:lnTo>
                  <a:pt x="47938" y="116"/>
                </a:lnTo>
                <a:lnTo>
                  <a:pt x="47537" y="155"/>
                </a:lnTo>
                <a:lnTo>
                  <a:pt x="47135" y="194"/>
                </a:lnTo>
                <a:lnTo>
                  <a:pt x="46761" y="240"/>
                </a:lnTo>
                <a:lnTo>
                  <a:pt x="46386" y="286"/>
                </a:lnTo>
                <a:lnTo>
                  <a:pt x="46012" y="340"/>
                </a:lnTo>
                <a:lnTo>
                  <a:pt x="45637" y="402"/>
                </a:lnTo>
                <a:lnTo>
                  <a:pt x="45316" y="471"/>
                </a:lnTo>
                <a:lnTo>
                  <a:pt x="44969" y="533"/>
                </a:lnTo>
                <a:lnTo>
                  <a:pt x="44648" y="610"/>
                </a:lnTo>
                <a:lnTo>
                  <a:pt x="44353" y="688"/>
                </a:lnTo>
                <a:lnTo>
                  <a:pt x="44059" y="773"/>
                </a:lnTo>
                <a:lnTo>
                  <a:pt x="43792" y="857"/>
                </a:lnTo>
                <a:lnTo>
                  <a:pt x="43524" y="950"/>
                </a:lnTo>
                <a:lnTo>
                  <a:pt x="43283" y="1050"/>
                </a:lnTo>
                <a:lnTo>
                  <a:pt x="43069" y="1151"/>
                </a:lnTo>
                <a:lnTo>
                  <a:pt x="42882" y="1259"/>
                </a:lnTo>
                <a:lnTo>
                  <a:pt x="42695" y="1375"/>
                </a:lnTo>
                <a:lnTo>
                  <a:pt x="42534" y="1490"/>
                </a:lnTo>
                <a:lnTo>
                  <a:pt x="42400" y="1614"/>
                </a:lnTo>
                <a:lnTo>
                  <a:pt x="42293" y="1738"/>
                </a:lnTo>
                <a:lnTo>
                  <a:pt x="42213" y="1869"/>
                </a:lnTo>
                <a:lnTo>
                  <a:pt x="42160" y="2008"/>
                </a:lnTo>
                <a:lnTo>
                  <a:pt x="42133" y="2147"/>
                </a:lnTo>
                <a:lnTo>
                  <a:pt x="42133" y="2293"/>
                </a:lnTo>
                <a:lnTo>
                  <a:pt x="42160" y="2440"/>
                </a:lnTo>
                <a:lnTo>
                  <a:pt x="42374" y="3359"/>
                </a:lnTo>
                <a:lnTo>
                  <a:pt x="42534" y="4277"/>
                </a:lnTo>
                <a:lnTo>
                  <a:pt x="42668" y="5196"/>
                </a:lnTo>
                <a:lnTo>
                  <a:pt x="42775" y="6115"/>
                </a:lnTo>
                <a:lnTo>
                  <a:pt x="42882" y="7041"/>
                </a:lnTo>
                <a:lnTo>
                  <a:pt x="42935" y="7960"/>
                </a:lnTo>
                <a:lnTo>
                  <a:pt x="43016" y="9813"/>
                </a:lnTo>
                <a:lnTo>
                  <a:pt x="40662" y="9828"/>
                </a:lnTo>
                <a:lnTo>
                  <a:pt x="38334" y="9851"/>
                </a:lnTo>
                <a:lnTo>
                  <a:pt x="35980" y="9882"/>
                </a:lnTo>
                <a:lnTo>
                  <a:pt x="33653" y="9913"/>
                </a:lnTo>
                <a:lnTo>
                  <a:pt x="31299" y="9951"/>
                </a:lnTo>
                <a:lnTo>
                  <a:pt x="28972" y="10006"/>
                </a:lnTo>
                <a:lnTo>
                  <a:pt x="26644" y="10052"/>
                </a:lnTo>
                <a:lnTo>
                  <a:pt x="24317" y="10114"/>
                </a:lnTo>
                <a:lnTo>
                  <a:pt x="22017" y="10183"/>
                </a:lnTo>
                <a:lnTo>
                  <a:pt x="19689" y="10253"/>
                </a:lnTo>
                <a:lnTo>
                  <a:pt x="17389" y="10330"/>
                </a:lnTo>
                <a:lnTo>
                  <a:pt x="15088" y="10415"/>
                </a:lnTo>
                <a:lnTo>
                  <a:pt x="12814" y="10507"/>
                </a:lnTo>
                <a:lnTo>
                  <a:pt x="10514" y="10608"/>
                </a:lnTo>
                <a:lnTo>
                  <a:pt x="8240" y="10716"/>
                </a:lnTo>
                <a:lnTo>
                  <a:pt x="5993" y="10832"/>
                </a:lnTo>
                <a:lnTo>
                  <a:pt x="5565" y="10855"/>
                </a:lnTo>
                <a:lnTo>
                  <a:pt x="5164" y="10886"/>
                </a:lnTo>
                <a:lnTo>
                  <a:pt x="4762" y="10924"/>
                </a:lnTo>
                <a:lnTo>
                  <a:pt x="4388" y="10963"/>
                </a:lnTo>
                <a:lnTo>
                  <a:pt x="4013" y="11009"/>
                </a:lnTo>
                <a:lnTo>
                  <a:pt x="3666" y="11063"/>
                </a:lnTo>
                <a:lnTo>
                  <a:pt x="3345" y="11117"/>
                </a:lnTo>
                <a:lnTo>
                  <a:pt x="3024" y="11179"/>
                </a:lnTo>
                <a:lnTo>
                  <a:pt x="2729" y="11248"/>
                </a:lnTo>
                <a:lnTo>
                  <a:pt x="2462" y="11318"/>
                </a:lnTo>
                <a:lnTo>
                  <a:pt x="2194" y="11387"/>
                </a:lnTo>
                <a:lnTo>
                  <a:pt x="1927" y="11465"/>
                </a:lnTo>
                <a:lnTo>
                  <a:pt x="1713" y="11542"/>
                </a:lnTo>
                <a:lnTo>
                  <a:pt x="1472" y="11627"/>
                </a:lnTo>
                <a:lnTo>
                  <a:pt x="1285" y="11712"/>
                </a:lnTo>
                <a:lnTo>
                  <a:pt x="1098" y="11804"/>
                </a:lnTo>
                <a:lnTo>
                  <a:pt x="910" y="11897"/>
                </a:lnTo>
                <a:lnTo>
                  <a:pt x="750" y="11990"/>
                </a:lnTo>
                <a:lnTo>
                  <a:pt x="616" y="12082"/>
                </a:lnTo>
                <a:lnTo>
                  <a:pt x="482" y="12183"/>
                </a:lnTo>
                <a:lnTo>
                  <a:pt x="268" y="12383"/>
                </a:lnTo>
                <a:lnTo>
                  <a:pt x="135" y="12592"/>
                </a:lnTo>
                <a:lnTo>
                  <a:pt x="28" y="12808"/>
                </a:lnTo>
                <a:lnTo>
                  <a:pt x="1" y="13024"/>
                </a:lnTo>
                <a:lnTo>
                  <a:pt x="1" y="13240"/>
                </a:lnTo>
                <a:lnTo>
                  <a:pt x="81" y="13456"/>
                </a:lnTo>
                <a:lnTo>
                  <a:pt x="215" y="13672"/>
                </a:lnTo>
                <a:lnTo>
                  <a:pt x="402" y="13881"/>
                </a:lnTo>
                <a:lnTo>
                  <a:pt x="643" y="14089"/>
                </a:lnTo>
                <a:lnTo>
                  <a:pt x="910" y="14290"/>
                </a:lnTo>
                <a:lnTo>
                  <a:pt x="1258" y="14483"/>
                </a:lnTo>
                <a:lnTo>
                  <a:pt x="1659" y="14661"/>
                </a:lnTo>
                <a:lnTo>
                  <a:pt x="1873" y="14746"/>
                </a:lnTo>
                <a:lnTo>
                  <a:pt x="2087" y="14830"/>
                </a:lnTo>
                <a:lnTo>
                  <a:pt x="2328" y="14915"/>
                </a:lnTo>
                <a:lnTo>
                  <a:pt x="2596" y="14993"/>
                </a:lnTo>
                <a:lnTo>
                  <a:pt x="2863" y="15062"/>
                </a:lnTo>
                <a:lnTo>
                  <a:pt x="3131" y="15132"/>
                </a:lnTo>
                <a:lnTo>
                  <a:pt x="3425" y="15201"/>
                </a:lnTo>
                <a:lnTo>
                  <a:pt x="3719" y="15255"/>
                </a:lnTo>
                <a:lnTo>
                  <a:pt x="4040" y="15317"/>
                </a:lnTo>
                <a:lnTo>
                  <a:pt x="4361" y="15371"/>
                </a:lnTo>
                <a:lnTo>
                  <a:pt x="4682" y="15417"/>
                </a:lnTo>
                <a:lnTo>
                  <a:pt x="5030" y="15456"/>
                </a:lnTo>
                <a:lnTo>
                  <a:pt x="5404" y="15494"/>
                </a:lnTo>
                <a:lnTo>
                  <a:pt x="5752" y="15525"/>
                </a:lnTo>
                <a:lnTo>
                  <a:pt x="6153" y="15556"/>
                </a:lnTo>
                <a:lnTo>
                  <a:pt x="6528" y="15572"/>
                </a:lnTo>
                <a:lnTo>
                  <a:pt x="6956" y="15587"/>
                </a:lnTo>
                <a:lnTo>
                  <a:pt x="7357" y="15595"/>
                </a:lnTo>
                <a:lnTo>
                  <a:pt x="7785" y="15602"/>
                </a:lnTo>
                <a:lnTo>
                  <a:pt x="8213" y="15595"/>
                </a:lnTo>
                <a:lnTo>
                  <a:pt x="25842" y="15286"/>
                </a:lnTo>
                <a:lnTo>
                  <a:pt x="34589" y="15139"/>
                </a:lnTo>
                <a:lnTo>
                  <a:pt x="43337" y="15000"/>
                </a:lnTo>
                <a:lnTo>
                  <a:pt x="43444" y="15950"/>
                </a:lnTo>
                <a:lnTo>
                  <a:pt x="43524" y="16892"/>
                </a:lnTo>
                <a:lnTo>
                  <a:pt x="43658" y="17826"/>
                </a:lnTo>
                <a:lnTo>
                  <a:pt x="43845" y="18768"/>
                </a:lnTo>
                <a:lnTo>
                  <a:pt x="44032" y="19709"/>
                </a:lnTo>
                <a:lnTo>
                  <a:pt x="44300" y="20644"/>
                </a:lnTo>
                <a:lnTo>
                  <a:pt x="44594" y="21578"/>
                </a:lnTo>
                <a:lnTo>
                  <a:pt x="44781" y="22049"/>
                </a:lnTo>
                <a:lnTo>
                  <a:pt x="44969" y="22512"/>
                </a:lnTo>
                <a:lnTo>
                  <a:pt x="45102" y="22712"/>
                </a:lnTo>
                <a:lnTo>
                  <a:pt x="45263" y="22898"/>
                </a:lnTo>
                <a:lnTo>
                  <a:pt x="45477" y="23068"/>
                </a:lnTo>
                <a:lnTo>
                  <a:pt x="45718" y="23230"/>
                </a:lnTo>
                <a:lnTo>
                  <a:pt x="46012" y="23384"/>
                </a:lnTo>
                <a:lnTo>
                  <a:pt x="46333" y="23515"/>
                </a:lnTo>
                <a:lnTo>
                  <a:pt x="46707" y="23639"/>
                </a:lnTo>
                <a:lnTo>
                  <a:pt x="47109" y="23747"/>
                </a:lnTo>
                <a:lnTo>
                  <a:pt x="47510" y="23847"/>
                </a:lnTo>
                <a:lnTo>
                  <a:pt x="47965" y="23924"/>
                </a:lnTo>
                <a:lnTo>
                  <a:pt x="48419" y="24002"/>
                </a:lnTo>
                <a:lnTo>
                  <a:pt x="48901" y="24056"/>
                </a:lnTo>
                <a:lnTo>
                  <a:pt x="49382" y="24102"/>
                </a:lnTo>
                <a:lnTo>
                  <a:pt x="49891" y="24133"/>
                </a:lnTo>
                <a:lnTo>
                  <a:pt x="50399" y="24156"/>
                </a:lnTo>
                <a:lnTo>
                  <a:pt x="50907" y="24164"/>
                </a:lnTo>
                <a:lnTo>
                  <a:pt x="51415" y="24156"/>
                </a:lnTo>
                <a:lnTo>
                  <a:pt x="51924" y="24133"/>
                </a:lnTo>
                <a:lnTo>
                  <a:pt x="52432" y="24102"/>
                </a:lnTo>
                <a:lnTo>
                  <a:pt x="52913" y="24056"/>
                </a:lnTo>
                <a:lnTo>
                  <a:pt x="53395" y="24002"/>
                </a:lnTo>
                <a:lnTo>
                  <a:pt x="53850" y="23932"/>
                </a:lnTo>
                <a:lnTo>
                  <a:pt x="54304" y="23847"/>
                </a:lnTo>
                <a:lnTo>
                  <a:pt x="54706" y="23747"/>
                </a:lnTo>
                <a:lnTo>
                  <a:pt x="55107" y="23639"/>
                </a:lnTo>
                <a:lnTo>
                  <a:pt x="55482" y="23515"/>
                </a:lnTo>
                <a:lnTo>
                  <a:pt x="55803" y="23384"/>
                </a:lnTo>
                <a:lnTo>
                  <a:pt x="56097" y="23237"/>
                </a:lnTo>
                <a:lnTo>
                  <a:pt x="56338" y="23075"/>
                </a:lnTo>
                <a:lnTo>
                  <a:pt x="56552" y="22898"/>
                </a:lnTo>
                <a:lnTo>
                  <a:pt x="56739" y="22712"/>
                </a:lnTo>
                <a:lnTo>
                  <a:pt x="56846" y="22512"/>
                </a:lnTo>
                <a:lnTo>
                  <a:pt x="57033" y="22033"/>
                </a:lnTo>
                <a:lnTo>
                  <a:pt x="57220" y="21562"/>
                </a:lnTo>
                <a:lnTo>
                  <a:pt x="57541" y="20605"/>
                </a:lnTo>
                <a:lnTo>
                  <a:pt x="57782" y="19648"/>
                </a:lnTo>
                <a:lnTo>
                  <a:pt x="57996" y="18690"/>
                </a:lnTo>
                <a:lnTo>
                  <a:pt x="58183" y="17725"/>
                </a:lnTo>
                <a:lnTo>
                  <a:pt x="58290" y="16768"/>
                </a:lnTo>
                <a:lnTo>
                  <a:pt x="58397" y="15803"/>
                </a:lnTo>
                <a:lnTo>
                  <a:pt x="58478" y="14838"/>
                </a:lnTo>
                <a:lnTo>
                  <a:pt x="65245" y="14784"/>
                </a:lnTo>
                <a:lnTo>
                  <a:pt x="68643" y="14769"/>
                </a:lnTo>
                <a:lnTo>
                  <a:pt x="72013" y="14753"/>
                </a:lnTo>
                <a:lnTo>
                  <a:pt x="75411" y="14746"/>
                </a:lnTo>
                <a:lnTo>
                  <a:pt x="78808" y="14746"/>
                </a:lnTo>
                <a:lnTo>
                  <a:pt x="82232" y="14753"/>
                </a:lnTo>
                <a:lnTo>
                  <a:pt x="85656" y="14776"/>
                </a:lnTo>
                <a:lnTo>
                  <a:pt x="86111" y="14776"/>
                </a:lnTo>
                <a:lnTo>
                  <a:pt x="86566" y="14769"/>
                </a:lnTo>
                <a:lnTo>
                  <a:pt x="86994" y="14753"/>
                </a:lnTo>
                <a:lnTo>
                  <a:pt x="87395" y="14738"/>
                </a:lnTo>
                <a:lnTo>
                  <a:pt x="87796" y="14715"/>
                </a:lnTo>
                <a:lnTo>
                  <a:pt x="88198" y="14684"/>
                </a:lnTo>
                <a:lnTo>
                  <a:pt x="88545" y="14653"/>
                </a:lnTo>
                <a:lnTo>
                  <a:pt x="88920" y="14614"/>
                </a:lnTo>
                <a:lnTo>
                  <a:pt x="89241" y="14576"/>
                </a:lnTo>
                <a:lnTo>
                  <a:pt x="89562" y="14529"/>
                </a:lnTo>
                <a:lnTo>
                  <a:pt x="89883" y="14475"/>
                </a:lnTo>
                <a:lnTo>
                  <a:pt x="90177" y="14421"/>
                </a:lnTo>
                <a:lnTo>
                  <a:pt x="90445" y="14360"/>
                </a:lnTo>
                <a:lnTo>
                  <a:pt x="90712" y="14298"/>
                </a:lnTo>
                <a:lnTo>
                  <a:pt x="90953" y="14228"/>
                </a:lnTo>
                <a:lnTo>
                  <a:pt x="91194" y="14159"/>
                </a:lnTo>
                <a:lnTo>
                  <a:pt x="91408" y="14089"/>
                </a:lnTo>
                <a:lnTo>
                  <a:pt x="91622" y="14012"/>
                </a:lnTo>
                <a:lnTo>
                  <a:pt x="91809" y="13927"/>
                </a:lnTo>
                <a:lnTo>
                  <a:pt x="91996" y="13850"/>
                </a:lnTo>
                <a:lnTo>
                  <a:pt x="92157" y="13765"/>
                </a:lnTo>
                <a:lnTo>
                  <a:pt x="92290" y="13680"/>
                </a:lnTo>
                <a:lnTo>
                  <a:pt x="92424" y="13588"/>
                </a:lnTo>
                <a:lnTo>
                  <a:pt x="92531" y="13495"/>
                </a:lnTo>
                <a:lnTo>
                  <a:pt x="92718" y="13310"/>
                </a:lnTo>
                <a:lnTo>
                  <a:pt x="92852" y="13117"/>
                </a:lnTo>
                <a:lnTo>
                  <a:pt x="92932" y="12924"/>
                </a:lnTo>
                <a:lnTo>
                  <a:pt x="92959" y="12723"/>
                </a:lnTo>
                <a:lnTo>
                  <a:pt x="92906" y="12522"/>
                </a:lnTo>
                <a:lnTo>
                  <a:pt x="92825" y="12321"/>
                </a:lnTo>
                <a:lnTo>
                  <a:pt x="92665" y="12128"/>
                </a:lnTo>
                <a:lnTo>
                  <a:pt x="92451" y="11928"/>
                </a:lnTo>
                <a:lnTo>
                  <a:pt x="92183" y="11742"/>
                </a:lnTo>
                <a:lnTo>
                  <a:pt x="91862" y="11557"/>
                </a:lnTo>
                <a:lnTo>
                  <a:pt x="91488" y="11380"/>
                </a:lnTo>
                <a:lnTo>
                  <a:pt x="91274" y="11295"/>
                </a:lnTo>
                <a:lnTo>
                  <a:pt x="91060" y="11218"/>
                </a:lnTo>
                <a:lnTo>
                  <a:pt x="90819" y="11133"/>
                </a:lnTo>
                <a:lnTo>
                  <a:pt x="90578" y="11063"/>
                </a:lnTo>
                <a:lnTo>
                  <a:pt x="90311" y="10986"/>
                </a:lnTo>
                <a:lnTo>
                  <a:pt x="90017" y="10916"/>
                </a:lnTo>
                <a:lnTo>
                  <a:pt x="89722" y="10847"/>
                </a:lnTo>
                <a:lnTo>
                  <a:pt x="89428" y="10785"/>
                </a:lnTo>
                <a:lnTo>
                  <a:pt x="89107" y="10723"/>
                </a:lnTo>
                <a:lnTo>
                  <a:pt x="88786" y="10669"/>
                </a:lnTo>
                <a:lnTo>
                  <a:pt x="88438" y="10623"/>
                </a:lnTo>
                <a:lnTo>
                  <a:pt x="88091" y="10569"/>
                </a:lnTo>
                <a:lnTo>
                  <a:pt x="87716" y="10530"/>
                </a:lnTo>
                <a:lnTo>
                  <a:pt x="87315" y="10492"/>
                </a:lnTo>
                <a:lnTo>
                  <a:pt x="86913" y="10461"/>
                </a:lnTo>
                <a:lnTo>
                  <a:pt x="86512" y="10430"/>
                </a:lnTo>
                <a:lnTo>
                  <a:pt x="86084" y="10407"/>
                </a:lnTo>
                <a:lnTo>
                  <a:pt x="85656" y="10392"/>
                </a:lnTo>
                <a:lnTo>
                  <a:pt x="82339" y="10291"/>
                </a:lnTo>
                <a:lnTo>
                  <a:pt x="79022" y="10191"/>
                </a:lnTo>
                <a:lnTo>
                  <a:pt x="75678" y="10114"/>
                </a:lnTo>
                <a:lnTo>
                  <a:pt x="72334" y="10036"/>
                </a:lnTo>
                <a:lnTo>
                  <a:pt x="68964" y="9967"/>
                </a:lnTo>
                <a:lnTo>
                  <a:pt x="65566" y="9913"/>
                </a:lnTo>
                <a:lnTo>
                  <a:pt x="62196" y="9867"/>
                </a:lnTo>
                <a:lnTo>
                  <a:pt x="58799" y="9836"/>
                </a:lnTo>
                <a:lnTo>
                  <a:pt x="58879" y="7983"/>
                </a:lnTo>
                <a:lnTo>
                  <a:pt x="58959" y="7057"/>
                </a:lnTo>
                <a:lnTo>
                  <a:pt x="59039" y="6130"/>
                </a:lnTo>
                <a:lnTo>
                  <a:pt x="59146" y="5204"/>
                </a:lnTo>
                <a:lnTo>
                  <a:pt x="59280" y="4285"/>
                </a:lnTo>
                <a:lnTo>
                  <a:pt x="59441" y="3359"/>
                </a:lnTo>
                <a:lnTo>
                  <a:pt x="59655" y="2440"/>
                </a:lnTo>
                <a:lnTo>
                  <a:pt x="59681" y="2293"/>
                </a:lnTo>
                <a:lnTo>
                  <a:pt x="59681" y="2147"/>
                </a:lnTo>
                <a:lnTo>
                  <a:pt x="59655" y="2008"/>
                </a:lnTo>
                <a:lnTo>
                  <a:pt x="59601" y="1869"/>
                </a:lnTo>
                <a:lnTo>
                  <a:pt x="59521" y="1738"/>
                </a:lnTo>
                <a:lnTo>
                  <a:pt x="59414" y="1614"/>
                </a:lnTo>
                <a:lnTo>
                  <a:pt x="59280" y="1490"/>
                </a:lnTo>
                <a:lnTo>
                  <a:pt x="59120" y="1375"/>
                </a:lnTo>
                <a:lnTo>
                  <a:pt x="58932" y="1267"/>
                </a:lnTo>
                <a:lnTo>
                  <a:pt x="58745" y="1159"/>
                </a:lnTo>
                <a:lnTo>
                  <a:pt x="58531" y="1050"/>
                </a:lnTo>
                <a:lnTo>
                  <a:pt x="58290" y="958"/>
                </a:lnTo>
                <a:lnTo>
                  <a:pt x="58023" y="865"/>
                </a:lnTo>
                <a:lnTo>
                  <a:pt x="57755" y="773"/>
                </a:lnTo>
                <a:lnTo>
                  <a:pt x="57461" y="688"/>
                </a:lnTo>
                <a:lnTo>
                  <a:pt x="57167" y="610"/>
                </a:lnTo>
                <a:lnTo>
                  <a:pt x="56846" y="541"/>
                </a:lnTo>
                <a:lnTo>
                  <a:pt x="56525" y="471"/>
                </a:lnTo>
                <a:lnTo>
                  <a:pt x="56177" y="402"/>
                </a:lnTo>
                <a:lnTo>
                  <a:pt x="55803" y="348"/>
                </a:lnTo>
                <a:lnTo>
                  <a:pt x="55428" y="294"/>
                </a:lnTo>
                <a:lnTo>
                  <a:pt x="55054" y="240"/>
                </a:lnTo>
                <a:lnTo>
                  <a:pt x="54679" y="194"/>
                </a:lnTo>
                <a:lnTo>
                  <a:pt x="54278" y="155"/>
                </a:lnTo>
                <a:lnTo>
                  <a:pt x="53876" y="116"/>
                </a:lnTo>
                <a:lnTo>
                  <a:pt x="53448" y="85"/>
                </a:lnTo>
                <a:lnTo>
                  <a:pt x="53047" y="62"/>
                </a:lnTo>
                <a:lnTo>
                  <a:pt x="52619" y="39"/>
                </a:lnTo>
                <a:lnTo>
                  <a:pt x="52191" y="24"/>
                </a:lnTo>
                <a:lnTo>
                  <a:pt x="51763" y="8"/>
                </a:lnTo>
                <a:lnTo>
                  <a:pt x="5133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7"/>
          <p:cNvSpPr/>
          <p:nvPr/>
        </p:nvSpPr>
        <p:spPr>
          <a:xfrm rot="10800000">
            <a:off x="368955" y="233707"/>
            <a:ext cx="428717" cy="299902"/>
          </a:xfrm>
          <a:custGeom>
            <a:rect b="b" l="l" r="r" t="t"/>
            <a:pathLst>
              <a:path extrusionOk="0" h="29908" w="131106">
                <a:moveTo>
                  <a:pt x="4067" y="1"/>
                </a:moveTo>
                <a:lnTo>
                  <a:pt x="3719" y="8"/>
                </a:lnTo>
                <a:lnTo>
                  <a:pt x="3372" y="31"/>
                </a:lnTo>
                <a:lnTo>
                  <a:pt x="3024" y="62"/>
                </a:lnTo>
                <a:lnTo>
                  <a:pt x="2676" y="101"/>
                </a:lnTo>
                <a:lnTo>
                  <a:pt x="2355" y="155"/>
                </a:lnTo>
                <a:lnTo>
                  <a:pt x="2061" y="209"/>
                </a:lnTo>
                <a:lnTo>
                  <a:pt x="1767" y="278"/>
                </a:lnTo>
                <a:lnTo>
                  <a:pt x="1499" y="348"/>
                </a:lnTo>
                <a:lnTo>
                  <a:pt x="1232" y="425"/>
                </a:lnTo>
                <a:lnTo>
                  <a:pt x="991" y="510"/>
                </a:lnTo>
                <a:lnTo>
                  <a:pt x="777" y="595"/>
                </a:lnTo>
                <a:lnTo>
                  <a:pt x="563" y="688"/>
                </a:lnTo>
                <a:lnTo>
                  <a:pt x="402" y="780"/>
                </a:lnTo>
                <a:lnTo>
                  <a:pt x="268" y="881"/>
                </a:lnTo>
                <a:lnTo>
                  <a:pt x="135" y="981"/>
                </a:lnTo>
                <a:lnTo>
                  <a:pt x="54" y="1081"/>
                </a:lnTo>
                <a:lnTo>
                  <a:pt x="1" y="1189"/>
                </a:lnTo>
                <a:lnTo>
                  <a:pt x="1" y="1290"/>
                </a:lnTo>
                <a:lnTo>
                  <a:pt x="1" y="1398"/>
                </a:lnTo>
                <a:lnTo>
                  <a:pt x="54" y="1498"/>
                </a:lnTo>
                <a:lnTo>
                  <a:pt x="161" y="1599"/>
                </a:lnTo>
                <a:lnTo>
                  <a:pt x="268" y="1699"/>
                </a:lnTo>
                <a:lnTo>
                  <a:pt x="456" y="1792"/>
                </a:lnTo>
                <a:lnTo>
                  <a:pt x="670" y="1884"/>
                </a:lnTo>
                <a:lnTo>
                  <a:pt x="937" y="1977"/>
                </a:lnTo>
                <a:lnTo>
                  <a:pt x="1258" y="2062"/>
                </a:lnTo>
                <a:lnTo>
                  <a:pt x="5003" y="2973"/>
                </a:lnTo>
                <a:lnTo>
                  <a:pt x="8748" y="3884"/>
                </a:lnTo>
                <a:lnTo>
                  <a:pt x="12547" y="4787"/>
                </a:lnTo>
                <a:lnTo>
                  <a:pt x="16346" y="5682"/>
                </a:lnTo>
                <a:lnTo>
                  <a:pt x="20144" y="6578"/>
                </a:lnTo>
                <a:lnTo>
                  <a:pt x="23970" y="7473"/>
                </a:lnTo>
                <a:lnTo>
                  <a:pt x="27822" y="8361"/>
                </a:lnTo>
                <a:lnTo>
                  <a:pt x="31674" y="9241"/>
                </a:lnTo>
                <a:lnTo>
                  <a:pt x="35553" y="10121"/>
                </a:lnTo>
                <a:lnTo>
                  <a:pt x="39431" y="11001"/>
                </a:lnTo>
                <a:lnTo>
                  <a:pt x="47216" y="12746"/>
                </a:lnTo>
                <a:lnTo>
                  <a:pt x="55054" y="14483"/>
                </a:lnTo>
                <a:lnTo>
                  <a:pt x="62892" y="16205"/>
                </a:lnTo>
                <a:lnTo>
                  <a:pt x="70783" y="17918"/>
                </a:lnTo>
                <a:lnTo>
                  <a:pt x="78701" y="19625"/>
                </a:lnTo>
                <a:lnTo>
                  <a:pt x="86619" y="21323"/>
                </a:lnTo>
                <a:lnTo>
                  <a:pt x="94538" y="23014"/>
                </a:lnTo>
                <a:lnTo>
                  <a:pt x="110401" y="26387"/>
                </a:lnTo>
                <a:lnTo>
                  <a:pt x="126210" y="29753"/>
                </a:lnTo>
                <a:lnTo>
                  <a:pt x="126478" y="29799"/>
                </a:lnTo>
                <a:lnTo>
                  <a:pt x="126745" y="29846"/>
                </a:lnTo>
                <a:lnTo>
                  <a:pt x="127040" y="29877"/>
                </a:lnTo>
                <a:lnTo>
                  <a:pt x="127334" y="29892"/>
                </a:lnTo>
                <a:lnTo>
                  <a:pt x="127601" y="29900"/>
                </a:lnTo>
                <a:lnTo>
                  <a:pt x="127896" y="29907"/>
                </a:lnTo>
                <a:lnTo>
                  <a:pt x="128163" y="29892"/>
                </a:lnTo>
                <a:lnTo>
                  <a:pt x="128431" y="29877"/>
                </a:lnTo>
                <a:lnTo>
                  <a:pt x="128698" y="29853"/>
                </a:lnTo>
                <a:lnTo>
                  <a:pt x="128966" y="29823"/>
                </a:lnTo>
                <a:lnTo>
                  <a:pt x="129206" y="29784"/>
                </a:lnTo>
                <a:lnTo>
                  <a:pt x="129474" y="29738"/>
                </a:lnTo>
                <a:lnTo>
                  <a:pt x="129688" y="29684"/>
                </a:lnTo>
                <a:lnTo>
                  <a:pt x="129902" y="29630"/>
                </a:lnTo>
                <a:lnTo>
                  <a:pt x="130116" y="29568"/>
                </a:lnTo>
                <a:lnTo>
                  <a:pt x="130303" y="29506"/>
                </a:lnTo>
                <a:lnTo>
                  <a:pt x="130464" y="29437"/>
                </a:lnTo>
                <a:lnTo>
                  <a:pt x="130624" y="29367"/>
                </a:lnTo>
                <a:lnTo>
                  <a:pt x="130758" y="29290"/>
                </a:lnTo>
                <a:lnTo>
                  <a:pt x="130865" y="29213"/>
                </a:lnTo>
                <a:lnTo>
                  <a:pt x="130972" y="29135"/>
                </a:lnTo>
                <a:lnTo>
                  <a:pt x="131025" y="29051"/>
                </a:lnTo>
                <a:lnTo>
                  <a:pt x="131079" y="28973"/>
                </a:lnTo>
                <a:lnTo>
                  <a:pt x="131106" y="28888"/>
                </a:lnTo>
                <a:lnTo>
                  <a:pt x="131079" y="28811"/>
                </a:lnTo>
                <a:lnTo>
                  <a:pt x="131052" y="28726"/>
                </a:lnTo>
                <a:lnTo>
                  <a:pt x="130972" y="28649"/>
                </a:lnTo>
                <a:lnTo>
                  <a:pt x="130865" y="28572"/>
                </a:lnTo>
                <a:lnTo>
                  <a:pt x="130731" y="28495"/>
                </a:lnTo>
                <a:lnTo>
                  <a:pt x="130544" y="28425"/>
                </a:lnTo>
                <a:lnTo>
                  <a:pt x="130357" y="28356"/>
                </a:lnTo>
                <a:lnTo>
                  <a:pt x="130089" y="28294"/>
                </a:lnTo>
                <a:lnTo>
                  <a:pt x="114895" y="24704"/>
                </a:lnTo>
                <a:lnTo>
                  <a:pt x="99674" y="21099"/>
                </a:lnTo>
                <a:lnTo>
                  <a:pt x="92023" y="19300"/>
                </a:lnTo>
                <a:lnTo>
                  <a:pt x="84372" y="17509"/>
                </a:lnTo>
                <a:lnTo>
                  <a:pt x="76695" y="15718"/>
                </a:lnTo>
                <a:lnTo>
                  <a:pt x="68991" y="13935"/>
                </a:lnTo>
                <a:lnTo>
                  <a:pt x="61260" y="12167"/>
                </a:lnTo>
                <a:lnTo>
                  <a:pt x="53502" y="10407"/>
                </a:lnTo>
                <a:lnTo>
                  <a:pt x="45718" y="8655"/>
                </a:lnTo>
                <a:lnTo>
                  <a:pt x="41812" y="7790"/>
                </a:lnTo>
                <a:lnTo>
                  <a:pt x="37880" y="6925"/>
                </a:lnTo>
                <a:lnTo>
                  <a:pt x="33974" y="6068"/>
                </a:lnTo>
                <a:lnTo>
                  <a:pt x="30042" y="5212"/>
                </a:lnTo>
                <a:lnTo>
                  <a:pt x="26083" y="4362"/>
                </a:lnTo>
                <a:lnTo>
                  <a:pt x="22150" y="3513"/>
                </a:lnTo>
                <a:lnTo>
                  <a:pt x="18191" y="2679"/>
                </a:lnTo>
                <a:lnTo>
                  <a:pt x="14206" y="1846"/>
                </a:lnTo>
                <a:lnTo>
                  <a:pt x="10246" y="1012"/>
                </a:lnTo>
                <a:lnTo>
                  <a:pt x="6261" y="194"/>
                </a:lnTo>
                <a:lnTo>
                  <a:pt x="5886" y="124"/>
                </a:lnTo>
                <a:lnTo>
                  <a:pt x="5538" y="78"/>
                </a:lnTo>
                <a:lnTo>
                  <a:pt x="5164" y="39"/>
                </a:lnTo>
                <a:lnTo>
                  <a:pt x="4789" y="8"/>
                </a:lnTo>
                <a:lnTo>
                  <a:pt x="444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7"/>
          <p:cNvSpPr/>
          <p:nvPr/>
        </p:nvSpPr>
        <p:spPr>
          <a:xfrm rot="10800000">
            <a:off x="455277" y="176423"/>
            <a:ext cx="380079" cy="277692"/>
          </a:xfrm>
          <a:custGeom>
            <a:rect b="b" l="l" r="r" t="t"/>
            <a:pathLst>
              <a:path extrusionOk="0" h="27693" w="116232">
                <a:moveTo>
                  <a:pt x="4388" y="1"/>
                </a:moveTo>
                <a:lnTo>
                  <a:pt x="3960" y="16"/>
                </a:lnTo>
                <a:lnTo>
                  <a:pt x="3532" y="40"/>
                </a:lnTo>
                <a:lnTo>
                  <a:pt x="3130" y="86"/>
                </a:lnTo>
                <a:lnTo>
                  <a:pt x="2729" y="140"/>
                </a:lnTo>
                <a:lnTo>
                  <a:pt x="2355" y="209"/>
                </a:lnTo>
                <a:lnTo>
                  <a:pt x="2007" y="287"/>
                </a:lnTo>
                <a:lnTo>
                  <a:pt x="1686" y="371"/>
                </a:lnTo>
                <a:lnTo>
                  <a:pt x="1365" y="472"/>
                </a:lnTo>
                <a:lnTo>
                  <a:pt x="1097" y="572"/>
                </a:lnTo>
                <a:lnTo>
                  <a:pt x="830" y="688"/>
                </a:lnTo>
                <a:lnTo>
                  <a:pt x="616" y="804"/>
                </a:lnTo>
                <a:lnTo>
                  <a:pt x="428" y="927"/>
                </a:lnTo>
                <a:lnTo>
                  <a:pt x="268" y="1059"/>
                </a:lnTo>
                <a:lnTo>
                  <a:pt x="134" y="1190"/>
                </a:lnTo>
                <a:lnTo>
                  <a:pt x="54" y="1329"/>
                </a:lnTo>
                <a:lnTo>
                  <a:pt x="27" y="1468"/>
                </a:lnTo>
                <a:lnTo>
                  <a:pt x="0" y="1599"/>
                </a:lnTo>
                <a:lnTo>
                  <a:pt x="54" y="1738"/>
                </a:lnTo>
                <a:lnTo>
                  <a:pt x="134" y="1877"/>
                </a:lnTo>
                <a:lnTo>
                  <a:pt x="268" y="2016"/>
                </a:lnTo>
                <a:lnTo>
                  <a:pt x="455" y="2147"/>
                </a:lnTo>
                <a:lnTo>
                  <a:pt x="669" y="2271"/>
                </a:lnTo>
                <a:lnTo>
                  <a:pt x="963" y="2394"/>
                </a:lnTo>
                <a:lnTo>
                  <a:pt x="1311" y="2518"/>
                </a:lnTo>
                <a:lnTo>
                  <a:pt x="1686" y="2626"/>
                </a:lnTo>
                <a:lnTo>
                  <a:pt x="2141" y="2734"/>
                </a:lnTo>
                <a:lnTo>
                  <a:pt x="9176" y="4201"/>
                </a:lnTo>
                <a:lnTo>
                  <a:pt x="16158" y="5683"/>
                </a:lnTo>
                <a:lnTo>
                  <a:pt x="23113" y="7180"/>
                </a:lnTo>
                <a:lnTo>
                  <a:pt x="30015" y="8686"/>
                </a:lnTo>
                <a:lnTo>
                  <a:pt x="36916" y="10207"/>
                </a:lnTo>
                <a:lnTo>
                  <a:pt x="43764" y="11735"/>
                </a:lnTo>
                <a:lnTo>
                  <a:pt x="50586" y="13271"/>
                </a:lnTo>
                <a:lnTo>
                  <a:pt x="57381" y="14823"/>
                </a:lnTo>
                <a:lnTo>
                  <a:pt x="64148" y="16375"/>
                </a:lnTo>
                <a:lnTo>
                  <a:pt x="70916" y="17942"/>
                </a:lnTo>
                <a:lnTo>
                  <a:pt x="77631" y="19517"/>
                </a:lnTo>
                <a:lnTo>
                  <a:pt x="84345" y="21099"/>
                </a:lnTo>
                <a:lnTo>
                  <a:pt x="91060" y="22682"/>
                </a:lnTo>
                <a:lnTo>
                  <a:pt x="97747" y="24272"/>
                </a:lnTo>
                <a:lnTo>
                  <a:pt x="104408" y="25870"/>
                </a:lnTo>
                <a:lnTo>
                  <a:pt x="111069" y="27476"/>
                </a:lnTo>
                <a:lnTo>
                  <a:pt x="111336" y="27530"/>
                </a:lnTo>
                <a:lnTo>
                  <a:pt x="111631" y="27584"/>
                </a:lnTo>
                <a:lnTo>
                  <a:pt x="111925" y="27623"/>
                </a:lnTo>
                <a:lnTo>
                  <a:pt x="112193" y="27654"/>
                </a:lnTo>
                <a:lnTo>
                  <a:pt x="112487" y="27669"/>
                </a:lnTo>
                <a:lnTo>
                  <a:pt x="112781" y="27684"/>
                </a:lnTo>
                <a:lnTo>
                  <a:pt x="113075" y="27692"/>
                </a:lnTo>
                <a:lnTo>
                  <a:pt x="113343" y="27684"/>
                </a:lnTo>
                <a:lnTo>
                  <a:pt x="113637" y="27669"/>
                </a:lnTo>
                <a:lnTo>
                  <a:pt x="113905" y="27654"/>
                </a:lnTo>
                <a:lnTo>
                  <a:pt x="114172" y="27630"/>
                </a:lnTo>
                <a:lnTo>
                  <a:pt x="114440" y="27600"/>
                </a:lnTo>
                <a:lnTo>
                  <a:pt x="114680" y="27561"/>
                </a:lnTo>
                <a:lnTo>
                  <a:pt x="114894" y="27515"/>
                </a:lnTo>
                <a:lnTo>
                  <a:pt x="115135" y="27468"/>
                </a:lnTo>
                <a:lnTo>
                  <a:pt x="115322" y="27414"/>
                </a:lnTo>
                <a:lnTo>
                  <a:pt x="115510" y="27353"/>
                </a:lnTo>
                <a:lnTo>
                  <a:pt x="115697" y="27291"/>
                </a:lnTo>
                <a:lnTo>
                  <a:pt x="115831" y="27229"/>
                </a:lnTo>
                <a:lnTo>
                  <a:pt x="115964" y="27160"/>
                </a:lnTo>
                <a:lnTo>
                  <a:pt x="116071" y="27090"/>
                </a:lnTo>
                <a:lnTo>
                  <a:pt x="116152" y="27021"/>
                </a:lnTo>
                <a:lnTo>
                  <a:pt x="116205" y="26943"/>
                </a:lnTo>
                <a:lnTo>
                  <a:pt x="116232" y="26866"/>
                </a:lnTo>
                <a:lnTo>
                  <a:pt x="116232" y="26789"/>
                </a:lnTo>
                <a:lnTo>
                  <a:pt x="116205" y="26712"/>
                </a:lnTo>
                <a:lnTo>
                  <a:pt x="116125" y="26635"/>
                </a:lnTo>
                <a:lnTo>
                  <a:pt x="116045" y="26557"/>
                </a:lnTo>
                <a:lnTo>
                  <a:pt x="115911" y="26480"/>
                </a:lnTo>
                <a:lnTo>
                  <a:pt x="115724" y="26403"/>
                </a:lnTo>
                <a:lnTo>
                  <a:pt x="115536" y="26333"/>
                </a:lnTo>
                <a:lnTo>
                  <a:pt x="115269" y="26256"/>
                </a:lnTo>
                <a:lnTo>
                  <a:pt x="112059" y="25399"/>
                </a:lnTo>
                <a:lnTo>
                  <a:pt x="108795" y="24535"/>
                </a:lnTo>
                <a:lnTo>
                  <a:pt x="105558" y="23686"/>
                </a:lnTo>
                <a:lnTo>
                  <a:pt x="102295" y="22836"/>
                </a:lnTo>
                <a:lnTo>
                  <a:pt x="99004" y="21987"/>
                </a:lnTo>
                <a:lnTo>
                  <a:pt x="95714" y="21146"/>
                </a:lnTo>
                <a:lnTo>
                  <a:pt x="92424" y="20304"/>
                </a:lnTo>
                <a:lnTo>
                  <a:pt x="89107" y="19471"/>
                </a:lnTo>
                <a:lnTo>
                  <a:pt x="82446" y="17811"/>
                </a:lnTo>
                <a:lnTo>
                  <a:pt x="75758" y="16159"/>
                </a:lnTo>
                <a:lnTo>
                  <a:pt x="69017" y="14522"/>
                </a:lnTo>
                <a:lnTo>
                  <a:pt x="62276" y="12901"/>
                </a:lnTo>
                <a:lnTo>
                  <a:pt x="55454" y="11287"/>
                </a:lnTo>
                <a:lnTo>
                  <a:pt x="48633" y="9689"/>
                </a:lnTo>
                <a:lnTo>
                  <a:pt x="41785" y="8099"/>
                </a:lnTo>
                <a:lnTo>
                  <a:pt x="34883" y="6517"/>
                </a:lnTo>
                <a:lnTo>
                  <a:pt x="27982" y="4949"/>
                </a:lnTo>
                <a:lnTo>
                  <a:pt x="21053" y="3382"/>
                </a:lnTo>
                <a:lnTo>
                  <a:pt x="14098" y="1823"/>
                </a:lnTo>
                <a:lnTo>
                  <a:pt x="7143" y="271"/>
                </a:lnTo>
                <a:lnTo>
                  <a:pt x="6661" y="178"/>
                </a:lnTo>
                <a:lnTo>
                  <a:pt x="6207" y="109"/>
                </a:lnTo>
                <a:lnTo>
                  <a:pt x="5725" y="55"/>
                </a:lnTo>
                <a:lnTo>
                  <a:pt x="5270" y="16"/>
                </a:lnTo>
                <a:lnTo>
                  <a:pt x="481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7"/>
          <p:cNvSpPr/>
          <p:nvPr/>
        </p:nvSpPr>
        <p:spPr>
          <a:xfrm rot="10800000">
            <a:off x="1292461" y="228610"/>
            <a:ext cx="59923" cy="105900"/>
          </a:xfrm>
          <a:custGeom>
            <a:rect b="b" l="l" r="r" t="t"/>
            <a:pathLst>
              <a:path extrusionOk="0" h="10561" w="18325">
                <a:moveTo>
                  <a:pt x="4574" y="0"/>
                </a:moveTo>
                <a:lnTo>
                  <a:pt x="4173" y="8"/>
                </a:lnTo>
                <a:lnTo>
                  <a:pt x="3772" y="31"/>
                </a:lnTo>
                <a:lnTo>
                  <a:pt x="3397" y="62"/>
                </a:lnTo>
                <a:lnTo>
                  <a:pt x="3023" y="101"/>
                </a:lnTo>
                <a:lnTo>
                  <a:pt x="2648" y="147"/>
                </a:lnTo>
                <a:lnTo>
                  <a:pt x="2274" y="201"/>
                </a:lnTo>
                <a:lnTo>
                  <a:pt x="1926" y="270"/>
                </a:lnTo>
                <a:lnTo>
                  <a:pt x="1605" y="340"/>
                </a:lnTo>
                <a:lnTo>
                  <a:pt x="1311" y="425"/>
                </a:lnTo>
                <a:lnTo>
                  <a:pt x="1043" y="517"/>
                </a:lnTo>
                <a:lnTo>
                  <a:pt x="776" y="610"/>
                </a:lnTo>
                <a:lnTo>
                  <a:pt x="562" y="718"/>
                </a:lnTo>
                <a:lnTo>
                  <a:pt x="375" y="834"/>
                </a:lnTo>
                <a:lnTo>
                  <a:pt x="214" y="957"/>
                </a:lnTo>
                <a:lnTo>
                  <a:pt x="107" y="1089"/>
                </a:lnTo>
                <a:lnTo>
                  <a:pt x="27" y="1220"/>
                </a:lnTo>
                <a:lnTo>
                  <a:pt x="0" y="1367"/>
                </a:lnTo>
                <a:lnTo>
                  <a:pt x="27" y="1668"/>
                </a:lnTo>
                <a:lnTo>
                  <a:pt x="54" y="1961"/>
                </a:lnTo>
                <a:lnTo>
                  <a:pt x="107" y="2254"/>
                </a:lnTo>
                <a:lnTo>
                  <a:pt x="214" y="2555"/>
                </a:lnTo>
                <a:lnTo>
                  <a:pt x="321" y="2849"/>
                </a:lnTo>
                <a:lnTo>
                  <a:pt x="482" y="3150"/>
                </a:lnTo>
                <a:lnTo>
                  <a:pt x="642" y="3443"/>
                </a:lnTo>
                <a:lnTo>
                  <a:pt x="829" y="3737"/>
                </a:lnTo>
                <a:lnTo>
                  <a:pt x="1070" y="4030"/>
                </a:lnTo>
                <a:lnTo>
                  <a:pt x="1311" y="4323"/>
                </a:lnTo>
                <a:lnTo>
                  <a:pt x="1578" y="4617"/>
                </a:lnTo>
                <a:lnTo>
                  <a:pt x="1873" y="4902"/>
                </a:lnTo>
                <a:lnTo>
                  <a:pt x="2194" y="5196"/>
                </a:lnTo>
                <a:lnTo>
                  <a:pt x="2541" y="5481"/>
                </a:lnTo>
                <a:lnTo>
                  <a:pt x="2889" y="5767"/>
                </a:lnTo>
                <a:lnTo>
                  <a:pt x="3264" y="6053"/>
                </a:lnTo>
                <a:lnTo>
                  <a:pt x="3665" y="6330"/>
                </a:lnTo>
                <a:lnTo>
                  <a:pt x="4093" y="6608"/>
                </a:lnTo>
                <a:lnTo>
                  <a:pt x="4548" y="6886"/>
                </a:lnTo>
                <a:lnTo>
                  <a:pt x="5002" y="7157"/>
                </a:lnTo>
                <a:lnTo>
                  <a:pt x="5484" y="7427"/>
                </a:lnTo>
                <a:lnTo>
                  <a:pt x="5966" y="7697"/>
                </a:lnTo>
                <a:lnTo>
                  <a:pt x="6474" y="7959"/>
                </a:lnTo>
                <a:lnTo>
                  <a:pt x="7009" y="8222"/>
                </a:lnTo>
                <a:lnTo>
                  <a:pt x="7544" y="8477"/>
                </a:lnTo>
                <a:lnTo>
                  <a:pt x="8106" y="8731"/>
                </a:lnTo>
                <a:lnTo>
                  <a:pt x="8694" y="8978"/>
                </a:lnTo>
                <a:lnTo>
                  <a:pt x="9283" y="9225"/>
                </a:lnTo>
                <a:lnTo>
                  <a:pt x="9871" y="9465"/>
                </a:lnTo>
                <a:lnTo>
                  <a:pt x="10486" y="9704"/>
                </a:lnTo>
                <a:lnTo>
                  <a:pt x="11128" y="9936"/>
                </a:lnTo>
                <a:lnTo>
                  <a:pt x="11770" y="10160"/>
                </a:lnTo>
                <a:lnTo>
                  <a:pt x="12065" y="10252"/>
                </a:lnTo>
                <a:lnTo>
                  <a:pt x="12359" y="10329"/>
                </a:lnTo>
                <a:lnTo>
                  <a:pt x="12653" y="10391"/>
                </a:lnTo>
                <a:lnTo>
                  <a:pt x="12974" y="10445"/>
                </a:lnTo>
                <a:lnTo>
                  <a:pt x="13322" y="10492"/>
                </a:lnTo>
                <a:lnTo>
                  <a:pt x="13643" y="10522"/>
                </a:lnTo>
                <a:lnTo>
                  <a:pt x="13964" y="10546"/>
                </a:lnTo>
                <a:lnTo>
                  <a:pt x="14312" y="10561"/>
                </a:lnTo>
                <a:lnTo>
                  <a:pt x="14659" y="10561"/>
                </a:lnTo>
                <a:lnTo>
                  <a:pt x="14980" y="10553"/>
                </a:lnTo>
                <a:lnTo>
                  <a:pt x="15301" y="10538"/>
                </a:lnTo>
                <a:lnTo>
                  <a:pt x="15622" y="10515"/>
                </a:lnTo>
                <a:lnTo>
                  <a:pt x="15943" y="10484"/>
                </a:lnTo>
                <a:lnTo>
                  <a:pt x="16238" y="10445"/>
                </a:lnTo>
                <a:lnTo>
                  <a:pt x="16532" y="10399"/>
                </a:lnTo>
                <a:lnTo>
                  <a:pt x="16826" y="10345"/>
                </a:lnTo>
                <a:lnTo>
                  <a:pt x="17067" y="10291"/>
                </a:lnTo>
                <a:lnTo>
                  <a:pt x="17308" y="10221"/>
                </a:lnTo>
                <a:lnTo>
                  <a:pt x="17549" y="10152"/>
                </a:lnTo>
                <a:lnTo>
                  <a:pt x="17736" y="10082"/>
                </a:lnTo>
                <a:lnTo>
                  <a:pt x="17896" y="9997"/>
                </a:lnTo>
                <a:lnTo>
                  <a:pt x="18057" y="9913"/>
                </a:lnTo>
                <a:lnTo>
                  <a:pt x="18164" y="9828"/>
                </a:lnTo>
                <a:lnTo>
                  <a:pt x="18271" y="9735"/>
                </a:lnTo>
                <a:lnTo>
                  <a:pt x="18324" y="9642"/>
                </a:lnTo>
                <a:lnTo>
                  <a:pt x="18324" y="9542"/>
                </a:lnTo>
                <a:lnTo>
                  <a:pt x="18324" y="9442"/>
                </a:lnTo>
                <a:lnTo>
                  <a:pt x="18271" y="9341"/>
                </a:lnTo>
                <a:lnTo>
                  <a:pt x="18164" y="9241"/>
                </a:lnTo>
                <a:lnTo>
                  <a:pt x="18030" y="9133"/>
                </a:lnTo>
                <a:lnTo>
                  <a:pt x="17870" y="9032"/>
                </a:lnTo>
                <a:lnTo>
                  <a:pt x="17629" y="8924"/>
                </a:lnTo>
                <a:lnTo>
                  <a:pt x="17094" y="8693"/>
                </a:lnTo>
                <a:lnTo>
                  <a:pt x="16586" y="8469"/>
                </a:lnTo>
                <a:lnTo>
                  <a:pt x="16077" y="8237"/>
                </a:lnTo>
                <a:lnTo>
                  <a:pt x="15596" y="8006"/>
                </a:lnTo>
                <a:lnTo>
                  <a:pt x="15141" y="7774"/>
                </a:lnTo>
                <a:lnTo>
                  <a:pt x="14713" y="7542"/>
                </a:lnTo>
                <a:lnTo>
                  <a:pt x="14285" y="7311"/>
                </a:lnTo>
                <a:lnTo>
                  <a:pt x="13884" y="7079"/>
                </a:lnTo>
                <a:lnTo>
                  <a:pt x="13509" y="6848"/>
                </a:lnTo>
                <a:lnTo>
                  <a:pt x="13161" y="6608"/>
                </a:lnTo>
                <a:lnTo>
                  <a:pt x="12814" y="6377"/>
                </a:lnTo>
                <a:lnTo>
                  <a:pt x="12466" y="6137"/>
                </a:lnTo>
                <a:lnTo>
                  <a:pt x="12145" y="5898"/>
                </a:lnTo>
                <a:lnTo>
                  <a:pt x="11851" y="5659"/>
                </a:lnTo>
                <a:lnTo>
                  <a:pt x="11316" y="5180"/>
                </a:lnTo>
                <a:lnTo>
                  <a:pt x="10807" y="4694"/>
                </a:lnTo>
                <a:lnTo>
                  <a:pt x="10379" y="4200"/>
                </a:lnTo>
                <a:lnTo>
                  <a:pt x="9978" y="3698"/>
                </a:lnTo>
                <a:lnTo>
                  <a:pt x="9657" y="3188"/>
                </a:lnTo>
                <a:lnTo>
                  <a:pt x="9336" y="2679"/>
                </a:lnTo>
                <a:lnTo>
                  <a:pt x="9095" y="2154"/>
                </a:lnTo>
                <a:lnTo>
                  <a:pt x="8881" y="1621"/>
                </a:lnTo>
                <a:lnTo>
                  <a:pt x="8694" y="1081"/>
                </a:lnTo>
                <a:lnTo>
                  <a:pt x="8614" y="934"/>
                </a:lnTo>
                <a:lnTo>
                  <a:pt x="8507" y="795"/>
                </a:lnTo>
                <a:lnTo>
                  <a:pt x="8346" y="664"/>
                </a:lnTo>
                <a:lnTo>
                  <a:pt x="8159" y="556"/>
                </a:lnTo>
                <a:lnTo>
                  <a:pt x="7945" y="448"/>
                </a:lnTo>
                <a:lnTo>
                  <a:pt x="7704" y="355"/>
                </a:lnTo>
                <a:lnTo>
                  <a:pt x="7437" y="278"/>
                </a:lnTo>
                <a:lnTo>
                  <a:pt x="7116" y="209"/>
                </a:lnTo>
                <a:lnTo>
                  <a:pt x="6795" y="147"/>
                </a:lnTo>
                <a:lnTo>
                  <a:pt x="6447" y="93"/>
                </a:lnTo>
                <a:lnTo>
                  <a:pt x="6099" y="54"/>
                </a:lnTo>
                <a:lnTo>
                  <a:pt x="5725" y="31"/>
                </a:lnTo>
                <a:lnTo>
                  <a:pt x="5350" y="8"/>
                </a:lnTo>
                <a:lnTo>
                  <a:pt x="494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7"/>
          <p:cNvSpPr/>
          <p:nvPr/>
        </p:nvSpPr>
        <p:spPr>
          <a:xfrm rot="10800000">
            <a:off x="1321501" y="420350"/>
            <a:ext cx="32196" cy="94299"/>
          </a:xfrm>
          <a:custGeom>
            <a:rect b="b" l="l" r="r" t="t"/>
            <a:pathLst>
              <a:path extrusionOk="0" h="9404" w="9846">
                <a:moveTo>
                  <a:pt x="6154" y="1"/>
                </a:moveTo>
                <a:lnTo>
                  <a:pt x="5886" y="9"/>
                </a:lnTo>
                <a:lnTo>
                  <a:pt x="5645" y="16"/>
                </a:lnTo>
                <a:lnTo>
                  <a:pt x="5404" y="40"/>
                </a:lnTo>
                <a:lnTo>
                  <a:pt x="5190" y="55"/>
                </a:lnTo>
                <a:lnTo>
                  <a:pt x="4950" y="86"/>
                </a:lnTo>
                <a:lnTo>
                  <a:pt x="4736" y="117"/>
                </a:lnTo>
                <a:lnTo>
                  <a:pt x="4522" y="155"/>
                </a:lnTo>
                <a:lnTo>
                  <a:pt x="4334" y="194"/>
                </a:lnTo>
                <a:lnTo>
                  <a:pt x="4120" y="248"/>
                </a:lnTo>
                <a:lnTo>
                  <a:pt x="3960" y="302"/>
                </a:lnTo>
                <a:lnTo>
                  <a:pt x="3799" y="364"/>
                </a:lnTo>
                <a:lnTo>
                  <a:pt x="3318" y="572"/>
                </a:lnTo>
                <a:lnTo>
                  <a:pt x="2863" y="788"/>
                </a:lnTo>
                <a:lnTo>
                  <a:pt x="2462" y="1012"/>
                </a:lnTo>
                <a:lnTo>
                  <a:pt x="2087" y="1244"/>
                </a:lnTo>
                <a:lnTo>
                  <a:pt x="1740" y="1483"/>
                </a:lnTo>
                <a:lnTo>
                  <a:pt x="1445" y="1730"/>
                </a:lnTo>
                <a:lnTo>
                  <a:pt x="1178" y="1977"/>
                </a:lnTo>
                <a:lnTo>
                  <a:pt x="937" y="2232"/>
                </a:lnTo>
                <a:lnTo>
                  <a:pt x="723" y="2494"/>
                </a:lnTo>
                <a:lnTo>
                  <a:pt x="536" y="2757"/>
                </a:lnTo>
                <a:lnTo>
                  <a:pt x="402" y="3019"/>
                </a:lnTo>
                <a:lnTo>
                  <a:pt x="268" y="3290"/>
                </a:lnTo>
                <a:lnTo>
                  <a:pt x="161" y="3568"/>
                </a:lnTo>
                <a:lnTo>
                  <a:pt x="81" y="3838"/>
                </a:lnTo>
                <a:lnTo>
                  <a:pt x="28" y="4116"/>
                </a:lnTo>
                <a:lnTo>
                  <a:pt x="1" y="4394"/>
                </a:lnTo>
                <a:lnTo>
                  <a:pt x="1" y="4671"/>
                </a:lnTo>
                <a:lnTo>
                  <a:pt x="1" y="4949"/>
                </a:lnTo>
                <a:lnTo>
                  <a:pt x="28" y="5235"/>
                </a:lnTo>
                <a:lnTo>
                  <a:pt x="81" y="5513"/>
                </a:lnTo>
                <a:lnTo>
                  <a:pt x="135" y="5791"/>
                </a:lnTo>
                <a:lnTo>
                  <a:pt x="215" y="6061"/>
                </a:lnTo>
                <a:lnTo>
                  <a:pt x="429" y="6609"/>
                </a:lnTo>
                <a:lnTo>
                  <a:pt x="670" y="7142"/>
                </a:lnTo>
                <a:lnTo>
                  <a:pt x="964" y="7667"/>
                </a:lnTo>
                <a:lnTo>
                  <a:pt x="1285" y="8169"/>
                </a:lnTo>
                <a:lnTo>
                  <a:pt x="1633" y="8647"/>
                </a:lnTo>
                <a:lnTo>
                  <a:pt x="1740" y="8748"/>
                </a:lnTo>
                <a:lnTo>
                  <a:pt x="1847" y="8840"/>
                </a:lnTo>
                <a:lnTo>
                  <a:pt x="1980" y="8925"/>
                </a:lnTo>
                <a:lnTo>
                  <a:pt x="2168" y="9002"/>
                </a:lnTo>
                <a:lnTo>
                  <a:pt x="2328" y="9072"/>
                </a:lnTo>
                <a:lnTo>
                  <a:pt x="2542" y="9141"/>
                </a:lnTo>
                <a:lnTo>
                  <a:pt x="2756" y="9195"/>
                </a:lnTo>
                <a:lnTo>
                  <a:pt x="2997" y="9242"/>
                </a:lnTo>
                <a:lnTo>
                  <a:pt x="3238" y="9288"/>
                </a:lnTo>
                <a:lnTo>
                  <a:pt x="3505" y="9327"/>
                </a:lnTo>
                <a:lnTo>
                  <a:pt x="3773" y="9357"/>
                </a:lnTo>
                <a:lnTo>
                  <a:pt x="4040" y="9373"/>
                </a:lnTo>
                <a:lnTo>
                  <a:pt x="4308" y="9388"/>
                </a:lnTo>
                <a:lnTo>
                  <a:pt x="4602" y="9404"/>
                </a:lnTo>
                <a:lnTo>
                  <a:pt x="4869" y="9404"/>
                </a:lnTo>
                <a:lnTo>
                  <a:pt x="5137" y="9396"/>
                </a:lnTo>
                <a:lnTo>
                  <a:pt x="5431" y="9388"/>
                </a:lnTo>
                <a:lnTo>
                  <a:pt x="5699" y="9365"/>
                </a:lnTo>
                <a:lnTo>
                  <a:pt x="5940" y="9342"/>
                </a:lnTo>
                <a:lnTo>
                  <a:pt x="6207" y="9311"/>
                </a:lnTo>
                <a:lnTo>
                  <a:pt x="6448" y="9273"/>
                </a:lnTo>
                <a:lnTo>
                  <a:pt x="6662" y="9234"/>
                </a:lnTo>
                <a:lnTo>
                  <a:pt x="6876" y="9180"/>
                </a:lnTo>
                <a:lnTo>
                  <a:pt x="7090" y="9126"/>
                </a:lnTo>
                <a:lnTo>
                  <a:pt x="7250" y="9064"/>
                </a:lnTo>
                <a:lnTo>
                  <a:pt x="7411" y="8995"/>
                </a:lnTo>
                <a:lnTo>
                  <a:pt x="7545" y="8917"/>
                </a:lnTo>
                <a:lnTo>
                  <a:pt x="7652" y="8833"/>
                </a:lnTo>
                <a:lnTo>
                  <a:pt x="7732" y="8748"/>
                </a:lnTo>
                <a:lnTo>
                  <a:pt x="7785" y="8647"/>
                </a:lnTo>
                <a:lnTo>
                  <a:pt x="7812" y="8547"/>
                </a:lnTo>
                <a:lnTo>
                  <a:pt x="7812" y="8439"/>
                </a:lnTo>
                <a:lnTo>
                  <a:pt x="7678" y="7929"/>
                </a:lnTo>
                <a:lnTo>
                  <a:pt x="7598" y="7420"/>
                </a:lnTo>
                <a:lnTo>
                  <a:pt x="7571" y="6910"/>
                </a:lnTo>
                <a:lnTo>
                  <a:pt x="7571" y="6401"/>
                </a:lnTo>
                <a:lnTo>
                  <a:pt x="7625" y="5891"/>
                </a:lnTo>
                <a:lnTo>
                  <a:pt x="7732" y="5382"/>
                </a:lnTo>
                <a:lnTo>
                  <a:pt x="7892" y="4872"/>
                </a:lnTo>
                <a:lnTo>
                  <a:pt x="8106" y="4363"/>
                </a:lnTo>
                <a:lnTo>
                  <a:pt x="8240" y="4147"/>
                </a:lnTo>
                <a:lnTo>
                  <a:pt x="8374" y="3930"/>
                </a:lnTo>
                <a:lnTo>
                  <a:pt x="8668" y="3490"/>
                </a:lnTo>
                <a:lnTo>
                  <a:pt x="8962" y="3058"/>
                </a:lnTo>
                <a:lnTo>
                  <a:pt x="9283" y="2626"/>
                </a:lnTo>
                <a:lnTo>
                  <a:pt x="9551" y="2193"/>
                </a:lnTo>
                <a:lnTo>
                  <a:pt x="9658" y="1977"/>
                </a:lnTo>
                <a:lnTo>
                  <a:pt x="9738" y="1753"/>
                </a:lnTo>
                <a:lnTo>
                  <a:pt x="9818" y="1537"/>
                </a:lnTo>
                <a:lnTo>
                  <a:pt x="9845" y="1313"/>
                </a:lnTo>
                <a:lnTo>
                  <a:pt x="9845" y="1097"/>
                </a:lnTo>
                <a:lnTo>
                  <a:pt x="9818" y="873"/>
                </a:lnTo>
                <a:lnTo>
                  <a:pt x="9792" y="796"/>
                </a:lnTo>
                <a:lnTo>
                  <a:pt x="9765" y="727"/>
                </a:lnTo>
                <a:lnTo>
                  <a:pt x="9685" y="649"/>
                </a:lnTo>
                <a:lnTo>
                  <a:pt x="9578" y="588"/>
                </a:lnTo>
                <a:lnTo>
                  <a:pt x="9471" y="518"/>
                </a:lnTo>
                <a:lnTo>
                  <a:pt x="9364" y="464"/>
                </a:lnTo>
                <a:lnTo>
                  <a:pt x="9203" y="402"/>
                </a:lnTo>
                <a:lnTo>
                  <a:pt x="9043" y="348"/>
                </a:lnTo>
                <a:lnTo>
                  <a:pt x="8882" y="302"/>
                </a:lnTo>
                <a:lnTo>
                  <a:pt x="8695" y="248"/>
                </a:lnTo>
                <a:lnTo>
                  <a:pt x="8481" y="209"/>
                </a:lnTo>
                <a:lnTo>
                  <a:pt x="8294" y="171"/>
                </a:lnTo>
                <a:lnTo>
                  <a:pt x="8080" y="132"/>
                </a:lnTo>
                <a:lnTo>
                  <a:pt x="7839" y="101"/>
                </a:lnTo>
                <a:lnTo>
                  <a:pt x="7384" y="55"/>
                </a:lnTo>
                <a:lnTo>
                  <a:pt x="7143" y="32"/>
                </a:lnTo>
                <a:lnTo>
                  <a:pt x="6876" y="16"/>
                </a:lnTo>
                <a:lnTo>
                  <a:pt x="6635" y="9"/>
                </a:lnTo>
                <a:lnTo>
                  <a:pt x="639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7"/>
          <p:cNvSpPr/>
          <p:nvPr/>
        </p:nvSpPr>
        <p:spPr>
          <a:xfrm rot="10800000">
            <a:off x="1236756" y="562395"/>
            <a:ext cx="76194" cy="84923"/>
          </a:xfrm>
          <a:custGeom>
            <a:rect b="b" l="l" r="r" t="t"/>
            <a:pathLst>
              <a:path extrusionOk="0" h="8469" w="23301">
                <a:moveTo>
                  <a:pt x="18298" y="0"/>
                </a:moveTo>
                <a:lnTo>
                  <a:pt x="17763" y="8"/>
                </a:lnTo>
                <a:lnTo>
                  <a:pt x="17228" y="15"/>
                </a:lnTo>
                <a:lnTo>
                  <a:pt x="16666" y="39"/>
                </a:lnTo>
                <a:lnTo>
                  <a:pt x="16131" y="70"/>
                </a:lnTo>
                <a:lnTo>
                  <a:pt x="15596" y="108"/>
                </a:lnTo>
                <a:lnTo>
                  <a:pt x="15061" y="162"/>
                </a:lnTo>
                <a:lnTo>
                  <a:pt x="14526" y="216"/>
                </a:lnTo>
                <a:lnTo>
                  <a:pt x="14018" y="278"/>
                </a:lnTo>
                <a:lnTo>
                  <a:pt x="13483" y="347"/>
                </a:lnTo>
                <a:lnTo>
                  <a:pt x="12975" y="425"/>
                </a:lnTo>
                <a:lnTo>
                  <a:pt x="12466" y="510"/>
                </a:lnTo>
                <a:lnTo>
                  <a:pt x="11985" y="594"/>
                </a:lnTo>
                <a:lnTo>
                  <a:pt x="11477" y="687"/>
                </a:lnTo>
                <a:lnTo>
                  <a:pt x="10995" y="787"/>
                </a:lnTo>
                <a:lnTo>
                  <a:pt x="10514" y="896"/>
                </a:lnTo>
                <a:lnTo>
                  <a:pt x="10059" y="1004"/>
                </a:lnTo>
                <a:lnTo>
                  <a:pt x="9149" y="1227"/>
                </a:lnTo>
                <a:lnTo>
                  <a:pt x="8267" y="1467"/>
                </a:lnTo>
                <a:lnTo>
                  <a:pt x="7437" y="1714"/>
                </a:lnTo>
                <a:lnTo>
                  <a:pt x="6635" y="1976"/>
                </a:lnTo>
                <a:lnTo>
                  <a:pt x="5886" y="2231"/>
                </a:lnTo>
                <a:lnTo>
                  <a:pt x="5190" y="2494"/>
                </a:lnTo>
                <a:lnTo>
                  <a:pt x="4575" y="2748"/>
                </a:lnTo>
                <a:lnTo>
                  <a:pt x="3986" y="3003"/>
                </a:lnTo>
                <a:lnTo>
                  <a:pt x="3398" y="3273"/>
                </a:lnTo>
                <a:lnTo>
                  <a:pt x="2863" y="3551"/>
                </a:lnTo>
                <a:lnTo>
                  <a:pt x="2381" y="3837"/>
                </a:lnTo>
                <a:lnTo>
                  <a:pt x="1927" y="4122"/>
                </a:lnTo>
                <a:lnTo>
                  <a:pt x="1525" y="4416"/>
                </a:lnTo>
                <a:lnTo>
                  <a:pt x="1178" y="4709"/>
                </a:lnTo>
                <a:lnTo>
                  <a:pt x="857" y="5010"/>
                </a:lnTo>
                <a:lnTo>
                  <a:pt x="589" y="5319"/>
                </a:lnTo>
                <a:lnTo>
                  <a:pt x="375" y="5620"/>
                </a:lnTo>
                <a:lnTo>
                  <a:pt x="215" y="5929"/>
                </a:lnTo>
                <a:lnTo>
                  <a:pt x="81" y="6245"/>
                </a:lnTo>
                <a:lnTo>
                  <a:pt x="27" y="6554"/>
                </a:lnTo>
                <a:lnTo>
                  <a:pt x="1" y="6871"/>
                </a:lnTo>
                <a:lnTo>
                  <a:pt x="27" y="7187"/>
                </a:lnTo>
                <a:lnTo>
                  <a:pt x="134" y="7504"/>
                </a:lnTo>
                <a:lnTo>
                  <a:pt x="268" y="7820"/>
                </a:lnTo>
                <a:lnTo>
                  <a:pt x="322" y="7897"/>
                </a:lnTo>
                <a:lnTo>
                  <a:pt x="402" y="7967"/>
                </a:lnTo>
                <a:lnTo>
                  <a:pt x="509" y="8036"/>
                </a:lnTo>
                <a:lnTo>
                  <a:pt x="616" y="8098"/>
                </a:lnTo>
                <a:lnTo>
                  <a:pt x="750" y="8152"/>
                </a:lnTo>
                <a:lnTo>
                  <a:pt x="883" y="8206"/>
                </a:lnTo>
                <a:lnTo>
                  <a:pt x="1044" y="8253"/>
                </a:lnTo>
                <a:lnTo>
                  <a:pt x="1204" y="8299"/>
                </a:lnTo>
                <a:lnTo>
                  <a:pt x="1392" y="8338"/>
                </a:lnTo>
                <a:lnTo>
                  <a:pt x="1606" y="8368"/>
                </a:lnTo>
                <a:lnTo>
                  <a:pt x="1793" y="8399"/>
                </a:lnTo>
                <a:lnTo>
                  <a:pt x="2007" y="8422"/>
                </a:lnTo>
                <a:lnTo>
                  <a:pt x="2221" y="8446"/>
                </a:lnTo>
                <a:lnTo>
                  <a:pt x="2435" y="8453"/>
                </a:lnTo>
                <a:lnTo>
                  <a:pt x="2649" y="8469"/>
                </a:lnTo>
                <a:lnTo>
                  <a:pt x="3318" y="8469"/>
                </a:lnTo>
                <a:lnTo>
                  <a:pt x="3532" y="8453"/>
                </a:lnTo>
                <a:lnTo>
                  <a:pt x="3746" y="8438"/>
                </a:lnTo>
                <a:lnTo>
                  <a:pt x="3960" y="8422"/>
                </a:lnTo>
                <a:lnTo>
                  <a:pt x="4174" y="8399"/>
                </a:lnTo>
                <a:lnTo>
                  <a:pt x="4361" y="8368"/>
                </a:lnTo>
                <a:lnTo>
                  <a:pt x="4548" y="8330"/>
                </a:lnTo>
                <a:lnTo>
                  <a:pt x="4709" y="8291"/>
                </a:lnTo>
                <a:lnTo>
                  <a:pt x="4869" y="8245"/>
                </a:lnTo>
                <a:lnTo>
                  <a:pt x="5003" y="8191"/>
                </a:lnTo>
                <a:lnTo>
                  <a:pt x="5137" y="8137"/>
                </a:lnTo>
                <a:lnTo>
                  <a:pt x="5244" y="8067"/>
                </a:lnTo>
                <a:lnTo>
                  <a:pt x="5351" y="8006"/>
                </a:lnTo>
                <a:lnTo>
                  <a:pt x="5431" y="7928"/>
                </a:lnTo>
                <a:lnTo>
                  <a:pt x="5485" y="7851"/>
                </a:lnTo>
                <a:lnTo>
                  <a:pt x="5618" y="7604"/>
                </a:lnTo>
                <a:lnTo>
                  <a:pt x="5779" y="7365"/>
                </a:lnTo>
                <a:lnTo>
                  <a:pt x="5966" y="7133"/>
                </a:lnTo>
                <a:lnTo>
                  <a:pt x="6180" y="6894"/>
                </a:lnTo>
                <a:lnTo>
                  <a:pt x="6421" y="6662"/>
                </a:lnTo>
                <a:lnTo>
                  <a:pt x="6688" y="6438"/>
                </a:lnTo>
                <a:lnTo>
                  <a:pt x="6956" y="6215"/>
                </a:lnTo>
                <a:lnTo>
                  <a:pt x="7277" y="5991"/>
                </a:lnTo>
                <a:lnTo>
                  <a:pt x="7625" y="5775"/>
                </a:lnTo>
                <a:lnTo>
                  <a:pt x="7999" y="5566"/>
                </a:lnTo>
                <a:lnTo>
                  <a:pt x="8374" y="5358"/>
                </a:lnTo>
                <a:lnTo>
                  <a:pt x="8802" y="5149"/>
                </a:lnTo>
                <a:lnTo>
                  <a:pt x="9283" y="4948"/>
                </a:lnTo>
                <a:lnTo>
                  <a:pt x="9765" y="4748"/>
                </a:lnTo>
                <a:lnTo>
                  <a:pt x="10273" y="4555"/>
                </a:lnTo>
                <a:lnTo>
                  <a:pt x="10835" y="4369"/>
                </a:lnTo>
                <a:lnTo>
                  <a:pt x="11423" y="4184"/>
                </a:lnTo>
                <a:lnTo>
                  <a:pt x="12038" y="4022"/>
                </a:lnTo>
                <a:lnTo>
                  <a:pt x="12654" y="3875"/>
                </a:lnTo>
                <a:lnTo>
                  <a:pt x="13296" y="3736"/>
                </a:lnTo>
                <a:lnTo>
                  <a:pt x="13964" y="3605"/>
                </a:lnTo>
                <a:lnTo>
                  <a:pt x="14633" y="3489"/>
                </a:lnTo>
                <a:lnTo>
                  <a:pt x="15329" y="3374"/>
                </a:lnTo>
                <a:lnTo>
                  <a:pt x="15998" y="3266"/>
                </a:lnTo>
                <a:lnTo>
                  <a:pt x="17389" y="3057"/>
                </a:lnTo>
                <a:lnTo>
                  <a:pt x="18780" y="2841"/>
                </a:lnTo>
                <a:lnTo>
                  <a:pt x="19475" y="2725"/>
                </a:lnTo>
                <a:lnTo>
                  <a:pt x="20144" y="2609"/>
                </a:lnTo>
                <a:lnTo>
                  <a:pt x="20813" y="2478"/>
                </a:lnTo>
                <a:lnTo>
                  <a:pt x="21481" y="2331"/>
                </a:lnTo>
                <a:lnTo>
                  <a:pt x="21802" y="2254"/>
                </a:lnTo>
                <a:lnTo>
                  <a:pt x="22097" y="2169"/>
                </a:lnTo>
                <a:lnTo>
                  <a:pt x="22364" y="2077"/>
                </a:lnTo>
                <a:lnTo>
                  <a:pt x="22605" y="1984"/>
                </a:lnTo>
                <a:lnTo>
                  <a:pt x="22792" y="1891"/>
                </a:lnTo>
                <a:lnTo>
                  <a:pt x="22953" y="1799"/>
                </a:lnTo>
                <a:lnTo>
                  <a:pt x="23086" y="1706"/>
                </a:lnTo>
                <a:lnTo>
                  <a:pt x="23167" y="1606"/>
                </a:lnTo>
                <a:lnTo>
                  <a:pt x="23247" y="1513"/>
                </a:lnTo>
                <a:lnTo>
                  <a:pt x="23274" y="1413"/>
                </a:lnTo>
                <a:lnTo>
                  <a:pt x="23300" y="1320"/>
                </a:lnTo>
                <a:lnTo>
                  <a:pt x="23274" y="1220"/>
                </a:lnTo>
                <a:lnTo>
                  <a:pt x="23220" y="1127"/>
                </a:lnTo>
                <a:lnTo>
                  <a:pt x="23140" y="1035"/>
                </a:lnTo>
                <a:lnTo>
                  <a:pt x="23060" y="942"/>
                </a:lnTo>
                <a:lnTo>
                  <a:pt x="22926" y="849"/>
                </a:lnTo>
                <a:lnTo>
                  <a:pt x="22792" y="764"/>
                </a:lnTo>
                <a:lnTo>
                  <a:pt x="22605" y="679"/>
                </a:lnTo>
                <a:lnTo>
                  <a:pt x="22418" y="594"/>
                </a:lnTo>
                <a:lnTo>
                  <a:pt x="22204" y="517"/>
                </a:lnTo>
                <a:lnTo>
                  <a:pt x="21963" y="440"/>
                </a:lnTo>
                <a:lnTo>
                  <a:pt x="21722" y="371"/>
                </a:lnTo>
                <a:lnTo>
                  <a:pt x="21455" y="309"/>
                </a:lnTo>
                <a:lnTo>
                  <a:pt x="21160" y="247"/>
                </a:lnTo>
                <a:lnTo>
                  <a:pt x="20866" y="193"/>
                </a:lnTo>
                <a:lnTo>
                  <a:pt x="20545" y="147"/>
                </a:lnTo>
                <a:lnTo>
                  <a:pt x="20197" y="108"/>
                </a:lnTo>
                <a:lnTo>
                  <a:pt x="19850" y="70"/>
                </a:lnTo>
                <a:lnTo>
                  <a:pt x="19475" y="39"/>
                </a:lnTo>
                <a:lnTo>
                  <a:pt x="19101" y="23"/>
                </a:lnTo>
                <a:lnTo>
                  <a:pt x="18699" y="8"/>
                </a:lnTo>
                <a:lnTo>
                  <a:pt x="1829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7"/>
          <p:cNvSpPr/>
          <p:nvPr/>
        </p:nvSpPr>
        <p:spPr>
          <a:xfrm rot="10800000">
            <a:off x="696553" y="1040931"/>
            <a:ext cx="83977" cy="81834"/>
          </a:xfrm>
          <a:custGeom>
            <a:rect b="b" l="l" r="r" t="t"/>
            <a:pathLst>
              <a:path extrusionOk="0" h="8161" w="25681">
                <a:moveTo>
                  <a:pt x="20839" y="0"/>
                </a:moveTo>
                <a:lnTo>
                  <a:pt x="20438" y="16"/>
                </a:lnTo>
                <a:lnTo>
                  <a:pt x="20036" y="47"/>
                </a:lnTo>
                <a:lnTo>
                  <a:pt x="19635" y="78"/>
                </a:lnTo>
                <a:lnTo>
                  <a:pt x="19234" y="132"/>
                </a:lnTo>
                <a:lnTo>
                  <a:pt x="18859" y="193"/>
                </a:lnTo>
                <a:lnTo>
                  <a:pt x="18485" y="271"/>
                </a:lnTo>
                <a:lnTo>
                  <a:pt x="18137" y="363"/>
                </a:lnTo>
                <a:lnTo>
                  <a:pt x="16880" y="718"/>
                </a:lnTo>
                <a:lnTo>
                  <a:pt x="15649" y="1081"/>
                </a:lnTo>
                <a:lnTo>
                  <a:pt x="14445" y="1452"/>
                </a:lnTo>
                <a:lnTo>
                  <a:pt x="13242" y="1830"/>
                </a:lnTo>
                <a:lnTo>
                  <a:pt x="12091" y="2216"/>
                </a:lnTo>
                <a:lnTo>
                  <a:pt x="10941" y="2602"/>
                </a:lnTo>
                <a:lnTo>
                  <a:pt x="9818" y="2996"/>
                </a:lnTo>
                <a:lnTo>
                  <a:pt x="8721" y="3397"/>
                </a:lnTo>
                <a:lnTo>
                  <a:pt x="7651" y="3799"/>
                </a:lnTo>
                <a:lnTo>
                  <a:pt x="6581" y="4208"/>
                </a:lnTo>
                <a:lnTo>
                  <a:pt x="5537" y="4617"/>
                </a:lnTo>
                <a:lnTo>
                  <a:pt x="4521" y="5034"/>
                </a:lnTo>
                <a:lnTo>
                  <a:pt x="3504" y="5451"/>
                </a:lnTo>
                <a:lnTo>
                  <a:pt x="2515" y="5868"/>
                </a:lnTo>
                <a:lnTo>
                  <a:pt x="1525" y="6292"/>
                </a:lnTo>
                <a:lnTo>
                  <a:pt x="562" y="6717"/>
                </a:lnTo>
                <a:lnTo>
                  <a:pt x="401" y="6802"/>
                </a:lnTo>
                <a:lnTo>
                  <a:pt x="241" y="6894"/>
                </a:lnTo>
                <a:lnTo>
                  <a:pt x="134" y="6979"/>
                </a:lnTo>
                <a:lnTo>
                  <a:pt x="54" y="7072"/>
                </a:lnTo>
                <a:lnTo>
                  <a:pt x="27" y="7157"/>
                </a:lnTo>
                <a:lnTo>
                  <a:pt x="0" y="7242"/>
                </a:lnTo>
                <a:lnTo>
                  <a:pt x="27" y="7327"/>
                </a:lnTo>
                <a:lnTo>
                  <a:pt x="54" y="7412"/>
                </a:lnTo>
                <a:lnTo>
                  <a:pt x="107" y="7489"/>
                </a:lnTo>
                <a:lnTo>
                  <a:pt x="214" y="7566"/>
                </a:lnTo>
                <a:lnTo>
                  <a:pt x="321" y="7643"/>
                </a:lnTo>
                <a:lnTo>
                  <a:pt x="455" y="7713"/>
                </a:lnTo>
                <a:lnTo>
                  <a:pt x="615" y="7774"/>
                </a:lnTo>
                <a:lnTo>
                  <a:pt x="776" y="7844"/>
                </a:lnTo>
                <a:lnTo>
                  <a:pt x="963" y="7898"/>
                </a:lnTo>
                <a:lnTo>
                  <a:pt x="1150" y="7952"/>
                </a:lnTo>
                <a:lnTo>
                  <a:pt x="1391" y="7998"/>
                </a:lnTo>
                <a:lnTo>
                  <a:pt x="1605" y="8045"/>
                </a:lnTo>
                <a:lnTo>
                  <a:pt x="1846" y="8075"/>
                </a:lnTo>
                <a:lnTo>
                  <a:pt x="2087" y="8106"/>
                </a:lnTo>
                <a:lnTo>
                  <a:pt x="2354" y="8129"/>
                </a:lnTo>
                <a:lnTo>
                  <a:pt x="2622" y="8145"/>
                </a:lnTo>
                <a:lnTo>
                  <a:pt x="2889" y="8153"/>
                </a:lnTo>
                <a:lnTo>
                  <a:pt x="3157" y="8160"/>
                </a:lnTo>
                <a:lnTo>
                  <a:pt x="3424" y="8153"/>
                </a:lnTo>
                <a:lnTo>
                  <a:pt x="3718" y="8129"/>
                </a:lnTo>
                <a:lnTo>
                  <a:pt x="3986" y="8106"/>
                </a:lnTo>
                <a:lnTo>
                  <a:pt x="4253" y="8075"/>
                </a:lnTo>
                <a:lnTo>
                  <a:pt x="4521" y="8029"/>
                </a:lnTo>
                <a:lnTo>
                  <a:pt x="4788" y="7975"/>
                </a:lnTo>
                <a:lnTo>
                  <a:pt x="5056" y="7906"/>
                </a:lnTo>
                <a:lnTo>
                  <a:pt x="5323" y="7828"/>
                </a:lnTo>
                <a:lnTo>
                  <a:pt x="7651" y="7072"/>
                </a:lnTo>
                <a:lnTo>
                  <a:pt x="10032" y="6315"/>
                </a:lnTo>
                <a:lnTo>
                  <a:pt x="12439" y="5574"/>
                </a:lnTo>
                <a:lnTo>
                  <a:pt x="14847" y="4833"/>
                </a:lnTo>
                <a:lnTo>
                  <a:pt x="19715" y="3359"/>
                </a:lnTo>
                <a:lnTo>
                  <a:pt x="22150" y="2617"/>
                </a:lnTo>
                <a:lnTo>
                  <a:pt x="24557" y="1876"/>
                </a:lnTo>
                <a:lnTo>
                  <a:pt x="24878" y="1768"/>
                </a:lnTo>
                <a:lnTo>
                  <a:pt x="25146" y="1660"/>
                </a:lnTo>
                <a:lnTo>
                  <a:pt x="25360" y="1552"/>
                </a:lnTo>
                <a:lnTo>
                  <a:pt x="25520" y="1436"/>
                </a:lnTo>
                <a:lnTo>
                  <a:pt x="25627" y="1328"/>
                </a:lnTo>
                <a:lnTo>
                  <a:pt x="25681" y="1220"/>
                </a:lnTo>
                <a:lnTo>
                  <a:pt x="25681" y="1112"/>
                </a:lnTo>
                <a:lnTo>
                  <a:pt x="25654" y="1012"/>
                </a:lnTo>
                <a:lnTo>
                  <a:pt x="25600" y="904"/>
                </a:lnTo>
                <a:lnTo>
                  <a:pt x="25467" y="803"/>
                </a:lnTo>
                <a:lnTo>
                  <a:pt x="25333" y="711"/>
                </a:lnTo>
                <a:lnTo>
                  <a:pt x="25146" y="618"/>
                </a:lnTo>
                <a:lnTo>
                  <a:pt x="24932" y="533"/>
                </a:lnTo>
                <a:lnTo>
                  <a:pt x="24718" y="448"/>
                </a:lnTo>
                <a:lnTo>
                  <a:pt x="24450" y="371"/>
                </a:lnTo>
                <a:lnTo>
                  <a:pt x="24156" y="301"/>
                </a:lnTo>
                <a:lnTo>
                  <a:pt x="23835" y="232"/>
                </a:lnTo>
                <a:lnTo>
                  <a:pt x="23514" y="178"/>
                </a:lnTo>
                <a:lnTo>
                  <a:pt x="23166" y="124"/>
                </a:lnTo>
                <a:lnTo>
                  <a:pt x="22792" y="78"/>
                </a:lnTo>
                <a:lnTo>
                  <a:pt x="22417" y="47"/>
                </a:lnTo>
                <a:lnTo>
                  <a:pt x="22043" y="24"/>
                </a:lnTo>
                <a:lnTo>
                  <a:pt x="21641"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7"/>
          <p:cNvSpPr/>
          <p:nvPr/>
        </p:nvSpPr>
        <p:spPr>
          <a:xfrm rot="10800000">
            <a:off x="507329" y="1216727"/>
            <a:ext cx="99984" cy="102190"/>
          </a:xfrm>
          <a:custGeom>
            <a:rect b="b" l="l" r="r" t="t"/>
            <a:pathLst>
              <a:path extrusionOk="0" h="10191" w="30576">
                <a:moveTo>
                  <a:pt x="26189" y="0"/>
                </a:moveTo>
                <a:lnTo>
                  <a:pt x="25841" y="8"/>
                </a:lnTo>
                <a:lnTo>
                  <a:pt x="25493" y="23"/>
                </a:lnTo>
                <a:lnTo>
                  <a:pt x="25146" y="46"/>
                </a:lnTo>
                <a:lnTo>
                  <a:pt x="24825" y="85"/>
                </a:lnTo>
                <a:lnTo>
                  <a:pt x="24504" y="131"/>
                </a:lnTo>
                <a:lnTo>
                  <a:pt x="24209" y="193"/>
                </a:lnTo>
                <a:lnTo>
                  <a:pt x="23915" y="270"/>
                </a:lnTo>
                <a:lnTo>
                  <a:pt x="23621" y="348"/>
                </a:lnTo>
                <a:lnTo>
                  <a:pt x="23353" y="448"/>
                </a:lnTo>
                <a:lnTo>
                  <a:pt x="20732" y="1536"/>
                </a:lnTo>
                <a:lnTo>
                  <a:pt x="18110" y="2609"/>
                </a:lnTo>
                <a:lnTo>
                  <a:pt x="16799" y="3142"/>
                </a:lnTo>
                <a:lnTo>
                  <a:pt x="15489" y="3667"/>
                </a:lnTo>
                <a:lnTo>
                  <a:pt x="14178" y="4192"/>
                </a:lnTo>
                <a:lnTo>
                  <a:pt x="12814" y="4709"/>
                </a:lnTo>
                <a:lnTo>
                  <a:pt x="11449" y="5219"/>
                </a:lnTo>
                <a:lnTo>
                  <a:pt x="10058" y="5728"/>
                </a:lnTo>
                <a:lnTo>
                  <a:pt x="8641" y="6230"/>
                </a:lnTo>
                <a:lnTo>
                  <a:pt x="7169" y="6724"/>
                </a:lnTo>
                <a:lnTo>
                  <a:pt x="5671" y="7211"/>
                </a:lnTo>
                <a:lnTo>
                  <a:pt x="4120" y="7697"/>
                </a:lnTo>
                <a:lnTo>
                  <a:pt x="2515" y="8176"/>
                </a:lnTo>
                <a:lnTo>
                  <a:pt x="856" y="8646"/>
                </a:lnTo>
                <a:lnTo>
                  <a:pt x="615" y="8716"/>
                </a:lnTo>
                <a:lnTo>
                  <a:pt x="428" y="8793"/>
                </a:lnTo>
                <a:lnTo>
                  <a:pt x="268" y="8870"/>
                </a:lnTo>
                <a:lnTo>
                  <a:pt x="161" y="8948"/>
                </a:lnTo>
                <a:lnTo>
                  <a:pt x="54" y="9025"/>
                </a:lnTo>
                <a:lnTo>
                  <a:pt x="27" y="9110"/>
                </a:lnTo>
                <a:lnTo>
                  <a:pt x="0" y="9187"/>
                </a:lnTo>
                <a:lnTo>
                  <a:pt x="0" y="9272"/>
                </a:lnTo>
                <a:lnTo>
                  <a:pt x="54" y="9349"/>
                </a:lnTo>
                <a:lnTo>
                  <a:pt x="107" y="9426"/>
                </a:lnTo>
                <a:lnTo>
                  <a:pt x="214" y="9503"/>
                </a:lnTo>
                <a:lnTo>
                  <a:pt x="321" y="9581"/>
                </a:lnTo>
                <a:lnTo>
                  <a:pt x="455" y="9650"/>
                </a:lnTo>
                <a:lnTo>
                  <a:pt x="615" y="9727"/>
                </a:lnTo>
                <a:lnTo>
                  <a:pt x="803" y="9789"/>
                </a:lnTo>
                <a:lnTo>
                  <a:pt x="990" y="9851"/>
                </a:lnTo>
                <a:lnTo>
                  <a:pt x="1204" y="9913"/>
                </a:lnTo>
                <a:lnTo>
                  <a:pt x="1445" y="9967"/>
                </a:lnTo>
                <a:lnTo>
                  <a:pt x="1685" y="10021"/>
                </a:lnTo>
                <a:lnTo>
                  <a:pt x="1926" y="10067"/>
                </a:lnTo>
                <a:lnTo>
                  <a:pt x="2194" y="10106"/>
                </a:lnTo>
                <a:lnTo>
                  <a:pt x="2461" y="10136"/>
                </a:lnTo>
                <a:lnTo>
                  <a:pt x="2755" y="10160"/>
                </a:lnTo>
                <a:lnTo>
                  <a:pt x="3050" y="10175"/>
                </a:lnTo>
                <a:lnTo>
                  <a:pt x="3317" y="10190"/>
                </a:lnTo>
                <a:lnTo>
                  <a:pt x="3611" y="10190"/>
                </a:lnTo>
                <a:lnTo>
                  <a:pt x="3906" y="10183"/>
                </a:lnTo>
                <a:lnTo>
                  <a:pt x="4200" y="10167"/>
                </a:lnTo>
                <a:lnTo>
                  <a:pt x="4494" y="10144"/>
                </a:lnTo>
                <a:lnTo>
                  <a:pt x="4788" y="10113"/>
                </a:lnTo>
                <a:lnTo>
                  <a:pt x="5083" y="10067"/>
                </a:lnTo>
                <a:lnTo>
                  <a:pt x="5350" y="10013"/>
                </a:lnTo>
                <a:lnTo>
                  <a:pt x="7196" y="9596"/>
                </a:lnTo>
                <a:lnTo>
                  <a:pt x="9042" y="9164"/>
                </a:lnTo>
                <a:lnTo>
                  <a:pt x="10861" y="8716"/>
                </a:lnTo>
                <a:lnTo>
                  <a:pt x="12653" y="8253"/>
                </a:lnTo>
                <a:lnTo>
                  <a:pt x="14419" y="7774"/>
                </a:lnTo>
                <a:lnTo>
                  <a:pt x="16157" y="7280"/>
                </a:lnTo>
                <a:lnTo>
                  <a:pt x="17013" y="7033"/>
                </a:lnTo>
                <a:lnTo>
                  <a:pt x="17843" y="6778"/>
                </a:lnTo>
                <a:lnTo>
                  <a:pt x="18672" y="6516"/>
                </a:lnTo>
                <a:lnTo>
                  <a:pt x="19501" y="6253"/>
                </a:lnTo>
                <a:lnTo>
                  <a:pt x="20304" y="5991"/>
                </a:lnTo>
                <a:lnTo>
                  <a:pt x="21106" y="5721"/>
                </a:lnTo>
                <a:lnTo>
                  <a:pt x="21882" y="5450"/>
                </a:lnTo>
                <a:lnTo>
                  <a:pt x="22631" y="5180"/>
                </a:lnTo>
                <a:lnTo>
                  <a:pt x="23380" y="4902"/>
                </a:lnTo>
                <a:lnTo>
                  <a:pt x="24102" y="4617"/>
                </a:lnTo>
                <a:lnTo>
                  <a:pt x="24798" y="4339"/>
                </a:lnTo>
                <a:lnTo>
                  <a:pt x="25493" y="4053"/>
                </a:lnTo>
                <a:lnTo>
                  <a:pt x="26162" y="3760"/>
                </a:lnTo>
                <a:lnTo>
                  <a:pt x="26804" y="3474"/>
                </a:lnTo>
                <a:lnTo>
                  <a:pt x="27446" y="3181"/>
                </a:lnTo>
                <a:lnTo>
                  <a:pt x="28035" y="2880"/>
                </a:lnTo>
                <a:lnTo>
                  <a:pt x="28623" y="2579"/>
                </a:lnTo>
                <a:lnTo>
                  <a:pt x="29185" y="2278"/>
                </a:lnTo>
                <a:lnTo>
                  <a:pt x="29693" y="1976"/>
                </a:lnTo>
                <a:lnTo>
                  <a:pt x="30201" y="1668"/>
                </a:lnTo>
                <a:lnTo>
                  <a:pt x="30362" y="1560"/>
                </a:lnTo>
                <a:lnTo>
                  <a:pt x="30469" y="1452"/>
                </a:lnTo>
                <a:lnTo>
                  <a:pt x="30549" y="1343"/>
                </a:lnTo>
                <a:lnTo>
                  <a:pt x="30576" y="1235"/>
                </a:lnTo>
                <a:lnTo>
                  <a:pt x="30549" y="1127"/>
                </a:lnTo>
                <a:lnTo>
                  <a:pt x="30522" y="1027"/>
                </a:lnTo>
                <a:lnTo>
                  <a:pt x="30442" y="927"/>
                </a:lnTo>
                <a:lnTo>
                  <a:pt x="30308" y="826"/>
                </a:lnTo>
                <a:lnTo>
                  <a:pt x="30175" y="734"/>
                </a:lnTo>
                <a:lnTo>
                  <a:pt x="30014" y="641"/>
                </a:lnTo>
                <a:lnTo>
                  <a:pt x="29800" y="556"/>
                </a:lnTo>
                <a:lnTo>
                  <a:pt x="29586" y="471"/>
                </a:lnTo>
                <a:lnTo>
                  <a:pt x="29345" y="402"/>
                </a:lnTo>
                <a:lnTo>
                  <a:pt x="29078" y="324"/>
                </a:lnTo>
                <a:lnTo>
                  <a:pt x="28810" y="263"/>
                </a:lnTo>
                <a:lnTo>
                  <a:pt x="28516" y="201"/>
                </a:lnTo>
                <a:lnTo>
                  <a:pt x="28195" y="147"/>
                </a:lnTo>
                <a:lnTo>
                  <a:pt x="27874" y="108"/>
                </a:lnTo>
                <a:lnTo>
                  <a:pt x="27553" y="70"/>
                </a:lnTo>
                <a:lnTo>
                  <a:pt x="27205" y="39"/>
                </a:lnTo>
                <a:lnTo>
                  <a:pt x="26858" y="16"/>
                </a:lnTo>
                <a:lnTo>
                  <a:pt x="2653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7"/>
          <p:cNvSpPr/>
          <p:nvPr/>
        </p:nvSpPr>
        <p:spPr>
          <a:xfrm rot="10800000">
            <a:off x="399265" y="1388803"/>
            <a:ext cx="72957" cy="104597"/>
          </a:xfrm>
          <a:custGeom>
            <a:rect b="b" l="l" r="r" t="t"/>
            <a:pathLst>
              <a:path extrusionOk="0" h="10431" w="22311">
                <a:moveTo>
                  <a:pt x="18753" y="1"/>
                </a:moveTo>
                <a:lnTo>
                  <a:pt x="18459" y="8"/>
                </a:lnTo>
                <a:lnTo>
                  <a:pt x="18164" y="16"/>
                </a:lnTo>
                <a:lnTo>
                  <a:pt x="17870" y="31"/>
                </a:lnTo>
                <a:lnTo>
                  <a:pt x="17576" y="55"/>
                </a:lnTo>
                <a:lnTo>
                  <a:pt x="17282" y="85"/>
                </a:lnTo>
                <a:lnTo>
                  <a:pt x="17014" y="116"/>
                </a:lnTo>
                <a:lnTo>
                  <a:pt x="16747" y="155"/>
                </a:lnTo>
                <a:lnTo>
                  <a:pt x="16506" y="201"/>
                </a:lnTo>
                <a:lnTo>
                  <a:pt x="16265" y="248"/>
                </a:lnTo>
                <a:lnTo>
                  <a:pt x="16051" y="309"/>
                </a:lnTo>
                <a:lnTo>
                  <a:pt x="15837" y="371"/>
                </a:lnTo>
                <a:lnTo>
                  <a:pt x="15650" y="441"/>
                </a:lnTo>
                <a:lnTo>
                  <a:pt x="15489" y="518"/>
                </a:lnTo>
                <a:lnTo>
                  <a:pt x="15356" y="595"/>
                </a:lnTo>
                <a:lnTo>
                  <a:pt x="14553" y="1151"/>
                </a:lnTo>
                <a:lnTo>
                  <a:pt x="13751" y="1707"/>
                </a:lnTo>
                <a:lnTo>
                  <a:pt x="12226" y="2787"/>
                </a:lnTo>
                <a:lnTo>
                  <a:pt x="11450" y="3320"/>
                </a:lnTo>
                <a:lnTo>
                  <a:pt x="10674" y="3845"/>
                </a:lnTo>
                <a:lnTo>
                  <a:pt x="9898" y="4370"/>
                </a:lnTo>
                <a:lnTo>
                  <a:pt x="9069" y="4887"/>
                </a:lnTo>
                <a:lnTo>
                  <a:pt x="8240" y="5397"/>
                </a:lnTo>
                <a:lnTo>
                  <a:pt x="7357" y="5899"/>
                </a:lnTo>
                <a:lnTo>
                  <a:pt x="6421" y="6408"/>
                </a:lnTo>
                <a:lnTo>
                  <a:pt x="5431" y="6902"/>
                </a:lnTo>
                <a:lnTo>
                  <a:pt x="4896" y="7149"/>
                </a:lnTo>
                <a:lnTo>
                  <a:pt x="4361" y="7396"/>
                </a:lnTo>
                <a:lnTo>
                  <a:pt x="3799" y="7643"/>
                </a:lnTo>
                <a:lnTo>
                  <a:pt x="3211" y="7890"/>
                </a:lnTo>
                <a:lnTo>
                  <a:pt x="2622" y="8137"/>
                </a:lnTo>
                <a:lnTo>
                  <a:pt x="2007" y="8384"/>
                </a:lnTo>
                <a:lnTo>
                  <a:pt x="1338" y="8624"/>
                </a:lnTo>
                <a:lnTo>
                  <a:pt x="670" y="8871"/>
                </a:lnTo>
                <a:lnTo>
                  <a:pt x="482" y="8948"/>
                </a:lnTo>
                <a:lnTo>
                  <a:pt x="322" y="9025"/>
                </a:lnTo>
                <a:lnTo>
                  <a:pt x="215" y="9110"/>
                </a:lnTo>
                <a:lnTo>
                  <a:pt x="108" y="9187"/>
                </a:lnTo>
                <a:lnTo>
                  <a:pt x="54" y="9272"/>
                </a:lnTo>
                <a:lnTo>
                  <a:pt x="1" y="9357"/>
                </a:lnTo>
                <a:lnTo>
                  <a:pt x="1" y="9434"/>
                </a:lnTo>
                <a:lnTo>
                  <a:pt x="27" y="9519"/>
                </a:lnTo>
                <a:lnTo>
                  <a:pt x="54" y="9604"/>
                </a:lnTo>
                <a:lnTo>
                  <a:pt x="134" y="9681"/>
                </a:lnTo>
                <a:lnTo>
                  <a:pt x="215" y="9758"/>
                </a:lnTo>
                <a:lnTo>
                  <a:pt x="349" y="9836"/>
                </a:lnTo>
                <a:lnTo>
                  <a:pt x="482" y="9913"/>
                </a:lnTo>
                <a:lnTo>
                  <a:pt x="616" y="9982"/>
                </a:lnTo>
                <a:lnTo>
                  <a:pt x="803" y="10052"/>
                </a:lnTo>
                <a:lnTo>
                  <a:pt x="964" y="10114"/>
                </a:lnTo>
                <a:lnTo>
                  <a:pt x="1178" y="10168"/>
                </a:lnTo>
                <a:lnTo>
                  <a:pt x="1392" y="10222"/>
                </a:lnTo>
                <a:lnTo>
                  <a:pt x="1606" y="10276"/>
                </a:lnTo>
                <a:lnTo>
                  <a:pt x="1847" y="10314"/>
                </a:lnTo>
                <a:lnTo>
                  <a:pt x="2114" y="10353"/>
                </a:lnTo>
                <a:lnTo>
                  <a:pt x="2355" y="10384"/>
                </a:lnTo>
                <a:lnTo>
                  <a:pt x="2622" y="10407"/>
                </a:lnTo>
                <a:lnTo>
                  <a:pt x="2890" y="10422"/>
                </a:lnTo>
                <a:lnTo>
                  <a:pt x="3157" y="10430"/>
                </a:lnTo>
                <a:lnTo>
                  <a:pt x="3452" y="10430"/>
                </a:lnTo>
                <a:lnTo>
                  <a:pt x="3719" y="10415"/>
                </a:lnTo>
                <a:lnTo>
                  <a:pt x="4013" y="10399"/>
                </a:lnTo>
                <a:lnTo>
                  <a:pt x="4281" y="10368"/>
                </a:lnTo>
                <a:lnTo>
                  <a:pt x="4575" y="10330"/>
                </a:lnTo>
                <a:lnTo>
                  <a:pt x="4843" y="10283"/>
                </a:lnTo>
                <a:lnTo>
                  <a:pt x="5110" y="10222"/>
                </a:lnTo>
                <a:lnTo>
                  <a:pt x="5966" y="9998"/>
                </a:lnTo>
                <a:lnTo>
                  <a:pt x="6822" y="9774"/>
                </a:lnTo>
                <a:lnTo>
                  <a:pt x="7678" y="9550"/>
                </a:lnTo>
                <a:lnTo>
                  <a:pt x="8507" y="9311"/>
                </a:lnTo>
                <a:lnTo>
                  <a:pt x="9310" y="9071"/>
                </a:lnTo>
                <a:lnTo>
                  <a:pt x="10139" y="8824"/>
                </a:lnTo>
                <a:lnTo>
                  <a:pt x="10915" y="8570"/>
                </a:lnTo>
                <a:lnTo>
                  <a:pt x="11691" y="8307"/>
                </a:lnTo>
                <a:lnTo>
                  <a:pt x="12440" y="8045"/>
                </a:lnTo>
                <a:lnTo>
                  <a:pt x="13189" y="7774"/>
                </a:lnTo>
                <a:lnTo>
                  <a:pt x="13911" y="7504"/>
                </a:lnTo>
                <a:lnTo>
                  <a:pt x="14607" y="7226"/>
                </a:lnTo>
                <a:lnTo>
                  <a:pt x="15275" y="6941"/>
                </a:lnTo>
                <a:lnTo>
                  <a:pt x="15944" y="6655"/>
                </a:lnTo>
                <a:lnTo>
                  <a:pt x="16559" y="6362"/>
                </a:lnTo>
                <a:lnTo>
                  <a:pt x="17175" y="6061"/>
                </a:lnTo>
                <a:lnTo>
                  <a:pt x="17736" y="5760"/>
                </a:lnTo>
                <a:lnTo>
                  <a:pt x="18298" y="5458"/>
                </a:lnTo>
                <a:lnTo>
                  <a:pt x="18806" y="5150"/>
                </a:lnTo>
                <a:lnTo>
                  <a:pt x="19288" y="4841"/>
                </a:lnTo>
                <a:lnTo>
                  <a:pt x="19743" y="4524"/>
                </a:lnTo>
                <a:lnTo>
                  <a:pt x="20171" y="4208"/>
                </a:lnTo>
                <a:lnTo>
                  <a:pt x="20545" y="3891"/>
                </a:lnTo>
                <a:lnTo>
                  <a:pt x="20920" y="3567"/>
                </a:lnTo>
                <a:lnTo>
                  <a:pt x="21241" y="3243"/>
                </a:lnTo>
                <a:lnTo>
                  <a:pt x="21508" y="2919"/>
                </a:lnTo>
                <a:lnTo>
                  <a:pt x="21749" y="2587"/>
                </a:lnTo>
                <a:lnTo>
                  <a:pt x="21936" y="2255"/>
                </a:lnTo>
                <a:lnTo>
                  <a:pt x="22097" y="1923"/>
                </a:lnTo>
                <a:lnTo>
                  <a:pt x="22230" y="1583"/>
                </a:lnTo>
                <a:lnTo>
                  <a:pt x="22284" y="1243"/>
                </a:lnTo>
                <a:lnTo>
                  <a:pt x="22311" y="911"/>
                </a:lnTo>
                <a:lnTo>
                  <a:pt x="22311" y="811"/>
                </a:lnTo>
                <a:lnTo>
                  <a:pt x="22257" y="718"/>
                </a:lnTo>
                <a:lnTo>
                  <a:pt x="22177" y="634"/>
                </a:lnTo>
                <a:lnTo>
                  <a:pt x="22097" y="549"/>
                </a:lnTo>
                <a:lnTo>
                  <a:pt x="21963" y="471"/>
                </a:lnTo>
                <a:lnTo>
                  <a:pt x="21802" y="402"/>
                </a:lnTo>
                <a:lnTo>
                  <a:pt x="21615" y="340"/>
                </a:lnTo>
                <a:lnTo>
                  <a:pt x="21428" y="278"/>
                </a:lnTo>
                <a:lnTo>
                  <a:pt x="21214" y="224"/>
                </a:lnTo>
                <a:lnTo>
                  <a:pt x="20973" y="178"/>
                </a:lnTo>
                <a:lnTo>
                  <a:pt x="20732" y="139"/>
                </a:lnTo>
                <a:lnTo>
                  <a:pt x="20492" y="101"/>
                </a:lnTo>
                <a:lnTo>
                  <a:pt x="20197" y="70"/>
                </a:lnTo>
                <a:lnTo>
                  <a:pt x="19930" y="47"/>
                </a:lnTo>
                <a:lnTo>
                  <a:pt x="19636" y="24"/>
                </a:lnTo>
                <a:lnTo>
                  <a:pt x="19341" y="16"/>
                </a:lnTo>
                <a:lnTo>
                  <a:pt x="19047" y="8"/>
                </a:lnTo>
                <a:lnTo>
                  <a:pt x="1875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7"/>
          <p:cNvSpPr/>
          <p:nvPr/>
        </p:nvSpPr>
        <p:spPr>
          <a:xfrm rot="10800000">
            <a:off x="4064601" y="4774226"/>
            <a:ext cx="716024" cy="390161"/>
          </a:xfrm>
          <a:custGeom>
            <a:rect b="b" l="l" r="r" t="t"/>
            <a:pathLst>
              <a:path extrusionOk="0" h="43472" w="243753">
                <a:moveTo>
                  <a:pt x="5966" y="1"/>
                </a:moveTo>
                <a:lnTo>
                  <a:pt x="5351" y="8"/>
                </a:lnTo>
                <a:lnTo>
                  <a:pt x="4762" y="24"/>
                </a:lnTo>
                <a:lnTo>
                  <a:pt x="4174" y="62"/>
                </a:lnTo>
                <a:lnTo>
                  <a:pt x="3585" y="109"/>
                </a:lnTo>
                <a:lnTo>
                  <a:pt x="3050" y="170"/>
                </a:lnTo>
                <a:lnTo>
                  <a:pt x="2542" y="248"/>
                </a:lnTo>
                <a:lnTo>
                  <a:pt x="2060" y="340"/>
                </a:lnTo>
                <a:lnTo>
                  <a:pt x="1820" y="394"/>
                </a:lnTo>
                <a:lnTo>
                  <a:pt x="1606" y="448"/>
                </a:lnTo>
                <a:lnTo>
                  <a:pt x="1418" y="510"/>
                </a:lnTo>
                <a:lnTo>
                  <a:pt x="1204" y="572"/>
                </a:lnTo>
                <a:lnTo>
                  <a:pt x="1044" y="634"/>
                </a:lnTo>
                <a:lnTo>
                  <a:pt x="857" y="703"/>
                </a:lnTo>
                <a:lnTo>
                  <a:pt x="723" y="773"/>
                </a:lnTo>
                <a:lnTo>
                  <a:pt x="562" y="850"/>
                </a:lnTo>
                <a:lnTo>
                  <a:pt x="455" y="935"/>
                </a:lnTo>
                <a:lnTo>
                  <a:pt x="322" y="1012"/>
                </a:lnTo>
                <a:lnTo>
                  <a:pt x="241" y="1104"/>
                </a:lnTo>
                <a:lnTo>
                  <a:pt x="161" y="1189"/>
                </a:lnTo>
                <a:lnTo>
                  <a:pt x="81" y="1282"/>
                </a:lnTo>
                <a:lnTo>
                  <a:pt x="54" y="1382"/>
                </a:lnTo>
                <a:lnTo>
                  <a:pt x="27" y="1483"/>
                </a:lnTo>
                <a:lnTo>
                  <a:pt x="1" y="1591"/>
                </a:lnTo>
                <a:lnTo>
                  <a:pt x="27" y="1699"/>
                </a:lnTo>
                <a:lnTo>
                  <a:pt x="54" y="1807"/>
                </a:lnTo>
                <a:lnTo>
                  <a:pt x="402" y="2733"/>
                </a:lnTo>
                <a:lnTo>
                  <a:pt x="803" y="3660"/>
                </a:lnTo>
                <a:lnTo>
                  <a:pt x="1285" y="4586"/>
                </a:lnTo>
                <a:lnTo>
                  <a:pt x="1793" y="5513"/>
                </a:lnTo>
                <a:lnTo>
                  <a:pt x="2355" y="6439"/>
                </a:lnTo>
                <a:lnTo>
                  <a:pt x="2970" y="7358"/>
                </a:lnTo>
                <a:lnTo>
                  <a:pt x="3639" y="8276"/>
                </a:lnTo>
                <a:lnTo>
                  <a:pt x="4361" y="9195"/>
                </a:lnTo>
                <a:lnTo>
                  <a:pt x="5110" y="10106"/>
                </a:lnTo>
                <a:lnTo>
                  <a:pt x="5939" y="11017"/>
                </a:lnTo>
                <a:lnTo>
                  <a:pt x="6822" y="11920"/>
                </a:lnTo>
                <a:lnTo>
                  <a:pt x="7732" y="12823"/>
                </a:lnTo>
                <a:lnTo>
                  <a:pt x="8721" y="13719"/>
                </a:lnTo>
                <a:lnTo>
                  <a:pt x="9738" y="14607"/>
                </a:lnTo>
                <a:lnTo>
                  <a:pt x="10808" y="15494"/>
                </a:lnTo>
                <a:lnTo>
                  <a:pt x="11931" y="16374"/>
                </a:lnTo>
                <a:lnTo>
                  <a:pt x="13108" y="17247"/>
                </a:lnTo>
                <a:lnTo>
                  <a:pt x="14339" y="18111"/>
                </a:lnTo>
                <a:lnTo>
                  <a:pt x="15623" y="18968"/>
                </a:lnTo>
                <a:lnTo>
                  <a:pt x="16961" y="19818"/>
                </a:lnTo>
                <a:lnTo>
                  <a:pt x="18325" y="20667"/>
                </a:lnTo>
                <a:lnTo>
                  <a:pt x="19769" y="21500"/>
                </a:lnTo>
                <a:lnTo>
                  <a:pt x="21241" y="22319"/>
                </a:lnTo>
                <a:lnTo>
                  <a:pt x="22765" y="23137"/>
                </a:lnTo>
                <a:lnTo>
                  <a:pt x="24344" y="23940"/>
                </a:lnTo>
                <a:lnTo>
                  <a:pt x="25975" y="24735"/>
                </a:lnTo>
                <a:lnTo>
                  <a:pt x="27661" y="25523"/>
                </a:lnTo>
                <a:lnTo>
                  <a:pt x="29373" y="26295"/>
                </a:lnTo>
                <a:lnTo>
                  <a:pt x="31165" y="27059"/>
                </a:lnTo>
                <a:lnTo>
                  <a:pt x="32075" y="27437"/>
                </a:lnTo>
                <a:lnTo>
                  <a:pt x="32984" y="27808"/>
                </a:lnTo>
                <a:lnTo>
                  <a:pt x="33920" y="28178"/>
                </a:lnTo>
                <a:lnTo>
                  <a:pt x="34857" y="28549"/>
                </a:lnTo>
                <a:lnTo>
                  <a:pt x="35820" y="28912"/>
                </a:lnTo>
                <a:lnTo>
                  <a:pt x="36783" y="29274"/>
                </a:lnTo>
                <a:lnTo>
                  <a:pt x="37772" y="29630"/>
                </a:lnTo>
                <a:lnTo>
                  <a:pt x="38762" y="29985"/>
                </a:lnTo>
                <a:lnTo>
                  <a:pt x="39779" y="30340"/>
                </a:lnTo>
                <a:lnTo>
                  <a:pt x="40795" y="30687"/>
                </a:lnTo>
                <a:lnTo>
                  <a:pt x="41812" y="31027"/>
                </a:lnTo>
                <a:lnTo>
                  <a:pt x="42855" y="31374"/>
                </a:lnTo>
                <a:lnTo>
                  <a:pt x="43925" y="31706"/>
                </a:lnTo>
                <a:lnTo>
                  <a:pt x="44968" y="32038"/>
                </a:lnTo>
                <a:lnTo>
                  <a:pt x="46065" y="32370"/>
                </a:lnTo>
                <a:lnTo>
                  <a:pt x="47162" y="32694"/>
                </a:lnTo>
                <a:lnTo>
                  <a:pt x="48259" y="33019"/>
                </a:lnTo>
                <a:lnTo>
                  <a:pt x="49382" y="33335"/>
                </a:lnTo>
                <a:lnTo>
                  <a:pt x="50506" y="33652"/>
                </a:lnTo>
                <a:lnTo>
                  <a:pt x="51629" y="33960"/>
                </a:lnTo>
                <a:lnTo>
                  <a:pt x="52780" y="34269"/>
                </a:lnTo>
                <a:lnTo>
                  <a:pt x="53957" y="34570"/>
                </a:lnTo>
                <a:lnTo>
                  <a:pt x="55134" y="34871"/>
                </a:lnTo>
                <a:lnTo>
                  <a:pt x="56311" y="35165"/>
                </a:lnTo>
                <a:lnTo>
                  <a:pt x="57514" y="35458"/>
                </a:lnTo>
                <a:lnTo>
                  <a:pt x="58745" y="35744"/>
                </a:lnTo>
                <a:lnTo>
                  <a:pt x="59975" y="36022"/>
                </a:lnTo>
                <a:lnTo>
                  <a:pt x="61206" y="36300"/>
                </a:lnTo>
                <a:lnTo>
                  <a:pt x="62437" y="36570"/>
                </a:lnTo>
                <a:lnTo>
                  <a:pt x="63721" y="36840"/>
                </a:lnTo>
                <a:lnTo>
                  <a:pt x="64978" y="37102"/>
                </a:lnTo>
                <a:lnTo>
                  <a:pt x="66262" y="37365"/>
                </a:lnTo>
                <a:lnTo>
                  <a:pt x="67573" y="37620"/>
                </a:lnTo>
                <a:lnTo>
                  <a:pt x="68883" y="37867"/>
                </a:lnTo>
                <a:lnTo>
                  <a:pt x="70194" y="38114"/>
                </a:lnTo>
                <a:lnTo>
                  <a:pt x="71532" y="38353"/>
                </a:lnTo>
                <a:lnTo>
                  <a:pt x="72869" y="38592"/>
                </a:lnTo>
                <a:lnTo>
                  <a:pt x="74234" y="38824"/>
                </a:lnTo>
                <a:lnTo>
                  <a:pt x="75598" y="39048"/>
                </a:lnTo>
                <a:lnTo>
                  <a:pt x="76989" y="39264"/>
                </a:lnTo>
                <a:lnTo>
                  <a:pt x="78380" y="39480"/>
                </a:lnTo>
                <a:lnTo>
                  <a:pt x="79798" y="39696"/>
                </a:lnTo>
                <a:lnTo>
                  <a:pt x="81215" y="39897"/>
                </a:lnTo>
                <a:lnTo>
                  <a:pt x="82633" y="40098"/>
                </a:lnTo>
                <a:lnTo>
                  <a:pt x="84078" y="40298"/>
                </a:lnTo>
                <a:lnTo>
                  <a:pt x="85522" y="40484"/>
                </a:lnTo>
                <a:lnTo>
                  <a:pt x="86994" y="40669"/>
                </a:lnTo>
                <a:lnTo>
                  <a:pt x="88465" y="40847"/>
                </a:lnTo>
                <a:lnTo>
                  <a:pt x="89963" y="41024"/>
                </a:lnTo>
                <a:lnTo>
                  <a:pt x="91461" y="41194"/>
                </a:lnTo>
                <a:lnTo>
                  <a:pt x="92959" y="41356"/>
                </a:lnTo>
                <a:lnTo>
                  <a:pt x="94484" y="41510"/>
                </a:lnTo>
                <a:lnTo>
                  <a:pt x="96035" y="41665"/>
                </a:lnTo>
                <a:lnTo>
                  <a:pt x="97587" y="41812"/>
                </a:lnTo>
                <a:lnTo>
                  <a:pt x="99138" y="41950"/>
                </a:lnTo>
                <a:lnTo>
                  <a:pt x="100717" y="42082"/>
                </a:lnTo>
                <a:lnTo>
                  <a:pt x="102295" y="42213"/>
                </a:lnTo>
                <a:lnTo>
                  <a:pt x="103873" y="42336"/>
                </a:lnTo>
                <a:lnTo>
                  <a:pt x="105505" y="42452"/>
                </a:lnTo>
                <a:lnTo>
                  <a:pt x="107110" y="42560"/>
                </a:lnTo>
                <a:lnTo>
                  <a:pt x="108742" y="42668"/>
                </a:lnTo>
                <a:lnTo>
                  <a:pt x="110374" y="42761"/>
                </a:lnTo>
                <a:lnTo>
                  <a:pt x="112032" y="42854"/>
                </a:lnTo>
                <a:lnTo>
                  <a:pt x="113691" y="42939"/>
                </a:lnTo>
                <a:lnTo>
                  <a:pt x="115376" y="43024"/>
                </a:lnTo>
                <a:lnTo>
                  <a:pt x="117061" y="43093"/>
                </a:lnTo>
                <a:lnTo>
                  <a:pt x="118773" y="43163"/>
                </a:lnTo>
                <a:lnTo>
                  <a:pt x="120485" y="43224"/>
                </a:lnTo>
                <a:lnTo>
                  <a:pt x="122197" y="43278"/>
                </a:lnTo>
                <a:lnTo>
                  <a:pt x="123936" y="43325"/>
                </a:lnTo>
                <a:lnTo>
                  <a:pt x="125835" y="43371"/>
                </a:lnTo>
                <a:lnTo>
                  <a:pt x="127708" y="43402"/>
                </a:lnTo>
                <a:lnTo>
                  <a:pt x="129581" y="43433"/>
                </a:lnTo>
                <a:lnTo>
                  <a:pt x="131426" y="43456"/>
                </a:lnTo>
                <a:lnTo>
                  <a:pt x="133245" y="43464"/>
                </a:lnTo>
                <a:lnTo>
                  <a:pt x="135064" y="43471"/>
                </a:lnTo>
                <a:lnTo>
                  <a:pt x="136883" y="43471"/>
                </a:lnTo>
                <a:lnTo>
                  <a:pt x="138676" y="43456"/>
                </a:lnTo>
                <a:lnTo>
                  <a:pt x="140441" y="43440"/>
                </a:lnTo>
                <a:lnTo>
                  <a:pt x="142180" y="43410"/>
                </a:lnTo>
                <a:lnTo>
                  <a:pt x="143946" y="43379"/>
                </a:lnTo>
                <a:lnTo>
                  <a:pt x="145658" y="43340"/>
                </a:lnTo>
                <a:lnTo>
                  <a:pt x="147370" y="43286"/>
                </a:lnTo>
                <a:lnTo>
                  <a:pt x="149082" y="43232"/>
                </a:lnTo>
                <a:lnTo>
                  <a:pt x="150767" y="43170"/>
                </a:lnTo>
                <a:lnTo>
                  <a:pt x="152426" y="43101"/>
                </a:lnTo>
                <a:lnTo>
                  <a:pt x="154084" y="43024"/>
                </a:lnTo>
                <a:lnTo>
                  <a:pt x="155716" y="42939"/>
                </a:lnTo>
                <a:lnTo>
                  <a:pt x="157348" y="42846"/>
                </a:lnTo>
                <a:lnTo>
                  <a:pt x="158953" y="42746"/>
                </a:lnTo>
                <a:lnTo>
                  <a:pt x="160531" y="42638"/>
                </a:lnTo>
                <a:lnTo>
                  <a:pt x="162109" y="42529"/>
                </a:lnTo>
                <a:lnTo>
                  <a:pt x="163688" y="42406"/>
                </a:lnTo>
                <a:lnTo>
                  <a:pt x="165212" y="42282"/>
                </a:lnTo>
                <a:lnTo>
                  <a:pt x="166764" y="42151"/>
                </a:lnTo>
                <a:lnTo>
                  <a:pt x="168262" y="42012"/>
                </a:lnTo>
                <a:lnTo>
                  <a:pt x="169787" y="41866"/>
                </a:lnTo>
                <a:lnTo>
                  <a:pt x="171258" y="41711"/>
                </a:lnTo>
                <a:lnTo>
                  <a:pt x="172729" y="41557"/>
                </a:lnTo>
                <a:lnTo>
                  <a:pt x="174201" y="41387"/>
                </a:lnTo>
                <a:lnTo>
                  <a:pt x="175645" y="41217"/>
                </a:lnTo>
                <a:lnTo>
                  <a:pt x="177063" y="41040"/>
                </a:lnTo>
                <a:lnTo>
                  <a:pt x="178481" y="40854"/>
                </a:lnTo>
                <a:lnTo>
                  <a:pt x="179872" y="40669"/>
                </a:lnTo>
                <a:lnTo>
                  <a:pt x="181263" y="40468"/>
                </a:lnTo>
                <a:lnTo>
                  <a:pt x="182627" y="40268"/>
                </a:lnTo>
                <a:lnTo>
                  <a:pt x="183965" y="40059"/>
                </a:lnTo>
                <a:lnTo>
                  <a:pt x="185302" y="39843"/>
                </a:lnTo>
                <a:lnTo>
                  <a:pt x="186640" y="39627"/>
                </a:lnTo>
                <a:lnTo>
                  <a:pt x="187924" y="39403"/>
                </a:lnTo>
                <a:lnTo>
                  <a:pt x="189234" y="39171"/>
                </a:lnTo>
                <a:lnTo>
                  <a:pt x="190492" y="38932"/>
                </a:lnTo>
                <a:lnTo>
                  <a:pt x="191749" y="38693"/>
                </a:lnTo>
                <a:lnTo>
                  <a:pt x="193006" y="38446"/>
                </a:lnTo>
                <a:lnTo>
                  <a:pt x="194237" y="38191"/>
                </a:lnTo>
                <a:lnTo>
                  <a:pt x="195467" y="37928"/>
                </a:lnTo>
                <a:lnTo>
                  <a:pt x="196644" y="37666"/>
                </a:lnTo>
                <a:lnTo>
                  <a:pt x="197848" y="37396"/>
                </a:lnTo>
                <a:lnTo>
                  <a:pt x="198998" y="37126"/>
                </a:lnTo>
                <a:lnTo>
                  <a:pt x="200175" y="36840"/>
                </a:lnTo>
                <a:lnTo>
                  <a:pt x="201299" y="36562"/>
                </a:lnTo>
                <a:lnTo>
                  <a:pt x="202422" y="36269"/>
                </a:lnTo>
                <a:lnTo>
                  <a:pt x="203546" y="35975"/>
                </a:lnTo>
                <a:lnTo>
                  <a:pt x="204643" y="35674"/>
                </a:lnTo>
                <a:lnTo>
                  <a:pt x="205713" y="35373"/>
                </a:lnTo>
                <a:lnTo>
                  <a:pt x="206783" y="35064"/>
                </a:lnTo>
                <a:lnTo>
                  <a:pt x="207826" y="34748"/>
                </a:lnTo>
                <a:lnTo>
                  <a:pt x="208869" y="34431"/>
                </a:lnTo>
                <a:lnTo>
                  <a:pt x="209886" y="34107"/>
                </a:lnTo>
                <a:lnTo>
                  <a:pt x="210902" y="33775"/>
                </a:lnTo>
                <a:lnTo>
                  <a:pt x="211892" y="33443"/>
                </a:lnTo>
                <a:lnTo>
                  <a:pt x="212855" y="33111"/>
                </a:lnTo>
                <a:lnTo>
                  <a:pt x="213818" y="32772"/>
                </a:lnTo>
                <a:lnTo>
                  <a:pt x="214755" y="32424"/>
                </a:lnTo>
                <a:lnTo>
                  <a:pt x="215691" y="32077"/>
                </a:lnTo>
                <a:lnTo>
                  <a:pt x="216600" y="31722"/>
                </a:lnTo>
                <a:lnTo>
                  <a:pt x="217510" y="31367"/>
                </a:lnTo>
                <a:lnTo>
                  <a:pt x="218393" y="31004"/>
                </a:lnTo>
                <a:lnTo>
                  <a:pt x="219249" y="30641"/>
                </a:lnTo>
                <a:lnTo>
                  <a:pt x="220105" y="30270"/>
                </a:lnTo>
                <a:lnTo>
                  <a:pt x="220934" y="29892"/>
                </a:lnTo>
                <a:lnTo>
                  <a:pt x="221763" y="29514"/>
                </a:lnTo>
                <a:lnTo>
                  <a:pt x="222566" y="29135"/>
                </a:lnTo>
                <a:lnTo>
                  <a:pt x="223368" y="28749"/>
                </a:lnTo>
                <a:lnTo>
                  <a:pt x="224144" y="28363"/>
                </a:lnTo>
                <a:lnTo>
                  <a:pt x="224920" y="27970"/>
                </a:lnTo>
                <a:lnTo>
                  <a:pt x="225669" y="27576"/>
                </a:lnTo>
                <a:lnTo>
                  <a:pt x="226391" y="27182"/>
                </a:lnTo>
                <a:lnTo>
                  <a:pt x="227113" y="26781"/>
                </a:lnTo>
                <a:lnTo>
                  <a:pt x="227809" y="26372"/>
                </a:lnTo>
                <a:lnTo>
                  <a:pt x="228504" y="25963"/>
                </a:lnTo>
                <a:lnTo>
                  <a:pt x="229173" y="25553"/>
                </a:lnTo>
                <a:lnTo>
                  <a:pt x="229815" y="25137"/>
                </a:lnTo>
                <a:lnTo>
                  <a:pt x="230457" y="24720"/>
                </a:lnTo>
                <a:lnTo>
                  <a:pt x="231099" y="24303"/>
                </a:lnTo>
                <a:lnTo>
                  <a:pt x="231714" y="23878"/>
                </a:lnTo>
                <a:lnTo>
                  <a:pt x="232303" y="23446"/>
                </a:lnTo>
                <a:lnTo>
                  <a:pt x="232891" y="23021"/>
                </a:lnTo>
                <a:lnTo>
                  <a:pt x="233453" y="22589"/>
                </a:lnTo>
                <a:lnTo>
                  <a:pt x="233988" y="22149"/>
                </a:lnTo>
                <a:lnTo>
                  <a:pt x="234523" y="21717"/>
                </a:lnTo>
                <a:lnTo>
                  <a:pt x="235058" y="21277"/>
                </a:lnTo>
                <a:lnTo>
                  <a:pt x="235566" y="20837"/>
                </a:lnTo>
                <a:lnTo>
                  <a:pt x="236048" y="20389"/>
                </a:lnTo>
                <a:lnTo>
                  <a:pt x="236529" y="19941"/>
                </a:lnTo>
                <a:lnTo>
                  <a:pt x="236984" y="19493"/>
                </a:lnTo>
                <a:lnTo>
                  <a:pt x="237439" y="19038"/>
                </a:lnTo>
                <a:lnTo>
                  <a:pt x="237867" y="18582"/>
                </a:lnTo>
                <a:lnTo>
                  <a:pt x="238268" y="18127"/>
                </a:lnTo>
                <a:lnTo>
                  <a:pt x="238670" y="17671"/>
                </a:lnTo>
                <a:lnTo>
                  <a:pt x="239071" y="17208"/>
                </a:lnTo>
                <a:lnTo>
                  <a:pt x="239419" y="16753"/>
                </a:lnTo>
                <a:lnTo>
                  <a:pt x="239793" y="16282"/>
                </a:lnTo>
                <a:lnTo>
                  <a:pt x="240114" y="15819"/>
                </a:lnTo>
                <a:lnTo>
                  <a:pt x="240756" y="14885"/>
                </a:lnTo>
                <a:lnTo>
                  <a:pt x="241318" y="13935"/>
                </a:lnTo>
                <a:lnTo>
                  <a:pt x="241826" y="12985"/>
                </a:lnTo>
                <a:lnTo>
                  <a:pt x="242281" y="12036"/>
                </a:lnTo>
                <a:lnTo>
                  <a:pt x="242682" y="11071"/>
                </a:lnTo>
                <a:lnTo>
                  <a:pt x="243003" y="10106"/>
                </a:lnTo>
                <a:lnTo>
                  <a:pt x="243271" y="9141"/>
                </a:lnTo>
                <a:lnTo>
                  <a:pt x="243485" y="8168"/>
                </a:lnTo>
                <a:lnTo>
                  <a:pt x="243618" y="7188"/>
                </a:lnTo>
                <a:lnTo>
                  <a:pt x="243725" y="6215"/>
                </a:lnTo>
                <a:lnTo>
                  <a:pt x="243752" y="5235"/>
                </a:lnTo>
                <a:lnTo>
                  <a:pt x="243699" y="4254"/>
                </a:lnTo>
                <a:lnTo>
                  <a:pt x="243672" y="4108"/>
                </a:lnTo>
                <a:lnTo>
                  <a:pt x="243592" y="3976"/>
                </a:lnTo>
                <a:lnTo>
                  <a:pt x="243485" y="3860"/>
                </a:lnTo>
                <a:lnTo>
                  <a:pt x="243351" y="3745"/>
                </a:lnTo>
                <a:lnTo>
                  <a:pt x="243164" y="3644"/>
                </a:lnTo>
                <a:lnTo>
                  <a:pt x="242950" y="3544"/>
                </a:lnTo>
                <a:lnTo>
                  <a:pt x="242709" y="3459"/>
                </a:lnTo>
                <a:lnTo>
                  <a:pt x="242441" y="3390"/>
                </a:lnTo>
                <a:lnTo>
                  <a:pt x="242147" y="3320"/>
                </a:lnTo>
                <a:lnTo>
                  <a:pt x="241826" y="3258"/>
                </a:lnTo>
                <a:lnTo>
                  <a:pt x="241505" y="3212"/>
                </a:lnTo>
                <a:lnTo>
                  <a:pt x="241157" y="3173"/>
                </a:lnTo>
                <a:lnTo>
                  <a:pt x="240810" y="3143"/>
                </a:lnTo>
                <a:lnTo>
                  <a:pt x="240435" y="3119"/>
                </a:lnTo>
                <a:lnTo>
                  <a:pt x="240061" y="3112"/>
                </a:lnTo>
                <a:lnTo>
                  <a:pt x="239686" y="3104"/>
                </a:lnTo>
                <a:lnTo>
                  <a:pt x="239312" y="3112"/>
                </a:lnTo>
                <a:lnTo>
                  <a:pt x="238937" y="3127"/>
                </a:lnTo>
                <a:lnTo>
                  <a:pt x="238589" y="3150"/>
                </a:lnTo>
                <a:lnTo>
                  <a:pt x="238215" y="3181"/>
                </a:lnTo>
                <a:lnTo>
                  <a:pt x="237867" y="3220"/>
                </a:lnTo>
                <a:lnTo>
                  <a:pt x="237519" y="3266"/>
                </a:lnTo>
                <a:lnTo>
                  <a:pt x="237198" y="3328"/>
                </a:lnTo>
                <a:lnTo>
                  <a:pt x="236904" y="3397"/>
                </a:lnTo>
                <a:lnTo>
                  <a:pt x="236610" y="3475"/>
                </a:lnTo>
                <a:lnTo>
                  <a:pt x="236369" y="3559"/>
                </a:lnTo>
                <a:lnTo>
                  <a:pt x="236128" y="3652"/>
                </a:lnTo>
                <a:lnTo>
                  <a:pt x="235941" y="3752"/>
                </a:lnTo>
                <a:lnTo>
                  <a:pt x="235754" y="3860"/>
                </a:lnTo>
                <a:lnTo>
                  <a:pt x="235620" y="3984"/>
                </a:lnTo>
                <a:lnTo>
                  <a:pt x="235540" y="4115"/>
                </a:lnTo>
                <a:lnTo>
                  <a:pt x="235459" y="4254"/>
                </a:lnTo>
                <a:lnTo>
                  <a:pt x="235245" y="5127"/>
                </a:lnTo>
                <a:lnTo>
                  <a:pt x="234951" y="6007"/>
                </a:lnTo>
                <a:lnTo>
                  <a:pt x="234630" y="6879"/>
                </a:lnTo>
                <a:lnTo>
                  <a:pt x="234282" y="7759"/>
                </a:lnTo>
                <a:lnTo>
                  <a:pt x="233881" y="8631"/>
                </a:lnTo>
                <a:lnTo>
                  <a:pt x="233426" y="9504"/>
                </a:lnTo>
                <a:lnTo>
                  <a:pt x="232945" y="10368"/>
                </a:lnTo>
                <a:lnTo>
                  <a:pt x="232437" y="11233"/>
                </a:lnTo>
                <a:lnTo>
                  <a:pt x="231848" y="12098"/>
                </a:lnTo>
                <a:lnTo>
                  <a:pt x="231260" y="12955"/>
                </a:lnTo>
                <a:lnTo>
                  <a:pt x="230591" y="13804"/>
                </a:lnTo>
                <a:lnTo>
                  <a:pt x="229895" y="14653"/>
                </a:lnTo>
                <a:lnTo>
                  <a:pt x="229146" y="15494"/>
                </a:lnTo>
                <a:lnTo>
                  <a:pt x="228371" y="16328"/>
                </a:lnTo>
                <a:lnTo>
                  <a:pt x="227541" y="17162"/>
                </a:lnTo>
                <a:lnTo>
                  <a:pt x="226659" y="17980"/>
                </a:lnTo>
                <a:lnTo>
                  <a:pt x="225749" y="18791"/>
                </a:lnTo>
                <a:lnTo>
                  <a:pt x="224786" y="19601"/>
                </a:lnTo>
                <a:lnTo>
                  <a:pt x="223769" y="20397"/>
                </a:lnTo>
                <a:lnTo>
                  <a:pt x="222699" y="21184"/>
                </a:lnTo>
                <a:lnTo>
                  <a:pt x="221603" y="21964"/>
                </a:lnTo>
                <a:lnTo>
                  <a:pt x="220452" y="22736"/>
                </a:lnTo>
                <a:lnTo>
                  <a:pt x="219249" y="23492"/>
                </a:lnTo>
                <a:lnTo>
                  <a:pt x="217991" y="24241"/>
                </a:lnTo>
                <a:lnTo>
                  <a:pt x="216681" y="24974"/>
                </a:lnTo>
                <a:lnTo>
                  <a:pt x="215343" y="25700"/>
                </a:lnTo>
                <a:lnTo>
                  <a:pt x="214648" y="26055"/>
                </a:lnTo>
                <a:lnTo>
                  <a:pt x="213952" y="26410"/>
                </a:lnTo>
                <a:lnTo>
                  <a:pt x="213230" y="26758"/>
                </a:lnTo>
                <a:lnTo>
                  <a:pt x="212507" y="27105"/>
                </a:lnTo>
                <a:lnTo>
                  <a:pt x="211758" y="27453"/>
                </a:lnTo>
                <a:lnTo>
                  <a:pt x="211009" y="27792"/>
                </a:lnTo>
                <a:lnTo>
                  <a:pt x="210234" y="28132"/>
                </a:lnTo>
                <a:lnTo>
                  <a:pt x="209458" y="28464"/>
                </a:lnTo>
                <a:lnTo>
                  <a:pt x="208655" y="28796"/>
                </a:lnTo>
                <a:lnTo>
                  <a:pt x="207853" y="29120"/>
                </a:lnTo>
                <a:lnTo>
                  <a:pt x="207024" y="29444"/>
                </a:lnTo>
                <a:lnTo>
                  <a:pt x="206194" y="29768"/>
                </a:lnTo>
                <a:lnTo>
                  <a:pt x="205365" y="30077"/>
                </a:lnTo>
                <a:lnTo>
                  <a:pt x="204509" y="30394"/>
                </a:lnTo>
                <a:lnTo>
                  <a:pt x="203626" y="30703"/>
                </a:lnTo>
                <a:lnTo>
                  <a:pt x="202743" y="31004"/>
                </a:lnTo>
                <a:lnTo>
                  <a:pt x="201861" y="31305"/>
                </a:lnTo>
                <a:lnTo>
                  <a:pt x="200951" y="31598"/>
                </a:lnTo>
                <a:lnTo>
                  <a:pt x="200015" y="31891"/>
                </a:lnTo>
                <a:lnTo>
                  <a:pt x="199079" y="32177"/>
                </a:lnTo>
                <a:lnTo>
                  <a:pt x="198142" y="32463"/>
                </a:lnTo>
                <a:lnTo>
                  <a:pt x="197153" y="32741"/>
                </a:lnTo>
                <a:lnTo>
                  <a:pt x="196190" y="33011"/>
                </a:lnTo>
                <a:lnTo>
                  <a:pt x="195200" y="33281"/>
                </a:lnTo>
                <a:lnTo>
                  <a:pt x="194183" y="33544"/>
                </a:lnTo>
                <a:lnTo>
                  <a:pt x="193167" y="33806"/>
                </a:lnTo>
                <a:lnTo>
                  <a:pt x="192150" y="34061"/>
                </a:lnTo>
                <a:lnTo>
                  <a:pt x="191107" y="34316"/>
                </a:lnTo>
                <a:lnTo>
                  <a:pt x="190037" y="34555"/>
                </a:lnTo>
                <a:lnTo>
                  <a:pt x="188967" y="34802"/>
                </a:lnTo>
                <a:lnTo>
                  <a:pt x="187897" y="35033"/>
                </a:lnTo>
                <a:lnTo>
                  <a:pt x="186773" y="35265"/>
                </a:lnTo>
                <a:lnTo>
                  <a:pt x="185677" y="35497"/>
                </a:lnTo>
                <a:lnTo>
                  <a:pt x="184553" y="35713"/>
                </a:lnTo>
                <a:lnTo>
                  <a:pt x="183403" y="35929"/>
                </a:lnTo>
                <a:lnTo>
                  <a:pt x="182253" y="36145"/>
                </a:lnTo>
                <a:lnTo>
                  <a:pt x="181075" y="36346"/>
                </a:lnTo>
                <a:lnTo>
                  <a:pt x="179898" y="36547"/>
                </a:lnTo>
                <a:lnTo>
                  <a:pt x="178695" y="36740"/>
                </a:lnTo>
                <a:lnTo>
                  <a:pt x="177491" y="36933"/>
                </a:lnTo>
                <a:lnTo>
                  <a:pt x="176260" y="37118"/>
                </a:lnTo>
                <a:lnTo>
                  <a:pt x="175003" y="37295"/>
                </a:lnTo>
                <a:lnTo>
                  <a:pt x="173773" y="37465"/>
                </a:lnTo>
                <a:lnTo>
                  <a:pt x="172489" y="37635"/>
                </a:lnTo>
                <a:lnTo>
                  <a:pt x="171205" y="37797"/>
                </a:lnTo>
                <a:lnTo>
                  <a:pt x="169894" y="37952"/>
                </a:lnTo>
                <a:lnTo>
                  <a:pt x="168583" y="38098"/>
                </a:lnTo>
                <a:lnTo>
                  <a:pt x="167272" y="38245"/>
                </a:lnTo>
                <a:lnTo>
                  <a:pt x="165935" y="38384"/>
                </a:lnTo>
                <a:lnTo>
                  <a:pt x="164570" y="38515"/>
                </a:lnTo>
                <a:lnTo>
                  <a:pt x="163179" y="38639"/>
                </a:lnTo>
                <a:lnTo>
                  <a:pt x="161815" y="38762"/>
                </a:lnTo>
                <a:lnTo>
                  <a:pt x="160397" y="38870"/>
                </a:lnTo>
                <a:lnTo>
                  <a:pt x="158979" y="38978"/>
                </a:lnTo>
                <a:lnTo>
                  <a:pt x="157562" y="39079"/>
                </a:lnTo>
                <a:lnTo>
                  <a:pt x="156117" y="39171"/>
                </a:lnTo>
                <a:lnTo>
                  <a:pt x="154646" y="39264"/>
                </a:lnTo>
                <a:lnTo>
                  <a:pt x="153175" y="39341"/>
                </a:lnTo>
                <a:lnTo>
                  <a:pt x="151677" y="39418"/>
                </a:lnTo>
                <a:lnTo>
                  <a:pt x="150179" y="39488"/>
                </a:lnTo>
                <a:lnTo>
                  <a:pt x="148654" y="39550"/>
                </a:lnTo>
                <a:lnTo>
                  <a:pt x="147102" y="39604"/>
                </a:lnTo>
                <a:lnTo>
                  <a:pt x="145551" y="39650"/>
                </a:lnTo>
                <a:lnTo>
                  <a:pt x="143972" y="39689"/>
                </a:lnTo>
                <a:lnTo>
                  <a:pt x="142394" y="39719"/>
                </a:lnTo>
                <a:lnTo>
                  <a:pt x="140789" y="39750"/>
                </a:lnTo>
                <a:lnTo>
                  <a:pt x="139184" y="39766"/>
                </a:lnTo>
                <a:lnTo>
                  <a:pt x="137552" y="39781"/>
                </a:lnTo>
                <a:lnTo>
                  <a:pt x="135894" y="39789"/>
                </a:lnTo>
                <a:lnTo>
                  <a:pt x="134235" y="39781"/>
                </a:lnTo>
                <a:lnTo>
                  <a:pt x="132577" y="39773"/>
                </a:lnTo>
                <a:lnTo>
                  <a:pt x="130865" y="39758"/>
                </a:lnTo>
                <a:lnTo>
                  <a:pt x="129153" y="39735"/>
                </a:lnTo>
                <a:lnTo>
                  <a:pt x="127441" y="39704"/>
                </a:lnTo>
                <a:lnTo>
                  <a:pt x="125702" y="39665"/>
                </a:lnTo>
                <a:lnTo>
                  <a:pt x="123936" y="39619"/>
                </a:lnTo>
                <a:lnTo>
                  <a:pt x="122385" y="39573"/>
                </a:lnTo>
                <a:lnTo>
                  <a:pt x="120833" y="39519"/>
                </a:lnTo>
                <a:lnTo>
                  <a:pt x="119308" y="39457"/>
                </a:lnTo>
                <a:lnTo>
                  <a:pt x="117784" y="39387"/>
                </a:lnTo>
                <a:lnTo>
                  <a:pt x="116286" y="39318"/>
                </a:lnTo>
                <a:lnTo>
                  <a:pt x="114761" y="39241"/>
                </a:lnTo>
                <a:lnTo>
                  <a:pt x="113289" y="39164"/>
                </a:lnTo>
                <a:lnTo>
                  <a:pt x="111791" y="39071"/>
                </a:lnTo>
                <a:lnTo>
                  <a:pt x="110347" y="38978"/>
                </a:lnTo>
                <a:lnTo>
                  <a:pt x="108876" y="38878"/>
                </a:lnTo>
                <a:lnTo>
                  <a:pt x="107431" y="38778"/>
                </a:lnTo>
                <a:lnTo>
                  <a:pt x="105987" y="38662"/>
                </a:lnTo>
                <a:lnTo>
                  <a:pt x="104569" y="38546"/>
                </a:lnTo>
                <a:lnTo>
                  <a:pt x="103151" y="38430"/>
                </a:lnTo>
                <a:lnTo>
                  <a:pt x="101733" y="38299"/>
                </a:lnTo>
                <a:lnTo>
                  <a:pt x="100342" y="38168"/>
                </a:lnTo>
                <a:lnTo>
                  <a:pt x="98951" y="38036"/>
                </a:lnTo>
                <a:lnTo>
                  <a:pt x="97587" y="37890"/>
                </a:lnTo>
                <a:lnTo>
                  <a:pt x="96223" y="37743"/>
                </a:lnTo>
                <a:lnTo>
                  <a:pt x="94858" y="37589"/>
                </a:lnTo>
                <a:lnTo>
                  <a:pt x="93521" y="37434"/>
                </a:lnTo>
                <a:lnTo>
                  <a:pt x="92183" y="37272"/>
                </a:lnTo>
                <a:lnTo>
                  <a:pt x="90872" y="37102"/>
                </a:lnTo>
                <a:lnTo>
                  <a:pt x="89562" y="36933"/>
                </a:lnTo>
                <a:lnTo>
                  <a:pt x="88251" y="36755"/>
                </a:lnTo>
                <a:lnTo>
                  <a:pt x="86967" y="36577"/>
                </a:lnTo>
                <a:lnTo>
                  <a:pt x="85683" y="36392"/>
                </a:lnTo>
                <a:lnTo>
                  <a:pt x="84426" y="36199"/>
                </a:lnTo>
                <a:lnTo>
                  <a:pt x="83168" y="35998"/>
                </a:lnTo>
                <a:lnTo>
                  <a:pt x="81911" y="35805"/>
                </a:lnTo>
                <a:lnTo>
                  <a:pt x="80680" y="35597"/>
                </a:lnTo>
                <a:lnTo>
                  <a:pt x="79450" y="35389"/>
                </a:lnTo>
                <a:lnTo>
                  <a:pt x="78246" y="35172"/>
                </a:lnTo>
                <a:lnTo>
                  <a:pt x="77042" y="34956"/>
                </a:lnTo>
                <a:lnTo>
                  <a:pt x="75839" y="34732"/>
                </a:lnTo>
                <a:lnTo>
                  <a:pt x="74662" y="34509"/>
                </a:lnTo>
                <a:lnTo>
                  <a:pt x="73485" y="34277"/>
                </a:lnTo>
                <a:lnTo>
                  <a:pt x="72334" y="34045"/>
                </a:lnTo>
                <a:lnTo>
                  <a:pt x="71184" y="33806"/>
                </a:lnTo>
                <a:lnTo>
                  <a:pt x="70060" y="33559"/>
                </a:lnTo>
                <a:lnTo>
                  <a:pt x="68910" y="33312"/>
                </a:lnTo>
                <a:lnTo>
                  <a:pt x="67813" y="33057"/>
                </a:lnTo>
                <a:lnTo>
                  <a:pt x="66690" y="32802"/>
                </a:lnTo>
                <a:lnTo>
                  <a:pt x="65593" y="32548"/>
                </a:lnTo>
                <a:lnTo>
                  <a:pt x="64523" y="32285"/>
                </a:lnTo>
                <a:lnTo>
                  <a:pt x="63453" y="32015"/>
                </a:lnTo>
                <a:lnTo>
                  <a:pt x="62383" y="31745"/>
                </a:lnTo>
                <a:lnTo>
                  <a:pt x="61340" y="31475"/>
                </a:lnTo>
                <a:lnTo>
                  <a:pt x="60296" y="31197"/>
                </a:lnTo>
                <a:lnTo>
                  <a:pt x="59253" y="30911"/>
                </a:lnTo>
                <a:lnTo>
                  <a:pt x="58237" y="30625"/>
                </a:lnTo>
                <a:lnTo>
                  <a:pt x="57220" y="30340"/>
                </a:lnTo>
                <a:lnTo>
                  <a:pt x="56230" y="30046"/>
                </a:lnTo>
                <a:lnTo>
                  <a:pt x="55241" y="29753"/>
                </a:lnTo>
                <a:lnTo>
                  <a:pt x="53315" y="29151"/>
                </a:lnTo>
                <a:lnTo>
                  <a:pt x="51415" y="28533"/>
                </a:lnTo>
                <a:lnTo>
                  <a:pt x="49543" y="27908"/>
                </a:lnTo>
                <a:lnTo>
                  <a:pt x="47750" y="27267"/>
                </a:lnTo>
                <a:lnTo>
                  <a:pt x="45985" y="26619"/>
                </a:lnTo>
                <a:lnTo>
                  <a:pt x="44246" y="25955"/>
                </a:lnTo>
                <a:lnTo>
                  <a:pt x="42588" y="25283"/>
                </a:lnTo>
                <a:lnTo>
                  <a:pt x="40956" y="24596"/>
                </a:lnTo>
                <a:lnTo>
                  <a:pt x="39351" y="23901"/>
                </a:lnTo>
                <a:lnTo>
                  <a:pt x="37826" y="23199"/>
                </a:lnTo>
                <a:lnTo>
                  <a:pt x="36328" y="22481"/>
                </a:lnTo>
                <a:lnTo>
                  <a:pt x="34857" y="21755"/>
                </a:lnTo>
                <a:lnTo>
                  <a:pt x="33466" y="21030"/>
                </a:lnTo>
                <a:lnTo>
                  <a:pt x="32101" y="20288"/>
                </a:lnTo>
                <a:lnTo>
                  <a:pt x="30764" y="19540"/>
                </a:lnTo>
                <a:lnTo>
                  <a:pt x="29480" y="18783"/>
                </a:lnTo>
                <a:lnTo>
                  <a:pt x="28249" y="18019"/>
                </a:lnTo>
                <a:lnTo>
                  <a:pt x="27072" y="17247"/>
                </a:lnTo>
                <a:lnTo>
                  <a:pt x="25922" y="16467"/>
                </a:lnTo>
                <a:lnTo>
                  <a:pt x="24825" y="15687"/>
                </a:lnTo>
                <a:lnTo>
                  <a:pt x="23782" y="14892"/>
                </a:lnTo>
                <a:lnTo>
                  <a:pt x="22792" y="14097"/>
                </a:lnTo>
                <a:lnTo>
                  <a:pt x="21829" y="13302"/>
                </a:lnTo>
                <a:lnTo>
                  <a:pt x="20920" y="12499"/>
                </a:lnTo>
                <a:lnTo>
                  <a:pt x="20037" y="11688"/>
                </a:lnTo>
                <a:lnTo>
                  <a:pt x="19208" y="10878"/>
                </a:lnTo>
                <a:lnTo>
                  <a:pt x="18432" y="10060"/>
                </a:lnTo>
                <a:lnTo>
                  <a:pt x="17710" y="9241"/>
                </a:lnTo>
                <a:lnTo>
                  <a:pt x="17014" y="8423"/>
                </a:lnTo>
                <a:lnTo>
                  <a:pt x="16372" y="7597"/>
                </a:lnTo>
                <a:lnTo>
                  <a:pt x="15783" y="6779"/>
                </a:lnTo>
                <a:lnTo>
                  <a:pt x="15222" y="5953"/>
                </a:lnTo>
                <a:lnTo>
                  <a:pt x="14740" y="5119"/>
                </a:lnTo>
                <a:lnTo>
                  <a:pt x="14259" y="4293"/>
                </a:lnTo>
                <a:lnTo>
                  <a:pt x="13857" y="3467"/>
                </a:lnTo>
                <a:lnTo>
                  <a:pt x="13483" y="2641"/>
                </a:lnTo>
                <a:lnTo>
                  <a:pt x="13189" y="1807"/>
                </a:lnTo>
                <a:lnTo>
                  <a:pt x="13135" y="1699"/>
                </a:lnTo>
                <a:lnTo>
                  <a:pt x="13055" y="1591"/>
                </a:lnTo>
                <a:lnTo>
                  <a:pt x="12975" y="1490"/>
                </a:lnTo>
                <a:lnTo>
                  <a:pt x="12868" y="1390"/>
                </a:lnTo>
                <a:lnTo>
                  <a:pt x="12761" y="1290"/>
                </a:lnTo>
                <a:lnTo>
                  <a:pt x="12627" y="1197"/>
                </a:lnTo>
                <a:lnTo>
                  <a:pt x="12493" y="1104"/>
                </a:lnTo>
                <a:lnTo>
                  <a:pt x="12333" y="1020"/>
                </a:lnTo>
                <a:lnTo>
                  <a:pt x="12172" y="935"/>
                </a:lnTo>
                <a:lnTo>
                  <a:pt x="11985" y="857"/>
                </a:lnTo>
                <a:lnTo>
                  <a:pt x="11771" y="780"/>
                </a:lnTo>
                <a:lnTo>
                  <a:pt x="11584" y="711"/>
                </a:lnTo>
                <a:lnTo>
                  <a:pt x="11129" y="572"/>
                </a:lnTo>
                <a:lnTo>
                  <a:pt x="10647" y="456"/>
                </a:lnTo>
                <a:lnTo>
                  <a:pt x="10112" y="348"/>
                </a:lnTo>
                <a:lnTo>
                  <a:pt x="9577" y="255"/>
                </a:lnTo>
                <a:lnTo>
                  <a:pt x="9016" y="178"/>
                </a:lnTo>
                <a:lnTo>
                  <a:pt x="8427" y="116"/>
                </a:lnTo>
                <a:lnTo>
                  <a:pt x="7812" y="62"/>
                </a:lnTo>
                <a:lnTo>
                  <a:pt x="7197" y="31"/>
                </a:lnTo>
                <a:lnTo>
                  <a:pt x="6581" y="8"/>
                </a:lnTo>
                <a:lnTo>
                  <a:pt x="596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7"/>
          <p:cNvSpPr/>
          <p:nvPr/>
        </p:nvSpPr>
        <p:spPr>
          <a:xfrm rot="10800000">
            <a:off x="132312" y="4476536"/>
            <a:ext cx="901995" cy="427667"/>
          </a:xfrm>
          <a:custGeom>
            <a:rect b="b" l="l" r="r" t="t"/>
            <a:pathLst>
              <a:path extrusionOk="0" h="46714" w="302176">
                <a:moveTo>
                  <a:pt x="39083" y="1"/>
                </a:moveTo>
                <a:lnTo>
                  <a:pt x="38522" y="9"/>
                </a:lnTo>
                <a:lnTo>
                  <a:pt x="37960" y="24"/>
                </a:lnTo>
                <a:lnTo>
                  <a:pt x="37398" y="47"/>
                </a:lnTo>
                <a:lnTo>
                  <a:pt x="36863" y="78"/>
                </a:lnTo>
                <a:lnTo>
                  <a:pt x="36328" y="124"/>
                </a:lnTo>
                <a:lnTo>
                  <a:pt x="35820" y="171"/>
                </a:lnTo>
                <a:lnTo>
                  <a:pt x="35338" y="232"/>
                </a:lnTo>
                <a:lnTo>
                  <a:pt x="34857" y="294"/>
                </a:lnTo>
                <a:lnTo>
                  <a:pt x="34402" y="371"/>
                </a:lnTo>
                <a:lnTo>
                  <a:pt x="33867" y="364"/>
                </a:lnTo>
                <a:lnTo>
                  <a:pt x="33305" y="371"/>
                </a:lnTo>
                <a:lnTo>
                  <a:pt x="32770" y="395"/>
                </a:lnTo>
                <a:lnTo>
                  <a:pt x="32208" y="425"/>
                </a:lnTo>
                <a:lnTo>
                  <a:pt x="31005" y="534"/>
                </a:lnTo>
                <a:lnTo>
                  <a:pt x="29774" y="649"/>
                </a:lnTo>
                <a:lnTo>
                  <a:pt x="28570" y="788"/>
                </a:lnTo>
                <a:lnTo>
                  <a:pt x="27340" y="950"/>
                </a:lnTo>
                <a:lnTo>
                  <a:pt x="26136" y="1120"/>
                </a:lnTo>
                <a:lnTo>
                  <a:pt x="24932" y="1313"/>
                </a:lnTo>
                <a:lnTo>
                  <a:pt x="23729" y="1514"/>
                </a:lnTo>
                <a:lnTo>
                  <a:pt x="22525" y="1738"/>
                </a:lnTo>
                <a:lnTo>
                  <a:pt x="21348" y="1969"/>
                </a:lnTo>
                <a:lnTo>
                  <a:pt x="20197" y="2216"/>
                </a:lnTo>
                <a:lnTo>
                  <a:pt x="19074" y="2471"/>
                </a:lnTo>
                <a:lnTo>
                  <a:pt x="17950" y="2749"/>
                </a:lnTo>
                <a:lnTo>
                  <a:pt x="16854" y="3027"/>
                </a:lnTo>
                <a:lnTo>
                  <a:pt x="15810" y="3320"/>
                </a:lnTo>
                <a:lnTo>
                  <a:pt x="14767" y="3629"/>
                </a:lnTo>
                <a:lnTo>
                  <a:pt x="13777" y="3946"/>
                </a:lnTo>
                <a:lnTo>
                  <a:pt x="12814" y="4262"/>
                </a:lnTo>
                <a:lnTo>
                  <a:pt x="11905" y="4594"/>
                </a:lnTo>
                <a:lnTo>
                  <a:pt x="11022" y="4934"/>
                </a:lnTo>
                <a:lnTo>
                  <a:pt x="10193" y="5281"/>
                </a:lnTo>
                <a:lnTo>
                  <a:pt x="9390" y="5636"/>
                </a:lnTo>
                <a:lnTo>
                  <a:pt x="8668" y="5999"/>
                </a:lnTo>
                <a:lnTo>
                  <a:pt x="7972" y="6362"/>
                </a:lnTo>
                <a:lnTo>
                  <a:pt x="7357" y="6733"/>
                </a:lnTo>
                <a:lnTo>
                  <a:pt x="6795" y="7103"/>
                </a:lnTo>
                <a:lnTo>
                  <a:pt x="6287" y="7481"/>
                </a:lnTo>
                <a:lnTo>
                  <a:pt x="6046" y="7667"/>
                </a:lnTo>
                <a:lnTo>
                  <a:pt x="5832" y="7860"/>
                </a:lnTo>
                <a:lnTo>
                  <a:pt x="5645" y="8053"/>
                </a:lnTo>
                <a:lnTo>
                  <a:pt x="5458" y="8238"/>
                </a:lnTo>
                <a:lnTo>
                  <a:pt x="5297" y="8431"/>
                </a:lnTo>
                <a:lnTo>
                  <a:pt x="5164" y="8624"/>
                </a:lnTo>
                <a:lnTo>
                  <a:pt x="5030" y="8817"/>
                </a:lnTo>
                <a:lnTo>
                  <a:pt x="4923" y="9010"/>
                </a:lnTo>
                <a:lnTo>
                  <a:pt x="4843" y="9203"/>
                </a:lnTo>
                <a:lnTo>
                  <a:pt x="4762" y="9396"/>
                </a:lnTo>
                <a:lnTo>
                  <a:pt x="4736" y="9581"/>
                </a:lnTo>
                <a:lnTo>
                  <a:pt x="4709" y="9774"/>
                </a:lnTo>
                <a:lnTo>
                  <a:pt x="4174" y="9921"/>
                </a:lnTo>
                <a:lnTo>
                  <a:pt x="3666" y="10075"/>
                </a:lnTo>
                <a:lnTo>
                  <a:pt x="3184" y="10237"/>
                </a:lnTo>
                <a:lnTo>
                  <a:pt x="2729" y="10400"/>
                </a:lnTo>
                <a:lnTo>
                  <a:pt x="2301" y="10569"/>
                </a:lnTo>
                <a:lnTo>
                  <a:pt x="1927" y="10747"/>
                </a:lnTo>
                <a:lnTo>
                  <a:pt x="1579" y="10925"/>
                </a:lnTo>
                <a:lnTo>
                  <a:pt x="1231" y="11110"/>
                </a:lnTo>
                <a:lnTo>
                  <a:pt x="964" y="11295"/>
                </a:lnTo>
                <a:lnTo>
                  <a:pt x="696" y="11488"/>
                </a:lnTo>
                <a:lnTo>
                  <a:pt x="482" y="11673"/>
                </a:lnTo>
                <a:lnTo>
                  <a:pt x="322" y="11866"/>
                </a:lnTo>
                <a:lnTo>
                  <a:pt x="161" y="12067"/>
                </a:lnTo>
                <a:lnTo>
                  <a:pt x="81" y="12260"/>
                </a:lnTo>
                <a:lnTo>
                  <a:pt x="27" y="12453"/>
                </a:lnTo>
                <a:lnTo>
                  <a:pt x="1" y="12654"/>
                </a:lnTo>
                <a:lnTo>
                  <a:pt x="27" y="12847"/>
                </a:lnTo>
                <a:lnTo>
                  <a:pt x="108" y="13040"/>
                </a:lnTo>
                <a:lnTo>
                  <a:pt x="241" y="13225"/>
                </a:lnTo>
                <a:lnTo>
                  <a:pt x="402" y="13418"/>
                </a:lnTo>
                <a:lnTo>
                  <a:pt x="616" y="13603"/>
                </a:lnTo>
                <a:lnTo>
                  <a:pt x="883" y="13781"/>
                </a:lnTo>
                <a:lnTo>
                  <a:pt x="1178" y="13958"/>
                </a:lnTo>
                <a:lnTo>
                  <a:pt x="1552" y="14136"/>
                </a:lnTo>
                <a:lnTo>
                  <a:pt x="1980" y="14298"/>
                </a:lnTo>
                <a:lnTo>
                  <a:pt x="2435" y="14460"/>
                </a:lnTo>
                <a:lnTo>
                  <a:pt x="2970" y="14622"/>
                </a:lnTo>
                <a:lnTo>
                  <a:pt x="3559" y="14769"/>
                </a:lnTo>
                <a:lnTo>
                  <a:pt x="4201" y="14908"/>
                </a:lnTo>
                <a:lnTo>
                  <a:pt x="4896" y="15047"/>
                </a:lnTo>
                <a:lnTo>
                  <a:pt x="5645" y="15170"/>
                </a:lnTo>
                <a:lnTo>
                  <a:pt x="6474" y="15286"/>
                </a:lnTo>
                <a:lnTo>
                  <a:pt x="14660" y="16375"/>
                </a:lnTo>
                <a:lnTo>
                  <a:pt x="22846" y="17448"/>
                </a:lnTo>
                <a:lnTo>
                  <a:pt x="31058" y="18513"/>
                </a:lnTo>
                <a:lnTo>
                  <a:pt x="39271" y="19579"/>
                </a:lnTo>
                <a:lnTo>
                  <a:pt x="47510" y="20628"/>
                </a:lnTo>
                <a:lnTo>
                  <a:pt x="55749" y="21678"/>
                </a:lnTo>
                <a:lnTo>
                  <a:pt x="64015" y="22721"/>
                </a:lnTo>
                <a:lnTo>
                  <a:pt x="72281" y="23763"/>
                </a:lnTo>
                <a:lnTo>
                  <a:pt x="80547" y="24789"/>
                </a:lnTo>
                <a:lnTo>
                  <a:pt x="88813" y="25816"/>
                </a:lnTo>
                <a:lnTo>
                  <a:pt x="105398" y="27862"/>
                </a:lnTo>
                <a:lnTo>
                  <a:pt x="121983" y="29885"/>
                </a:lnTo>
                <a:lnTo>
                  <a:pt x="138596" y="31900"/>
                </a:lnTo>
                <a:lnTo>
                  <a:pt x="146728" y="32895"/>
                </a:lnTo>
                <a:lnTo>
                  <a:pt x="154940" y="33907"/>
                </a:lnTo>
                <a:lnTo>
                  <a:pt x="171419" y="35960"/>
                </a:lnTo>
                <a:lnTo>
                  <a:pt x="179685" y="36995"/>
                </a:lnTo>
                <a:lnTo>
                  <a:pt x="188004" y="38021"/>
                </a:lnTo>
                <a:lnTo>
                  <a:pt x="196350" y="39033"/>
                </a:lnTo>
                <a:lnTo>
                  <a:pt x="200550" y="39527"/>
                </a:lnTo>
                <a:lnTo>
                  <a:pt x="204723" y="40021"/>
                </a:lnTo>
                <a:lnTo>
                  <a:pt x="208923" y="40515"/>
                </a:lnTo>
                <a:lnTo>
                  <a:pt x="213123" y="40994"/>
                </a:lnTo>
                <a:lnTo>
                  <a:pt x="217349" y="41472"/>
                </a:lnTo>
                <a:lnTo>
                  <a:pt x="221549" y="41935"/>
                </a:lnTo>
                <a:lnTo>
                  <a:pt x="225776" y="42399"/>
                </a:lnTo>
                <a:lnTo>
                  <a:pt x="230002" y="42846"/>
                </a:lnTo>
                <a:lnTo>
                  <a:pt x="234256" y="43286"/>
                </a:lnTo>
                <a:lnTo>
                  <a:pt x="238482" y="43711"/>
                </a:lnTo>
                <a:lnTo>
                  <a:pt x="242736" y="44128"/>
                </a:lnTo>
                <a:lnTo>
                  <a:pt x="246989" y="44529"/>
                </a:lnTo>
                <a:lnTo>
                  <a:pt x="251242" y="44923"/>
                </a:lnTo>
                <a:lnTo>
                  <a:pt x="255523" y="45301"/>
                </a:lnTo>
                <a:lnTo>
                  <a:pt x="259776" y="45664"/>
                </a:lnTo>
                <a:lnTo>
                  <a:pt x="264056" y="46011"/>
                </a:lnTo>
                <a:lnTo>
                  <a:pt x="268336" y="46336"/>
                </a:lnTo>
                <a:lnTo>
                  <a:pt x="272643" y="46652"/>
                </a:lnTo>
                <a:lnTo>
                  <a:pt x="273312" y="46691"/>
                </a:lnTo>
                <a:lnTo>
                  <a:pt x="273954" y="46714"/>
                </a:lnTo>
                <a:lnTo>
                  <a:pt x="274596" y="46714"/>
                </a:lnTo>
                <a:lnTo>
                  <a:pt x="275211" y="46699"/>
                </a:lnTo>
                <a:lnTo>
                  <a:pt x="275799" y="46668"/>
                </a:lnTo>
                <a:lnTo>
                  <a:pt x="276361" y="46621"/>
                </a:lnTo>
                <a:lnTo>
                  <a:pt x="276896" y="46560"/>
                </a:lnTo>
                <a:lnTo>
                  <a:pt x="277405" y="46482"/>
                </a:lnTo>
                <a:lnTo>
                  <a:pt x="277886" y="46397"/>
                </a:lnTo>
                <a:lnTo>
                  <a:pt x="278341" y="46297"/>
                </a:lnTo>
                <a:lnTo>
                  <a:pt x="278769" y="46189"/>
                </a:lnTo>
                <a:lnTo>
                  <a:pt x="279170" y="46073"/>
                </a:lnTo>
                <a:lnTo>
                  <a:pt x="279518" y="45942"/>
                </a:lnTo>
                <a:lnTo>
                  <a:pt x="279839" y="45811"/>
                </a:lnTo>
                <a:lnTo>
                  <a:pt x="280133" y="45672"/>
                </a:lnTo>
                <a:lnTo>
                  <a:pt x="280374" y="45525"/>
                </a:lnTo>
                <a:lnTo>
                  <a:pt x="280561" y="45371"/>
                </a:lnTo>
                <a:lnTo>
                  <a:pt x="280722" y="45216"/>
                </a:lnTo>
                <a:lnTo>
                  <a:pt x="280855" y="45054"/>
                </a:lnTo>
                <a:lnTo>
                  <a:pt x="280909" y="44892"/>
                </a:lnTo>
                <a:lnTo>
                  <a:pt x="280936" y="44730"/>
                </a:lnTo>
                <a:lnTo>
                  <a:pt x="280909" y="44568"/>
                </a:lnTo>
                <a:lnTo>
                  <a:pt x="280855" y="44413"/>
                </a:lnTo>
                <a:lnTo>
                  <a:pt x="280722" y="44251"/>
                </a:lnTo>
                <a:lnTo>
                  <a:pt x="280561" y="44097"/>
                </a:lnTo>
                <a:lnTo>
                  <a:pt x="280320" y="43943"/>
                </a:lnTo>
                <a:lnTo>
                  <a:pt x="280053" y="43796"/>
                </a:lnTo>
                <a:lnTo>
                  <a:pt x="279705" y="43649"/>
                </a:lnTo>
                <a:lnTo>
                  <a:pt x="279304" y="43518"/>
                </a:lnTo>
                <a:lnTo>
                  <a:pt x="278849" y="43387"/>
                </a:lnTo>
                <a:lnTo>
                  <a:pt x="278314" y="43263"/>
                </a:lnTo>
                <a:lnTo>
                  <a:pt x="277752" y="43155"/>
                </a:lnTo>
                <a:lnTo>
                  <a:pt x="275050" y="42700"/>
                </a:lnTo>
                <a:lnTo>
                  <a:pt x="272375" y="42244"/>
                </a:lnTo>
                <a:lnTo>
                  <a:pt x="269647" y="41804"/>
                </a:lnTo>
                <a:lnTo>
                  <a:pt x="266918" y="41364"/>
                </a:lnTo>
                <a:lnTo>
                  <a:pt x="264163" y="40932"/>
                </a:lnTo>
                <a:lnTo>
                  <a:pt x="261381" y="40507"/>
                </a:lnTo>
                <a:lnTo>
                  <a:pt x="258626" y="40083"/>
                </a:lnTo>
                <a:lnTo>
                  <a:pt x="255817" y="39666"/>
                </a:lnTo>
                <a:lnTo>
                  <a:pt x="255951" y="39550"/>
                </a:lnTo>
                <a:lnTo>
                  <a:pt x="256031" y="39434"/>
                </a:lnTo>
                <a:lnTo>
                  <a:pt x="256111" y="39318"/>
                </a:lnTo>
                <a:lnTo>
                  <a:pt x="256138" y="39203"/>
                </a:lnTo>
                <a:lnTo>
                  <a:pt x="256165" y="39087"/>
                </a:lnTo>
                <a:lnTo>
                  <a:pt x="256191" y="38971"/>
                </a:lnTo>
                <a:lnTo>
                  <a:pt x="256165" y="38855"/>
                </a:lnTo>
                <a:lnTo>
                  <a:pt x="256111" y="38739"/>
                </a:lnTo>
                <a:lnTo>
                  <a:pt x="256058" y="38624"/>
                </a:lnTo>
                <a:lnTo>
                  <a:pt x="255951" y="38515"/>
                </a:lnTo>
                <a:lnTo>
                  <a:pt x="255844" y="38407"/>
                </a:lnTo>
                <a:lnTo>
                  <a:pt x="255710" y="38299"/>
                </a:lnTo>
                <a:lnTo>
                  <a:pt x="255523" y="38191"/>
                </a:lnTo>
                <a:lnTo>
                  <a:pt x="255335" y="38091"/>
                </a:lnTo>
                <a:lnTo>
                  <a:pt x="255095" y="37983"/>
                </a:lnTo>
                <a:lnTo>
                  <a:pt x="254854" y="37890"/>
                </a:lnTo>
                <a:lnTo>
                  <a:pt x="259803" y="38299"/>
                </a:lnTo>
                <a:lnTo>
                  <a:pt x="262264" y="38500"/>
                </a:lnTo>
                <a:lnTo>
                  <a:pt x="264751" y="38701"/>
                </a:lnTo>
                <a:lnTo>
                  <a:pt x="265260" y="38732"/>
                </a:lnTo>
                <a:lnTo>
                  <a:pt x="265741" y="38763"/>
                </a:lnTo>
                <a:lnTo>
                  <a:pt x="266250" y="38786"/>
                </a:lnTo>
                <a:lnTo>
                  <a:pt x="266731" y="38801"/>
                </a:lnTo>
                <a:lnTo>
                  <a:pt x="267239" y="38817"/>
                </a:lnTo>
                <a:lnTo>
                  <a:pt x="268176" y="38817"/>
                </a:lnTo>
                <a:lnTo>
                  <a:pt x="268657" y="38809"/>
                </a:lnTo>
                <a:lnTo>
                  <a:pt x="269139" y="38793"/>
                </a:lnTo>
                <a:lnTo>
                  <a:pt x="269593" y="38778"/>
                </a:lnTo>
                <a:lnTo>
                  <a:pt x="270048" y="38755"/>
                </a:lnTo>
                <a:lnTo>
                  <a:pt x="270503" y="38724"/>
                </a:lnTo>
                <a:lnTo>
                  <a:pt x="270931" y="38693"/>
                </a:lnTo>
                <a:lnTo>
                  <a:pt x="271359" y="38654"/>
                </a:lnTo>
                <a:lnTo>
                  <a:pt x="271814" y="38608"/>
                </a:lnTo>
                <a:lnTo>
                  <a:pt x="272215" y="38562"/>
                </a:lnTo>
                <a:lnTo>
                  <a:pt x="272643" y="38508"/>
                </a:lnTo>
                <a:lnTo>
                  <a:pt x="273044" y="38454"/>
                </a:lnTo>
                <a:lnTo>
                  <a:pt x="273445" y="38392"/>
                </a:lnTo>
                <a:lnTo>
                  <a:pt x="273847" y="38322"/>
                </a:lnTo>
                <a:lnTo>
                  <a:pt x="274596" y="38184"/>
                </a:lnTo>
                <a:lnTo>
                  <a:pt x="275318" y="38021"/>
                </a:lnTo>
                <a:lnTo>
                  <a:pt x="276014" y="37852"/>
                </a:lnTo>
                <a:lnTo>
                  <a:pt x="276656" y="37666"/>
                </a:lnTo>
                <a:lnTo>
                  <a:pt x="277271" y="37473"/>
                </a:lnTo>
                <a:lnTo>
                  <a:pt x="277833" y="37273"/>
                </a:lnTo>
                <a:lnTo>
                  <a:pt x="278341" y="37056"/>
                </a:lnTo>
                <a:lnTo>
                  <a:pt x="278822" y="36833"/>
                </a:lnTo>
                <a:lnTo>
                  <a:pt x="279250" y="36601"/>
                </a:lnTo>
                <a:lnTo>
                  <a:pt x="279625" y="36362"/>
                </a:lnTo>
                <a:lnTo>
                  <a:pt x="279946" y="36122"/>
                </a:lnTo>
                <a:lnTo>
                  <a:pt x="280213" y="35875"/>
                </a:lnTo>
                <a:lnTo>
                  <a:pt x="280427" y="35628"/>
                </a:lnTo>
                <a:lnTo>
                  <a:pt x="280588" y="35373"/>
                </a:lnTo>
                <a:lnTo>
                  <a:pt x="280668" y="35126"/>
                </a:lnTo>
                <a:lnTo>
                  <a:pt x="280722" y="34872"/>
                </a:lnTo>
                <a:lnTo>
                  <a:pt x="280695" y="34748"/>
                </a:lnTo>
                <a:lnTo>
                  <a:pt x="280668" y="34625"/>
                </a:lnTo>
                <a:lnTo>
                  <a:pt x="280641" y="34501"/>
                </a:lnTo>
                <a:lnTo>
                  <a:pt x="280588" y="34378"/>
                </a:lnTo>
                <a:lnTo>
                  <a:pt x="280508" y="34254"/>
                </a:lnTo>
                <a:lnTo>
                  <a:pt x="280427" y="34131"/>
                </a:lnTo>
                <a:lnTo>
                  <a:pt x="280320" y="34015"/>
                </a:lnTo>
                <a:lnTo>
                  <a:pt x="280187" y="33899"/>
                </a:lnTo>
                <a:lnTo>
                  <a:pt x="280053" y="33775"/>
                </a:lnTo>
                <a:lnTo>
                  <a:pt x="279892" y="33660"/>
                </a:lnTo>
                <a:lnTo>
                  <a:pt x="279705" y="33552"/>
                </a:lnTo>
                <a:lnTo>
                  <a:pt x="279518" y="33436"/>
                </a:lnTo>
                <a:lnTo>
                  <a:pt x="280882" y="33590"/>
                </a:lnTo>
                <a:lnTo>
                  <a:pt x="282246" y="33729"/>
                </a:lnTo>
                <a:lnTo>
                  <a:pt x="283637" y="33860"/>
                </a:lnTo>
                <a:lnTo>
                  <a:pt x="285002" y="33976"/>
                </a:lnTo>
                <a:lnTo>
                  <a:pt x="285670" y="34030"/>
                </a:lnTo>
                <a:lnTo>
                  <a:pt x="286366" y="34069"/>
                </a:lnTo>
                <a:lnTo>
                  <a:pt x="287035" y="34115"/>
                </a:lnTo>
                <a:lnTo>
                  <a:pt x="287730" y="34146"/>
                </a:lnTo>
                <a:lnTo>
                  <a:pt x="288399" y="34177"/>
                </a:lnTo>
                <a:lnTo>
                  <a:pt x="289068" y="34200"/>
                </a:lnTo>
                <a:lnTo>
                  <a:pt x="289737" y="34215"/>
                </a:lnTo>
                <a:lnTo>
                  <a:pt x="290405" y="34223"/>
                </a:lnTo>
                <a:lnTo>
                  <a:pt x="291716" y="34223"/>
                </a:lnTo>
                <a:lnTo>
                  <a:pt x="292358" y="34208"/>
                </a:lnTo>
                <a:lnTo>
                  <a:pt x="293000" y="34185"/>
                </a:lnTo>
                <a:lnTo>
                  <a:pt x="293642" y="34161"/>
                </a:lnTo>
                <a:lnTo>
                  <a:pt x="294257" y="34123"/>
                </a:lnTo>
                <a:lnTo>
                  <a:pt x="294873" y="34077"/>
                </a:lnTo>
                <a:lnTo>
                  <a:pt x="295488" y="34015"/>
                </a:lnTo>
                <a:lnTo>
                  <a:pt x="296103" y="33953"/>
                </a:lnTo>
                <a:lnTo>
                  <a:pt x="296692" y="33876"/>
                </a:lnTo>
                <a:lnTo>
                  <a:pt x="297280" y="33791"/>
                </a:lnTo>
                <a:lnTo>
                  <a:pt x="297842" y="33691"/>
                </a:lnTo>
                <a:lnTo>
                  <a:pt x="298431" y="33582"/>
                </a:lnTo>
                <a:lnTo>
                  <a:pt x="298992" y="33467"/>
                </a:lnTo>
                <a:lnTo>
                  <a:pt x="299527" y="33335"/>
                </a:lnTo>
                <a:lnTo>
                  <a:pt x="300062" y="33189"/>
                </a:lnTo>
                <a:lnTo>
                  <a:pt x="300490" y="33057"/>
                </a:lnTo>
                <a:lnTo>
                  <a:pt x="300865" y="32919"/>
                </a:lnTo>
                <a:lnTo>
                  <a:pt x="301186" y="32772"/>
                </a:lnTo>
                <a:lnTo>
                  <a:pt x="301480" y="32617"/>
                </a:lnTo>
                <a:lnTo>
                  <a:pt x="301721" y="32463"/>
                </a:lnTo>
                <a:lnTo>
                  <a:pt x="301881" y="32293"/>
                </a:lnTo>
                <a:lnTo>
                  <a:pt x="302042" y="32131"/>
                </a:lnTo>
                <a:lnTo>
                  <a:pt x="302122" y="31954"/>
                </a:lnTo>
                <a:lnTo>
                  <a:pt x="302176" y="31784"/>
                </a:lnTo>
                <a:lnTo>
                  <a:pt x="302176" y="31614"/>
                </a:lnTo>
                <a:lnTo>
                  <a:pt x="302122" y="31436"/>
                </a:lnTo>
                <a:lnTo>
                  <a:pt x="302015" y="31266"/>
                </a:lnTo>
                <a:lnTo>
                  <a:pt x="301881" y="31097"/>
                </a:lnTo>
                <a:lnTo>
                  <a:pt x="301721" y="30927"/>
                </a:lnTo>
                <a:lnTo>
                  <a:pt x="301480" y="30765"/>
                </a:lnTo>
                <a:lnTo>
                  <a:pt x="301213" y="30610"/>
                </a:lnTo>
                <a:lnTo>
                  <a:pt x="300357" y="30147"/>
                </a:lnTo>
                <a:lnTo>
                  <a:pt x="300062" y="30016"/>
                </a:lnTo>
                <a:lnTo>
                  <a:pt x="299741" y="29885"/>
                </a:lnTo>
                <a:lnTo>
                  <a:pt x="299340" y="29761"/>
                </a:lnTo>
                <a:lnTo>
                  <a:pt x="298912" y="29645"/>
                </a:lnTo>
                <a:lnTo>
                  <a:pt x="298457" y="29537"/>
                </a:lnTo>
                <a:lnTo>
                  <a:pt x="297949" y="29445"/>
                </a:lnTo>
                <a:lnTo>
                  <a:pt x="297414" y="29352"/>
                </a:lnTo>
                <a:lnTo>
                  <a:pt x="296879" y="29275"/>
                </a:lnTo>
                <a:lnTo>
                  <a:pt x="296290" y="29213"/>
                </a:lnTo>
                <a:lnTo>
                  <a:pt x="295729" y="29159"/>
                </a:lnTo>
                <a:lnTo>
                  <a:pt x="295140" y="29128"/>
                </a:lnTo>
                <a:lnTo>
                  <a:pt x="294552" y="29105"/>
                </a:lnTo>
                <a:lnTo>
                  <a:pt x="293963" y="29105"/>
                </a:lnTo>
                <a:lnTo>
                  <a:pt x="293375" y="29113"/>
                </a:lnTo>
                <a:lnTo>
                  <a:pt x="293107" y="29128"/>
                </a:lnTo>
                <a:lnTo>
                  <a:pt x="292813" y="29144"/>
                </a:lnTo>
                <a:lnTo>
                  <a:pt x="292545" y="29167"/>
                </a:lnTo>
                <a:lnTo>
                  <a:pt x="292278" y="29198"/>
                </a:lnTo>
                <a:lnTo>
                  <a:pt x="291021" y="29344"/>
                </a:lnTo>
                <a:lnTo>
                  <a:pt x="290753" y="29383"/>
                </a:lnTo>
                <a:lnTo>
                  <a:pt x="290512" y="29421"/>
                </a:lnTo>
                <a:lnTo>
                  <a:pt x="289095" y="29344"/>
                </a:lnTo>
                <a:lnTo>
                  <a:pt x="287623" y="29244"/>
                </a:lnTo>
                <a:lnTo>
                  <a:pt x="286125" y="29128"/>
                </a:lnTo>
                <a:lnTo>
                  <a:pt x="284600" y="28997"/>
                </a:lnTo>
                <a:lnTo>
                  <a:pt x="283049" y="28858"/>
                </a:lnTo>
                <a:lnTo>
                  <a:pt x="281471" y="28696"/>
                </a:lnTo>
                <a:lnTo>
                  <a:pt x="279866" y="28526"/>
                </a:lnTo>
                <a:lnTo>
                  <a:pt x="278234" y="28341"/>
                </a:lnTo>
                <a:lnTo>
                  <a:pt x="276575" y="28148"/>
                </a:lnTo>
                <a:lnTo>
                  <a:pt x="274917" y="27939"/>
                </a:lnTo>
                <a:lnTo>
                  <a:pt x="273258" y="27731"/>
                </a:lnTo>
                <a:lnTo>
                  <a:pt x="271573" y="27507"/>
                </a:lnTo>
                <a:lnTo>
                  <a:pt x="269888" y="27283"/>
                </a:lnTo>
                <a:lnTo>
                  <a:pt x="268202" y="27051"/>
                </a:lnTo>
                <a:lnTo>
                  <a:pt x="264832" y="26573"/>
                </a:lnTo>
                <a:lnTo>
                  <a:pt x="261488" y="26094"/>
                </a:lnTo>
                <a:lnTo>
                  <a:pt x="258198" y="25608"/>
                </a:lnTo>
                <a:lnTo>
                  <a:pt x="251884" y="24666"/>
                </a:lnTo>
                <a:lnTo>
                  <a:pt x="248888" y="24234"/>
                </a:lnTo>
                <a:lnTo>
                  <a:pt x="246026" y="23832"/>
                </a:lnTo>
                <a:lnTo>
                  <a:pt x="244689" y="23647"/>
                </a:lnTo>
                <a:lnTo>
                  <a:pt x="243351" y="23469"/>
                </a:lnTo>
                <a:lnTo>
                  <a:pt x="242094" y="23307"/>
                </a:lnTo>
                <a:lnTo>
                  <a:pt x="240890" y="23161"/>
                </a:lnTo>
                <a:lnTo>
                  <a:pt x="224037" y="21161"/>
                </a:lnTo>
                <a:lnTo>
                  <a:pt x="207184" y="19177"/>
                </a:lnTo>
                <a:lnTo>
                  <a:pt x="190331" y="17209"/>
                </a:lnTo>
                <a:lnTo>
                  <a:pt x="173425" y="15248"/>
                </a:lnTo>
                <a:lnTo>
                  <a:pt x="157214" y="13364"/>
                </a:lnTo>
                <a:lnTo>
                  <a:pt x="141003" y="11465"/>
                </a:lnTo>
                <a:lnTo>
                  <a:pt x="124792" y="9574"/>
                </a:lnTo>
                <a:lnTo>
                  <a:pt x="108581" y="7674"/>
                </a:lnTo>
                <a:lnTo>
                  <a:pt x="92344" y="5791"/>
                </a:lnTo>
                <a:lnTo>
                  <a:pt x="84238" y="4857"/>
                </a:lnTo>
                <a:lnTo>
                  <a:pt x="76106" y="3923"/>
                </a:lnTo>
                <a:lnTo>
                  <a:pt x="67974" y="2996"/>
                </a:lnTo>
                <a:lnTo>
                  <a:pt x="59815" y="2070"/>
                </a:lnTo>
                <a:lnTo>
                  <a:pt x="51683" y="1159"/>
                </a:lnTo>
                <a:lnTo>
                  <a:pt x="43524" y="256"/>
                </a:lnTo>
                <a:lnTo>
                  <a:pt x="42855" y="186"/>
                </a:lnTo>
                <a:lnTo>
                  <a:pt x="42186" y="124"/>
                </a:lnTo>
                <a:lnTo>
                  <a:pt x="41544" y="78"/>
                </a:lnTo>
                <a:lnTo>
                  <a:pt x="40902" y="47"/>
                </a:lnTo>
                <a:lnTo>
                  <a:pt x="40287" y="16"/>
                </a:lnTo>
                <a:lnTo>
                  <a:pt x="39672" y="9"/>
                </a:lnTo>
                <a:lnTo>
                  <a:pt x="390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7"/>
          <p:cNvSpPr/>
          <p:nvPr/>
        </p:nvSpPr>
        <p:spPr>
          <a:xfrm rot="10800000">
            <a:off x="8059335" y="746079"/>
            <a:ext cx="139743" cy="117257"/>
          </a:xfrm>
          <a:custGeom>
            <a:rect b="b" l="l" r="r" t="t"/>
            <a:pathLst>
              <a:path extrusionOk="0" h="12808" w="46815">
                <a:moveTo>
                  <a:pt x="3585" y="0"/>
                </a:moveTo>
                <a:lnTo>
                  <a:pt x="3264" y="8"/>
                </a:lnTo>
                <a:lnTo>
                  <a:pt x="2943" y="23"/>
                </a:lnTo>
                <a:lnTo>
                  <a:pt x="2622" y="54"/>
                </a:lnTo>
                <a:lnTo>
                  <a:pt x="2301" y="85"/>
                </a:lnTo>
                <a:lnTo>
                  <a:pt x="2007" y="116"/>
                </a:lnTo>
                <a:lnTo>
                  <a:pt x="1739" y="162"/>
                </a:lnTo>
                <a:lnTo>
                  <a:pt x="1445" y="209"/>
                </a:lnTo>
                <a:lnTo>
                  <a:pt x="1204" y="263"/>
                </a:lnTo>
                <a:lnTo>
                  <a:pt x="964" y="325"/>
                </a:lnTo>
                <a:lnTo>
                  <a:pt x="750" y="394"/>
                </a:lnTo>
                <a:lnTo>
                  <a:pt x="562" y="464"/>
                </a:lnTo>
                <a:lnTo>
                  <a:pt x="402" y="548"/>
                </a:lnTo>
                <a:lnTo>
                  <a:pt x="268" y="626"/>
                </a:lnTo>
                <a:lnTo>
                  <a:pt x="161" y="718"/>
                </a:lnTo>
                <a:lnTo>
                  <a:pt x="81" y="811"/>
                </a:lnTo>
                <a:lnTo>
                  <a:pt x="27" y="904"/>
                </a:lnTo>
                <a:lnTo>
                  <a:pt x="1" y="1004"/>
                </a:lnTo>
                <a:lnTo>
                  <a:pt x="27" y="1112"/>
                </a:lnTo>
                <a:lnTo>
                  <a:pt x="108" y="1220"/>
                </a:lnTo>
                <a:lnTo>
                  <a:pt x="215" y="1336"/>
                </a:lnTo>
                <a:lnTo>
                  <a:pt x="455" y="1567"/>
                </a:lnTo>
                <a:lnTo>
                  <a:pt x="750" y="1807"/>
                </a:lnTo>
                <a:lnTo>
                  <a:pt x="1365" y="2270"/>
                </a:lnTo>
                <a:lnTo>
                  <a:pt x="2034" y="2741"/>
                </a:lnTo>
                <a:lnTo>
                  <a:pt x="2783" y="3204"/>
                </a:lnTo>
                <a:lnTo>
                  <a:pt x="3585" y="3667"/>
                </a:lnTo>
                <a:lnTo>
                  <a:pt x="4441" y="4123"/>
                </a:lnTo>
                <a:lnTo>
                  <a:pt x="5351" y="4578"/>
                </a:lnTo>
                <a:lnTo>
                  <a:pt x="6314" y="5026"/>
                </a:lnTo>
                <a:lnTo>
                  <a:pt x="7330" y="5474"/>
                </a:lnTo>
                <a:lnTo>
                  <a:pt x="8400" y="5914"/>
                </a:lnTo>
                <a:lnTo>
                  <a:pt x="9524" y="6346"/>
                </a:lnTo>
                <a:lnTo>
                  <a:pt x="10701" y="6771"/>
                </a:lnTo>
                <a:lnTo>
                  <a:pt x="11905" y="7188"/>
                </a:lnTo>
                <a:lnTo>
                  <a:pt x="13162" y="7597"/>
                </a:lnTo>
                <a:lnTo>
                  <a:pt x="14446" y="7990"/>
                </a:lnTo>
                <a:lnTo>
                  <a:pt x="15784" y="8384"/>
                </a:lnTo>
                <a:lnTo>
                  <a:pt x="17121" y="8762"/>
                </a:lnTo>
                <a:lnTo>
                  <a:pt x="18539" y="9133"/>
                </a:lnTo>
                <a:lnTo>
                  <a:pt x="19957" y="9488"/>
                </a:lnTo>
                <a:lnTo>
                  <a:pt x="21401" y="9828"/>
                </a:lnTo>
                <a:lnTo>
                  <a:pt x="22899" y="10160"/>
                </a:lnTo>
                <a:lnTo>
                  <a:pt x="24397" y="10476"/>
                </a:lnTo>
                <a:lnTo>
                  <a:pt x="25949" y="10777"/>
                </a:lnTo>
                <a:lnTo>
                  <a:pt x="27500" y="11071"/>
                </a:lnTo>
                <a:lnTo>
                  <a:pt x="29052" y="11341"/>
                </a:lnTo>
                <a:lnTo>
                  <a:pt x="30657" y="11596"/>
                </a:lnTo>
                <a:lnTo>
                  <a:pt x="32262" y="11835"/>
                </a:lnTo>
                <a:lnTo>
                  <a:pt x="33867" y="12059"/>
                </a:lnTo>
                <a:lnTo>
                  <a:pt x="35499" y="12260"/>
                </a:lnTo>
                <a:lnTo>
                  <a:pt x="36301" y="12352"/>
                </a:lnTo>
                <a:lnTo>
                  <a:pt x="37130" y="12445"/>
                </a:lnTo>
                <a:lnTo>
                  <a:pt x="37933" y="12530"/>
                </a:lnTo>
                <a:lnTo>
                  <a:pt x="38762" y="12607"/>
                </a:lnTo>
                <a:lnTo>
                  <a:pt x="39592" y="12684"/>
                </a:lnTo>
                <a:lnTo>
                  <a:pt x="40394" y="12754"/>
                </a:lnTo>
                <a:lnTo>
                  <a:pt x="40902" y="12784"/>
                </a:lnTo>
                <a:lnTo>
                  <a:pt x="41411" y="12808"/>
                </a:lnTo>
                <a:lnTo>
                  <a:pt x="41892" y="12808"/>
                </a:lnTo>
                <a:lnTo>
                  <a:pt x="42347" y="12800"/>
                </a:lnTo>
                <a:lnTo>
                  <a:pt x="42802" y="12777"/>
                </a:lnTo>
                <a:lnTo>
                  <a:pt x="43230" y="12738"/>
                </a:lnTo>
                <a:lnTo>
                  <a:pt x="43658" y="12692"/>
                </a:lnTo>
                <a:lnTo>
                  <a:pt x="44059" y="12630"/>
                </a:lnTo>
                <a:lnTo>
                  <a:pt x="44433" y="12568"/>
                </a:lnTo>
                <a:lnTo>
                  <a:pt x="44781" y="12491"/>
                </a:lnTo>
                <a:lnTo>
                  <a:pt x="45102" y="12398"/>
                </a:lnTo>
                <a:lnTo>
                  <a:pt x="45423" y="12306"/>
                </a:lnTo>
                <a:lnTo>
                  <a:pt x="45691" y="12205"/>
                </a:lnTo>
                <a:lnTo>
                  <a:pt x="45931" y="12105"/>
                </a:lnTo>
                <a:lnTo>
                  <a:pt x="46172" y="11989"/>
                </a:lnTo>
                <a:lnTo>
                  <a:pt x="46359" y="11874"/>
                </a:lnTo>
                <a:lnTo>
                  <a:pt x="46520" y="11758"/>
                </a:lnTo>
                <a:lnTo>
                  <a:pt x="46654" y="11634"/>
                </a:lnTo>
                <a:lnTo>
                  <a:pt x="46734" y="11511"/>
                </a:lnTo>
                <a:lnTo>
                  <a:pt x="46814" y="11379"/>
                </a:lnTo>
                <a:lnTo>
                  <a:pt x="46814" y="11256"/>
                </a:lnTo>
                <a:lnTo>
                  <a:pt x="46814" y="11132"/>
                </a:lnTo>
                <a:lnTo>
                  <a:pt x="46761" y="11009"/>
                </a:lnTo>
                <a:lnTo>
                  <a:pt x="46654" y="10885"/>
                </a:lnTo>
                <a:lnTo>
                  <a:pt x="46520" y="10762"/>
                </a:lnTo>
                <a:lnTo>
                  <a:pt x="46359" y="10646"/>
                </a:lnTo>
                <a:lnTo>
                  <a:pt x="46145" y="10530"/>
                </a:lnTo>
                <a:lnTo>
                  <a:pt x="45878" y="10430"/>
                </a:lnTo>
                <a:lnTo>
                  <a:pt x="45557" y="10322"/>
                </a:lnTo>
                <a:lnTo>
                  <a:pt x="45182" y="10229"/>
                </a:lnTo>
                <a:lnTo>
                  <a:pt x="44781" y="10144"/>
                </a:lnTo>
                <a:lnTo>
                  <a:pt x="44326" y="10067"/>
                </a:lnTo>
                <a:lnTo>
                  <a:pt x="41491" y="9635"/>
                </a:lnTo>
                <a:lnTo>
                  <a:pt x="38682" y="9210"/>
                </a:lnTo>
                <a:lnTo>
                  <a:pt x="35900" y="8786"/>
                </a:lnTo>
                <a:lnTo>
                  <a:pt x="34536" y="8569"/>
                </a:lnTo>
                <a:lnTo>
                  <a:pt x="33171" y="8346"/>
                </a:lnTo>
                <a:lnTo>
                  <a:pt x="31807" y="8114"/>
                </a:lnTo>
                <a:lnTo>
                  <a:pt x="30470" y="7882"/>
                </a:lnTo>
                <a:lnTo>
                  <a:pt x="29159" y="7635"/>
                </a:lnTo>
                <a:lnTo>
                  <a:pt x="27848" y="7381"/>
                </a:lnTo>
                <a:lnTo>
                  <a:pt x="26564" y="7118"/>
                </a:lnTo>
                <a:lnTo>
                  <a:pt x="25280" y="6840"/>
                </a:lnTo>
                <a:lnTo>
                  <a:pt x="24049" y="6555"/>
                </a:lnTo>
                <a:lnTo>
                  <a:pt x="22819" y="6253"/>
                </a:lnTo>
                <a:lnTo>
                  <a:pt x="21615" y="5929"/>
                </a:lnTo>
                <a:lnTo>
                  <a:pt x="20465" y="5605"/>
                </a:lnTo>
                <a:lnTo>
                  <a:pt x="19341" y="5273"/>
                </a:lnTo>
                <a:lnTo>
                  <a:pt x="18271" y="4933"/>
                </a:lnTo>
                <a:lnTo>
                  <a:pt x="17228" y="4594"/>
                </a:lnTo>
                <a:lnTo>
                  <a:pt x="16238" y="4239"/>
                </a:lnTo>
                <a:lnTo>
                  <a:pt x="15248" y="3883"/>
                </a:lnTo>
                <a:lnTo>
                  <a:pt x="14312" y="3528"/>
                </a:lnTo>
                <a:lnTo>
                  <a:pt x="13376" y="3158"/>
                </a:lnTo>
                <a:lnTo>
                  <a:pt x="12440" y="2787"/>
                </a:lnTo>
                <a:lnTo>
                  <a:pt x="11557" y="2417"/>
                </a:lnTo>
                <a:lnTo>
                  <a:pt x="10647" y="2038"/>
                </a:lnTo>
                <a:lnTo>
                  <a:pt x="8882" y="1274"/>
                </a:lnTo>
                <a:lnTo>
                  <a:pt x="7116" y="494"/>
                </a:lnTo>
                <a:lnTo>
                  <a:pt x="6902" y="409"/>
                </a:lnTo>
                <a:lnTo>
                  <a:pt x="6662" y="325"/>
                </a:lnTo>
                <a:lnTo>
                  <a:pt x="6394" y="255"/>
                </a:lnTo>
                <a:lnTo>
                  <a:pt x="6127" y="193"/>
                </a:lnTo>
                <a:lnTo>
                  <a:pt x="5832" y="147"/>
                </a:lnTo>
                <a:lnTo>
                  <a:pt x="5538" y="101"/>
                </a:lnTo>
                <a:lnTo>
                  <a:pt x="5217" y="62"/>
                </a:lnTo>
                <a:lnTo>
                  <a:pt x="4896" y="39"/>
                </a:lnTo>
                <a:lnTo>
                  <a:pt x="4575" y="16"/>
                </a:lnTo>
                <a:lnTo>
                  <a:pt x="425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7"/>
          <p:cNvSpPr/>
          <p:nvPr/>
        </p:nvSpPr>
        <p:spPr>
          <a:xfrm rot="10800000">
            <a:off x="7876119" y="693069"/>
            <a:ext cx="118021" cy="39513"/>
          </a:xfrm>
          <a:custGeom>
            <a:rect b="b" l="l" r="r" t="t"/>
            <a:pathLst>
              <a:path extrusionOk="0" h="4316" w="39538">
                <a:moveTo>
                  <a:pt x="3505" y="0"/>
                </a:moveTo>
                <a:lnTo>
                  <a:pt x="3104" y="8"/>
                </a:lnTo>
                <a:lnTo>
                  <a:pt x="2729" y="23"/>
                </a:lnTo>
                <a:lnTo>
                  <a:pt x="2381" y="54"/>
                </a:lnTo>
                <a:lnTo>
                  <a:pt x="2034" y="93"/>
                </a:lnTo>
                <a:lnTo>
                  <a:pt x="1739" y="139"/>
                </a:lnTo>
                <a:lnTo>
                  <a:pt x="1445" y="193"/>
                </a:lnTo>
                <a:lnTo>
                  <a:pt x="1204" y="255"/>
                </a:lnTo>
                <a:lnTo>
                  <a:pt x="963" y="332"/>
                </a:lnTo>
                <a:lnTo>
                  <a:pt x="749" y="409"/>
                </a:lnTo>
                <a:lnTo>
                  <a:pt x="562" y="494"/>
                </a:lnTo>
                <a:lnTo>
                  <a:pt x="402" y="579"/>
                </a:lnTo>
                <a:lnTo>
                  <a:pt x="268" y="679"/>
                </a:lnTo>
                <a:lnTo>
                  <a:pt x="161" y="772"/>
                </a:lnTo>
                <a:lnTo>
                  <a:pt x="81" y="872"/>
                </a:lnTo>
                <a:lnTo>
                  <a:pt x="27" y="973"/>
                </a:lnTo>
                <a:lnTo>
                  <a:pt x="0" y="1081"/>
                </a:lnTo>
                <a:lnTo>
                  <a:pt x="0" y="1181"/>
                </a:lnTo>
                <a:lnTo>
                  <a:pt x="27" y="1289"/>
                </a:lnTo>
                <a:lnTo>
                  <a:pt x="81" y="1397"/>
                </a:lnTo>
                <a:lnTo>
                  <a:pt x="161" y="1498"/>
                </a:lnTo>
                <a:lnTo>
                  <a:pt x="268" y="1598"/>
                </a:lnTo>
                <a:lnTo>
                  <a:pt x="402" y="1691"/>
                </a:lnTo>
                <a:lnTo>
                  <a:pt x="562" y="1783"/>
                </a:lnTo>
                <a:lnTo>
                  <a:pt x="749" y="1876"/>
                </a:lnTo>
                <a:lnTo>
                  <a:pt x="963" y="1961"/>
                </a:lnTo>
                <a:lnTo>
                  <a:pt x="1204" y="2038"/>
                </a:lnTo>
                <a:lnTo>
                  <a:pt x="1472" y="2108"/>
                </a:lnTo>
                <a:lnTo>
                  <a:pt x="1766" y="2177"/>
                </a:lnTo>
                <a:lnTo>
                  <a:pt x="2114" y="2231"/>
                </a:lnTo>
                <a:lnTo>
                  <a:pt x="2462" y="2277"/>
                </a:lnTo>
                <a:lnTo>
                  <a:pt x="2863" y="2316"/>
                </a:lnTo>
                <a:lnTo>
                  <a:pt x="6742" y="2625"/>
                </a:lnTo>
                <a:lnTo>
                  <a:pt x="10701" y="2926"/>
                </a:lnTo>
                <a:lnTo>
                  <a:pt x="14687" y="3219"/>
                </a:lnTo>
                <a:lnTo>
                  <a:pt x="16720" y="3358"/>
                </a:lnTo>
                <a:lnTo>
                  <a:pt x="18726" y="3490"/>
                </a:lnTo>
                <a:lnTo>
                  <a:pt x="20732" y="3621"/>
                </a:lnTo>
                <a:lnTo>
                  <a:pt x="22765" y="3744"/>
                </a:lnTo>
                <a:lnTo>
                  <a:pt x="24798" y="3860"/>
                </a:lnTo>
                <a:lnTo>
                  <a:pt x="26805" y="3968"/>
                </a:lnTo>
                <a:lnTo>
                  <a:pt x="28838" y="4061"/>
                </a:lnTo>
                <a:lnTo>
                  <a:pt x="30844" y="4153"/>
                </a:lnTo>
                <a:lnTo>
                  <a:pt x="32850" y="4238"/>
                </a:lnTo>
                <a:lnTo>
                  <a:pt x="34830" y="4308"/>
                </a:lnTo>
                <a:lnTo>
                  <a:pt x="35338" y="4316"/>
                </a:lnTo>
                <a:lnTo>
                  <a:pt x="35820" y="4308"/>
                </a:lnTo>
                <a:lnTo>
                  <a:pt x="36274" y="4285"/>
                </a:lnTo>
                <a:lnTo>
                  <a:pt x="36702" y="4254"/>
                </a:lnTo>
                <a:lnTo>
                  <a:pt x="37104" y="4207"/>
                </a:lnTo>
                <a:lnTo>
                  <a:pt x="37478" y="4153"/>
                </a:lnTo>
                <a:lnTo>
                  <a:pt x="37799" y="4084"/>
                </a:lnTo>
                <a:lnTo>
                  <a:pt x="38120" y="4007"/>
                </a:lnTo>
                <a:lnTo>
                  <a:pt x="38388" y="3922"/>
                </a:lnTo>
                <a:lnTo>
                  <a:pt x="38628" y="3829"/>
                </a:lnTo>
                <a:lnTo>
                  <a:pt x="38869" y="3729"/>
                </a:lnTo>
                <a:lnTo>
                  <a:pt x="39056" y="3621"/>
                </a:lnTo>
                <a:lnTo>
                  <a:pt x="39217" y="3505"/>
                </a:lnTo>
                <a:lnTo>
                  <a:pt x="39351" y="3389"/>
                </a:lnTo>
                <a:lnTo>
                  <a:pt x="39431" y="3273"/>
                </a:lnTo>
                <a:lnTo>
                  <a:pt x="39511" y="3150"/>
                </a:lnTo>
                <a:lnTo>
                  <a:pt x="39538" y="3026"/>
                </a:lnTo>
                <a:lnTo>
                  <a:pt x="39538" y="2895"/>
                </a:lnTo>
                <a:lnTo>
                  <a:pt x="39511" y="2772"/>
                </a:lnTo>
                <a:lnTo>
                  <a:pt x="39458" y="2648"/>
                </a:lnTo>
                <a:lnTo>
                  <a:pt x="39351" y="2525"/>
                </a:lnTo>
                <a:lnTo>
                  <a:pt x="39244" y="2401"/>
                </a:lnTo>
                <a:lnTo>
                  <a:pt x="39083" y="2285"/>
                </a:lnTo>
                <a:lnTo>
                  <a:pt x="38896" y="2177"/>
                </a:lnTo>
                <a:lnTo>
                  <a:pt x="38655" y="2069"/>
                </a:lnTo>
                <a:lnTo>
                  <a:pt x="38414" y="1969"/>
                </a:lnTo>
                <a:lnTo>
                  <a:pt x="38120" y="1876"/>
                </a:lnTo>
                <a:lnTo>
                  <a:pt x="37799" y="1791"/>
                </a:lnTo>
                <a:lnTo>
                  <a:pt x="37425" y="1714"/>
                </a:lnTo>
                <a:lnTo>
                  <a:pt x="37023" y="1644"/>
                </a:lnTo>
                <a:lnTo>
                  <a:pt x="36595" y="1590"/>
                </a:lnTo>
                <a:lnTo>
                  <a:pt x="36141" y="1544"/>
                </a:lnTo>
                <a:lnTo>
                  <a:pt x="34214" y="1397"/>
                </a:lnTo>
                <a:lnTo>
                  <a:pt x="32235" y="1258"/>
                </a:lnTo>
                <a:lnTo>
                  <a:pt x="30255" y="1127"/>
                </a:lnTo>
                <a:lnTo>
                  <a:pt x="28276" y="1011"/>
                </a:lnTo>
                <a:lnTo>
                  <a:pt x="26243" y="896"/>
                </a:lnTo>
                <a:lnTo>
                  <a:pt x="24237" y="788"/>
                </a:lnTo>
                <a:lnTo>
                  <a:pt x="22203" y="687"/>
                </a:lnTo>
                <a:lnTo>
                  <a:pt x="20144" y="595"/>
                </a:lnTo>
                <a:lnTo>
                  <a:pt x="18111" y="510"/>
                </a:lnTo>
                <a:lnTo>
                  <a:pt x="16051" y="425"/>
                </a:lnTo>
                <a:lnTo>
                  <a:pt x="11985" y="278"/>
                </a:lnTo>
                <a:lnTo>
                  <a:pt x="7919" y="139"/>
                </a:lnTo>
                <a:lnTo>
                  <a:pt x="3933" y="8"/>
                </a:lnTo>
                <a:lnTo>
                  <a:pt x="35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7"/>
          <p:cNvSpPr/>
          <p:nvPr/>
        </p:nvSpPr>
        <p:spPr>
          <a:xfrm rot="10800000">
            <a:off x="7672779" y="626988"/>
            <a:ext cx="110275" cy="52870"/>
          </a:xfrm>
          <a:custGeom>
            <a:rect b="b" l="l" r="r" t="t"/>
            <a:pathLst>
              <a:path extrusionOk="0" h="5775" w="36943">
                <a:moveTo>
                  <a:pt x="6955" y="0"/>
                </a:moveTo>
                <a:lnTo>
                  <a:pt x="5858" y="8"/>
                </a:lnTo>
                <a:lnTo>
                  <a:pt x="4762" y="31"/>
                </a:lnTo>
                <a:lnTo>
                  <a:pt x="3665" y="62"/>
                </a:lnTo>
                <a:lnTo>
                  <a:pt x="2595" y="101"/>
                </a:lnTo>
                <a:lnTo>
                  <a:pt x="2274" y="116"/>
                </a:lnTo>
                <a:lnTo>
                  <a:pt x="1980" y="147"/>
                </a:lnTo>
                <a:lnTo>
                  <a:pt x="1685" y="178"/>
                </a:lnTo>
                <a:lnTo>
                  <a:pt x="1445" y="224"/>
                </a:lnTo>
                <a:lnTo>
                  <a:pt x="1204" y="270"/>
                </a:lnTo>
                <a:lnTo>
                  <a:pt x="990" y="324"/>
                </a:lnTo>
                <a:lnTo>
                  <a:pt x="803" y="386"/>
                </a:lnTo>
                <a:lnTo>
                  <a:pt x="615" y="456"/>
                </a:lnTo>
                <a:lnTo>
                  <a:pt x="482" y="525"/>
                </a:lnTo>
                <a:lnTo>
                  <a:pt x="348" y="602"/>
                </a:lnTo>
                <a:lnTo>
                  <a:pt x="241" y="680"/>
                </a:lnTo>
                <a:lnTo>
                  <a:pt x="134" y="757"/>
                </a:lnTo>
                <a:lnTo>
                  <a:pt x="80" y="842"/>
                </a:lnTo>
                <a:lnTo>
                  <a:pt x="27" y="927"/>
                </a:lnTo>
                <a:lnTo>
                  <a:pt x="0" y="1011"/>
                </a:lnTo>
                <a:lnTo>
                  <a:pt x="0" y="1104"/>
                </a:lnTo>
                <a:lnTo>
                  <a:pt x="0" y="1189"/>
                </a:lnTo>
                <a:lnTo>
                  <a:pt x="27" y="1274"/>
                </a:lnTo>
                <a:lnTo>
                  <a:pt x="80" y="1359"/>
                </a:lnTo>
                <a:lnTo>
                  <a:pt x="161" y="1444"/>
                </a:lnTo>
                <a:lnTo>
                  <a:pt x="268" y="1521"/>
                </a:lnTo>
                <a:lnTo>
                  <a:pt x="375" y="1606"/>
                </a:lnTo>
                <a:lnTo>
                  <a:pt x="508" y="1675"/>
                </a:lnTo>
                <a:lnTo>
                  <a:pt x="642" y="1753"/>
                </a:lnTo>
                <a:lnTo>
                  <a:pt x="829" y="1814"/>
                </a:lnTo>
                <a:lnTo>
                  <a:pt x="1017" y="1884"/>
                </a:lnTo>
                <a:lnTo>
                  <a:pt x="1231" y="1938"/>
                </a:lnTo>
                <a:lnTo>
                  <a:pt x="1471" y="1992"/>
                </a:lnTo>
                <a:lnTo>
                  <a:pt x="1712" y="2031"/>
                </a:lnTo>
                <a:lnTo>
                  <a:pt x="1980" y="2069"/>
                </a:lnTo>
                <a:lnTo>
                  <a:pt x="2274" y="2100"/>
                </a:lnTo>
                <a:lnTo>
                  <a:pt x="2595" y="2123"/>
                </a:lnTo>
                <a:lnTo>
                  <a:pt x="4494" y="2224"/>
                </a:lnTo>
                <a:lnTo>
                  <a:pt x="6313" y="2332"/>
                </a:lnTo>
                <a:lnTo>
                  <a:pt x="8106" y="2455"/>
                </a:lnTo>
                <a:lnTo>
                  <a:pt x="9818" y="2586"/>
                </a:lnTo>
                <a:lnTo>
                  <a:pt x="11476" y="2725"/>
                </a:lnTo>
                <a:lnTo>
                  <a:pt x="13108" y="2880"/>
                </a:lnTo>
                <a:lnTo>
                  <a:pt x="14713" y="3050"/>
                </a:lnTo>
                <a:lnTo>
                  <a:pt x="16264" y="3235"/>
                </a:lnTo>
                <a:lnTo>
                  <a:pt x="17816" y="3436"/>
                </a:lnTo>
                <a:lnTo>
                  <a:pt x="18565" y="3536"/>
                </a:lnTo>
                <a:lnTo>
                  <a:pt x="19341" y="3652"/>
                </a:lnTo>
                <a:lnTo>
                  <a:pt x="20090" y="3767"/>
                </a:lnTo>
                <a:lnTo>
                  <a:pt x="20839" y="3891"/>
                </a:lnTo>
                <a:lnTo>
                  <a:pt x="21588" y="4015"/>
                </a:lnTo>
                <a:lnTo>
                  <a:pt x="22337" y="4146"/>
                </a:lnTo>
                <a:lnTo>
                  <a:pt x="23059" y="4285"/>
                </a:lnTo>
                <a:lnTo>
                  <a:pt x="23808" y="4424"/>
                </a:lnTo>
                <a:lnTo>
                  <a:pt x="24557" y="4570"/>
                </a:lnTo>
                <a:lnTo>
                  <a:pt x="25306" y="4725"/>
                </a:lnTo>
                <a:lnTo>
                  <a:pt x="26804" y="5049"/>
                </a:lnTo>
                <a:lnTo>
                  <a:pt x="28329" y="5404"/>
                </a:lnTo>
                <a:lnTo>
                  <a:pt x="28784" y="5504"/>
                </a:lnTo>
                <a:lnTo>
                  <a:pt x="29265" y="5589"/>
                </a:lnTo>
                <a:lnTo>
                  <a:pt x="29747" y="5659"/>
                </a:lnTo>
                <a:lnTo>
                  <a:pt x="30228" y="5705"/>
                </a:lnTo>
                <a:lnTo>
                  <a:pt x="30710" y="5744"/>
                </a:lnTo>
                <a:lnTo>
                  <a:pt x="31191" y="5767"/>
                </a:lnTo>
                <a:lnTo>
                  <a:pt x="31673" y="5775"/>
                </a:lnTo>
                <a:lnTo>
                  <a:pt x="32128" y="5767"/>
                </a:lnTo>
                <a:lnTo>
                  <a:pt x="32609" y="5752"/>
                </a:lnTo>
                <a:lnTo>
                  <a:pt x="33064" y="5721"/>
                </a:lnTo>
                <a:lnTo>
                  <a:pt x="33492" y="5682"/>
                </a:lnTo>
                <a:lnTo>
                  <a:pt x="33920" y="5628"/>
                </a:lnTo>
                <a:lnTo>
                  <a:pt x="34321" y="5566"/>
                </a:lnTo>
                <a:lnTo>
                  <a:pt x="34722" y="5497"/>
                </a:lnTo>
                <a:lnTo>
                  <a:pt x="35070" y="5420"/>
                </a:lnTo>
                <a:lnTo>
                  <a:pt x="35418" y="5327"/>
                </a:lnTo>
                <a:lnTo>
                  <a:pt x="35739" y="5234"/>
                </a:lnTo>
                <a:lnTo>
                  <a:pt x="36006" y="5134"/>
                </a:lnTo>
                <a:lnTo>
                  <a:pt x="36274" y="5026"/>
                </a:lnTo>
                <a:lnTo>
                  <a:pt x="36488" y="4910"/>
                </a:lnTo>
                <a:lnTo>
                  <a:pt x="36648" y="4794"/>
                </a:lnTo>
                <a:lnTo>
                  <a:pt x="36782" y="4671"/>
                </a:lnTo>
                <a:lnTo>
                  <a:pt x="36889" y="4539"/>
                </a:lnTo>
                <a:lnTo>
                  <a:pt x="36943" y="4416"/>
                </a:lnTo>
                <a:lnTo>
                  <a:pt x="36943" y="4285"/>
                </a:lnTo>
                <a:lnTo>
                  <a:pt x="36889" y="4146"/>
                </a:lnTo>
                <a:lnTo>
                  <a:pt x="36782" y="4015"/>
                </a:lnTo>
                <a:lnTo>
                  <a:pt x="36622" y="3883"/>
                </a:lnTo>
                <a:lnTo>
                  <a:pt x="36408" y="3744"/>
                </a:lnTo>
                <a:lnTo>
                  <a:pt x="36140" y="3613"/>
                </a:lnTo>
                <a:lnTo>
                  <a:pt x="35819" y="3482"/>
                </a:lnTo>
                <a:lnTo>
                  <a:pt x="35418" y="3351"/>
                </a:lnTo>
                <a:lnTo>
                  <a:pt x="34642" y="3134"/>
                </a:lnTo>
                <a:lnTo>
                  <a:pt x="33840" y="2918"/>
                </a:lnTo>
                <a:lnTo>
                  <a:pt x="33010" y="2702"/>
                </a:lnTo>
                <a:lnTo>
                  <a:pt x="32154" y="2501"/>
                </a:lnTo>
                <a:lnTo>
                  <a:pt x="31271" y="2308"/>
                </a:lnTo>
                <a:lnTo>
                  <a:pt x="30362" y="2115"/>
                </a:lnTo>
                <a:lnTo>
                  <a:pt x="29426" y="1938"/>
                </a:lnTo>
                <a:lnTo>
                  <a:pt x="28489" y="1760"/>
                </a:lnTo>
                <a:lnTo>
                  <a:pt x="27526" y="1590"/>
                </a:lnTo>
                <a:lnTo>
                  <a:pt x="26537" y="1428"/>
                </a:lnTo>
                <a:lnTo>
                  <a:pt x="25520" y="1282"/>
                </a:lnTo>
                <a:lnTo>
                  <a:pt x="24504" y="1135"/>
                </a:lnTo>
                <a:lnTo>
                  <a:pt x="23460" y="996"/>
                </a:lnTo>
                <a:lnTo>
                  <a:pt x="22417" y="873"/>
                </a:lnTo>
                <a:lnTo>
                  <a:pt x="21347" y="749"/>
                </a:lnTo>
                <a:lnTo>
                  <a:pt x="20277" y="641"/>
                </a:lnTo>
                <a:lnTo>
                  <a:pt x="19180" y="533"/>
                </a:lnTo>
                <a:lnTo>
                  <a:pt x="18110" y="440"/>
                </a:lnTo>
                <a:lnTo>
                  <a:pt x="16987" y="355"/>
                </a:lnTo>
                <a:lnTo>
                  <a:pt x="15890" y="278"/>
                </a:lnTo>
                <a:lnTo>
                  <a:pt x="14793" y="209"/>
                </a:lnTo>
                <a:lnTo>
                  <a:pt x="13670" y="147"/>
                </a:lnTo>
                <a:lnTo>
                  <a:pt x="12546" y="101"/>
                </a:lnTo>
                <a:lnTo>
                  <a:pt x="11423" y="62"/>
                </a:lnTo>
                <a:lnTo>
                  <a:pt x="10299" y="31"/>
                </a:lnTo>
                <a:lnTo>
                  <a:pt x="9202" y="8"/>
                </a:lnTo>
                <a:lnTo>
                  <a:pt x="807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7"/>
          <p:cNvSpPr/>
          <p:nvPr/>
        </p:nvSpPr>
        <p:spPr>
          <a:xfrm rot="10800000">
            <a:off x="7363897" y="423368"/>
            <a:ext cx="108600" cy="81708"/>
          </a:xfrm>
          <a:custGeom>
            <a:rect b="b" l="l" r="r" t="t"/>
            <a:pathLst>
              <a:path extrusionOk="0" h="8925" w="36382">
                <a:moveTo>
                  <a:pt x="4013" y="0"/>
                </a:moveTo>
                <a:lnTo>
                  <a:pt x="3666" y="8"/>
                </a:lnTo>
                <a:lnTo>
                  <a:pt x="3345" y="31"/>
                </a:lnTo>
                <a:lnTo>
                  <a:pt x="3024" y="55"/>
                </a:lnTo>
                <a:lnTo>
                  <a:pt x="2703" y="93"/>
                </a:lnTo>
                <a:lnTo>
                  <a:pt x="2382" y="139"/>
                </a:lnTo>
                <a:lnTo>
                  <a:pt x="2087" y="193"/>
                </a:lnTo>
                <a:lnTo>
                  <a:pt x="1820" y="255"/>
                </a:lnTo>
                <a:lnTo>
                  <a:pt x="1552" y="325"/>
                </a:lnTo>
                <a:lnTo>
                  <a:pt x="1312" y="402"/>
                </a:lnTo>
                <a:lnTo>
                  <a:pt x="1071" y="479"/>
                </a:lnTo>
                <a:lnTo>
                  <a:pt x="884" y="564"/>
                </a:lnTo>
                <a:lnTo>
                  <a:pt x="670" y="649"/>
                </a:lnTo>
                <a:lnTo>
                  <a:pt x="509" y="742"/>
                </a:lnTo>
                <a:lnTo>
                  <a:pt x="375" y="834"/>
                </a:lnTo>
                <a:lnTo>
                  <a:pt x="242" y="935"/>
                </a:lnTo>
                <a:lnTo>
                  <a:pt x="135" y="1027"/>
                </a:lnTo>
                <a:lnTo>
                  <a:pt x="81" y="1128"/>
                </a:lnTo>
                <a:lnTo>
                  <a:pt x="28" y="1228"/>
                </a:lnTo>
                <a:lnTo>
                  <a:pt x="1" y="1328"/>
                </a:lnTo>
                <a:lnTo>
                  <a:pt x="28" y="1429"/>
                </a:lnTo>
                <a:lnTo>
                  <a:pt x="54" y="1529"/>
                </a:lnTo>
                <a:lnTo>
                  <a:pt x="135" y="1629"/>
                </a:lnTo>
                <a:lnTo>
                  <a:pt x="242" y="1722"/>
                </a:lnTo>
                <a:lnTo>
                  <a:pt x="375" y="1815"/>
                </a:lnTo>
                <a:lnTo>
                  <a:pt x="536" y="1900"/>
                </a:lnTo>
                <a:lnTo>
                  <a:pt x="750" y="1985"/>
                </a:lnTo>
                <a:lnTo>
                  <a:pt x="991" y="2069"/>
                </a:lnTo>
                <a:lnTo>
                  <a:pt x="1285" y="2139"/>
                </a:lnTo>
                <a:lnTo>
                  <a:pt x="2970" y="2540"/>
                </a:lnTo>
                <a:lnTo>
                  <a:pt x="4629" y="2926"/>
                </a:lnTo>
                <a:lnTo>
                  <a:pt x="7999" y="3691"/>
                </a:lnTo>
                <a:lnTo>
                  <a:pt x="11370" y="4455"/>
                </a:lnTo>
                <a:lnTo>
                  <a:pt x="14714" y="5219"/>
                </a:lnTo>
                <a:lnTo>
                  <a:pt x="16372" y="5605"/>
                </a:lnTo>
                <a:lnTo>
                  <a:pt x="18031" y="5991"/>
                </a:lnTo>
                <a:lnTo>
                  <a:pt x="19663" y="6385"/>
                </a:lnTo>
                <a:lnTo>
                  <a:pt x="21294" y="6786"/>
                </a:lnTo>
                <a:lnTo>
                  <a:pt x="22899" y="7195"/>
                </a:lnTo>
                <a:lnTo>
                  <a:pt x="24504" y="7612"/>
                </a:lnTo>
                <a:lnTo>
                  <a:pt x="26083" y="8037"/>
                </a:lnTo>
                <a:lnTo>
                  <a:pt x="27634" y="8477"/>
                </a:lnTo>
                <a:lnTo>
                  <a:pt x="28089" y="8593"/>
                </a:lnTo>
                <a:lnTo>
                  <a:pt x="28544" y="8693"/>
                </a:lnTo>
                <a:lnTo>
                  <a:pt x="29025" y="8770"/>
                </a:lnTo>
                <a:lnTo>
                  <a:pt x="29507" y="8832"/>
                </a:lnTo>
                <a:lnTo>
                  <a:pt x="29988" y="8878"/>
                </a:lnTo>
                <a:lnTo>
                  <a:pt x="30470" y="8909"/>
                </a:lnTo>
                <a:lnTo>
                  <a:pt x="30951" y="8925"/>
                </a:lnTo>
                <a:lnTo>
                  <a:pt x="31406" y="8925"/>
                </a:lnTo>
                <a:lnTo>
                  <a:pt x="31888" y="8902"/>
                </a:lnTo>
                <a:lnTo>
                  <a:pt x="32342" y="8878"/>
                </a:lnTo>
                <a:lnTo>
                  <a:pt x="32797" y="8832"/>
                </a:lnTo>
                <a:lnTo>
                  <a:pt x="33225" y="8778"/>
                </a:lnTo>
                <a:lnTo>
                  <a:pt x="33626" y="8716"/>
                </a:lnTo>
                <a:lnTo>
                  <a:pt x="34028" y="8639"/>
                </a:lnTo>
                <a:lnTo>
                  <a:pt x="34402" y="8554"/>
                </a:lnTo>
                <a:lnTo>
                  <a:pt x="34750" y="8462"/>
                </a:lnTo>
                <a:lnTo>
                  <a:pt x="35071" y="8361"/>
                </a:lnTo>
                <a:lnTo>
                  <a:pt x="35365" y="8253"/>
                </a:lnTo>
                <a:lnTo>
                  <a:pt x="35633" y="8137"/>
                </a:lnTo>
                <a:lnTo>
                  <a:pt x="35873" y="8014"/>
                </a:lnTo>
                <a:lnTo>
                  <a:pt x="36061" y="7890"/>
                </a:lnTo>
                <a:lnTo>
                  <a:pt x="36194" y="7759"/>
                </a:lnTo>
                <a:lnTo>
                  <a:pt x="36301" y="7620"/>
                </a:lnTo>
                <a:lnTo>
                  <a:pt x="36382" y="7481"/>
                </a:lnTo>
                <a:lnTo>
                  <a:pt x="36382" y="7342"/>
                </a:lnTo>
                <a:lnTo>
                  <a:pt x="36355" y="7203"/>
                </a:lnTo>
                <a:lnTo>
                  <a:pt x="36275" y="7056"/>
                </a:lnTo>
                <a:lnTo>
                  <a:pt x="36114" y="6918"/>
                </a:lnTo>
                <a:lnTo>
                  <a:pt x="35927" y="6779"/>
                </a:lnTo>
                <a:lnTo>
                  <a:pt x="35659" y="6640"/>
                </a:lnTo>
                <a:lnTo>
                  <a:pt x="35338" y="6501"/>
                </a:lnTo>
                <a:lnTo>
                  <a:pt x="34964" y="6362"/>
                </a:lnTo>
                <a:lnTo>
                  <a:pt x="33439" y="5891"/>
                </a:lnTo>
                <a:lnTo>
                  <a:pt x="31861" y="5420"/>
                </a:lnTo>
                <a:lnTo>
                  <a:pt x="30229" y="4957"/>
                </a:lnTo>
                <a:lnTo>
                  <a:pt x="28544" y="4493"/>
                </a:lnTo>
                <a:lnTo>
                  <a:pt x="26805" y="4038"/>
                </a:lnTo>
                <a:lnTo>
                  <a:pt x="25039" y="3598"/>
                </a:lnTo>
                <a:lnTo>
                  <a:pt x="23247" y="3166"/>
                </a:lnTo>
                <a:lnTo>
                  <a:pt x="21401" y="2741"/>
                </a:lnTo>
                <a:lnTo>
                  <a:pt x="20438" y="2540"/>
                </a:lnTo>
                <a:lnTo>
                  <a:pt x="19502" y="2340"/>
                </a:lnTo>
                <a:lnTo>
                  <a:pt x="18539" y="2139"/>
                </a:lnTo>
                <a:lnTo>
                  <a:pt x="17576" y="1946"/>
                </a:lnTo>
                <a:lnTo>
                  <a:pt x="16613" y="1761"/>
                </a:lnTo>
                <a:lnTo>
                  <a:pt x="15623" y="1575"/>
                </a:lnTo>
                <a:lnTo>
                  <a:pt x="14633" y="1398"/>
                </a:lnTo>
                <a:lnTo>
                  <a:pt x="13644" y="1228"/>
                </a:lnTo>
                <a:lnTo>
                  <a:pt x="12654" y="1058"/>
                </a:lnTo>
                <a:lnTo>
                  <a:pt x="11637" y="904"/>
                </a:lnTo>
                <a:lnTo>
                  <a:pt x="10621" y="749"/>
                </a:lnTo>
                <a:lnTo>
                  <a:pt x="9604" y="595"/>
                </a:lnTo>
                <a:lnTo>
                  <a:pt x="8588" y="456"/>
                </a:lnTo>
                <a:lnTo>
                  <a:pt x="7545" y="317"/>
                </a:lnTo>
                <a:lnTo>
                  <a:pt x="6501" y="193"/>
                </a:lnTo>
                <a:lnTo>
                  <a:pt x="5458" y="70"/>
                </a:lnTo>
                <a:lnTo>
                  <a:pt x="5110" y="31"/>
                </a:lnTo>
                <a:lnTo>
                  <a:pt x="4736" y="8"/>
                </a:lnTo>
                <a:lnTo>
                  <a:pt x="438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7"/>
          <p:cNvSpPr/>
          <p:nvPr/>
        </p:nvSpPr>
        <p:spPr>
          <a:xfrm rot="10800000">
            <a:off x="7194408" y="270001"/>
            <a:ext cx="92550" cy="92163"/>
          </a:xfrm>
          <a:custGeom>
            <a:rect b="b" l="l" r="r" t="t"/>
            <a:pathLst>
              <a:path extrusionOk="0" h="10067" w="31005">
                <a:moveTo>
                  <a:pt x="3906" y="0"/>
                </a:moveTo>
                <a:lnTo>
                  <a:pt x="3558" y="16"/>
                </a:lnTo>
                <a:lnTo>
                  <a:pt x="3210" y="31"/>
                </a:lnTo>
                <a:lnTo>
                  <a:pt x="2889" y="62"/>
                </a:lnTo>
                <a:lnTo>
                  <a:pt x="2542" y="100"/>
                </a:lnTo>
                <a:lnTo>
                  <a:pt x="2247" y="147"/>
                </a:lnTo>
                <a:lnTo>
                  <a:pt x="1953" y="201"/>
                </a:lnTo>
                <a:lnTo>
                  <a:pt x="1659" y="263"/>
                </a:lnTo>
                <a:lnTo>
                  <a:pt x="1418" y="332"/>
                </a:lnTo>
                <a:lnTo>
                  <a:pt x="1151" y="402"/>
                </a:lnTo>
                <a:lnTo>
                  <a:pt x="937" y="486"/>
                </a:lnTo>
                <a:lnTo>
                  <a:pt x="723" y="571"/>
                </a:lnTo>
                <a:lnTo>
                  <a:pt x="535" y="656"/>
                </a:lnTo>
                <a:lnTo>
                  <a:pt x="402" y="757"/>
                </a:lnTo>
                <a:lnTo>
                  <a:pt x="268" y="849"/>
                </a:lnTo>
                <a:lnTo>
                  <a:pt x="161" y="950"/>
                </a:lnTo>
                <a:lnTo>
                  <a:pt x="81" y="1050"/>
                </a:lnTo>
                <a:lnTo>
                  <a:pt x="27" y="1150"/>
                </a:lnTo>
                <a:lnTo>
                  <a:pt x="0" y="1258"/>
                </a:lnTo>
                <a:lnTo>
                  <a:pt x="27" y="1359"/>
                </a:lnTo>
                <a:lnTo>
                  <a:pt x="54" y="1467"/>
                </a:lnTo>
                <a:lnTo>
                  <a:pt x="134" y="1567"/>
                </a:lnTo>
                <a:lnTo>
                  <a:pt x="268" y="1668"/>
                </a:lnTo>
                <a:lnTo>
                  <a:pt x="428" y="1768"/>
                </a:lnTo>
                <a:lnTo>
                  <a:pt x="616" y="1861"/>
                </a:lnTo>
                <a:lnTo>
                  <a:pt x="856" y="1961"/>
                </a:lnTo>
                <a:lnTo>
                  <a:pt x="1124" y="2046"/>
                </a:lnTo>
                <a:lnTo>
                  <a:pt x="3986" y="2880"/>
                </a:lnTo>
                <a:lnTo>
                  <a:pt x="5404" y="3304"/>
                </a:lnTo>
                <a:lnTo>
                  <a:pt x="6795" y="3729"/>
                </a:lnTo>
                <a:lnTo>
                  <a:pt x="8186" y="4161"/>
                </a:lnTo>
                <a:lnTo>
                  <a:pt x="9550" y="4593"/>
                </a:lnTo>
                <a:lnTo>
                  <a:pt x="10888" y="5041"/>
                </a:lnTo>
                <a:lnTo>
                  <a:pt x="12199" y="5489"/>
                </a:lnTo>
                <a:lnTo>
                  <a:pt x="12841" y="5728"/>
                </a:lnTo>
                <a:lnTo>
                  <a:pt x="13483" y="5968"/>
                </a:lnTo>
                <a:lnTo>
                  <a:pt x="14098" y="6207"/>
                </a:lnTo>
                <a:lnTo>
                  <a:pt x="14686" y="6454"/>
                </a:lnTo>
                <a:lnTo>
                  <a:pt x="15863" y="6956"/>
                </a:lnTo>
                <a:lnTo>
                  <a:pt x="17014" y="7458"/>
                </a:lnTo>
                <a:lnTo>
                  <a:pt x="19261" y="8469"/>
                </a:lnTo>
                <a:lnTo>
                  <a:pt x="20411" y="8971"/>
                </a:lnTo>
                <a:lnTo>
                  <a:pt x="21615" y="9465"/>
                </a:lnTo>
                <a:lnTo>
                  <a:pt x="21909" y="9573"/>
                </a:lnTo>
                <a:lnTo>
                  <a:pt x="22230" y="9665"/>
                </a:lnTo>
                <a:lnTo>
                  <a:pt x="22578" y="9750"/>
                </a:lnTo>
                <a:lnTo>
                  <a:pt x="22952" y="9820"/>
                </a:lnTo>
                <a:lnTo>
                  <a:pt x="23354" y="9889"/>
                </a:lnTo>
                <a:lnTo>
                  <a:pt x="23755" y="9943"/>
                </a:lnTo>
                <a:lnTo>
                  <a:pt x="24156" y="9982"/>
                </a:lnTo>
                <a:lnTo>
                  <a:pt x="24611" y="10021"/>
                </a:lnTo>
                <a:lnTo>
                  <a:pt x="25039" y="10044"/>
                </a:lnTo>
                <a:lnTo>
                  <a:pt x="25494" y="10059"/>
                </a:lnTo>
                <a:lnTo>
                  <a:pt x="25922" y="10067"/>
                </a:lnTo>
                <a:lnTo>
                  <a:pt x="26376" y="10059"/>
                </a:lnTo>
                <a:lnTo>
                  <a:pt x="26831" y="10051"/>
                </a:lnTo>
                <a:lnTo>
                  <a:pt x="27259" y="10028"/>
                </a:lnTo>
                <a:lnTo>
                  <a:pt x="27687" y="9997"/>
                </a:lnTo>
                <a:lnTo>
                  <a:pt x="28088" y="9959"/>
                </a:lnTo>
                <a:lnTo>
                  <a:pt x="28490" y="9912"/>
                </a:lnTo>
                <a:lnTo>
                  <a:pt x="28864" y="9866"/>
                </a:lnTo>
                <a:lnTo>
                  <a:pt x="29239" y="9804"/>
                </a:lnTo>
                <a:lnTo>
                  <a:pt x="29560" y="9735"/>
                </a:lnTo>
                <a:lnTo>
                  <a:pt x="29881" y="9658"/>
                </a:lnTo>
                <a:lnTo>
                  <a:pt x="30148" y="9573"/>
                </a:lnTo>
                <a:lnTo>
                  <a:pt x="30389" y="9480"/>
                </a:lnTo>
                <a:lnTo>
                  <a:pt x="30603" y="9380"/>
                </a:lnTo>
                <a:lnTo>
                  <a:pt x="30764" y="9279"/>
                </a:lnTo>
                <a:lnTo>
                  <a:pt x="30897" y="9164"/>
                </a:lnTo>
                <a:lnTo>
                  <a:pt x="30978" y="9048"/>
                </a:lnTo>
                <a:lnTo>
                  <a:pt x="31004" y="8924"/>
                </a:lnTo>
                <a:lnTo>
                  <a:pt x="31004" y="8793"/>
                </a:lnTo>
                <a:lnTo>
                  <a:pt x="30924" y="8662"/>
                </a:lnTo>
                <a:lnTo>
                  <a:pt x="30790" y="8515"/>
                </a:lnTo>
                <a:lnTo>
                  <a:pt x="30603" y="8369"/>
                </a:lnTo>
                <a:lnTo>
                  <a:pt x="30148" y="8067"/>
                </a:lnTo>
                <a:lnTo>
                  <a:pt x="29667" y="7759"/>
                </a:lnTo>
                <a:lnTo>
                  <a:pt x="29132" y="7458"/>
                </a:lnTo>
                <a:lnTo>
                  <a:pt x="28597" y="7164"/>
                </a:lnTo>
                <a:lnTo>
                  <a:pt x="28035" y="6863"/>
                </a:lnTo>
                <a:lnTo>
                  <a:pt x="27446" y="6570"/>
                </a:lnTo>
                <a:lnTo>
                  <a:pt x="26831" y="6276"/>
                </a:lnTo>
                <a:lnTo>
                  <a:pt x="26189" y="5991"/>
                </a:lnTo>
                <a:lnTo>
                  <a:pt x="25520" y="5705"/>
                </a:lnTo>
                <a:lnTo>
                  <a:pt x="24852" y="5420"/>
                </a:lnTo>
                <a:lnTo>
                  <a:pt x="24156" y="5142"/>
                </a:lnTo>
                <a:lnTo>
                  <a:pt x="23434" y="4864"/>
                </a:lnTo>
                <a:lnTo>
                  <a:pt x="22685" y="4586"/>
                </a:lnTo>
                <a:lnTo>
                  <a:pt x="21936" y="4316"/>
                </a:lnTo>
                <a:lnTo>
                  <a:pt x="21160" y="4053"/>
                </a:lnTo>
                <a:lnTo>
                  <a:pt x="20358" y="3791"/>
                </a:lnTo>
                <a:lnTo>
                  <a:pt x="19555" y="3528"/>
                </a:lnTo>
                <a:lnTo>
                  <a:pt x="18726" y="3273"/>
                </a:lnTo>
                <a:lnTo>
                  <a:pt x="17896" y="3019"/>
                </a:lnTo>
                <a:lnTo>
                  <a:pt x="17040" y="2772"/>
                </a:lnTo>
                <a:lnTo>
                  <a:pt x="16184" y="2532"/>
                </a:lnTo>
                <a:lnTo>
                  <a:pt x="15328" y="2293"/>
                </a:lnTo>
                <a:lnTo>
                  <a:pt x="14419" y="2061"/>
                </a:lnTo>
                <a:lnTo>
                  <a:pt x="13536" y="1830"/>
                </a:lnTo>
                <a:lnTo>
                  <a:pt x="12627" y="1606"/>
                </a:lnTo>
                <a:lnTo>
                  <a:pt x="11717" y="1390"/>
                </a:lnTo>
                <a:lnTo>
                  <a:pt x="10808" y="1181"/>
                </a:lnTo>
                <a:lnTo>
                  <a:pt x="9871" y="973"/>
                </a:lnTo>
                <a:lnTo>
                  <a:pt x="8935" y="764"/>
                </a:lnTo>
                <a:lnTo>
                  <a:pt x="7999" y="571"/>
                </a:lnTo>
                <a:lnTo>
                  <a:pt x="7036" y="378"/>
                </a:lnTo>
                <a:lnTo>
                  <a:pt x="6099" y="193"/>
                </a:lnTo>
                <a:lnTo>
                  <a:pt x="5725" y="131"/>
                </a:lnTo>
                <a:lnTo>
                  <a:pt x="5350" y="77"/>
                </a:lnTo>
                <a:lnTo>
                  <a:pt x="4976" y="39"/>
                </a:lnTo>
                <a:lnTo>
                  <a:pt x="4628" y="16"/>
                </a:lnTo>
                <a:lnTo>
                  <a:pt x="4254" y="8"/>
                </a:lnTo>
                <a:lnTo>
                  <a:pt x="390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7"/>
          <p:cNvSpPr/>
          <p:nvPr/>
        </p:nvSpPr>
        <p:spPr>
          <a:xfrm rot="10800000">
            <a:off x="3331847" y="4487946"/>
            <a:ext cx="280826" cy="231117"/>
          </a:xfrm>
          <a:custGeom>
            <a:rect b="b" l="l" r="r" t="t"/>
            <a:pathLst>
              <a:path extrusionOk="0" h="15997" w="59655">
                <a:moveTo>
                  <a:pt x="36863" y="1"/>
                </a:moveTo>
                <a:lnTo>
                  <a:pt x="36354" y="9"/>
                </a:lnTo>
                <a:lnTo>
                  <a:pt x="35873" y="24"/>
                </a:lnTo>
                <a:lnTo>
                  <a:pt x="35391" y="55"/>
                </a:lnTo>
                <a:lnTo>
                  <a:pt x="34937" y="94"/>
                </a:lnTo>
                <a:lnTo>
                  <a:pt x="34482" y="140"/>
                </a:lnTo>
                <a:lnTo>
                  <a:pt x="34054" y="209"/>
                </a:lnTo>
                <a:lnTo>
                  <a:pt x="33653" y="279"/>
                </a:lnTo>
                <a:lnTo>
                  <a:pt x="33278" y="364"/>
                </a:lnTo>
                <a:lnTo>
                  <a:pt x="32930" y="464"/>
                </a:lnTo>
                <a:lnTo>
                  <a:pt x="32609" y="580"/>
                </a:lnTo>
                <a:lnTo>
                  <a:pt x="32342" y="696"/>
                </a:lnTo>
                <a:lnTo>
                  <a:pt x="32101" y="835"/>
                </a:lnTo>
                <a:lnTo>
                  <a:pt x="31940" y="981"/>
                </a:lnTo>
                <a:lnTo>
                  <a:pt x="31807" y="1143"/>
                </a:lnTo>
                <a:lnTo>
                  <a:pt x="31379" y="1846"/>
                </a:lnTo>
                <a:lnTo>
                  <a:pt x="30977" y="2556"/>
                </a:lnTo>
                <a:lnTo>
                  <a:pt x="30656" y="3266"/>
                </a:lnTo>
                <a:lnTo>
                  <a:pt x="30362" y="3977"/>
                </a:lnTo>
                <a:lnTo>
                  <a:pt x="30095" y="4695"/>
                </a:lnTo>
                <a:lnTo>
                  <a:pt x="29854" y="5405"/>
                </a:lnTo>
                <a:lnTo>
                  <a:pt x="29426" y="6833"/>
                </a:lnTo>
                <a:lnTo>
                  <a:pt x="26457" y="6794"/>
                </a:lnTo>
                <a:lnTo>
                  <a:pt x="23487" y="6756"/>
                </a:lnTo>
                <a:lnTo>
                  <a:pt x="20518" y="6702"/>
                </a:lnTo>
                <a:lnTo>
                  <a:pt x="17549" y="6648"/>
                </a:lnTo>
                <a:lnTo>
                  <a:pt x="14579" y="6586"/>
                </a:lnTo>
                <a:lnTo>
                  <a:pt x="11610" y="6516"/>
                </a:lnTo>
                <a:lnTo>
                  <a:pt x="8641" y="6432"/>
                </a:lnTo>
                <a:lnTo>
                  <a:pt x="5671" y="6347"/>
                </a:lnTo>
                <a:lnTo>
                  <a:pt x="5324" y="6339"/>
                </a:lnTo>
                <a:lnTo>
                  <a:pt x="4655" y="6339"/>
                </a:lnTo>
                <a:lnTo>
                  <a:pt x="4361" y="6347"/>
                </a:lnTo>
                <a:lnTo>
                  <a:pt x="4040" y="6362"/>
                </a:lnTo>
                <a:lnTo>
                  <a:pt x="3745" y="6378"/>
                </a:lnTo>
                <a:lnTo>
                  <a:pt x="3478" y="6401"/>
                </a:lnTo>
                <a:lnTo>
                  <a:pt x="3210" y="6424"/>
                </a:lnTo>
                <a:lnTo>
                  <a:pt x="2943" y="6455"/>
                </a:lnTo>
                <a:lnTo>
                  <a:pt x="2702" y="6486"/>
                </a:lnTo>
                <a:lnTo>
                  <a:pt x="2461" y="6524"/>
                </a:lnTo>
                <a:lnTo>
                  <a:pt x="2221" y="6571"/>
                </a:lnTo>
                <a:lnTo>
                  <a:pt x="1819" y="6663"/>
                </a:lnTo>
                <a:lnTo>
                  <a:pt x="1445" y="6764"/>
                </a:lnTo>
                <a:lnTo>
                  <a:pt x="1097" y="6887"/>
                </a:lnTo>
                <a:lnTo>
                  <a:pt x="803" y="7011"/>
                </a:lnTo>
                <a:lnTo>
                  <a:pt x="562" y="7150"/>
                </a:lnTo>
                <a:lnTo>
                  <a:pt x="348" y="7288"/>
                </a:lnTo>
                <a:lnTo>
                  <a:pt x="214" y="7443"/>
                </a:lnTo>
                <a:lnTo>
                  <a:pt x="81" y="7597"/>
                </a:lnTo>
                <a:lnTo>
                  <a:pt x="27" y="7759"/>
                </a:lnTo>
                <a:lnTo>
                  <a:pt x="0" y="7914"/>
                </a:lnTo>
                <a:lnTo>
                  <a:pt x="0" y="8076"/>
                </a:lnTo>
                <a:lnTo>
                  <a:pt x="81" y="8238"/>
                </a:lnTo>
                <a:lnTo>
                  <a:pt x="188" y="8400"/>
                </a:lnTo>
                <a:lnTo>
                  <a:pt x="321" y="8562"/>
                </a:lnTo>
                <a:lnTo>
                  <a:pt x="535" y="8717"/>
                </a:lnTo>
                <a:lnTo>
                  <a:pt x="776" y="8863"/>
                </a:lnTo>
                <a:lnTo>
                  <a:pt x="1044" y="9002"/>
                </a:lnTo>
                <a:lnTo>
                  <a:pt x="1391" y="9141"/>
                </a:lnTo>
                <a:lnTo>
                  <a:pt x="1766" y="9265"/>
                </a:lnTo>
                <a:lnTo>
                  <a:pt x="2194" y="9373"/>
                </a:lnTo>
                <a:lnTo>
                  <a:pt x="2649" y="9481"/>
                </a:lnTo>
                <a:lnTo>
                  <a:pt x="2916" y="9527"/>
                </a:lnTo>
                <a:lnTo>
                  <a:pt x="3157" y="9566"/>
                </a:lnTo>
                <a:lnTo>
                  <a:pt x="3451" y="9604"/>
                </a:lnTo>
                <a:lnTo>
                  <a:pt x="3719" y="9643"/>
                </a:lnTo>
                <a:lnTo>
                  <a:pt x="4013" y="9674"/>
                </a:lnTo>
                <a:lnTo>
                  <a:pt x="4334" y="9697"/>
                </a:lnTo>
                <a:lnTo>
                  <a:pt x="4655" y="9720"/>
                </a:lnTo>
                <a:lnTo>
                  <a:pt x="4976" y="9743"/>
                </a:lnTo>
                <a:lnTo>
                  <a:pt x="5324" y="9759"/>
                </a:lnTo>
                <a:lnTo>
                  <a:pt x="5671" y="9767"/>
                </a:lnTo>
                <a:lnTo>
                  <a:pt x="8480" y="9813"/>
                </a:lnTo>
                <a:lnTo>
                  <a:pt x="11316" y="9859"/>
                </a:lnTo>
                <a:lnTo>
                  <a:pt x="14151" y="9898"/>
                </a:lnTo>
                <a:lnTo>
                  <a:pt x="16987" y="9929"/>
                </a:lnTo>
                <a:lnTo>
                  <a:pt x="19822" y="9952"/>
                </a:lnTo>
                <a:lnTo>
                  <a:pt x="22658" y="9967"/>
                </a:lnTo>
                <a:lnTo>
                  <a:pt x="25494" y="9975"/>
                </a:lnTo>
                <a:lnTo>
                  <a:pt x="28356" y="9983"/>
                </a:lnTo>
                <a:lnTo>
                  <a:pt x="28088" y="10654"/>
                </a:lnTo>
                <a:lnTo>
                  <a:pt x="27874" y="11326"/>
                </a:lnTo>
                <a:lnTo>
                  <a:pt x="27687" y="11998"/>
                </a:lnTo>
                <a:lnTo>
                  <a:pt x="27634" y="12337"/>
                </a:lnTo>
                <a:lnTo>
                  <a:pt x="27580" y="12669"/>
                </a:lnTo>
                <a:lnTo>
                  <a:pt x="27553" y="13009"/>
                </a:lnTo>
                <a:lnTo>
                  <a:pt x="27553" y="13341"/>
                </a:lnTo>
                <a:lnTo>
                  <a:pt x="27580" y="13681"/>
                </a:lnTo>
                <a:lnTo>
                  <a:pt x="27634" y="14013"/>
                </a:lnTo>
                <a:lnTo>
                  <a:pt x="27687" y="14344"/>
                </a:lnTo>
                <a:lnTo>
                  <a:pt x="27821" y="14684"/>
                </a:lnTo>
                <a:lnTo>
                  <a:pt x="27955" y="15016"/>
                </a:lnTo>
                <a:lnTo>
                  <a:pt x="28142" y="15348"/>
                </a:lnTo>
                <a:lnTo>
                  <a:pt x="28195" y="15410"/>
                </a:lnTo>
                <a:lnTo>
                  <a:pt x="28249" y="15479"/>
                </a:lnTo>
                <a:lnTo>
                  <a:pt x="28356" y="15533"/>
                </a:lnTo>
                <a:lnTo>
                  <a:pt x="28463" y="15595"/>
                </a:lnTo>
                <a:lnTo>
                  <a:pt x="28597" y="15649"/>
                </a:lnTo>
                <a:lnTo>
                  <a:pt x="28730" y="15695"/>
                </a:lnTo>
                <a:lnTo>
                  <a:pt x="28891" y="15742"/>
                </a:lnTo>
                <a:lnTo>
                  <a:pt x="29051" y="15788"/>
                </a:lnTo>
                <a:lnTo>
                  <a:pt x="29239" y="15827"/>
                </a:lnTo>
                <a:lnTo>
                  <a:pt x="29426" y="15858"/>
                </a:lnTo>
                <a:lnTo>
                  <a:pt x="29854" y="15919"/>
                </a:lnTo>
                <a:lnTo>
                  <a:pt x="30282" y="15958"/>
                </a:lnTo>
                <a:lnTo>
                  <a:pt x="30737" y="15989"/>
                </a:lnTo>
                <a:lnTo>
                  <a:pt x="31218" y="15997"/>
                </a:lnTo>
                <a:lnTo>
                  <a:pt x="31673" y="15989"/>
                </a:lnTo>
                <a:lnTo>
                  <a:pt x="31914" y="15981"/>
                </a:lnTo>
                <a:lnTo>
                  <a:pt x="32128" y="15966"/>
                </a:lnTo>
                <a:lnTo>
                  <a:pt x="32342" y="15942"/>
                </a:lnTo>
                <a:lnTo>
                  <a:pt x="32556" y="15919"/>
                </a:lnTo>
                <a:lnTo>
                  <a:pt x="32770" y="15888"/>
                </a:lnTo>
                <a:lnTo>
                  <a:pt x="32957" y="15858"/>
                </a:lnTo>
                <a:lnTo>
                  <a:pt x="33144" y="15819"/>
                </a:lnTo>
                <a:lnTo>
                  <a:pt x="33305" y="15780"/>
                </a:lnTo>
                <a:lnTo>
                  <a:pt x="33465" y="15734"/>
                </a:lnTo>
                <a:lnTo>
                  <a:pt x="33599" y="15680"/>
                </a:lnTo>
                <a:lnTo>
                  <a:pt x="33733" y="15618"/>
                </a:lnTo>
                <a:lnTo>
                  <a:pt x="33840" y="15557"/>
                </a:lnTo>
                <a:lnTo>
                  <a:pt x="34348" y="15225"/>
                </a:lnTo>
                <a:lnTo>
                  <a:pt x="34803" y="14893"/>
                </a:lnTo>
                <a:lnTo>
                  <a:pt x="35231" y="14545"/>
                </a:lnTo>
                <a:lnTo>
                  <a:pt x="35605" y="14206"/>
                </a:lnTo>
                <a:lnTo>
                  <a:pt x="35980" y="13858"/>
                </a:lnTo>
                <a:lnTo>
                  <a:pt x="36301" y="13503"/>
                </a:lnTo>
                <a:lnTo>
                  <a:pt x="36595" y="13156"/>
                </a:lnTo>
                <a:lnTo>
                  <a:pt x="36863" y="12800"/>
                </a:lnTo>
                <a:lnTo>
                  <a:pt x="37130" y="12438"/>
                </a:lnTo>
                <a:lnTo>
                  <a:pt x="37371" y="12083"/>
                </a:lnTo>
                <a:lnTo>
                  <a:pt x="37799" y="11365"/>
                </a:lnTo>
                <a:lnTo>
                  <a:pt x="38173" y="10639"/>
                </a:lnTo>
                <a:lnTo>
                  <a:pt x="38548" y="9913"/>
                </a:lnTo>
                <a:lnTo>
                  <a:pt x="42774" y="9859"/>
                </a:lnTo>
                <a:lnTo>
                  <a:pt x="44888" y="9828"/>
                </a:lnTo>
                <a:lnTo>
                  <a:pt x="47001" y="9790"/>
                </a:lnTo>
                <a:lnTo>
                  <a:pt x="49114" y="9743"/>
                </a:lnTo>
                <a:lnTo>
                  <a:pt x="51228" y="9689"/>
                </a:lnTo>
                <a:lnTo>
                  <a:pt x="53314" y="9628"/>
                </a:lnTo>
                <a:lnTo>
                  <a:pt x="55401" y="9566"/>
                </a:lnTo>
                <a:lnTo>
                  <a:pt x="55909" y="9543"/>
                </a:lnTo>
                <a:lnTo>
                  <a:pt x="56391" y="9504"/>
                </a:lnTo>
                <a:lnTo>
                  <a:pt x="56819" y="9458"/>
                </a:lnTo>
                <a:lnTo>
                  <a:pt x="57220" y="9404"/>
                </a:lnTo>
                <a:lnTo>
                  <a:pt x="57621" y="9334"/>
                </a:lnTo>
                <a:lnTo>
                  <a:pt x="57969" y="9265"/>
                </a:lnTo>
                <a:lnTo>
                  <a:pt x="58263" y="9180"/>
                </a:lnTo>
                <a:lnTo>
                  <a:pt x="58557" y="9095"/>
                </a:lnTo>
                <a:lnTo>
                  <a:pt x="58798" y="8995"/>
                </a:lnTo>
                <a:lnTo>
                  <a:pt x="59039" y="8894"/>
                </a:lnTo>
                <a:lnTo>
                  <a:pt x="59226" y="8794"/>
                </a:lnTo>
                <a:lnTo>
                  <a:pt x="59360" y="8686"/>
                </a:lnTo>
                <a:lnTo>
                  <a:pt x="59494" y="8570"/>
                </a:lnTo>
                <a:lnTo>
                  <a:pt x="59574" y="8454"/>
                </a:lnTo>
                <a:lnTo>
                  <a:pt x="59627" y="8346"/>
                </a:lnTo>
                <a:lnTo>
                  <a:pt x="59654" y="8230"/>
                </a:lnTo>
                <a:lnTo>
                  <a:pt x="59654" y="8115"/>
                </a:lnTo>
                <a:lnTo>
                  <a:pt x="59601" y="7999"/>
                </a:lnTo>
                <a:lnTo>
                  <a:pt x="59547" y="7891"/>
                </a:lnTo>
                <a:lnTo>
                  <a:pt x="59440" y="7783"/>
                </a:lnTo>
                <a:lnTo>
                  <a:pt x="59280" y="7674"/>
                </a:lnTo>
                <a:lnTo>
                  <a:pt x="59119" y="7582"/>
                </a:lnTo>
                <a:lnTo>
                  <a:pt x="58905" y="7481"/>
                </a:lnTo>
                <a:lnTo>
                  <a:pt x="58638" y="7397"/>
                </a:lnTo>
                <a:lnTo>
                  <a:pt x="58370" y="7319"/>
                </a:lnTo>
                <a:lnTo>
                  <a:pt x="58049" y="7242"/>
                </a:lnTo>
                <a:lnTo>
                  <a:pt x="57701" y="7180"/>
                </a:lnTo>
                <a:lnTo>
                  <a:pt x="57327" y="7126"/>
                </a:lnTo>
                <a:lnTo>
                  <a:pt x="56899" y="7080"/>
                </a:lnTo>
                <a:lnTo>
                  <a:pt x="56444" y="7049"/>
                </a:lnTo>
                <a:lnTo>
                  <a:pt x="55936" y="7026"/>
                </a:lnTo>
                <a:lnTo>
                  <a:pt x="55401" y="7018"/>
                </a:lnTo>
                <a:lnTo>
                  <a:pt x="47804" y="6987"/>
                </a:lnTo>
                <a:lnTo>
                  <a:pt x="40206" y="6933"/>
                </a:lnTo>
                <a:lnTo>
                  <a:pt x="40982" y="5598"/>
                </a:lnTo>
                <a:lnTo>
                  <a:pt x="41357" y="4926"/>
                </a:lnTo>
                <a:lnTo>
                  <a:pt x="41704" y="4262"/>
                </a:lnTo>
                <a:lnTo>
                  <a:pt x="41999" y="3591"/>
                </a:lnTo>
                <a:lnTo>
                  <a:pt x="42293" y="2919"/>
                </a:lnTo>
                <a:lnTo>
                  <a:pt x="42534" y="2240"/>
                </a:lnTo>
                <a:lnTo>
                  <a:pt x="42721" y="1568"/>
                </a:lnTo>
                <a:lnTo>
                  <a:pt x="42721" y="1406"/>
                </a:lnTo>
                <a:lnTo>
                  <a:pt x="42667" y="1252"/>
                </a:lnTo>
                <a:lnTo>
                  <a:pt x="42587" y="1105"/>
                </a:lnTo>
                <a:lnTo>
                  <a:pt x="42427" y="966"/>
                </a:lnTo>
                <a:lnTo>
                  <a:pt x="42213" y="835"/>
                </a:lnTo>
                <a:lnTo>
                  <a:pt x="41972" y="711"/>
                </a:lnTo>
                <a:lnTo>
                  <a:pt x="41678" y="603"/>
                </a:lnTo>
                <a:lnTo>
                  <a:pt x="41357" y="503"/>
                </a:lnTo>
                <a:lnTo>
                  <a:pt x="41009" y="402"/>
                </a:lnTo>
                <a:lnTo>
                  <a:pt x="40608" y="317"/>
                </a:lnTo>
                <a:lnTo>
                  <a:pt x="40206" y="248"/>
                </a:lnTo>
                <a:lnTo>
                  <a:pt x="39752" y="178"/>
                </a:lnTo>
                <a:lnTo>
                  <a:pt x="39297" y="124"/>
                </a:lnTo>
                <a:lnTo>
                  <a:pt x="38842" y="78"/>
                </a:lnTo>
                <a:lnTo>
                  <a:pt x="38334" y="39"/>
                </a:lnTo>
                <a:lnTo>
                  <a:pt x="37852" y="16"/>
                </a:lnTo>
                <a:lnTo>
                  <a:pt x="373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7"/>
          <p:cNvSpPr/>
          <p:nvPr/>
        </p:nvSpPr>
        <p:spPr>
          <a:xfrm rot="-9286308">
            <a:off x="6043211" y="691958"/>
            <a:ext cx="598778" cy="417053"/>
          </a:xfrm>
          <a:custGeom>
            <a:rect b="b" l="l" r="r" t="t"/>
            <a:pathLst>
              <a:path extrusionOk="0" h="60363" w="265848">
                <a:moveTo>
                  <a:pt x="75544" y="0"/>
                </a:moveTo>
                <a:lnTo>
                  <a:pt x="74929" y="16"/>
                </a:lnTo>
                <a:lnTo>
                  <a:pt x="74313" y="39"/>
                </a:lnTo>
                <a:lnTo>
                  <a:pt x="73725" y="77"/>
                </a:lnTo>
                <a:lnTo>
                  <a:pt x="73110" y="139"/>
                </a:lnTo>
                <a:lnTo>
                  <a:pt x="72521" y="209"/>
                </a:lnTo>
                <a:lnTo>
                  <a:pt x="55829" y="2548"/>
                </a:lnTo>
                <a:lnTo>
                  <a:pt x="39136" y="4895"/>
                </a:lnTo>
                <a:lnTo>
                  <a:pt x="5778" y="9604"/>
                </a:lnTo>
                <a:lnTo>
                  <a:pt x="5270" y="9673"/>
                </a:lnTo>
                <a:lnTo>
                  <a:pt x="4789" y="9758"/>
                </a:lnTo>
                <a:lnTo>
                  <a:pt x="4334" y="9843"/>
                </a:lnTo>
                <a:lnTo>
                  <a:pt x="3906" y="9936"/>
                </a:lnTo>
                <a:lnTo>
                  <a:pt x="3505" y="10028"/>
                </a:lnTo>
                <a:lnTo>
                  <a:pt x="3103" y="10129"/>
                </a:lnTo>
                <a:lnTo>
                  <a:pt x="2755" y="10229"/>
                </a:lnTo>
                <a:lnTo>
                  <a:pt x="2408" y="10337"/>
                </a:lnTo>
                <a:lnTo>
                  <a:pt x="2113" y="10453"/>
                </a:lnTo>
                <a:lnTo>
                  <a:pt x="1819" y="10561"/>
                </a:lnTo>
                <a:lnTo>
                  <a:pt x="1552" y="10684"/>
                </a:lnTo>
                <a:lnTo>
                  <a:pt x="1311" y="10800"/>
                </a:lnTo>
                <a:lnTo>
                  <a:pt x="1070" y="10924"/>
                </a:lnTo>
                <a:lnTo>
                  <a:pt x="883" y="11047"/>
                </a:lnTo>
                <a:lnTo>
                  <a:pt x="696" y="11171"/>
                </a:lnTo>
                <a:lnTo>
                  <a:pt x="535" y="11302"/>
                </a:lnTo>
                <a:lnTo>
                  <a:pt x="401" y="11433"/>
                </a:lnTo>
                <a:lnTo>
                  <a:pt x="294" y="11565"/>
                </a:lnTo>
                <a:lnTo>
                  <a:pt x="187" y="11696"/>
                </a:lnTo>
                <a:lnTo>
                  <a:pt x="107" y="11827"/>
                </a:lnTo>
                <a:lnTo>
                  <a:pt x="54" y="11966"/>
                </a:lnTo>
                <a:lnTo>
                  <a:pt x="27" y="12097"/>
                </a:lnTo>
                <a:lnTo>
                  <a:pt x="0" y="12236"/>
                </a:lnTo>
                <a:lnTo>
                  <a:pt x="0" y="12367"/>
                </a:lnTo>
                <a:lnTo>
                  <a:pt x="27" y="12499"/>
                </a:lnTo>
                <a:lnTo>
                  <a:pt x="54" y="12638"/>
                </a:lnTo>
                <a:lnTo>
                  <a:pt x="107" y="12769"/>
                </a:lnTo>
                <a:lnTo>
                  <a:pt x="187" y="12900"/>
                </a:lnTo>
                <a:lnTo>
                  <a:pt x="268" y="13031"/>
                </a:lnTo>
                <a:lnTo>
                  <a:pt x="375" y="13155"/>
                </a:lnTo>
                <a:lnTo>
                  <a:pt x="508" y="13286"/>
                </a:lnTo>
                <a:lnTo>
                  <a:pt x="642" y="13410"/>
                </a:lnTo>
                <a:lnTo>
                  <a:pt x="803" y="13533"/>
                </a:lnTo>
                <a:lnTo>
                  <a:pt x="990" y="13649"/>
                </a:lnTo>
                <a:lnTo>
                  <a:pt x="1177" y="13765"/>
                </a:lnTo>
                <a:lnTo>
                  <a:pt x="1364" y="13881"/>
                </a:lnTo>
                <a:lnTo>
                  <a:pt x="1578" y="13989"/>
                </a:lnTo>
                <a:lnTo>
                  <a:pt x="1819" y="14097"/>
                </a:lnTo>
                <a:lnTo>
                  <a:pt x="2060" y="14205"/>
                </a:lnTo>
                <a:lnTo>
                  <a:pt x="2327" y="14297"/>
                </a:lnTo>
                <a:lnTo>
                  <a:pt x="2622" y="14398"/>
                </a:lnTo>
                <a:lnTo>
                  <a:pt x="2889" y="14483"/>
                </a:lnTo>
                <a:lnTo>
                  <a:pt x="3210" y="14575"/>
                </a:lnTo>
                <a:lnTo>
                  <a:pt x="3531" y="14653"/>
                </a:lnTo>
                <a:lnTo>
                  <a:pt x="3852" y="14730"/>
                </a:lnTo>
                <a:lnTo>
                  <a:pt x="4200" y="14799"/>
                </a:lnTo>
                <a:lnTo>
                  <a:pt x="4548" y="14861"/>
                </a:lnTo>
                <a:lnTo>
                  <a:pt x="4922" y="14923"/>
                </a:lnTo>
                <a:lnTo>
                  <a:pt x="5297" y="14977"/>
                </a:lnTo>
                <a:lnTo>
                  <a:pt x="5671" y="15023"/>
                </a:lnTo>
                <a:lnTo>
                  <a:pt x="6073" y="15062"/>
                </a:lnTo>
                <a:lnTo>
                  <a:pt x="6501" y="15093"/>
                </a:lnTo>
                <a:lnTo>
                  <a:pt x="6902" y="15116"/>
                </a:lnTo>
                <a:lnTo>
                  <a:pt x="7357" y="15139"/>
                </a:lnTo>
                <a:lnTo>
                  <a:pt x="7785" y="15147"/>
                </a:lnTo>
                <a:lnTo>
                  <a:pt x="8694" y="15147"/>
                </a:lnTo>
                <a:lnTo>
                  <a:pt x="9176" y="15131"/>
                </a:lnTo>
                <a:lnTo>
                  <a:pt x="9657" y="15108"/>
                </a:lnTo>
                <a:lnTo>
                  <a:pt x="10139" y="15077"/>
                </a:lnTo>
                <a:lnTo>
                  <a:pt x="10620" y="15039"/>
                </a:lnTo>
                <a:lnTo>
                  <a:pt x="11128" y="14984"/>
                </a:lnTo>
                <a:lnTo>
                  <a:pt x="11637" y="14930"/>
                </a:lnTo>
                <a:lnTo>
                  <a:pt x="12145" y="14861"/>
                </a:lnTo>
                <a:lnTo>
                  <a:pt x="37130" y="11302"/>
                </a:lnTo>
                <a:lnTo>
                  <a:pt x="62088" y="7735"/>
                </a:lnTo>
                <a:lnTo>
                  <a:pt x="60537" y="9712"/>
                </a:lnTo>
                <a:lnTo>
                  <a:pt x="59039" y="11696"/>
                </a:lnTo>
                <a:lnTo>
                  <a:pt x="57541" y="13680"/>
                </a:lnTo>
                <a:lnTo>
                  <a:pt x="56069" y="15656"/>
                </a:lnTo>
                <a:lnTo>
                  <a:pt x="54625" y="17648"/>
                </a:lnTo>
                <a:lnTo>
                  <a:pt x="53234" y="19632"/>
                </a:lnTo>
                <a:lnTo>
                  <a:pt x="51843" y="21624"/>
                </a:lnTo>
                <a:lnTo>
                  <a:pt x="50505" y="23615"/>
                </a:lnTo>
                <a:lnTo>
                  <a:pt x="50398" y="23801"/>
                </a:lnTo>
                <a:lnTo>
                  <a:pt x="50345" y="23994"/>
                </a:lnTo>
                <a:lnTo>
                  <a:pt x="50345" y="24171"/>
                </a:lnTo>
                <a:lnTo>
                  <a:pt x="50372" y="24349"/>
                </a:lnTo>
                <a:lnTo>
                  <a:pt x="50452" y="24526"/>
                </a:lnTo>
                <a:lnTo>
                  <a:pt x="50559" y="24696"/>
                </a:lnTo>
                <a:lnTo>
                  <a:pt x="50719" y="24858"/>
                </a:lnTo>
                <a:lnTo>
                  <a:pt x="50907" y="25013"/>
                </a:lnTo>
                <a:lnTo>
                  <a:pt x="51147" y="25167"/>
                </a:lnTo>
                <a:lnTo>
                  <a:pt x="51388" y="25314"/>
                </a:lnTo>
                <a:lnTo>
                  <a:pt x="51709" y="25453"/>
                </a:lnTo>
                <a:lnTo>
                  <a:pt x="52030" y="25584"/>
                </a:lnTo>
                <a:lnTo>
                  <a:pt x="52378" y="25715"/>
                </a:lnTo>
                <a:lnTo>
                  <a:pt x="52752" y="25831"/>
                </a:lnTo>
                <a:lnTo>
                  <a:pt x="53180" y="25947"/>
                </a:lnTo>
                <a:lnTo>
                  <a:pt x="53608" y="26047"/>
                </a:lnTo>
                <a:lnTo>
                  <a:pt x="54063" y="26147"/>
                </a:lnTo>
                <a:lnTo>
                  <a:pt x="54545" y="26240"/>
                </a:lnTo>
                <a:lnTo>
                  <a:pt x="55026" y="26317"/>
                </a:lnTo>
                <a:lnTo>
                  <a:pt x="55561" y="26394"/>
                </a:lnTo>
                <a:lnTo>
                  <a:pt x="56069" y="26464"/>
                </a:lnTo>
                <a:lnTo>
                  <a:pt x="56631" y="26518"/>
                </a:lnTo>
                <a:lnTo>
                  <a:pt x="57193" y="26564"/>
                </a:lnTo>
                <a:lnTo>
                  <a:pt x="57755" y="26603"/>
                </a:lnTo>
                <a:lnTo>
                  <a:pt x="58343" y="26634"/>
                </a:lnTo>
                <a:lnTo>
                  <a:pt x="58932" y="26657"/>
                </a:lnTo>
                <a:lnTo>
                  <a:pt x="59520" y="26665"/>
                </a:lnTo>
                <a:lnTo>
                  <a:pt x="60109" y="26665"/>
                </a:lnTo>
                <a:lnTo>
                  <a:pt x="60724" y="26657"/>
                </a:lnTo>
                <a:lnTo>
                  <a:pt x="61339" y="26642"/>
                </a:lnTo>
                <a:lnTo>
                  <a:pt x="61928" y="26611"/>
                </a:lnTo>
                <a:lnTo>
                  <a:pt x="62543" y="26564"/>
                </a:lnTo>
                <a:lnTo>
                  <a:pt x="124685" y="21724"/>
                </a:lnTo>
                <a:lnTo>
                  <a:pt x="124685" y="21724"/>
                </a:lnTo>
                <a:lnTo>
                  <a:pt x="123856" y="23013"/>
                </a:lnTo>
                <a:lnTo>
                  <a:pt x="123026" y="24295"/>
                </a:lnTo>
                <a:lnTo>
                  <a:pt x="122143" y="25584"/>
                </a:lnTo>
                <a:lnTo>
                  <a:pt x="121261" y="26873"/>
                </a:lnTo>
                <a:lnTo>
                  <a:pt x="120351" y="28155"/>
                </a:lnTo>
                <a:lnTo>
                  <a:pt x="119442" y="29436"/>
                </a:lnTo>
                <a:lnTo>
                  <a:pt x="118479" y="30718"/>
                </a:lnTo>
                <a:lnTo>
                  <a:pt x="117516" y="31999"/>
                </a:lnTo>
                <a:lnTo>
                  <a:pt x="116526" y="33273"/>
                </a:lnTo>
                <a:lnTo>
                  <a:pt x="115509" y="34547"/>
                </a:lnTo>
                <a:lnTo>
                  <a:pt x="114466" y="35828"/>
                </a:lnTo>
                <a:lnTo>
                  <a:pt x="113396" y="37102"/>
                </a:lnTo>
                <a:lnTo>
                  <a:pt x="112326" y="38376"/>
                </a:lnTo>
                <a:lnTo>
                  <a:pt x="111229" y="39642"/>
                </a:lnTo>
                <a:lnTo>
                  <a:pt x="110079" y="40916"/>
                </a:lnTo>
                <a:lnTo>
                  <a:pt x="108929" y="42189"/>
                </a:lnTo>
                <a:lnTo>
                  <a:pt x="108795" y="42367"/>
                </a:lnTo>
                <a:lnTo>
                  <a:pt x="108715" y="42545"/>
                </a:lnTo>
                <a:lnTo>
                  <a:pt x="108688" y="42722"/>
                </a:lnTo>
                <a:lnTo>
                  <a:pt x="108688" y="42892"/>
                </a:lnTo>
                <a:lnTo>
                  <a:pt x="108768" y="43062"/>
                </a:lnTo>
                <a:lnTo>
                  <a:pt x="108848" y="43224"/>
                </a:lnTo>
                <a:lnTo>
                  <a:pt x="109009" y="43386"/>
                </a:lnTo>
                <a:lnTo>
                  <a:pt x="109196" y="43540"/>
                </a:lnTo>
                <a:lnTo>
                  <a:pt x="109437" y="43695"/>
                </a:lnTo>
                <a:lnTo>
                  <a:pt x="109704" y="43841"/>
                </a:lnTo>
                <a:lnTo>
                  <a:pt x="109999" y="43980"/>
                </a:lnTo>
                <a:lnTo>
                  <a:pt x="110346" y="44119"/>
                </a:lnTo>
                <a:lnTo>
                  <a:pt x="110694" y="44251"/>
                </a:lnTo>
                <a:lnTo>
                  <a:pt x="111095" y="44374"/>
                </a:lnTo>
                <a:lnTo>
                  <a:pt x="111523" y="44490"/>
                </a:lnTo>
                <a:lnTo>
                  <a:pt x="111951" y="44598"/>
                </a:lnTo>
                <a:lnTo>
                  <a:pt x="112433" y="44698"/>
                </a:lnTo>
                <a:lnTo>
                  <a:pt x="112915" y="44791"/>
                </a:lnTo>
                <a:lnTo>
                  <a:pt x="113423" y="44876"/>
                </a:lnTo>
                <a:lnTo>
                  <a:pt x="113958" y="44953"/>
                </a:lnTo>
                <a:lnTo>
                  <a:pt x="114493" y="45023"/>
                </a:lnTo>
                <a:lnTo>
                  <a:pt x="115055" y="45084"/>
                </a:lnTo>
                <a:lnTo>
                  <a:pt x="115616" y="45131"/>
                </a:lnTo>
                <a:lnTo>
                  <a:pt x="116178" y="45169"/>
                </a:lnTo>
                <a:lnTo>
                  <a:pt x="116740" y="45200"/>
                </a:lnTo>
                <a:lnTo>
                  <a:pt x="117328" y="45223"/>
                </a:lnTo>
                <a:lnTo>
                  <a:pt x="117917" y="45231"/>
                </a:lnTo>
                <a:lnTo>
                  <a:pt x="118505" y="45231"/>
                </a:lnTo>
                <a:lnTo>
                  <a:pt x="119094" y="45216"/>
                </a:lnTo>
                <a:lnTo>
                  <a:pt x="119656" y="45185"/>
                </a:lnTo>
                <a:lnTo>
                  <a:pt x="120244" y="45154"/>
                </a:lnTo>
                <a:lnTo>
                  <a:pt x="120806" y="45100"/>
                </a:lnTo>
                <a:lnTo>
                  <a:pt x="139719" y="43178"/>
                </a:lnTo>
                <a:lnTo>
                  <a:pt x="158631" y="41248"/>
                </a:lnTo>
                <a:lnTo>
                  <a:pt x="196430" y="37372"/>
                </a:lnTo>
                <a:lnTo>
                  <a:pt x="194424" y="39920"/>
                </a:lnTo>
                <a:lnTo>
                  <a:pt x="192364" y="42467"/>
                </a:lnTo>
                <a:lnTo>
                  <a:pt x="190251" y="45007"/>
                </a:lnTo>
                <a:lnTo>
                  <a:pt x="188084" y="47547"/>
                </a:lnTo>
                <a:lnTo>
                  <a:pt x="185917" y="50079"/>
                </a:lnTo>
                <a:lnTo>
                  <a:pt x="183670" y="52619"/>
                </a:lnTo>
                <a:lnTo>
                  <a:pt x="181423" y="55151"/>
                </a:lnTo>
                <a:lnTo>
                  <a:pt x="179149" y="57676"/>
                </a:lnTo>
                <a:lnTo>
                  <a:pt x="178989" y="57884"/>
                </a:lnTo>
                <a:lnTo>
                  <a:pt x="178908" y="58077"/>
                </a:lnTo>
                <a:lnTo>
                  <a:pt x="178855" y="58270"/>
                </a:lnTo>
                <a:lnTo>
                  <a:pt x="178882" y="58448"/>
                </a:lnTo>
                <a:lnTo>
                  <a:pt x="178962" y="58625"/>
                </a:lnTo>
                <a:lnTo>
                  <a:pt x="179096" y="58795"/>
                </a:lnTo>
                <a:lnTo>
                  <a:pt x="179283" y="58949"/>
                </a:lnTo>
                <a:lnTo>
                  <a:pt x="179497" y="59104"/>
                </a:lnTo>
                <a:lnTo>
                  <a:pt x="179791" y="59250"/>
                </a:lnTo>
                <a:lnTo>
                  <a:pt x="180085" y="59382"/>
                </a:lnTo>
                <a:lnTo>
                  <a:pt x="180433" y="59513"/>
                </a:lnTo>
                <a:lnTo>
                  <a:pt x="180834" y="59629"/>
                </a:lnTo>
                <a:lnTo>
                  <a:pt x="181236" y="59744"/>
                </a:lnTo>
                <a:lnTo>
                  <a:pt x="181690" y="59845"/>
                </a:lnTo>
                <a:lnTo>
                  <a:pt x="182172" y="59937"/>
                </a:lnTo>
                <a:lnTo>
                  <a:pt x="182680" y="60022"/>
                </a:lnTo>
                <a:lnTo>
                  <a:pt x="183215" y="60100"/>
                </a:lnTo>
                <a:lnTo>
                  <a:pt x="183750" y="60161"/>
                </a:lnTo>
                <a:lnTo>
                  <a:pt x="184312" y="60223"/>
                </a:lnTo>
                <a:lnTo>
                  <a:pt x="184874" y="60269"/>
                </a:lnTo>
                <a:lnTo>
                  <a:pt x="185462" y="60308"/>
                </a:lnTo>
                <a:lnTo>
                  <a:pt x="186077" y="60339"/>
                </a:lnTo>
                <a:lnTo>
                  <a:pt x="186666" y="60354"/>
                </a:lnTo>
                <a:lnTo>
                  <a:pt x="187281" y="60362"/>
                </a:lnTo>
                <a:lnTo>
                  <a:pt x="187896" y="60362"/>
                </a:lnTo>
                <a:lnTo>
                  <a:pt x="188485" y="60354"/>
                </a:lnTo>
                <a:lnTo>
                  <a:pt x="189100" y="60331"/>
                </a:lnTo>
                <a:lnTo>
                  <a:pt x="189689" y="60300"/>
                </a:lnTo>
                <a:lnTo>
                  <a:pt x="190277" y="60262"/>
                </a:lnTo>
                <a:lnTo>
                  <a:pt x="190839" y="60208"/>
                </a:lnTo>
                <a:lnTo>
                  <a:pt x="191401" y="60146"/>
                </a:lnTo>
                <a:lnTo>
                  <a:pt x="191936" y="60069"/>
                </a:lnTo>
                <a:lnTo>
                  <a:pt x="209859" y="57374"/>
                </a:lnTo>
                <a:lnTo>
                  <a:pt x="218793" y="56016"/>
                </a:lnTo>
                <a:lnTo>
                  <a:pt x="227728" y="54657"/>
                </a:lnTo>
                <a:lnTo>
                  <a:pt x="236636" y="53283"/>
                </a:lnTo>
                <a:lnTo>
                  <a:pt x="241103" y="52588"/>
                </a:lnTo>
                <a:lnTo>
                  <a:pt x="245544" y="51893"/>
                </a:lnTo>
                <a:lnTo>
                  <a:pt x="249958" y="51191"/>
                </a:lnTo>
                <a:lnTo>
                  <a:pt x="254372" y="50481"/>
                </a:lnTo>
                <a:lnTo>
                  <a:pt x="258786" y="49770"/>
                </a:lnTo>
                <a:lnTo>
                  <a:pt x="263173" y="49052"/>
                </a:lnTo>
                <a:lnTo>
                  <a:pt x="263467" y="49006"/>
                </a:lnTo>
                <a:lnTo>
                  <a:pt x="263708" y="48952"/>
                </a:lnTo>
                <a:lnTo>
                  <a:pt x="263948" y="48898"/>
                </a:lnTo>
                <a:lnTo>
                  <a:pt x="264189" y="48844"/>
                </a:lnTo>
                <a:lnTo>
                  <a:pt x="264403" y="48790"/>
                </a:lnTo>
                <a:lnTo>
                  <a:pt x="264590" y="48728"/>
                </a:lnTo>
                <a:lnTo>
                  <a:pt x="264938" y="48597"/>
                </a:lnTo>
                <a:lnTo>
                  <a:pt x="265206" y="48466"/>
                </a:lnTo>
                <a:lnTo>
                  <a:pt x="265446" y="48327"/>
                </a:lnTo>
                <a:lnTo>
                  <a:pt x="265634" y="48180"/>
                </a:lnTo>
                <a:lnTo>
                  <a:pt x="265741" y="48033"/>
                </a:lnTo>
                <a:lnTo>
                  <a:pt x="265821" y="47879"/>
                </a:lnTo>
                <a:lnTo>
                  <a:pt x="265848" y="47725"/>
                </a:lnTo>
                <a:lnTo>
                  <a:pt x="265821" y="47562"/>
                </a:lnTo>
                <a:lnTo>
                  <a:pt x="265767" y="47408"/>
                </a:lnTo>
                <a:lnTo>
                  <a:pt x="265634" y="47254"/>
                </a:lnTo>
                <a:lnTo>
                  <a:pt x="265500" y="47099"/>
                </a:lnTo>
                <a:lnTo>
                  <a:pt x="265313" y="46953"/>
                </a:lnTo>
                <a:lnTo>
                  <a:pt x="265072" y="46806"/>
                </a:lnTo>
                <a:lnTo>
                  <a:pt x="264804" y="46667"/>
                </a:lnTo>
                <a:lnTo>
                  <a:pt x="264510" y="46528"/>
                </a:lnTo>
                <a:lnTo>
                  <a:pt x="264162" y="46404"/>
                </a:lnTo>
                <a:lnTo>
                  <a:pt x="263815" y="46281"/>
                </a:lnTo>
                <a:lnTo>
                  <a:pt x="263413" y="46173"/>
                </a:lnTo>
                <a:lnTo>
                  <a:pt x="262985" y="46080"/>
                </a:lnTo>
                <a:lnTo>
                  <a:pt x="262557" y="45988"/>
                </a:lnTo>
                <a:lnTo>
                  <a:pt x="262076" y="45918"/>
                </a:lnTo>
                <a:lnTo>
                  <a:pt x="261594" y="45856"/>
                </a:lnTo>
                <a:lnTo>
                  <a:pt x="261086" y="45810"/>
                </a:lnTo>
                <a:lnTo>
                  <a:pt x="260551" y="45787"/>
                </a:lnTo>
                <a:lnTo>
                  <a:pt x="260016" y="45771"/>
                </a:lnTo>
                <a:lnTo>
                  <a:pt x="259722" y="45771"/>
                </a:lnTo>
                <a:lnTo>
                  <a:pt x="259454" y="45779"/>
                </a:lnTo>
                <a:lnTo>
                  <a:pt x="259160" y="45787"/>
                </a:lnTo>
                <a:lnTo>
                  <a:pt x="258866" y="45802"/>
                </a:lnTo>
                <a:lnTo>
                  <a:pt x="258598" y="45825"/>
                </a:lnTo>
                <a:lnTo>
                  <a:pt x="258304" y="45849"/>
                </a:lnTo>
                <a:lnTo>
                  <a:pt x="258010" y="45880"/>
                </a:lnTo>
                <a:lnTo>
                  <a:pt x="257716" y="45918"/>
                </a:lnTo>
                <a:lnTo>
                  <a:pt x="250466" y="46860"/>
                </a:lnTo>
                <a:lnTo>
                  <a:pt x="243270" y="47825"/>
                </a:lnTo>
                <a:lnTo>
                  <a:pt x="236074" y="48790"/>
                </a:lnTo>
                <a:lnTo>
                  <a:pt x="228878" y="49763"/>
                </a:lnTo>
                <a:lnTo>
                  <a:pt x="221682" y="50743"/>
                </a:lnTo>
                <a:lnTo>
                  <a:pt x="214513" y="51731"/>
                </a:lnTo>
                <a:lnTo>
                  <a:pt x="200175" y="53700"/>
                </a:lnTo>
                <a:lnTo>
                  <a:pt x="201352" y="52472"/>
                </a:lnTo>
                <a:lnTo>
                  <a:pt x="202529" y="51237"/>
                </a:lnTo>
                <a:lnTo>
                  <a:pt x="203653" y="50010"/>
                </a:lnTo>
                <a:lnTo>
                  <a:pt x="204776" y="48774"/>
                </a:lnTo>
                <a:lnTo>
                  <a:pt x="206996" y="46304"/>
                </a:lnTo>
                <a:lnTo>
                  <a:pt x="209136" y="43826"/>
                </a:lnTo>
                <a:lnTo>
                  <a:pt x="211223" y="41348"/>
                </a:lnTo>
                <a:lnTo>
                  <a:pt x="213256" y="38862"/>
                </a:lnTo>
                <a:lnTo>
                  <a:pt x="215262" y="36376"/>
                </a:lnTo>
                <a:lnTo>
                  <a:pt x="217188" y="33883"/>
                </a:lnTo>
                <a:lnTo>
                  <a:pt x="217295" y="33705"/>
                </a:lnTo>
                <a:lnTo>
                  <a:pt x="217376" y="33535"/>
                </a:lnTo>
                <a:lnTo>
                  <a:pt x="217376" y="33366"/>
                </a:lnTo>
                <a:lnTo>
                  <a:pt x="217349" y="33196"/>
                </a:lnTo>
                <a:lnTo>
                  <a:pt x="217295" y="33026"/>
                </a:lnTo>
                <a:lnTo>
                  <a:pt x="217188" y="32864"/>
                </a:lnTo>
                <a:lnTo>
                  <a:pt x="217028" y="32709"/>
                </a:lnTo>
                <a:lnTo>
                  <a:pt x="216841" y="32555"/>
                </a:lnTo>
                <a:lnTo>
                  <a:pt x="216627" y="32408"/>
                </a:lnTo>
                <a:lnTo>
                  <a:pt x="216359" y="32262"/>
                </a:lnTo>
                <a:lnTo>
                  <a:pt x="216065" y="32123"/>
                </a:lnTo>
                <a:lnTo>
                  <a:pt x="215744" y="31991"/>
                </a:lnTo>
                <a:lnTo>
                  <a:pt x="215396" y="31868"/>
                </a:lnTo>
                <a:lnTo>
                  <a:pt x="215022" y="31744"/>
                </a:lnTo>
                <a:lnTo>
                  <a:pt x="214620" y="31629"/>
                </a:lnTo>
                <a:lnTo>
                  <a:pt x="214192" y="31521"/>
                </a:lnTo>
                <a:lnTo>
                  <a:pt x="213764" y="31420"/>
                </a:lnTo>
                <a:lnTo>
                  <a:pt x="213283" y="31328"/>
                </a:lnTo>
                <a:lnTo>
                  <a:pt x="212801" y="31250"/>
                </a:lnTo>
                <a:lnTo>
                  <a:pt x="212293" y="31173"/>
                </a:lnTo>
                <a:lnTo>
                  <a:pt x="211785" y="31104"/>
                </a:lnTo>
                <a:lnTo>
                  <a:pt x="211250" y="31050"/>
                </a:lnTo>
                <a:lnTo>
                  <a:pt x="210715" y="30996"/>
                </a:lnTo>
                <a:lnTo>
                  <a:pt x="210153" y="30957"/>
                </a:lnTo>
                <a:lnTo>
                  <a:pt x="209591" y="30926"/>
                </a:lnTo>
                <a:lnTo>
                  <a:pt x="209029" y="30911"/>
                </a:lnTo>
                <a:lnTo>
                  <a:pt x="208468" y="30903"/>
                </a:lnTo>
                <a:lnTo>
                  <a:pt x="207879" y="30903"/>
                </a:lnTo>
                <a:lnTo>
                  <a:pt x="207317" y="30918"/>
                </a:lnTo>
                <a:lnTo>
                  <a:pt x="206729" y="30949"/>
                </a:lnTo>
                <a:lnTo>
                  <a:pt x="206167" y="30988"/>
                </a:lnTo>
                <a:lnTo>
                  <a:pt x="205579" y="31034"/>
                </a:lnTo>
                <a:lnTo>
                  <a:pt x="168074" y="34809"/>
                </a:lnTo>
                <a:lnTo>
                  <a:pt x="149349" y="36701"/>
                </a:lnTo>
                <a:lnTo>
                  <a:pt x="130597" y="38592"/>
                </a:lnTo>
                <a:lnTo>
                  <a:pt x="131640" y="37357"/>
                </a:lnTo>
                <a:lnTo>
                  <a:pt x="132656" y="36114"/>
                </a:lnTo>
                <a:lnTo>
                  <a:pt x="133673" y="34871"/>
                </a:lnTo>
                <a:lnTo>
                  <a:pt x="134636" y="33628"/>
                </a:lnTo>
                <a:lnTo>
                  <a:pt x="135599" y="32385"/>
                </a:lnTo>
                <a:lnTo>
                  <a:pt x="136535" y="31135"/>
                </a:lnTo>
                <a:lnTo>
                  <a:pt x="137472" y="29892"/>
                </a:lnTo>
                <a:lnTo>
                  <a:pt x="138354" y="28641"/>
                </a:lnTo>
                <a:lnTo>
                  <a:pt x="139237" y="27390"/>
                </a:lnTo>
                <a:lnTo>
                  <a:pt x="140093" y="26140"/>
                </a:lnTo>
                <a:lnTo>
                  <a:pt x="140949" y="24889"/>
                </a:lnTo>
                <a:lnTo>
                  <a:pt x="141778" y="23638"/>
                </a:lnTo>
                <a:lnTo>
                  <a:pt x="142581" y="22380"/>
                </a:lnTo>
                <a:lnTo>
                  <a:pt x="143357" y="21130"/>
                </a:lnTo>
                <a:lnTo>
                  <a:pt x="144106" y="19871"/>
                </a:lnTo>
                <a:lnTo>
                  <a:pt x="144855" y="18613"/>
                </a:lnTo>
                <a:lnTo>
                  <a:pt x="144962" y="18420"/>
                </a:lnTo>
                <a:lnTo>
                  <a:pt x="144988" y="18235"/>
                </a:lnTo>
                <a:lnTo>
                  <a:pt x="144988" y="18057"/>
                </a:lnTo>
                <a:lnTo>
                  <a:pt x="144962" y="17879"/>
                </a:lnTo>
                <a:lnTo>
                  <a:pt x="144881" y="17710"/>
                </a:lnTo>
                <a:lnTo>
                  <a:pt x="144748" y="17547"/>
                </a:lnTo>
                <a:lnTo>
                  <a:pt x="144614" y="17385"/>
                </a:lnTo>
                <a:lnTo>
                  <a:pt x="144427" y="17231"/>
                </a:lnTo>
                <a:lnTo>
                  <a:pt x="144186" y="17077"/>
                </a:lnTo>
                <a:lnTo>
                  <a:pt x="143945" y="16938"/>
                </a:lnTo>
                <a:lnTo>
                  <a:pt x="143651" y="16799"/>
                </a:lnTo>
                <a:lnTo>
                  <a:pt x="143330" y="16667"/>
                </a:lnTo>
                <a:lnTo>
                  <a:pt x="142982" y="16544"/>
                </a:lnTo>
                <a:lnTo>
                  <a:pt x="142608" y="16428"/>
                </a:lnTo>
                <a:lnTo>
                  <a:pt x="142233" y="16312"/>
                </a:lnTo>
                <a:lnTo>
                  <a:pt x="141805" y="16212"/>
                </a:lnTo>
                <a:lnTo>
                  <a:pt x="141350" y="16112"/>
                </a:lnTo>
                <a:lnTo>
                  <a:pt x="140896" y="16027"/>
                </a:lnTo>
                <a:lnTo>
                  <a:pt x="140414" y="15942"/>
                </a:lnTo>
                <a:lnTo>
                  <a:pt x="139906" y="15872"/>
                </a:lnTo>
                <a:lnTo>
                  <a:pt x="139398" y="15803"/>
                </a:lnTo>
                <a:lnTo>
                  <a:pt x="138863" y="15749"/>
                </a:lnTo>
                <a:lnTo>
                  <a:pt x="138328" y="15702"/>
                </a:lnTo>
                <a:lnTo>
                  <a:pt x="137766" y="15664"/>
                </a:lnTo>
                <a:lnTo>
                  <a:pt x="137177" y="15633"/>
                </a:lnTo>
                <a:lnTo>
                  <a:pt x="136616" y="15618"/>
                </a:lnTo>
                <a:lnTo>
                  <a:pt x="136027" y="15602"/>
                </a:lnTo>
                <a:lnTo>
                  <a:pt x="135439" y="15602"/>
                </a:lnTo>
                <a:lnTo>
                  <a:pt x="134823" y="15610"/>
                </a:lnTo>
                <a:lnTo>
                  <a:pt x="134235" y="15633"/>
                </a:lnTo>
                <a:lnTo>
                  <a:pt x="133619" y="15664"/>
                </a:lnTo>
                <a:lnTo>
                  <a:pt x="133031" y="15702"/>
                </a:lnTo>
                <a:lnTo>
                  <a:pt x="71478" y="20435"/>
                </a:lnTo>
                <a:lnTo>
                  <a:pt x="73029" y="18281"/>
                </a:lnTo>
                <a:lnTo>
                  <a:pt x="74634" y="16127"/>
                </a:lnTo>
                <a:lnTo>
                  <a:pt x="76239" y="13973"/>
                </a:lnTo>
                <a:lnTo>
                  <a:pt x="77898" y="11827"/>
                </a:lnTo>
                <a:lnTo>
                  <a:pt x="79610" y="9681"/>
                </a:lnTo>
                <a:lnTo>
                  <a:pt x="81322" y="7542"/>
                </a:lnTo>
                <a:lnTo>
                  <a:pt x="83114" y="5396"/>
                </a:lnTo>
                <a:lnTo>
                  <a:pt x="84960" y="3258"/>
                </a:lnTo>
                <a:lnTo>
                  <a:pt x="85067" y="3088"/>
                </a:lnTo>
                <a:lnTo>
                  <a:pt x="85147" y="2911"/>
                </a:lnTo>
                <a:lnTo>
                  <a:pt x="85174" y="2733"/>
                </a:lnTo>
                <a:lnTo>
                  <a:pt x="85147" y="2563"/>
                </a:lnTo>
                <a:lnTo>
                  <a:pt x="85067" y="2386"/>
                </a:lnTo>
                <a:lnTo>
                  <a:pt x="84933" y="2216"/>
                </a:lnTo>
                <a:lnTo>
                  <a:pt x="84773" y="2046"/>
                </a:lnTo>
                <a:lnTo>
                  <a:pt x="84586" y="1876"/>
                </a:lnTo>
                <a:lnTo>
                  <a:pt x="84345" y="1714"/>
                </a:lnTo>
                <a:lnTo>
                  <a:pt x="84051" y="1552"/>
                </a:lnTo>
                <a:lnTo>
                  <a:pt x="83730" y="1397"/>
                </a:lnTo>
                <a:lnTo>
                  <a:pt x="83382" y="1243"/>
                </a:lnTo>
                <a:lnTo>
                  <a:pt x="83007" y="1104"/>
                </a:lnTo>
                <a:lnTo>
                  <a:pt x="82606" y="965"/>
                </a:lnTo>
                <a:lnTo>
                  <a:pt x="82151" y="834"/>
                </a:lnTo>
                <a:lnTo>
                  <a:pt x="81697" y="710"/>
                </a:lnTo>
                <a:lnTo>
                  <a:pt x="81215" y="595"/>
                </a:lnTo>
                <a:lnTo>
                  <a:pt x="80707" y="486"/>
                </a:lnTo>
                <a:lnTo>
                  <a:pt x="80199" y="386"/>
                </a:lnTo>
                <a:lnTo>
                  <a:pt x="79637" y="301"/>
                </a:lnTo>
                <a:lnTo>
                  <a:pt x="79102" y="224"/>
                </a:lnTo>
                <a:lnTo>
                  <a:pt x="78513" y="155"/>
                </a:lnTo>
                <a:lnTo>
                  <a:pt x="77925" y="101"/>
                </a:lnTo>
                <a:lnTo>
                  <a:pt x="77336" y="54"/>
                </a:lnTo>
                <a:lnTo>
                  <a:pt x="76748" y="23"/>
                </a:lnTo>
                <a:lnTo>
                  <a:pt x="76159" y="8"/>
                </a:lnTo>
                <a:lnTo>
                  <a:pt x="7554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37" name="Shape 137"/>
        <p:cNvGrpSpPr/>
        <p:nvPr/>
      </p:nvGrpSpPr>
      <p:grpSpPr>
        <a:xfrm>
          <a:off x="0" y="0"/>
          <a:ext cx="0" cy="0"/>
          <a:chOff x="0" y="0"/>
          <a:chExt cx="0" cy="0"/>
        </a:xfrm>
      </p:grpSpPr>
      <p:sp>
        <p:nvSpPr>
          <p:cNvPr id="138" name="Google Shape;138;p8"/>
          <p:cNvSpPr txBox="1"/>
          <p:nvPr>
            <p:ph type="title"/>
          </p:nvPr>
        </p:nvSpPr>
        <p:spPr>
          <a:xfrm>
            <a:off x="2168850" y="1307100"/>
            <a:ext cx="48063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9" name="Google Shape;139;p8"/>
          <p:cNvSpPr/>
          <p:nvPr/>
        </p:nvSpPr>
        <p:spPr>
          <a:xfrm>
            <a:off x="4339748" y="4396301"/>
            <a:ext cx="723847" cy="552742"/>
          </a:xfrm>
          <a:custGeom>
            <a:rect b="b" l="l" r="r" t="t"/>
            <a:pathLst>
              <a:path extrusionOk="0" h="49275" w="64514">
                <a:moveTo>
                  <a:pt x="5774" y="4767"/>
                </a:moveTo>
                <a:lnTo>
                  <a:pt x="12513" y="5497"/>
                </a:lnTo>
                <a:lnTo>
                  <a:pt x="19247" y="6234"/>
                </a:lnTo>
                <a:lnTo>
                  <a:pt x="25986" y="6978"/>
                </a:lnTo>
                <a:lnTo>
                  <a:pt x="32719" y="7730"/>
                </a:lnTo>
                <a:lnTo>
                  <a:pt x="46192" y="9240"/>
                </a:lnTo>
                <a:lnTo>
                  <a:pt x="52925" y="9984"/>
                </a:lnTo>
                <a:lnTo>
                  <a:pt x="59664" y="10729"/>
                </a:lnTo>
                <a:lnTo>
                  <a:pt x="57572" y="15631"/>
                </a:lnTo>
                <a:lnTo>
                  <a:pt x="55480" y="20526"/>
                </a:lnTo>
                <a:lnTo>
                  <a:pt x="51295" y="30317"/>
                </a:lnTo>
                <a:lnTo>
                  <a:pt x="50908" y="31211"/>
                </a:lnTo>
                <a:lnTo>
                  <a:pt x="50509" y="32120"/>
                </a:lnTo>
                <a:lnTo>
                  <a:pt x="49700" y="33945"/>
                </a:lnTo>
                <a:lnTo>
                  <a:pt x="49290" y="34868"/>
                </a:lnTo>
                <a:lnTo>
                  <a:pt x="48885" y="35799"/>
                </a:lnTo>
                <a:lnTo>
                  <a:pt x="48486" y="36736"/>
                </a:lnTo>
                <a:lnTo>
                  <a:pt x="48099" y="37681"/>
                </a:lnTo>
                <a:lnTo>
                  <a:pt x="47908" y="38153"/>
                </a:lnTo>
                <a:lnTo>
                  <a:pt x="47723" y="38633"/>
                </a:lnTo>
                <a:lnTo>
                  <a:pt x="47538" y="39112"/>
                </a:lnTo>
                <a:lnTo>
                  <a:pt x="47365" y="39592"/>
                </a:lnTo>
                <a:lnTo>
                  <a:pt x="47192" y="40071"/>
                </a:lnTo>
                <a:lnTo>
                  <a:pt x="47024" y="40558"/>
                </a:lnTo>
                <a:lnTo>
                  <a:pt x="46862" y="41045"/>
                </a:lnTo>
                <a:lnTo>
                  <a:pt x="46706" y="41531"/>
                </a:lnTo>
                <a:lnTo>
                  <a:pt x="46556" y="42018"/>
                </a:lnTo>
                <a:lnTo>
                  <a:pt x="46411" y="42512"/>
                </a:lnTo>
                <a:lnTo>
                  <a:pt x="46278" y="43006"/>
                </a:lnTo>
                <a:lnTo>
                  <a:pt x="46151" y="43499"/>
                </a:lnTo>
                <a:lnTo>
                  <a:pt x="46030" y="44000"/>
                </a:lnTo>
                <a:lnTo>
                  <a:pt x="45920" y="44501"/>
                </a:lnTo>
                <a:lnTo>
                  <a:pt x="45816" y="45002"/>
                </a:lnTo>
                <a:lnTo>
                  <a:pt x="45724" y="45503"/>
                </a:lnTo>
                <a:lnTo>
                  <a:pt x="45082" y="44766"/>
                </a:lnTo>
                <a:lnTo>
                  <a:pt x="44440" y="44036"/>
                </a:lnTo>
                <a:lnTo>
                  <a:pt x="43793" y="43313"/>
                </a:lnTo>
                <a:lnTo>
                  <a:pt x="43140" y="42590"/>
                </a:lnTo>
                <a:lnTo>
                  <a:pt x="42487" y="41868"/>
                </a:lnTo>
                <a:lnTo>
                  <a:pt x="41828" y="41159"/>
                </a:lnTo>
                <a:lnTo>
                  <a:pt x="41169" y="40443"/>
                </a:lnTo>
                <a:lnTo>
                  <a:pt x="40504" y="39742"/>
                </a:lnTo>
                <a:lnTo>
                  <a:pt x="39840" y="39041"/>
                </a:lnTo>
                <a:lnTo>
                  <a:pt x="39169" y="38339"/>
                </a:lnTo>
                <a:lnTo>
                  <a:pt x="37823" y="36951"/>
                </a:lnTo>
                <a:lnTo>
                  <a:pt x="36470" y="35570"/>
                </a:lnTo>
                <a:lnTo>
                  <a:pt x="35106" y="34203"/>
                </a:lnTo>
                <a:lnTo>
                  <a:pt x="33742" y="32843"/>
                </a:lnTo>
                <a:lnTo>
                  <a:pt x="32372" y="31490"/>
                </a:lnTo>
                <a:lnTo>
                  <a:pt x="31003" y="30138"/>
                </a:lnTo>
                <a:lnTo>
                  <a:pt x="29627" y="28792"/>
                </a:lnTo>
                <a:lnTo>
                  <a:pt x="26876" y="26108"/>
                </a:lnTo>
                <a:lnTo>
                  <a:pt x="25506" y="24763"/>
                </a:lnTo>
                <a:lnTo>
                  <a:pt x="24136" y="23417"/>
                </a:lnTo>
                <a:lnTo>
                  <a:pt x="23576" y="22866"/>
                </a:lnTo>
                <a:lnTo>
                  <a:pt x="23003" y="22315"/>
                </a:lnTo>
                <a:lnTo>
                  <a:pt x="22431" y="21771"/>
                </a:lnTo>
                <a:lnTo>
                  <a:pt x="21853" y="21220"/>
                </a:lnTo>
                <a:lnTo>
                  <a:pt x="20680" y="20118"/>
                </a:lnTo>
                <a:lnTo>
                  <a:pt x="19489" y="19016"/>
                </a:lnTo>
                <a:lnTo>
                  <a:pt x="17097" y="16805"/>
                </a:lnTo>
                <a:lnTo>
                  <a:pt x="15894" y="15681"/>
                </a:lnTo>
                <a:lnTo>
                  <a:pt x="14698" y="14550"/>
                </a:lnTo>
                <a:lnTo>
                  <a:pt x="14103" y="13978"/>
                </a:lnTo>
                <a:lnTo>
                  <a:pt x="13507" y="13405"/>
                </a:lnTo>
                <a:lnTo>
                  <a:pt x="12918" y="12825"/>
                </a:lnTo>
                <a:lnTo>
                  <a:pt x="12334" y="12239"/>
                </a:lnTo>
                <a:lnTo>
                  <a:pt x="11750" y="11652"/>
                </a:lnTo>
                <a:lnTo>
                  <a:pt x="11172" y="11058"/>
                </a:lnTo>
                <a:lnTo>
                  <a:pt x="10600" y="10457"/>
                </a:lnTo>
                <a:lnTo>
                  <a:pt x="10034" y="9855"/>
                </a:lnTo>
                <a:lnTo>
                  <a:pt x="9473" y="9240"/>
                </a:lnTo>
                <a:lnTo>
                  <a:pt x="8918" y="8624"/>
                </a:lnTo>
                <a:lnTo>
                  <a:pt x="8375" y="8002"/>
                </a:lnTo>
                <a:lnTo>
                  <a:pt x="7837" y="7365"/>
                </a:lnTo>
                <a:lnTo>
                  <a:pt x="7306" y="6728"/>
                </a:lnTo>
                <a:lnTo>
                  <a:pt x="6786" y="6084"/>
                </a:lnTo>
                <a:lnTo>
                  <a:pt x="6277" y="5425"/>
                </a:lnTo>
                <a:lnTo>
                  <a:pt x="5774" y="4767"/>
                </a:lnTo>
                <a:close/>
                <a:moveTo>
                  <a:pt x="1659" y="1"/>
                </a:moveTo>
                <a:lnTo>
                  <a:pt x="1543" y="8"/>
                </a:lnTo>
                <a:lnTo>
                  <a:pt x="1434" y="29"/>
                </a:lnTo>
                <a:lnTo>
                  <a:pt x="1324" y="58"/>
                </a:lnTo>
                <a:lnTo>
                  <a:pt x="1214" y="101"/>
                </a:lnTo>
                <a:lnTo>
                  <a:pt x="1110" y="151"/>
                </a:lnTo>
                <a:lnTo>
                  <a:pt x="1006" y="208"/>
                </a:lnTo>
                <a:lnTo>
                  <a:pt x="908" y="280"/>
                </a:lnTo>
                <a:lnTo>
                  <a:pt x="809" y="358"/>
                </a:lnTo>
                <a:lnTo>
                  <a:pt x="717" y="444"/>
                </a:lnTo>
                <a:lnTo>
                  <a:pt x="630" y="544"/>
                </a:lnTo>
                <a:lnTo>
                  <a:pt x="549" y="645"/>
                </a:lnTo>
                <a:lnTo>
                  <a:pt x="468" y="752"/>
                </a:lnTo>
                <a:lnTo>
                  <a:pt x="393" y="866"/>
                </a:lnTo>
                <a:lnTo>
                  <a:pt x="324" y="981"/>
                </a:lnTo>
                <a:lnTo>
                  <a:pt x="260" y="1103"/>
                </a:lnTo>
                <a:lnTo>
                  <a:pt x="208" y="1231"/>
                </a:lnTo>
                <a:lnTo>
                  <a:pt x="156" y="1367"/>
                </a:lnTo>
                <a:lnTo>
                  <a:pt x="110" y="1496"/>
                </a:lnTo>
                <a:lnTo>
                  <a:pt x="75" y="1632"/>
                </a:lnTo>
                <a:lnTo>
                  <a:pt x="46" y="1775"/>
                </a:lnTo>
                <a:lnTo>
                  <a:pt x="23" y="1911"/>
                </a:lnTo>
                <a:lnTo>
                  <a:pt x="6" y="2055"/>
                </a:lnTo>
                <a:lnTo>
                  <a:pt x="0" y="2198"/>
                </a:lnTo>
                <a:lnTo>
                  <a:pt x="0" y="2334"/>
                </a:lnTo>
                <a:lnTo>
                  <a:pt x="12" y="2477"/>
                </a:lnTo>
                <a:lnTo>
                  <a:pt x="29" y="2613"/>
                </a:lnTo>
                <a:lnTo>
                  <a:pt x="58" y="2749"/>
                </a:lnTo>
                <a:lnTo>
                  <a:pt x="93" y="2885"/>
                </a:lnTo>
                <a:lnTo>
                  <a:pt x="139" y="3014"/>
                </a:lnTo>
                <a:lnTo>
                  <a:pt x="197" y="3142"/>
                </a:lnTo>
                <a:lnTo>
                  <a:pt x="266" y="3264"/>
                </a:lnTo>
                <a:lnTo>
                  <a:pt x="526" y="3686"/>
                </a:lnTo>
                <a:lnTo>
                  <a:pt x="786" y="4101"/>
                </a:lnTo>
                <a:lnTo>
                  <a:pt x="1052" y="4516"/>
                </a:lnTo>
                <a:lnTo>
                  <a:pt x="1324" y="4924"/>
                </a:lnTo>
                <a:lnTo>
                  <a:pt x="1595" y="5332"/>
                </a:lnTo>
                <a:lnTo>
                  <a:pt x="1873" y="5733"/>
                </a:lnTo>
                <a:lnTo>
                  <a:pt x="2150" y="6134"/>
                </a:lnTo>
                <a:lnTo>
                  <a:pt x="2433" y="6527"/>
                </a:lnTo>
                <a:lnTo>
                  <a:pt x="2722" y="6921"/>
                </a:lnTo>
                <a:lnTo>
                  <a:pt x="3011" y="7308"/>
                </a:lnTo>
                <a:lnTo>
                  <a:pt x="3306" y="7701"/>
                </a:lnTo>
                <a:lnTo>
                  <a:pt x="3601" y="8081"/>
                </a:lnTo>
                <a:lnTo>
                  <a:pt x="3901" y="8460"/>
                </a:lnTo>
                <a:lnTo>
                  <a:pt x="4202" y="8839"/>
                </a:lnTo>
                <a:lnTo>
                  <a:pt x="4503" y="9218"/>
                </a:lnTo>
                <a:lnTo>
                  <a:pt x="4815" y="9591"/>
                </a:lnTo>
                <a:lnTo>
                  <a:pt x="5433" y="10328"/>
                </a:lnTo>
                <a:lnTo>
                  <a:pt x="6069" y="11051"/>
                </a:lnTo>
                <a:lnTo>
                  <a:pt x="6705" y="11766"/>
                </a:lnTo>
                <a:lnTo>
                  <a:pt x="7358" y="12475"/>
                </a:lnTo>
                <a:lnTo>
                  <a:pt x="8011" y="13176"/>
                </a:lnTo>
                <a:lnTo>
                  <a:pt x="8676" y="13870"/>
                </a:lnTo>
                <a:lnTo>
                  <a:pt x="9346" y="14557"/>
                </a:lnTo>
                <a:lnTo>
                  <a:pt x="10022" y="15237"/>
                </a:lnTo>
                <a:lnTo>
                  <a:pt x="10698" y="15903"/>
                </a:lnTo>
                <a:lnTo>
                  <a:pt x="11380" y="16576"/>
                </a:lnTo>
                <a:lnTo>
                  <a:pt x="12068" y="17234"/>
                </a:lnTo>
                <a:lnTo>
                  <a:pt x="12762" y="17892"/>
                </a:lnTo>
                <a:lnTo>
                  <a:pt x="14143" y="19195"/>
                </a:lnTo>
                <a:lnTo>
                  <a:pt x="15530" y="20490"/>
                </a:lnTo>
                <a:lnTo>
                  <a:pt x="16912" y="21771"/>
                </a:lnTo>
                <a:lnTo>
                  <a:pt x="18287" y="23060"/>
                </a:lnTo>
                <a:lnTo>
                  <a:pt x="18969" y="23697"/>
                </a:lnTo>
                <a:lnTo>
                  <a:pt x="19645" y="24341"/>
                </a:lnTo>
                <a:lnTo>
                  <a:pt x="20316" y="24992"/>
                </a:lnTo>
                <a:lnTo>
                  <a:pt x="20981" y="25636"/>
                </a:lnTo>
                <a:lnTo>
                  <a:pt x="22472" y="27096"/>
                </a:lnTo>
                <a:lnTo>
                  <a:pt x="23957" y="28563"/>
                </a:lnTo>
                <a:lnTo>
                  <a:pt x="26934" y="31512"/>
                </a:lnTo>
                <a:lnTo>
                  <a:pt x="28419" y="32986"/>
                </a:lnTo>
                <a:lnTo>
                  <a:pt x="29910" y="34460"/>
                </a:lnTo>
                <a:lnTo>
                  <a:pt x="31407" y="35920"/>
                </a:lnTo>
                <a:lnTo>
                  <a:pt x="32910" y="37380"/>
                </a:lnTo>
                <a:lnTo>
                  <a:pt x="34418" y="38826"/>
                </a:lnTo>
                <a:lnTo>
                  <a:pt x="35176" y="39542"/>
                </a:lnTo>
                <a:lnTo>
                  <a:pt x="35933" y="40257"/>
                </a:lnTo>
                <a:lnTo>
                  <a:pt x="36690" y="40973"/>
                </a:lnTo>
                <a:lnTo>
                  <a:pt x="37453" y="41682"/>
                </a:lnTo>
                <a:lnTo>
                  <a:pt x="38216" y="42383"/>
                </a:lnTo>
                <a:lnTo>
                  <a:pt x="38984" y="43077"/>
                </a:lnTo>
                <a:lnTo>
                  <a:pt x="39753" y="43771"/>
                </a:lnTo>
                <a:lnTo>
                  <a:pt x="40528" y="44458"/>
                </a:lnTo>
                <a:lnTo>
                  <a:pt x="41302" y="45145"/>
                </a:lnTo>
                <a:lnTo>
                  <a:pt x="42082" y="45818"/>
                </a:lnTo>
                <a:lnTo>
                  <a:pt x="42863" y="46491"/>
                </a:lnTo>
                <a:lnTo>
                  <a:pt x="43649" y="47156"/>
                </a:lnTo>
                <a:lnTo>
                  <a:pt x="44435" y="47815"/>
                </a:lnTo>
                <a:lnTo>
                  <a:pt x="45226" y="48459"/>
                </a:lnTo>
                <a:lnTo>
                  <a:pt x="45278" y="48495"/>
                </a:lnTo>
                <a:lnTo>
                  <a:pt x="45330" y="48523"/>
                </a:lnTo>
                <a:lnTo>
                  <a:pt x="45429" y="48559"/>
                </a:lnTo>
                <a:lnTo>
                  <a:pt x="45446" y="48638"/>
                </a:lnTo>
                <a:lnTo>
                  <a:pt x="45475" y="48702"/>
                </a:lnTo>
                <a:lnTo>
                  <a:pt x="45504" y="48774"/>
                </a:lnTo>
                <a:lnTo>
                  <a:pt x="45533" y="48831"/>
                </a:lnTo>
                <a:lnTo>
                  <a:pt x="45573" y="48896"/>
                </a:lnTo>
                <a:lnTo>
                  <a:pt x="45614" y="48946"/>
                </a:lnTo>
                <a:lnTo>
                  <a:pt x="45654" y="48996"/>
                </a:lnTo>
                <a:lnTo>
                  <a:pt x="45700" y="49046"/>
                </a:lnTo>
                <a:lnTo>
                  <a:pt x="45752" y="49089"/>
                </a:lnTo>
                <a:lnTo>
                  <a:pt x="45804" y="49125"/>
                </a:lnTo>
                <a:lnTo>
                  <a:pt x="45856" y="49160"/>
                </a:lnTo>
                <a:lnTo>
                  <a:pt x="45914" y="49189"/>
                </a:lnTo>
                <a:lnTo>
                  <a:pt x="45972" y="49218"/>
                </a:lnTo>
                <a:lnTo>
                  <a:pt x="46030" y="49239"/>
                </a:lnTo>
                <a:lnTo>
                  <a:pt x="46088" y="49253"/>
                </a:lnTo>
                <a:lnTo>
                  <a:pt x="46151" y="49268"/>
                </a:lnTo>
                <a:lnTo>
                  <a:pt x="46209" y="49275"/>
                </a:lnTo>
                <a:lnTo>
                  <a:pt x="46336" y="49275"/>
                </a:lnTo>
                <a:lnTo>
                  <a:pt x="46394" y="49268"/>
                </a:lnTo>
                <a:lnTo>
                  <a:pt x="46458" y="49253"/>
                </a:lnTo>
                <a:lnTo>
                  <a:pt x="46515" y="49239"/>
                </a:lnTo>
                <a:lnTo>
                  <a:pt x="46573" y="49218"/>
                </a:lnTo>
                <a:lnTo>
                  <a:pt x="46631" y="49189"/>
                </a:lnTo>
                <a:lnTo>
                  <a:pt x="46683" y="49153"/>
                </a:lnTo>
                <a:lnTo>
                  <a:pt x="46741" y="49117"/>
                </a:lnTo>
                <a:lnTo>
                  <a:pt x="46787" y="49074"/>
                </a:lnTo>
                <a:lnTo>
                  <a:pt x="46839" y="49024"/>
                </a:lnTo>
                <a:lnTo>
                  <a:pt x="46879" y="48974"/>
                </a:lnTo>
                <a:lnTo>
                  <a:pt x="46926" y="48910"/>
                </a:lnTo>
                <a:lnTo>
                  <a:pt x="46960" y="48845"/>
                </a:lnTo>
                <a:lnTo>
                  <a:pt x="46995" y="48774"/>
                </a:lnTo>
                <a:lnTo>
                  <a:pt x="48047" y="46412"/>
                </a:lnTo>
                <a:lnTo>
                  <a:pt x="49105" y="44058"/>
                </a:lnTo>
                <a:lnTo>
                  <a:pt x="50168" y="41710"/>
                </a:lnTo>
                <a:lnTo>
                  <a:pt x="51243" y="39363"/>
                </a:lnTo>
                <a:lnTo>
                  <a:pt x="52330" y="37022"/>
                </a:lnTo>
                <a:lnTo>
                  <a:pt x="53416" y="34682"/>
                </a:lnTo>
                <a:lnTo>
                  <a:pt x="55595" y="30002"/>
                </a:lnTo>
                <a:lnTo>
                  <a:pt x="57786" y="25321"/>
                </a:lnTo>
                <a:lnTo>
                  <a:pt x="58872" y="22981"/>
                </a:lnTo>
                <a:lnTo>
                  <a:pt x="59959" y="20633"/>
                </a:lnTo>
                <a:lnTo>
                  <a:pt x="61040" y="18286"/>
                </a:lnTo>
                <a:lnTo>
                  <a:pt x="62115" y="15939"/>
                </a:lnTo>
                <a:lnTo>
                  <a:pt x="63178" y="13584"/>
                </a:lnTo>
                <a:lnTo>
                  <a:pt x="64236" y="11222"/>
                </a:lnTo>
                <a:lnTo>
                  <a:pt x="64317" y="11029"/>
                </a:lnTo>
                <a:lnTo>
                  <a:pt x="64380" y="10836"/>
                </a:lnTo>
                <a:lnTo>
                  <a:pt x="64432" y="10650"/>
                </a:lnTo>
                <a:lnTo>
                  <a:pt x="64473" y="10464"/>
                </a:lnTo>
                <a:lnTo>
                  <a:pt x="64496" y="10278"/>
                </a:lnTo>
                <a:lnTo>
                  <a:pt x="64513" y="10092"/>
                </a:lnTo>
                <a:lnTo>
                  <a:pt x="64513" y="9913"/>
                </a:lnTo>
                <a:lnTo>
                  <a:pt x="64508" y="9741"/>
                </a:lnTo>
                <a:lnTo>
                  <a:pt x="64484" y="9569"/>
                </a:lnTo>
                <a:lnTo>
                  <a:pt x="64456" y="9397"/>
                </a:lnTo>
                <a:lnTo>
                  <a:pt x="64421" y="9233"/>
                </a:lnTo>
                <a:lnTo>
                  <a:pt x="64375" y="9068"/>
                </a:lnTo>
                <a:lnTo>
                  <a:pt x="64317" y="8918"/>
                </a:lnTo>
                <a:lnTo>
                  <a:pt x="64253" y="8768"/>
                </a:lnTo>
                <a:lnTo>
                  <a:pt x="64184" y="8617"/>
                </a:lnTo>
                <a:lnTo>
                  <a:pt x="64103" y="8481"/>
                </a:lnTo>
                <a:lnTo>
                  <a:pt x="64074" y="8274"/>
                </a:lnTo>
                <a:lnTo>
                  <a:pt x="64039" y="8066"/>
                </a:lnTo>
                <a:lnTo>
                  <a:pt x="63987" y="7866"/>
                </a:lnTo>
                <a:lnTo>
                  <a:pt x="63930" y="7665"/>
                </a:lnTo>
                <a:lnTo>
                  <a:pt x="63854" y="7479"/>
                </a:lnTo>
                <a:lnTo>
                  <a:pt x="63768" y="7293"/>
                </a:lnTo>
                <a:lnTo>
                  <a:pt x="63722" y="7207"/>
                </a:lnTo>
                <a:lnTo>
                  <a:pt x="63670" y="7114"/>
                </a:lnTo>
                <a:lnTo>
                  <a:pt x="63618" y="7036"/>
                </a:lnTo>
                <a:lnTo>
                  <a:pt x="63560" y="6950"/>
                </a:lnTo>
                <a:lnTo>
                  <a:pt x="63502" y="6878"/>
                </a:lnTo>
                <a:lnTo>
                  <a:pt x="63438" y="6799"/>
                </a:lnTo>
                <a:lnTo>
                  <a:pt x="63375" y="6728"/>
                </a:lnTo>
                <a:lnTo>
                  <a:pt x="63305" y="6663"/>
                </a:lnTo>
                <a:lnTo>
                  <a:pt x="63236" y="6592"/>
                </a:lnTo>
                <a:lnTo>
                  <a:pt x="63161" y="6535"/>
                </a:lnTo>
                <a:lnTo>
                  <a:pt x="63080" y="6477"/>
                </a:lnTo>
                <a:lnTo>
                  <a:pt x="62999" y="6420"/>
                </a:lnTo>
                <a:lnTo>
                  <a:pt x="62918" y="6377"/>
                </a:lnTo>
                <a:lnTo>
                  <a:pt x="62831" y="6327"/>
                </a:lnTo>
                <a:lnTo>
                  <a:pt x="62739" y="6291"/>
                </a:lnTo>
                <a:lnTo>
                  <a:pt x="62647" y="6256"/>
                </a:lnTo>
                <a:lnTo>
                  <a:pt x="62554" y="6227"/>
                </a:lnTo>
                <a:lnTo>
                  <a:pt x="62450" y="6198"/>
                </a:lnTo>
                <a:lnTo>
                  <a:pt x="62352" y="6177"/>
                </a:lnTo>
                <a:lnTo>
                  <a:pt x="62248" y="6163"/>
                </a:lnTo>
                <a:lnTo>
                  <a:pt x="58468" y="5747"/>
                </a:lnTo>
                <a:lnTo>
                  <a:pt x="54688" y="5339"/>
                </a:lnTo>
                <a:lnTo>
                  <a:pt x="50914" y="4932"/>
                </a:lnTo>
                <a:lnTo>
                  <a:pt x="47134" y="4531"/>
                </a:lnTo>
                <a:lnTo>
                  <a:pt x="43354" y="4137"/>
                </a:lnTo>
                <a:lnTo>
                  <a:pt x="39574" y="3751"/>
                </a:lnTo>
                <a:lnTo>
                  <a:pt x="32020" y="2985"/>
                </a:lnTo>
                <a:lnTo>
                  <a:pt x="24460" y="2233"/>
                </a:lnTo>
                <a:lnTo>
                  <a:pt x="16894" y="1489"/>
                </a:lnTo>
                <a:lnTo>
                  <a:pt x="1775" y="8"/>
                </a:lnTo>
                <a:lnTo>
                  <a:pt x="165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8"/>
          <p:cNvSpPr/>
          <p:nvPr/>
        </p:nvSpPr>
        <p:spPr>
          <a:xfrm>
            <a:off x="3380449" y="4668793"/>
            <a:ext cx="259403" cy="327971"/>
          </a:xfrm>
          <a:custGeom>
            <a:rect b="b" l="l" r="r" t="t"/>
            <a:pathLst>
              <a:path extrusionOk="0" h="21156" w="16733">
                <a:moveTo>
                  <a:pt x="8080" y="2713"/>
                </a:moveTo>
                <a:lnTo>
                  <a:pt x="8381" y="2727"/>
                </a:lnTo>
                <a:lnTo>
                  <a:pt x="8676" y="2749"/>
                </a:lnTo>
                <a:lnTo>
                  <a:pt x="8970" y="2792"/>
                </a:lnTo>
                <a:lnTo>
                  <a:pt x="9265" y="2849"/>
                </a:lnTo>
                <a:lnTo>
                  <a:pt x="9554" y="2928"/>
                </a:lnTo>
                <a:lnTo>
                  <a:pt x="9843" y="3014"/>
                </a:lnTo>
                <a:lnTo>
                  <a:pt x="10126" y="3121"/>
                </a:lnTo>
                <a:lnTo>
                  <a:pt x="10410" y="3235"/>
                </a:lnTo>
                <a:lnTo>
                  <a:pt x="10687" y="3371"/>
                </a:lnTo>
                <a:lnTo>
                  <a:pt x="10959" y="3515"/>
                </a:lnTo>
                <a:lnTo>
                  <a:pt x="11219" y="3679"/>
                </a:lnTo>
                <a:lnTo>
                  <a:pt x="11479" y="3851"/>
                </a:lnTo>
                <a:lnTo>
                  <a:pt x="11733" y="4044"/>
                </a:lnTo>
                <a:lnTo>
                  <a:pt x="11976" y="4245"/>
                </a:lnTo>
                <a:lnTo>
                  <a:pt x="12213" y="4459"/>
                </a:lnTo>
                <a:lnTo>
                  <a:pt x="12438" y="4695"/>
                </a:lnTo>
                <a:lnTo>
                  <a:pt x="12554" y="4810"/>
                </a:lnTo>
                <a:lnTo>
                  <a:pt x="12658" y="4932"/>
                </a:lnTo>
                <a:lnTo>
                  <a:pt x="12768" y="5060"/>
                </a:lnTo>
                <a:lnTo>
                  <a:pt x="12866" y="5189"/>
                </a:lnTo>
                <a:lnTo>
                  <a:pt x="12970" y="5318"/>
                </a:lnTo>
                <a:lnTo>
                  <a:pt x="13068" y="5454"/>
                </a:lnTo>
                <a:lnTo>
                  <a:pt x="13161" y="5597"/>
                </a:lnTo>
                <a:lnTo>
                  <a:pt x="13253" y="5733"/>
                </a:lnTo>
                <a:lnTo>
                  <a:pt x="13346" y="5876"/>
                </a:lnTo>
                <a:lnTo>
                  <a:pt x="13432" y="6027"/>
                </a:lnTo>
                <a:lnTo>
                  <a:pt x="13519" y="6177"/>
                </a:lnTo>
                <a:lnTo>
                  <a:pt x="13600" y="6327"/>
                </a:lnTo>
                <a:lnTo>
                  <a:pt x="13675" y="6485"/>
                </a:lnTo>
                <a:lnTo>
                  <a:pt x="13750" y="6642"/>
                </a:lnTo>
                <a:lnTo>
                  <a:pt x="13820" y="6807"/>
                </a:lnTo>
                <a:lnTo>
                  <a:pt x="13889" y="6971"/>
                </a:lnTo>
                <a:lnTo>
                  <a:pt x="13953" y="7136"/>
                </a:lnTo>
                <a:lnTo>
                  <a:pt x="14016" y="7308"/>
                </a:lnTo>
                <a:lnTo>
                  <a:pt x="14074" y="7479"/>
                </a:lnTo>
                <a:lnTo>
                  <a:pt x="14126" y="7658"/>
                </a:lnTo>
                <a:lnTo>
                  <a:pt x="14178" y="7837"/>
                </a:lnTo>
                <a:lnTo>
                  <a:pt x="14224" y="8016"/>
                </a:lnTo>
                <a:lnTo>
                  <a:pt x="14305" y="8360"/>
                </a:lnTo>
                <a:lnTo>
                  <a:pt x="14369" y="8703"/>
                </a:lnTo>
                <a:lnTo>
                  <a:pt x="14421" y="9054"/>
                </a:lnTo>
                <a:lnTo>
                  <a:pt x="14461" y="9405"/>
                </a:lnTo>
                <a:lnTo>
                  <a:pt x="14496" y="9755"/>
                </a:lnTo>
                <a:lnTo>
                  <a:pt x="14513" y="10113"/>
                </a:lnTo>
                <a:lnTo>
                  <a:pt x="14519" y="10464"/>
                </a:lnTo>
                <a:lnTo>
                  <a:pt x="14513" y="10822"/>
                </a:lnTo>
                <a:lnTo>
                  <a:pt x="14502" y="11172"/>
                </a:lnTo>
                <a:lnTo>
                  <a:pt x="14473" y="11530"/>
                </a:lnTo>
                <a:lnTo>
                  <a:pt x="14438" y="11881"/>
                </a:lnTo>
                <a:lnTo>
                  <a:pt x="14392" y="12232"/>
                </a:lnTo>
                <a:lnTo>
                  <a:pt x="14334" y="12582"/>
                </a:lnTo>
                <a:lnTo>
                  <a:pt x="14265" y="12926"/>
                </a:lnTo>
                <a:lnTo>
                  <a:pt x="14190" y="13262"/>
                </a:lnTo>
                <a:lnTo>
                  <a:pt x="14103" y="13606"/>
                </a:lnTo>
                <a:lnTo>
                  <a:pt x="14028" y="13842"/>
                </a:lnTo>
                <a:lnTo>
                  <a:pt x="13918" y="14157"/>
                </a:lnTo>
                <a:lnTo>
                  <a:pt x="13779" y="14529"/>
                </a:lnTo>
                <a:lnTo>
                  <a:pt x="13606" y="14944"/>
                </a:lnTo>
                <a:lnTo>
                  <a:pt x="13508" y="15166"/>
                </a:lnTo>
                <a:lnTo>
                  <a:pt x="13403" y="15395"/>
                </a:lnTo>
                <a:lnTo>
                  <a:pt x="13294" y="15624"/>
                </a:lnTo>
                <a:lnTo>
                  <a:pt x="13178" y="15853"/>
                </a:lnTo>
                <a:lnTo>
                  <a:pt x="13057" y="16089"/>
                </a:lnTo>
                <a:lnTo>
                  <a:pt x="12930" y="16318"/>
                </a:lnTo>
                <a:lnTo>
                  <a:pt x="12802" y="16547"/>
                </a:lnTo>
                <a:lnTo>
                  <a:pt x="12664" y="16769"/>
                </a:lnTo>
                <a:lnTo>
                  <a:pt x="12531" y="16984"/>
                </a:lnTo>
                <a:lnTo>
                  <a:pt x="12386" y="17191"/>
                </a:lnTo>
                <a:lnTo>
                  <a:pt x="12242" y="17384"/>
                </a:lnTo>
                <a:lnTo>
                  <a:pt x="12097" y="17563"/>
                </a:lnTo>
                <a:lnTo>
                  <a:pt x="11947" y="17735"/>
                </a:lnTo>
                <a:lnTo>
                  <a:pt x="11797" y="17885"/>
                </a:lnTo>
                <a:lnTo>
                  <a:pt x="11646" y="18021"/>
                </a:lnTo>
                <a:lnTo>
                  <a:pt x="11571" y="18079"/>
                </a:lnTo>
                <a:lnTo>
                  <a:pt x="11490" y="18129"/>
                </a:lnTo>
                <a:lnTo>
                  <a:pt x="11415" y="18179"/>
                </a:lnTo>
                <a:lnTo>
                  <a:pt x="11340" y="18222"/>
                </a:lnTo>
                <a:lnTo>
                  <a:pt x="11259" y="18257"/>
                </a:lnTo>
                <a:lnTo>
                  <a:pt x="11184" y="18293"/>
                </a:lnTo>
                <a:lnTo>
                  <a:pt x="11109" y="18315"/>
                </a:lnTo>
                <a:lnTo>
                  <a:pt x="11034" y="18336"/>
                </a:lnTo>
                <a:lnTo>
                  <a:pt x="10953" y="18343"/>
                </a:lnTo>
                <a:lnTo>
                  <a:pt x="10878" y="18351"/>
                </a:lnTo>
                <a:lnTo>
                  <a:pt x="10803" y="18343"/>
                </a:lnTo>
                <a:lnTo>
                  <a:pt x="10727" y="18336"/>
                </a:lnTo>
                <a:lnTo>
                  <a:pt x="10652" y="18315"/>
                </a:lnTo>
                <a:lnTo>
                  <a:pt x="10577" y="18293"/>
                </a:lnTo>
                <a:lnTo>
                  <a:pt x="10502" y="18257"/>
                </a:lnTo>
                <a:lnTo>
                  <a:pt x="10427" y="18215"/>
                </a:lnTo>
                <a:lnTo>
                  <a:pt x="10352" y="18164"/>
                </a:lnTo>
                <a:lnTo>
                  <a:pt x="10282" y="18100"/>
                </a:lnTo>
                <a:lnTo>
                  <a:pt x="10225" y="18050"/>
                </a:lnTo>
                <a:lnTo>
                  <a:pt x="10161" y="18007"/>
                </a:lnTo>
                <a:lnTo>
                  <a:pt x="10103" y="17971"/>
                </a:lnTo>
                <a:lnTo>
                  <a:pt x="10040" y="17943"/>
                </a:lnTo>
                <a:lnTo>
                  <a:pt x="9982" y="17921"/>
                </a:lnTo>
                <a:lnTo>
                  <a:pt x="9924" y="17907"/>
                </a:lnTo>
                <a:lnTo>
                  <a:pt x="9861" y="17893"/>
                </a:lnTo>
                <a:lnTo>
                  <a:pt x="9745" y="17893"/>
                </a:lnTo>
                <a:lnTo>
                  <a:pt x="9687" y="17900"/>
                </a:lnTo>
                <a:lnTo>
                  <a:pt x="9629" y="17907"/>
                </a:lnTo>
                <a:lnTo>
                  <a:pt x="9572" y="17921"/>
                </a:lnTo>
                <a:lnTo>
                  <a:pt x="9514" y="17943"/>
                </a:lnTo>
                <a:lnTo>
                  <a:pt x="9462" y="17971"/>
                </a:lnTo>
                <a:lnTo>
                  <a:pt x="9404" y="18000"/>
                </a:lnTo>
                <a:lnTo>
                  <a:pt x="9352" y="18036"/>
                </a:lnTo>
                <a:lnTo>
                  <a:pt x="9254" y="18114"/>
                </a:lnTo>
                <a:lnTo>
                  <a:pt x="9161" y="18207"/>
                </a:lnTo>
                <a:lnTo>
                  <a:pt x="9074" y="18315"/>
                </a:lnTo>
                <a:lnTo>
                  <a:pt x="8994" y="18429"/>
                </a:lnTo>
                <a:lnTo>
                  <a:pt x="8924" y="18558"/>
                </a:lnTo>
                <a:lnTo>
                  <a:pt x="8866" y="18687"/>
                </a:lnTo>
                <a:lnTo>
                  <a:pt x="8820" y="18830"/>
                </a:lnTo>
                <a:lnTo>
                  <a:pt x="8785" y="18973"/>
                </a:lnTo>
                <a:lnTo>
                  <a:pt x="8525" y="18916"/>
                </a:lnTo>
                <a:lnTo>
                  <a:pt x="8265" y="18844"/>
                </a:lnTo>
                <a:lnTo>
                  <a:pt x="8011" y="18773"/>
                </a:lnTo>
                <a:lnTo>
                  <a:pt x="7757" y="18687"/>
                </a:lnTo>
                <a:lnTo>
                  <a:pt x="7508" y="18594"/>
                </a:lnTo>
                <a:lnTo>
                  <a:pt x="7260" y="18494"/>
                </a:lnTo>
                <a:lnTo>
                  <a:pt x="7011" y="18386"/>
                </a:lnTo>
                <a:lnTo>
                  <a:pt x="6768" y="18265"/>
                </a:lnTo>
                <a:lnTo>
                  <a:pt x="6531" y="18143"/>
                </a:lnTo>
                <a:lnTo>
                  <a:pt x="6294" y="18007"/>
                </a:lnTo>
                <a:lnTo>
                  <a:pt x="6057" y="17864"/>
                </a:lnTo>
                <a:lnTo>
                  <a:pt x="5832" y="17714"/>
                </a:lnTo>
                <a:lnTo>
                  <a:pt x="5607" y="17556"/>
                </a:lnTo>
                <a:lnTo>
                  <a:pt x="5387" y="17392"/>
                </a:lnTo>
                <a:lnTo>
                  <a:pt x="5167" y="17220"/>
                </a:lnTo>
                <a:lnTo>
                  <a:pt x="4959" y="17034"/>
                </a:lnTo>
                <a:lnTo>
                  <a:pt x="4751" y="16840"/>
                </a:lnTo>
                <a:lnTo>
                  <a:pt x="4555" y="16640"/>
                </a:lnTo>
                <a:lnTo>
                  <a:pt x="4358" y="16433"/>
                </a:lnTo>
                <a:lnTo>
                  <a:pt x="4173" y="16218"/>
                </a:lnTo>
                <a:lnTo>
                  <a:pt x="3994" y="15989"/>
                </a:lnTo>
                <a:lnTo>
                  <a:pt x="3815" y="15753"/>
                </a:lnTo>
                <a:lnTo>
                  <a:pt x="3647" y="15509"/>
                </a:lnTo>
                <a:lnTo>
                  <a:pt x="3491" y="15259"/>
                </a:lnTo>
                <a:lnTo>
                  <a:pt x="3335" y="15001"/>
                </a:lnTo>
                <a:lnTo>
                  <a:pt x="3191" y="14736"/>
                </a:lnTo>
                <a:lnTo>
                  <a:pt x="3058" y="14457"/>
                </a:lnTo>
                <a:lnTo>
                  <a:pt x="2925" y="14171"/>
                </a:lnTo>
                <a:lnTo>
                  <a:pt x="2809" y="13878"/>
                </a:lnTo>
                <a:lnTo>
                  <a:pt x="2699" y="13577"/>
                </a:lnTo>
                <a:lnTo>
                  <a:pt x="2595" y="13269"/>
                </a:lnTo>
                <a:lnTo>
                  <a:pt x="2503" y="12947"/>
                </a:lnTo>
                <a:lnTo>
                  <a:pt x="2451" y="12754"/>
                </a:lnTo>
                <a:lnTo>
                  <a:pt x="2405" y="12561"/>
                </a:lnTo>
                <a:lnTo>
                  <a:pt x="2364" y="12367"/>
                </a:lnTo>
                <a:lnTo>
                  <a:pt x="2330" y="12174"/>
                </a:lnTo>
                <a:lnTo>
                  <a:pt x="2295" y="11974"/>
                </a:lnTo>
                <a:lnTo>
                  <a:pt x="2266" y="11781"/>
                </a:lnTo>
                <a:lnTo>
                  <a:pt x="2237" y="11580"/>
                </a:lnTo>
                <a:lnTo>
                  <a:pt x="2214" y="11387"/>
                </a:lnTo>
                <a:lnTo>
                  <a:pt x="2197" y="11187"/>
                </a:lnTo>
                <a:lnTo>
                  <a:pt x="2185" y="10986"/>
                </a:lnTo>
                <a:lnTo>
                  <a:pt x="2173" y="10786"/>
                </a:lnTo>
                <a:lnTo>
                  <a:pt x="2168" y="10593"/>
                </a:lnTo>
                <a:lnTo>
                  <a:pt x="2162" y="10392"/>
                </a:lnTo>
                <a:lnTo>
                  <a:pt x="2168" y="10192"/>
                </a:lnTo>
                <a:lnTo>
                  <a:pt x="2168" y="9991"/>
                </a:lnTo>
                <a:lnTo>
                  <a:pt x="2179" y="9798"/>
                </a:lnTo>
                <a:lnTo>
                  <a:pt x="2191" y="9598"/>
                </a:lnTo>
                <a:lnTo>
                  <a:pt x="2208" y="9405"/>
                </a:lnTo>
                <a:lnTo>
                  <a:pt x="2226" y="9204"/>
                </a:lnTo>
                <a:lnTo>
                  <a:pt x="2249" y="9011"/>
                </a:lnTo>
                <a:lnTo>
                  <a:pt x="2278" y="8818"/>
                </a:lnTo>
                <a:lnTo>
                  <a:pt x="2306" y="8624"/>
                </a:lnTo>
                <a:lnTo>
                  <a:pt x="2341" y="8431"/>
                </a:lnTo>
                <a:lnTo>
                  <a:pt x="2382" y="8238"/>
                </a:lnTo>
                <a:lnTo>
                  <a:pt x="2422" y="8052"/>
                </a:lnTo>
                <a:lnTo>
                  <a:pt x="2462" y="7859"/>
                </a:lnTo>
                <a:lnTo>
                  <a:pt x="2514" y="7673"/>
                </a:lnTo>
                <a:lnTo>
                  <a:pt x="2567" y="7494"/>
                </a:lnTo>
                <a:lnTo>
                  <a:pt x="2619" y="7308"/>
                </a:lnTo>
                <a:lnTo>
                  <a:pt x="2682" y="7129"/>
                </a:lnTo>
                <a:lnTo>
                  <a:pt x="2740" y="6950"/>
                </a:lnTo>
                <a:lnTo>
                  <a:pt x="2809" y="6771"/>
                </a:lnTo>
                <a:lnTo>
                  <a:pt x="2879" y="6599"/>
                </a:lnTo>
                <a:lnTo>
                  <a:pt x="2948" y="6420"/>
                </a:lnTo>
                <a:lnTo>
                  <a:pt x="3023" y="6256"/>
                </a:lnTo>
                <a:lnTo>
                  <a:pt x="3104" y="6084"/>
                </a:lnTo>
                <a:lnTo>
                  <a:pt x="3185" y="5919"/>
                </a:lnTo>
                <a:lnTo>
                  <a:pt x="3272" y="5762"/>
                </a:lnTo>
                <a:lnTo>
                  <a:pt x="3364" y="5604"/>
                </a:lnTo>
                <a:lnTo>
                  <a:pt x="3457" y="5447"/>
                </a:lnTo>
                <a:lnTo>
                  <a:pt x="3549" y="5297"/>
                </a:lnTo>
                <a:lnTo>
                  <a:pt x="3647" y="5146"/>
                </a:lnTo>
                <a:lnTo>
                  <a:pt x="3751" y="4996"/>
                </a:lnTo>
                <a:lnTo>
                  <a:pt x="3855" y="4853"/>
                </a:lnTo>
                <a:lnTo>
                  <a:pt x="3965" y="4717"/>
                </a:lnTo>
                <a:lnTo>
                  <a:pt x="4075" y="4581"/>
                </a:lnTo>
                <a:lnTo>
                  <a:pt x="4191" y="4452"/>
                </a:lnTo>
                <a:lnTo>
                  <a:pt x="4312" y="4323"/>
                </a:lnTo>
                <a:lnTo>
                  <a:pt x="4433" y="4202"/>
                </a:lnTo>
                <a:lnTo>
                  <a:pt x="4555" y="4080"/>
                </a:lnTo>
                <a:lnTo>
                  <a:pt x="4682" y="3965"/>
                </a:lnTo>
                <a:lnTo>
                  <a:pt x="4815" y="3858"/>
                </a:lnTo>
                <a:lnTo>
                  <a:pt x="4948" y="3751"/>
                </a:lnTo>
                <a:lnTo>
                  <a:pt x="5081" y="3651"/>
                </a:lnTo>
                <a:lnTo>
                  <a:pt x="5219" y="3550"/>
                </a:lnTo>
                <a:lnTo>
                  <a:pt x="5364" y="3457"/>
                </a:lnTo>
                <a:lnTo>
                  <a:pt x="5508" y="3371"/>
                </a:lnTo>
                <a:lnTo>
                  <a:pt x="5653" y="3293"/>
                </a:lnTo>
                <a:lnTo>
                  <a:pt x="5803" y="3214"/>
                </a:lnTo>
                <a:lnTo>
                  <a:pt x="5959" y="3142"/>
                </a:lnTo>
                <a:lnTo>
                  <a:pt x="6115" y="3078"/>
                </a:lnTo>
                <a:lnTo>
                  <a:pt x="6277" y="3014"/>
                </a:lnTo>
                <a:lnTo>
                  <a:pt x="6439" y="2956"/>
                </a:lnTo>
                <a:lnTo>
                  <a:pt x="6601" y="2913"/>
                </a:lnTo>
                <a:lnTo>
                  <a:pt x="6751" y="2870"/>
                </a:lnTo>
                <a:lnTo>
                  <a:pt x="6896" y="2835"/>
                </a:lnTo>
                <a:lnTo>
                  <a:pt x="7040" y="2806"/>
                </a:lnTo>
                <a:lnTo>
                  <a:pt x="7190" y="2785"/>
                </a:lnTo>
                <a:lnTo>
                  <a:pt x="7485" y="2742"/>
                </a:lnTo>
                <a:lnTo>
                  <a:pt x="7786" y="2720"/>
                </a:lnTo>
                <a:lnTo>
                  <a:pt x="8080" y="2713"/>
                </a:lnTo>
                <a:close/>
                <a:moveTo>
                  <a:pt x="7924" y="1"/>
                </a:moveTo>
                <a:lnTo>
                  <a:pt x="7687" y="8"/>
                </a:lnTo>
                <a:lnTo>
                  <a:pt x="7450" y="22"/>
                </a:lnTo>
                <a:lnTo>
                  <a:pt x="7219" y="44"/>
                </a:lnTo>
                <a:lnTo>
                  <a:pt x="6988" y="79"/>
                </a:lnTo>
                <a:lnTo>
                  <a:pt x="6757" y="115"/>
                </a:lnTo>
                <a:lnTo>
                  <a:pt x="6531" y="165"/>
                </a:lnTo>
                <a:lnTo>
                  <a:pt x="6312" y="215"/>
                </a:lnTo>
                <a:lnTo>
                  <a:pt x="6092" y="280"/>
                </a:lnTo>
                <a:lnTo>
                  <a:pt x="5878" y="351"/>
                </a:lnTo>
                <a:lnTo>
                  <a:pt x="5664" y="423"/>
                </a:lnTo>
                <a:lnTo>
                  <a:pt x="5451" y="509"/>
                </a:lnTo>
                <a:lnTo>
                  <a:pt x="5243" y="602"/>
                </a:lnTo>
                <a:lnTo>
                  <a:pt x="5040" y="695"/>
                </a:lnTo>
                <a:lnTo>
                  <a:pt x="4838" y="802"/>
                </a:lnTo>
                <a:lnTo>
                  <a:pt x="4641" y="910"/>
                </a:lnTo>
                <a:lnTo>
                  <a:pt x="4445" y="1031"/>
                </a:lnTo>
                <a:lnTo>
                  <a:pt x="4254" y="1153"/>
                </a:lnTo>
                <a:lnTo>
                  <a:pt x="4063" y="1282"/>
                </a:lnTo>
                <a:lnTo>
                  <a:pt x="3879" y="1418"/>
                </a:lnTo>
                <a:lnTo>
                  <a:pt x="3699" y="1561"/>
                </a:lnTo>
                <a:lnTo>
                  <a:pt x="3520" y="1704"/>
                </a:lnTo>
                <a:lnTo>
                  <a:pt x="3347" y="1861"/>
                </a:lnTo>
                <a:lnTo>
                  <a:pt x="3173" y="2019"/>
                </a:lnTo>
                <a:lnTo>
                  <a:pt x="3012" y="2183"/>
                </a:lnTo>
                <a:lnTo>
                  <a:pt x="2844" y="2355"/>
                </a:lnTo>
                <a:lnTo>
                  <a:pt x="2688" y="2527"/>
                </a:lnTo>
                <a:lnTo>
                  <a:pt x="2532" y="2706"/>
                </a:lnTo>
                <a:lnTo>
                  <a:pt x="2382" y="2892"/>
                </a:lnTo>
                <a:lnTo>
                  <a:pt x="2231" y="3085"/>
                </a:lnTo>
                <a:lnTo>
                  <a:pt x="2093" y="3278"/>
                </a:lnTo>
                <a:lnTo>
                  <a:pt x="1954" y="3479"/>
                </a:lnTo>
                <a:lnTo>
                  <a:pt x="1815" y="3679"/>
                </a:lnTo>
                <a:lnTo>
                  <a:pt x="1688" y="3894"/>
                </a:lnTo>
                <a:lnTo>
                  <a:pt x="1561" y="4101"/>
                </a:lnTo>
                <a:lnTo>
                  <a:pt x="1439" y="4323"/>
                </a:lnTo>
                <a:lnTo>
                  <a:pt x="1324" y="4545"/>
                </a:lnTo>
                <a:lnTo>
                  <a:pt x="1208" y="4767"/>
                </a:lnTo>
                <a:lnTo>
                  <a:pt x="1104" y="4996"/>
                </a:lnTo>
                <a:lnTo>
                  <a:pt x="1000" y="5225"/>
                </a:lnTo>
                <a:lnTo>
                  <a:pt x="902" y="5461"/>
                </a:lnTo>
                <a:lnTo>
                  <a:pt x="809" y="5705"/>
                </a:lnTo>
                <a:lnTo>
                  <a:pt x="717" y="5948"/>
                </a:lnTo>
                <a:lnTo>
                  <a:pt x="636" y="6191"/>
                </a:lnTo>
                <a:lnTo>
                  <a:pt x="555" y="6442"/>
                </a:lnTo>
                <a:lnTo>
                  <a:pt x="480" y="6692"/>
                </a:lnTo>
                <a:lnTo>
                  <a:pt x="411" y="6950"/>
                </a:lnTo>
                <a:lnTo>
                  <a:pt x="347" y="7207"/>
                </a:lnTo>
                <a:lnTo>
                  <a:pt x="289" y="7472"/>
                </a:lnTo>
                <a:lnTo>
                  <a:pt x="237" y="7730"/>
                </a:lnTo>
                <a:lnTo>
                  <a:pt x="185" y="8002"/>
                </a:lnTo>
                <a:lnTo>
                  <a:pt x="145" y="8267"/>
                </a:lnTo>
                <a:lnTo>
                  <a:pt x="104" y="8539"/>
                </a:lnTo>
                <a:lnTo>
                  <a:pt x="75" y="8811"/>
                </a:lnTo>
                <a:lnTo>
                  <a:pt x="47" y="9083"/>
                </a:lnTo>
                <a:lnTo>
                  <a:pt x="23" y="9362"/>
                </a:lnTo>
                <a:lnTo>
                  <a:pt x="12" y="9634"/>
                </a:lnTo>
                <a:lnTo>
                  <a:pt x="0" y="9913"/>
                </a:lnTo>
                <a:lnTo>
                  <a:pt x="0" y="10192"/>
                </a:lnTo>
                <a:lnTo>
                  <a:pt x="0" y="10478"/>
                </a:lnTo>
                <a:lnTo>
                  <a:pt x="6" y="10757"/>
                </a:lnTo>
                <a:lnTo>
                  <a:pt x="23" y="11043"/>
                </a:lnTo>
                <a:lnTo>
                  <a:pt x="41" y="11330"/>
                </a:lnTo>
                <a:lnTo>
                  <a:pt x="70" y="11616"/>
                </a:lnTo>
                <a:lnTo>
                  <a:pt x="99" y="11902"/>
                </a:lnTo>
                <a:lnTo>
                  <a:pt x="133" y="12174"/>
                </a:lnTo>
                <a:lnTo>
                  <a:pt x="179" y="12439"/>
                </a:lnTo>
                <a:lnTo>
                  <a:pt x="226" y="12711"/>
                </a:lnTo>
                <a:lnTo>
                  <a:pt x="278" y="12969"/>
                </a:lnTo>
                <a:lnTo>
                  <a:pt x="336" y="13226"/>
                </a:lnTo>
                <a:lnTo>
                  <a:pt x="399" y="13484"/>
                </a:lnTo>
                <a:lnTo>
                  <a:pt x="463" y="13734"/>
                </a:lnTo>
                <a:lnTo>
                  <a:pt x="538" y="13978"/>
                </a:lnTo>
                <a:lnTo>
                  <a:pt x="613" y="14221"/>
                </a:lnTo>
                <a:lnTo>
                  <a:pt x="694" y="14464"/>
                </a:lnTo>
                <a:lnTo>
                  <a:pt x="781" y="14701"/>
                </a:lnTo>
                <a:lnTo>
                  <a:pt x="873" y="14930"/>
                </a:lnTo>
                <a:lnTo>
                  <a:pt x="966" y="15159"/>
                </a:lnTo>
                <a:lnTo>
                  <a:pt x="1070" y="15380"/>
                </a:lnTo>
                <a:lnTo>
                  <a:pt x="1174" y="15602"/>
                </a:lnTo>
                <a:lnTo>
                  <a:pt x="1278" y="15817"/>
                </a:lnTo>
                <a:lnTo>
                  <a:pt x="1393" y="16032"/>
                </a:lnTo>
                <a:lnTo>
                  <a:pt x="1509" y="16239"/>
                </a:lnTo>
                <a:lnTo>
                  <a:pt x="1630" y="16447"/>
                </a:lnTo>
                <a:lnTo>
                  <a:pt x="1752" y="16640"/>
                </a:lnTo>
                <a:lnTo>
                  <a:pt x="1885" y="16840"/>
                </a:lnTo>
                <a:lnTo>
                  <a:pt x="2012" y="17027"/>
                </a:lnTo>
                <a:lnTo>
                  <a:pt x="2150" y="17220"/>
                </a:lnTo>
                <a:lnTo>
                  <a:pt x="2289" y="17399"/>
                </a:lnTo>
                <a:lnTo>
                  <a:pt x="2434" y="17578"/>
                </a:lnTo>
                <a:lnTo>
                  <a:pt x="2578" y="17749"/>
                </a:lnTo>
                <a:lnTo>
                  <a:pt x="2728" y="17921"/>
                </a:lnTo>
                <a:lnTo>
                  <a:pt x="2879" y="18086"/>
                </a:lnTo>
                <a:lnTo>
                  <a:pt x="3035" y="18250"/>
                </a:lnTo>
                <a:lnTo>
                  <a:pt x="3191" y="18401"/>
                </a:lnTo>
                <a:lnTo>
                  <a:pt x="3353" y="18551"/>
                </a:lnTo>
                <a:lnTo>
                  <a:pt x="3514" y="18701"/>
                </a:lnTo>
                <a:lnTo>
                  <a:pt x="3682" y="18844"/>
                </a:lnTo>
                <a:lnTo>
                  <a:pt x="3855" y="18980"/>
                </a:lnTo>
                <a:lnTo>
                  <a:pt x="4023" y="19116"/>
                </a:lnTo>
                <a:lnTo>
                  <a:pt x="4202" y="19238"/>
                </a:lnTo>
                <a:lnTo>
                  <a:pt x="4376" y="19367"/>
                </a:lnTo>
                <a:lnTo>
                  <a:pt x="4555" y="19481"/>
                </a:lnTo>
                <a:lnTo>
                  <a:pt x="4740" y="19596"/>
                </a:lnTo>
                <a:lnTo>
                  <a:pt x="4925" y="19703"/>
                </a:lnTo>
                <a:lnTo>
                  <a:pt x="5110" y="19811"/>
                </a:lnTo>
                <a:lnTo>
                  <a:pt x="5295" y="19904"/>
                </a:lnTo>
                <a:lnTo>
                  <a:pt x="5485" y="19997"/>
                </a:lnTo>
                <a:lnTo>
                  <a:pt x="5676" y="20090"/>
                </a:lnTo>
                <a:lnTo>
                  <a:pt x="5873" y="20168"/>
                </a:lnTo>
                <a:lnTo>
                  <a:pt x="6069" y="20247"/>
                </a:lnTo>
                <a:lnTo>
                  <a:pt x="6266" y="20319"/>
                </a:lnTo>
                <a:lnTo>
                  <a:pt x="6462" y="20390"/>
                </a:lnTo>
                <a:lnTo>
                  <a:pt x="6664" y="20455"/>
                </a:lnTo>
                <a:lnTo>
                  <a:pt x="6861" y="20512"/>
                </a:lnTo>
                <a:lnTo>
                  <a:pt x="7063" y="20562"/>
                </a:lnTo>
                <a:lnTo>
                  <a:pt x="7271" y="20605"/>
                </a:lnTo>
                <a:lnTo>
                  <a:pt x="7473" y="20648"/>
                </a:lnTo>
                <a:lnTo>
                  <a:pt x="7682" y="20684"/>
                </a:lnTo>
                <a:lnTo>
                  <a:pt x="7884" y="20712"/>
                </a:lnTo>
                <a:lnTo>
                  <a:pt x="8092" y="20741"/>
                </a:lnTo>
                <a:lnTo>
                  <a:pt x="8300" y="20755"/>
                </a:lnTo>
                <a:lnTo>
                  <a:pt x="8508" y="20770"/>
                </a:lnTo>
                <a:lnTo>
                  <a:pt x="8716" y="20777"/>
                </a:lnTo>
                <a:lnTo>
                  <a:pt x="9138" y="20777"/>
                </a:lnTo>
                <a:lnTo>
                  <a:pt x="9346" y="20770"/>
                </a:lnTo>
                <a:lnTo>
                  <a:pt x="9560" y="20748"/>
                </a:lnTo>
                <a:lnTo>
                  <a:pt x="9768" y="20727"/>
                </a:lnTo>
                <a:lnTo>
                  <a:pt x="9941" y="20841"/>
                </a:lnTo>
                <a:lnTo>
                  <a:pt x="10115" y="20934"/>
                </a:lnTo>
                <a:lnTo>
                  <a:pt x="10288" y="21006"/>
                </a:lnTo>
                <a:lnTo>
                  <a:pt x="10462" y="21070"/>
                </a:lnTo>
                <a:lnTo>
                  <a:pt x="10629" y="21113"/>
                </a:lnTo>
                <a:lnTo>
                  <a:pt x="10803" y="21142"/>
                </a:lnTo>
                <a:lnTo>
                  <a:pt x="10970" y="21156"/>
                </a:lnTo>
                <a:lnTo>
                  <a:pt x="11138" y="21156"/>
                </a:lnTo>
                <a:lnTo>
                  <a:pt x="11300" y="21149"/>
                </a:lnTo>
                <a:lnTo>
                  <a:pt x="11467" y="21120"/>
                </a:lnTo>
                <a:lnTo>
                  <a:pt x="11629" y="21084"/>
                </a:lnTo>
                <a:lnTo>
                  <a:pt x="11791" y="21027"/>
                </a:lnTo>
                <a:lnTo>
                  <a:pt x="11953" y="20963"/>
                </a:lnTo>
                <a:lnTo>
                  <a:pt x="12109" y="20891"/>
                </a:lnTo>
                <a:lnTo>
                  <a:pt x="12271" y="20798"/>
                </a:lnTo>
                <a:lnTo>
                  <a:pt x="12427" y="20698"/>
                </a:lnTo>
                <a:lnTo>
                  <a:pt x="12577" y="20591"/>
                </a:lnTo>
                <a:lnTo>
                  <a:pt x="12733" y="20469"/>
                </a:lnTo>
                <a:lnTo>
                  <a:pt x="12883" y="20340"/>
                </a:lnTo>
                <a:lnTo>
                  <a:pt x="13028" y="20204"/>
                </a:lnTo>
                <a:lnTo>
                  <a:pt x="13178" y="20054"/>
                </a:lnTo>
                <a:lnTo>
                  <a:pt x="13323" y="19896"/>
                </a:lnTo>
                <a:lnTo>
                  <a:pt x="13461" y="19732"/>
                </a:lnTo>
                <a:lnTo>
                  <a:pt x="13606" y="19560"/>
                </a:lnTo>
                <a:lnTo>
                  <a:pt x="13739" y="19374"/>
                </a:lnTo>
                <a:lnTo>
                  <a:pt x="13877" y="19188"/>
                </a:lnTo>
                <a:lnTo>
                  <a:pt x="14010" y="18995"/>
                </a:lnTo>
                <a:lnTo>
                  <a:pt x="14143" y="18787"/>
                </a:lnTo>
                <a:lnTo>
                  <a:pt x="14270" y="18580"/>
                </a:lnTo>
                <a:lnTo>
                  <a:pt x="14398" y="18372"/>
                </a:lnTo>
                <a:lnTo>
                  <a:pt x="14519" y="18150"/>
                </a:lnTo>
                <a:lnTo>
                  <a:pt x="14640" y="17928"/>
                </a:lnTo>
                <a:lnTo>
                  <a:pt x="14756" y="17699"/>
                </a:lnTo>
                <a:lnTo>
                  <a:pt x="14872" y="17470"/>
                </a:lnTo>
                <a:lnTo>
                  <a:pt x="14987" y="17234"/>
                </a:lnTo>
                <a:lnTo>
                  <a:pt x="15097" y="16991"/>
                </a:lnTo>
                <a:lnTo>
                  <a:pt x="15201" y="16755"/>
                </a:lnTo>
                <a:lnTo>
                  <a:pt x="15305" y="16511"/>
                </a:lnTo>
                <a:lnTo>
                  <a:pt x="15502" y="16017"/>
                </a:lnTo>
                <a:lnTo>
                  <a:pt x="15686" y="15516"/>
                </a:lnTo>
                <a:lnTo>
                  <a:pt x="15860" y="15015"/>
                </a:lnTo>
                <a:lnTo>
                  <a:pt x="16016" y="14515"/>
                </a:lnTo>
                <a:lnTo>
                  <a:pt x="16160" y="14021"/>
                </a:lnTo>
                <a:lnTo>
                  <a:pt x="16288" y="13534"/>
                </a:lnTo>
                <a:lnTo>
                  <a:pt x="16403" y="13055"/>
                </a:lnTo>
                <a:lnTo>
                  <a:pt x="16501" y="12589"/>
                </a:lnTo>
                <a:lnTo>
                  <a:pt x="16582" y="12146"/>
                </a:lnTo>
                <a:lnTo>
                  <a:pt x="16646" y="11716"/>
                </a:lnTo>
                <a:lnTo>
                  <a:pt x="16669" y="11516"/>
                </a:lnTo>
                <a:lnTo>
                  <a:pt x="16692" y="11315"/>
                </a:lnTo>
                <a:lnTo>
                  <a:pt x="16709" y="11122"/>
                </a:lnTo>
                <a:lnTo>
                  <a:pt x="16721" y="10936"/>
                </a:lnTo>
                <a:lnTo>
                  <a:pt x="16727" y="10764"/>
                </a:lnTo>
                <a:lnTo>
                  <a:pt x="16733" y="10593"/>
                </a:lnTo>
                <a:lnTo>
                  <a:pt x="16727" y="10306"/>
                </a:lnTo>
                <a:lnTo>
                  <a:pt x="16721" y="10027"/>
                </a:lnTo>
                <a:lnTo>
                  <a:pt x="16709" y="9748"/>
                </a:lnTo>
                <a:lnTo>
                  <a:pt x="16686" y="9476"/>
                </a:lnTo>
                <a:lnTo>
                  <a:pt x="16663" y="9197"/>
                </a:lnTo>
                <a:lnTo>
                  <a:pt x="16634" y="8925"/>
                </a:lnTo>
                <a:lnTo>
                  <a:pt x="16600" y="8660"/>
                </a:lnTo>
                <a:lnTo>
                  <a:pt x="16553" y="8395"/>
                </a:lnTo>
                <a:lnTo>
                  <a:pt x="16507" y="8131"/>
                </a:lnTo>
                <a:lnTo>
                  <a:pt x="16461" y="7873"/>
                </a:lnTo>
                <a:lnTo>
                  <a:pt x="16403" y="7615"/>
                </a:lnTo>
                <a:lnTo>
                  <a:pt x="16340" y="7358"/>
                </a:lnTo>
                <a:lnTo>
                  <a:pt x="16276" y="7107"/>
                </a:lnTo>
                <a:lnTo>
                  <a:pt x="16201" y="6857"/>
                </a:lnTo>
                <a:lnTo>
                  <a:pt x="16126" y="6613"/>
                </a:lnTo>
                <a:lnTo>
                  <a:pt x="16045" y="6370"/>
                </a:lnTo>
                <a:lnTo>
                  <a:pt x="15958" y="6134"/>
                </a:lnTo>
                <a:lnTo>
                  <a:pt x="15866" y="5898"/>
                </a:lnTo>
                <a:lnTo>
                  <a:pt x="15773" y="5662"/>
                </a:lnTo>
                <a:lnTo>
                  <a:pt x="15675" y="5433"/>
                </a:lnTo>
                <a:lnTo>
                  <a:pt x="15571" y="5211"/>
                </a:lnTo>
                <a:lnTo>
                  <a:pt x="15461" y="4989"/>
                </a:lnTo>
                <a:lnTo>
                  <a:pt x="15345" y="4774"/>
                </a:lnTo>
                <a:lnTo>
                  <a:pt x="15230" y="4559"/>
                </a:lnTo>
                <a:lnTo>
                  <a:pt x="15108" y="4345"/>
                </a:lnTo>
                <a:lnTo>
                  <a:pt x="14987" y="4144"/>
                </a:lnTo>
                <a:lnTo>
                  <a:pt x="14854" y="3937"/>
                </a:lnTo>
                <a:lnTo>
                  <a:pt x="14721" y="3744"/>
                </a:lnTo>
                <a:lnTo>
                  <a:pt x="14588" y="3550"/>
                </a:lnTo>
                <a:lnTo>
                  <a:pt x="14444" y="3357"/>
                </a:lnTo>
                <a:lnTo>
                  <a:pt x="14299" y="3178"/>
                </a:lnTo>
                <a:lnTo>
                  <a:pt x="14155" y="2992"/>
                </a:lnTo>
                <a:lnTo>
                  <a:pt x="14005" y="2820"/>
                </a:lnTo>
                <a:lnTo>
                  <a:pt x="13849" y="2649"/>
                </a:lnTo>
                <a:lnTo>
                  <a:pt x="13687" y="2484"/>
                </a:lnTo>
                <a:lnTo>
                  <a:pt x="13525" y="2319"/>
                </a:lnTo>
                <a:lnTo>
                  <a:pt x="13363" y="2162"/>
                </a:lnTo>
                <a:lnTo>
                  <a:pt x="13195" y="2012"/>
                </a:lnTo>
                <a:lnTo>
                  <a:pt x="13022" y="1861"/>
                </a:lnTo>
                <a:lnTo>
                  <a:pt x="12849" y="1718"/>
                </a:lnTo>
                <a:lnTo>
                  <a:pt x="12669" y="1582"/>
                </a:lnTo>
                <a:lnTo>
                  <a:pt x="12490" y="1453"/>
                </a:lnTo>
                <a:lnTo>
                  <a:pt x="12305" y="1325"/>
                </a:lnTo>
                <a:lnTo>
                  <a:pt x="12120" y="1203"/>
                </a:lnTo>
                <a:lnTo>
                  <a:pt x="11930" y="1088"/>
                </a:lnTo>
                <a:lnTo>
                  <a:pt x="11739" y="974"/>
                </a:lnTo>
                <a:lnTo>
                  <a:pt x="11548" y="874"/>
                </a:lnTo>
                <a:lnTo>
                  <a:pt x="11352" y="774"/>
                </a:lnTo>
                <a:lnTo>
                  <a:pt x="11149" y="680"/>
                </a:lnTo>
                <a:lnTo>
                  <a:pt x="10947" y="587"/>
                </a:lnTo>
                <a:lnTo>
                  <a:pt x="10745" y="509"/>
                </a:lnTo>
                <a:lnTo>
                  <a:pt x="10543" y="430"/>
                </a:lnTo>
                <a:lnTo>
                  <a:pt x="10334" y="358"/>
                </a:lnTo>
                <a:lnTo>
                  <a:pt x="10121" y="294"/>
                </a:lnTo>
                <a:lnTo>
                  <a:pt x="9913" y="237"/>
                </a:lnTo>
                <a:lnTo>
                  <a:pt x="9699" y="187"/>
                </a:lnTo>
                <a:lnTo>
                  <a:pt x="9479" y="137"/>
                </a:lnTo>
                <a:lnTo>
                  <a:pt x="9265" y="101"/>
                </a:lnTo>
                <a:lnTo>
                  <a:pt x="9046" y="65"/>
                </a:lnTo>
                <a:lnTo>
                  <a:pt x="8820" y="36"/>
                </a:lnTo>
                <a:lnTo>
                  <a:pt x="8601" y="15"/>
                </a:lnTo>
                <a:lnTo>
                  <a:pt x="8375" y="8"/>
                </a:lnTo>
                <a:lnTo>
                  <a:pt x="815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8"/>
          <p:cNvSpPr/>
          <p:nvPr/>
        </p:nvSpPr>
        <p:spPr>
          <a:xfrm>
            <a:off x="5899871" y="4737117"/>
            <a:ext cx="287711" cy="774195"/>
          </a:xfrm>
          <a:custGeom>
            <a:rect b="b" l="l" r="r" t="t"/>
            <a:pathLst>
              <a:path extrusionOk="0" h="49940" w="18559">
                <a:moveTo>
                  <a:pt x="15276" y="0"/>
                </a:moveTo>
                <a:lnTo>
                  <a:pt x="15201" y="7"/>
                </a:lnTo>
                <a:lnTo>
                  <a:pt x="15126" y="22"/>
                </a:lnTo>
                <a:lnTo>
                  <a:pt x="14663" y="143"/>
                </a:lnTo>
                <a:lnTo>
                  <a:pt x="14213" y="279"/>
                </a:lnTo>
                <a:lnTo>
                  <a:pt x="13767" y="429"/>
                </a:lnTo>
                <a:lnTo>
                  <a:pt x="13322" y="587"/>
                </a:lnTo>
                <a:lnTo>
                  <a:pt x="12889" y="766"/>
                </a:lnTo>
                <a:lnTo>
                  <a:pt x="12461" y="952"/>
                </a:lnTo>
                <a:lnTo>
                  <a:pt x="12039" y="1152"/>
                </a:lnTo>
                <a:lnTo>
                  <a:pt x="11623" y="1367"/>
                </a:lnTo>
                <a:lnTo>
                  <a:pt x="11213" y="1596"/>
                </a:lnTo>
                <a:lnTo>
                  <a:pt x="10808" y="1832"/>
                </a:lnTo>
                <a:lnTo>
                  <a:pt x="10409" y="2083"/>
                </a:lnTo>
                <a:lnTo>
                  <a:pt x="10016" y="2340"/>
                </a:lnTo>
                <a:lnTo>
                  <a:pt x="9629" y="2612"/>
                </a:lnTo>
                <a:lnTo>
                  <a:pt x="9254" y="2899"/>
                </a:lnTo>
                <a:lnTo>
                  <a:pt x="8884" y="3192"/>
                </a:lnTo>
                <a:lnTo>
                  <a:pt x="8514" y="3500"/>
                </a:lnTo>
                <a:lnTo>
                  <a:pt x="8155" y="3815"/>
                </a:lnTo>
                <a:lnTo>
                  <a:pt x="7803" y="4144"/>
                </a:lnTo>
                <a:lnTo>
                  <a:pt x="7462" y="4480"/>
                </a:lnTo>
                <a:lnTo>
                  <a:pt x="7121" y="4824"/>
                </a:lnTo>
                <a:lnTo>
                  <a:pt x="6791" y="5182"/>
                </a:lnTo>
                <a:lnTo>
                  <a:pt x="6468" y="5547"/>
                </a:lnTo>
                <a:lnTo>
                  <a:pt x="6150" y="5926"/>
                </a:lnTo>
                <a:lnTo>
                  <a:pt x="5838" y="6305"/>
                </a:lnTo>
                <a:lnTo>
                  <a:pt x="5537" y="6699"/>
                </a:lnTo>
                <a:lnTo>
                  <a:pt x="5242" y="7100"/>
                </a:lnTo>
                <a:lnTo>
                  <a:pt x="4953" y="7515"/>
                </a:lnTo>
                <a:lnTo>
                  <a:pt x="4676" y="7930"/>
                </a:lnTo>
                <a:lnTo>
                  <a:pt x="4399" y="8352"/>
                </a:lnTo>
                <a:lnTo>
                  <a:pt x="4138" y="8789"/>
                </a:lnTo>
                <a:lnTo>
                  <a:pt x="3878" y="9232"/>
                </a:lnTo>
                <a:lnTo>
                  <a:pt x="3630" y="9676"/>
                </a:lnTo>
                <a:lnTo>
                  <a:pt x="3387" y="10134"/>
                </a:lnTo>
                <a:lnTo>
                  <a:pt x="3150" y="10592"/>
                </a:lnTo>
                <a:lnTo>
                  <a:pt x="2925" y="11064"/>
                </a:lnTo>
                <a:lnTo>
                  <a:pt x="2705" y="11537"/>
                </a:lnTo>
                <a:lnTo>
                  <a:pt x="2497" y="12016"/>
                </a:lnTo>
                <a:lnTo>
                  <a:pt x="2295" y="12503"/>
                </a:lnTo>
                <a:lnTo>
                  <a:pt x="2098" y="12997"/>
                </a:lnTo>
                <a:lnTo>
                  <a:pt x="1913" y="13491"/>
                </a:lnTo>
                <a:lnTo>
                  <a:pt x="1734" y="13999"/>
                </a:lnTo>
                <a:lnTo>
                  <a:pt x="1561" y="14507"/>
                </a:lnTo>
                <a:lnTo>
                  <a:pt x="1399" y="15015"/>
                </a:lnTo>
                <a:lnTo>
                  <a:pt x="1249" y="15530"/>
                </a:lnTo>
                <a:lnTo>
                  <a:pt x="1104" y="16053"/>
                </a:lnTo>
                <a:lnTo>
                  <a:pt x="965" y="16582"/>
                </a:lnTo>
                <a:lnTo>
                  <a:pt x="838" y="17112"/>
                </a:lnTo>
                <a:lnTo>
                  <a:pt x="723" y="17641"/>
                </a:lnTo>
                <a:lnTo>
                  <a:pt x="613" y="18178"/>
                </a:lnTo>
                <a:lnTo>
                  <a:pt x="509" y="18722"/>
                </a:lnTo>
                <a:lnTo>
                  <a:pt x="416" y="19266"/>
                </a:lnTo>
                <a:lnTo>
                  <a:pt x="335" y="19810"/>
                </a:lnTo>
                <a:lnTo>
                  <a:pt x="260" y="20354"/>
                </a:lnTo>
                <a:lnTo>
                  <a:pt x="197" y="20905"/>
                </a:lnTo>
                <a:lnTo>
                  <a:pt x="139" y="21463"/>
                </a:lnTo>
                <a:lnTo>
                  <a:pt x="93" y="22014"/>
                </a:lnTo>
                <a:lnTo>
                  <a:pt x="52" y="22572"/>
                </a:lnTo>
                <a:lnTo>
                  <a:pt x="29" y="23131"/>
                </a:lnTo>
                <a:lnTo>
                  <a:pt x="6" y="23689"/>
                </a:lnTo>
                <a:lnTo>
                  <a:pt x="0" y="24247"/>
                </a:lnTo>
                <a:lnTo>
                  <a:pt x="0" y="24805"/>
                </a:lnTo>
                <a:lnTo>
                  <a:pt x="6" y="25371"/>
                </a:lnTo>
                <a:lnTo>
                  <a:pt x="29" y="25929"/>
                </a:lnTo>
                <a:lnTo>
                  <a:pt x="58" y="26494"/>
                </a:lnTo>
                <a:lnTo>
                  <a:pt x="93" y="27031"/>
                </a:lnTo>
                <a:lnTo>
                  <a:pt x="139" y="27568"/>
                </a:lnTo>
                <a:lnTo>
                  <a:pt x="191" y="28112"/>
                </a:lnTo>
                <a:lnTo>
                  <a:pt x="255" y="28656"/>
                </a:lnTo>
                <a:lnTo>
                  <a:pt x="324" y="29200"/>
                </a:lnTo>
                <a:lnTo>
                  <a:pt x="399" y="29744"/>
                </a:lnTo>
                <a:lnTo>
                  <a:pt x="486" y="30295"/>
                </a:lnTo>
                <a:lnTo>
                  <a:pt x="578" y="30839"/>
                </a:lnTo>
                <a:lnTo>
                  <a:pt x="682" y="31382"/>
                </a:lnTo>
                <a:lnTo>
                  <a:pt x="792" y="31934"/>
                </a:lnTo>
                <a:lnTo>
                  <a:pt x="913" y="32477"/>
                </a:lnTo>
                <a:lnTo>
                  <a:pt x="1035" y="33021"/>
                </a:lnTo>
                <a:lnTo>
                  <a:pt x="1173" y="33565"/>
                </a:lnTo>
                <a:lnTo>
                  <a:pt x="1312" y="34102"/>
                </a:lnTo>
                <a:lnTo>
                  <a:pt x="1462" y="34639"/>
                </a:lnTo>
                <a:lnTo>
                  <a:pt x="1619" y="35176"/>
                </a:lnTo>
                <a:lnTo>
                  <a:pt x="1786" y="35705"/>
                </a:lnTo>
                <a:lnTo>
                  <a:pt x="1960" y="36235"/>
                </a:lnTo>
                <a:lnTo>
                  <a:pt x="2139" y="36757"/>
                </a:lnTo>
                <a:lnTo>
                  <a:pt x="2329" y="37272"/>
                </a:lnTo>
                <a:lnTo>
                  <a:pt x="2526" y="37788"/>
                </a:lnTo>
                <a:lnTo>
                  <a:pt x="2728" y="38303"/>
                </a:lnTo>
                <a:lnTo>
                  <a:pt x="2942" y="38804"/>
                </a:lnTo>
                <a:lnTo>
                  <a:pt x="3162" y="39298"/>
                </a:lnTo>
                <a:lnTo>
                  <a:pt x="3387" y="39792"/>
                </a:lnTo>
                <a:lnTo>
                  <a:pt x="3618" y="40278"/>
                </a:lnTo>
                <a:lnTo>
                  <a:pt x="3861" y="40751"/>
                </a:lnTo>
                <a:lnTo>
                  <a:pt x="4110" y="41223"/>
                </a:lnTo>
                <a:lnTo>
                  <a:pt x="4370" y="41688"/>
                </a:lnTo>
                <a:lnTo>
                  <a:pt x="4630" y="42139"/>
                </a:lnTo>
                <a:lnTo>
                  <a:pt x="4901" y="42583"/>
                </a:lnTo>
                <a:lnTo>
                  <a:pt x="5179" y="43019"/>
                </a:lnTo>
                <a:lnTo>
                  <a:pt x="5462" y="43449"/>
                </a:lnTo>
                <a:lnTo>
                  <a:pt x="5757" y="43864"/>
                </a:lnTo>
                <a:lnTo>
                  <a:pt x="6057" y="44265"/>
                </a:lnTo>
                <a:lnTo>
                  <a:pt x="6364" y="44665"/>
                </a:lnTo>
                <a:lnTo>
                  <a:pt x="6676" y="45045"/>
                </a:lnTo>
                <a:lnTo>
                  <a:pt x="6994" y="45417"/>
                </a:lnTo>
                <a:lnTo>
                  <a:pt x="7323" y="45782"/>
                </a:lnTo>
                <a:lnTo>
                  <a:pt x="7653" y="46133"/>
                </a:lnTo>
                <a:lnTo>
                  <a:pt x="7994" y="46469"/>
                </a:lnTo>
                <a:lnTo>
                  <a:pt x="8346" y="46791"/>
                </a:lnTo>
                <a:lnTo>
                  <a:pt x="8699" y="47099"/>
                </a:lnTo>
                <a:lnTo>
                  <a:pt x="9057" y="47392"/>
                </a:lnTo>
                <a:lnTo>
                  <a:pt x="9427" y="47678"/>
                </a:lnTo>
                <a:lnTo>
                  <a:pt x="9803" y="47943"/>
                </a:lnTo>
                <a:lnTo>
                  <a:pt x="9993" y="48072"/>
                </a:lnTo>
                <a:lnTo>
                  <a:pt x="10184" y="48194"/>
                </a:lnTo>
                <a:lnTo>
                  <a:pt x="10375" y="48315"/>
                </a:lnTo>
                <a:lnTo>
                  <a:pt x="10571" y="48430"/>
                </a:lnTo>
                <a:lnTo>
                  <a:pt x="10768" y="48544"/>
                </a:lnTo>
                <a:lnTo>
                  <a:pt x="10964" y="48652"/>
                </a:lnTo>
                <a:lnTo>
                  <a:pt x="11167" y="48759"/>
                </a:lnTo>
                <a:lnTo>
                  <a:pt x="11369" y="48859"/>
                </a:lnTo>
                <a:lnTo>
                  <a:pt x="11571" y="48952"/>
                </a:lnTo>
                <a:lnTo>
                  <a:pt x="11773" y="49045"/>
                </a:lnTo>
                <a:lnTo>
                  <a:pt x="11982" y="49138"/>
                </a:lnTo>
                <a:lnTo>
                  <a:pt x="12190" y="49217"/>
                </a:lnTo>
                <a:lnTo>
                  <a:pt x="12398" y="49296"/>
                </a:lnTo>
                <a:lnTo>
                  <a:pt x="12606" y="49375"/>
                </a:lnTo>
                <a:lnTo>
                  <a:pt x="12820" y="49446"/>
                </a:lnTo>
                <a:lnTo>
                  <a:pt x="13033" y="49511"/>
                </a:lnTo>
                <a:lnTo>
                  <a:pt x="13247" y="49568"/>
                </a:lnTo>
                <a:lnTo>
                  <a:pt x="13467" y="49625"/>
                </a:lnTo>
                <a:lnTo>
                  <a:pt x="13687" y="49682"/>
                </a:lnTo>
                <a:lnTo>
                  <a:pt x="13906" y="49725"/>
                </a:lnTo>
                <a:lnTo>
                  <a:pt x="14126" y="49768"/>
                </a:lnTo>
                <a:lnTo>
                  <a:pt x="14351" y="49811"/>
                </a:lnTo>
                <a:lnTo>
                  <a:pt x="14577" y="49840"/>
                </a:lnTo>
                <a:lnTo>
                  <a:pt x="14802" y="49868"/>
                </a:lnTo>
                <a:lnTo>
                  <a:pt x="15033" y="49897"/>
                </a:lnTo>
                <a:lnTo>
                  <a:pt x="15259" y="49911"/>
                </a:lnTo>
                <a:lnTo>
                  <a:pt x="15490" y="49926"/>
                </a:lnTo>
                <a:lnTo>
                  <a:pt x="15727" y="49933"/>
                </a:lnTo>
                <a:lnTo>
                  <a:pt x="15958" y="49940"/>
                </a:lnTo>
                <a:lnTo>
                  <a:pt x="16195" y="49940"/>
                </a:lnTo>
                <a:lnTo>
                  <a:pt x="16432" y="49933"/>
                </a:lnTo>
                <a:lnTo>
                  <a:pt x="16669" y="49918"/>
                </a:lnTo>
                <a:lnTo>
                  <a:pt x="16912" y="49904"/>
                </a:lnTo>
                <a:lnTo>
                  <a:pt x="17154" y="49876"/>
                </a:lnTo>
                <a:lnTo>
                  <a:pt x="17397" y="49854"/>
                </a:lnTo>
                <a:lnTo>
                  <a:pt x="17640" y="49818"/>
                </a:lnTo>
                <a:lnTo>
                  <a:pt x="17750" y="49797"/>
                </a:lnTo>
                <a:lnTo>
                  <a:pt x="17854" y="49761"/>
                </a:lnTo>
                <a:lnTo>
                  <a:pt x="17946" y="49718"/>
                </a:lnTo>
                <a:lnTo>
                  <a:pt x="18033" y="49661"/>
                </a:lnTo>
                <a:lnTo>
                  <a:pt x="18114" y="49604"/>
                </a:lnTo>
                <a:lnTo>
                  <a:pt x="18189" y="49532"/>
                </a:lnTo>
                <a:lnTo>
                  <a:pt x="18258" y="49453"/>
                </a:lnTo>
                <a:lnTo>
                  <a:pt x="18322" y="49367"/>
                </a:lnTo>
                <a:lnTo>
                  <a:pt x="18374" y="49282"/>
                </a:lnTo>
                <a:lnTo>
                  <a:pt x="18420" y="49188"/>
                </a:lnTo>
                <a:lnTo>
                  <a:pt x="18461" y="49088"/>
                </a:lnTo>
                <a:lnTo>
                  <a:pt x="18495" y="48981"/>
                </a:lnTo>
                <a:lnTo>
                  <a:pt x="18524" y="48881"/>
                </a:lnTo>
                <a:lnTo>
                  <a:pt x="18542" y="48773"/>
                </a:lnTo>
                <a:lnTo>
                  <a:pt x="18553" y="48666"/>
                </a:lnTo>
                <a:lnTo>
                  <a:pt x="18559" y="48559"/>
                </a:lnTo>
                <a:lnTo>
                  <a:pt x="18559" y="48451"/>
                </a:lnTo>
                <a:lnTo>
                  <a:pt x="18547" y="48344"/>
                </a:lnTo>
                <a:lnTo>
                  <a:pt x="18530" y="48244"/>
                </a:lnTo>
                <a:lnTo>
                  <a:pt x="18507" y="48144"/>
                </a:lnTo>
                <a:lnTo>
                  <a:pt x="18478" y="48043"/>
                </a:lnTo>
                <a:lnTo>
                  <a:pt x="18438" y="47950"/>
                </a:lnTo>
                <a:lnTo>
                  <a:pt x="18391" y="47864"/>
                </a:lnTo>
                <a:lnTo>
                  <a:pt x="18339" y="47786"/>
                </a:lnTo>
                <a:lnTo>
                  <a:pt x="18281" y="47714"/>
                </a:lnTo>
                <a:lnTo>
                  <a:pt x="18212" y="47643"/>
                </a:lnTo>
                <a:lnTo>
                  <a:pt x="18137" y="47585"/>
                </a:lnTo>
                <a:lnTo>
                  <a:pt x="18050" y="47535"/>
                </a:lnTo>
                <a:lnTo>
                  <a:pt x="17964" y="47499"/>
                </a:lnTo>
                <a:lnTo>
                  <a:pt x="17865" y="47471"/>
                </a:lnTo>
                <a:lnTo>
                  <a:pt x="17755" y="47457"/>
                </a:lnTo>
                <a:lnTo>
                  <a:pt x="17640" y="47449"/>
                </a:lnTo>
                <a:lnTo>
                  <a:pt x="17178" y="47449"/>
                </a:lnTo>
                <a:lnTo>
                  <a:pt x="16946" y="47442"/>
                </a:lnTo>
                <a:lnTo>
                  <a:pt x="16721" y="47435"/>
                </a:lnTo>
                <a:lnTo>
                  <a:pt x="16496" y="47421"/>
                </a:lnTo>
                <a:lnTo>
                  <a:pt x="16270" y="47399"/>
                </a:lnTo>
                <a:lnTo>
                  <a:pt x="16045" y="47378"/>
                </a:lnTo>
                <a:lnTo>
                  <a:pt x="15825" y="47349"/>
                </a:lnTo>
                <a:lnTo>
                  <a:pt x="15605" y="47321"/>
                </a:lnTo>
                <a:lnTo>
                  <a:pt x="15386" y="47285"/>
                </a:lnTo>
                <a:lnTo>
                  <a:pt x="14958" y="47199"/>
                </a:lnTo>
                <a:lnTo>
                  <a:pt x="14530" y="47099"/>
                </a:lnTo>
                <a:lnTo>
                  <a:pt x="14114" y="46984"/>
                </a:lnTo>
                <a:lnTo>
                  <a:pt x="13704" y="46855"/>
                </a:lnTo>
                <a:lnTo>
                  <a:pt x="13299" y="46712"/>
                </a:lnTo>
                <a:lnTo>
                  <a:pt x="12901" y="46555"/>
                </a:lnTo>
                <a:lnTo>
                  <a:pt x="12513" y="46376"/>
                </a:lnTo>
                <a:lnTo>
                  <a:pt x="12132" y="46190"/>
                </a:lnTo>
                <a:lnTo>
                  <a:pt x="11750" y="45989"/>
                </a:lnTo>
                <a:lnTo>
                  <a:pt x="11380" y="45775"/>
                </a:lnTo>
                <a:lnTo>
                  <a:pt x="11022" y="45546"/>
                </a:lnTo>
                <a:lnTo>
                  <a:pt x="10664" y="45302"/>
                </a:lnTo>
                <a:lnTo>
                  <a:pt x="10317" y="45052"/>
                </a:lnTo>
                <a:lnTo>
                  <a:pt x="9976" y="44787"/>
                </a:lnTo>
                <a:lnTo>
                  <a:pt x="9641" y="44508"/>
                </a:lnTo>
                <a:lnTo>
                  <a:pt x="9311" y="44215"/>
                </a:lnTo>
                <a:lnTo>
                  <a:pt x="8988" y="43914"/>
                </a:lnTo>
                <a:lnTo>
                  <a:pt x="8676" y="43599"/>
                </a:lnTo>
                <a:lnTo>
                  <a:pt x="8369" y="43277"/>
                </a:lnTo>
                <a:lnTo>
                  <a:pt x="8069" y="42941"/>
                </a:lnTo>
                <a:lnTo>
                  <a:pt x="7780" y="42597"/>
                </a:lnTo>
                <a:lnTo>
                  <a:pt x="7491" y="42246"/>
                </a:lnTo>
                <a:lnTo>
                  <a:pt x="7213" y="41881"/>
                </a:lnTo>
                <a:lnTo>
                  <a:pt x="6942" y="41502"/>
                </a:lnTo>
                <a:lnTo>
                  <a:pt x="6676" y="41123"/>
                </a:lnTo>
                <a:lnTo>
                  <a:pt x="6421" y="40729"/>
                </a:lnTo>
                <a:lnTo>
                  <a:pt x="6167" y="40328"/>
                </a:lnTo>
                <a:lnTo>
                  <a:pt x="5924" y="39913"/>
                </a:lnTo>
                <a:lnTo>
                  <a:pt x="5687" y="39498"/>
                </a:lnTo>
                <a:lnTo>
                  <a:pt x="5462" y="39076"/>
                </a:lnTo>
                <a:lnTo>
                  <a:pt x="5242" y="38639"/>
                </a:lnTo>
                <a:lnTo>
                  <a:pt x="5029" y="38203"/>
                </a:lnTo>
                <a:lnTo>
                  <a:pt x="4820" y="37752"/>
                </a:lnTo>
                <a:lnTo>
                  <a:pt x="4618" y="37301"/>
                </a:lnTo>
                <a:lnTo>
                  <a:pt x="4427" y="36836"/>
                </a:lnTo>
                <a:lnTo>
                  <a:pt x="4243" y="36371"/>
                </a:lnTo>
                <a:lnTo>
                  <a:pt x="4063" y="35898"/>
                </a:lnTo>
                <a:lnTo>
                  <a:pt x="3896" y="35419"/>
                </a:lnTo>
                <a:lnTo>
                  <a:pt x="3734" y="34939"/>
                </a:lnTo>
                <a:lnTo>
                  <a:pt x="3578" y="34453"/>
                </a:lnTo>
                <a:lnTo>
                  <a:pt x="3428" y="33959"/>
                </a:lnTo>
                <a:lnTo>
                  <a:pt x="3289" y="33458"/>
                </a:lnTo>
                <a:lnTo>
                  <a:pt x="3150" y="32957"/>
                </a:lnTo>
                <a:lnTo>
                  <a:pt x="3029" y="32456"/>
                </a:lnTo>
                <a:lnTo>
                  <a:pt x="2907" y="31948"/>
                </a:lnTo>
                <a:lnTo>
                  <a:pt x="2798" y="31433"/>
                </a:lnTo>
                <a:lnTo>
                  <a:pt x="2694" y="30917"/>
                </a:lnTo>
                <a:lnTo>
                  <a:pt x="2595" y="30402"/>
                </a:lnTo>
                <a:lnTo>
                  <a:pt x="2509" y="29880"/>
                </a:lnTo>
                <a:lnTo>
                  <a:pt x="2428" y="29357"/>
                </a:lnTo>
                <a:lnTo>
                  <a:pt x="2353" y="28835"/>
                </a:lnTo>
                <a:lnTo>
                  <a:pt x="2289" y="28312"/>
                </a:lnTo>
                <a:lnTo>
                  <a:pt x="2225" y="27783"/>
                </a:lnTo>
                <a:lnTo>
                  <a:pt x="2179" y="27253"/>
                </a:lnTo>
                <a:lnTo>
                  <a:pt x="2133" y="26731"/>
                </a:lnTo>
                <a:lnTo>
                  <a:pt x="2098" y="26201"/>
                </a:lnTo>
                <a:lnTo>
                  <a:pt x="2069" y="25671"/>
                </a:lnTo>
                <a:lnTo>
                  <a:pt x="2052" y="25142"/>
                </a:lnTo>
                <a:lnTo>
                  <a:pt x="2035" y="24612"/>
                </a:lnTo>
                <a:lnTo>
                  <a:pt x="2035" y="24111"/>
                </a:lnTo>
                <a:lnTo>
                  <a:pt x="2035" y="23610"/>
                </a:lnTo>
                <a:lnTo>
                  <a:pt x="2046" y="23116"/>
                </a:lnTo>
                <a:lnTo>
                  <a:pt x="2069" y="22623"/>
                </a:lnTo>
                <a:lnTo>
                  <a:pt x="2098" y="22136"/>
                </a:lnTo>
                <a:lnTo>
                  <a:pt x="2133" y="21649"/>
                </a:lnTo>
                <a:lnTo>
                  <a:pt x="2179" y="21163"/>
                </a:lnTo>
                <a:lnTo>
                  <a:pt x="2231" y="20683"/>
                </a:lnTo>
                <a:lnTo>
                  <a:pt x="2295" y="20204"/>
                </a:lnTo>
                <a:lnTo>
                  <a:pt x="2364" y="19731"/>
                </a:lnTo>
                <a:lnTo>
                  <a:pt x="2439" y="19266"/>
                </a:lnTo>
                <a:lnTo>
                  <a:pt x="2526" y="18801"/>
                </a:lnTo>
                <a:lnTo>
                  <a:pt x="2618" y="18336"/>
                </a:lnTo>
                <a:lnTo>
                  <a:pt x="2717" y="17878"/>
                </a:lnTo>
                <a:lnTo>
                  <a:pt x="2821" y="17427"/>
                </a:lnTo>
                <a:lnTo>
                  <a:pt x="2936" y="16976"/>
                </a:lnTo>
                <a:lnTo>
                  <a:pt x="3058" y="16532"/>
                </a:lnTo>
                <a:lnTo>
                  <a:pt x="3185" y="16088"/>
                </a:lnTo>
                <a:lnTo>
                  <a:pt x="3318" y="15652"/>
                </a:lnTo>
                <a:lnTo>
                  <a:pt x="3462" y="15215"/>
                </a:lnTo>
                <a:lnTo>
                  <a:pt x="3613" y="14786"/>
                </a:lnTo>
                <a:lnTo>
                  <a:pt x="3769" y="14364"/>
                </a:lnTo>
                <a:lnTo>
                  <a:pt x="3930" y="13941"/>
                </a:lnTo>
                <a:lnTo>
                  <a:pt x="4098" y="13526"/>
                </a:lnTo>
                <a:lnTo>
                  <a:pt x="4277" y="13118"/>
                </a:lnTo>
                <a:lnTo>
                  <a:pt x="4462" y="12710"/>
                </a:lnTo>
                <a:lnTo>
                  <a:pt x="4647" y="12310"/>
                </a:lnTo>
                <a:lnTo>
                  <a:pt x="4844" y="11916"/>
                </a:lnTo>
                <a:lnTo>
                  <a:pt x="5046" y="11522"/>
                </a:lnTo>
                <a:lnTo>
                  <a:pt x="5254" y="11143"/>
                </a:lnTo>
                <a:lnTo>
                  <a:pt x="5468" y="10757"/>
                </a:lnTo>
                <a:lnTo>
                  <a:pt x="5687" y="10385"/>
                </a:lnTo>
                <a:lnTo>
                  <a:pt x="5919" y="10012"/>
                </a:lnTo>
                <a:lnTo>
                  <a:pt x="6150" y="9647"/>
                </a:lnTo>
                <a:lnTo>
                  <a:pt x="6387" y="9290"/>
                </a:lnTo>
                <a:lnTo>
                  <a:pt x="6630" y="8939"/>
                </a:lnTo>
                <a:lnTo>
                  <a:pt x="6878" y="8588"/>
                </a:lnTo>
                <a:lnTo>
                  <a:pt x="7138" y="8245"/>
                </a:lnTo>
                <a:lnTo>
                  <a:pt x="7398" y="7915"/>
                </a:lnTo>
                <a:lnTo>
                  <a:pt x="7664" y="7579"/>
                </a:lnTo>
                <a:lnTo>
                  <a:pt x="7936" y="7257"/>
                </a:lnTo>
                <a:lnTo>
                  <a:pt x="8213" y="6942"/>
                </a:lnTo>
                <a:lnTo>
                  <a:pt x="8496" y="6627"/>
                </a:lnTo>
                <a:lnTo>
                  <a:pt x="8780" y="6319"/>
                </a:lnTo>
                <a:lnTo>
                  <a:pt x="9074" y="6019"/>
                </a:lnTo>
                <a:lnTo>
                  <a:pt x="9369" y="5725"/>
                </a:lnTo>
                <a:lnTo>
                  <a:pt x="9670" y="5439"/>
                </a:lnTo>
                <a:lnTo>
                  <a:pt x="9982" y="5160"/>
                </a:lnTo>
                <a:lnTo>
                  <a:pt x="10288" y="4888"/>
                </a:lnTo>
                <a:lnTo>
                  <a:pt x="10606" y="4623"/>
                </a:lnTo>
                <a:lnTo>
                  <a:pt x="10930" y="4359"/>
                </a:lnTo>
                <a:lnTo>
                  <a:pt x="11253" y="4108"/>
                </a:lnTo>
                <a:lnTo>
                  <a:pt x="11583" y="3858"/>
                </a:lnTo>
                <a:lnTo>
                  <a:pt x="11918" y="3621"/>
                </a:lnTo>
                <a:lnTo>
                  <a:pt x="12253" y="3385"/>
                </a:lnTo>
                <a:lnTo>
                  <a:pt x="12600" y="3163"/>
                </a:lnTo>
                <a:lnTo>
                  <a:pt x="12947" y="2941"/>
                </a:lnTo>
                <a:lnTo>
                  <a:pt x="13294" y="2734"/>
                </a:lnTo>
                <a:lnTo>
                  <a:pt x="13652" y="2534"/>
                </a:lnTo>
                <a:lnTo>
                  <a:pt x="14010" y="2333"/>
                </a:lnTo>
                <a:lnTo>
                  <a:pt x="14369" y="2147"/>
                </a:lnTo>
                <a:lnTo>
                  <a:pt x="14738" y="1968"/>
                </a:lnTo>
                <a:lnTo>
                  <a:pt x="15108" y="1789"/>
                </a:lnTo>
                <a:lnTo>
                  <a:pt x="15478" y="1625"/>
                </a:lnTo>
                <a:lnTo>
                  <a:pt x="15553" y="1589"/>
                </a:lnTo>
                <a:lnTo>
                  <a:pt x="15623" y="1546"/>
                </a:lnTo>
                <a:lnTo>
                  <a:pt x="15681" y="1503"/>
                </a:lnTo>
                <a:lnTo>
                  <a:pt x="15733" y="1446"/>
                </a:lnTo>
                <a:lnTo>
                  <a:pt x="15785" y="1388"/>
                </a:lnTo>
                <a:lnTo>
                  <a:pt x="15825" y="1331"/>
                </a:lnTo>
                <a:lnTo>
                  <a:pt x="15860" y="1267"/>
                </a:lnTo>
                <a:lnTo>
                  <a:pt x="15889" y="1195"/>
                </a:lnTo>
                <a:lnTo>
                  <a:pt x="15912" y="1131"/>
                </a:lnTo>
                <a:lnTo>
                  <a:pt x="15929" y="1052"/>
                </a:lnTo>
                <a:lnTo>
                  <a:pt x="15946" y="981"/>
                </a:lnTo>
                <a:lnTo>
                  <a:pt x="15952" y="909"/>
                </a:lnTo>
                <a:lnTo>
                  <a:pt x="15952" y="830"/>
                </a:lnTo>
                <a:lnTo>
                  <a:pt x="15952" y="759"/>
                </a:lnTo>
                <a:lnTo>
                  <a:pt x="15941" y="687"/>
                </a:lnTo>
                <a:lnTo>
                  <a:pt x="15929" y="616"/>
                </a:lnTo>
                <a:lnTo>
                  <a:pt x="15906" y="544"/>
                </a:lnTo>
                <a:lnTo>
                  <a:pt x="15883" y="472"/>
                </a:lnTo>
                <a:lnTo>
                  <a:pt x="15860" y="408"/>
                </a:lnTo>
                <a:lnTo>
                  <a:pt x="15825" y="344"/>
                </a:lnTo>
                <a:lnTo>
                  <a:pt x="15790" y="286"/>
                </a:lnTo>
                <a:lnTo>
                  <a:pt x="15750" y="229"/>
                </a:lnTo>
                <a:lnTo>
                  <a:pt x="15704" y="179"/>
                </a:lnTo>
                <a:lnTo>
                  <a:pt x="15652" y="136"/>
                </a:lnTo>
                <a:lnTo>
                  <a:pt x="15600" y="93"/>
                </a:lnTo>
                <a:lnTo>
                  <a:pt x="15542" y="64"/>
                </a:lnTo>
                <a:lnTo>
                  <a:pt x="15478" y="36"/>
                </a:lnTo>
                <a:lnTo>
                  <a:pt x="15415" y="14"/>
                </a:lnTo>
                <a:lnTo>
                  <a:pt x="15345" y="7"/>
                </a:lnTo>
                <a:lnTo>
                  <a:pt x="1527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8"/>
          <p:cNvSpPr/>
          <p:nvPr/>
        </p:nvSpPr>
        <p:spPr>
          <a:xfrm>
            <a:off x="5017813" y="4793919"/>
            <a:ext cx="86023" cy="130050"/>
          </a:xfrm>
          <a:custGeom>
            <a:rect b="b" l="l" r="r" t="t"/>
            <a:pathLst>
              <a:path extrusionOk="0" h="8389" w="5549">
                <a:moveTo>
                  <a:pt x="526" y="1"/>
                </a:moveTo>
                <a:lnTo>
                  <a:pt x="474" y="15"/>
                </a:lnTo>
                <a:lnTo>
                  <a:pt x="422" y="29"/>
                </a:lnTo>
                <a:lnTo>
                  <a:pt x="370" y="44"/>
                </a:lnTo>
                <a:lnTo>
                  <a:pt x="318" y="72"/>
                </a:lnTo>
                <a:lnTo>
                  <a:pt x="272" y="101"/>
                </a:lnTo>
                <a:lnTo>
                  <a:pt x="226" y="137"/>
                </a:lnTo>
                <a:lnTo>
                  <a:pt x="185" y="172"/>
                </a:lnTo>
                <a:lnTo>
                  <a:pt x="150" y="215"/>
                </a:lnTo>
                <a:lnTo>
                  <a:pt x="116" y="266"/>
                </a:lnTo>
                <a:lnTo>
                  <a:pt x="81" y="323"/>
                </a:lnTo>
                <a:lnTo>
                  <a:pt x="58" y="380"/>
                </a:lnTo>
                <a:lnTo>
                  <a:pt x="35" y="452"/>
                </a:lnTo>
                <a:lnTo>
                  <a:pt x="18" y="516"/>
                </a:lnTo>
                <a:lnTo>
                  <a:pt x="6" y="595"/>
                </a:lnTo>
                <a:lnTo>
                  <a:pt x="0" y="673"/>
                </a:lnTo>
                <a:lnTo>
                  <a:pt x="6" y="759"/>
                </a:lnTo>
                <a:lnTo>
                  <a:pt x="23" y="1067"/>
                </a:lnTo>
                <a:lnTo>
                  <a:pt x="52" y="1368"/>
                </a:lnTo>
                <a:lnTo>
                  <a:pt x="93" y="1668"/>
                </a:lnTo>
                <a:lnTo>
                  <a:pt x="145" y="1969"/>
                </a:lnTo>
                <a:lnTo>
                  <a:pt x="203" y="2262"/>
                </a:lnTo>
                <a:lnTo>
                  <a:pt x="272" y="2563"/>
                </a:lnTo>
                <a:lnTo>
                  <a:pt x="347" y="2856"/>
                </a:lnTo>
                <a:lnTo>
                  <a:pt x="434" y="3143"/>
                </a:lnTo>
                <a:lnTo>
                  <a:pt x="526" y="3429"/>
                </a:lnTo>
                <a:lnTo>
                  <a:pt x="630" y="3715"/>
                </a:lnTo>
                <a:lnTo>
                  <a:pt x="740" y="3994"/>
                </a:lnTo>
                <a:lnTo>
                  <a:pt x="861" y="4266"/>
                </a:lnTo>
                <a:lnTo>
                  <a:pt x="983" y="4538"/>
                </a:lnTo>
                <a:lnTo>
                  <a:pt x="1121" y="4803"/>
                </a:lnTo>
                <a:lnTo>
                  <a:pt x="1260" y="5061"/>
                </a:lnTo>
                <a:lnTo>
                  <a:pt x="1405" y="5311"/>
                </a:lnTo>
                <a:lnTo>
                  <a:pt x="1561" y="5562"/>
                </a:lnTo>
                <a:lnTo>
                  <a:pt x="1723" y="5805"/>
                </a:lnTo>
                <a:lnTo>
                  <a:pt x="1890" y="6041"/>
                </a:lnTo>
                <a:lnTo>
                  <a:pt x="2064" y="6263"/>
                </a:lnTo>
                <a:lnTo>
                  <a:pt x="2237" y="6485"/>
                </a:lnTo>
                <a:lnTo>
                  <a:pt x="2422" y="6699"/>
                </a:lnTo>
                <a:lnTo>
                  <a:pt x="2613" y="6900"/>
                </a:lnTo>
                <a:lnTo>
                  <a:pt x="2809" y="7100"/>
                </a:lnTo>
                <a:lnTo>
                  <a:pt x="3006" y="7286"/>
                </a:lnTo>
                <a:lnTo>
                  <a:pt x="3208" y="7465"/>
                </a:lnTo>
                <a:lnTo>
                  <a:pt x="3422" y="7630"/>
                </a:lnTo>
                <a:lnTo>
                  <a:pt x="3630" y="7794"/>
                </a:lnTo>
                <a:lnTo>
                  <a:pt x="3850" y="7938"/>
                </a:lnTo>
                <a:lnTo>
                  <a:pt x="4069" y="8081"/>
                </a:lnTo>
                <a:lnTo>
                  <a:pt x="4295" y="8202"/>
                </a:lnTo>
                <a:lnTo>
                  <a:pt x="4520" y="8324"/>
                </a:lnTo>
                <a:lnTo>
                  <a:pt x="4601" y="8353"/>
                </a:lnTo>
                <a:lnTo>
                  <a:pt x="4688" y="8381"/>
                </a:lnTo>
                <a:lnTo>
                  <a:pt x="4763" y="8388"/>
                </a:lnTo>
                <a:lnTo>
                  <a:pt x="4844" y="8388"/>
                </a:lnTo>
                <a:lnTo>
                  <a:pt x="4913" y="8381"/>
                </a:lnTo>
                <a:lnTo>
                  <a:pt x="4988" y="8360"/>
                </a:lnTo>
                <a:lnTo>
                  <a:pt x="5052" y="8331"/>
                </a:lnTo>
                <a:lnTo>
                  <a:pt x="5115" y="8295"/>
                </a:lnTo>
                <a:lnTo>
                  <a:pt x="5179" y="8245"/>
                </a:lnTo>
                <a:lnTo>
                  <a:pt x="5231" y="8195"/>
                </a:lnTo>
                <a:lnTo>
                  <a:pt x="5283" y="8138"/>
                </a:lnTo>
                <a:lnTo>
                  <a:pt x="5329" y="8066"/>
                </a:lnTo>
                <a:lnTo>
                  <a:pt x="5375" y="7995"/>
                </a:lnTo>
                <a:lnTo>
                  <a:pt x="5416" y="7923"/>
                </a:lnTo>
                <a:lnTo>
                  <a:pt x="5450" y="7837"/>
                </a:lnTo>
                <a:lnTo>
                  <a:pt x="5479" y="7759"/>
                </a:lnTo>
                <a:lnTo>
                  <a:pt x="5503" y="7673"/>
                </a:lnTo>
                <a:lnTo>
                  <a:pt x="5520" y="7580"/>
                </a:lnTo>
                <a:lnTo>
                  <a:pt x="5537" y="7487"/>
                </a:lnTo>
                <a:lnTo>
                  <a:pt x="5543" y="7394"/>
                </a:lnTo>
                <a:lnTo>
                  <a:pt x="5549" y="7301"/>
                </a:lnTo>
                <a:lnTo>
                  <a:pt x="5543" y="7208"/>
                </a:lnTo>
                <a:lnTo>
                  <a:pt x="5537" y="7122"/>
                </a:lnTo>
                <a:lnTo>
                  <a:pt x="5520" y="7029"/>
                </a:lnTo>
                <a:lnTo>
                  <a:pt x="5503" y="6943"/>
                </a:lnTo>
                <a:lnTo>
                  <a:pt x="5474" y="6850"/>
                </a:lnTo>
                <a:lnTo>
                  <a:pt x="5439" y="6771"/>
                </a:lnTo>
                <a:lnTo>
                  <a:pt x="5398" y="6692"/>
                </a:lnTo>
                <a:lnTo>
                  <a:pt x="5352" y="6614"/>
                </a:lnTo>
                <a:lnTo>
                  <a:pt x="5294" y="6542"/>
                </a:lnTo>
                <a:lnTo>
                  <a:pt x="5237" y="6478"/>
                </a:lnTo>
                <a:lnTo>
                  <a:pt x="5167" y="6420"/>
                </a:lnTo>
                <a:lnTo>
                  <a:pt x="4982" y="6284"/>
                </a:lnTo>
                <a:lnTo>
                  <a:pt x="4809" y="6141"/>
                </a:lnTo>
                <a:lnTo>
                  <a:pt x="4636" y="6005"/>
                </a:lnTo>
                <a:lnTo>
                  <a:pt x="4468" y="5855"/>
                </a:lnTo>
                <a:lnTo>
                  <a:pt x="4300" y="5712"/>
                </a:lnTo>
                <a:lnTo>
                  <a:pt x="4144" y="5562"/>
                </a:lnTo>
                <a:lnTo>
                  <a:pt x="3988" y="5411"/>
                </a:lnTo>
                <a:lnTo>
                  <a:pt x="3838" y="5261"/>
                </a:lnTo>
                <a:lnTo>
                  <a:pt x="3688" y="5104"/>
                </a:lnTo>
                <a:lnTo>
                  <a:pt x="3549" y="4946"/>
                </a:lnTo>
                <a:lnTo>
                  <a:pt x="3410" y="4789"/>
                </a:lnTo>
                <a:lnTo>
                  <a:pt x="3272" y="4624"/>
                </a:lnTo>
                <a:lnTo>
                  <a:pt x="3144" y="4459"/>
                </a:lnTo>
                <a:lnTo>
                  <a:pt x="3017" y="4288"/>
                </a:lnTo>
                <a:lnTo>
                  <a:pt x="2890" y="4116"/>
                </a:lnTo>
                <a:lnTo>
                  <a:pt x="2769" y="3944"/>
                </a:lnTo>
                <a:lnTo>
                  <a:pt x="2653" y="3758"/>
                </a:lnTo>
                <a:lnTo>
                  <a:pt x="2538" y="3579"/>
                </a:lnTo>
                <a:lnTo>
                  <a:pt x="2428" y="3393"/>
                </a:lnTo>
                <a:lnTo>
                  <a:pt x="2324" y="3200"/>
                </a:lnTo>
                <a:lnTo>
                  <a:pt x="2220" y="3007"/>
                </a:lnTo>
                <a:lnTo>
                  <a:pt x="2116" y="2806"/>
                </a:lnTo>
                <a:lnTo>
                  <a:pt x="2017" y="2599"/>
                </a:lnTo>
                <a:lnTo>
                  <a:pt x="1925" y="2391"/>
                </a:lnTo>
                <a:lnTo>
                  <a:pt x="1832" y="2184"/>
                </a:lnTo>
                <a:lnTo>
                  <a:pt x="1746" y="1962"/>
                </a:lnTo>
                <a:lnTo>
                  <a:pt x="1659" y="1740"/>
                </a:lnTo>
                <a:lnTo>
                  <a:pt x="1572" y="1511"/>
                </a:lnTo>
                <a:lnTo>
                  <a:pt x="1491" y="1282"/>
                </a:lnTo>
                <a:lnTo>
                  <a:pt x="1410" y="1046"/>
                </a:lnTo>
                <a:lnTo>
                  <a:pt x="1335" y="802"/>
                </a:lnTo>
                <a:lnTo>
                  <a:pt x="1260" y="552"/>
                </a:lnTo>
                <a:lnTo>
                  <a:pt x="1237" y="480"/>
                </a:lnTo>
                <a:lnTo>
                  <a:pt x="1208" y="409"/>
                </a:lnTo>
                <a:lnTo>
                  <a:pt x="1173" y="351"/>
                </a:lnTo>
                <a:lnTo>
                  <a:pt x="1139" y="294"/>
                </a:lnTo>
                <a:lnTo>
                  <a:pt x="1098" y="244"/>
                </a:lnTo>
                <a:lnTo>
                  <a:pt x="1052" y="194"/>
                </a:lnTo>
                <a:lnTo>
                  <a:pt x="1006" y="151"/>
                </a:lnTo>
                <a:lnTo>
                  <a:pt x="960" y="115"/>
                </a:lnTo>
                <a:lnTo>
                  <a:pt x="908" y="87"/>
                </a:lnTo>
                <a:lnTo>
                  <a:pt x="856" y="58"/>
                </a:lnTo>
                <a:lnTo>
                  <a:pt x="804" y="37"/>
                </a:lnTo>
                <a:lnTo>
                  <a:pt x="752" y="22"/>
                </a:lnTo>
                <a:lnTo>
                  <a:pt x="694" y="8"/>
                </a:lnTo>
                <a:lnTo>
                  <a:pt x="63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8"/>
          <p:cNvSpPr/>
          <p:nvPr/>
        </p:nvSpPr>
        <p:spPr>
          <a:xfrm>
            <a:off x="5163413" y="4970989"/>
            <a:ext cx="107804" cy="78691"/>
          </a:xfrm>
          <a:custGeom>
            <a:rect b="b" l="l" r="r" t="t"/>
            <a:pathLst>
              <a:path extrusionOk="0" h="5076" w="6954">
                <a:moveTo>
                  <a:pt x="717" y="1"/>
                </a:moveTo>
                <a:lnTo>
                  <a:pt x="648" y="15"/>
                </a:lnTo>
                <a:lnTo>
                  <a:pt x="578" y="30"/>
                </a:lnTo>
                <a:lnTo>
                  <a:pt x="515" y="58"/>
                </a:lnTo>
                <a:lnTo>
                  <a:pt x="451" y="94"/>
                </a:lnTo>
                <a:lnTo>
                  <a:pt x="393" y="130"/>
                </a:lnTo>
                <a:lnTo>
                  <a:pt x="335" y="180"/>
                </a:lnTo>
                <a:lnTo>
                  <a:pt x="283" y="230"/>
                </a:lnTo>
                <a:lnTo>
                  <a:pt x="231" y="287"/>
                </a:lnTo>
                <a:lnTo>
                  <a:pt x="185" y="352"/>
                </a:lnTo>
                <a:lnTo>
                  <a:pt x="145" y="416"/>
                </a:lnTo>
                <a:lnTo>
                  <a:pt x="104" y="488"/>
                </a:lnTo>
                <a:lnTo>
                  <a:pt x="75" y="559"/>
                </a:lnTo>
                <a:lnTo>
                  <a:pt x="46" y="638"/>
                </a:lnTo>
                <a:lnTo>
                  <a:pt x="23" y="717"/>
                </a:lnTo>
                <a:lnTo>
                  <a:pt x="12" y="795"/>
                </a:lnTo>
                <a:lnTo>
                  <a:pt x="0" y="881"/>
                </a:lnTo>
                <a:lnTo>
                  <a:pt x="0" y="967"/>
                </a:lnTo>
                <a:lnTo>
                  <a:pt x="6" y="1046"/>
                </a:lnTo>
                <a:lnTo>
                  <a:pt x="23" y="1132"/>
                </a:lnTo>
                <a:lnTo>
                  <a:pt x="46" y="1218"/>
                </a:lnTo>
                <a:lnTo>
                  <a:pt x="75" y="1303"/>
                </a:lnTo>
                <a:lnTo>
                  <a:pt x="116" y="1382"/>
                </a:lnTo>
                <a:lnTo>
                  <a:pt x="162" y="1468"/>
                </a:lnTo>
                <a:lnTo>
                  <a:pt x="220" y="1547"/>
                </a:lnTo>
                <a:lnTo>
                  <a:pt x="370" y="1726"/>
                </a:lnTo>
                <a:lnTo>
                  <a:pt x="526" y="1905"/>
                </a:lnTo>
                <a:lnTo>
                  <a:pt x="682" y="2076"/>
                </a:lnTo>
                <a:lnTo>
                  <a:pt x="838" y="2248"/>
                </a:lnTo>
                <a:lnTo>
                  <a:pt x="1000" y="2413"/>
                </a:lnTo>
                <a:lnTo>
                  <a:pt x="1168" y="2577"/>
                </a:lnTo>
                <a:lnTo>
                  <a:pt x="1330" y="2735"/>
                </a:lnTo>
                <a:lnTo>
                  <a:pt x="1503" y="2885"/>
                </a:lnTo>
                <a:lnTo>
                  <a:pt x="1671" y="3035"/>
                </a:lnTo>
                <a:lnTo>
                  <a:pt x="1844" y="3186"/>
                </a:lnTo>
                <a:lnTo>
                  <a:pt x="2023" y="3329"/>
                </a:lnTo>
                <a:lnTo>
                  <a:pt x="2202" y="3465"/>
                </a:lnTo>
                <a:lnTo>
                  <a:pt x="2381" y="3594"/>
                </a:lnTo>
                <a:lnTo>
                  <a:pt x="2566" y="3722"/>
                </a:lnTo>
                <a:lnTo>
                  <a:pt x="2746" y="3844"/>
                </a:lnTo>
                <a:lnTo>
                  <a:pt x="2936" y="3966"/>
                </a:lnTo>
                <a:lnTo>
                  <a:pt x="3121" y="4080"/>
                </a:lnTo>
                <a:lnTo>
                  <a:pt x="3312" y="4188"/>
                </a:lnTo>
                <a:lnTo>
                  <a:pt x="3509" y="4288"/>
                </a:lnTo>
                <a:lnTo>
                  <a:pt x="3699" y="4388"/>
                </a:lnTo>
                <a:lnTo>
                  <a:pt x="3896" y="4474"/>
                </a:lnTo>
                <a:lnTo>
                  <a:pt x="4092" y="4560"/>
                </a:lnTo>
                <a:lnTo>
                  <a:pt x="4295" y="4639"/>
                </a:lnTo>
                <a:lnTo>
                  <a:pt x="4491" y="4717"/>
                </a:lnTo>
                <a:lnTo>
                  <a:pt x="4693" y="4782"/>
                </a:lnTo>
                <a:lnTo>
                  <a:pt x="4896" y="4839"/>
                </a:lnTo>
                <a:lnTo>
                  <a:pt x="5104" y="4896"/>
                </a:lnTo>
                <a:lnTo>
                  <a:pt x="5312" y="4946"/>
                </a:lnTo>
                <a:lnTo>
                  <a:pt x="5514" y="4989"/>
                </a:lnTo>
                <a:lnTo>
                  <a:pt x="5722" y="5025"/>
                </a:lnTo>
                <a:lnTo>
                  <a:pt x="5936" y="5046"/>
                </a:lnTo>
                <a:lnTo>
                  <a:pt x="6144" y="5068"/>
                </a:lnTo>
                <a:lnTo>
                  <a:pt x="6231" y="5075"/>
                </a:lnTo>
                <a:lnTo>
                  <a:pt x="6312" y="5061"/>
                </a:lnTo>
                <a:lnTo>
                  <a:pt x="6387" y="5039"/>
                </a:lnTo>
                <a:lnTo>
                  <a:pt x="6456" y="5011"/>
                </a:lnTo>
                <a:lnTo>
                  <a:pt x="6526" y="4975"/>
                </a:lnTo>
                <a:lnTo>
                  <a:pt x="6589" y="4932"/>
                </a:lnTo>
                <a:lnTo>
                  <a:pt x="6647" y="4875"/>
                </a:lnTo>
                <a:lnTo>
                  <a:pt x="6699" y="4817"/>
                </a:lnTo>
                <a:lnTo>
                  <a:pt x="6745" y="4746"/>
                </a:lnTo>
                <a:lnTo>
                  <a:pt x="6791" y="4674"/>
                </a:lnTo>
                <a:lnTo>
                  <a:pt x="6826" y="4596"/>
                </a:lnTo>
                <a:lnTo>
                  <a:pt x="6861" y="4517"/>
                </a:lnTo>
                <a:lnTo>
                  <a:pt x="6890" y="4431"/>
                </a:lnTo>
                <a:lnTo>
                  <a:pt x="6913" y="4345"/>
                </a:lnTo>
                <a:lnTo>
                  <a:pt x="6930" y="4252"/>
                </a:lnTo>
                <a:lnTo>
                  <a:pt x="6942" y="4159"/>
                </a:lnTo>
                <a:lnTo>
                  <a:pt x="6953" y="4073"/>
                </a:lnTo>
                <a:lnTo>
                  <a:pt x="6953" y="3980"/>
                </a:lnTo>
                <a:lnTo>
                  <a:pt x="6947" y="3887"/>
                </a:lnTo>
                <a:lnTo>
                  <a:pt x="6942" y="3794"/>
                </a:lnTo>
                <a:lnTo>
                  <a:pt x="6924" y="3708"/>
                </a:lnTo>
                <a:lnTo>
                  <a:pt x="6907" y="3622"/>
                </a:lnTo>
                <a:lnTo>
                  <a:pt x="6878" y="3544"/>
                </a:lnTo>
                <a:lnTo>
                  <a:pt x="6843" y="3465"/>
                </a:lnTo>
                <a:lnTo>
                  <a:pt x="6809" y="3386"/>
                </a:lnTo>
                <a:lnTo>
                  <a:pt x="6763" y="3322"/>
                </a:lnTo>
                <a:lnTo>
                  <a:pt x="6711" y="3257"/>
                </a:lnTo>
                <a:lnTo>
                  <a:pt x="6653" y="3200"/>
                </a:lnTo>
                <a:lnTo>
                  <a:pt x="6595" y="3157"/>
                </a:lnTo>
                <a:lnTo>
                  <a:pt x="6526" y="3114"/>
                </a:lnTo>
                <a:lnTo>
                  <a:pt x="6445" y="3085"/>
                </a:lnTo>
                <a:lnTo>
                  <a:pt x="6364" y="3064"/>
                </a:lnTo>
                <a:lnTo>
                  <a:pt x="6000" y="2985"/>
                </a:lnTo>
                <a:lnTo>
                  <a:pt x="5647" y="2907"/>
                </a:lnTo>
                <a:lnTo>
                  <a:pt x="5294" y="2814"/>
                </a:lnTo>
                <a:lnTo>
                  <a:pt x="4948" y="2706"/>
                </a:lnTo>
                <a:lnTo>
                  <a:pt x="4612" y="2592"/>
                </a:lnTo>
                <a:lnTo>
                  <a:pt x="4277" y="2463"/>
                </a:lnTo>
                <a:lnTo>
                  <a:pt x="3948" y="2320"/>
                </a:lnTo>
                <a:lnTo>
                  <a:pt x="3630" y="2162"/>
                </a:lnTo>
                <a:lnTo>
                  <a:pt x="3468" y="2076"/>
                </a:lnTo>
                <a:lnTo>
                  <a:pt x="3312" y="1983"/>
                </a:lnTo>
                <a:lnTo>
                  <a:pt x="3156" y="1897"/>
                </a:lnTo>
                <a:lnTo>
                  <a:pt x="3000" y="1797"/>
                </a:lnTo>
                <a:lnTo>
                  <a:pt x="2850" y="1697"/>
                </a:lnTo>
                <a:lnTo>
                  <a:pt x="2699" y="1590"/>
                </a:lnTo>
                <a:lnTo>
                  <a:pt x="2549" y="1482"/>
                </a:lnTo>
                <a:lnTo>
                  <a:pt x="2399" y="1361"/>
                </a:lnTo>
                <a:lnTo>
                  <a:pt x="2254" y="1246"/>
                </a:lnTo>
                <a:lnTo>
                  <a:pt x="2104" y="1117"/>
                </a:lnTo>
                <a:lnTo>
                  <a:pt x="1960" y="989"/>
                </a:lnTo>
                <a:lnTo>
                  <a:pt x="1821" y="853"/>
                </a:lnTo>
                <a:lnTo>
                  <a:pt x="1676" y="709"/>
                </a:lnTo>
                <a:lnTo>
                  <a:pt x="1538" y="566"/>
                </a:lnTo>
                <a:lnTo>
                  <a:pt x="1399" y="416"/>
                </a:lnTo>
                <a:lnTo>
                  <a:pt x="1260" y="259"/>
                </a:lnTo>
                <a:lnTo>
                  <a:pt x="1197" y="187"/>
                </a:lnTo>
                <a:lnTo>
                  <a:pt x="1127" y="130"/>
                </a:lnTo>
                <a:lnTo>
                  <a:pt x="1064" y="80"/>
                </a:lnTo>
                <a:lnTo>
                  <a:pt x="994" y="44"/>
                </a:lnTo>
                <a:lnTo>
                  <a:pt x="925" y="22"/>
                </a:lnTo>
                <a:lnTo>
                  <a:pt x="850" y="8"/>
                </a:lnTo>
                <a:lnTo>
                  <a:pt x="78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8"/>
          <p:cNvSpPr/>
          <p:nvPr/>
        </p:nvSpPr>
        <p:spPr>
          <a:xfrm>
            <a:off x="5332669" y="5023806"/>
            <a:ext cx="96426" cy="36524"/>
          </a:xfrm>
          <a:custGeom>
            <a:rect b="b" l="l" r="r" t="t"/>
            <a:pathLst>
              <a:path extrusionOk="0" h="2356" w="6220">
                <a:moveTo>
                  <a:pt x="5306" y="1"/>
                </a:moveTo>
                <a:lnTo>
                  <a:pt x="3618" y="51"/>
                </a:lnTo>
                <a:lnTo>
                  <a:pt x="3532" y="58"/>
                </a:lnTo>
                <a:lnTo>
                  <a:pt x="3456" y="79"/>
                </a:lnTo>
                <a:lnTo>
                  <a:pt x="3381" y="108"/>
                </a:lnTo>
                <a:lnTo>
                  <a:pt x="3312" y="137"/>
                </a:lnTo>
                <a:lnTo>
                  <a:pt x="2647" y="172"/>
                </a:lnTo>
                <a:lnTo>
                  <a:pt x="1983" y="215"/>
                </a:lnTo>
                <a:lnTo>
                  <a:pt x="1324" y="272"/>
                </a:lnTo>
                <a:lnTo>
                  <a:pt x="659" y="337"/>
                </a:lnTo>
                <a:lnTo>
                  <a:pt x="578" y="351"/>
                </a:lnTo>
                <a:lnTo>
                  <a:pt x="503" y="373"/>
                </a:lnTo>
                <a:lnTo>
                  <a:pt x="434" y="401"/>
                </a:lnTo>
                <a:lnTo>
                  <a:pt x="370" y="430"/>
                </a:lnTo>
                <a:lnTo>
                  <a:pt x="312" y="473"/>
                </a:lnTo>
                <a:lnTo>
                  <a:pt x="260" y="523"/>
                </a:lnTo>
                <a:lnTo>
                  <a:pt x="208" y="573"/>
                </a:lnTo>
                <a:lnTo>
                  <a:pt x="168" y="630"/>
                </a:lnTo>
                <a:lnTo>
                  <a:pt x="127" y="688"/>
                </a:lnTo>
                <a:lnTo>
                  <a:pt x="93" y="752"/>
                </a:lnTo>
                <a:lnTo>
                  <a:pt x="64" y="816"/>
                </a:lnTo>
                <a:lnTo>
                  <a:pt x="41" y="888"/>
                </a:lnTo>
                <a:lnTo>
                  <a:pt x="23" y="960"/>
                </a:lnTo>
                <a:lnTo>
                  <a:pt x="12" y="1031"/>
                </a:lnTo>
                <a:lnTo>
                  <a:pt x="6" y="1103"/>
                </a:lnTo>
                <a:lnTo>
                  <a:pt x="0" y="1181"/>
                </a:lnTo>
                <a:lnTo>
                  <a:pt x="6" y="1253"/>
                </a:lnTo>
                <a:lnTo>
                  <a:pt x="12" y="1325"/>
                </a:lnTo>
                <a:lnTo>
                  <a:pt x="23" y="1403"/>
                </a:lnTo>
                <a:lnTo>
                  <a:pt x="41" y="1475"/>
                </a:lnTo>
                <a:lnTo>
                  <a:pt x="64" y="1539"/>
                </a:lnTo>
                <a:lnTo>
                  <a:pt x="93" y="1611"/>
                </a:lnTo>
                <a:lnTo>
                  <a:pt x="127" y="1668"/>
                </a:lnTo>
                <a:lnTo>
                  <a:pt x="168" y="1732"/>
                </a:lnTo>
                <a:lnTo>
                  <a:pt x="208" y="1790"/>
                </a:lnTo>
                <a:lnTo>
                  <a:pt x="260" y="1840"/>
                </a:lnTo>
                <a:lnTo>
                  <a:pt x="312" y="1883"/>
                </a:lnTo>
                <a:lnTo>
                  <a:pt x="370" y="1926"/>
                </a:lnTo>
                <a:lnTo>
                  <a:pt x="434" y="1961"/>
                </a:lnTo>
                <a:lnTo>
                  <a:pt x="503" y="1990"/>
                </a:lnTo>
                <a:lnTo>
                  <a:pt x="578" y="2012"/>
                </a:lnTo>
                <a:lnTo>
                  <a:pt x="659" y="2019"/>
                </a:lnTo>
                <a:lnTo>
                  <a:pt x="1324" y="2090"/>
                </a:lnTo>
                <a:lnTo>
                  <a:pt x="1983" y="2140"/>
                </a:lnTo>
                <a:lnTo>
                  <a:pt x="2647" y="2183"/>
                </a:lnTo>
                <a:lnTo>
                  <a:pt x="3312" y="2226"/>
                </a:lnTo>
                <a:lnTo>
                  <a:pt x="3381" y="2255"/>
                </a:lnTo>
                <a:lnTo>
                  <a:pt x="3456" y="2276"/>
                </a:lnTo>
                <a:lnTo>
                  <a:pt x="3537" y="2298"/>
                </a:lnTo>
                <a:lnTo>
                  <a:pt x="3618" y="2305"/>
                </a:lnTo>
                <a:lnTo>
                  <a:pt x="5306" y="2355"/>
                </a:lnTo>
                <a:lnTo>
                  <a:pt x="5422" y="2355"/>
                </a:lnTo>
                <a:lnTo>
                  <a:pt x="5526" y="2348"/>
                </a:lnTo>
                <a:lnTo>
                  <a:pt x="5624" y="2319"/>
                </a:lnTo>
                <a:lnTo>
                  <a:pt x="5710" y="2284"/>
                </a:lnTo>
                <a:lnTo>
                  <a:pt x="5791" y="2233"/>
                </a:lnTo>
                <a:lnTo>
                  <a:pt x="5867" y="2169"/>
                </a:lnTo>
                <a:lnTo>
                  <a:pt x="5936" y="2097"/>
                </a:lnTo>
                <a:lnTo>
                  <a:pt x="5999" y="2019"/>
                </a:lnTo>
                <a:lnTo>
                  <a:pt x="6052" y="1933"/>
                </a:lnTo>
                <a:lnTo>
                  <a:pt x="6098" y="1840"/>
                </a:lnTo>
                <a:lnTo>
                  <a:pt x="6138" y="1732"/>
                </a:lnTo>
                <a:lnTo>
                  <a:pt x="6167" y="1632"/>
                </a:lnTo>
                <a:lnTo>
                  <a:pt x="6190" y="1518"/>
                </a:lnTo>
                <a:lnTo>
                  <a:pt x="6208" y="1410"/>
                </a:lnTo>
                <a:lnTo>
                  <a:pt x="6219" y="1296"/>
                </a:lnTo>
                <a:lnTo>
                  <a:pt x="6219" y="1181"/>
                </a:lnTo>
                <a:lnTo>
                  <a:pt x="6219" y="1067"/>
                </a:lnTo>
                <a:lnTo>
                  <a:pt x="6208" y="952"/>
                </a:lnTo>
                <a:lnTo>
                  <a:pt x="6190" y="838"/>
                </a:lnTo>
                <a:lnTo>
                  <a:pt x="6167" y="731"/>
                </a:lnTo>
                <a:lnTo>
                  <a:pt x="6138" y="623"/>
                </a:lnTo>
                <a:lnTo>
                  <a:pt x="6098" y="523"/>
                </a:lnTo>
                <a:lnTo>
                  <a:pt x="6052" y="430"/>
                </a:lnTo>
                <a:lnTo>
                  <a:pt x="5999" y="337"/>
                </a:lnTo>
                <a:lnTo>
                  <a:pt x="5936" y="258"/>
                </a:lnTo>
                <a:lnTo>
                  <a:pt x="5867" y="187"/>
                </a:lnTo>
                <a:lnTo>
                  <a:pt x="5791" y="129"/>
                </a:lnTo>
                <a:lnTo>
                  <a:pt x="5710" y="79"/>
                </a:lnTo>
                <a:lnTo>
                  <a:pt x="5618" y="36"/>
                </a:lnTo>
                <a:lnTo>
                  <a:pt x="5526" y="15"/>
                </a:lnTo>
                <a:lnTo>
                  <a:pt x="542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8"/>
          <p:cNvSpPr/>
          <p:nvPr/>
        </p:nvSpPr>
        <p:spPr>
          <a:xfrm>
            <a:off x="5944471" y="-815"/>
            <a:ext cx="849878" cy="527240"/>
          </a:xfrm>
          <a:custGeom>
            <a:rect b="b" l="l" r="r" t="t"/>
            <a:pathLst>
              <a:path extrusionOk="0" h="34010" w="54822">
                <a:moveTo>
                  <a:pt x="42534" y="1"/>
                </a:moveTo>
                <a:lnTo>
                  <a:pt x="42435" y="15"/>
                </a:lnTo>
                <a:lnTo>
                  <a:pt x="42331" y="29"/>
                </a:lnTo>
                <a:lnTo>
                  <a:pt x="42233" y="51"/>
                </a:lnTo>
                <a:lnTo>
                  <a:pt x="42141" y="79"/>
                </a:lnTo>
                <a:lnTo>
                  <a:pt x="42048" y="115"/>
                </a:lnTo>
                <a:lnTo>
                  <a:pt x="41956" y="158"/>
                </a:lnTo>
                <a:lnTo>
                  <a:pt x="41863" y="215"/>
                </a:lnTo>
                <a:lnTo>
                  <a:pt x="41777" y="273"/>
                </a:lnTo>
                <a:lnTo>
                  <a:pt x="41696" y="337"/>
                </a:lnTo>
                <a:lnTo>
                  <a:pt x="41620" y="409"/>
                </a:lnTo>
                <a:lnTo>
                  <a:pt x="41545" y="487"/>
                </a:lnTo>
                <a:lnTo>
                  <a:pt x="41476" y="566"/>
                </a:lnTo>
                <a:lnTo>
                  <a:pt x="41412" y="659"/>
                </a:lnTo>
                <a:lnTo>
                  <a:pt x="41355" y="759"/>
                </a:lnTo>
                <a:lnTo>
                  <a:pt x="41303" y="867"/>
                </a:lnTo>
                <a:lnTo>
                  <a:pt x="41262" y="981"/>
                </a:lnTo>
                <a:lnTo>
                  <a:pt x="41222" y="1096"/>
                </a:lnTo>
                <a:lnTo>
                  <a:pt x="41193" y="1225"/>
                </a:lnTo>
                <a:lnTo>
                  <a:pt x="41170" y="1360"/>
                </a:lnTo>
                <a:lnTo>
                  <a:pt x="41031" y="2319"/>
                </a:lnTo>
                <a:lnTo>
                  <a:pt x="40886" y="3286"/>
                </a:lnTo>
                <a:lnTo>
                  <a:pt x="40736" y="4252"/>
                </a:lnTo>
                <a:lnTo>
                  <a:pt x="40586" y="5211"/>
                </a:lnTo>
                <a:lnTo>
                  <a:pt x="40430" y="6170"/>
                </a:lnTo>
                <a:lnTo>
                  <a:pt x="40268" y="7129"/>
                </a:lnTo>
                <a:lnTo>
                  <a:pt x="40106" y="8081"/>
                </a:lnTo>
                <a:lnTo>
                  <a:pt x="39933" y="9040"/>
                </a:lnTo>
                <a:lnTo>
                  <a:pt x="39759" y="9992"/>
                </a:lnTo>
                <a:lnTo>
                  <a:pt x="39580" y="10943"/>
                </a:lnTo>
                <a:lnTo>
                  <a:pt x="39401" y="11895"/>
                </a:lnTo>
                <a:lnTo>
                  <a:pt x="39210" y="12847"/>
                </a:lnTo>
                <a:lnTo>
                  <a:pt x="39020" y="13792"/>
                </a:lnTo>
                <a:lnTo>
                  <a:pt x="38823" y="14744"/>
                </a:lnTo>
                <a:lnTo>
                  <a:pt x="38627" y="15688"/>
                </a:lnTo>
                <a:lnTo>
                  <a:pt x="38424" y="16633"/>
                </a:lnTo>
                <a:lnTo>
                  <a:pt x="33211" y="11316"/>
                </a:lnTo>
                <a:lnTo>
                  <a:pt x="28003" y="5991"/>
                </a:lnTo>
                <a:lnTo>
                  <a:pt x="27905" y="5898"/>
                </a:lnTo>
                <a:lnTo>
                  <a:pt x="27801" y="5812"/>
                </a:lnTo>
                <a:lnTo>
                  <a:pt x="27697" y="5740"/>
                </a:lnTo>
                <a:lnTo>
                  <a:pt x="27593" y="5669"/>
                </a:lnTo>
                <a:lnTo>
                  <a:pt x="27483" y="5619"/>
                </a:lnTo>
                <a:lnTo>
                  <a:pt x="27373" y="5569"/>
                </a:lnTo>
                <a:lnTo>
                  <a:pt x="27264" y="5533"/>
                </a:lnTo>
                <a:lnTo>
                  <a:pt x="27154" y="5504"/>
                </a:lnTo>
                <a:lnTo>
                  <a:pt x="27044" y="5490"/>
                </a:lnTo>
                <a:lnTo>
                  <a:pt x="26934" y="5483"/>
                </a:lnTo>
                <a:lnTo>
                  <a:pt x="26824" y="5483"/>
                </a:lnTo>
                <a:lnTo>
                  <a:pt x="26720" y="5490"/>
                </a:lnTo>
                <a:lnTo>
                  <a:pt x="26611" y="5511"/>
                </a:lnTo>
                <a:lnTo>
                  <a:pt x="26507" y="5533"/>
                </a:lnTo>
                <a:lnTo>
                  <a:pt x="26402" y="5569"/>
                </a:lnTo>
                <a:lnTo>
                  <a:pt x="26304" y="5612"/>
                </a:lnTo>
                <a:lnTo>
                  <a:pt x="26206" y="5669"/>
                </a:lnTo>
                <a:lnTo>
                  <a:pt x="26108" y="5726"/>
                </a:lnTo>
                <a:lnTo>
                  <a:pt x="26021" y="5791"/>
                </a:lnTo>
                <a:lnTo>
                  <a:pt x="25934" y="5869"/>
                </a:lnTo>
                <a:lnTo>
                  <a:pt x="25848" y="5955"/>
                </a:lnTo>
                <a:lnTo>
                  <a:pt x="25772" y="6048"/>
                </a:lnTo>
                <a:lnTo>
                  <a:pt x="25697" y="6141"/>
                </a:lnTo>
                <a:lnTo>
                  <a:pt x="25634" y="6249"/>
                </a:lnTo>
                <a:lnTo>
                  <a:pt x="25570" y="6363"/>
                </a:lnTo>
                <a:lnTo>
                  <a:pt x="25512" y="6485"/>
                </a:lnTo>
                <a:lnTo>
                  <a:pt x="25466" y="6614"/>
                </a:lnTo>
                <a:lnTo>
                  <a:pt x="25426" y="6750"/>
                </a:lnTo>
                <a:lnTo>
                  <a:pt x="25391" y="6893"/>
                </a:lnTo>
                <a:lnTo>
                  <a:pt x="25362" y="7043"/>
                </a:lnTo>
                <a:lnTo>
                  <a:pt x="25345" y="7200"/>
                </a:lnTo>
                <a:lnTo>
                  <a:pt x="25333" y="7358"/>
                </a:lnTo>
                <a:lnTo>
                  <a:pt x="25067" y="14708"/>
                </a:lnTo>
                <a:lnTo>
                  <a:pt x="24807" y="22051"/>
                </a:lnTo>
                <a:lnTo>
                  <a:pt x="14317" y="12554"/>
                </a:lnTo>
                <a:lnTo>
                  <a:pt x="14236" y="12482"/>
                </a:lnTo>
                <a:lnTo>
                  <a:pt x="14155" y="12432"/>
                </a:lnTo>
                <a:lnTo>
                  <a:pt x="14074" y="12382"/>
                </a:lnTo>
                <a:lnTo>
                  <a:pt x="13988" y="12339"/>
                </a:lnTo>
                <a:lnTo>
                  <a:pt x="13901" y="12310"/>
                </a:lnTo>
                <a:lnTo>
                  <a:pt x="13808" y="12282"/>
                </a:lnTo>
                <a:lnTo>
                  <a:pt x="13716" y="12267"/>
                </a:lnTo>
                <a:lnTo>
                  <a:pt x="13629" y="12260"/>
                </a:lnTo>
                <a:lnTo>
                  <a:pt x="13537" y="12253"/>
                </a:lnTo>
                <a:lnTo>
                  <a:pt x="13439" y="12260"/>
                </a:lnTo>
                <a:lnTo>
                  <a:pt x="13346" y="12275"/>
                </a:lnTo>
                <a:lnTo>
                  <a:pt x="13254" y="12289"/>
                </a:lnTo>
                <a:lnTo>
                  <a:pt x="13161" y="12317"/>
                </a:lnTo>
                <a:lnTo>
                  <a:pt x="13074" y="12346"/>
                </a:lnTo>
                <a:lnTo>
                  <a:pt x="12982" y="12382"/>
                </a:lnTo>
                <a:lnTo>
                  <a:pt x="12895" y="12425"/>
                </a:lnTo>
                <a:lnTo>
                  <a:pt x="12809" y="12475"/>
                </a:lnTo>
                <a:lnTo>
                  <a:pt x="12722" y="12532"/>
                </a:lnTo>
                <a:lnTo>
                  <a:pt x="12641" y="12589"/>
                </a:lnTo>
                <a:lnTo>
                  <a:pt x="12560" y="12654"/>
                </a:lnTo>
                <a:lnTo>
                  <a:pt x="12485" y="12725"/>
                </a:lnTo>
                <a:lnTo>
                  <a:pt x="12410" y="12797"/>
                </a:lnTo>
                <a:lnTo>
                  <a:pt x="12340" y="12876"/>
                </a:lnTo>
                <a:lnTo>
                  <a:pt x="12277" y="12962"/>
                </a:lnTo>
                <a:lnTo>
                  <a:pt x="12219" y="13047"/>
                </a:lnTo>
                <a:lnTo>
                  <a:pt x="12161" y="13133"/>
                </a:lnTo>
                <a:lnTo>
                  <a:pt x="12109" y="13226"/>
                </a:lnTo>
                <a:lnTo>
                  <a:pt x="12063" y="13327"/>
                </a:lnTo>
                <a:lnTo>
                  <a:pt x="12023" y="13427"/>
                </a:lnTo>
                <a:lnTo>
                  <a:pt x="11988" y="13534"/>
                </a:lnTo>
                <a:lnTo>
                  <a:pt x="11959" y="13641"/>
                </a:lnTo>
                <a:lnTo>
                  <a:pt x="11936" y="13749"/>
                </a:lnTo>
                <a:lnTo>
                  <a:pt x="11641" y="15567"/>
                </a:lnTo>
                <a:lnTo>
                  <a:pt x="11352" y="17384"/>
                </a:lnTo>
                <a:lnTo>
                  <a:pt x="11080" y="19202"/>
                </a:lnTo>
                <a:lnTo>
                  <a:pt x="10820" y="21027"/>
                </a:lnTo>
                <a:lnTo>
                  <a:pt x="10572" y="22852"/>
                </a:lnTo>
                <a:lnTo>
                  <a:pt x="10329" y="24677"/>
                </a:lnTo>
                <a:lnTo>
                  <a:pt x="10098" y="26502"/>
                </a:lnTo>
                <a:lnTo>
                  <a:pt x="9878" y="28334"/>
                </a:lnTo>
                <a:lnTo>
                  <a:pt x="8844" y="27218"/>
                </a:lnTo>
                <a:lnTo>
                  <a:pt x="7821" y="26087"/>
                </a:lnTo>
                <a:lnTo>
                  <a:pt x="6798" y="24956"/>
                </a:lnTo>
                <a:lnTo>
                  <a:pt x="5769" y="23826"/>
                </a:lnTo>
                <a:lnTo>
                  <a:pt x="4740" y="22702"/>
                </a:lnTo>
                <a:lnTo>
                  <a:pt x="4220" y="22151"/>
                </a:lnTo>
                <a:lnTo>
                  <a:pt x="3700" y="21593"/>
                </a:lnTo>
                <a:lnTo>
                  <a:pt x="3174" y="21049"/>
                </a:lnTo>
                <a:lnTo>
                  <a:pt x="2648" y="20505"/>
                </a:lnTo>
                <a:lnTo>
                  <a:pt x="2116" y="19961"/>
                </a:lnTo>
                <a:lnTo>
                  <a:pt x="1579" y="19431"/>
                </a:lnTo>
                <a:lnTo>
                  <a:pt x="1492" y="19353"/>
                </a:lnTo>
                <a:lnTo>
                  <a:pt x="1405" y="19288"/>
                </a:lnTo>
                <a:lnTo>
                  <a:pt x="1319" y="19238"/>
                </a:lnTo>
                <a:lnTo>
                  <a:pt x="1226" y="19195"/>
                </a:lnTo>
                <a:lnTo>
                  <a:pt x="1139" y="19167"/>
                </a:lnTo>
                <a:lnTo>
                  <a:pt x="1047" y="19145"/>
                </a:lnTo>
                <a:lnTo>
                  <a:pt x="960" y="19138"/>
                </a:lnTo>
                <a:lnTo>
                  <a:pt x="873" y="19145"/>
                </a:lnTo>
                <a:lnTo>
                  <a:pt x="787" y="19159"/>
                </a:lnTo>
                <a:lnTo>
                  <a:pt x="706" y="19181"/>
                </a:lnTo>
                <a:lnTo>
                  <a:pt x="625" y="19209"/>
                </a:lnTo>
                <a:lnTo>
                  <a:pt x="550" y="19252"/>
                </a:lnTo>
                <a:lnTo>
                  <a:pt x="475" y="19295"/>
                </a:lnTo>
                <a:lnTo>
                  <a:pt x="405" y="19353"/>
                </a:lnTo>
                <a:lnTo>
                  <a:pt x="336" y="19410"/>
                </a:lnTo>
                <a:lnTo>
                  <a:pt x="278" y="19481"/>
                </a:lnTo>
                <a:lnTo>
                  <a:pt x="220" y="19553"/>
                </a:lnTo>
                <a:lnTo>
                  <a:pt x="168" y="19632"/>
                </a:lnTo>
                <a:lnTo>
                  <a:pt x="122" y="19718"/>
                </a:lnTo>
                <a:lnTo>
                  <a:pt x="87" y="19803"/>
                </a:lnTo>
                <a:lnTo>
                  <a:pt x="53" y="19896"/>
                </a:lnTo>
                <a:lnTo>
                  <a:pt x="30" y="19997"/>
                </a:lnTo>
                <a:lnTo>
                  <a:pt x="12" y="20097"/>
                </a:lnTo>
                <a:lnTo>
                  <a:pt x="1" y="20197"/>
                </a:lnTo>
                <a:lnTo>
                  <a:pt x="1" y="20304"/>
                </a:lnTo>
                <a:lnTo>
                  <a:pt x="12" y="20412"/>
                </a:lnTo>
                <a:lnTo>
                  <a:pt x="30" y="20519"/>
                </a:lnTo>
                <a:lnTo>
                  <a:pt x="53" y="20626"/>
                </a:lnTo>
                <a:lnTo>
                  <a:pt x="93" y="20734"/>
                </a:lnTo>
                <a:lnTo>
                  <a:pt x="139" y="20841"/>
                </a:lnTo>
                <a:lnTo>
                  <a:pt x="197" y="20949"/>
                </a:lnTo>
                <a:lnTo>
                  <a:pt x="267" y="21056"/>
                </a:lnTo>
                <a:lnTo>
                  <a:pt x="850" y="21857"/>
                </a:lnTo>
                <a:lnTo>
                  <a:pt x="1440" y="22652"/>
                </a:lnTo>
                <a:lnTo>
                  <a:pt x="2035" y="23432"/>
                </a:lnTo>
                <a:lnTo>
                  <a:pt x="2631" y="24212"/>
                </a:lnTo>
                <a:lnTo>
                  <a:pt x="3237" y="24985"/>
                </a:lnTo>
                <a:lnTo>
                  <a:pt x="3844" y="25751"/>
                </a:lnTo>
                <a:lnTo>
                  <a:pt x="5070" y="27282"/>
                </a:lnTo>
                <a:lnTo>
                  <a:pt x="6295" y="28807"/>
                </a:lnTo>
                <a:lnTo>
                  <a:pt x="6907" y="29572"/>
                </a:lnTo>
                <a:lnTo>
                  <a:pt x="7514" y="30338"/>
                </a:lnTo>
                <a:lnTo>
                  <a:pt x="8121" y="31111"/>
                </a:lnTo>
                <a:lnTo>
                  <a:pt x="8722" y="31884"/>
                </a:lnTo>
                <a:lnTo>
                  <a:pt x="9318" y="32671"/>
                </a:lnTo>
                <a:lnTo>
                  <a:pt x="9907" y="33459"/>
                </a:lnTo>
                <a:lnTo>
                  <a:pt x="9982" y="33552"/>
                </a:lnTo>
                <a:lnTo>
                  <a:pt x="10057" y="33630"/>
                </a:lnTo>
                <a:lnTo>
                  <a:pt x="10138" y="33702"/>
                </a:lnTo>
                <a:lnTo>
                  <a:pt x="10225" y="33766"/>
                </a:lnTo>
                <a:lnTo>
                  <a:pt x="10318" y="33824"/>
                </a:lnTo>
                <a:lnTo>
                  <a:pt x="10410" y="33874"/>
                </a:lnTo>
                <a:lnTo>
                  <a:pt x="10502" y="33917"/>
                </a:lnTo>
                <a:lnTo>
                  <a:pt x="10607" y="33952"/>
                </a:lnTo>
                <a:lnTo>
                  <a:pt x="10705" y="33974"/>
                </a:lnTo>
                <a:lnTo>
                  <a:pt x="10809" y="33995"/>
                </a:lnTo>
                <a:lnTo>
                  <a:pt x="10913" y="34002"/>
                </a:lnTo>
                <a:lnTo>
                  <a:pt x="11017" y="34010"/>
                </a:lnTo>
                <a:lnTo>
                  <a:pt x="11121" y="34002"/>
                </a:lnTo>
                <a:lnTo>
                  <a:pt x="11225" y="33995"/>
                </a:lnTo>
                <a:lnTo>
                  <a:pt x="11329" y="33974"/>
                </a:lnTo>
                <a:lnTo>
                  <a:pt x="11433" y="33952"/>
                </a:lnTo>
                <a:lnTo>
                  <a:pt x="11531" y="33917"/>
                </a:lnTo>
                <a:lnTo>
                  <a:pt x="11635" y="33874"/>
                </a:lnTo>
                <a:lnTo>
                  <a:pt x="11728" y="33831"/>
                </a:lnTo>
                <a:lnTo>
                  <a:pt x="11820" y="33773"/>
                </a:lnTo>
                <a:lnTo>
                  <a:pt x="11913" y="33716"/>
                </a:lnTo>
                <a:lnTo>
                  <a:pt x="11999" y="33645"/>
                </a:lnTo>
                <a:lnTo>
                  <a:pt x="12080" y="33573"/>
                </a:lnTo>
                <a:lnTo>
                  <a:pt x="12155" y="33487"/>
                </a:lnTo>
                <a:lnTo>
                  <a:pt x="12225" y="33401"/>
                </a:lnTo>
                <a:lnTo>
                  <a:pt x="12294" y="33308"/>
                </a:lnTo>
                <a:lnTo>
                  <a:pt x="12352" y="33208"/>
                </a:lnTo>
                <a:lnTo>
                  <a:pt x="12404" y="33101"/>
                </a:lnTo>
                <a:lnTo>
                  <a:pt x="12450" y="32986"/>
                </a:lnTo>
                <a:lnTo>
                  <a:pt x="12485" y="32865"/>
                </a:lnTo>
                <a:lnTo>
                  <a:pt x="12514" y="32736"/>
                </a:lnTo>
                <a:lnTo>
                  <a:pt x="12531" y="32600"/>
                </a:lnTo>
                <a:lnTo>
                  <a:pt x="12751" y="30732"/>
                </a:lnTo>
                <a:lnTo>
                  <a:pt x="12982" y="28871"/>
                </a:lnTo>
                <a:lnTo>
                  <a:pt x="13225" y="27003"/>
                </a:lnTo>
                <a:lnTo>
                  <a:pt x="13479" y="25142"/>
                </a:lnTo>
                <a:lnTo>
                  <a:pt x="13739" y="23289"/>
                </a:lnTo>
                <a:lnTo>
                  <a:pt x="14017" y="21435"/>
                </a:lnTo>
                <a:lnTo>
                  <a:pt x="14300" y="19582"/>
                </a:lnTo>
                <a:lnTo>
                  <a:pt x="14589" y="17728"/>
                </a:lnTo>
                <a:lnTo>
                  <a:pt x="25466" y="27511"/>
                </a:lnTo>
                <a:lnTo>
                  <a:pt x="25564" y="27590"/>
                </a:lnTo>
                <a:lnTo>
                  <a:pt x="25663" y="27662"/>
                </a:lnTo>
                <a:lnTo>
                  <a:pt x="25761" y="27712"/>
                </a:lnTo>
                <a:lnTo>
                  <a:pt x="25865" y="27762"/>
                </a:lnTo>
                <a:lnTo>
                  <a:pt x="25963" y="27790"/>
                </a:lnTo>
                <a:lnTo>
                  <a:pt x="26067" y="27812"/>
                </a:lnTo>
                <a:lnTo>
                  <a:pt x="26171" y="27826"/>
                </a:lnTo>
                <a:lnTo>
                  <a:pt x="26270" y="27826"/>
                </a:lnTo>
                <a:lnTo>
                  <a:pt x="26374" y="27819"/>
                </a:lnTo>
                <a:lnTo>
                  <a:pt x="26472" y="27798"/>
                </a:lnTo>
                <a:lnTo>
                  <a:pt x="26570" y="27776"/>
                </a:lnTo>
                <a:lnTo>
                  <a:pt x="26668" y="27740"/>
                </a:lnTo>
                <a:lnTo>
                  <a:pt x="26761" y="27697"/>
                </a:lnTo>
                <a:lnTo>
                  <a:pt x="26853" y="27640"/>
                </a:lnTo>
                <a:lnTo>
                  <a:pt x="26946" y="27583"/>
                </a:lnTo>
                <a:lnTo>
                  <a:pt x="27038" y="27518"/>
                </a:lnTo>
                <a:lnTo>
                  <a:pt x="27119" y="27447"/>
                </a:lnTo>
                <a:lnTo>
                  <a:pt x="27206" y="27361"/>
                </a:lnTo>
                <a:lnTo>
                  <a:pt x="27281" y="27282"/>
                </a:lnTo>
                <a:lnTo>
                  <a:pt x="27356" y="27189"/>
                </a:lnTo>
                <a:lnTo>
                  <a:pt x="27431" y="27089"/>
                </a:lnTo>
                <a:lnTo>
                  <a:pt x="27495" y="26989"/>
                </a:lnTo>
                <a:lnTo>
                  <a:pt x="27558" y="26889"/>
                </a:lnTo>
                <a:lnTo>
                  <a:pt x="27616" y="26774"/>
                </a:lnTo>
                <a:lnTo>
                  <a:pt x="27668" y="26660"/>
                </a:lnTo>
                <a:lnTo>
                  <a:pt x="27714" y="26545"/>
                </a:lnTo>
                <a:lnTo>
                  <a:pt x="27755" y="26431"/>
                </a:lnTo>
                <a:lnTo>
                  <a:pt x="27790" y="26309"/>
                </a:lnTo>
                <a:lnTo>
                  <a:pt x="27819" y="26180"/>
                </a:lnTo>
                <a:lnTo>
                  <a:pt x="27842" y="26058"/>
                </a:lnTo>
                <a:lnTo>
                  <a:pt x="27853" y="25930"/>
                </a:lnTo>
                <a:lnTo>
                  <a:pt x="27865" y="25801"/>
                </a:lnTo>
                <a:lnTo>
                  <a:pt x="28333" y="11301"/>
                </a:lnTo>
                <a:lnTo>
                  <a:pt x="33269" y="16297"/>
                </a:lnTo>
                <a:lnTo>
                  <a:pt x="38193" y="21299"/>
                </a:lnTo>
                <a:lnTo>
                  <a:pt x="38280" y="21378"/>
                </a:lnTo>
                <a:lnTo>
                  <a:pt x="38366" y="21450"/>
                </a:lnTo>
                <a:lnTo>
                  <a:pt x="38453" y="21514"/>
                </a:lnTo>
                <a:lnTo>
                  <a:pt x="38540" y="21578"/>
                </a:lnTo>
                <a:lnTo>
                  <a:pt x="38632" y="21628"/>
                </a:lnTo>
                <a:lnTo>
                  <a:pt x="38725" y="21679"/>
                </a:lnTo>
                <a:lnTo>
                  <a:pt x="38823" y="21714"/>
                </a:lnTo>
                <a:lnTo>
                  <a:pt x="38916" y="21750"/>
                </a:lnTo>
                <a:lnTo>
                  <a:pt x="39014" y="21772"/>
                </a:lnTo>
                <a:lnTo>
                  <a:pt x="39106" y="21793"/>
                </a:lnTo>
                <a:lnTo>
                  <a:pt x="39205" y="21807"/>
                </a:lnTo>
                <a:lnTo>
                  <a:pt x="39395" y="21807"/>
                </a:lnTo>
                <a:lnTo>
                  <a:pt x="39488" y="21800"/>
                </a:lnTo>
                <a:lnTo>
                  <a:pt x="39586" y="21786"/>
                </a:lnTo>
                <a:lnTo>
                  <a:pt x="39673" y="21764"/>
                </a:lnTo>
                <a:lnTo>
                  <a:pt x="39765" y="21736"/>
                </a:lnTo>
                <a:lnTo>
                  <a:pt x="39858" y="21700"/>
                </a:lnTo>
                <a:lnTo>
                  <a:pt x="39944" y="21657"/>
                </a:lnTo>
                <a:lnTo>
                  <a:pt x="40025" y="21607"/>
                </a:lnTo>
                <a:lnTo>
                  <a:pt x="40106" y="21550"/>
                </a:lnTo>
                <a:lnTo>
                  <a:pt x="40187" y="21485"/>
                </a:lnTo>
                <a:lnTo>
                  <a:pt x="40262" y="21414"/>
                </a:lnTo>
                <a:lnTo>
                  <a:pt x="40337" y="21335"/>
                </a:lnTo>
                <a:lnTo>
                  <a:pt x="40401" y="21249"/>
                </a:lnTo>
                <a:lnTo>
                  <a:pt x="40470" y="21163"/>
                </a:lnTo>
                <a:lnTo>
                  <a:pt x="40528" y="21063"/>
                </a:lnTo>
                <a:lnTo>
                  <a:pt x="40586" y="20956"/>
                </a:lnTo>
                <a:lnTo>
                  <a:pt x="40632" y="20841"/>
                </a:lnTo>
                <a:lnTo>
                  <a:pt x="40678" y="20720"/>
                </a:lnTo>
                <a:lnTo>
                  <a:pt x="40719" y="20598"/>
                </a:lnTo>
                <a:lnTo>
                  <a:pt x="40754" y="20462"/>
                </a:lnTo>
                <a:lnTo>
                  <a:pt x="40967" y="19546"/>
                </a:lnTo>
                <a:lnTo>
                  <a:pt x="41170" y="18630"/>
                </a:lnTo>
                <a:lnTo>
                  <a:pt x="41372" y="17707"/>
                </a:lnTo>
                <a:lnTo>
                  <a:pt x="41568" y="16790"/>
                </a:lnTo>
                <a:lnTo>
                  <a:pt x="41759" y="15867"/>
                </a:lnTo>
                <a:lnTo>
                  <a:pt x="41950" y="14951"/>
                </a:lnTo>
                <a:lnTo>
                  <a:pt x="42129" y="14028"/>
                </a:lnTo>
                <a:lnTo>
                  <a:pt x="42308" y="13105"/>
                </a:lnTo>
                <a:lnTo>
                  <a:pt x="42487" y="12182"/>
                </a:lnTo>
                <a:lnTo>
                  <a:pt x="42661" y="11258"/>
                </a:lnTo>
                <a:lnTo>
                  <a:pt x="42828" y="10328"/>
                </a:lnTo>
                <a:lnTo>
                  <a:pt x="42990" y="9405"/>
                </a:lnTo>
                <a:lnTo>
                  <a:pt x="43152" y="8474"/>
                </a:lnTo>
                <a:lnTo>
                  <a:pt x="43308" y="7544"/>
                </a:lnTo>
                <a:lnTo>
                  <a:pt x="43458" y="6614"/>
                </a:lnTo>
                <a:lnTo>
                  <a:pt x="43609" y="5683"/>
                </a:lnTo>
                <a:lnTo>
                  <a:pt x="52163" y="16053"/>
                </a:lnTo>
                <a:lnTo>
                  <a:pt x="52232" y="16132"/>
                </a:lnTo>
                <a:lnTo>
                  <a:pt x="52301" y="16204"/>
                </a:lnTo>
                <a:lnTo>
                  <a:pt x="52371" y="16268"/>
                </a:lnTo>
                <a:lnTo>
                  <a:pt x="52440" y="16325"/>
                </a:lnTo>
                <a:lnTo>
                  <a:pt x="52509" y="16383"/>
                </a:lnTo>
                <a:lnTo>
                  <a:pt x="52579" y="16425"/>
                </a:lnTo>
                <a:lnTo>
                  <a:pt x="52654" y="16468"/>
                </a:lnTo>
                <a:lnTo>
                  <a:pt x="52729" y="16504"/>
                </a:lnTo>
                <a:lnTo>
                  <a:pt x="52798" y="16533"/>
                </a:lnTo>
                <a:lnTo>
                  <a:pt x="52874" y="16561"/>
                </a:lnTo>
                <a:lnTo>
                  <a:pt x="52943" y="16576"/>
                </a:lnTo>
                <a:lnTo>
                  <a:pt x="53018" y="16590"/>
                </a:lnTo>
                <a:lnTo>
                  <a:pt x="53093" y="16604"/>
                </a:lnTo>
                <a:lnTo>
                  <a:pt x="53313" y="16604"/>
                </a:lnTo>
                <a:lnTo>
                  <a:pt x="53382" y="16590"/>
                </a:lnTo>
                <a:lnTo>
                  <a:pt x="53452" y="16576"/>
                </a:lnTo>
                <a:lnTo>
                  <a:pt x="53527" y="16561"/>
                </a:lnTo>
                <a:lnTo>
                  <a:pt x="53596" y="16540"/>
                </a:lnTo>
                <a:lnTo>
                  <a:pt x="53729" y="16483"/>
                </a:lnTo>
                <a:lnTo>
                  <a:pt x="53862" y="16411"/>
                </a:lnTo>
                <a:lnTo>
                  <a:pt x="53989" y="16325"/>
                </a:lnTo>
                <a:lnTo>
                  <a:pt x="54110" y="16225"/>
                </a:lnTo>
                <a:lnTo>
                  <a:pt x="54226" y="16111"/>
                </a:lnTo>
                <a:lnTo>
                  <a:pt x="54336" y="15989"/>
                </a:lnTo>
                <a:lnTo>
                  <a:pt x="54434" y="15860"/>
                </a:lnTo>
                <a:lnTo>
                  <a:pt x="54521" y="15717"/>
                </a:lnTo>
                <a:lnTo>
                  <a:pt x="54602" y="15567"/>
                </a:lnTo>
                <a:lnTo>
                  <a:pt x="54671" y="15409"/>
                </a:lnTo>
                <a:lnTo>
                  <a:pt x="54729" y="15245"/>
                </a:lnTo>
                <a:lnTo>
                  <a:pt x="54769" y="15080"/>
                </a:lnTo>
                <a:lnTo>
                  <a:pt x="54792" y="14994"/>
                </a:lnTo>
                <a:lnTo>
                  <a:pt x="54804" y="14908"/>
                </a:lnTo>
                <a:lnTo>
                  <a:pt x="54816" y="14822"/>
                </a:lnTo>
                <a:lnTo>
                  <a:pt x="54821" y="14729"/>
                </a:lnTo>
                <a:lnTo>
                  <a:pt x="54821" y="14643"/>
                </a:lnTo>
                <a:lnTo>
                  <a:pt x="54821" y="14558"/>
                </a:lnTo>
                <a:lnTo>
                  <a:pt x="54821" y="14465"/>
                </a:lnTo>
                <a:lnTo>
                  <a:pt x="54810" y="14379"/>
                </a:lnTo>
                <a:lnTo>
                  <a:pt x="54798" y="14286"/>
                </a:lnTo>
                <a:lnTo>
                  <a:pt x="54781" y="14200"/>
                </a:lnTo>
                <a:lnTo>
                  <a:pt x="54758" y="14107"/>
                </a:lnTo>
                <a:lnTo>
                  <a:pt x="54735" y="14021"/>
                </a:lnTo>
                <a:lnTo>
                  <a:pt x="54706" y="13928"/>
                </a:lnTo>
                <a:lnTo>
                  <a:pt x="54671" y="13842"/>
                </a:lnTo>
                <a:lnTo>
                  <a:pt x="54631" y="13756"/>
                </a:lnTo>
                <a:lnTo>
                  <a:pt x="54584" y="13670"/>
                </a:lnTo>
                <a:lnTo>
                  <a:pt x="54538" y="13584"/>
                </a:lnTo>
                <a:lnTo>
                  <a:pt x="54480" y="13498"/>
                </a:lnTo>
                <a:lnTo>
                  <a:pt x="54423" y="13420"/>
                </a:lnTo>
                <a:lnTo>
                  <a:pt x="54359" y="13334"/>
                </a:lnTo>
                <a:lnTo>
                  <a:pt x="43719" y="523"/>
                </a:lnTo>
                <a:lnTo>
                  <a:pt x="43649" y="437"/>
                </a:lnTo>
                <a:lnTo>
                  <a:pt x="43568" y="366"/>
                </a:lnTo>
                <a:lnTo>
                  <a:pt x="43487" y="294"/>
                </a:lnTo>
                <a:lnTo>
                  <a:pt x="43401" y="237"/>
                </a:lnTo>
                <a:lnTo>
                  <a:pt x="43314" y="180"/>
                </a:lnTo>
                <a:lnTo>
                  <a:pt x="43221" y="137"/>
                </a:lnTo>
                <a:lnTo>
                  <a:pt x="43129" y="94"/>
                </a:lnTo>
                <a:lnTo>
                  <a:pt x="43031" y="65"/>
                </a:lnTo>
                <a:lnTo>
                  <a:pt x="42932" y="36"/>
                </a:lnTo>
                <a:lnTo>
                  <a:pt x="42834" y="15"/>
                </a:lnTo>
                <a:lnTo>
                  <a:pt x="42736" y="8"/>
                </a:lnTo>
                <a:lnTo>
                  <a:pt x="4263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8"/>
          <p:cNvSpPr/>
          <p:nvPr/>
        </p:nvSpPr>
        <p:spPr>
          <a:xfrm>
            <a:off x="3982762" y="129670"/>
            <a:ext cx="287723" cy="505053"/>
          </a:xfrm>
          <a:custGeom>
            <a:rect b="b" l="l" r="r" t="t"/>
            <a:pathLst>
              <a:path extrusionOk="0" h="40380" w="23004">
                <a:moveTo>
                  <a:pt x="14363" y="5125"/>
                </a:moveTo>
                <a:lnTo>
                  <a:pt x="14768" y="7114"/>
                </a:lnTo>
                <a:lnTo>
                  <a:pt x="15172" y="9104"/>
                </a:lnTo>
                <a:lnTo>
                  <a:pt x="15571" y="11101"/>
                </a:lnTo>
                <a:lnTo>
                  <a:pt x="15964" y="13090"/>
                </a:lnTo>
                <a:lnTo>
                  <a:pt x="16357" y="15087"/>
                </a:lnTo>
                <a:lnTo>
                  <a:pt x="16739" y="17084"/>
                </a:lnTo>
                <a:lnTo>
                  <a:pt x="17120" y="19081"/>
                </a:lnTo>
                <a:lnTo>
                  <a:pt x="17502" y="21077"/>
                </a:lnTo>
                <a:lnTo>
                  <a:pt x="17877" y="23081"/>
                </a:lnTo>
                <a:lnTo>
                  <a:pt x="18241" y="25078"/>
                </a:lnTo>
                <a:lnTo>
                  <a:pt x="18611" y="27082"/>
                </a:lnTo>
                <a:lnTo>
                  <a:pt x="18970" y="29086"/>
                </a:lnTo>
                <a:lnTo>
                  <a:pt x="19328" y="31090"/>
                </a:lnTo>
                <a:lnTo>
                  <a:pt x="19681" y="33101"/>
                </a:lnTo>
                <a:lnTo>
                  <a:pt x="20033" y="35105"/>
                </a:lnTo>
                <a:lnTo>
                  <a:pt x="20380" y="37116"/>
                </a:lnTo>
                <a:lnTo>
                  <a:pt x="19212" y="37058"/>
                </a:lnTo>
                <a:lnTo>
                  <a:pt x="18051" y="37008"/>
                </a:lnTo>
                <a:lnTo>
                  <a:pt x="16883" y="36972"/>
                </a:lnTo>
                <a:lnTo>
                  <a:pt x="15721" y="36937"/>
                </a:lnTo>
                <a:lnTo>
                  <a:pt x="14554" y="36915"/>
                </a:lnTo>
                <a:lnTo>
                  <a:pt x="13386" y="36901"/>
                </a:lnTo>
                <a:lnTo>
                  <a:pt x="12219" y="36901"/>
                </a:lnTo>
                <a:lnTo>
                  <a:pt x="11051" y="36908"/>
                </a:lnTo>
                <a:lnTo>
                  <a:pt x="9884" y="36930"/>
                </a:lnTo>
                <a:lnTo>
                  <a:pt x="8716" y="36958"/>
                </a:lnTo>
                <a:lnTo>
                  <a:pt x="7555" y="37001"/>
                </a:lnTo>
                <a:lnTo>
                  <a:pt x="6387" y="37058"/>
                </a:lnTo>
                <a:lnTo>
                  <a:pt x="5225" y="37123"/>
                </a:lnTo>
                <a:lnTo>
                  <a:pt x="4058" y="37201"/>
                </a:lnTo>
                <a:lnTo>
                  <a:pt x="2896" y="37302"/>
                </a:lnTo>
                <a:lnTo>
                  <a:pt x="1734" y="37409"/>
                </a:lnTo>
                <a:lnTo>
                  <a:pt x="2445" y="35334"/>
                </a:lnTo>
                <a:lnTo>
                  <a:pt x="3162" y="33272"/>
                </a:lnTo>
                <a:lnTo>
                  <a:pt x="3890" y="31211"/>
                </a:lnTo>
                <a:lnTo>
                  <a:pt x="4619" y="29157"/>
                </a:lnTo>
                <a:lnTo>
                  <a:pt x="5364" y="27110"/>
                </a:lnTo>
                <a:lnTo>
                  <a:pt x="6116" y="25071"/>
                </a:lnTo>
                <a:lnTo>
                  <a:pt x="6878" y="23045"/>
                </a:lnTo>
                <a:lnTo>
                  <a:pt x="7659" y="21020"/>
                </a:lnTo>
                <a:lnTo>
                  <a:pt x="8046" y="20011"/>
                </a:lnTo>
                <a:lnTo>
                  <a:pt x="8445" y="19002"/>
                </a:lnTo>
                <a:lnTo>
                  <a:pt x="8844" y="18000"/>
                </a:lnTo>
                <a:lnTo>
                  <a:pt x="9242" y="16998"/>
                </a:lnTo>
                <a:lnTo>
                  <a:pt x="9653" y="15996"/>
                </a:lnTo>
                <a:lnTo>
                  <a:pt x="10057" y="14994"/>
                </a:lnTo>
                <a:lnTo>
                  <a:pt x="10473" y="13999"/>
                </a:lnTo>
                <a:lnTo>
                  <a:pt x="10890" y="13004"/>
                </a:lnTo>
                <a:lnTo>
                  <a:pt x="11306" y="12010"/>
                </a:lnTo>
                <a:lnTo>
                  <a:pt x="11733" y="11022"/>
                </a:lnTo>
                <a:lnTo>
                  <a:pt x="12161" y="10034"/>
                </a:lnTo>
                <a:lnTo>
                  <a:pt x="12595" y="9047"/>
                </a:lnTo>
                <a:lnTo>
                  <a:pt x="13028" y="8059"/>
                </a:lnTo>
                <a:lnTo>
                  <a:pt x="13467" y="7079"/>
                </a:lnTo>
                <a:lnTo>
                  <a:pt x="13912" y="6098"/>
                </a:lnTo>
                <a:lnTo>
                  <a:pt x="14363" y="5125"/>
                </a:lnTo>
                <a:close/>
                <a:moveTo>
                  <a:pt x="14774" y="1"/>
                </a:moveTo>
                <a:lnTo>
                  <a:pt x="14693" y="8"/>
                </a:lnTo>
                <a:lnTo>
                  <a:pt x="14612" y="15"/>
                </a:lnTo>
                <a:lnTo>
                  <a:pt x="14531" y="36"/>
                </a:lnTo>
                <a:lnTo>
                  <a:pt x="14450" y="58"/>
                </a:lnTo>
                <a:lnTo>
                  <a:pt x="14375" y="86"/>
                </a:lnTo>
                <a:lnTo>
                  <a:pt x="14300" y="129"/>
                </a:lnTo>
                <a:lnTo>
                  <a:pt x="14224" y="172"/>
                </a:lnTo>
                <a:lnTo>
                  <a:pt x="14149" y="222"/>
                </a:lnTo>
                <a:lnTo>
                  <a:pt x="14086" y="280"/>
                </a:lnTo>
                <a:lnTo>
                  <a:pt x="14016" y="344"/>
                </a:lnTo>
                <a:lnTo>
                  <a:pt x="13959" y="416"/>
                </a:lnTo>
                <a:lnTo>
                  <a:pt x="13901" y="494"/>
                </a:lnTo>
                <a:lnTo>
                  <a:pt x="13843" y="587"/>
                </a:lnTo>
                <a:lnTo>
                  <a:pt x="13797" y="681"/>
                </a:lnTo>
                <a:lnTo>
                  <a:pt x="13277" y="1768"/>
                </a:lnTo>
                <a:lnTo>
                  <a:pt x="12756" y="2863"/>
                </a:lnTo>
                <a:lnTo>
                  <a:pt x="12242" y="3965"/>
                </a:lnTo>
                <a:lnTo>
                  <a:pt x="11733" y="5068"/>
                </a:lnTo>
                <a:lnTo>
                  <a:pt x="11231" y="6170"/>
                </a:lnTo>
                <a:lnTo>
                  <a:pt x="10733" y="7286"/>
                </a:lnTo>
                <a:lnTo>
                  <a:pt x="10242" y="8395"/>
                </a:lnTo>
                <a:lnTo>
                  <a:pt x="9757" y="9519"/>
                </a:lnTo>
                <a:lnTo>
                  <a:pt x="9271" y="10636"/>
                </a:lnTo>
                <a:lnTo>
                  <a:pt x="8797" y="11766"/>
                </a:lnTo>
                <a:lnTo>
                  <a:pt x="8323" y="12897"/>
                </a:lnTo>
                <a:lnTo>
                  <a:pt x="7861" y="14028"/>
                </a:lnTo>
                <a:lnTo>
                  <a:pt x="7404" y="15166"/>
                </a:lnTo>
                <a:lnTo>
                  <a:pt x="6948" y="16304"/>
                </a:lnTo>
                <a:lnTo>
                  <a:pt x="6503" y="17449"/>
                </a:lnTo>
                <a:lnTo>
                  <a:pt x="6063" y="18601"/>
                </a:lnTo>
                <a:lnTo>
                  <a:pt x="5630" y="19753"/>
                </a:lnTo>
                <a:lnTo>
                  <a:pt x="5208" y="20906"/>
                </a:lnTo>
                <a:lnTo>
                  <a:pt x="4786" y="22072"/>
                </a:lnTo>
                <a:lnTo>
                  <a:pt x="4376" y="23231"/>
                </a:lnTo>
                <a:lnTo>
                  <a:pt x="3971" y="24398"/>
                </a:lnTo>
                <a:lnTo>
                  <a:pt x="3572" y="25572"/>
                </a:lnTo>
                <a:lnTo>
                  <a:pt x="3185" y="26745"/>
                </a:lnTo>
                <a:lnTo>
                  <a:pt x="2804" y="27926"/>
                </a:lnTo>
                <a:lnTo>
                  <a:pt x="2428" y="29107"/>
                </a:lnTo>
                <a:lnTo>
                  <a:pt x="2058" y="30295"/>
                </a:lnTo>
                <a:lnTo>
                  <a:pt x="1706" y="31483"/>
                </a:lnTo>
                <a:lnTo>
                  <a:pt x="1353" y="32678"/>
                </a:lnTo>
                <a:lnTo>
                  <a:pt x="1012" y="33874"/>
                </a:lnTo>
                <a:lnTo>
                  <a:pt x="677" y="35076"/>
                </a:lnTo>
                <a:lnTo>
                  <a:pt x="353" y="36278"/>
                </a:lnTo>
                <a:lnTo>
                  <a:pt x="41" y="37488"/>
                </a:lnTo>
                <a:lnTo>
                  <a:pt x="18" y="37588"/>
                </a:lnTo>
                <a:lnTo>
                  <a:pt x="6" y="37688"/>
                </a:lnTo>
                <a:lnTo>
                  <a:pt x="1" y="37781"/>
                </a:lnTo>
                <a:lnTo>
                  <a:pt x="1" y="37867"/>
                </a:lnTo>
                <a:lnTo>
                  <a:pt x="12" y="37946"/>
                </a:lnTo>
                <a:lnTo>
                  <a:pt x="24" y="38032"/>
                </a:lnTo>
                <a:lnTo>
                  <a:pt x="47" y="38103"/>
                </a:lnTo>
                <a:lnTo>
                  <a:pt x="70" y="38175"/>
                </a:lnTo>
                <a:lnTo>
                  <a:pt x="53" y="38268"/>
                </a:lnTo>
                <a:lnTo>
                  <a:pt x="47" y="38361"/>
                </a:lnTo>
                <a:lnTo>
                  <a:pt x="47" y="38454"/>
                </a:lnTo>
                <a:lnTo>
                  <a:pt x="53" y="38547"/>
                </a:lnTo>
                <a:lnTo>
                  <a:pt x="64" y="38640"/>
                </a:lnTo>
                <a:lnTo>
                  <a:pt x="87" y="38733"/>
                </a:lnTo>
                <a:lnTo>
                  <a:pt x="116" y="38819"/>
                </a:lnTo>
                <a:lnTo>
                  <a:pt x="151" y="38898"/>
                </a:lnTo>
                <a:lnTo>
                  <a:pt x="197" y="38976"/>
                </a:lnTo>
                <a:lnTo>
                  <a:pt x="249" y="39048"/>
                </a:lnTo>
                <a:lnTo>
                  <a:pt x="307" y="39112"/>
                </a:lnTo>
                <a:lnTo>
                  <a:pt x="376" y="39170"/>
                </a:lnTo>
                <a:lnTo>
                  <a:pt x="451" y="39213"/>
                </a:lnTo>
                <a:lnTo>
                  <a:pt x="538" y="39248"/>
                </a:lnTo>
                <a:lnTo>
                  <a:pt x="631" y="39270"/>
                </a:lnTo>
                <a:lnTo>
                  <a:pt x="729" y="39284"/>
                </a:lnTo>
                <a:lnTo>
                  <a:pt x="1989" y="39363"/>
                </a:lnTo>
                <a:lnTo>
                  <a:pt x="3255" y="39427"/>
                </a:lnTo>
                <a:lnTo>
                  <a:pt x="4515" y="39484"/>
                </a:lnTo>
                <a:lnTo>
                  <a:pt x="5780" y="39535"/>
                </a:lnTo>
                <a:lnTo>
                  <a:pt x="7046" y="39585"/>
                </a:lnTo>
                <a:lnTo>
                  <a:pt x="8312" y="39628"/>
                </a:lnTo>
                <a:lnTo>
                  <a:pt x="10838" y="39699"/>
                </a:lnTo>
                <a:lnTo>
                  <a:pt x="13369" y="39756"/>
                </a:lnTo>
                <a:lnTo>
                  <a:pt x="15901" y="39807"/>
                </a:lnTo>
                <a:lnTo>
                  <a:pt x="18426" y="39849"/>
                </a:lnTo>
                <a:lnTo>
                  <a:pt x="20958" y="39900"/>
                </a:lnTo>
                <a:lnTo>
                  <a:pt x="21016" y="39993"/>
                </a:lnTo>
                <a:lnTo>
                  <a:pt x="21085" y="40078"/>
                </a:lnTo>
                <a:lnTo>
                  <a:pt x="21154" y="40150"/>
                </a:lnTo>
                <a:lnTo>
                  <a:pt x="21229" y="40207"/>
                </a:lnTo>
                <a:lnTo>
                  <a:pt x="21310" y="40257"/>
                </a:lnTo>
                <a:lnTo>
                  <a:pt x="21391" y="40300"/>
                </a:lnTo>
                <a:lnTo>
                  <a:pt x="21478" y="40336"/>
                </a:lnTo>
                <a:lnTo>
                  <a:pt x="21570" y="40358"/>
                </a:lnTo>
                <a:lnTo>
                  <a:pt x="21657" y="40372"/>
                </a:lnTo>
                <a:lnTo>
                  <a:pt x="21750" y="40379"/>
                </a:lnTo>
                <a:lnTo>
                  <a:pt x="21842" y="40372"/>
                </a:lnTo>
                <a:lnTo>
                  <a:pt x="21935" y="40358"/>
                </a:lnTo>
                <a:lnTo>
                  <a:pt x="22027" y="40336"/>
                </a:lnTo>
                <a:lnTo>
                  <a:pt x="22120" y="40307"/>
                </a:lnTo>
                <a:lnTo>
                  <a:pt x="22206" y="40272"/>
                </a:lnTo>
                <a:lnTo>
                  <a:pt x="22293" y="40229"/>
                </a:lnTo>
                <a:lnTo>
                  <a:pt x="22380" y="40179"/>
                </a:lnTo>
                <a:lnTo>
                  <a:pt x="22461" y="40114"/>
                </a:lnTo>
                <a:lnTo>
                  <a:pt x="22541" y="40050"/>
                </a:lnTo>
                <a:lnTo>
                  <a:pt x="22617" y="39971"/>
                </a:lnTo>
                <a:lnTo>
                  <a:pt x="22686" y="39892"/>
                </a:lnTo>
                <a:lnTo>
                  <a:pt x="22750" y="39807"/>
                </a:lnTo>
                <a:lnTo>
                  <a:pt x="22807" y="39713"/>
                </a:lnTo>
                <a:lnTo>
                  <a:pt x="22859" y="39613"/>
                </a:lnTo>
                <a:lnTo>
                  <a:pt x="22900" y="39506"/>
                </a:lnTo>
                <a:lnTo>
                  <a:pt x="22940" y="39391"/>
                </a:lnTo>
                <a:lnTo>
                  <a:pt x="22969" y="39270"/>
                </a:lnTo>
                <a:lnTo>
                  <a:pt x="22987" y="39148"/>
                </a:lnTo>
                <a:lnTo>
                  <a:pt x="22998" y="39019"/>
                </a:lnTo>
                <a:lnTo>
                  <a:pt x="23004" y="38883"/>
                </a:lnTo>
                <a:lnTo>
                  <a:pt x="22992" y="38747"/>
                </a:lnTo>
                <a:lnTo>
                  <a:pt x="22975" y="38604"/>
                </a:lnTo>
                <a:lnTo>
                  <a:pt x="22576" y="36242"/>
                </a:lnTo>
                <a:lnTo>
                  <a:pt x="22166" y="33881"/>
                </a:lnTo>
                <a:lnTo>
                  <a:pt x="21755" y="31526"/>
                </a:lnTo>
                <a:lnTo>
                  <a:pt x="21339" y="29164"/>
                </a:lnTo>
                <a:lnTo>
                  <a:pt x="20917" y="26810"/>
                </a:lnTo>
                <a:lnTo>
                  <a:pt x="20484" y="24455"/>
                </a:lnTo>
                <a:lnTo>
                  <a:pt x="20050" y="22108"/>
                </a:lnTo>
                <a:lnTo>
                  <a:pt x="19611" y="19760"/>
                </a:lnTo>
                <a:lnTo>
                  <a:pt x="19166" y="17406"/>
                </a:lnTo>
                <a:lnTo>
                  <a:pt x="18715" y="15058"/>
                </a:lnTo>
                <a:lnTo>
                  <a:pt x="18259" y="12718"/>
                </a:lnTo>
                <a:lnTo>
                  <a:pt x="17796" y="10371"/>
                </a:lnTo>
                <a:lnTo>
                  <a:pt x="17328" y="8031"/>
                </a:lnTo>
                <a:lnTo>
                  <a:pt x="16854" y="5690"/>
                </a:lnTo>
                <a:lnTo>
                  <a:pt x="16375" y="3350"/>
                </a:lnTo>
                <a:lnTo>
                  <a:pt x="15889" y="1017"/>
                </a:lnTo>
                <a:lnTo>
                  <a:pt x="15860" y="910"/>
                </a:lnTo>
                <a:lnTo>
                  <a:pt x="15831" y="802"/>
                </a:lnTo>
                <a:lnTo>
                  <a:pt x="15791" y="709"/>
                </a:lnTo>
                <a:lnTo>
                  <a:pt x="15750" y="616"/>
                </a:lnTo>
                <a:lnTo>
                  <a:pt x="15698" y="530"/>
                </a:lnTo>
                <a:lnTo>
                  <a:pt x="15646" y="451"/>
                </a:lnTo>
                <a:lnTo>
                  <a:pt x="15588" y="380"/>
                </a:lnTo>
                <a:lnTo>
                  <a:pt x="15525" y="316"/>
                </a:lnTo>
                <a:lnTo>
                  <a:pt x="15461" y="251"/>
                </a:lnTo>
                <a:lnTo>
                  <a:pt x="15392" y="201"/>
                </a:lnTo>
                <a:lnTo>
                  <a:pt x="15323" y="151"/>
                </a:lnTo>
                <a:lnTo>
                  <a:pt x="15247" y="108"/>
                </a:lnTo>
                <a:lnTo>
                  <a:pt x="15172" y="79"/>
                </a:lnTo>
                <a:lnTo>
                  <a:pt x="15091" y="51"/>
                </a:lnTo>
                <a:lnTo>
                  <a:pt x="15016" y="29"/>
                </a:lnTo>
                <a:lnTo>
                  <a:pt x="14935" y="8"/>
                </a:lnTo>
                <a:lnTo>
                  <a:pt x="14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8"/>
          <p:cNvSpPr/>
          <p:nvPr/>
        </p:nvSpPr>
        <p:spPr>
          <a:xfrm>
            <a:off x="3231894" y="-64448"/>
            <a:ext cx="177426" cy="231328"/>
          </a:xfrm>
          <a:custGeom>
            <a:rect b="b" l="l" r="r" t="t"/>
            <a:pathLst>
              <a:path extrusionOk="0" h="14922" w="11445">
                <a:moveTo>
                  <a:pt x="4989" y="0"/>
                </a:moveTo>
                <a:lnTo>
                  <a:pt x="4914" y="7"/>
                </a:lnTo>
                <a:lnTo>
                  <a:pt x="4844" y="22"/>
                </a:lnTo>
                <a:lnTo>
                  <a:pt x="4775" y="43"/>
                </a:lnTo>
                <a:lnTo>
                  <a:pt x="4706" y="65"/>
                </a:lnTo>
                <a:lnTo>
                  <a:pt x="4636" y="100"/>
                </a:lnTo>
                <a:lnTo>
                  <a:pt x="4573" y="136"/>
                </a:lnTo>
                <a:lnTo>
                  <a:pt x="4515" y="186"/>
                </a:lnTo>
                <a:lnTo>
                  <a:pt x="4457" y="236"/>
                </a:lnTo>
                <a:lnTo>
                  <a:pt x="4411" y="301"/>
                </a:lnTo>
                <a:lnTo>
                  <a:pt x="4359" y="365"/>
                </a:lnTo>
                <a:lnTo>
                  <a:pt x="4318" y="437"/>
                </a:lnTo>
                <a:lnTo>
                  <a:pt x="4284" y="523"/>
                </a:lnTo>
                <a:lnTo>
                  <a:pt x="4255" y="608"/>
                </a:lnTo>
                <a:lnTo>
                  <a:pt x="4232" y="701"/>
                </a:lnTo>
                <a:lnTo>
                  <a:pt x="4214" y="809"/>
                </a:lnTo>
                <a:lnTo>
                  <a:pt x="4180" y="1124"/>
                </a:lnTo>
                <a:lnTo>
                  <a:pt x="4151" y="1446"/>
                </a:lnTo>
                <a:lnTo>
                  <a:pt x="4128" y="1768"/>
                </a:lnTo>
                <a:lnTo>
                  <a:pt x="4110" y="2090"/>
                </a:lnTo>
                <a:lnTo>
                  <a:pt x="4093" y="2419"/>
                </a:lnTo>
                <a:lnTo>
                  <a:pt x="4081" y="2748"/>
                </a:lnTo>
                <a:lnTo>
                  <a:pt x="4076" y="3078"/>
                </a:lnTo>
                <a:lnTo>
                  <a:pt x="4070" y="3414"/>
                </a:lnTo>
                <a:lnTo>
                  <a:pt x="4070" y="4079"/>
                </a:lnTo>
                <a:lnTo>
                  <a:pt x="4087" y="4759"/>
                </a:lnTo>
                <a:lnTo>
                  <a:pt x="4110" y="5446"/>
                </a:lnTo>
                <a:lnTo>
                  <a:pt x="4151" y="6126"/>
                </a:lnTo>
                <a:lnTo>
                  <a:pt x="3278" y="6026"/>
                </a:lnTo>
                <a:lnTo>
                  <a:pt x="2411" y="5926"/>
                </a:lnTo>
                <a:lnTo>
                  <a:pt x="1544" y="5833"/>
                </a:lnTo>
                <a:lnTo>
                  <a:pt x="677" y="5747"/>
                </a:lnTo>
                <a:lnTo>
                  <a:pt x="608" y="5747"/>
                </a:lnTo>
                <a:lnTo>
                  <a:pt x="538" y="5754"/>
                </a:lnTo>
                <a:lnTo>
                  <a:pt x="475" y="5768"/>
                </a:lnTo>
                <a:lnTo>
                  <a:pt x="417" y="5797"/>
                </a:lnTo>
                <a:lnTo>
                  <a:pt x="359" y="5826"/>
                </a:lnTo>
                <a:lnTo>
                  <a:pt x="307" y="5869"/>
                </a:lnTo>
                <a:lnTo>
                  <a:pt x="261" y="5912"/>
                </a:lnTo>
                <a:lnTo>
                  <a:pt x="215" y="5962"/>
                </a:lnTo>
                <a:lnTo>
                  <a:pt x="174" y="6019"/>
                </a:lnTo>
                <a:lnTo>
                  <a:pt x="140" y="6076"/>
                </a:lnTo>
                <a:lnTo>
                  <a:pt x="105" y="6141"/>
                </a:lnTo>
                <a:lnTo>
                  <a:pt x="76" y="6212"/>
                </a:lnTo>
                <a:lnTo>
                  <a:pt x="53" y="6284"/>
                </a:lnTo>
                <a:lnTo>
                  <a:pt x="36" y="6355"/>
                </a:lnTo>
                <a:lnTo>
                  <a:pt x="18" y="6434"/>
                </a:lnTo>
                <a:lnTo>
                  <a:pt x="7" y="6506"/>
                </a:lnTo>
                <a:lnTo>
                  <a:pt x="1" y="6584"/>
                </a:lnTo>
                <a:lnTo>
                  <a:pt x="1" y="6663"/>
                </a:lnTo>
                <a:lnTo>
                  <a:pt x="7" y="6742"/>
                </a:lnTo>
                <a:lnTo>
                  <a:pt x="12" y="6813"/>
                </a:lnTo>
                <a:lnTo>
                  <a:pt x="24" y="6892"/>
                </a:lnTo>
                <a:lnTo>
                  <a:pt x="41" y="6964"/>
                </a:lnTo>
                <a:lnTo>
                  <a:pt x="64" y="7028"/>
                </a:lnTo>
                <a:lnTo>
                  <a:pt x="93" y="7092"/>
                </a:lnTo>
                <a:lnTo>
                  <a:pt x="122" y="7157"/>
                </a:lnTo>
                <a:lnTo>
                  <a:pt x="163" y="7214"/>
                </a:lnTo>
                <a:lnTo>
                  <a:pt x="203" y="7264"/>
                </a:lnTo>
                <a:lnTo>
                  <a:pt x="249" y="7314"/>
                </a:lnTo>
                <a:lnTo>
                  <a:pt x="301" y="7350"/>
                </a:lnTo>
                <a:lnTo>
                  <a:pt x="359" y="7386"/>
                </a:lnTo>
                <a:lnTo>
                  <a:pt x="423" y="7407"/>
                </a:lnTo>
                <a:lnTo>
                  <a:pt x="492" y="7429"/>
                </a:lnTo>
                <a:lnTo>
                  <a:pt x="1440" y="7593"/>
                </a:lnTo>
                <a:lnTo>
                  <a:pt x="2388" y="7751"/>
                </a:lnTo>
                <a:lnTo>
                  <a:pt x="3336" y="7908"/>
                </a:lnTo>
                <a:lnTo>
                  <a:pt x="4289" y="8051"/>
                </a:lnTo>
                <a:lnTo>
                  <a:pt x="4353" y="8810"/>
                </a:lnTo>
                <a:lnTo>
                  <a:pt x="4428" y="9562"/>
                </a:lnTo>
                <a:lnTo>
                  <a:pt x="4573" y="11050"/>
                </a:lnTo>
                <a:lnTo>
                  <a:pt x="4717" y="12510"/>
                </a:lnTo>
                <a:lnTo>
                  <a:pt x="4781" y="13226"/>
                </a:lnTo>
                <a:lnTo>
                  <a:pt x="4844" y="13927"/>
                </a:lnTo>
                <a:lnTo>
                  <a:pt x="4856" y="14049"/>
                </a:lnTo>
                <a:lnTo>
                  <a:pt x="4879" y="14156"/>
                </a:lnTo>
                <a:lnTo>
                  <a:pt x="4908" y="14256"/>
                </a:lnTo>
                <a:lnTo>
                  <a:pt x="4948" y="14357"/>
                </a:lnTo>
                <a:lnTo>
                  <a:pt x="4989" y="14442"/>
                </a:lnTo>
                <a:lnTo>
                  <a:pt x="5035" y="14528"/>
                </a:lnTo>
                <a:lnTo>
                  <a:pt x="5093" y="14600"/>
                </a:lnTo>
                <a:lnTo>
                  <a:pt x="5151" y="14664"/>
                </a:lnTo>
                <a:lnTo>
                  <a:pt x="5214" y="14722"/>
                </a:lnTo>
                <a:lnTo>
                  <a:pt x="5278" y="14772"/>
                </a:lnTo>
                <a:lnTo>
                  <a:pt x="5347" y="14822"/>
                </a:lnTo>
                <a:lnTo>
                  <a:pt x="5422" y="14858"/>
                </a:lnTo>
                <a:lnTo>
                  <a:pt x="5497" y="14886"/>
                </a:lnTo>
                <a:lnTo>
                  <a:pt x="5572" y="14900"/>
                </a:lnTo>
                <a:lnTo>
                  <a:pt x="5648" y="14915"/>
                </a:lnTo>
                <a:lnTo>
                  <a:pt x="5723" y="14922"/>
                </a:lnTo>
                <a:lnTo>
                  <a:pt x="5798" y="14922"/>
                </a:lnTo>
                <a:lnTo>
                  <a:pt x="5873" y="14908"/>
                </a:lnTo>
                <a:lnTo>
                  <a:pt x="5948" y="14893"/>
                </a:lnTo>
                <a:lnTo>
                  <a:pt x="6018" y="14865"/>
                </a:lnTo>
                <a:lnTo>
                  <a:pt x="6087" y="14829"/>
                </a:lnTo>
                <a:lnTo>
                  <a:pt x="6150" y="14786"/>
                </a:lnTo>
                <a:lnTo>
                  <a:pt x="6214" y="14736"/>
                </a:lnTo>
                <a:lnTo>
                  <a:pt x="6272" y="14679"/>
                </a:lnTo>
                <a:lnTo>
                  <a:pt x="6324" y="14614"/>
                </a:lnTo>
                <a:lnTo>
                  <a:pt x="6370" y="14543"/>
                </a:lnTo>
                <a:lnTo>
                  <a:pt x="6411" y="14457"/>
                </a:lnTo>
                <a:lnTo>
                  <a:pt x="6445" y="14371"/>
                </a:lnTo>
                <a:lnTo>
                  <a:pt x="6474" y="14271"/>
                </a:lnTo>
                <a:lnTo>
                  <a:pt x="6497" y="14163"/>
                </a:lnTo>
                <a:lnTo>
                  <a:pt x="6509" y="14049"/>
                </a:lnTo>
                <a:lnTo>
                  <a:pt x="6509" y="13927"/>
                </a:lnTo>
                <a:lnTo>
                  <a:pt x="6503" y="13233"/>
                </a:lnTo>
                <a:lnTo>
                  <a:pt x="6491" y="12546"/>
                </a:lnTo>
                <a:lnTo>
                  <a:pt x="6457" y="11158"/>
                </a:lnTo>
                <a:lnTo>
                  <a:pt x="6416" y="9776"/>
                </a:lnTo>
                <a:lnTo>
                  <a:pt x="6376" y="8388"/>
                </a:lnTo>
                <a:lnTo>
                  <a:pt x="6376" y="8388"/>
                </a:lnTo>
                <a:lnTo>
                  <a:pt x="7353" y="8552"/>
                </a:lnTo>
                <a:lnTo>
                  <a:pt x="8329" y="8717"/>
                </a:lnTo>
                <a:lnTo>
                  <a:pt x="9300" y="8903"/>
                </a:lnTo>
                <a:lnTo>
                  <a:pt x="9792" y="9003"/>
                </a:lnTo>
                <a:lnTo>
                  <a:pt x="10277" y="9104"/>
                </a:lnTo>
                <a:lnTo>
                  <a:pt x="10404" y="9125"/>
                </a:lnTo>
                <a:lnTo>
                  <a:pt x="10526" y="9132"/>
                </a:lnTo>
                <a:lnTo>
                  <a:pt x="10636" y="9118"/>
                </a:lnTo>
                <a:lnTo>
                  <a:pt x="10740" y="9096"/>
                </a:lnTo>
                <a:lnTo>
                  <a:pt x="10844" y="9061"/>
                </a:lnTo>
                <a:lnTo>
                  <a:pt x="10930" y="9010"/>
                </a:lnTo>
                <a:lnTo>
                  <a:pt x="11017" y="8946"/>
                </a:lnTo>
                <a:lnTo>
                  <a:pt x="11092" y="8882"/>
                </a:lnTo>
                <a:lnTo>
                  <a:pt x="11167" y="8803"/>
                </a:lnTo>
                <a:lnTo>
                  <a:pt x="11225" y="8717"/>
                </a:lnTo>
                <a:lnTo>
                  <a:pt x="11283" y="8624"/>
                </a:lnTo>
                <a:lnTo>
                  <a:pt x="11329" y="8524"/>
                </a:lnTo>
                <a:lnTo>
                  <a:pt x="11370" y="8416"/>
                </a:lnTo>
                <a:lnTo>
                  <a:pt x="11398" y="8309"/>
                </a:lnTo>
                <a:lnTo>
                  <a:pt x="11422" y="8202"/>
                </a:lnTo>
                <a:lnTo>
                  <a:pt x="11439" y="8087"/>
                </a:lnTo>
                <a:lnTo>
                  <a:pt x="11445" y="7973"/>
                </a:lnTo>
                <a:lnTo>
                  <a:pt x="11445" y="7858"/>
                </a:lnTo>
                <a:lnTo>
                  <a:pt x="11433" y="7744"/>
                </a:lnTo>
                <a:lnTo>
                  <a:pt x="11416" y="7629"/>
                </a:lnTo>
                <a:lnTo>
                  <a:pt x="11393" y="7522"/>
                </a:lnTo>
                <a:lnTo>
                  <a:pt x="11358" y="7415"/>
                </a:lnTo>
                <a:lnTo>
                  <a:pt x="11318" y="7314"/>
                </a:lnTo>
                <a:lnTo>
                  <a:pt x="11266" y="7221"/>
                </a:lnTo>
                <a:lnTo>
                  <a:pt x="11202" y="7128"/>
                </a:lnTo>
                <a:lnTo>
                  <a:pt x="11133" y="7050"/>
                </a:lnTo>
                <a:lnTo>
                  <a:pt x="11057" y="6978"/>
                </a:lnTo>
                <a:lnTo>
                  <a:pt x="10971" y="6914"/>
                </a:lnTo>
                <a:lnTo>
                  <a:pt x="10872" y="6863"/>
                </a:lnTo>
                <a:lnTo>
                  <a:pt x="10768" y="6821"/>
                </a:lnTo>
                <a:lnTo>
                  <a:pt x="10653" y="6792"/>
                </a:lnTo>
                <a:lnTo>
                  <a:pt x="10531" y="6778"/>
                </a:lnTo>
                <a:lnTo>
                  <a:pt x="10006" y="6742"/>
                </a:lnTo>
                <a:lnTo>
                  <a:pt x="9480" y="6706"/>
                </a:lnTo>
                <a:lnTo>
                  <a:pt x="8954" y="6663"/>
                </a:lnTo>
                <a:lnTo>
                  <a:pt x="8422" y="6613"/>
                </a:lnTo>
                <a:lnTo>
                  <a:pt x="7376" y="6498"/>
                </a:lnTo>
                <a:lnTo>
                  <a:pt x="6324" y="6384"/>
                </a:lnTo>
                <a:lnTo>
                  <a:pt x="6312" y="5683"/>
                </a:lnTo>
                <a:lnTo>
                  <a:pt x="6307" y="4981"/>
                </a:lnTo>
                <a:lnTo>
                  <a:pt x="6301" y="4273"/>
                </a:lnTo>
                <a:lnTo>
                  <a:pt x="6289" y="3922"/>
                </a:lnTo>
                <a:lnTo>
                  <a:pt x="6278" y="3564"/>
                </a:lnTo>
                <a:lnTo>
                  <a:pt x="6260" y="3213"/>
                </a:lnTo>
                <a:lnTo>
                  <a:pt x="6243" y="2863"/>
                </a:lnTo>
                <a:lnTo>
                  <a:pt x="6214" y="2519"/>
                </a:lnTo>
                <a:lnTo>
                  <a:pt x="6179" y="2169"/>
                </a:lnTo>
                <a:lnTo>
                  <a:pt x="6139" y="1825"/>
                </a:lnTo>
                <a:lnTo>
                  <a:pt x="6093" y="1482"/>
                </a:lnTo>
                <a:lnTo>
                  <a:pt x="6035" y="1145"/>
                </a:lnTo>
                <a:lnTo>
                  <a:pt x="5971" y="809"/>
                </a:lnTo>
                <a:lnTo>
                  <a:pt x="5948" y="716"/>
                </a:lnTo>
                <a:lnTo>
                  <a:pt x="5919" y="630"/>
                </a:lnTo>
                <a:lnTo>
                  <a:pt x="5885" y="551"/>
                </a:lnTo>
                <a:lnTo>
                  <a:pt x="5838" y="472"/>
                </a:lnTo>
                <a:lnTo>
                  <a:pt x="5792" y="401"/>
                </a:lnTo>
                <a:lnTo>
                  <a:pt x="5740" y="336"/>
                </a:lnTo>
                <a:lnTo>
                  <a:pt x="5688" y="279"/>
                </a:lnTo>
                <a:lnTo>
                  <a:pt x="5625" y="222"/>
                </a:lnTo>
                <a:lnTo>
                  <a:pt x="5561" y="172"/>
                </a:lnTo>
                <a:lnTo>
                  <a:pt x="5497" y="136"/>
                </a:lnTo>
                <a:lnTo>
                  <a:pt x="5428" y="93"/>
                </a:lnTo>
                <a:lnTo>
                  <a:pt x="5359" y="65"/>
                </a:lnTo>
                <a:lnTo>
                  <a:pt x="5284" y="43"/>
                </a:lnTo>
                <a:lnTo>
                  <a:pt x="5214" y="22"/>
                </a:lnTo>
                <a:lnTo>
                  <a:pt x="5139" y="7"/>
                </a:lnTo>
                <a:lnTo>
                  <a:pt x="506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8"/>
          <p:cNvSpPr/>
          <p:nvPr/>
        </p:nvSpPr>
        <p:spPr>
          <a:xfrm>
            <a:off x="5604009" y="753924"/>
            <a:ext cx="105293" cy="99867"/>
          </a:xfrm>
          <a:custGeom>
            <a:rect b="b" l="l" r="r" t="t"/>
            <a:pathLst>
              <a:path extrusionOk="0" h="6442" w="6792">
                <a:moveTo>
                  <a:pt x="757" y="0"/>
                </a:moveTo>
                <a:lnTo>
                  <a:pt x="688" y="14"/>
                </a:lnTo>
                <a:lnTo>
                  <a:pt x="618" y="29"/>
                </a:lnTo>
                <a:lnTo>
                  <a:pt x="555" y="57"/>
                </a:lnTo>
                <a:lnTo>
                  <a:pt x="491" y="93"/>
                </a:lnTo>
                <a:lnTo>
                  <a:pt x="434" y="129"/>
                </a:lnTo>
                <a:lnTo>
                  <a:pt x="376" y="179"/>
                </a:lnTo>
                <a:lnTo>
                  <a:pt x="324" y="229"/>
                </a:lnTo>
                <a:lnTo>
                  <a:pt x="272" y="279"/>
                </a:lnTo>
                <a:lnTo>
                  <a:pt x="220" y="344"/>
                </a:lnTo>
                <a:lnTo>
                  <a:pt x="179" y="408"/>
                </a:lnTo>
                <a:lnTo>
                  <a:pt x="139" y="472"/>
                </a:lnTo>
                <a:lnTo>
                  <a:pt x="104" y="544"/>
                </a:lnTo>
                <a:lnTo>
                  <a:pt x="69" y="623"/>
                </a:lnTo>
                <a:lnTo>
                  <a:pt x="46" y="694"/>
                </a:lnTo>
                <a:lnTo>
                  <a:pt x="23" y="773"/>
                </a:lnTo>
                <a:lnTo>
                  <a:pt x="12" y="859"/>
                </a:lnTo>
                <a:lnTo>
                  <a:pt x="0" y="938"/>
                </a:lnTo>
                <a:lnTo>
                  <a:pt x="0" y="1016"/>
                </a:lnTo>
                <a:lnTo>
                  <a:pt x="0" y="1095"/>
                </a:lnTo>
                <a:lnTo>
                  <a:pt x="12" y="1181"/>
                </a:lnTo>
                <a:lnTo>
                  <a:pt x="35" y="1260"/>
                </a:lnTo>
                <a:lnTo>
                  <a:pt x="58" y="1331"/>
                </a:lnTo>
                <a:lnTo>
                  <a:pt x="93" y="1410"/>
                </a:lnTo>
                <a:lnTo>
                  <a:pt x="133" y="1482"/>
                </a:lnTo>
                <a:lnTo>
                  <a:pt x="185" y="1553"/>
                </a:lnTo>
                <a:lnTo>
                  <a:pt x="243" y="1618"/>
                </a:lnTo>
                <a:lnTo>
                  <a:pt x="566" y="1954"/>
                </a:lnTo>
                <a:lnTo>
                  <a:pt x="902" y="2283"/>
                </a:lnTo>
                <a:lnTo>
                  <a:pt x="1243" y="2605"/>
                </a:lnTo>
                <a:lnTo>
                  <a:pt x="1584" y="2927"/>
                </a:lnTo>
                <a:lnTo>
                  <a:pt x="1936" y="3242"/>
                </a:lnTo>
                <a:lnTo>
                  <a:pt x="2289" y="3550"/>
                </a:lnTo>
                <a:lnTo>
                  <a:pt x="2647" y="3858"/>
                </a:lnTo>
                <a:lnTo>
                  <a:pt x="3011" y="4158"/>
                </a:lnTo>
                <a:lnTo>
                  <a:pt x="3375" y="4459"/>
                </a:lnTo>
                <a:lnTo>
                  <a:pt x="3745" y="4745"/>
                </a:lnTo>
                <a:lnTo>
                  <a:pt x="4115" y="5031"/>
                </a:lnTo>
                <a:lnTo>
                  <a:pt x="4485" y="5310"/>
                </a:lnTo>
                <a:lnTo>
                  <a:pt x="4855" y="5582"/>
                </a:lnTo>
                <a:lnTo>
                  <a:pt x="5225" y="5847"/>
                </a:lnTo>
                <a:lnTo>
                  <a:pt x="5601" y="6112"/>
                </a:lnTo>
                <a:lnTo>
                  <a:pt x="5965" y="6362"/>
                </a:lnTo>
                <a:lnTo>
                  <a:pt x="6017" y="6391"/>
                </a:lnTo>
                <a:lnTo>
                  <a:pt x="6069" y="6413"/>
                </a:lnTo>
                <a:lnTo>
                  <a:pt x="6115" y="6427"/>
                </a:lnTo>
                <a:lnTo>
                  <a:pt x="6167" y="6441"/>
                </a:lnTo>
                <a:lnTo>
                  <a:pt x="6265" y="6441"/>
                </a:lnTo>
                <a:lnTo>
                  <a:pt x="6312" y="6434"/>
                </a:lnTo>
                <a:lnTo>
                  <a:pt x="6358" y="6420"/>
                </a:lnTo>
                <a:lnTo>
                  <a:pt x="6404" y="6405"/>
                </a:lnTo>
                <a:lnTo>
                  <a:pt x="6444" y="6377"/>
                </a:lnTo>
                <a:lnTo>
                  <a:pt x="6491" y="6355"/>
                </a:lnTo>
                <a:lnTo>
                  <a:pt x="6531" y="6320"/>
                </a:lnTo>
                <a:lnTo>
                  <a:pt x="6566" y="6291"/>
                </a:lnTo>
                <a:lnTo>
                  <a:pt x="6600" y="6248"/>
                </a:lnTo>
                <a:lnTo>
                  <a:pt x="6635" y="6212"/>
                </a:lnTo>
                <a:lnTo>
                  <a:pt x="6670" y="6162"/>
                </a:lnTo>
                <a:lnTo>
                  <a:pt x="6693" y="6119"/>
                </a:lnTo>
                <a:lnTo>
                  <a:pt x="6722" y="6069"/>
                </a:lnTo>
                <a:lnTo>
                  <a:pt x="6739" y="6019"/>
                </a:lnTo>
                <a:lnTo>
                  <a:pt x="6757" y="5969"/>
                </a:lnTo>
                <a:lnTo>
                  <a:pt x="6774" y="5912"/>
                </a:lnTo>
                <a:lnTo>
                  <a:pt x="6785" y="5854"/>
                </a:lnTo>
                <a:lnTo>
                  <a:pt x="6791" y="5804"/>
                </a:lnTo>
                <a:lnTo>
                  <a:pt x="6791" y="5747"/>
                </a:lnTo>
                <a:lnTo>
                  <a:pt x="6785" y="5690"/>
                </a:lnTo>
                <a:lnTo>
                  <a:pt x="6780" y="5632"/>
                </a:lnTo>
                <a:lnTo>
                  <a:pt x="6768" y="5575"/>
                </a:lnTo>
                <a:lnTo>
                  <a:pt x="6751" y="5518"/>
                </a:lnTo>
                <a:lnTo>
                  <a:pt x="6728" y="5468"/>
                </a:lnTo>
                <a:lnTo>
                  <a:pt x="6699" y="5411"/>
                </a:lnTo>
                <a:lnTo>
                  <a:pt x="6664" y="5360"/>
                </a:lnTo>
                <a:lnTo>
                  <a:pt x="6624" y="5310"/>
                </a:lnTo>
                <a:lnTo>
                  <a:pt x="6312" y="4960"/>
                </a:lnTo>
                <a:lnTo>
                  <a:pt x="5994" y="4609"/>
                </a:lnTo>
                <a:lnTo>
                  <a:pt x="5676" y="4258"/>
                </a:lnTo>
                <a:lnTo>
                  <a:pt x="5346" y="3915"/>
                </a:lnTo>
                <a:lnTo>
                  <a:pt x="5017" y="3571"/>
                </a:lnTo>
                <a:lnTo>
                  <a:pt x="4676" y="3228"/>
                </a:lnTo>
                <a:lnTo>
                  <a:pt x="4341" y="2891"/>
                </a:lnTo>
                <a:lnTo>
                  <a:pt x="3994" y="2555"/>
                </a:lnTo>
                <a:lnTo>
                  <a:pt x="3647" y="2226"/>
                </a:lnTo>
                <a:lnTo>
                  <a:pt x="3300" y="1904"/>
                </a:lnTo>
                <a:lnTo>
                  <a:pt x="2948" y="1589"/>
                </a:lnTo>
                <a:lnTo>
                  <a:pt x="2595" y="1281"/>
                </a:lnTo>
                <a:lnTo>
                  <a:pt x="2237" y="981"/>
                </a:lnTo>
                <a:lnTo>
                  <a:pt x="1884" y="687"/>
                </a:lnTo>
                <a:lnTo>
                  <a:pt x="1526" y="401"/>
                </a:lnTo>
                <a:lnTo>
                  <a:pt x="1168" y="129"/>
                </a:lnTo>
                <a:lnTo>
                  <a:pt x="1098" y="86"/>
                </a:lnTo>
                <a:lnTo>
                  <a:pt x="1029" y="50"/>
                </a:lnTo>
                <a:lnTo>
                  <a:pt x="959" y="22"/>
                </a:lnTo>
                <a:lnTo>
                  <a:pt x="890" y="7"/>
                </a:lnTo>
                <a:lnTo>
                  <a:pt x="821"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8"/>
          <p:cNvSpPr/>
          <p:nvPr/>
        </p:nvSpPr>
        <p:spPr>
          <a:xfrm>
            <a:off x="5331036" y="496970"/>
            <a:ext cx="71156" cy="92875"/>
          </a:xfrm>
          <a:custGeom>
            <a:rect b="b" l="l" r="r" t="t"/>
            <a:pathLst>
              <a:path extrusionOk="0" h="5991" w="4590">
                <a:moveTo>
                  <a:pt x="781" y="0"/>
                </a:moveTo>
                <a:lnTo>
                  <a:pt x="717" y="7"/>
                </a:lnTo>
                <a:lnTo>
                  <a:pt x="654" y="14"/>
                </a:lnTo>
                <a:lnTo>
                  <a:pt x="590" y="36"/>
                </a:lnTo>
                <a:lnTo>
                  <a:pt x="527" y="57"/>
                </a:lnTo>
                <a:lnTo>
                  <a:pt x="463" y="86"/>
                </a:lnTo>
                <a:lnTo>
                  <a:pt x="405" y="115"/>
                </a:lnTo>
                <a:lnTo>
                  <a:pt x="348" y="157"/>
                </a:lnTo>
                <a:lnTo>
                  <a:pt x="296" y="200"/>
                </a:lnTo>
                <a:lnTo>
                  <a:pt x="244" y="243"/>
                </a:lnTo>
                <a:lnTo>
                  <a:pt x="197" y="301"/>
                </a:lnTo>
                <a:lnTo>
                  <a:pt x="157" y="351"/>
                </a:lnTo>
                <a:lnTo>
                  <a:pt x="116" y="408"/>
                </a:lnTo>
                <a:lnTo>
                  <a:pt x="87" y="472"/>
                </a:lnTo>
                <a:lnTo>
                  <a:pt x="59" y="537"/>
                </a:lnTo>
                <a:lnTo>
                  <a:pt x="35" y="608"/>
                </a:lnTo>
                <a:lnTo>
                  <a:pt x="18" y="680"/>
                </a:lnTo>
                <a:lnTo>
                  <a:pt x="7" y="751"/>
                </a:lnTo>
                <a:lnTo>
                  <a:pt x="1" y="830"/>
                </a:lnTo>
                <a:lnTo>
                  <a:pt x="7" y="909"/>
                </a:lnTo>
                <a:lnTo>
                  <a:pt x="12" y="988"/>
                </a:lnTo>
                <a:lnTo>
                  <a:pt x="30" y="1066"/>
                </a:lnTo>
                <a:lnTo>
                  <a:pt x="59" y="1145"/>
                </a:lnTo>
                <a:lnTo>
                  <a:pt x="93" y="1231"/>
                </a:lnTo>
                <a:lnTo>
                  <a:pt x="134" y="1310"/>
                </a:lnTo>
                <a:lnTo>
                  <a:pt x="319" y="1625"/>
                </a:lnTo>
                <a:lnTo>
                  <a:pt x="515" y="1932"/>
                </a:lnTo>
                <a:lnTo>
                  <a:pt x="712" y="2233"/>
                </a:lnTo>
                <a:lnTo>
                  <a:pt x="920" y="2526"/>
                </a:lnTo>
                <a:lnTo>
                  <a:pt x="1134" y="2813"/>
                </a:lnTo>
                <a:lnTo>
                  <a:pt x="1353" y="3099"/>
                </a:lnTo>
                <a:lnTo>
                  <a:pt x="1579" y="3385"/>
                </a:lnTo>
                <a:lnTo>
                  <a:pt x="1810" y="3657"/>
                </a:lnTo>
                <a:lnTo>
                  <a:pt x="2041" y="3936"/>
                </a:lnTo>
                <a:lnTo>
                  <a:pt x="2272" y="4208"/>
                </a:lnTo>
                <a:lnTo>
                  <a:pt x="2746" y="4738"/>
                </a:lnTo>
                <a:lnTo>
                  <a:pt x="3214" y="5267"/>
                </a:lnTo>
                <a:lnTo>
                  <a:pt x="3677" y="5790"/>
                </a:lnTo>
                <a:lnTo>
                  <a:pt x="3729" y="5840"/>
                </a:lnTo>
                <a:lnTo>
                  <a:pt x="3775" y="5883"/>
                </a:lnTo>
                <a:lnTo>
                  <a:pt x="3827" y="5926"/>
                </a:lnTo>
                <a:lnTo>
                  <a:pt x="3879" y="5947"/>
                </a:lnTo>
                <a:lnTo>
                  <a:pt x="3931" y="5969"/>
                </a:lnTo>
                <a:lnTo>
                  <a:pt x="3983" y="5983"/>
                </a:lnTo>
                <a:lnTo>
                  <a:pt x="4035" y="5990"/>
                </a:lnTo>
                <a:lnTo>
                  <a:pt x="4081" y="5990"/>
                </a:lnTo>
                <a:lnTo>
                  <a:pt x="4133" y="5983"/>
                </a:lnTo>
                <a:lnTo>
                  <a:pt x="4180" y="5976"/>
                </a:lnTo>
                <a:lnTo>
                  <a:pt x="4226" y="5954"/>
                </a:lnTo>
                <a:lnTo>
                  <a:pt x="4272" y="5933"/>
                </a:lnTo>
                <a:lnTo>
                  <a:pt x="4312" y="5904"/>
                </a:lnTo>
                <a:lnTo>
                  <a:pt x="4353" y="5869"/>
                </a:lnTo>
                <a:lnTo>
                  <a:pt x="4388" y="5833"/>
                </a:lnTo>
                <a:lnTo>
                  <a:pt x="4422" y="5790"/>
                </a:lnTo>
                <a:lnTo>
                  <a:pt x="4457" y="5747"/>
                </a:lnTo>
                <a:lnTo>
                  <a:pt x="4486" y="5697"/>
                </a:lnTo>
                <a:lnTo>
                  <a:pt x="4515" y="5647"/>
                </a:lnTo>
                <a:lnTo>
                  <a:pt x="4538" y="5589"/>
                </a:lnTo>
                <a:lnTo>
                  <a:pt x="4555" y="5532"/>
                </a:lnTo>
                <a:lnTo>
                  <a:pt x="4567" y="5475"/>
                </a:lnTo>
                <a:lnTo>
                  <a:pt x="4578" y="5411"/>
                </a:lnTo>
                <a:lnTo>
                  <a:pt x="4584" y="5346"/>
                </a:lnTo>
                <a:lnTo>
                  <a:pt x="4590" y="5282"/>
                </a:lnTo>
                <a:lnTo>
                  <a:pt x="4584" y="5217"/>
                </a:lnTo>
                <a:lnTo>
                  <a:pt x="4578" y="5153"/>
                </a:lnTo>
                <a:lnTo>
                  <a:pt x="4567" y="5088"/>
                </a:lnTo>
                <a:lnTo>
                  <a:pt x="4544" y="5017"/>
                </a:lnTo>
                <a:lnTo>
                  <a:pt x="4521" y="4952"/>
                </a:lnTo>
                <a:lnTo>
                  <a:pt x="4492" y="4888"/>
                </a:lnTo>
                <a:lnTo>
                  <a:pt x="4451" y="4824"/>
                </a:lnTo>
                <a:lnTo>
                  <a:pt x="4087" y="4230"/>
                </a:lnTo>
                <a:lnTo>
                  <a:pt x="3717" y="3628"/>
                </a:lnTo>
                <a:lnTo>
                  <a:pt x="3341" y="3020"/>
                </a:lnTo>
                <a:lnTo>
                  <a:pt x="2960" y="2412"/>
                </a:lnTo>
                <a:lnTo>
                  <a:pt x="2764" y="2118"/>
                </a:lnTo>
                <a:lnTo>
                  <a:pt x="2567" y="1825"/>
                </a:lnTo>
                <a:lnTo>
                  <a:pt x="2365" y="1539"/>
                </a:lnTo>
                <a:lnTo>
                  <a:pt x="2157" y="1252"/>
                </a:lnTo>
                <a:lnTo>
                  <a:pt x="1943" y="980"/>
                </a:lnTo>
                <a:lnTo>
                  <a:pt x="1729" y="716"/>
                </a:lnTo>
                <a:lnTo>
                  <a:pt x="1509" y="465"/>
                </a:lnTo>
                <a:lnTo>
                  <a:pt x="1284" y="215"/>
                </a:lnTo>
                <a:lnTo>
                  <a:pt x="1226" y="165"/>
                </a:lnTo>
                <a:lnTo>
                  <a:pt x="1168" y="115"/>
                </a:lnTo>
                <a:lnTo>
                  <a:pt x="1105" y="79"/>
                </a:lnTo>
                <a:lnTo>
                  <a:pt x="1041" y="50"/>
                </a:lnTo>
                <a:lnTo>
                  <a:pt x="978" y="29"/>
                </a:lnTo>
                <a:lnTo>
                  <a:pt x="914" y="14"/>
                </a:lnTo>
                <a:lnTo>
                  <a:pt x="845" y="7"/>
                </a:lnTo>
                <a:lnTo>
                  <a:pt x="781"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8"/>
          <p:cNvSpPr/>
          <p:nvPr/>
        </p:nvSpPr>
        <p:spPr>
          <a:xfrm>
            <a:off x="5069773" y="380686"/>
            <a:ext cx="118641" cy="56941"/>
          </a:xfrm>
          <a:custGeom>
            <a:rect b="b" l="l" r="r" t="t"/>
            <a:pathLst>
              <a:path extrusionOk="0" h="3673" w="7653">
                <a:moveTo>
                  <a:pt x="850" y="1"/>
                </a:moveTo>
                <a:lnTo>
                  <a:pt x="763" y="15"/>
                </a:lnTo>
                <a:lnTo>
                  <a:pt x="676" y="29"/>
                </a:lnTo>
                <a:lnTo>
                  <a:pt x="595" y="58"/>
                </a:lnTo>
                <a:lnTo>
                  <a:pt x="520" y="94"/>
                </a:lnTo>
                <a:lnTo>
                  <a:pt x="445" y="137"/>
                </a:lnTo>
                <a:lnTo>
                  <a:pt x="382" y="187"/>
                </a:lnTo>
                <a:lnTo>
                  <a:pt x="318" y="244"/>
                </a:lnTo>
                <a:lnTo>
                  <a:pt x="260" y="301"/>
                </a:lnTo>
                <a:lnTo>
                  <a:pt x="208" y="373"/>
                </a:lnTo>
                <a:lnTo>
                  <a:pt x="162" y="444"/>
                </a:lnTo>
                <a:lnTo>
                  <a:pt x="122" y="523"/>
                </a:lnTo>
                <a:lnTo>
                  <a:pt x="87" y="602"/>
                </a:lnTo>
                <a:lnTo>
                  <a:pt x="58" y="688"/>
                </a:lnTo>
                <a:lnTo>
                  <a:pt x="35" y="774"/>
                </a:lnTo>
                <a:lnTo>
                  <a:pt x="17" y="860"/>
                </a:lnTo>
                <a:lnTo>
                  <a:pt x="6" y="953"/>
                </a:lnTo>
                <a:lnTo>
                  <a:pt x="0" y="1038"/>
                </a:lnTo>
                <a:lnTo>
                  <a:pt x="6" y="1132"/>
                </a:lnTo>
                <a:lnTo>
                  <a:pt x="12" y="1225"/>
                </a:lnTo>
                <a:lnTo>
                  <a:pt x="29" y="1310"/>
                </a:lnTo>
                <a:lnTo>
                  <a:pt x="52" y="1403"/>
                </a:lnTo>
                <a:lnTo>
                  <a:pt x="81" y="1489"/>
                </a:lnTo>
                <a:lnTo>
                  <a:pt x="122" y="1568"/>
                </a:lnTo>
                <a:lnTo>
                  <a:pt x="162" y="1647"/>
                </a:lnTo>
                <a:lnTo>
                  <a:pt x="214" y="1726"/>
                </a:lnTo>
                <a:lnTo>
                  <a:pt x="278" y="1797"/>
                </a:lnTo>
                <a:lnTo>
                  <a:pt x="341" y="1869"/>
                </a:lnTo>
                <a:lnTo>
                  <a:pt x="422" y="1926"/>
                </a:lnTo>
                <a:lnTo>
                  <a:pt x="503" y="1983"/>
                </a:lnTo>
                <a:lnTo>
                  <a:pt x="595" y="2033"/>
                </a:lnTo>
                <a:lnTo>
                  <a:pt x="977" y="2205"/>
                </a:lnTo>
                <a:lnTo>
                  <a:pt x="1370" y="2362"/>
                </a:lnTo>
                <a:lnTo>
                  <a:pt x="1769" y="2506"/>
                </a:lnTo>
                <a:lnTo>
                  <a:pt x="2179" y="2642"/>
                </a:lnTo>
                <a:lnTo>
                  <a:pt x="2589" y="2770"/>
                </a:lnTo>
                <a:lnTo>
                  <a:pt x="3006" y="2885"/>
                </a:lnTo>
                <a:lnTo>
                  <a:pt x="3428" y="2992"/>
                </a:lnTo>
                <a:lnTo>
                  <a:pt x="3849" y="3085"/>
                </a:lnTo>
                <a:lnTo>
                  <a:pt x="4271" y="3178"/>
                </a:lnTo>
                <a:lnTo>
                  <a:pt x="4693" y="3264"/>
                </a:lnTo>
                <a:lnTo>
                  <a:pt x="5121" y="3343"/>
                </a:lnTo>
                <a:lnTo>
                  <a:pt x="5543" y="3415"/>
                </a:lnTo>
                <a:lnTo>
                  <a:pt x="6375" y="3543"/>
                </a:lnTo>
                <a:lnTo>
                  <a:pt x="7190" y="3665"/>
                </a:lnTo>
                <a:lnTo>
                  <a:pt x="7248" y="3672"/>
                </a:lnTo>
                <a:lnTo>
                  <a:pt x="7300" y="3665"/>
                </a:lnTo>
                <a:lnTo>
                  <a:pt x="7346" y="3658"/>
                </a:lnTo>
                <a:lnTo>
                  <a:pt x="7387" y="3651"/>
                </a:lnTo>
                <a:lnTo>
                  <a:pt x="7427" y="3629"/>
                </a:lnTo>
                <a:lnTo>
                  <a:pt x="7468" y="3608"/>
                </a:lnTo>
                <a:lnTo>
                  <a:pt x="7502" y="3579"/>
                </a:lnTo>
                <a:lnTo>
                  <a:pt x="7531" y="3550"/>
                </a:lnTo>
                <a:lnTo>
                  <a:pt x="7560" y="3515"/>
                </a:lnTo>
                <a:lnTo>
                  <a:pt x="7583" y="3472"/>
                </a:lnTo>
                <a:lnTo>
                  <a:pt x="7600" y="3429"/>
                </a:lnTo>
                <a:lnTo>
                  <a:pt x="7618" y="3386"/>
                </a:lnTo>
                <a:lnTo>
                  <a:pt x="7635" y="3336"/>
                </a:lnTo>
                <a:lnTo>
                  <a:pt x="7641" y="3293"/>
                </a:lnTo>
                <a:lnTo>
                  <a:pt x="7652" y="3185"/>
                </a:lnTo>
                <a:lnTo>
                  <a:pt x="7652" y="3078"/>
                </a:lnTo>
                <a:lnTo>
                  <a:pt x="7641" y="2971"/>
                </a:lnTo>
                <a:lnTo>
                  <a:pt x="7618" y="2871"/>
                </a:lnTo>
                <a:lnTo>
                  <a:pt x="7577" y="2763"/>
                </a:lnTo>
                <a:lnTo>
                  <a:pt x="7531" y="2670"/>
                </a:lnTo>
                <a:lnTo>
                  <a:pt x="7502" y="2627"/>
                </a:lnTo>
                <a:lnTo>
                  <a:pt x="7473" y="2591"/>
                </a:lnTo>
                <a:lnTo>
                  <a:pt x="7439" y="2556"/>
                </a:lnTo>
                <a:lnTo>
                  <a:pt x="7404" y="2520"/>
                </a:lnTo>
                <a:lnTo>
                  <a:pt x="7364" y="2491"/>
                </a:lnTo>
                <a:lnTo>
                  <a:pt x="7323" y="2470"/>
                </a:lnTo>
                <a:lnTo>
                  <a:pt x="6577" y="2098"/>
                </a:lnTo>
                <a:lnTo>
                  <a:pt x="5809" y="1718"/>
                </a:lnTo>
                <a:lnTo>
                  <a:pt x="5422" y="1539"/>
                </a:lnTo>
                <a:lnTo>
                  <a:pt x="5029" y="1353"/>
                </a:lnTo>
                <a:lnTo>
                  <a:pt x="4635" y="1182"/>
                </a:lnTo>
                <a:lnTo>
                  <a:pt x="4237" y="1010"/>
                </a:lnTo>
                <a:lnTo>
                  <a:pt x="3838" y="852"/>
                </a:lnTo>
                <a:lnTo>
                  <a:pt x="3433" y="695"/>
                </a:lnTo>
                <a:lnTo>
                  <a:pt x="3034" y="552"/>
                </a:lnTo>
                <a:lnTo>
                  <a:pt x="2636" y="416"/>
                </a:lnTo>
                <a:lnTo>
                  <a:pt x="2231" y="294"/>
                </a:lnTo>
                <a:lnTo>
                  <a:pt x="1832" y="187"/>
                </a:lnTo>
                <a:lnTo>
                  <a:pt x="1439" y="94"/>
                </a:lnTo>
                <a:lnTo>
                  <a:pt x="1046" y="15"/>
                </a:lnTo>
                <a:lnTo>
                  <a:pt x="948" y="8"/>
                </a:lnTo>
                <a:lnTo>
                  <a:pt x="85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8"/>
          <p:cNvSpPr/>
          <p:nvPr/>
        </p:nvSpPr>
        <p:spPr>
          <a:xfrm>
            <a:off x="4794210" y="276958"/>
            <a:ext cx="129120" cy="75342"/>
          </a:xfrm>
          <a:custGeom>
            <a:rect b="b" l="l" r="r" t="t"/>
            <a:pathLst>
              <a:path extrusionOk="0" h="4860" w="8329">
                <a:moveTo>
                  <a:pt x="769" y="0"/>
                </a:moveTo>
                <a:lnTo>
                  <a:pt x="682" y="7"/>
                </a:lnTo>
                <a:lnTo>
                  <a:pt x="601" y="22"/>
                </a:lnTo>
                <a:lnTo>
                  <a:pt x="520" y="50"/>
                </a:lnTo>
                <a:lnTo>
                  <a:pt x="451" y="93"/>
                </a:lnTo>
                <a:lnTo>
                  <a:pt x="382" y="136"/>
                </a:lnTo>
                <a:lnTo>
                  <a:pt x="318" y="193"/>
                </a:lnTo>
                <a:lnTo>
                  <a:pt x="260" y="258"/>
                </a:lnTo>
                <a:lnTo>
                  <a:pt x="208" y="329"/>
                </a:lnTo>
                <a:lnTo>
                  <a:pt x="162" y="408"/>
                </a:lnTo>
                <a:lnTo>
                  <a:pt x="122" y="487"/>
                </a:lnTo>
                <a:lnTo>
                  <a:pt x="87" y="573"/>
                </a:lnTo>
                <a:lnTo>
                  <a:pt x="58" y="666"/>
                </a:lnTo>
                <a:lnTo>
                  <a:pt x="35" y="759"/>
                </a:lnTo>
                <a:lnTo>
                  <a:pt x="18" y="859"/>
                </a:lnTo>
                <a:lnTo>
                  <a:pt x="6" y="959"/>
                </a:lnTo>
                <a:lnTo>
                  <a:pt x="0" y="1059"/>
                </a:lnTo>
                <a:lnTo>
                  <a:pt x="0" y="1160"/>
                </a:lnTo>
                <a:lnTo>
                  <a:pt x="12" y="1260"/>
                </a:lnTo>
                <a:lnTo>
                  <a:pt x="29" y="1360"/>
                </a:lnTo>
                <a:lnTo>
                  <a:pt x="52" y="1460"/>
                </a:lnTo>
                <a:lnTo>
                  <a:pt x="81" y="1553"/>
                </a:lnTo>
                <a:lnTo>
                  <a:pt x="116" y="1646"/>
                </a:lnTo>
                <a:lnTo>
                  <a:pt x="162" y="1739"/>
                </a:lnTo>
                <a:lnTo>
                  <a:pt x="214" y="1818"/>
                </a:lnTo>
                <a:lnTo>
                  <a:pt x="278" y="1897"/>
                </a:lnTo>
                <a:lnTo>
                  <a:pt x="341" y="1975"/>
                </a:lnTo>
                <a:lnTo>
                  <a:pt x="422" y="2040"/>
                </a:lnTo>
                <a:lnTo>
                  <a:pt x="503" y="2097"/>
                </a:lnTo>
                <a:lnTo>
                  <a:pt x="596" y="2147"/>
                </a:lnTo>
                <a:lnTo>
                  <a:pt x="1023" y="2348"/>
                </a:lnTo>
                <a:lnTo>
                  <a:pt x="1451" y="2541"/>
                </a:lnTo>
                <a:lnTo>
                  <a:pt x="1884" y="2727"/>
                </a:lnTo>
                <a:lnTo>
                  <a:pt x="2318" y="2913"/>
                </a:lnTo>
                <a:lnTo>
                  <a:pt x="2751" y="3085"/>
                </a:lnTo>
                <a:lnTo>
                  <a:pt x="3191" y="3256"/>
                </a:lnTo>
                <a:lnTo>
                  <a:pt x="4063" y="3593"/>
                </a:lnTo>
                <a:lnTo>
                  <a:pt x="4948" y="3908"/>
                </a:lnTo>
                <a:lnTo>
                  <a:pt x="5832" y="4215"/>
                </a:lnTo>
                <a:lnTo>
                  <a:pt x="7589" y="4824"/>
                </a:lnTo>
                <a:lnTo>
                  <a:pt x="7664" y="4845"/>
                </a:lnTo>
                <a:lnTo>
                  <a:pt x="7734" y="4852"/>
                </a:lnTo>
                <a:lnTo>
                  <a:pt x="7797" y="4860"/>
                </a:lnTo>
                <a:lnTo>
                  <a:pt x="7861" y="4852"/>
                </a:lnTo>
                <a:lnTo>
                  <a:pt x="7918" y="4838"/>
                </a:lnTo>
                <a:lnTo>
                  <a:pt x="7971" y="4817"/>
                </a:lnTo>
                <a:lnTo>
                  <a:pt x="8023" y="4795"/>
                </a:lnTo>
                <a:lnTo>
                  <a:pt x="8069" y="4759"/>
                </a:lnTo>
                <a:lnTo>
                  <a:pt x="8115" y="4724"/>
                </a:lnTo>
                <a:lnTo>
                  <a:pt x="8155" y="4681"/>
                </a:lnTo>
                <a:lnTo>
                  <a:pt x="8190" y="4631"/>
                </a:lnTo>
                <a:lnTo>
                  <a:pt x="8225" y="4573"/>
                </a:lnTo>
                <a:lnTo>
                  <a:pt x="8254" y="4516"/>
                </a:lnTo>
                <a:lnTo>
                  <a:pt x="8277" y="4459"/>
                </a:lnTo>
                <a:lnTo>
                  <a:pt x="8294" y="4394"/>
                </a:lnTo>
                <a:lnTo>
                  <a:pt x="8312" y="4330"/>
                </a:lnTo>
                <a:lnTo>
                  <a:pt x="8323" y="4266"/>
                </a:lnTo>
                <a:lnTo>
                  <a:pt x="8329" y="4194"/>
                </a:lnTo>
                <a:lnTo>
                  <a:pt x="8329" y="4122"/>
                </a:lnTo>
                <a:lnTo>
                  <a:pt x="8329" y="4058"/>
                </a:lnTo>
                <a:lnTo>
                  <a:pt x="8323" y="3986"/>
                </a:lnTo>
                <a:lnTo>
                  <a:pt x="8312" y="3915"/>
                </a:lnTo>
                <a:lnTo>
                  <a:pt x="8294" y="3850"/>
                </a:lnTo>
                <a:lnTo>
                  <a:pt x="8271" y="3779"/>
                </a:lnTo>
                <a:lnTo>
                  <a:pt x="8248" y="3715"/>
                </a:lnTo>
                <a:lnTo>
                  <a:pt x="8213" y="3650"/>
                </a:lnTo>
                <a:lnTo>
                  <a:pt x="8179" y="3593"/>
                </a:lnTo>
                <a:lnTo>
                  <a:pt x="8138" y="3536"/>
                </a:lnTo>
                <a:lnTo>
                  <a:pt x="8092" y="3486"/>
                </a:lnTo>
                <a:lnTo>
                  <a:pt x="8034" y="3435"/>
                </a:lnTo>
                <a:lnTo>
                  <a:pt x="7982" y="3392"/>
                </a:lnTo>
                <a:lnTo>
                  <a:pt x="7918" y="3357"/>
                </a:lnTo>
                <a:lnTo>
                  <a:pt x="6225" y="2476"/>
                </a:lnTo>
                <a:lnTo>
                  <a:pt x="5375" y="2040"/>
                </a:lnTo>
                <a:lnTo>
                  <a:pt x="4520" y="1603"/>
                </a:lnTo>
                <a:lnTo>
                  <a:pt x="3659" y="1188"/>
                </a:lnTo>
                <a:lnTo>
                  <a:pt x="3231" y="988"/>
                </a:lnTo>
                <a:lnTo>
                  <a:pt x="2798" y="787"/>
                </a:lnTo>
                <a:lnTo>
                  <a:pt x="2364" y="594"/>
                </a:lnTo>
                <a:lnTo>
                  <a:pt x="1931" y="408"/>
                </a:lnTo>
                <a:lnTo>
                  <a:pt x="1497" y="229"/>
                </a:lnTo>
                <a:lnTo>
                  <a:pt x="1064" y="57"/>
                </a:lnTo>
                <a:lnTo>
                  <a:pt x="960" y="29"/>
                </a:lnTo>
                <a:lnTo>
                  <a:pt x="861" y="7"/>
                </a:lnTo>
                <a:lnTo>
                  <a:pt x="76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8"/>
          <p:cNvSpPr/>
          <p:nvPr/>
        </p:nvSpPr>
        <p:spPr>
          <a:xfrm>
            <a:off x="4405671" y="228032"/>
            <a:ext cx="75993" cy="39283"/>
          </a:xfrm>
          <a:custGeom>
            <a:rect b="b" l="l" r="r" t="t"/>
            <a:pathLst>
              <a:path extrusionOk="0" h="2534" w="4902">
                <a:moveTo>
                  <a:pt x="729" y="0"/>
                </a:moveTo>
                <a:lnTo>
                  <a:pt x="648" y="7"/>
                </a:lnTo>
                <a:lnTo>
                  <a:pt x="573" y="21"/>
                </a:lnTo>
                <a:lnTo>
                  <a:pt x="498" y="50"/>
                </a:lnTo>
                <a:lnTo>
                  <a:pt x="428" y="79"/>
                </a:lnTo>
                <a:lnTo>
                  <a:pt x="365" y="129"/>
                </a:lnTo>
                <a:lnTo>
                  <a:pt x="307" y="179"/>
                </a:lnTo>
                <a:lnTo>
                  <a:pt x="255" y="236"/>
                </a:lnTo>
                <a:lnTo>
                  <a:pt x="209" y="301"/>
                </a:lnTo>
                <a:lnTo>
                  <a:pt x="162" y="372"/>
                </a:lnTo>
                <a:lnTo>
                  <a:pt x="122" y="451"/>
                </a:lnTo>
                <a:lnTo>
                  <a:pt x="87" y="537"/>
                </a:lnTo>
                <a:lnTo>
                  <a:pt x="64" y="623"/>
                </a:lnTo>
                <a:lnTo>
                  <a:pt x="41" y="709"/>
                </a:lnTo>
                <a:lnTo>
                  <a:pt x="18" y="802"/>
                </a:lnTo>
                <a:lnTo>
                  <a:pt x="6" y="895"/>
                </a:lnTo>
                <a:lnTo>
                  <a:pt x="0" y="988"/>
                </a:lnTo>
                <a:lnTo>
                  <a:pt x="0" y="1081"/>
                </a:lnTo>
                <a:lnTo>
                  <a:pt x="6" y="1174"/>
                </a:lnTo>
                <a:lnTo>
                  <a:pt x="12" y="1267"/>
                </a:lnTo>
                <a:lnTo>
                  <a:pt x="29" y="1360"/>
                </a:lnTo>
                <a:lnTo>
                  <a:pt x="53" y="1453"/>
                </a:lnTo>
                <a:lnTo>
                  <a:pt x="76" y="1532"/>
                </a:lnTo>
                <a:lnTo>
                  <a:pt x="110" y="1617"/>
                </a:lnTo>
                <a:lnTo>
                  <a:pt x="151" y="1696"/>
                </a:lnTo>
                <a:lnTo>
                  <a:pt x="191" y="1768"/>
                </a:lnTo>
                <a:lnTo>
                  <a:pt x="243" y="1832"/>
                </a:lnTo>
                <a:lnTo>
                  <a:pt x="301" y="1889"/>
                </a:lnTo>
                <a:lnTo>
                  <a:pt x="365" y="1947"/>
                </a:lnTo>
                <a:lnTo>
                  <a:pt x="434" y="1990"/>
                </a:lnTo>
                <a:lnTo>
                  <a:pt x="509" y="2025"/>
                </a:lnTo>
                <a:lnTo>
                  <a:pt x="596" y="2047"/>
                </a:lnTo>
                <a:lnTo>
                  <a:pt x="1041" y="2147"/>
                </a:lnTo>
                <a:lnTo>
                  <a:pt x="1497" y="2240"/>
                </a:lnTo>
                <a:lnTo>
                  <a:pt x="1954" y="2312"/>
                </a:lnTo>
                <a:lnTo>
                  <a:pt x="2422" y="2376"/>
                </a:lnTo>
                <a:lnTo>
                  <a:pt x="2885" y="2433"/>
                </a:lnTo>
                <a:lnTo>
                  <a:pt x="3347" y="2476"/>
                </a:lnTo>
                <a:lnTo>
                  <a:pt x="3809" y="2505"/>
                </a:lnTo>
                <a:lnTo>
                  <a:pt x="4260" y="2534"/>
                </a:lnTo>
                <a:lnTo>
                  <a:pt x="4329" y="2534"/>
                </a:lnTo>
                <a:lnTo>
                  <a:pt x="4399" y="2519"/>
                </a:lnTo>
                <a:lnTo>
                  <a:pt x="4457" y="2505"/>
                </a:lnTo>
                <a:lnTo>
                  <a:pt x="4514" y="2483"/>
                </a:lnTo>
                <a:lnTo>
                  <a:pt x="4572" y="2455"/>
                </a:lnTo>
                <a:lnTo>
                  <a:pt x="4618" y="2419"/>
                </a:lnTo>
                <a:lnTo>
                  <a:pt x="4665" y="2376"/>
                </a:lnTo>
                <a:lnTo>
                  <a:pt x="4705" y="2333"/>
                </a:lnTo>
                <a:lnTo>
                  <a:pt x="4746" y="2276"/>
                </a:lnTo>
                <a:lnTo>
                  <a:pt x="4780" y="2226"/>
                </a:lnTo>
                <a:lnTo>
                  <a:pt x="4809" y="2169"/>
                </a:lnTo>
                <a:lnTo>
                  <a:pt x="4832" y="2104"/>
                </a:lnTo>
                <a:lnTo>
                  <a:pt x="4855" y="2040"/>
                </a:lnTo>
                <a:lnTo>
                  <a:pt x="4873" y="1975"/>
                </a:lnTo>
                <a:lnTo>
                  <a:pt x="4884" y="1904"/>
                </a:lnTo>
                <a:lnTo>
                  <a:pt x="4896" y="1832"/>
                </a:lnTo>
                <a:lnTo>
                  <a:pt x="4902" y="1768"/>
                </a:lnTo>
                <a:lnTo>
                  <a:pt x="4902" y="1696"/>
                </a:lnTo>
                <a:lnTo>
                  <a:pt x="4896" y="1625"/>
                </a:lnTo>
                <a:lnTo>
                  <a:pt x="4890" y="1553"/>
                </a:lnTo>
                <a:lnTo>
                  <a:pt x="4879" y="1481"/>
                </a:lnTo>
                <a:lnTo>
                  <a:pt x="4861" y="1417"/>
                </a:lnTo>
                <a:lnTo>
                  <a:pt x="4838" y="1353"/>
                </a:lnTo>
                <a:lnTo>
                  <a:pt x="4809" y="1288"/>
                </a:lnTo>
                <a:lnTo>
                  <a:pt x="4780" y="1231"/>
                </a:lnTo>
                <a:lnTo>
                  <a:pt x="4746" y="1174"/>
                </a:lnTo>
                <a:lnTo>
                  <a:pt x="4705" y="1116"/>
                </a:lnTo>
                <a:lnTo>
                  <a:pt x="4659" y="1074"/>
                </a:lnTo>
                <a:lnTo>
                  <a:pt x="4613" y="1031"/>
                </a:lnTo>
                <a:lnTo>
                  <a:pt x="4561" y="988"/>
                </a:lnTo>
                <a:lnTo>
                  <a:pt x="4503" y="959"/>
                </a:lnTo>
                <a:lnTo>
                  <a:pt x="4439" y="930"/>
                </a:lnTo>
                <a:lnTo>
                  <a:pt x="3994" y="780"/>
                </a:lnTo>
                <a:lnTo>
                  <a:pt x="3549" y="637"/>
                </a:lnTo>
                <a:lnTo>
                  <a:pt x="3098" y="508"/>
                </a:lnTo>
                <a:lnTo>
                  <a:pt x="2642" y="379"/>
                </a:lnTo>
                <a:lnTo>
                  <a:pt x="2185" y="272"/>
                </a:lnTo>
                <a:lnTo>
                  <a:pt x="1729" y="172"/>
                </a:lnTo>
                <a:lnTo>
                  <a:pt x="1272" y="86"/>
                </a:lnTo>
                <a:lnTo>
                  <a:pt x="815" y="7"/>
                </a:lnTo>
                <a:lnTo>
                  <a:pt x="72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8"/>
          <p:cNvSpPr/>
          <p:nvPr/>
        </p:nvSpPr>
        <p:spPr>
          <a:xfrm>
            <a:off x="3720026" y="182098"/>
            <a:ext cx="89790" cy="39950"/>
          </a:xfrm>
          <a:custGeom>
            <a:rect b="b" l="l" r="r" t="t"/>
            <a:pathLst>
              <a:path extrusionOk="0" h="2577" w="5792">
                <a:moveTo>
                  <a:pt x="1503" y="0"/>
                </a:moveTo>
                <a:lnTo>
                  <a:pt x="1358" y="7"/>
                </a:lnTo>
                <a:lnTo>
                  <a:pt x="1208" y="14"/>
                </a:lnTo>
                <a:lnTo>
                  <a:pt x="1064" y="29"/>
                </a:lnTo>
                <a:lnTo>
                  <a:pt x="925" y="50"/>
                </a:lnTo>
                <a:lnTo>
                  <a:pt x="780" y="86"/>
                </a:lnTo>
                <a:lnTo>
                  <a:pt x="642" y="136"/>
                </a:lnTo>
                <a:lnTo>
                  <a:pt x="503" y="186"/>
                </a:lnTo>
                <a:lnTo>
                  <a:pt x="445" y="222"/>
                </a:lnTo>
                <a:lnTo>
                  <a:pt x="387" y="258"/>
                </a:lnTo>
                <a:lnTo>
                  <a:pt x="335" y="294"/>
                </a:lnTo>
                <a:lnTo>
                  <a:pt x="289" y="336"/>
                </a:lnTo>
                <a:lnTo>
                  <a:pt x="243" y="379"/>
                </a:lnTo>
                <a:lnTo>
                  <a:pt x="202" y="430"/>
                </a:lnTo>
                <a:lnTo>
                  <a:pt x="168" y="480"/>
                </a:lnTo>
                <a:lnTo>
                  <a:pt x="133" y="537"/>
                </a:lnTo>
                <a:lnTo>
                  <a:pt x="104" y="594"/>
                </a:lnTo>
                <a:lnTo>
                  <a:pt x="75" y="651"/>
                </a:lnTo>
                <a:lnTo>
                  <a:pt x="52" y="716"/>
                </a:lnTo>
                <a:lnTo>
                  <a:pt x="35" y="780"/>
                </a:lnTo>
                <a:lnTo>
                  <a:pt x="23" y="837"/>
                </a:lnTo>
                <a:lnTo>
                  <a:pt x="12" y="902"/>
                </a:lnTo>
                <a:lnTo>
                  <a:pt x="6" y="966"/>
                </a:lnTo>
                <a:lnTo>
                  <a:pt x="0" y="1038"/>
                </a:lnTo>
                <a:lnTo>
                  <a:pt x="6" y="1102"/>
                </a:lnTo>
                <a:lnTo>
                  <a:pt x="12" y="1167"/>
                </a:lnTo>
                <a:lnTo>
                  <a:pt x="17" y="1231"/>
                </a:lnTo>
                <a:lnTo>
                  <a:pt x="29" y="1288"/>
                </a:lnTo>
                <a:lnTo>
                  <a:pt x="46" y="1353"/>
                </a:lnTo>
                <a:lnTo>
                  <a:pt x="70" y="1417"/>
                </a:lnTo>
                <a:lnTo>
                  <a:pt x="93" y="1474"/>
                </a:lnTo>
                <a:lnTo>
                  <a:pt x="122" y="1532"/>
                </a:lnTo>
                <a:lnTo>
                  <a:pt x="156" y="1582"/>
                </a:lnTo>
                <a:lnTo>
                  <a:pt x="191" y="1632"/>
                </a:lnTo>
                <a:lnTo>
                  <a:pt x="237" y="1682"/>
                </a:lnTo>
                <a:lnTo>
                  <a:pt x="278" y="1725"/>
                </a:lnTo>
                <a:lnTo>
                  <a:pt x="330" y="1768"/>
                </a:lnTo>
                <a:lnTo>
                  <a:pt x="382" y="1804"/>
                </a:lnTo>
                <a:lnTo>
                  <a:pt x="439" y="1839"/>
                </a:lnTo>
                <a:lnTo>
                  <a:pt x="503" y="1868"/>
                </a:lnTo>
                <a:lnTo>
                  <a:pt x="630" y="1918"/>
                </a:lnTo>
                <a:lnTo>
                  <a:pt x="757" y="1954"/>
                </a:lnTo>
                <a:lnTo>
                  <a:pt x="884" y="1990"/>
                </a:lnTo>
                <a:lnTo>
                  <a:pt x="1017" y="2011"/>
                </a:lnTo>
                <a:lnTo>
                  <a:pt x="1145" y="2033"/>
                </a:lnTo>
                <a:lnTo>
                  <a:pt x="1277" y="2047"/>
                </a:lnTo>
                <a:lnTo>
                  <a:pt x="1543" y="2061"/>
                </a:lnTo>
                <a:lnTo>
                  <a:pt x="1809" y="2068"/>
                </a:lnTo>
                <a:lnTo>
                  <a:pt x="2075" y="2076"/>
                </a:lnTo>
                <a:lnTo>
                  <a:pt x="2341" y="2083"/>
                </a:lnTo>
                <a:lnTo>
                  <a:pt x="2607" y="2104"/>
                </a:lnTo>
                <a:lnTo>
                  <a:pt x="2902" y="2133"/>
                </a:lnTo>
                <a:lnTo>
                  <a:pt x="3191" y="2183"/>
                </a:lnTo>
                <a:lnTo>
                  <a:pt x="3485" y="2233"/>
                </a:lnTo>
                <a:lnTo>
                  <a:pt x="3774" y="2290"/>
                </a:lnTo>
                <a:lnTo>
                  <a:pt x="4352" y="2419"/>
                </a:lnTo>
                <a:lnTo>
                  <a:pt x="4930" y="2555"/>
                </a:lnTo>
                <a:lnTo>
                  <a:pt x="5011" y="2569"/>
                </a:lnTo>
                <a:lnTo>
                  <a:pt x="5092" y="2577"/>
                </a:lnTo>
                <a:lnTo>
                  <a:pt x="5167" y="2569"/>
                </a:lnTo>
                <a:lnTo>
                  <a:pt x="5237" y="2562"/>
                </a:lnTo>
                <a:lnTo>
                  <a:pt x="5306" y="2541"/>
                </a:lnTo>
                <a:lnTo>
                  <a:pt x="5370" y="2512"/>
                </a:lnTo>
                <a:lnTo>
                  <a:pt x="5427" y="2476"/>
                </a:lnTo>
                <a:lnTo>
                  <a:pt x="5479" y="2433"/>
                </a:lnTo>
                <a:lnTo>
                  <a:pt x="5531" y="2390"/>
                </a:lnTo>
                <a:lnTo>
                  <a:pt x="5578" y="2340"/>
                </a:lnTo>
                <a:lnTo>
                  <a:pt x="5624" y="2283"/>
                </a:lnTo>
                <a:lnTo>
                  <a:pt x="5658" y="2219"/>
                </a:lnTo>
                <a:lnTo>
                  <a:pt x="5693" y="2154"/>
                </a:lnTo>
                <a:lnTo>
                  <a:pt x="5722" y="2083"/>
                </a:lnTo>
                <a:lnTo>
                  <a:pt x="5745" y="2018"/>
                </a:lnTo>
                <a:lnTo>
                  <a:pt x="5768" y="1940"/>
                </a:lnTo>
                <a:lnTo>
                  <a:pt x="5780" y="1868"/>
                </a:lnTo>
                <a:lnTo>
                  <a:pt x="5791" y="1789"/>
                </a:lnTo>
                <a:lnTo>
                  <a:pt x="5791" y="1718"/>
                </a:lnTo>
                <a:lnTo>
                  <a:pt x="5791" y="1639"/>
                </a:lnTo>
                <a:lnTo>
                  <a:pt x="5786" y="1560"/>
                </a:lnTo>
                <a:lnTo>
                  <a:pt x="5768" y="1482"/>
                </a:lnTo>
                <a:lnTo>
                  <a:pt x="5751" y="1410"/>
                </a:lnTo>
                <a:lnTo>
                  <a:pt x="5728" y="1338"/>
                </a:lnTo>
                <a:lnTo>
                  <a:pt x="5693" y="1267"/>
                </a:lnTo>
                <a:lnTo>
                  <a:pt x="5658" y="1202"/>
                </a:lnTo>
                <a:lnTo>
                  <a:pt x="5612" y="1138"/>
                </a:lnTo>
                <a:lnTo>
                  <a:pt x="5566" y="1081"/>
                </a:lnTo>
                <a:lnTo>
                  <a:pt x="5508" y="1024"/>
                </a:lnTo>
                <a:lnTo>
                  <a:pt x="5445" y="973"/>
                </a:lnTo>
                <a:lnTo>
                  <a:pt x="5375" y="923"/>
                </a:lnTo>
                <a:lnTo>
                  <a:pt x="5300" y="888"/>
                </a:lnTo>
                <a:lnTo>
                  <a:pt x="5000" y="759"/>
                </a:lnTo>
                <a:lnTo>
                  <a:pt x="4693" y="644"/>
                </a:lnTo>
                <a:lnTo>
                  <a:pt x="4387" y="544"/>
                </a:lnTo>
                <a:lnTo>
                  <a:pt x="4075" y="451"/>
                </a:lnTo>
                <a:lnTo>
                  <a:pt x="3763" y="372"/>
                </a:lnTo>
                <a:lnTo>
                  <a:pt x="3451" y="301"/>
                </a:lnTo>
                <a:lnTo>
                  <a:pt x="3133" y="236"/>
                </a:lnTo>
                <a:lnTo>
                  <a:pt x="2815" y="179"/>
                </a:lnTo>
                <a:lnTo>
                  <a:pt x="2237" y="79"/>
                </a:lnTo>
                <a:lnTo>
                  <a:pt x="1942" y="36"/>
                </a:lnTo>
                <a:lnTo>
                  <a:pt x="1798" y="22"/>
                </a:lnTo>
                <a:lnTo>
                  <a:pt x="1647" y="7"/>
                </a:lnTo>
                <a:lnTo>
                  <a:pt x="150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8"/>
          <p:cNvSpPr/>
          <p:nvPr/>
        </p:nvSpPr>
        <p:spPr>
          <a:xfrm>
            <a:off x="3503165" y="222203"/>
            <a:ext cx="77528" cy="50941"/>
          </a:xfrm>
          <a:custGeom>
            <a:rect b="b" l="l" r="r" t="t"/>
            <a:pathLst>
              <a:path extrusionOk="0" h="3286" w="5001">
                <a:moveTo>
                  <a:pt x="4000" y="0"/>
                </a:moveTo>
                <a:lnTo>
                  <a:pt x="3740" y="7"/>
                </a:lnTo>
                <a:lnTo>
                  <a:pt x="3474" y="22"/>
                </a:lnTo>
                <a:lnTo>
                  <a:pt x="3203" y="50"/>
                </a:lnTo>
                <a:lnTo>
                  <a:pt x="2931" y="93"/>
                </a:lnTo>
                <a:lnTo>
                  <a:pt x="2659" y="150"/>
                </a:lnTo>
                <a:lnTo>
                  <a:pt x="2388" y="222"/>
                </a:lnTo>
                <a:lnTo>
                  <a:pt x="2116" y="308"/>
                </a:lnTo>
                <a:lnTo>
                  <a:pt x="1850" y="408"/>
                </a:lnTo>
                <a:lnTo>
                  <a:pt x="1584" y="523"/>
                </a:lnTo>
                <a:lnTo>
                  <a:pt x="1457" y="587"/>
                </a:lnTo>
                <a:lnTo>
                  <a:pt x="1336" y="651"/>
                </a:lnTo>
                <a:lnTo>
                  <a:pt x="1209" y="723"/>
                </a:lnTo>
                <a:lnTo>
                  <a:pt x="1087" y="795"/>
                </a:lnTo>
                <a:lnTo>
                  <a:pt x="972" y="873"/>
                </a:lnTo>
                <a:lnTo>
                  <a:pt x="856" y="959"/>
                </a:lnTo>
                <a:lnTo>
                  <a:pt x="740" y="1045"/>
                </a:lnTo>
                <a:lnTo>
                  <a:pt x="631" y="1131"/>
                </a:lnTo>
                <a:lnTo>
                  <a:pt x="527" y="1231"/>
                </a:lnTo>
                <a:lnTo>
                  <a:pt x="423" y="1331"/>
                </a:lnTo>
                <a:lnTo>
                  <a:pt x="324" y="1432"/>
                </a:lnTo>
                <a:lnTo>
                  <a:pt x="232" y="1539"/>
                </a:lnTo>
                <a:lnTo>
                  <a:pt x="180" y="1603"/>
                </a:lnTo>
                <a:lnTo>
                  <a:pt x="139" y="1675"/>
                </a:lnTo>
                <a:lnTo>
                  <a:pt x="99" y="1746"/>
                </a:lnTo>
                <a:lnTo>
                  <a:pt x="70" y="1825"/>
                </a:lnTo>
                <a:lnTo>
                  <a:pt x="41" y="1897"/>
                </a:lnTo>
                <a:lnTo>
                  <a:pt x="24" y="1975"/>
                </a:lnTo>
                <a:lnTo>
                  <a:pt x="12" y="2061"/>
                </a:lnTo>
                <a:lnTo>
                  <a:pt x="1" y="2140"/>
                </a:lnTo>
                <a:lnTo>
                  <a:pt x="1" y="2219"/>
                </a:lnTo>
                <a:lnTo>
                  <a:pt x="1" y="2305"/>
                </a:lnTo>
                <a:lnTo>
                  <a:pt x="12" y="2383"/>
                </a:lnTo>
                <a:lnTo>
                  <a:pt x="24" y="2462"/>
                </a:lnTo>
                <a:lnTo>
                  <a:pt x="41" y="2541"/>
                </a:lnTo>
                <a:lnTo>
                  <a:pt x="64" y="2620"/>
                </a:lnTo>
                <a:lnTo>
                  <a:pt x="87" y="2691"/>
                </a:lnTo>
                <a:lnTo>
                  <a:pt x="122" y="2770"/>
                </a:lnTo>
                <a:lnTo>
                  <a:pt x="157" y="2834"/>
                </a:lnTo>
                <a:lnTo>
                  <a:pt x="191" y="2906"/>
                </a:lnTo>
                <a:lnTo>
                  <a:pt x="238" y="2963"/>
                </a:lnTo>
                <a:lnTo>
                  <a:pt x="278" y="3020"/>
                </a:lnTo>
                <a:lnTo>
                  <a:pt x="330" y="3078"/>
                </a:lnTo>
                <a:lnTo>
                  <a:pt x="382" y="3128"/>
                </a:lnTo>
                <a:lnTo>
                  <a:pt x="434" y="3171"/>
                </a:lnTo>
                <a:lnTo>
                  <a:pt x="492" y="3206"/>
                </a:lnTo>
                <a:lnTo>
                  <a:pt x="556" y="3235"/>
                </a:lnTo>
                <a:lnTo>
                  <a:pt x="613" y="3257"/>
                </a:lnTo>
                <a:lnTo>
                  <a:pt x="677" y="3278"/>
                </a:lnTo>
                <a:lnTo>
                  <a:pt x="746" y="3285"/>
                </a:lnTo>
                <a:lnTo>
                  <a:pt x="816" y="3285"/>
                </a:lnTo>
                <a:lnTo>
                  <a:pt x="885" y="3278"/>
                </a:lnTo>
                <a:lnTo>
                  <a:pt x="954" y="3264"/>
                </a:lnTo>
                <a:lnTo>
                  <a:pt x="1029" y="3235"/>
                </a:lnTo>
                <a:lnTo>
                  <a:pt x="1226" y="3149"/>
                </a:lnTo>
                <a:lnTo>
                  <a:pt x="1422" y="3049"/>
                </a:lnTo>
                <a:lnTo>
                  <a:pt x="1613" y="2942"/>
                </a:lnTo>
                <a:lnTo>
                  <a:pt x="1804" y="2827"/>
                </a:lnTo>
                <a:lnTo>
                  <a:pt x="1995" y="2713"/>
                </a:lnTo>
                <a:lnTo>
                  <a:pt x="2185" y="2598"/>
                </a:lnTo>
                <a:lnTo>
                  <a:pt x="2376" y="2498"/>
                </a:lnTo>
                <a:lnTo>
                  <a:pt x="2573" y="2405"/>
                </a:lnTo>
                <a:lnTo>
                  <a:pt x="2781" y="2319"/>
                </a:lnTo>
                <a:lnTo>
                  <a:pt x="2983" y="2247"/>
                </a:lnTo>
                <a:lnTo>
                  <a:pt x="3191" y="2176"/>
                </a:lnTo>
                <a:lnTo>
                  <a:pt x="3405" y="2119"/>
                </a:lnTo>
                <a:lnTo>
                  <a:pt x="3613" y="2061"/>
                </a:lnTo>
                <a:lnTo>
                  <a:pt x="3827" y="2011"/>
                </a:lnTo>
                <a:lnTo>
                  <a:pt x="4035" y="1975"/>
                </a:lnTo>
                <a:lnTo>
                  <a:pt x="4249" y="1940"/>
                </a:lnTo>
                <a:lnTo>
                  <a:pt x="4341" y="1918"/>
                </a:lnTo>
                <a:lnTo>
                  <a:pt x="4422" y="1890"/>
                </a:lnTo>
                <a:lnTo>
                  <a:pt x="4497" y="1854"/>
                </a:lnTo>
                <a:lnTo>
                  <a:pt x="4572" y="1811"/>
                </a:lnTo>
                <a:lnTo>
                  <a:pt x="4642" y="1761"/>
                </a:lnTo>
                <a:lnTo>
                  <a:pt x="4700" y="1704"/>
                </a:lnTo>
                <a:lnTo>
                  <a:pt x="4757" y="1646"/>
                </a:lnTo>
                <a:lnTo>
                  <a:pt x="4804" y="1575"/>
                </a:lnTo>
                <a:lnTo>
                  <a:pt x="4850" y="1503"/>
                </a:lnTo>
                <a:lnTo>
                  <a:pt x="4890" y="1432"/>
                </a:lnTo>
                <a:lnTo>
                  <a:pt x="4925" y="1353"/>
                </a:lnTo>
                <a:lnTo>
                  <a:pt x="4948" y="1274"/>
                </a:lnTo>
                <a:lnTo>
                  <a:pt x="4971" y="1188"/>
                </a:lnTo>
                <a:lnTo>
                  <a:pt x="4989" y="1102"/>
                </a:lnTo>
                <a:lnTo>
                  <a:pt x="5000" y="1016"/>
                </a:lnTo>
                <a:lnTo>
                  <a:pt x="5000" y="931"/>
                </a:lnTo>
                <a:lnTo>
                  <a:pt x="5000" y="845"/>
                </a:lnTo>
                <a:lnTo>
                  <a:pt x="4994" y="759"/>
                </a:lnTo>
                <a:lnTo>
                  <a:pt x="4977" y="680"/>
                </a:lnTo>
                <a:lnTo>
                  <a:pt x="4960" y="601"/>
                </a:lnTo>
                <a:lnTo>
                  <a:pt x="4937" y="523"/>
                </a:lnTo>
                <a:lnTo>
                  <a:pt x="4902" y="444"/>
                </a:lnTo>
                <a:lnTo>
                  <a:pt x="4867" y="372"/>
                </a:lnTo>
                <a:lnTo>
                  <a:pt x="4821" y="308"/>
                </a:lnTo>
                <a:lnTo>
                  <a:pt x="4775" y="244"/>
                </a:lnTo>
                <a:lnTo>
                  <a:pt x="4717" y="186"/>
                </a:lnTo>
                <a:lnTo>
                  <a:pt x="4653" y="136"/>
                </a:lnTo>
                <a:lnTo>
                  <a:pt x="4584" y="93"/>
                </a:lnTo>
                <a:lnTo>
                  <a:pt x="4515" y="57"/>
                </a:lnTo>
                <a:lnTo>
                  <a:pt x="4434" y="36"/>
                </a:lnTo>
                <a:lnTo>
                  <a:pt x="4347" y="15"/>
                </a:lnTo>
                <a:lnTo>
                  <a:pt x="4249" y="7"/>
                </a:lnTo>
                <a:lnTo>
                  <a:pt x="4000"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8"/>
          <p:cNvSpPr/>
          <p:nvPr/>
        </p:nvSpPr>
        <p:spPr>
          <a:xfrm>
            <a:off x="324313" y="1124585"/>
            <a:ext cx="356606" cy="676420"/>
          </a:xfrm>
          <a:custGeom>
            <a:rect b="b" l="l" r="r" t="t"/>
            <a:pathLst>
              <a:path extrusionOk="0" h="79462" w="41892">
                <a:moveTo>
                  <a:pt x="2278" y="0"/>
                </a:moveTo>
                <a:lnTo>
                  <a:pt x="2191" y="7"/>
                </a:lnTo>
                <a:lnTo>
                  <a:pt x="2110" y="15"/>
                </a:lnTo>
                <a:lnTo>
                  <a:pt x="2029" y="29"/>
                </a:lnTo>
                <a:lnTo>
                  <a:pt x="1948" y="50"/>
                </a:lnTo>
                <a:lnTo>
                  <a:pt x="1861" y="72"/>
                </a:lnTo>
                <a:lnTo>
                  <a:pt x="1781" y="100"/>
                </a:lnTo>
                <a:lnTo>
                  <a:pt x="1700" y="129"/>
                </a:lnTo>
                <a:lnTo>
                  <a:pt x="1625" y="165"/>
                </a:lnTo>
                <a:lnTo>
                  <a:pt x="1468" y="251"/>
                </a:lnTo>
                <a:lnTo>
                  <a:pt x="1312" y="351"/>
                </a:lnTo>
                <a:lnTo>
                  <a:pt x="1168" y="473"/>
                </a:lnTo>
                <a:lnTo>
                  <a:pt x="1023" y="601"/>
                </a:lnTo>
                <a:lnTo>
                  <a:pt x="891" y="745"/>
                </a:lnTo>
                <a:lnTo>
                  <a:pt x="763" y="895"/>
                </a:lnTo>
                <a:lnTo>
                  <a:pt x="642" y="1059"/>
                </a:lnTo>
                <a:lnTo>
                  <a:pt x="526" y="1238"/>
                </a:lnTo>
                <a:lnTo>
                  <a:pt x="422" y="1424"/>
                </a:lnTo>
                <a:lnTo>
                  <a:pt x="330" y="1618"/>
                </a:lnTo>
                <a:lnTo>
                  <a:pt x="243" y="1818"/>
                </a:lnTo>
                <a:lnTo>
                  <a:pt x="174" y="2019"/>
                </a:lnTo>
                <a:lnTo>
                  <a:pt x="110" y="2233"/>
                </a:lnTo>
                <a:lnTo>
                  <a:pt x="64" y="2448"/>
                </a:lnTo>
                <a:lnTo>
                  <a:pt x="29" y="2670"/>
                </a:lnTo>
                <a:lnTo>
                  <a:pt x="18" y="2784"/>
                </a:lnTo>
                <a:lnTo>
                  <a:pt x="6" y="2892"/>
                </a:lnTo>
                <a:lnTo>
                  <a:pt x="0" y="3006"/>
                </a:lnTo>
                <a:lnTo>
                  <a:pt x="0" y="3121"/>
                </a:lnTo>
                <a:lnTo>
                  <a:pt x="0" y="3228"/>
                </a:lnTo>
                <a:lnTo>
                  <a:pt x="6" y="3343"/>
                </a:lnTo>
                <a:lnTo>
                  <a:pt x="18" y="3457"/>
                </a:lnTo>
                <a:lnTo>
                  <a:pt x="35" y="3572"/>
                </a:lnTo>
                <a:lnTo>
                  <a:pt x="700" y="8216"/>
                </a:lnTo>
                <a:lnTo>
                  <a:pt x="1382" y="12861"/>
                </a:lnTo>
                <a:lnTo>
                  <a:pt x="1723" y="15187"/>
                </a:lnTo>
                <a:lnTo>
                  <a:pt x="2075" y="17513"/>
                </a:lnTo>
                <a:lnTo>
                  <a:pt x="2422" y="19839"/>
                </a:lnTo>
                <a:lnTo>
                  <a:pt x="2780" y="22158"/>
                </a:lnTo>
                <a:lnTo>
                  <a:pt x="3139" y="24484"/>
                </a:lnTo>
                <a:lnTo>
                  <a:pt x="3503" y="26802"/>
                </a:lnTo>
                <a:lnTo>
                  <a:pt x="3873" y="29121"/>
                </a:lnTo>
                <a:lnTo>
                  <a:pt x="4249" y="31440"/>
                </a:lnTo>
                <a:lnTo>
                  <a:pt x="4630" y="33759"/>
                </a:lnTo>
                <a:lnTo>
                  <a:pt x="5017" y="36078"/>
                </a:lnTo>
                <a:lnTo>
                  <a:pt x="5410" y="38396"/>
                </a:lnTo>
                <a:lnTo>
                  <a:pt x="5815" y="40708"/>
                </a:lnTo>
                <a:lnTo>
                  <a:pt x="6219" y="43020"/>
                </a:lnTo>
                <a:lnTo>
                  <a:pt x="6636" y="45324"/>
                </a:lnTo>
                <a:lnTo>
                  <a:pt x="7057" y="47636"/>
                </a:lnTo>
                <a:lnTo>
                  <a:pt x="7485" y="49940"/>
                </a:lnTo>
                <a:lnTo>
                  <a:pt x="7924" y="52237"/>
                </a:lnTo>
                <a:lnTo>
                  <a:pt x="8369" y="54535"/>
                </a:lnTo>
                <a:lnTo>
                  <a:pt x="8826" y="56832"/>
                </a:lnTo>
                <a:lnTo>
                  <a:pt x="9294" y="59129"/>
                </a:lnTo>
                <a:lnTo>
                  <a:pt x="9768" y="61412"/>
                </a:lnTo>
                <a:lnTo>
                  <a:pt x="10248" y="63703"/>
                </a:lnTo>
                <a:lnTo>
                  <a:pt x="10745" y="65986"/>
                </a:lnTo>
                <a:lnTo>
                  <a:pt x="11248" y="68261"/>
                </a:lnTo>
                <a:lnTo>
                  <a:pt x="11768" y="70537"/>
                </a:lnTo>
                <a:lnTo>
                  <a:pt x="12294" y="72806"/>
                </a:lnTo>
                <a:lnTo>
                  <a:pt x="12831" y="75068"/>
                </a:lnTo>
                <a:lnTo>
                  <a:pt x="13380" y="77329"/>
                </a:lnTo>
                <a:lnTo>
                  <a:pt x="13415" y="77451"/>
                </a:lnTo>
                <a:lnTo>
                  <a:pt x="13450" y="77572"/>
                </a:lnTo>
                <a:lnTo>
                  <a:pt x="13496" y="77680"/>
                </a:lnTo>
                <a:lnTo>
                  <a:pt x="13542" y="77780"/>
                </a:lnTo>
                <a:lnTo>
                  <a:pt x="13589" y="77873"/>
                </a:lnTo>
                <a:lnTo>
                  <a:pt x="13641" y="77966"/>
                </a:lnTo>
                <a:lnTo>
                  <a:pt x="13698" y="78052"/>
                </a:lnTo>
                <a:lnTo>
                  <a:pt x="13756" y="78131"/>
                </a:lnTo>
                <a:lnTo>
                  <a:pt x="13808" y="78217"/>
                </a:lnTo>
                <a:lnTo>
                  <a:pt x="13872" y="78302"/>
                </a:lnTo>
                <a:lnTo>
                  <a:pt x="13935" y="78381"/>
                </a:lnTo>
                <a:lnTo>
                  <a:pt x="14005" y="78460"/>
                </a:lnTo>
                <a:lnTo>
                  <a:pt x="14074" y="78524"/>
                </a:lnTo>
                <a:lnTo>
                  <a:pt x="14155" y="78582"/>
                </a:lnTo>
                <a:lnTo>
                  <a:pt x="14236" y="78639"/>
                </a:lnTo>
                <a:lnTo>
                  <a:pt x="14317" y="78682"/>
                </a:lnTo>
                <a:lnTo>
                  <a:pt x="14375" y="78796"/>
                </a:lnTo>
                <a:lnTo>
                  <a:pt x="14438" y="78911"/>
                </a:lnTo>
                <a:lnTo>
                  <a:pt x="14508" y="79011"/>
                </a:lnTo>
                <a:lnTo>
                  <a:pt x="14588" y="79104"/>
                </a:lnTo>
                <a:lnTo>
                  <a:pt x="14675" y="79190"/>
                </a:lnTo>
                <a:lnTo>
                  <a:pt x="14768" y="79261"/>
                </a:lnTo>
                <a:lnTo>
                  <a:pt x="14866" y="79326"/>
                </a:lnTo>
                <a:lnTo>
                  <a:pt x="14970" y="79376"/>
                </a:lnTo>
                <a:lnTo>
                  <a:pt x="15074" y="79419"/>
                </a:lnTo>
                <a:lnTo>
                  <a:pt x="15190" y="79448"/>
                </a:lnTo>
                <a:lnTo>
                  <a:pt x="15311" y="79462"/>
                </a:lnTo>
                <a:lnTo>
                  <a:pt x="15432" y="79462"/>
                </a:lnTo>
                <a:lnTo>
                  <a:pt x="15559" y="79440"/>
                </a:lnTo>
                <a:lnTo>
                  <a:pt x="15687" y="79412"/>
                </a:lnTo>
                <a:lnTo>
                  <a:pt x="15820" y="79362"/>
                </a:lnTo>
                <a:lnTo>
                  <a:pt x="15958" y="79290"/>
                </a:lnTo>
                <a:lnTo>
                  <a:pt x="17530" y="78395"/>
                </a:lnTo>
                <a:lnTo>
                  <a:pt x="19097" y="77479"/>
                </a:lnTo>
                <a:lnTo>
                  <a:pt x="20669" y="76549"/>
                </a:lnTo>
                <a:lnTo>
                  <a:pt x="22229" y="75604"/>
                </a:lnTo>
                <a:lnTo>
                  <a:pt x="23790" y="74652"/>
                </a:lnTo>
                <a:lnTo>
                  <a:pt x="25350" y="73686"/>
                </a:lnTo>
                <a:lnTo>
                  <a:pt x="26905" y="72713"/>
                </a:lnTo>
                <a:lnTo>
                  <a:pt x="28460" y="71733"/>
                </a:lnTo>
                <a:lnTo>
                  <a:pt x="30009" y="70745"/>
                </a:lnTo>
                <a:lnTo>
                  <a:pt x="31552" y="69750"/>
                </a:lnTo>
                <a:lnTo>
                  <a:pt x="34644" y="67753"/>
                </a:lnTo>
                <a:lnTo>
                  <a:pt x="40788" y="63746"/>
                </a:lnTo>
                <a:lnTo>
                  <a:pt x="40938" y="63645"/>
                </a:lnTo>
                <a:lnTo>
                  <a:pt x="41065" y="63531"/>
                </a:lnTo>
                <a:lnTo>
                  <a:pt x="41187" y="63416"/>
                </a:lnTo>
                <a:lnTo>
                  <a:pt x="41297" y="63295"/>
                </a:lnTo>
                <a:lnTo>
                  <a:pt x="41389" y="63166"/>
                </a:lnTo>
                <a:lnTo>
                  <a:pt x="41470" y="63030"/>
                </a:lnTo>
                <a:lnTo>
                  <a:pt x="41545" y="62894"/>
                </a:lnTo>
                <a:lnTo>
                  <a:pt x="41603" y="62751"/>
                </a:lnTo>
                <a:lnTo>
                  <a:pt x="41649" y="62608"/>
                </a:lnTo>
                <a:lnTo>
                  <a:pt x="41690" y="62457"/>
                </a:lnTo>
                <a:lnTo>
                  <a:pt x="41713" y="62307"/>
                </a:lnTo>
                <a:lnTo>
                  <a:pt x="41730" y="62157"/>
                </a:lnTo>
                <a:lnTo>
                  <a:pt x="41736" y="62006"/>
                </a:lnTo>
                <a:lnTo>
                  <a:pt x="41736" y="61849"/>
                </a:lnTo>
                <a:lnTo>
                  <a:pt x="41724" y="61699"/>
                </a:lnTo>
                <a:lnTo>
                  <a:pt x="41701" y="61548"/>
                </a:lnTo>
                <a:lnTo>
                  <a:pt x="41753" y="61420"/>
                </a:lnTo>
                <a:lnTo>
                  <a:pt x="41794" y="61284"/>
                </a:lnTo>
                <a:lnTo>
                  <a:pt x="41828" y="61148"/>
                </a:lnTo>
                <a:lnTo>
                  <a:pt x="41857" y="61005"/>
                </a:lnTo>
                <a:lnTo>
                  <a:pt x="41874" y="60861"/>
                </a:lnTo>
                <a:lnTo>
                  <a:pt x="41886" y="60718"/>
                </a:lnTo>
                <a:lnTo>
                  <a:pt x="41892" y="60568"/>
                </a:lnTo>
                <a:lnTo>
                  <a:pt x="41880" y="60418"/>
                </a:lnTo>
                <a:lnTo>
                  <a:pt x="41869" y="60267"/>
                </a:lnTo>
                <a:lnTo>
                  <a:pt x="41840" y="60117"/>
                </a:lnTo>
                <a:lnTo>
                  <a:pt x="41805" y="59960"/>
                </a:lnTo>
                <a:lnTo>
                  <a:pt x="41759" y="59802"/>
                </a:lnTo>
                <a:lnTo>
                  <a:pt x="41701" y="59645"/>
                </a:lnTo>
                <a:lnTo>
                  <a:pt x="41632" y="59487"/>
                </a:lnTo>
                <a:lnTo>
                  <a:pt x="41557" y="59330"/>
                </a:lnTo>
                <a:lnTo>
                  <a:pt x="41464" y="59165"/>
                </a:lnTo>
                <a:lnTo>
                  <a:pt x="40337" y="57297"/>
                </a:lnTo>
                <a:lnTo>
                  <a:pt x="39204" y="55429"/>
                </a:lnTo>
                <a:lnTo>
                  <a:pt x="38066" y="53569"/>
                </a:lnTo>
                <a:lnTo>
                  <a:pt x="36927" y="51708"/>
                </a:lnTo>
                <a:lnTo>
                  <a:pt x="35777" y="49854"/>
                </a:lnTo>
                <a:lnTo>
                  <a:pt x="34627" y="48008"/>
                </a:lnTo>
                <a:lnTo>
                  <a:pt x="33477" y="46161"/>
                </a:lnTo>
                <a:lnTo>
                  <a:pt x="32315" y="44322"/>
                </a:lnTo>
                <a:lnTo>
                  <a:pt x="31153" y="42483"/>
                </a:lnTo>
                <a:lnTo>
                  <a:pt x="29986" y="40651"/>
                </a:lnTo>
                <a:lnTo>
                  <a:pt x="28818" y="38819"/>
                </a:lnTo>
                <a:lnTo>
                  <a:pt x="27645" y="36994"/>
                </a:lnTo>
                <a:lnTo>
                  <a:pt x="26472" y="35169"/>
                </a:lnTo>
                <a:lnTo>
                  <a:pt x="25292" y="33344"/>
                </a:lnTo>
                <a:lnTo>
                  <a:pt x="24108" y="31526"/>
                </a:lnTo>
                <a:lnTo>
                  <a:pt x="22929" y="29708"/>
                </a:lnTo>
                <a:lnTo>
                  <a:pt x="20547" y="26087"/>
                </a:lnTo>
                <a:lnTo>
                  <a:pt x="18166" y="22473"/>
                </a:lnTo>
                <a:lnTo>
                  <a:pt x="15773" y="18866"/>
                </a:lnTo>
                <a:lnTo>
                  <a:pt x="13369" y="15266"/>
                </a:lnTo>
                <a:lnTo>
                  <a:pt x="10965" y="11666"/>
                </a:lnTo>
                <a:lnTo>
                  <a:pt x="8554" y="8080"/>
                </a:lnTo>
                <a:lnTo>
                  <a:pt x="3728" y="902"/>
                </a:lnTo>
                <a:lnTo>
                  <a:pt x="3653" y="802"/>
                </a:lnTo>
                <a:lnTo>
                  <a:pt x="3578" y="702"/>
                </a:lnTo>
                <a:lnTo>
                  <a:pt x="3503" y="609"/>
                </a:lnTo>
                <a:lnTo>
                  <a:pt x="3428" y="530"/>
                </a:lnTo>
                <a:lnTo>
                  <a:pt x="3347" y="451"/>
                </a:lnTo>
                <a:lnTo>
                  <a:pt x="3266" y="380"/>
                </a:lnTo>
                <a:lnTo>
                  <a:pt x="3191" y="315"/>
                </a:lnTo>
                <a:lnTo>
                  <a:pt x="3110" y="258"/>
                </a:lnTo>
                <a:lnTo>
                  <a:pt x="3023" y="208"/>
                </a:lnTo>
                <a:lnTo>
                  <a:pt x="2942" y="158"/>
                </a:lnTo>
                <a:lnTo>
                  <a:pt x="2861" y="122"/>
                </a:lnTo>
                <a:lnTo>
                  <a:pt x="2780" y="86"/>
                </a:lnTo>
                <a:lnTo>
                  <a:pt x="2694" y="58"/>
                </a:lnTo>
                <a:lnTo>
                  <a:pt x="2613" y="36"/>
                </a:lnTo>
                <a:lnTo>
                  <a:pt x="2526" y="22"/>
                </a:lnTo>
                <a:lnTo>
                  <a:pt x="2445" y="7"/>
                </a:lnTo>
                <a:lnTo>
                  <a:pt x="235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8"/>
          <p:cNvSpPr/>
          <p:nvPr/>
        </p:nvSpPr>
        <p:spPr>
          <a:xfrm>
            <a:off x="7903575" y="4736841"/>
            <a:ext cx="881398" cy="774732"/>
          </a:xfrm>
          <a:custGeom>
            <a:rect b="b" l="l" r="r" t="t"/>
            <a:pathLst>
              <a:path extrusionOk="0" h="40100" w="45621">
                <a:moveTo>
                  <a:pt x="21426" y="0"/>
                </a:moveTo>
                <a:lnTo>
                  <a:pt x="21074" y="8"/>
                </a:lnTo>
                <a:lnTo>
                  <a:pt x="20721" y="29"/>
                </a:lnTo>
                <a:lnTo>
                  <a:pt x="20369" y="51"/>
                </a:lnTo>
                <a:lnTo>
                  <a:pt x="20016" y="86"/>
                </a:lnTo>
                <a:lnTo>
                  <a:pt x="19669" y="122"/>
                </a:lnTo>
                <a:lnTo>
                  <a:pt x="19317" y="165"/>
                </a:lnTo>
                <a:lnTo>
                  <a:pt x="18970" y="215"/>
                </a:lnTo>
                <a:lnTo>
                  <a:pt x="18623" y="280"/>
                </a:lnTo>
                <a:lnTo>
                  <a:pt x="18276" y="344"/>
                </a:lnTo>
                <a:lnTo>
                  <a:pt x="17930" y="408"/>
                </a:lnTo>
                <a:lnTo>
                  <a:pt x="17583" y="487"/>
                </a:lnTo>
                <a:lnTo>
                  <a:pt x="17242" y="573"/>
                </a:lnTo>
                <a:lnTo>
                  <a:pt x="16901" y="666"/>
                </a:lnTo>
                <a:lnTo>
                  <a:pt x="16560" y="759"/>
                </a:lnTo>
                <a:lnTo>
                  <a:pt x="16219" y="859"/>
                </a:lnTo>
                <a:lnTo>
                  <a:pt x="15878" y="974"/>
                </a:lnTo>
                <a:lnTo>
                  <a:pt x="15543" y="1088"/>
                </a:lnTo>
                <a:lnTo>
                  <a:pt x="15207" y="1210"/>
                </a:lnTo>
                <a:lnTo>
                  <a:pt x="14872" y="1332"/>
                </a:lnTo>
                <a:lnTo>
                  <a:pt x="14537" y="1468"/>
                </a:lnTo>
                <a:lnTo>
                  <a:pt x="14207" y="1604"/>
                </a:lnTo>
                <a:lnTo>
                  <a:pt x="13878" y="1754"/>
                </a:lnTo>
                <a:lnTo>
                  <a:pt x="13554" y="1904"/>
                </a:lnTo>
                <a:lnTo>
                  <a:pt x="13231" y="2054"/>
                </a:lnTo>
                <a:lnTo>
                  <a:pt x="12907" y="2219"/>
                </a:lnTo>
                <a:lnTo>
                  <a:pt x="12583" y="2384"/>
                </a:lnTo>
                <a:lnTo>
                  <a:pt x="12265" y="2563"/>
                </a:lnTo>
                <a:lnTo>
                  <a:pt x="11948" y="2734"/>
                </a:lnTo>
                <a:lnTo>
                  <a:pt x="11635" y="2920"/>
                </a:lnTo>
                <a:lnTo>
                  <a:pt x="11323" y="3114"/>
                </a:lnTo>
                <a:lnTo>
                  <a:pt x="11017" y="3307"/>
                </a:lnTo>
                <a:lnTo>
                  <a:pt x="10711" y="3507"/>
                </a:lnTo>
                <a:lnTo>
                  <a:pt x="10410" y="3708"/>
                </a:lnTo>
                <a:lnTo>
                  <a:pt x="10110" y="3922"/>
                </a:lnTo>
                <a:lnTo>
                  <a:pt x="9809" y="4137"/>
                </a:lnTo>
                <a:lnTo>
                  <a:pt x="9514" y="4352"/>
                </a:lnTo>
                <a:lnTo>
                  <a:pt x="9220" y="4581"/>
                </a:lnTo>
                <a:lnTo>
                  <a:pt x="8936" y="4810"/>
                </a:lnTo>
                <a:lnTo>
                  <a:pt x="8647" y="5046"/>
                </a:lnTo>
                <a:lnTo>
                  <a:pt x="8364" y="5282"/>
                </a:lnTo>
                <a:lnTo>
                  <a:pt x="8087" y="5525"/>
                </a:lnTo>
                <a:lnTo>
                  <a:pt x="7809" y="5776"/>
                </a:lnTo>
                <a:lnTo>
                  <a:pt x="7538" y="6034"/>
                </a:lnTo>
                <a:lnTo>
                  <a:pt x="7272" y="6291"/>
                </a:lnTo>
                <a:lnTo>
                  <a:pt x="7006" y="6549"/>
                </a:lnTo>
                <a:lnTo>
                  <a:pt x="6746" y="6821"/>
                </a:lnTo>
                <a:lnTo>
                  <a:pt x="6486" y="7086"/>
                </a:lnTo>
                <a:lnTo>
                  <a:pt x="6231" y="7365"/>
                </a:lnTo>
                <a:lnTo>
                  <a:pt x="5983" y="7644"/>
                </a:lnTo>
                <a:lnTo>
                  <a:pt x="5734" y="7930"/>
                </a:lnTo>
                <a:lnTo>
                  <a:pt x="5492" y="8216"/>
                </a:lnTo>
                <a:lnTo>
                  <a:pt x="5255" y="8510"/>
                </a:lnTo>
                <a:lnTo>
                  <a:pt x="5023" y="8803"/>
                </a:lnTo>
                <a:lnTo>
                  <a:pt x="4792" y="9104"/>
                </a:lnTo>
                <a:lnTo>
                  <a:pt x="4567" y="9412"/>
                </a:lnTo>
                <a:lnTo>
                  <a:pt x="4347" y="9719"/>
                </a:lnTo>
                <a:lnTo>
                  <a:pt x="4133" y="10034"/>
                </a:lnTo>
                <a:lnTo>
                  <a:pt x="3920" y="10349"/>
                </a:lnTo>
                <a:lnTo>
                  <a:pt x="3711" y="10664"/>
                </a:lnTo>
                <a:lnTo>
                  <a:pt x="3509" y="10993"/>
                </a:lnTo>
                <a:lnTo>
                  <a:pt x="3313" y="11315"/>
                </a:lnTo>
                <a:lnTo>
                  <a:pt x="3122" y="11644"/>
                </a:lnTo>
                <a:lnTo>
                  <a:pt x="2937" y="11981"/>
                </a:lnTo>
                <a:lnTo>
                  <a:pt x="2752" y="12317"/>
                </a:lnTo>
                <a:lnTo>
                  <a:pt x="2573" y="12661"/>
                </a:lnTo>
                <a:lnTo>
                  <a:pt x="2405" y="13004"/>
                </a:lnTo>
                <a:lnTo>
                  <a:pt x="2238" y="13348"/>
                </a:lnTo>
                <a:lnTo>
                  <a:pt x="2076" y="13698"/>
                </a:lnTo>
                <a:lnTo>
                  <a:pt x="1920" y="14049"/>
                </a:lnTo>
                <a:lnTo>
                  <a:pt x="1769" y="14407"/>
                </a:lnTo>
                <a:lnTo>
                  <a:pt x="1625" y="14772"/>
                </a:lnTo>
                <a:lnTo>
                  <a:pt x="1486" y="15130"/>
                </a:lnTo>
                <a:lnTo>
                  <a:pt x="1353" y="15495"/>
                </a:lnTo>
                <a:lnTo>
                  <a:pt x="1226" y="15867"/>
                </a:lnTo>
                <a:lnTo>
                  <a:pt x="1105" y="16232"/>
                </a:lnTo>
                <a:lnTo>
                  <a:pt x="989" y="16611"/>
                </a:lnTo>
                <a:lnTo>
                  <a:pt x="879" y="16983"/>
                </a:lnTo>
                <a:lnTo>
                  <a:pt x="775" y="17363"/>
                </a:lnTo>
                <a:lnTo>
                  <a:pt x="677" y="17742"/>
                </a:lnTo>
                <a:lnTo>
                  <a:pt x="585" y="18129"/>
                </a:lnTo>
                <a:lnTo>
                  <a:pt x="498" y="18515"/>
                </a:lnTo>
                <a:lnTo>
                  <a:pt x="423" y="18901"/>
                </a:lnTo>
                <a:lnTo>
                  <a:pt x="348" y="19295"/>
                </a:lnTo>
                <a:lnTo>
                  <a:pt x="284" y="19689"/>
                </a:lnTo>
                <a:lnTo>
                  <a:pt x="226" y="20082"/>
                </a:lnTo>
                <a:lnTo>
                  <a:pt x="174" y="20483"/>
                </a:lnTo>
                <a:lnTo>
                  <a:pt x="128" y="20884"/>
                </a:lnTo>
                <a:lnTo>
                  <a:pt x="88" y="21285"/>
                </a:lnTo>
                <a:lnTo>
                  <a:pt x="59" y="21685"/>
                </a:lnTo>
                <a:lnTo>
                  <a:pt x="36" y="22093"/>
                </a:lnTo>
                <a:lnTo>
                  <a:pt x="18" y="22501"/>
                </a:lnTo>
                <a:lnTo>
                  <a:pt x="7" y="22909"/>
                </a:lnTo>
                <a:lnTo>
                  <a:pt x="1" y="23324"/>
                </a:lnTo>
                <a:lnTo>
                  <a:pt x="7" y="23732"/>
                </a:lnTo>
                <a:lnTo>
                  <a:pt x="18" y="24147"/>
                </a:lnTo>
                <a:lnTo>
                  <a:pt x="36" y="24562"/>
                </a:lnTo>
                <a:lnTo>
                  <a:pt x="64" y="24985"/>
                </a:lnTo>
                <a:lnTo>
                  <a:pt x="99" y="25400"/>
                </a:lnTo>
                <a:lnTo>
                  <a:pt x="140" y="25822"/>
                </a:lnTo>
                <a:lnTo>
                  <a:pt x="192" y="26244"/>
                </a:lnTo>
                <a:lnTo>
                  <a:pt x="249" y="26667"/>
                </a:lnTo>
                <a:lnTo>
                  <a:pt x="313" y="27089"/>
                </a:lnTo>
                <a:lnTo>
                  <a:pt x="388" y="27518"/>
                </a:lnTo>
                <a:lnTo>
                  <a:pt x="469" y="27940"/>
                </a:lnTo>
                <a:lnTo>
                  <a:pt x="562" y="28370"/>
                </a:lnTo>
                <a:lnTo>
                  <a:pt x="660" y="28799"/>
                </a:lnTo>
                <a:lnTo>
                  <a:pt x="764" y="29229"/>
                </a:lnTo>
                <a:lnTo>
                  <a:pt x="879" y="29658"/>
                </a:lnTo>
                <a:lnTo>
                  <a:pt x="1001" y="30087"/>
                </a:lnTo>
                <a:lnTo>
                  <a:pt x="1134" y="30524"/>
                </a:lnTo>
                <a:lnTo>
                  <a:pt x="1278" y="30953"/>
                </a:lnTo>
                <a:lnTo>
                  <a:pt x="1423" y="31390"/>
                </a:lnTo>
                <a:lnTo>
                  <a:pt x="1585" y="31819"/>
                </a:lnTo>
                <a:lnTo>
                  <a:pt x="1752" y="32256"/>
                </a:lnTo>
                <a:lnTo>
                  <a:pt x="1926" y="32693"/>
                </a:lnTo>
                <a:lnTo>
                  <a:pt x="2110" y="33129"/>
                </a:lnTo>
                <a:lnTo>
                  <a:pt x="2301" y="33566"/>
                </a:lnTo>
                <a:lnTo>
                  <a:pt x="2509" y="34002"/>
                </a:lnTo>
                <a:lnTo>
                  <a:pt x="2717" y="34439"/>
                </a:lnTo>
                <a:lnTo>
                  <a:pt x="2775" y="34539"/>
                </a:lnTo>
                <a:lnTo>
                  <a:pt x="2833" y="34632"/>
                </a:lnTo>
                <a:lnTo>
                  <a:pt x="2891" y="34718"/>
                </a:lnTo>
                <a:lnTo>
                  <a:pt x="2960" y="34797"/>
                </a:lnTo>
                <a:lnTo>
                  <a:pt x="3024" y="34861"/>
                </a:lnTo>
                <a:lnTo>
                  <a:pt x="3099" y="34925"/>
                </a:lnTo>
                <a:lnTo>
                  <a:pt x="3168" y="34983"/>
                </a:lnTo>
                <a:lnTo>
                  <a:pt x="3243" y="35026"/>
                </a:lnTo>
                <a:lnTo>
                  <a:pt x="3324" y="35069"/>
                </a:lnTo>
                <a:lnTo>
                  <a:pt x="3399" y="35104"/>
                </a:lnTo>
                <a:lnTo>
                  <a:pt x="3480" y="35133"/>
                </a:lnTo>
                <a:lnTo>
                  <a:pt x="3561" y="35154"/>
                </a:lnTo>
                <a:lnTo>
                  <a:pt x="3642" y="35169"/>
                </a:lnTo>
                <a:lnTo>
                  <a:pt x="3723" y="35176"/>
                </a:lnTo>
                <a:lnTo>
                  <a:pt x="3810" y="35176"/>
                </a:lnTo>
                <a:lnTo>
                  <a:pt x="3891" y="35169"/>
                </a:lnTo>
                <a:lnTo>
                  <a:pt x="3972" y="35162"/>
                </a:lnTo>
                <a:lnTo>
                  <a:pt x="4052" y="35140"/>
                </a:lnTo>
                <a:lnTo>
                  <a:pt x="4133" y="35119"/>
                </a:lnTo>
                <a:lnTo>
                  <a:pt x="4214" y="35090"/>
                </a:lnTo>
                <a:lnTo>
                  <a:pt x="4289" y="35061"/>
                </a:lnTo>
                <a:lnTo>
                  <a:pt x="4365" y="35018"/>
                </a:lnTo>
                <a:lnTo>
                  <a:pt x="4440" y="34976"/>
                </a:lnTo>
                <a:lnTo>
                  <a:pt x="4515" y="34925"/>
                </a:lnTo>
                <a:lnTo>
                  <a:pt x="4578" y="34875"/>
                </a:lnTo>
                <a:lnTo>
                  <a:pt x="4648" y="34818"/>
                </a:lnTo>
                <a:lnTo>
                  <a:pt x="4711" y="34754"/>
                </a:lnTo>
                <a:lnTo>
                  <a:pt x="4769" y="34682"/>
                </a:lnTo>
                <a:lnTo>
                  <a:pt x="4821" y="34611"/>
                </a:lnTo>
                <a:lnTo>
                  <a:pt x="4873" y="34532"/>
                </a:lnTo>
                <a:lnTo>
                  <a:pt x="4919" y="34453"/>
                </a:lnTo>
                <a:lnTo>
                  <a:pt x="4966" y="34367"/>
                </a:lnTo>
                <a:lnTo>
                  <a:pt x="5052" y="34417"/>
                </a:lnTo>
                <a:lnTo>
                  <a:pt x="5139" y="34453"/>
                </a:lnTo>
                <a:lnTo>
                  <a:pt x="5232" y="34489"/>
                </a:lnTo>
                <a:lnTo>
                  <a:pt x="5324" y="34517"/>
                </a:lnTo>
                <a:lnTo>
                  <a:pt x="5411" y="34539"/>
                </a:lnTo>
                <a:lnTo>
                  <a:pt x="5503" y="34553"/>
                </a:lnTo>
                <a:lnTo>
                  <a:pt x="5596" y="34560"/>
                </a:lnTo>
                <a:lnTo>
                  <a:pt x="5694" y="34568"/>
                </a:lnTo>
                <a:lnTo>
                  <a:pt x="5786" y="34560"/>
                </a:lnTo>
                <a:lnTo>
                  <a:pt x="5879" y="34553"/>
                </a:lnTo>
                <a:lnTo>
                  <a:pt x="5971" y="34532"/>
                </a:lnTo>
                <a:lnTo>
                  <a:pt x="6070" y="34510"/>
                </a:lnTo>
                <a:lnTo>
                  <a:pt x="6162" y="34475"/>
                </a:lnTo>
                <a:lnTo>
                  <a:pt x="6255" y="34439"/>
                </a:lnTo>
                <a:lnTo>
                  <a:pt x="6347" y="34389"/>
                </a:lnTo>
                <a:lnTo>
                  <a:pt x="6439" y="34339"/>
                </a:lnTo>
                <a:lnTo>
                  <a:pt x="6561" y="34424"/>
                </a:lnTo>
                <a:lnTo>
                  <a:pt x="6688" y="34503"/>
                </a:lnTo>
                <a:lnTo>
                  <a:pt x="6815" y="34568"/>
                </a:lnTo>
                <a:lnTo>
                  <a:pt x="6948" y="34625"/>
                </a:lnTo>
                <a:lnTo>
                  <a:pt x="7081" y="34668"/>
                </a:lnTo>
                <a:lnTo>
                  <a:pt x="7220" y="34704"/>
                </a:lnTo>
                <a:lnTo>
                  <a:pt x="7353" y="34725"/>
                </a:lnTo>
                <a:lnTo>
                  <a:pt x="7491" y="34739"/>
                </a:lnTo>
                <a:lnTo>
                  <a:pt x="7630" y="34739"/>
                </a:lnTo>
                <a:lnTo>
                  <a:pt x="7769" y="34718"/>
                </a:lnTo>
                <a:lnTo>
                  <a:pt x="7902" y="34689"/>
                </a:lnTo>
                <a:lnTo>
                  <a:pt x="8040" y="34646"/>
                </a:lnTo>
                <a:lnTo>
                  <a:pt x="8173" y="34589"/>
                </a:lnTo>
                <a:lnTo>
                  <a:pt x="8306" y="34517"/>
                </a:lnTo>
                <a:lnTo>
                  <a:pt x="8439" y="34424"/>
                </a:lnTo>
                <a:lnTo>
                  <a:pt x="8566" y="34317"/>
                </a:lnTo>
                <a:lnTo>
                  <a:pt x="8861" y="34045"/>
                </a:lnTo>
                <a:lnTo>
                  <a:pt x="9156" y="33773"/>
                </a:lnTo>
                <a:lnTo>
                  <a:pt x="9439" y="33494"/>
                </a:lnTo>
                <a:lnTo>
                  <a:pt x="9722" y="33208"/>
                </a:lnTo>
                <a:lnTo>
                  <a:pt x="10000" y="32922"/>
                </a:lnTo>
                <a:lnTo>
                  <a:pt x="10271" y="32628"/>
                </a:lnTo>
                <a:lnTo>
                  <a:pt x="10537" y="32328"/>
                </a:lnTo>
                <a:lnTo>
                  <a:pt x="10803" y="32020"/>
                </a:lnTo>
                <a:lnTo>
                  <a:pt x="11057" y="31712"/>
                </a:lnTo>
                <a:lnTo>
                  <a:pt x="11312" y="31397"/>
                </a:lnTo>
                <a:lnTo>
                  <a:pt x="11560" y="31082"/>
                </a:lnTo>
                <a:lnTo>
                  <a:pt x="11797" y="30753"/>
                </a:lnTo>
                <a:lnTo>
                  <a:pt x="12034" y="30424"/>
                </a:lnTo>
                <a:lnTo>
                  <a:pt x="12265" y="30095"/>
                </a:lnTo>
                <a:lnTo>
                  <a:pt x="12491" y="29751"/>
                </a:lnTo>
                <a:lnTo>
                  <a:pt x="12710" y="29408"/>
                </a:lnTo>
                <a:lnTo>
                  <a:pt x="12947" y="29415"/>
                </a:lnTo>
                <a:lnTo>
                  <a:pt x="13179" y="29400"/>
                </a:lnTo>
                <a:lnTo>
                  <a:pt x="13404" y="29379"/>
                </a:lnTo>
                <a:lnTo>
                  <a:pt x="13624" y="29343"/>
                </a:lnTo>
                <a:lnTo>
                  <a:pt x="13843" y="29293"/>
                </a:lnTo>
                <a:lnTo>
                  <a:pt x="14057" y="29229"/>
                </a:lnTo>
                <a:lnTo>
                  <a:pt x="14265" y="29157"/>
                </a:lnTo>
                <a:lnTo>
                  <a:pt x="14468" y="29071"/>
                </a:lnTo>
                <a:lnTo>
                  <a:pt x="14566" y="29171"/>
                </a:lnTo>
                <a:lnTo>
                  <a:pt x="14664" y="29279"/>
                </a:lnTo>
                <a:lnTo>
                  <a:pt x="14762" y="29379"/>
                </a:lnTo>
                <a:lnTo>
                  <a:pt x="14866" y="29479"/>
                </a:lnTo>
                <a:lnTo>
                  <a:pt x="14988" y="29565"/>
                </a:lnTo>
                <a:lnTo>
                  <a:pt x="15115" y="29644"/>
                </a:lnTo>
                <a:lnTo>
                  <a:pt x="15248" y="29715"/>
                </a:lnTo>
                <a:lnTo>
                  <a:pt x="15386" y="29765"/>
                </a:lnTo>
                <a:lnTo>
                  <a:pt x="15531" y="29808"/>
                </a:lnTo>
                <a:lnTo>
                  <a:pt x="15675" y="29837"/>
                </a:lnTo>
                <a:lnTo>
                  <a:pt x="15820" y="29851"/>
                </a:lnTo>
                <a:lnTo>
                  <a:pt x="15970" y="29851"/>
                </a:lnTo>
                <a:lnTo>
                  <a:pt x="16121" y="29844"/>
                </a:lnTo>
                <a:lnTo>
                  <a:pt x="16265" y="29830"/>
                </a:lnTo>
                <a:lnTo>
                  <a:pt x="16410" y="29794"/>
                </a:lnTo>
                <a:lnTo>
                  <a:pt x="16554" y="29751"/>
                </a:lnTo>
                <a:lnTo>
                  <a:pt x="16693" y="29701"/>
                </a:lnTo>
                <a:lnTo>
                  <a:pt x="16826" y="29637"/>
                </a:lnTo>
                <a:lnTo>
                  <a:pt x="16953" y="29565"/>
                </a:lnTo>
                <a:lnTo>
                  <a:pt x="17080" y="29479"/>
                </a:lnTo>
                <a:lnTo>
                  <a:pt x="17305" y="29300"/>
                </a:lnTo>
                <a:lnTo>
                  <a:pt x="17525" y="29107"/>
                </a:lnTo>
                <a:lnTo>
                  <a:pt x="17739" y="28914"/>
                </a:lnTo>
                <a:lnTo>
                  <a:pt x="17947" y="28713"/>
                </a:lnTo>
                <a:lnTo>
                  <a:pt x="18149" y="28506"/>
                </a:lnTo>
                <a:lnTo>
                  <a:pt x="18346" y="28291"/>
                </a:lnTo>
                <a:lnTo>
                  <a:pt x="18536" y="28069"/>
                </a:lnTo>
                <a:lnTo>
                  <a:pt x="18727" y="27847"/>
                </a:lnTo>
                <a:lnTo>
                  <a:pt x="19045" y="28513"/>
                </a:lnTo>
                <a:lnTo>
                  <a:pt x="19369" y="29164"/>
                </a:lnTo>
                <a:lnTo>
                  <a:pt x="19692" y="29801"/>
                </a:lnTo>
                <a:lnTo>
                  <a:pt x="20016" y="30417"/>
                </a:lnTo>
                <a:lnTo>
                  <a:pt x="20103" y="30560"/>
                </a:lnTo>
                <a:lnTo>
                  <a:pt x="20189" y="30696"/>
                </a:lnTo>
                <a:lnTo>
                  <a:pt x="20288" y="30825"/>
                </a:lnTo>
                <a:lnTo>
                  <a:pt x="20392" y="30946"/>
                </a:lnTo>
                <a:lnTo>
                  <a:pt x="20502" y="31061"/>
                </a:lnTo>
                <a:lnTo>
                  <a:pt x="20611" y="31168"/>
                </a:lnTo>
                <a:lnTo>
                  <a:pt x="20733" y="31261"/>
                </a:lnTo>
                <a:lnTo>
                  <a:pt x="20854" y="31354"/>
                </a:lnTo>
                <a:lnTo>
                  <a:pt x="20987" y="31433"/>
                </a:lnTo>
                <a:lnTo>
                  <a:pt x="21114" y="31505"/>
                </a:lnTo>
                <a:lnTo>
                  <a:pt x="21247" y="31569"/>
                </a:lnTo>
                <a:lnTo>
                  <a:pt x="21386" y="31626"/>
                </a:lnTo>
                <a:lnTo>
                  <a:pt x="21525" y="31669"/>
                </a:lnTo>
                <a:lnTo>
                  <a:pt x="21663" y="31705"/>
                </a:lnTo>
                <a:lnTo>
                  <a:pt x="21802" y="31726"/>
                </a:lnTo>
                <a:lnTo>
                  <a:pt x="21946" y="31741"/>
                </a:lnTo>
                <a:lnTo>
                  <a:pt x="22085" y="31748"/>
                </a:lnTo>
                <a:lnTo>
                  <a:pt x="22224" y="31741"/>
                </a:lnTo>
                <a:lnTo>
                  <a:pt x="22363" y="31726"/>
                </a:lnTo>
                <a:lnTo>
                  <a:pt x="22501" y="31698"/>
                </a:lnTo>
                <a:lnTo>
                  <a:pt x="22634" y="31655"/>
                </a:lnTo>
                <a:lnTo>
                  <a:pt x="22767" y="31605"/>
                </a:lnTo>
                <a:lnTo>
                  <a:pt x="22894" y="31540"/>
                </a:lnTo>
                <a:lnTo>
                  <a:pt x="23022" y="31469"/>
                </a:lnTo>
                <a:lnTo>
                  <a:pt x="23137" y="31383"/>
                </a:lnTo>
                <a:lnTo>
                  <a:pt x="23253" y="31283"/>
                </a:lnTo>
                <a:lnTo>
                  <a:pt x="23363" y="31175"/>
                </a:lnTo>
                <a:lnTo>
                  <a:pt x="23467" y="31046"/>
                </a:lnTo>
                <a:lnTo>
                  <a:pt x="23565" y="30910"/>
                </a:lnTo>
                <a:lnTo>
                  <a:pt x="23651" y="30760"/>
                </a:lnTo>
                <a:lnTo>
                  <a:pt x="23738" y="30596"/>
                </a:lnTo>
                <a:lnTo>
                  <a:pt x="23808" y="30417"/>
                </a:lnTo>
                <a:lnTo>
                  <a:pt x="24004" y="29894"/>
                </a:lnTo>
                <a:lnTo>
                  <a:pt x="24189" y="29365"/>
                </a:lnTo>
                <a:lnTo>
                  <a:pt x="24362" y="28835"/>
                </a:lnTo>
                <a:lnTo>
                  <a:pt x="24530" y="28305"/>
                </a:lnTo>
                <a:lnTo>
                  <a:pt x="24721" y="28477"/>
                </a:lnTo>
                <a:lnTo>
                  <a:pt x="24911" y="28642"/>
                </a:lnTo>
                <a:lnTo>
                  <a:pt x="25102" y="28792"/>
                </a:lnTo>
                <a:lnTo>
                  <a:pt x="25293" y="28942"/>
                </a:lnTo>
                <a:lnTo>
                  <a:pt x="25484" y="29078"/>
                </a:lnTo>
                <a:lnTo>
                  <a:pt x="25674" y="29214"/>
                </a:lnTo>
                <a:lnTo>
                  <a:pt x="25865" y="29336"/>
                </a:lnTo>
                <a:lnTo>
                  <a:pt x="26056" y="29451"/>
                </a:lnTo>
                <a:lnTo>
                  <a:pt x="26247" y="29551"/>
                </a:lnTo>
                <a:lnTo>
                  <a:pt x="26437" y="29651"/>
                </a:lnTo>
                <a:lnTo>
                  <a:pt x="26628" y="29730"/>
                </a:lnTo>
                <a:lnTo>
                  <a:pt x="26819" y="29808"/>
                </a:lnTo>
                <a:lnTo>
                  <a:pt x="27010" y="29873"/>
                </a:lnTo>
                <a:lnTo>
                  <a:pt x="27194" y="29923"/>
                </a:lnTo>
                <a:lnTo>
                  <a:pt x="27385" y="29966"/>
                </a:lnTo>
                <a:lnTo>
                  <a:pt x="27570" y="30002"/>
                </a:lnTo>
                <a:lnTo>
                  <a:pt x="27761" y="30016"/>
                </a:lnTo>
                <a:lnTo>
                  <a:pt x="27946" y="30023"/>
                </a:lnTo>
                <a:lnTo>
                  <a:pt x="28131" y="30023"/>
                </a:lnTo>
                <a:lnTo>
                  <a:pt x="28310" y="30002"/>
                </a:lnTo>
                <a:lnTo>
                  <a:pt x="28495" y="29973"/>
                </a:lnTo>
                <a:lnTo>
                  <a:pt x="28674" y="29930"/>
                </a:lnTo>
                <a:lnTo>
                  <a:pt x="28853" y="29873"/>
                </a:lnTo>
                <a:lnTo>
                  <a:pt x="29032" y="29801"/>
                </a:lnTo>
                <a:lnTo>
                  <a:pt x="29206" y="29715"/>
                </a:lnTo>
                <a:lnTo>
                  <a:pt x="29379" y="29608"/>
                </a:lnTo>
                <a:lnTo>
                  <a:pt x="29553" y="29493"/>
                </a:lnTo>
                <a:lnTo>
                  <a:pt x="29720" y="29365"/>
                </a:lnTo>
                <a:lnTo>
                  <a:pt x="29888" y="29221"/>
                </a:lnTo>
                <a:lnTo>
                  <a:pt x="30055" y="29057"/>
                </a:lnTo>
                <a:lnTo>
                  <a:pt x="30217" y="28878"/>
                </a:lnTo>
                <a:lnTo>
                  <a:pt x="30379" y="28685"/>
                </a:lnTo>
                <a:lnTo>
                  <a:pt x="30628" y="28985"/>
                </a:lnTo>
                <a:lnTo>
                  <a:pt x="30888" y="29279"/>
                </a:lnTo>
                <a:lnTo>
                  <a:pt x="31148" y="29558"/>
                </a:lnTo>
                <a:lnTo>
                  <a:pt x="31419" y="29830"/>
                </a:lnTo>
                <a:lnTo>
                  <a:pt x="31691" y="30087"/>
                </a:lnTo>
                <a:lnTo>
                  <a:pt x="31980" y="30331"/>
                </a:lnTo>
                <a:lnTo>
                  <a:pt x="32125" y="30445"/>
                </a:lnTo>
                <a:lnTo>
                  <a:pt x="32269" y="30560"/>
                </a:lnTo>
                <a:lnTo>
                  <a:pt x="32419" y="30667"/>
                </a:lnTo>
                <a:lnTo>
                  <a:pt x="32570" y="30775"/>
                </a:lnTo>
                <a:lnTo>
                  <a:pt x="32720" y="30875"/>
                </a:lnTo>
                <a:lnTo>
                  <a:pt x="32876" y="30975"/>
                </a:lnTo>
                <a:lnTo>
                  <a:pt x="33032" y="31068"/>
                </a:lnTo>
                <a:lnTo>
                  <a:pt x="33194" y="31154"/>
                </a:lnTo>
                <a:lnTo>
                  <a:pt x="33356" y="31240"/>
                </a:lnTo>
                <a:lnTo>
                  <a:pt x="33517" y="31326"/>
                </a:lnTo>
                <a:lnTo>
                  <a:pt x="33685" y="31397"/>
                </a:lnTo>
                <a:lnTo>
                  <a:pt x="33858" y="31469"/>
                </a:lnTo>
                <a:lnTo>
                  <a:pt x="34026" y="31540"/>
                </a:lnTo>
                <a:lnTo>
                  <a:pt x="34205" y="31605"/>
                </a:lnTo>
                <a:lnTo>
                  <a:pt x="34379" y="31662"/>
                </a:lnTo>
                <a:lnTo>
                  <a:pt x="34564" y="31712"/>
                </a:lnTo>
                <a:lnTo>
                  <a:pt x="34743" y="31762"/>
                </a:lnTo>
                <a:lnTo>
                  <a:pt x="34928" y="31805"/>
                </a:lnTo>
                <a:lnTo>
                  <a:pt x="35118" y="31848"/>
                </a:lnTo>
                <a:lnTo>
                  <a:pt x="35309" y="31877"/>
                </a:lnTo>
                <a:lnTo>
                  <a:pt x="35396" y="31891"/>
                </a:lnTo>
                <a:lnTo>
                  <a:pt x="35563" y="31891"/>
                </a:lnTo>
                <a:lnTo>
                  <a:pt x="35650" y="31884"/>
                </a:lnTo>
                <a:lnTo>
                  <a:pt x="35731" y="31869"/>
                </a:lnTo>
                <a:lnTo>
                  <a:pt x="35812" y="31848"/>
                </a:lnTo>
                <a:lnTo>
                  <a:pt x="35893" y="31819"/>
                </a:lnTo>
                <a:lnTo>
                  <a:pt x="35968" y="31791"/>
                </a:lnTo>
                <a:lnTo>
                  <a:pt x="36205" y="31805"/>
                </a:lnTo>
                <a:lnTo>
                  <a:pt x="36442" y="31805"/>
                </a:lnTo>
                <a:lnTo>
                  <a:pt x="36673" y="31791"/>
                </a:lnTo>
                <a:lnTo>
                  <a:pt x="36904" y="31762"/>
                </a:lnTo>
                <a:lnTo>
                  <a:pt x="37136" y="31719"/>
                </a:lnTo>
                <a:lnTo>
                  <a:pt x="37367" y="31669"/>
                </a:lnTo>
                <a:lnTo>
                  <a:pt x="37598" y="31598"/>
                </a:lnTo>
                <a:lnTo>
                  <a:pt x="37829" y="31519"/>
                </a:lnTo>
                <a:lnTo>
                  <a:pt x="38055" y="31419"/>
                </a:lnTo>
                <a:lnTo>
                  <a:pt x="38280" y="31311"/>
                </a:lnTo>
                <a:lnTo>
                  <a:pt x="38505" y="31182"/>
                </a:lnTo>
                <a:lnTo>
                  <a:pt x="38731" y="31039"/>
                </a:lnTo>
                <a:lnTo>
                  <a:pt x="38950" y="30882"/>
                </a:lnTo>
                <a:lnTo>
                  <a:pt x="39176" y="30710"/>
                </a:lnTo>
                <a:lnTo>
                  <a:pt x="39390" y="30517"/>
                </a:lnTo>
                <a:lnTo>
                  <a:pt x="39609" y="30309"/>
                </a:lnTo>
                <a:lnTo>
                  <a:pt x="39754" y="30166"/>
                </a:lnTo>
                <a:lnTo>
                  <a:pt x="39887" y="30009"/>
                </a:lnTo>
                <a:lnTo>
                  <a:pt x="40020" y="29858"/>
                </a:lnTo>
                <a:lnTo>
                  <a:pt x="40141" y="29701"/>
                </a:lnTo>
                <a:lnTo>
                  <a:pt x="40251" y="29544"/>
                </a:lnTo>
                <a:lnTo>
                  <a:pt x="40361" y="29379"/>
                </a:lnTo>
                <a:lnTo>
                  <a:pt x="40459" y="29214"/>
                </a:lnTo>
                <a:lnTo>
                  <a:pt x="40551" y="29050"/>
                </a:lnTo>
                <a:lnTo>
                  <a:pt x="40638" y="28878"/>
                </a:lnTo>
                <a:lnTo>
                  <a:pt x="40713" y="28706"/>
                </a:lnTo>
                <a:lnTo>
                  <a:pt x="40788" y="28534"/>
                </a:lnTo>
                <a:lnTo>
                  <a:pt x="40852" y="28356"/>
                </a:lnTo>
                <a:lnTo>
                  <a:pt x="40916" y="28177"/>
                </a:lnTo>
                <a:lnTo>
                  <a:pt x="40968" y="27998"/>
                </a:lnTo>
                <a:lnTo>
                  <a:pt x="41014" y="27812"/>
                </a:lnTo>
                <a:lnTo>
                  <a:pt x="41054" y="27626"/>
                </a:lnTo>
                <a:lnTo>
                  <a:pt x="41031" y="27890"/>
                </a:lnTo>
                <a:lnTo>
                  <a:pt x="41002" y="28162"/>
                </a:lnTo>
                <a:lnTo>
                  <a:pt x="40973" y="28427"/>
                </a:lnTo>
                <a:lnTo>
                  <a:pt x="40939" y="28692"/>
                </a:lnTo>
                <a:lnTo>
                  <a:pt x="40904" y="28957"/>
                </a:lnTo>
                <a:lnTo>
                  <a:pt x="40858" y="29229"/>
                </a:lnTo>
                <a:lnTo>
                  <a:pt x="40811" y="29493"/>
                </a:lnTo>
                <a:lnTo>
                  <a:pt x="40759" y="29765"/>
                </a:lnTo>
                <a:lnTo>
                  <a:pt x="40707" y="30030"/>
                </a:lnTo>
                <a:lnTo>
                  <a:pt x="40650" y="30295"/>
                </a:lnTo>
                <a:lnTo>
                  <a:pt x="40586" y="30567"/>
                </a:lnTo>
                <a:lnTo>
                  <a:pt x="40517" y="30832"/>
                </a:lnTo>
                <a:lnTo>
                  <a:pt x="40447" y="31104"/>
                </a:lnTo>
                <a:lnTo>
                  <a:pt x="40366" y="31376"/>
                </a:lnTo>
                <a:lnTo>
                  <a:pt x="40286" y="31640"/>
                </a:lnTo>
                <a:lnTo>
                  <a:pt x="40205" y="31912"/>
                </a:lnTo>
                <a:lnTo>
                  <a:pt x="40112" y="32177"/>
                </a:lnTo>
                <a:lnTo>
                  <a:pt x="40020" y="32449"/>
                </a:lnTo>
                <a:lnTo>
                  <a:pt x="39921" y="32714"/>
                </a:lnTo>
                <a:lnTo>
                  <a:pt x="39817" y="32986"/>
                </a:lnTo>
                <a:lnTo>
                  <a:pt x="39708" y="33251"/>
                </a:lnTo>
                <a:lnTo>
                  <a:pt x="39592" y="33523"/>
                </a:lnTo>
                <a:lnTo>
                  <a:pt x="39476" y="33788"/>
                </a:lnTo>
                <a:lnTo>
                  <a:pt x="39355" y="34059"/>
                </a:lnTo>
                <a:lnTo>
                  <a:pt x="39228" y="34324"/>
                </a:lnTo>
                <a:lnTo>
                  <a:pt x="39095" y="34596"/>
                </a:lnTo>
                <a:lnTo>
                  <a:pt x="38956" y="34861"/>
                </a:lnTo>
                <a:lnTo>
                  <a:pt x="38817" y="35133"/>
                </a:lnTo>
                <a:lnTo>
                  <a:pt x="38667" y="35398"/>
                </a:lnTo>
                <a:lnTo>
                  <a:pt x="38517" y="35663"/>
                </a:lnTo>
                <a:lnTo>
                  <a:pt x="38361" y="35935"/>
                </a:lnTo>
                <a:lnTo>
                  <a:pt x="38199" y="36199"/>
                </a:lnTo>
                <a:lnTo>
                  <a:pt x="38124" y="36328"/>
                </a:lnTo>
                <a:lnTo>
                  <a:pt x="38055" y="36457"/>
                </a:lnTo>
                <a:lnTo>
                  <a:pt x="37991" y="36586"/>
                </a:lnTo>
                <a:lnTo>
                  <a:pt x="37939" y="36722"/>
                </a:lnTo>
                <a:lnTo>
                  <a:pt x="37893" y="36851"/>
                </a:lnTo>
                <a:lnTo>
                  <a:pt x="37858" y="36979"/>
                </a:lnTo>
                <a:lnTo>
                  <a:pt x="37823" y="37101"/>
                </a:lnTo>
                <a:lnTo>
                  <a:pt x="37800" y="37230"/>
                </a:lnTo>
                <a:lnTo>
                  <a:pt x="37783" y="37359"/>
                </a:lnTo>
                <a:lnTo>
                  <a:pt x="37771" y="37480"/>
                </a:lnTo>
                <a:lnTo>
                  <a:pt x="37766" y="37602"/>
                </a:lnTo>
                <a:lnTo>
                  <a:pt x="37766" y="37724"/>
                </a:lnTo>
                <a:lnTo>
                  <a:pt x="37771" y="37845"/>
                </a:lnTo>
                <a:lnTo>
                  <a:pt x="37789" y="37960"/>
                </a:lnTo>
                <a:lnTo>
                  <a:pt x="37806" y="38074"/>
                </a:lnTo>
                <a:lnTo>
                  <a:pt x="37829" y="38189"/>
                </a:lnTo>
                <a:lnTo>
                  <a:pt x="37858" y="38303"/>
                </a:lnTo>
                <a:lnTo>
                  <a:pt x="37893" y="38411"/>
                </a:lnTo>
                <a:lnTo>
                  <a:pt x="37933" y="38518"/>
                </a:lnTo>
                <a:lnTo>
                  <a:pt x="37979" y="38625"/>
                </a:lnTo>
                <a:lnTo>
                  <a:pt x="38026" y="38733"/>
                </a:lnTo>
                <a:lnTo>
                  <a:pt x="38078" y="38826"/>
                </a:lnTo>
                <a:lnTo>
                  <a:pt x="38135" y="38926"/>
                </a:lnTo>
                <a:lnTo>
                  <a:pt x="38199" y="39019"/>
                </a:lnTo>
                <a:lnTo>
                  <a:pt x="38263" y="39112"/>
                </a:lnTo>
                <a:lnTo>
                  <a:pt x="38332" y="39198"/>
                </a:lnTo>
                <a:lnTo>
                  <a:pt x="38407" y="39284"/>
                </a:lnTo>
                <a:lnTo>
                  <a:pt x="38482" y="39363"/>
                </a:lnTo>
                <a:lnTo>
                  <a:pt x="38563" y="39441"/>
                </a:lnTo>
                <a:lnTo>
                  <a:pt x="38644" y="39513"/>
                </a:lnTo>
                <a:lnTo>
                  <a:pt x="38731" y="39584"/>
                </a:lnTo>
                <a:lnTo>
                  <a:pt x="38817" y="39649"/>
                </a:lnTo>
                <a:lnTo>
                  <a:pt x="38910" y="39713"/>
                </a:lnTo>
                <a:lnTo>
                  <a:pt x="39002" y="39771"/>
                </a:lnTo>
                <a:lnTo>
                  <a:pt x="39095" y="39828"/>
                </a:lnTo>
                <a:lnTo>
                  <a:pt x="39193" y="39878"/>
                </a:lnTo>
                <a:lnTo>
                  <a:pt x="39291" y="39921"/>
                </a:lnTo>
                <a:lnTo>
                  <a:pt x="39395" y="39957"/>
                </a:lnTo>
                <a:lnTo>
                  <a:pt x="39494" y="39992"/>
                </a:lnTo>
                <a:lnTo>
                  <a:pt x="39598" y="40021"/>
                </a:lnTo>
                <a:lnTo>
                  <a:pt x="39702" y="40050"/>
                </a:lnTo>
                <a:lnTo>
                  <a:pt x="39812" y="40071"/>
                </a:lnTo>
                <a:lnTo>
                  <a:pt x="39916" y="40085"/>
                </a:lnTo>
                <a:lnTo>
                  <a:pt x="40020" y="40093"/>
                </a:lnTo>
                <a:lnTo>
                  <a:pt x="40129" y="40100"/>
                </a:lnTo>
                <a:lnTo>
                  <a:pt x="40234" y="40093"/>
                </a:lnTo>
                <a:lnTo>
                  <a:pt x="40343" y="40085"/>
                </a:lnTo>
                <a:lnTo>
                  <a:pt x="40447" y="40071"/>
                </a:lnTo>
                <a:lnTo>
                  <a:pt x="40557" y="40057"/>
                </a:lnTo>
                <a:lnTo>
                  <a:pt x="40661" y="40028"/>
                </a:lnTo>
                <a:lnTo>
                  <a:pt x="40771" y="39992"/>
                </a:lnTo>
                <a:lnTo>
                  <a:pt x="40875" y="39957"/>
                </a:lnTo>
                <a:lnTo>
                  <a:pt x="40979" y="39914"/>
                </a:lnTo>
                <a:lnTo>
                  <a:pt x="41083" y="39864"/>
                </a:lnTo>
                <a:lnTo>
                  <a:pt x="41181" y="39799"/>
                </a:lnTo>
                <a:lnTo>
                  <a:pt x="41280" y="39735"/>
                </a:lnTo>
                <a:lnTo>
                  <a:pt x="41378" y="39663"/>
                </a:lnTo>
                <a:lnTo>
                  <a:pt x="41476" y="39584"/>
                </a:lnTo>
                <a:lnTo>
                  <a:pt x="41569" y="39499"/>
                </a:lnTo>
                <a:lnTo>
                  <a:pt x="41661" y="39406"/>
                </a:lnTo>
                <a:lnTo>
                  <a:pt x="41754" y="39298"/>
                </a:lnTo>
                <a:lnTo>
                  <a:pt x="41840" y="39191"/>
                </a:lnTo>
                <a:lnTo>
                  <a:pt x="41921" y="39076"/>
                </a:lnTo>
                <a:lnTo>
                  <a:pt x="42002" y="38948"/>
                </a:lnTo>
                <a:lnTo>
                  <a:pt x="42239" y="38561"/>
                </a:lnTo>
                <a:lnTo>
                  <a:pt x="42470" y="38167"/>
                </a:lnTo>
                <a:lnTo>
                  <a:pt x="42690" y="37774"/>
                </a:lnTo>
                <a:lnTo>
                  <a:pt x="42898" y="37380"/>
                </a:lnTo>
                <a:lnTo>
                  <a:pt x="43106" y="36979"/>
                </a:lnTo>
                <a:lnTo>
                  <a:pt x="43297" y="36586"/>
                </a:lnTo>
                <a:lnTo>
                  <a:pt x="43482" y="36185"/>
                </a:lnTo>
                <a:lnTo>
                  <a:pt x="43661" y="35791"/>
                </a:lnTo>
                <a:lnTo>
                  <a:pt x="43834" y="35391"/>
                </a:lnTo>
                <a:lnTo>
                  <a:pt x="43996" y="34990"/>
                </a:lnTo>
                <a:lnTo>
                  <a:pt x="44146" y="34596"/>
                </a:lnTo>
                <a:lnTo>
                  <a:pt x="44291" y="34195"/>
                </a:lnTo>
                <a:lnTo>
                  <a:pt x="44430" y="33795"/>
                </a:lnTo>
                <a:lnTo>
                  <a:pt x="44557" y="33394"/>
                </a:lnTo>
                <a:lnTo>
                  <a:pt x="44684" y="32993"/>
                </a:lnTo>
                <a:lnTo>
                  <a:pt x="44794" y="32592"/>
                </a:lnTo>
                <a:lnTo>
                  <a:pt x="44904" y="32184"/>
                </a:lnTo>
                <a:lnTo>
                  <a:pt x="45002" y="31784"/>
                </a:lnTo>
                <a:lnTo>
                  <a:pt x="45094" y="31383"/>
                </a:lnTo>
                <a:lnTo>
                  <a:pt x="45175" y="30982"/>
                </a:lnTo>
                <a:lnTo>
                  <a:pt x="45250" y="30581"/>
                </a:lnTo>
                <a:lnTo>
                  <a:pt x="45320" y="30181"/>
                </a:lnTo>
                <a:lnTo>
                  <a:pt x="45383" y="29780"/>
                </a:lnTo>
                <a:lnTo>
                  <a:pt x="45435" y="29379"/>
                </a:lnTo>
                <a:lnTo>
                  <a:pt x="45487" y="28978"/>
                </a:lnTo>
                <a:lnTo>
                  <a:pt x="45522" y="28577"/>
                </a:lnTo>
                <a:lnTo>
                  <a:pt x="45557" y="28177"/>
                </a:lnTo>
                <a:lnTo>
                  <a:pt x="45586" y="27776"/>
                </a:lnTo>
                <a:lnTo>
                  <a:pt x="45603" y="27382"/>
                </a:lnTo>
                <a:lnTo>
                  <a:pt x="45614" y="26981"/>
                </a:lnTo>
                <a:lnTo>
                  <a:pt x="45620" y="26581"/>
                </a:lnTo>
                <a:lnTo>
                  <a:pt x="45620" y="26187"/>
                </a:lnTo>
                <a:lnTo>
                  <a:pt x="45614" y="25793"/>
                </a:lnTo>
                <a:lnTo>
                  <a:pt x="45603" y="25393"/>
                </a:lnTo>
                <a:lnTo>
                  <a:pt x="45580" y="24999"/>
                </a:lnTo>
                <a:lnTo>
                  <a:pt x="45551" y="24605"/>
                </a:lnTo>
                <a:lnTo>
                  <a:pt x="45522" y="24219"/>
                </a:lnTo>
                <a:lnTo>
                  <a:pt x="45481" y="23825"/>
                </a:lnTo>
                <a:lnTo>
                  <a:pt x="45435" y="23432"/>
                </a:lnTo>
                <a:lnTo>
                  <a:pt x="45383" y="23045"/>
                </a:lnTo>
                <a:lnTo>
                  <a:pt x="45325" y="22659"/>
                </a:lnTo>
                <a:lnTo>
                  <a:pt x="45262" y="22272"/>
                </a:lnTo>
                <a:lnTo>
                  <a:pt x="45192" y="21886"/>
                </a:lnTo>
                <a:lnTo>
                  <a:pt x="45117" y="21499"/>
                </a:lnTo>
                <a:lnTo>
                  <a:pt x="45031" y="21120"/>
                </a:lnTo>
                <a:lnTo>
                  <a:pt x="44944" y="20741"/>
                </a:lnTo>
                <a:lnTo>
                  <a:pt x="44851" y="20361"/>
                </a:lnTo>
                <a:lnTo>
                  <a:pt x="44753" y="19982"/>
                </a:lnTo>
                <a:lnTo>
                  <a:pt x="44649" y="19603"/>
                </a:lnTo>
                <a:lnTo>
                  <a:pt x="44539" y="19231"/>
                </a:lnTo>
                <a:lnTo>
                  <a:pt x="44424" y="18859"/>
                </a:lnTo>
                <a:lnTo>
                  <a:pt x="44302" y="18486"/>
                </a:lnTo>
                <a:lnTo>
                  <a:pt x="44181" y="18121"/>
                </a:lnTo>
                <a:lnTo>
                  <a:pt x="44048" y="17756"/>
                </a:lnTo>
                <a:lnTo>
                  <a:pt x="43915" y="17391"/>
                </a:lnTo>
                <a:lnTo>
                  <a:pt x="43771" y="17026"/>
                </a:lnTo>
                <a:lnTo>
                  <a:pt x="43626" y="16669"/>
                </a:lnTo>
                <a:lnTo>
                  <a:pt x="43476" y="16311"/>
                </a:lnTo>
                <a:lnTo>
                  <a:pt x="43320" y="15953"/>
                </a:lnTo>
                <a:lnTo>
                  <a:pt x="43158" y="15602"/>
                </a:lnTo>
                <a:lnTo>
                  <a:pt x="42990" y="15251"/>
                </a:lnTo>
                <a:lnTo>
                  <a:pt x="42823" y="14901"/>
                </a:lnTo>
                <a:lnTo>
                  <a:pt x="42649" y="14557"/>
                </a:lnTo>
                <a:lnTo>
                  <a:pt x="42470" y="14214"/>
                </a:lnTo>
                <a:lnTo>
                  <a:pt x="42285" y="13870"/>
                </a:lnTo>
                <a:lnTo>
                  <a:pt x="42095" y="13534"/>
                </a:lnTo>
                <a:lnTo>
                  <a:pt x="41904" y="13198"/>
                </a:lnTo>
                <a:lnTo>
                  <a:pt x="41707" y="12861"/>
                </a:lnTo>
                <a:lnTo>
                  <a:pt x="41505" y="12532"/>
                </a:lnTo>
                <a:lnTo>
                  <a:pt x="41303" y="12210"/>
                </a:lnTo>
                <a:lnTo>
                  <a:pt x="41089" y="11881"/>
                </a:lnTo>
                <a:lnTo>
                  <a:pt x="40875" y="11566"/>
                </a:lnTo>
                <a:lnTo>
                  <a:pt x="40661" y="11244"/>
                </a:lnTo>
                <a:lnTo>
                  <a:pt x="40442" y="10929"/>
                </a:lnTo>
                <a:lnTo>
                  <a:pt x="40216" y="10621"/>
                </a:lnTo>
                <a:lnTo>
                  <a:pt x="39985" y="10313"/>
                </a:lnTo>
                <a:lnTo>
                  <a:pt x="39754" y="10006"/>
                </a:lnTo>
                <a:lnTo>
                  <a:pt x="39517" y="9705"/>
                </a:lnTo>
                <a:lnTo>
                  <a:pt x="39280" y="9404"/>
                </a:lnTo>
                <a:lnTo>
                  <a:pt x="39037" y="9111"/>
                </a:lnTo>
                <a:lnTo>
                  <a:pt x="38789" y="8825"/>
                </a:lnTo>
                <a:lnTo>
                  <a:pt x="38540" y="8531"/>
                </a:lnTo>
                <a:lnTo>
                  <a:pt x="38286" y="8252"/>
                </a:lnTo>
                <a:lnTo>
                  <a:pt x="38031" y="7973"/>
                </a:lnTo>
                <a:lnTo>
                  <a:pt x="37771" y="7694"/>
                </a:lnTo>
                <a:lnTo>
                  <a:pt x="37505" y="7422"/>
                </a:lnTo>
                <a:lnTo>
                  <a:pt x="37240" y="7157"/>
                </a:lnTo>
                <a:lnTo>
                  <a:pt x="36974" y="6892"/>
                </a:lnTo>
                <a:lnTo>
                  <a:pt x="36702" y="6628"/>
                </a:lnTo>
                <a:lnTo>
                  <a:pt x="36430" y="6370"/>
                </a:lnTo>
                <a:lnTo>
                  <a:pt x="36153" y="6119"/>
                </a:lnTo>
                <a:lnTo>
                  <a:pt x="35870" y="5876"/>
                </a:lnTo>
                <a:lnTo>
                  <a:pt x="35592" y="5626"/>
                </a:lnTo>
                <a:lnTo>
                  <a:pt x="35303" y="5389"/>
                </a:lnTo>
                <a:lnTo>
                  <a:pt x="35020" y="5153"/>
                </a:lnTo>
                <a:lnTo>
                  <a:pt x="34731" y="4924"/>
                </a:lnTo>
                <a:lnTo>
                  <a:pt x="34436" y="4695"/>
                </a:lnTo>
                <a:lnTo>
                  <a:pt x="34142" y="4473"/>
                </a:lnTo>
                <a:lnTo>
                  <a:pt x="33847" y="4259"/>
                </a:lnTo>
                <a:lnTo>
                  <a:pt x="33546" y="4044"/>
                </a:lnTo>
                <a:lnTo>
                  <a:pt x="33246" y="3836"/>
                </a:lnTo>
                <a:lnTo>
                  <a:pt x="32945" y="3636"/>
                </a:lnTo>
                <a:lnTo>
                  <a:pt x="32639" y="3436"/>
                </a:lnTo>
                <a:lnTo>
                  <a:pt x="32333" y="3242"/>
                </a:lnTo>
                <a:lnTo>
                  <a:pt x="32026" y="3056"/>
                </a:lnTo>
                <a:lnTo>
                  <a:pt x="31714" y="2877"/>
                </a:lnTo>
                <a:lnTo>
                  <a:pt x="31402" y="2699"/>
                </a:lnTo>
                <a:lnTo>
                  <a:pt x="31090" y="2520"/>
                </a:lnTo>
                <a:lnTo>
                  <a:pt x="30778" y="2355"/>
                </a:lnTo>
                <a:lnTo>
                  <a:pt x="30460" y="2190"/>
                </a:lnTo>
                <a:lnTo>
                  <a:pt x="30142" y="2033"/>
                </a:lnTo>
                <a:lnTo>
                  <a:pt x="29824" y="1883"/>
                </a:lnTo>
                <a:lnTo>
                  <a:pt x="29501" y="1740"/>
                </a:lnTo>
                <a:lnTo>
                  <a:pt x="29183" y="1596"/>
                </a:lnTo>
                <a:lnTo>
                  <a:pt x="28859" y="1460"/>
                </a:lnTo>
                <a:lnTo>
                  <a:pt x="28535" y="1332"/>
                </a:lnTo>
                <a:lnTo>
                  <a:pt x="28212" y="1203"/>
                </a:lnTo>
                <a:lnTo>
                  <a:pt x="27888" y="1088"/>
                </a:lnTo>
                <a:lnTo>
                  <a:pt x="27559" y="974"/>
                </a:lnTo>
                <a:lnTo>
                  <a:pt x="27229" y="866"/>
                </a:lnTo>
                <a:lnTo>
                  <a:pt x="26905" y="766"/>
                </a:lnTo>
                <a:lnTo>
                  <a:pt x="26576" y="673"/>
                </a:lnTo>
                <a:lnTo>
                  <a:pt x="26247" y="580"/>
                </a:lnTo>
                <a:lnTo>
                  <a:pt x="25917" y="501"/>
                </a:lnTo>
                <a:lnTo>
                  <a:pt x="25588" y="423"/>
                </a:lnTo>
                <a:lnTo>
                  <a:pt x="25252" y="351"/>
                </a:lnTo>
                <a:lnTo>
                  <a:pt x="24923" y="287"/>
                </a:lnTo>
                <a:lnTo>
                  <a:pt x="24594" y="229"/>
                </a:lnTo>
                <a:lnTo>
                  <a:pt x="24241" y="172"/>
                </a:lnTo>
                <a:lnTo>
                  <a:pt x="23888" y="129"/>
                </a:lnTo>
                <a:lnTo>
                  <a:pt x="23536" y="86"/>
                </a:lnTo>
                <a:lnTo>
                  <a:pt x="23183" y="58"/>
                </a:lnTo>
                <a:lnTo>
                  <a:pt x="22831" y="29"/>
                </a:lnTo>
                <a:lnTo>
                  <a:pt x="22478" y="15"/>
                </a:lnTo>
                <a:lnTo>
                  <a:pt x="2212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8"/>
          <p:cNvSpPr/>
          <p:nvPr/>
        </p:nvSpPr>
        <p:spPr>
          <a:xfrm>
            <a:off x="8043375" y="892013"/>
            <a:ext cx="437125" cy="331750"/>
          </a:xfrm>
          <a:custGeom>
            <a:rect b="b" l="l" r="r" t="t"/>
            <a:pathLst>
              <a:path extrusionOk="0" h="13270" w="17485">
                <a:moveTo>
                  <a:pt x="16681" y="1"/>
                </a:moveTo>
                <a:lnTo>
                  <a:pt x="16606" y="15"/>
                </a:lnTo>
                <a:lnTo>
                  <a:pt x="16525" y="36"/>
                </a:lnTo>
                <a:lnTo>
                  <a:pt x="16438" y="72"/>
                </a:lnTo>
                <a:lnTo>
                  <a:pt x="15901" y="337"/>
                </a:lnTo>
                <a:lnTo>
                  <a:pt x="15363" y="616"/>
                </a:lnTo>
                <a:lnTo>
                  <a:pt x="14831" y="902"/>
                </a:lnTo>
                <a:lnTo>
                  <a:pt x="14300" y="1196"/>
                </a:lnTo>
                <a:lnTo>
                  <a:pt x="13768" y="1503"/>
                </a:lnTo>
                <a:lnTo>
                  <a:pt x="13242" y="1818"/>
                </a:lnTo>
                <a:lnTo>
                  <a:pt x="12716" y="2140"/>
                </a:lnTo>
                <a:lnTo>
                  <a:pt x="12190" y="2470"/>
                </a:lnTo>
                <a:lnTo>
                  <a:pt x="11670" y="2813"/>
                </a:lnTo>
                <a:lnTo>
                  <a:pt x="11150" y="3157"/>
                </a:lnTo>
                <a:lnTo>
                  <a:pt x="10629" y="3507"/>
                </a:lnTo>
                <a:lnTo>
                  <a:pt x="10115" y="3865"/>
                </a:lnTo>
                <a:lnTo>
                  <a:pt x="9601" y="4230"/>
                </a:lnTo>
                <a:lnTo>
                  <a:pt x="9092" y="4602"/>
                </a:lnTo>
                <a:lnTo>
                  <a:pt x="8578" y="4982"/>
                </a:lnTo>
                <a:lnTo>
                  <a:pt x="8075" y="5361"/>
                </a:lnTo>
                <a:lnTo>
                  <a:pt x="7566" y="5747"/>
                </a:lnTo>
                <a:lnTo>
                  <a:pt x="7063" y="6141"/>
                </a:lnTo>
                <a:lnTo>
                  <a:pt x="6566" y="6535"/>
                </a:lnTo>
                <a:lnTo>
                  <a:pt x="6063" y="6935"/>
                </a:lnTo>
                <a:lnTo>
                  <a:pt x="5075" y="7744"/>
                </a:lnTo>
                <a:lnTo>
                  <a:pt x="4093" y="8560"/>
                </a:lnTo>
                <a:lnTo>
                  <a:pt x="3122" y="9383"/>
                </a:lnTo>
                <a:lnTo>
                  <a:pt x="2156" y="10213"/>
                </a:lnTo>
                <a:lnTo>
                  <a:pt x="1203" y="11051"/>
                </a:lnTo>
                <a:lnTo>
                  <a:pt x="261" y="11881"/>
                </a:lnTo>
                <a:lnTo>
                  <a:pt x="209" y="11931"/>
                </a:lnTo>
                <a:lnTo>
                  <a:pt x="162" y="11988"/>
                </a:lnTo>
                <a:lnTo>
                  <a:pt x="122" y="12045"/>
                </a:lnTo>
                <a:lnTo>
                  <a:pt x="87" y="12110"/>
                </a:lnTo>
                <a:lnTo>
                  <a:pt x="58" y="12174"/>
                </a:lnTo>
                <a:lnTo>
                  <a:pt x="35" y="12239"/>
                </a:lnTo>
                <a:lnTo>
                  <a:pt x="18" y="12310"/>
                </a:lnTo>
                <a:lnTo>
                  <a:pt x="6" y="12375"/>
                </a:lnTo>
                <a:lnTo>
                  <a:pt x="1" y="12446"/>
                </a:lnTo>
                <a:lnTo>
                  <a:pt x="1" y="12518"/>
                </a:lnTo>
                <a:lnTo>
                  <a:pt x="6" y="12582"/>
                </a:lnTo>
                <a:lnTo>
                  <a:pt x="12" y="12654"/>
                </a:lnTo>
                <a:lnTo>
                  <a:pt x="24" y="12718"/>
                </a:lnTo>
                <a:lnTo>
                  <a:pt x="41" y="12783"/>
                </a:lnTo>
                <a:lnTo>
                  <a:pt x="64" y="12847"/>
                </a:lnTo>
                <a:lnTo>
                  <a:pt x="87" y="12911"/>
                </a:lnTo>
                <a:lnTo>
                  <a:pt x="122" y="12969"/>
                </a:lnTo>
                <a:lnTo>
                  <a:pt x="151" y="13019"/>
                </a:lnTo>
                <a:lnTo>
                  <a:pt x="185" y="13069"/>
                </a:lnTo>
                <a:lnTo>
                  <a:pt x="226" y="13112"/>
                </a:lnTo>
                <a:lnTo>
                  <a:pt x="266" y="13155"/>
                </a:lnTo>
                <a:lnTo>
                  <a:pt x="313" y="13190"/>
                </a:lnTo>
                <a:lnTo>
                  <a:pt x="359" y="13219"/>
                </a:lnTo>
                <a:lnTo>
                  <a:pt x="405" y="13241"/>
                </a:lnTo>
                <a:lnTo>
                  <a:pt x="457" y="13255"/>
                </a:lnTo>
                <a:lnTo>
                  <a:pt x="509" y="13262"/>
                </a:lnTo>
                <a:lnTo>
                  <a:pt x="567" y="13269"/>
                </a:lnTo>
                <a:lnTo>
                  <a:pt x="625" y="13262"/>
                </a:lnTo>
                <a:lnTo>
                  <a:pt x="683" y="13241"/>
                </a:lnTo>
                <a:lnTo>
                  <a:pt x="740" y="13219"/>
                </a:lnTo>
                <a:lnTo>
                  <a:pt x="798" y="13183"/>
                </a:lnTo>
                <a:lnTo>
                  <a:pt x="856" y="13140"/>
                </a:lnTo>
                <a:lnTo>
                  <a:pt x="1347" y="12740"/>
                </a:lnTo>
                <a:lnTo>
                  <a:pt x="1838" y="12346"/>
                </a:lnTo>
                <a:lnTo>
                  <a:pt x="2336" y="11967"/>
                </a:lnTo>
                <a:lnTo>
                  <a:pt x="2833" y="11580"/>
                </a:lnTo>
                <a:lnTo>
                  <a:pt x="3330" y="11208"/>
                </a:lnTo>
                <a:lnTo>
                  <a:pt x="3827" y="10836"/>
                </a:lnTo>
                <a:lnTo>
                  <a:pt x="4330" y="10471"/>
                </a:lnTo>
                <a:lnTo>
                  <a:pt x="4827" y="10113"/>
                </a:lnTo>
                <a:lnTo>
                  <a:pt x="5838" y="9405"/>
                </a:lnTo>
                <a:lnTo>
                  <a:pt x="6850" y="8703"/>
                </a:lnTo>
                <a:lnTo>
                  <a:pt x="7867" y="8023"/>
                </a:lnTo>
                <a:lnTo>
                  <a:pt x="8884" y="7343"/>
                </a:lnTo>
                <a:lnTo>
                  <a:pt x="9907" y="6678"/>
                </a:lnTo>
                <a:lnTo>
                  <a:pt x="10936" y="6012"/>
                </a:lnTo>
                <a:lnTo>
                  <a:pt x="12988" y="4688"/>
                </a:lnTo>
                <a:lnTo>
                  <a:pt x="14016" y="4023"/>
                </a:lnTo>
                <a:lnTo>
                  <a:pt x="15039" y="3350"/>
                </a:lnTo>
                <a:lnTo>
                  <a:pt x="16068" y="2670"/>
                </a:lnTo>
                <a:lnTo>
                  <a:pt x="17091" y="1976"/>
                </a:lnTo>
                <a:lnTo>
                  <a:pt x="17161" y="1919"/>
                </a:lnTo>
                <a:lnTo>
                  <a:pt x="17230" y="1861"/>
                </a:lnTo>
                <a:lnTo>
                  <a:pt x="17288" y="1790"/>
                </a:lnTo>
                <a:lnTo>
                  <a:pt x="17334" y="1718"/>
                </a:lnTo>
                <a:lnTo>
                  <a:pt x="17380" y="1639"/>
                </a:lnTo>
                <a:lnTo>
                  <a:pt x="17415" y="1554"/>
                </a:lnTo>
                <a:lnTo>
                  <a:pt x="17438" y="1468"/>
                </a:lnTo>
                <a:lnTo>
                  <a:pt x="17461" y="1382"/>
                </a:lnTo>
                <a:lnTo>
                  <a:pt x="17478" y="1289"/>
                </a:lnTo>
                <a:lnTo>
                  <a:pt x="17484" y="1196"/>
                </a:lnTo>
                <a:lnTo>
                  <a:pt x="17484" y="1103"/>
                </a:lnTo>
                <a:lnTo>
                  <a:pt x="17484" y="1010"/>
                </a:lnTo>
                <a:lnTo>
                  <a:pt x="17473" y="917"/>
                </a:lnTo>
                <a:lnTo>
                  <a:pt x="17455" y="824"/>
                </a:lnTo>
                <a:lnTo>
                  <a:pt x="17438" y="738"/>
                </a:lnTo>
                <a:lnTo>
                  <a:pt x="17409" y="652"/>
                </a:lnTo>
                <a:lnTo>
                  <a:pt x="17380" y="566"/>
                </a:lnTo>
                <a:lnTo>
                  <a:pt x="17345" y="480"/>
                </a:lnTo>
                <a:lnTo>
                  <a:pt x="17299" y="408"/>
                </a:lnTo>
                <a:lnTo>
                  <a:pt x="17259" y="330"/>
                </a:lnTo>
                <a:lnTo>
                  <a:pt x="17207" y="265"/>
                </a:lnTo>
                <a:lnTo>
                  <a:pt x="17155" y="208"/>
                </a:lnTo>
                <a:lnTo>
                  <a:pt x="17097" y="151"/>
                </a:lnTo>
                <a:lnTo>
                  <a:pt x="17033" y="101"/>
                </a:lnTo>
                <a:lnTo>
                  <a:pt x="16970" y="65"/>
                </a:lnTo>
                <a:lnTo>
                  <a:pt x="16906" y="36"/>
                </a:lnTo>
                <a:lnTo>
                  <a:pt x="16831" y="15"/>
                </a:lnTo>
                <a:lnTo>
                  <a:pt x="1676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8"/>
          <p:cNvSpPr/>
          <p:nvPr/>
        </p:nvSpPr>
        <p:spPr>
          <a:xfrm>
            <a:off x="8129650" y="972163"/>
            <a:ext cx="544450" cy="369850"/>
          </a:xfrm>
          <a:custGeom>
            <a:rect b="b" l="l" r="r" t="t"/>
            <a:pathLst>
              <a:path extrusionOk="0" h="14794" w="21778">
                <a:moveTo>
                  <a:pt x="20859" y="1"/>
                </a:moveTo>
                <a:lnTo>
                  <a:pt x="20755" y="8"/>
                </a:lnTo>
                <a:lnTo>
                  <a:pt x="20651" y="29"/>
                </a:lnTo>
                <a:lnTo>
                  <a:pt x="20541" y="72"/>
                </a:lnTo>
                <a:lnTo>
                  <a:pt x="20426" y="122"/>
                </a:lnTo>
                <a:lnTo>
                  <a:pt x="19125" y="838"/>
                </a:lnTo>
                <a:lnTo>
                  <a:pt x="17819" y="1568"/>
                </a:lnTo>
                <a:lnTo>
                  <a:pt x="16518" y="2312"/>
                </a:lnTo>
                <a:lnTo>
                  <a:pt x="15224" y="3071"/>
                </a:lnTo>
                <a:lnTo>
                  <a:pt x="13929" y="3844"/>
                </a:lnTo>
                <a:lnTo>
                  <a:pt x="13288" y="4238"/>
                </a:lnTo>
                <a:lnTo>
                  <a:pt x="12640" y="4631"/>
                </a:lnTo>
                <a:lnTo>
                  <a:pt x="11999" y="5032"/>
                </a:lnTo>
                <a:lnTo>
                  <a:pt x="11363" y="5440"/>
                </a:lnTo>
                <a:lnTo>
                  <a:pt x="10721" y="5848"/>
                </a:lnTo>
                <a:lnTo>
                  <a:pt x="10086" y="6263"/>
                </a:lnTo>
                <a:lnTo>
                  <a:pt x="9450" y="6678"/>
                </a:lnTo>
                <a:lnTo>
                  <a:pt x="8820" y="7100"/>
                </a:lnTo>
                <a:lnTo>
                  <a:pt x="8190" y="7530"/>
                </a:lnTo>
                <a:lnTo>
                  <a:pt x="7560" y="7959"/>
                </a:lnTo>
                <a:lnTo>
                  <a:pt x="6936" y="8396"/>
                </a:lnTo>
                <a:lnTo>
                  <a:pt x="6311" y="8832"/>
                </a:lnTo>
                <a:lnTo>
                  <a:pt x="5693" y="9283"/>
                </a:lnTo>
                <a:lnTo>
                  <a:pt x="5075" y="9734"/>
                </a:lnTo>
                <a:lnTo>
                  <a:pt x="4462" y="10192"/>
                </a:lnTo>
                <a:lnTo>
                  <a:pt x="3849" y="10650"/>
                </a:lnTo>
                <a:lnTo>
                  <a:pt x="3242" y="11115"/>
                </a:lnTo>
                <a:lnTo>
                  <a:pt x="2636" y="11595"/>
                </a:lnTo>
                <a:lnTo>
                  <a:pt x="2034" y="12067"/>
                </a:lnTo>
                <a:lnTo>
                  <a:pt x="1433" y="12554"/>
                </a:lnTo>
                <a:lnTo>
                  <a:pt x="838" y="13040"/>
                </a:lnTo>
                <a:lnTo>
                  <a:pt x="249" y="13541"/>
                </a:lnTo>
                <a:lnTo>
                  <a:pt x="197" y="13584"/>
                </a:lnTo>
                <a:lnTo>
                  <a:pt x="156" y="13634"/>
                </a:lnTo>
                <a:lnTo>
                  <a:pt x="116" y="13692"/>
                </a:lnTo>
                <a:lnTo>
                  <a:pt x="81" y="13742"/>
                </a:lnTo>
                <a:lnTo>
                  <a:pt x="58" y="13799"/>
                </a:lnTo>
                <a:lnTo>
                  <a:pt x="35" y="13863"/>
                </a:lnTo>
                <a:lnTo>
                  <a:pt x="17" y="13921"/>
                </a:lnTo>
                <a:lnTo>
                  <a:pt x="6" y="13985"/>
                </a:lnTo>
                <a:lnTo>
                  <a:pt x="0" y="14042"/>
                </a:lnTo>
                <a:lnTo>
                  <a:pt x="0" y="14107"/>
                </a:lnTo>
                <a:lnTo>
                  <a:pt x="0" y="14171"/>
                </a:lnTo>
                <a:lnTo>
                  <a:pt x="12" y="14228"/>
                </a:lnTo>
                <a:lnTo>
                  <a:pt x="23" y="14293"/>
                </a:lnTo>
                <a:lnTo>
                  <a:pt x="35" y="14350"/>
                </a:lnTo>
                <a:lnTo>
                  <a:pt x="58" y="14407"/>
                </a:lnTo>
                <a:lnTo>
                  <a:pt x="81" y="14457"/>
                </a:lnTo>
                <a:lnTo>
                  <a:pt x="104" y="14515"/>
                </a:lnTo>
                <a:lnTo>
                  <a:pt x="133" y="14558"/>
                </a:lnTo>
                <a:lnTo>
                  <a:pt x="168" y="14608"/>
                </a:lnTo>
                <a:lnTo>
                  <a:pt x="202" y="14644"/>
                </a:lnTo>
                <a:lnTo>
                  <a:pt x="243" y="14686"/>
                </a:lnTo>
                <a:lnTo>
                  <a:pt x="283" y="14715"/>
                </a:lnTo>
                <a:lnTo>
                  <a:pt x="324" y="14744"/>
                </a:lnTo>
                <a:lnTo>
                  <a:pt x="370" y="14765"/>
                </a:lnTo>
                <a:lnTo>
                  <a:pt x="416" y="14779"/>
                </a:lnTo>
                <a:lnTo>
                  <a:pt x="468" y="14794"/>
                </a:lnTo>
                <a:lnTo>
                  <a:pt x="520" y="14794"/>
                </a:lnTo>
                <a:lnTo>
                  <a:pt x="572" y="14787"/>
                </a:lnTo>
                <a:lnTo>
                  <a:pt x="624" y="14779"/>
                </a:lnTo>
                <a:lnTo>
                  <a:pt x="682" y="14758"/>
                </a:lnTo>
                <a:lnTo>
                  <a:pt x="740" y="14729"/>
                </a:lnTo>
                <a:lnTo>
                  <a:pt x="798" y="14694"/>
                </a:lnTo>
                <a:lnTo>
                  <a:pt x="2040" y="13820"/>
                </a:lnTo>
                <a:lnTo>
                  <a:pt x="3283" y="12955"/>
                </a:lnTo>
                <a:lnTo>
                  <a:pt x="4526" y="12096"/>
                </a:lnTo>
                <a:lnTo>
                  <a:pt x="5768" y="11244"/>
                </a:lnTo>
                <a:lnTo>
                  <a:pt x="7017" y="10414"/>
                </a:lnTo>
                <a:lnTo>
                  <a:pt x="8265" y="9591"/>
                </a:lnTo>
                <a:lnTo>
                  <a:pt x="9519" y="8775"/>
                </a:lnTo>
                <a:lnTo>
                  <a:pt x="10779" y="7981"/>
                </a:lnTo>
                <a:lnTo>
                  <a:pt x="11409" y="7587"/>
                </a:lnTo>
                <a:lnTo>
                  <a:pt x="12039" y="7200"/>
                </a:lnTo>
                <a:lnTo>
                  <a:pt x="12675" y="6814"/>
                </a:lnTo>
                <a:lnTo>
                  <a:pt x="13311" y="6435"/>
                </a:lnTo>
                <a:lnTo>
                  <a:pt x="13952" y="6055"/>
                </a:lnTo>
                <a:lnTo>
                  <a:pt x="14594" y="5683"/>
                </a:lnTo>
                <a:lnTo>
                  <a:pt x="15235" y="5318"/>
                </a:lnTo>
                <a:lnTo>
                  <a:pt x="15877" y="4953"/>
                </a:lnTo>
                <a:lnTo>
                  <a:pt x="16524" y="4595"/>
                </a:lnTo>
                <a:lnTo>
                  <a:pt x="17177" y="4238"/>
                </a:lnTo>
                <a:lnTo>
                  <a:pt x="17830" y="3887"/>
                </a:lnTo>
                <a:lnTo>
                  <a:pt x="18484" y="3543"/>
                </a:lnTo>
                <a:lnTo>
                  <a:pt x="19142" y="3200"/>
                </a:lnTo>
                <a:lnTo>
                  <a:pt x="19807" y="2863"/>
                </a:lnTo>
                <a:lnTo>
                  <a:pt x="20466" y="2534"/>
                </a:lnTo>
                <a:lnTo>
                  <a:pt x="21136" y="2205"/>
                </a:lnTo>
                <a:lnTo>
                  <a:pt x="21246" y="2148"/>
                </a:lnTo>
                <a:lnTo>
                  <a:pt x="21345" y="2076"/>
                </a:lnTo>
                <a:lnTo>
                  <a:pt x="21437" y="1998"/>
                </a:lnTo>
                <a:lnTo>
                  <a:pt x="21512" y="1919"/>
                </a:lnTo>
                <a:lnTo>
                  <a:pt x="21581" y="1826"/>
                </a:lnTo>
                <a:lnTo>
                  <a:pt x="21639" y="1733"/>
                </a:lnTo>
                <a:lnTo>
                  <a:pt x="21686" y="1640"/>
                </a:lnTo>
                <a:lnTo>
                  <a:pt x="21720" y="1532"/>
                </a:lnTo>
                <a:lnTo>
                  <a:pt x="21749" y="1432"/>
                </a:lnTo>
                <a:lnTo>
                  <a:pt x="21766" y="1325"/>
                </a:lnTo>
                <a:lnTo>
                  <a:pt x="21778" y="1217"/>
                </a:lnTo>
                <a:lnTo>
                  <a:pt x="21778" y="1110"/>
                </a:lnTo>
                <a:lnTo>
                  <a:pt x="21772" y="1003"/>
                </a:lnTo>
                <a:lnTo>
                  <a:pt x="21755" y="895"/>
                </a:lnTo>
                <a:lnTo>
                  <a:pt x="21732" y="795"/>
                </a:lnTo>
                <a:lnTo>
                  <a:pt x="21703" y="695"/>
                </a:lnTo>
                <a:lnTo>
                  <a:pt x="21668" y="595"/>
                </a:lnTo>
                <a:lnTo>
                  <a:pt x="21622" y="502"/>
                </a:lnTo>
                <a:lnTo>
                  <a:pt x="21570" y="416"/>
                </a:lnTo>
                <a:lnTo>
                  <a:pt x="21512" y="337"/>
                </a:lnTo>
                <a:lnTo>
                  <a:pt x="21449" y="258"/>
                </a:lnTo>
                <a:lnTo>
                  <a:pt x="21379" y="194"/>
                </a:lnTo>
                <a:lnTo>
                  <a:pt x="21304" y="137"/>
                </a:lnTo>
                <a:lnTo>
                  <a:pt x="21223" y="87"/>
                </a:lnTo>
                <a:lnTo>
                  <a:pt x="21142" y="51"/>
                </a:lnTo>
                <a:lnTo>
                  <a:pt x="21050" y="22"/>
                </a:lnTo>
                <a:lnTo>
                  <a:pt x="2095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8"/>
          <p:cNvSpPr/>
          <p:nvPr/>
        </p:nvSpPr>
        <p:spPr>
          <a:xfrm>
            <a:off x="357750" y="4511763"/>
            <a:ext cx="286125" cy="373050"/>
          </a:xfrm>
          <a:custGeom>
            <a:rect b="b" l="l" r="r" t="t"/>
            <a:pathLst>
              <a:path extrusionOk="0" h="14922" w="11445">
                <a:moveTo>
                  <a:pt x="4989" y="0"/>
                </a:moveTo>
                <a:lnTo>
                  <a:pt x="4914" y="7"/>
                </a:lnTo>
                <a:lnTo>
                  <a:pt x="4844" y="22"/>
                </a:lnTo>
                <a:lnTo>
                  <a:pt x="4775" y="43"/>
                </a:lnTo>
                <a:lnTo>
                  <a:pt x="4706" y="65"/>
                </a:lnTo>
                <a:lnTo>
                  <a:pt x="4636" y="100"/>
                </a:lnTo>
                <a:lnTo>
                  <a:pt x="4573" y="136"/>
                </a:lnTo>
                <a:lnTo>
                  <a:pt x="4515" y="186"/>
                </a:lnTo>
                <a:lnTo>
                  <a:pt x="4457" y="236"/>
                </a:lnTo>
                <a:lnTo>
                  <a:pt x="4411" y="301"/>
                </a:lnTo>
                <a:lnTo>
                  <a:pt x="4359" y="365"/>
                </a:lnTo>
                <a:lnTo>
                  <a:pt x="4318" y="437"/>
                </a:lnTo>
                <a:lnTo>
                  <a:pt x="4284" y="523"/>
                </a:lnTo>
                <a:lnTo>
                  <a:pt x="4255" y="608"/>
                </a:lnTo>
                <a:lnTo>
                  <a:pt x="4232" y="701"/>
                </a:lnTo>
                <a:lnTo>
                  <a:pt x="4214" y="809"/>
                </a:lnTo>
                <a:lnTo>
                  <a:pt x="4180" y="1124"/>
                </a:lnTo>
                <a:lnTo>
                  <a:pt x="4151" y="1446"/>
                </a:lnTo>
                <a:lnTo>
                  <a:pt x="4128" y="1768"/>
                </a:lnTo>
                <a:lnTo>
                  <a:pt x="4110" y="2090"/>
                </a:lnTo>
                <a:lnTo>
                  <a:pt x="4093" y="2419"/>
                </a:lnTo>
                <a:lnTo>
                  <a:pt x="4081" y="2748"/>
                </a:lnTo>
                <a:lnTo>
                  <a:pt x="4076" y="3078"/>
                </a:lnTo>
                <a:lnTo>
                  <a:pt x="4070" y="3414"/>
                </a:lnTo>
                <a:lnTo>
                  <a:pt x="4070" y="4079"/>
                </a:lnTo>
                <a:lnTo>
                  <a:pt x="4087" y="4759"/>
                </a:lnTo>
                <a:lnTo>
                  <a:pt x="4110" y="5446"/>
                </a:lnTo>
                <a:lnTo>
                  <a:pt x="4151" y="6126"/>
                </a:lnTo>
                <a:lnTo>
                  <a:pt x="3278" y="6026"/>
                </a:lnTo>
                <a:lnTo>
                  <a:pt x="2411" y="5926"/>
                </a:lnTo>
                <a:lnTo>
                  <a:pt x="1544" y="5833"/>
                </a:lnTo>
                <a:lnTo>
                  <a:pt x="677" y="5747"/>
                </a:lnTo>
                <a:lnTo>
                  <a:pt x="608" y="5747"/>
                </a:lnTo>
                <a:lnTo>
                  <a:pt x="538" y="5754"/>
                </a:lnTo>
                <a:lnTo>
                  <a:pt x="475" y="5768"/>
                </a:lnTo>
                <a:lnTo>
                  <a:pt x="417" y="5797"/>
                </a:lnTo>
                <a:lnTo>
                  <a:pt x="359" y="5826"/>
                </a:lnTo>
                <a:lnTo>
                  <a:pt x="307" y="5869"/>
                </a:lnTo>
                <a:lnTo>
                  <a:pt x="261" y="5912"/>
                </a:lnTo>
                <a:lnTo>
                  <a:pt x="215" y="5962"/>
                </a:lnTo>
                <a:lnTo>
                  <a:pt x="174" y="6019"/>
                </a:lnTo>
                <a:lnTo>
                  <a:pt x="140" y="6076"/>
                </a:lnTo>
                <a:lnTo>
                  <a:pt x="105" y="6141"/>
                </a:lnTo>
                <a:lnTo>
                  <a:pt x="76" y="6212"/>
                </a:lnTo>
                <a:lnTo>
                  <a:pt x="53" y="6284"/>
                </a:lnTo>
                <a:lnTo>
                  <a:pt x="36" y="6355"/>
                </a:lnTo>
                <a:lnTo>
                  <a:pt x="18" y="6434"/>
                </a:lnTo>
                <a:lnTo>
                  <a:pt x="7" y="6506"/>
                </a:lnTo>
                <a:lnTo>
                  <a:pt x="1" y="6584"/>
                </a:lnTo>
                <a:lnTo>
                  <a:pt x="1" y="6663"/>
                </a:lnTo>
                <a:lnTo>
                  <a:pt x="7" y="6742"/>
                </a:lnTo>
                <a:lnTo>
                  <a:pt x="12" y="6813"/>
                </a:lnTo>
                <a:lnTo>
                  <a:pt x="24" y="6892"/>
                </a:lnTo>
                <a:lnTo>
                  <a:pt x="41" y="6964"/>
                </a:lnTo>
                <a:lnTo>
                  <a:pt x="64" y="7028"/>
                </a:lnTo>
                <a:lnTo>
                  <a:pt x="93" y="7092"/>
                </a:lnTo>
                <a:lnTo>
                  <a:pt x="122" y="7157"/>
                </a:lnTo>
                <a:lnTo>
                  <a:pt x="163" y="7214"/>
                </a:lnTo>
                <a:lnTo>
                  <a:pt x="203" y="7264"/>
                </a:lnTo>
                <a:lnTo>
                  <a:pt x="249" y="7314"/>
                </a:lnTo>
                <a:lnTo>
                  <a:pt x="301" y="7350"/>
                </a:lnTo>
                <a:lnTo>
                  <a:pt x="359" y="7386"/>
                </a:lnTo>
                <a:lnTo>
                  <a:pt x="423" y="7407"/>
                </a:lnTo>
                <a:lnTo>
                  <a:pt x="492" y="7429"/>
                </a:lnTo>
                <a:lnTo>
                  <a:pt x="1440" y="7593"/>
                </a:lnTo>
                <a:lnTo>
                  <a:pt x="2388" y="7751"/>
                </a:lnTo>
                <a:lnTo>
                  <a:pt x="3336" y="7908"/>
                </a:lnTo>
                <a:lnTo>
                  <a:pt x="4289" y="8051"/>
                </a:lnTo>
                <a:lnTo>
                  <a:pt x="4353" y="8810"/>
                </a:lnTo>
                <a:lnTo>
                  <a:pt x="4428" y="9562"/>
                </a:lnTo>
                <a:lnTo>
                  <a:pt x="4573" y="11050"/>
                </a:lnTo>
                <a:lnTo>
                  <a:pt x="4717" y="12510"/>
                </a:lnTo>
                <a:lnTo>
                  <a:pt x="4781" y="13226"/>
                </a:lnTo>
                <a:lnTo>
                  <a:pt x="4844" y="13927"/>
                </a:lnTo>
                <a:lnTo>
                  <a:pt x="4856" y="14049"/>
                </a:lnTo>
                <a:lnTo>
                  <a:pt x="4879" y="14156"/>
                </a:lnTo>
                <a:lnTo>
                  <a:pt x="4908" y="14256"/>
                </a:lnTo>
                <a:lnTo>
                  <a:pt x="4948" y="14357"/>
                </a:lnTo>
                <a:lnTo>
                  <a:pt x="4989" y="14442"/>
                </a:lnTo>
                <a:lnTo>
                  <a:pt x="5035" y="14528"/>
                </a:lnTo>
                <a:lnTo>
                  <a:pt x="5093" y="14600"/>
                </a:lnTo>
                <a:lnTo>
                  <a:pt x="5151" y="14664"/>
                </a:lnTo>
                <a:lnTo>
                  <a:pt x="5214" y="14722"/>
                </a:lnTo>
                <a:lnTo>
                  <a:pt x="5278" y="14772"/>
                </a:lnTo>
                <a:lnTo>
                  <a:pt x="5347" y="14822"/>
                </a:lnTo>
                <a:lnTo>
                  <a:pt x="5422" y="14858"/>
                </a:lnTo>
                <a:lnTo>
                  <a:pt x="5497" y="14886"/>
                </a:lnTo>
                <a:lnTo>
                  <a:pt x="5572" y="14900"/>
                </a:lnTo>
                <a:lnTo>
                  <a:pt x="5648" y="14915"/>
                </a:lnTo>
                <a:lnTo>
                  <a:pt x="5723" y="14922"/>
                </a:lnTo>
                <a:lnTo>
                  <a:pt x="5798" y="14922"/>
                </a:lnTo>
                <a:lnTo>
                  <a:pt x="5873" y="14908"/>
                </a:lnTo>
                <a:lnTo>
                  <a:pt x="5948" y="14893"/>
                </a:lnTo>
                <a:lnTo>
                  <a:pt x="6018" y="14865"/>
                </a:lnTo>
                <a:lnTo>
                  <a:pt x="6087" y="14829"/>
                </a:lnTo>
                <a:lnTo>
                  <a:pt x="6150" y="14786"/>
                </a:lnTo>
                <a:lnTo>
                  <a:pt x="6214" y="14736"/>
                </a:lnTo>
                <a:lnTo>
                  <a:pt x="6272" y="14679"/>
                </a:lnTo>
                <a:lnTo>
                  <a:pt x="6324" y="14614"/>
                </a:lnTo>
                <a:lnTo>
                  <a:pt x="6370" y="14543"/>
                </a:lnTo>
                <a:lnTo>
                  <a:pt x="6411" y="14457"/>
                </a:lnTo>
                <a:lnTo>
                  <a:pt x="6445" y="14371"/>
                </a:lnTo>
                <a:lnTo>
                  <a:pt x="6474" y="14271"/>
                </a:lnTo>
                <a:lnTo>
                  <a:pt x="6497" y="14163"/>
                </a:lnTo>
                <a:lnTo>
                  <a:pt x="6509" y="14049"/>
                </a:lnTo>
                <a:lnTo>
                  <a:pt x="6509" y="13927"/>
                </a:lnTo>
                <a:lnTo>
                  <a:pt x="6503" y="13233"/>
                </a:lnTo>
                <a:lnTo>
                  <a:pt x="6491" y="12546"/>
                </a:lnTo>
                <a:lnTo>
                  <a:pt x="6457" y="11158"/>
                </a:lnTo>
                <a:lnTo>
                  <a:pt x="6416" y="9776"/>
                </a:lnTo>
                <a:lnTo>
                  <a:pt x="6376" y="8388"/>
                </a:lnTo>
                <a:lnTo>
                  <a:pt x="6376" y="8388"/>
                </a:lnTo>
                <a:lnTo>
                  <a:pt x="7353" y="8552"/>
                </a:lnTo>
                <a:lnTo>
                  <a:pt x="8329" y="8717"/>
                </a:lnTo>
                <a:lnTo>
                  <a:pt x="9300" y="8903"/>
                </a:lnTo>
                <a:lnTo>
                  <a:pt x="9792" y="9003"/>
                </a:lnTo>
                <a:lnTo>
                  <a:pt x="10277" y="9104"/>
                </a:lnTo>
                <a:lnTo>
                  <a:pt x="10404" y="9125"/>
                </a:lnTo>
                <a:lnTo>
                  <a:pt x="10526" y="9132"/>
                </a:lnTo>
                <a:lnTo>
                  <a:pt x="10636" y="9118"/>
                </a:lnTo>
                <a:lnTo>
                  <a:pt x="10740" y="9096"/>
                </a:lnTo>
                <a:lnTo>
                  <a:pt x="10844" y="9061"/>
                </a:lnTo>
                <a:lnTo>
                  <a:pt x="10930" y="9010"/>
                </a:lnTo>
                <a:lnTo>
                  <a:pt x="11017" y="8946"/>
                </a:lnTo>
                <a:lnTo>
                  <a:pt x="11092" y="8882"/>
                </a:lnTo>
                <a:lnTo>
                  <a:pt x="11167" y="8803"/>
                </a:lnTo>
                <a:lnTo>
                  <a:pt x="11225" y="8717"/>
                </a:lnTo>
                <a:lnTo>
                  <a:pt x="11283" y="8624"/>
                </a:lnTo>
                <a:lnTo>
                  <a:pt x="11329" y="8524"/>
                </a:lnTo>
                <a:lnTo>
                  <a:pt x="11370" y="8416"/>
                </a:lnTo>
                <a:lnTo>
                  <a:pt x="11398" y="8309"/>
                </a:lnTo>
                <a:lnTo>
                  <a:pt x="11422" y="8202"/>
                </a:lnTo>
                <a:lnTo>
                  <a:pt x="11439" y="8087"/>
                </a:lnTo>
                <a:lnTo>
                  <a:pt x="11445" y="7973"/>
                </a:lnTo>
                <a:lnTo>
                  <a:pt x="11445" y="7858"/>
                </a:lnTo>
                <a:lnTo>
                  <a:pt x="11433" y="7744"/>
                </a:lnTo>
                <a:lnTo>
                  <a:pt x="11416" y="7629"/>
                </a:lnTo>
                <a:lnTo>
                  <a:pt x="11393" y="7522"/>
                </a:lnTo>
                <a:lnTo>
                  <a:pt x="11358" y="7415"/>
                </a:lnTo>
                <a:lnTo>
                  <a:pt x="11318" y="7314"/>
                </a:lnTo>
                <a:lnTo>
                  <a:pt x="11266" y="7221"/>
                </a:lnTo>
                <a:lnTo>
                  <a:pt x="11202" y="7128"/>
                </a:lnTo>
                <a:lnTo>
                  <a:pt x="11133" y="7050"/>
                </a:lnTo>
                <a:lnTo>
                  <a:pt x="11057" y="6978"/>
                </a:lnTo>
                <a:lnTo>
                  <a:pt x="10971" y="6914"/>
                </a:lnTo>
                <a:lnTo>
                  <a:pt x="10872" y="6863"/>
                </a:lnTo>
                <a:lnTo>
                  <a:pt x="10768" y="6821"/>
                </a:lnTo>
                <a:lnTo>
                  <a:pt x="10653" y="6792"/>
                </a:lnTo>
                <a:lnTo>
                  <a:pt x="10531" y="6778"/>
                </a:lnTo>
                <a:lnTo>
                  <a:pt x="10006" y="6742"/>
                </a:lnTo>
                <a:lnTo>
                  <a:pt x="9480" y="6706"/>
                </a:lnTo>
                <a:lnTo>
                  <a:pt x="8954" y="6663"/>
                </a:lnTo>
                <a:lnTo>
                  <a:pt x="8422" y="6613"/>
                </a:lnTo>
                <a:lnTo>
                  <a:pt x="7376" y="6498"/>
                </a:lnTo>
                <a:lnTo>
                  <a:pt x="6324" y="6384"/>
                </a:lnTo>
                <a:lnTo>
                  <a:pt x="6312" y="5683"/>
                </a:lnTo>
                <a:lnTo>
                  <a:pt x="6307" y="4981"/>
                </a:lnTo>
                <a:lnTo>
                  <a:pt x="6301" y="4273"/>
                </a:lnTo>
                <a:lnTo>
                  <a:pt x="6289" y="3922"/>
                </a:lnTo>
                <a:lnTo>
                  <a:pt x="6278" y="3564"/>
                </a:lnTo>
                <a:lnTo>
                  <a:pt x="6260" y="3213"/>
                </a:lnTo>
                <a:lnTo>
                  <a:pt x="6243" y="2863"/>
                </a:lnTo>
                <a:lnTo>
                  <a:pt x="6214" y="2519"/>
                </a:lnTo>
                <a:lnTo>
                  <a:pt x="6179" y="2169"/>
                </a:lnTo>
                <a:lnTo>
                  <a:pt x="6139" y="1825"/>
                </a:lnTo>
                <a:lnTo>
                  <a:pt x="6093" y="1482"/>
                </a:lnTo>
                <a:lnTo>
                  <a:pt x="6035" y="1145"/>
                </a:lnTo>
                <a:lnTo>
                  <a:pt x="5971" y="809"/>
                </a:lnTo>
                <a:lnTo>
                  <a:pt x="5948" y="716"/>
                </a:lnTo>
                <a:lnTo>
                  <a:pt x="5919" y="630"/>
                </a:lnTo>
                <a:lnTo>
                  <a:pt x="5885" y="551"/>
                </a:lnTo>
                <a:lnTo>
                  <a:pt x="5838" y="472"/>
                </a:lnTo>
                <a:lnTo>
                  <a:pt x="5792" y="401"/>
                </a:lnTo>
                <a:lnTo>
                  <a:pt x="5740" y="336"/>
                </a:lnTo>
                <a:lnTo>
                  <a:pt x="5688" y="279"/>
                </a:lnTo>
                <a:lnTo>
                  <a:pt x="5625" y="222"/>
                </a:lnTo>
                <a:lnTo>
                  <a:pt x="5561" y="172"/>
                </a:lnTo>
                <a:lnTo>
                  <a:pt x="5497" y="136"/>
                </a:lnTo>
                <a:lnTo>
                  <a:pt x="5428" y="93"/>
                </a:lnTo>
                <a:lnTo>
                  <a:pt x="5359" y="65"/>
                </a:lnTo>
                <a:lnTo>
                  <a:pt x="5284" y="43"/>
                </a:lnTo>
                <a:lnTo>
                  <a:pt x="5214" y="22"/>
                </a:lnTo>
                <a:lnTo>
                  <a:pt x="5139" y="7"/>
                </a:lnTo>
                <a:lnTo>
                  <a:pt x="506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0" name="Google Shape;160;p8"/>
          <p:cNvGrpSpPr/>
          <p:nvPr/>
        </p:nvGrpSpPr>
        <p:grpSpPr>
          <a:xfrm>
            <a:off x="467266" y="222041"/>
            <a:ext cx="881421" cy="520583"/>
            <a:chOff x="3863003" y="76204"/>
            <a:chExt cx="881421" cy="520583"/>
          </a:xfrm>
        </p:grpSpPr>
        <p:sp>
          <p:nvSpPr>
            <p:cNvPr id="161" name="Google Shape;161;p8"/>
            <p:cNvSpPr/>
            <p:nvPr/>
          </p:nvSpPr>
          <p:spPr>
            <a:xfrm rot="10800000">
              <a:off x="4621886" y="493907"/>
              <a:ext cx="122538" cy="102880"/>
            </a:xfrm>
            <a:custGeom>
              <a:rect b="b" l="l" r="r" t="t"/>
              <a:pathLst>
                <a:path extrusionOk="0" h="12808" w="46815">
                  <a:moveTo>
                    <a:pt x="3585" y="0"/>
                  </a:moveTo>
                  <a:lnTo>
                    <a:pt x="3264" y="8"/>
                  </a:lnTo>
                  <a:lnTo>
                    <a:pt x="2943" y="23"/>
                  </a:lnTo>
                  <a:lnTo>
                    <a:pt x="2622" y="54"/>
                  </a:lnTo>
                  <a:lnTo>
                    <a:pt x="2301" y="85"/>
                  </a:lnTo>
                  <a:lnTo>
                    <a:pt x="2007" y="116"/>
                  </a:lnTo>
                  <a:lnTo>
                    <a:pt x="1739" y="162"/>
                  </a:lnTo>
                  <a:lnTo>
                    <a:pt x="1445" y="209"/>
                  </a:lnTo>
                  <a:lnTo>
                    <a:pt x="1204" y="263"/>
                  </a:lnTo>
                  <a:lnTo>
                    <a:pt x="964" y="325"/>
                  </a:lnTo>
                  <a:lnTo>
                    <a:pt x="750" y="394"/>
                  </a:lnTo>
                  <a:lnTo>
                    <a:pt x="562" y="464"/>
                  </a:lnTo>
                  <a:lnTo>
                    <a:pt x="402" y="548"/>
                  </a:lnTo>
                  <a:lnTo>
                    <a:pt x="268" y="626"/>
                  </a:lnTo>
                  <a:lnTo>
                    <a:pt x="161" y="718"/>
                  </a:lnTo>
                  <a:lnTo>
                    <a:pt x="81" y="811"/>
                  </a:lnTo>
                  <a:lnTo>
                    <a:pt x="27" y="904"/>
                  </a:lnTo>
                  <a:lnTo>
                    <a:pt x="1" y="1004"/>
                  </a:lnTo>
                  <a:lnTo>
                    <a:pt x="27" y="1112"/>
                  </a:lnTo>
                  <a:lnTo>
                    <a:pt x="108" y="1220"/>
                  </a:lnTo>
                  <a:lnTo>
                    <a:pt x="215" y="1336"/>
                  </a:lnTo>
                  <a:lnTo>
                    <a:pt x="455" y="1567"/>
                  </a:lnTo>
                  <a:lnTo>
                    <a:pt x="750" y="1807"/>
                  </a:lnTo>
                  <a:lnTo>
                    <a:pt x="1365" y="2270"/>
                  </a:lnTo>
                  <a:lnTo>
                    <a:pt x="2034" y="2741"/>
                  </a:lnTo>
                  <a:lnTo>
                    <a:pt x="2783" y="3204"/>
                  </a:lnTo>
                  <a:lnTo>
                    <a:pt x="3585" y="3667"/>
                  </a:lnTo>
                  <a:lnTo>
                    <a:pt x="4441" y="4123"/>
                  </a:lnTo>
                  <a:lnTo>
                    <a:pt x="5351" y="4578"/>
                  </a:lnTo>
                  <a:lnTo>
                    <a:pt x="6314" y="5026"/>
                  </a:lnTo>
                  <a:lnTo>
                    <a:pt x="7330" y="5474"/>
                  </a:lnTo>
                  <a:lnTo>
                    <a:pt x="8400" y="5914"/>
                  </a:lnTo>
                  <a:lnTo>
                    <a:pt x="9524" y="6346"/>
                  </a:lnTo>
                  <a:lnTo>
                    <a:pt x="10701" y="6771"/>
                  </a:lnTo>
                  <a:lnTo>
                    <a:pt x="11905" y="7188"/>
                  </a:lnTo>
                  <a:lnTo>
                    <a:pt x="13162" y="7597"/>
                  </a:lnTo>
                  <a:lnTo>
                    <a:pt x="14446" y="7990"/>
                  </a:lnTo>
                  <a:lnTo>
                    <a:pt x="15784" y="8384"/>
                  </a:lnTo>
                  <a:lnTo>
                    <a:pt x="17121" y="8762"/>
                  </a:lnTo>
                  <a:lnTo>
                    <a:pt x="18539" y="9133"/>
                  </a:lnTo>
                  <a:lnTo>
                    <a:pt x="19957" y="9488"/>
                  </a:lnTo>
                  <a:lnTo>
                    <a:pt x="21401" y="9828"/>
                  </a:lnTo>
                  <a:lnTo>
                    <a:pt x="22899" y="10160"/>
                  </a:lnTo>
                  <a:lnTo>
                    <a:pt x="24397" y="10476"/>
                  </a:lnTo>
                  <a:lnTo>
                    <a:pt x="25949" y="10777"/>
                  </a:lnTo>
                  <a:lnTo>
                    <a:pt x="27500" y="11071"/>
                  </a:lnTo>
                  <a:lnTo>
                    <a:pt x="29052" y="11341"/>
                  </a:lnTo>
                  <a:lnTo>
                    <a:pt x="30657" y="11596"/>
                  </a:lnTo>
                  <a:lnTo>
                    <a:pt x="32262" y="11835"/>
                  </a:lnTo>
                  <a:lnTo>
                    <a:pt x="33867" y="12059"/>
                  </a:lnTo>
                  <a:lnTo>
                    <a:pt x="35499" y="12260"/>
                  </a:lnTo>
                  <a:lnTo>
                    <a:pt x="36301" y="12352"/>
                  </a:lnTo>
                  <a:lnTo>
                    <a:pt x="37130" y="12445"/>
                  </a:lnTo>
                  <a:lnTo>
                    <a:pt x="37933" y="12530"/>
                  </a:lnTo>
                  <a:lnTo>
                    <a:pt x="38762" y="12607"/>
                  </a:lnTo>
                  <a:lnTo>
                    <a:pt x="39592" y="12684"/>
                  </a:lnTo>
                  <a:lnTo>
                    <a:pt x="40394" y="12754"/>
                  </a:lnTo>
                  <a:lnTo>
                    <a:pt x="40902" y="12784"/>
                  </a:lnTo>
                  <a:lnTo>
                    <a:pt x="41411" y="12808"/>
                  </a:lnTo>
                  <a:lnTo>
                    <a:pt x="41892" y="12808"/>
                  </a:lnTo>
                  <a:lnTo>
                    <a:pt x="42347" y="12800"/>
                  </a:lnTo>
                  <a:lnTo>
                    <a:pt x="42802" y="12777"/>
                  </a:lnTo>
                  <a:lnTo>
                    <a:pt x="43230" y="12738"/>
                  </a:lnTo>
                  <a:lnTo>
                    <a:pt x="43658" y="12692"/>
                  </a:lnTo>
                  <a:lnTo>
                    <a:pt x="44059" y="12630"/>
                  </a:lnTo>
                  <a:lnTo>
                    <a:pt x="44433" y="12568"/>
                  </a:lnTo>
                  <a:lnTo>
                    <a:pt x="44781" y="12491"/>
                  </a:lnTo>
                  <a:lnTo>
                    <a:pt x="45102" y="12398"/>
                  </a:lnTo>
                  <a:lnTo>
                    <a:pt x="45423" y="12306"/>
                  </a:lnTo>
                  <a:lnTo>
                    <a:pt x="45691" y="12205"/>
                  </a:lnTo>
                  <a:lnTo>
                    <a:pt x="45931" y="12105"/>
                  </a:lnTo>
                  <a:lnTo>
                    <a:pt x="46172" y="11989"/>
                  </a:lnTo>
                  <a:lnTo>
                    <a:pt x="46359" y="11874"/>
                  </a:lnTo>
                  <a:lnTo>
                    <a:pt x="46520" y="11758"/>
                  </a:lnTo>
                  <a:lnTo>
                    <a:pt x="46654" y="11634"/>
                  </a:lnTo>
                  <a:lnTo>
                    <a:pt x="46734" y="11511"/>
                  </a:lnTo>
                  <a:lnTo>
                    <a:pt x="46814" y="11379"/>
                  </a:lnTo>
                  <a:lnTo>
                    <a:pt x="46814" y="11256"/>
                  </a:lnTo>
                  <a:lnTo>
                    <a:pt x="46814" y="11132"/>
                  </a:lnTo>
                  <a:lnTo>
                    <a:pt x="46761" y="11009"/>
                  </a:lnTo>
                  <a:lnTo>
                    <a:pt x="46654" y="10885"/>
                  </a:lnTo>
                  <a:lnTo>
                    <a:pt x="46520" y="10762"/>
                  </a:lnTo>
                  <a:lnTo>
                    <a:pt x="46359" y="10646"/>
                  </a:lnTo>
                  <a:lnTo>
                    <a:pt x="46145" y="10530"/>
                  </a:lnTo>
                  <a:lnTo>
                    <a:pt x="45878" y="10430"/>
                  </a:lnTo>
                  <a:lnTo>
                    <a:pt x="45557" y="10322"/>
                  </a:lnTo>
                  <a:lnTo>
                    <a:pt x="45182" y="10229"/>
                  </a:lnTo>
                  <a:lnTo>
                    <a:pt x="44781" y="10144"/>
                  </a:lnTo>
                  <a:lnTo>
                    <a:pt x="44326" y="10067"/>
                  </a:lnTo>
                  <a:lnTo>
                    <a:pt x="41491" y="9635"/>
                  </a:lnTo>
                  <a:lnTo>
                    <a:pt x="38682" y="9210"/>
                  </a:lnTo>
                  <a:lnTo>
                    <a:pt x="35900" y="8786"/>
                  </a:lnTo>
                  <a:lnTo>
                    <a:pt x="34536" y="8569"/>
                  </a:lnTo>
                  <a:lnTo>
                    <a:pt x="33171" y="8346"/>
                  </a:lnTo>
                  <a:lnTo>
                    <a:pt x="31807" y="8114"/>
                  </a:lnTo>
                  <a:lnTo>
                    <a:pt x="30470" y="7882"/>
                  </a:lnTo>
                  <a:lnTo>
                    <a:pt x="29159" y="7635"/>
                  </a:lnTo>
                  <a:lnTo>
                    <a:pt x="27848" y="7381"/>
                  </a:lnTo>
                  <a:lnTo>
                    <a:pt x="26564" y="7118"/>
                  </a:lnTo>
                  <a:lnTo>
                    <a:pt x="25280" y="6840"/>
                  </a:lnTo>
                  <a:lnTo>
                    <a:pt x="24049" y="6555"/>
                  </a:lnTo>
                  <a:lnTo>
                    <a:pt x="22819" y="6253"/>
                  </a:lnTo>
                  <a:lnTo>
                    <a:pt x="21615" y="5929"/>
                  </a:lnTo>
                  <a:lnTo>
                    <a:pt x="20465" y="5605"/>
                  </a:lnTo>
                  <a:lnTo>
                    <a:pt x="19341" y="5273"/>
                  </a:lnTo>
                  <a:lnTo>
                    <a:pt x="18271" y="4933"/>
                  </a:lnTo>
                  <a:lnTo>
                    <a:pt x="17228" y="4594"/>
                  </a:lnTo>
                  <a:lnTo>
                    <a:pt x="16238" y="4239"/>
                  </a:lnTo>
                  <a:lnTo>
                    <a:pt x="15248" y="3883"/>
                  </a:lnTo>
                  <a:lnTo>
                    <a:pt x="14312" y="3528"/>
                  </a:lnTo>
                  <a:lnTo>
                    <a:pt x="13376" y="3158"/>
                  </a:lnTo>
                  <a:lnTo>
                    <a:pt x="12440" y="2787"/>
                  </a:lnTo>
                  <a:lnTo>
                    <a:pt x="11557" y="2417"/>
                  </a:lnTo>
                  <a:lnTo>
                    <a:pt x="10647" y="2038"/>
                  </a:lnTo>
                  <a:lnTo>
                    <a:pt x="8882" y="1274"/>
                  </a:lnTo>
                  <a:lnTo>
                    <a:pt x="7116" y="494"/>
                  </a:lnTo>
                  <a:lnTo>
                    <a:pt x="6902" y="409"/>
                  </a:lnTo>
                  <a:lnTo>
                    <a:pt x="6662" y="325"/>
                  </a:lnTo>
                  <a:lnTo>
                    <a:pt x="6394" y="255"/>
                  </a:lnTo>
                  <a:lnTo>
                    <a:pt x="6127" y="193"/>
                  </a:lnTo>
                  <a:lnTo>
                    <a:pt x="5832" y="147"/>
                  </a:lnTo>
                  <a:lnTo>
                    <a:pt x="5538" y="101"/>
                  </a:lnTo>
                  <a:lnTo>
                    <a:pt x="5217" y="62"/>
                  </a:lnTo>
                  <a:lnTo>
                    <a:pt x="4896" y="39"/>
                  </a:lnTo>
                  <a:lnTo>
                    <a:pt x="4575" y="16"/>
                  </a:lnTo>
                  <a:lnTo>
                    <a:pt x="425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8"/>
            <p:cNvSpPr/>
            <p:nvPr/>
          </p:nvSpPr>
          <p:spPr>
            <a:xfrm rot="10800000">
              <a:off x="4461127" y="447397"/>
              <a:ext cx="103491" cy="34668"/>
            </a:xfrm>
            <a:custGeom>
              <a:rect b="b" l="l" r="r" t="t"/>
              <a:pathLst>
                <a:path extrusionOk="0" h="4316" w="39538">
                  <a:moveTo>
                    <a:pt x="3505" y="0"/>
                  </a:moveTo>
                  <a:lnTo>
                    <a:pt x="3104" y="8"/>
                  </a:lnTo>
                  <a:lnTo>
                    <a:pt x="2729" y="23"/>
                  </a:lnTo>
                  <a:lnTo>
                    <a:pt x="2381" y="54"/>
                  </a:lnTo>
                  <a:lnTo>
                    <a:pt x="2034" y="93"/>
                  </a:lnTo>
                  <a:lnTo>
                    <a:pt x="1739" y="139"/>
                  </a:lnTo>
                  <a:lnTo>
                    <a:pt x="1445" y="193"/>
                  </a:lnTo>
                  <a:lnTo>
                    <a:pt x="1204" y="255"/>
                  </a:lnTo>
                  <a:lnTo>
                    <a:pt x="963" y="332"/>
                  </a:lnTo>
                  <a:lnTo>
                    <a:pt x="749" y="409"/>
                  </a:lnTo>
                  <a:lnTo>
                    <a:pt x="562" y="494"/>
                  </a:lnTo>
                  <a:lnTo>
                    <a:pt x="402" y="579"/>
                  </a:lnTo>
                  <a:lnTo>
                    <a:pt x="268" y="679"/>
                  </a:lnTo>
                  <a:lnTo>
                    <a:pt x="161" y="772"/>
                  </a:lnTo>
                  <a:lnTo>
                    <a:pt x="81" y="872"/>
                  </a:lnTo>
                  <a:lnTo>
                    <a:pt x="27" y="973"/>
                  </a:lnTo>
                  <a:lnTo>
                    <a:pt x="0" y="1081"/>
                  </a:lnTo>
                  <a:lnTo>
                    <a:pt x="0" y="1181"/>
                  </a:lnTo>
                  <a:lnTo>
                    <a:pt x="27" y="1289"/>
                  </a:lnTo>
                  <a:lnTo>
                    <a:pt x="81" y="1397"/>
                  </a:lnTo>
                  <a:lnTo>
                    <a:pt x="161" y="1498"/>
                  </a:lnTo>
                  <a:lnTo>
                    <a:pt x="268" y="1598"/>
                  </a:lnTo>
                  <a:lnTo>
                    <a:pt x="402" y="1691"/>
                  </a:lnTo>
                  <a:lnTo>
                    <a:pt x="562" y="1783"/>
                  </a:lnTo>
                  <a:lnTo>
                    <a:pt x="749" y="1876"/>
                  </a:lnTo>
                  <a:lnTo>
                    <a:pt x="963" y="1961"/>
                  </a:lnTo>
                  <a:lnTo>
                    <a:pt x="1204" y="2038"/>
                  </a:lnTo>
                  <a:lnTo>
                    <a:pt x="1472" y="2108"/>
                  </a:lnTo>
                  <a:lnTo>
                    <a:pt x="1766" y="2177"/>
                  </a:lnTo>
                  <a:lnTo>
                    <a:pt x="2114" y="2231"/>
                  </a:lnTo>
                  <a:lnTo>
                    <a:pt x="2462" y="2277"/>
                  </a:lnTo>
                  <a:lnTo>
                    <a:pt x="2863" y="2316"/>
                  </a:lnTo>
                  <a:lnTo>
                    <a:pt x="6742" y="2625"/>
                  </a:lnTo>
                  <a:lnTo>
                    <a:pt x="10701" y="2926"/>
                  </a:lnTo>
                  <a:lnTo>
                    <a:pt x="14687" y="3219"/>
                  </a:lnTo>
                  <a:lnTo>
                    <a:pt x="16720" y="3358"/>
                  </a:lnTo>
                  <a:lnTo>
                    <a:pt x="18726" y="3490"/>
                  </a:lnTo>
                  <a:lnTo>
                    <a:pt x="20732" y="3621"/>
                  </a:lnTo>
                  <a:lnTo>
                    <a:pt x="22765" y="3744"/>
                  </a:lnTo>
                  <a:lnTo>
                    <a:pt x="24798" y="3860"/>
                  </a:lnTo>
                  <a:lnTo>
                    <a:pt x="26805" y="3968"/>
                  </a:lnTo>
                  <a:lnTo>
                    <a:pt x="28838" y="4061"/>
                  </a:lnTo>
                  <a:lnTo>
                    <a:pt x="30844" y="4153"/>
                  </a:lnTo>
                  <a:lnTo>
                    <a:pt x="32850" y="4238"/>
                  </a:lnTo>
                  <a:lnTo>
                    <a:pt x="34830" y="4308"/>
                  </a:lnTo>
                  <a:lnTo>
                    <a:pt x="35338" y="4316"/>
                  </a:lnTo>
                  <a:lnTo>
                    <a:pt x="35820" y="4308"/>
                  </a:lnTo>
                  <a:lnTo>
                    <a:pt x="36274" y="4285"/>
                  </a:lnTo>
                  <a:lnTo>
                    <a:pt x="36702" y="4254"/>
                  </a:lnTo>
                  <a:lnTo>
                    <a:pt x="37104" y="4207"/>
                  </a:lnTo>
                  <a:lnTo>
                    <a:pt x="37478" y="4153"/>
                  </a:lnTo>
                  <a:lnTo>
                    <a:pt x="37799" y="4084"/>
                  </a:lnTo>
                  <a:lnTo>
                    <a:pt x="38120" y="4007"/>
                  </a:lnTo>
                  <a:lnTo>
                    <a:pt x="38388" y="3922"/>
                  </a:lnTo>
                  <a:lnTo>
                    <a:pt x="38628" y="3829"/>
                  </a:lnTo>
                  <a:lnTo>
                    <a:pt x="38869" y="3729"/>
                  </a:lnTo>
                  <a:lnTo>
                    <a:pt x="39056" y="3621"/>
                  </a:lnTo>
                  <a:lnTo>
                    <a:pt x="39217" y="3505"/>
                  </a:lnTo>
                  <a:lnTo>
                    <a:pt x="39351" y="3389"/>
                  </a:lnTo>
                  <a:lnTo>
                    <a:pt x="39431" y="3273"/>
                  </a:lnTo>
                  <a:lnTo>
                    <a:pt x="39511" y="3150"/>
                  </a:lnTo>
                  <a:lnTo>
                    <a:pt x="39538" y="3026"/>
                  </a:lnTo>
                  <a:lnTo>
                    <a:pt x="39538" y="2895"/>
                  </a:lnTo>
                  <a:lnTo>
                    <a:pt x="39511" y="2772"/>
                  </a:lnTo>
                  <a:lnTo>
                    <a:pt x="39458" y="2648"/>
                  </a:lnTo>
                  <a:lnTo>
                    <a:pt x="39351" y="2525"/>
                  </a:lnTo>
                  <a:lnTo>
                    <a:pt x="39244" y="2401"/>
                  </a:lnTo>
                  <a:lnTo>
                    <a:pt x="39083" y="2285"/>
                  </a:lnTo>
                  <a:lnTo>
                    <a:pt x="38896" y="2177"/>
                  </a:lnTo>
                  <a:lnTo>
                    <a:pt x="38655" y="2069"/>
                  </a:lnTo>
                  <a:lnTo>
                    <a:pt x="38414" y="1969"/>
                  </a:lnTo>
                  <a:lnTo>
                    <a:pt x="38120" y="1876"/>
                  </a:lnTo>
                  <a:lnTo>
                    <a:pt x="37799" y="1791"/>
                  </a:lnTo>
                  <a:lnTo>
                    <a:pt x="37425" y="1714"/>
                  </a:lnTo>
                  <a:lnTo>
                    <a:pt x="37023" y="1644"/>
                  </a:lnTo>
                  <a:lnTo>
                    <a:pt x="36595" y="1590"/>
                  </a:lnTo>
                  <a:lnTo>
                    <a:pt x="36141" y="1544"/>
                  </a:lnTo>
                  <a:lnTo>
                    <a:pt x="34214" y="1397"/>
                  </a:lnTo>
                  <a:lnTo>
                    <a:pt x="32235" y="1258"/>
                  </a:lnTo>
                  <a:lnTo>
                    <a:pt x="30255" y="1127"/>
                  </a:lnTo>
                  <a:lnTo>
                    <a:pt x="28276" y="1011"/>
                  </a:lnTo>
                  <a:lnTo>
                    <a:pt x="26243" y="896"/>
                  </a:lnTo>
                  <a:lnTo>
                    <a:pt x="24237" y="788"/>
                  </a:lnTo>
                  <a:lnTo>
                    <a:pt x="22203" y="687"/>
                  </a:lnTo>
                  <a:lnTo>
                    <a:pt x="20144" y="595"/>
                  </a:lnTo>
                  <a:lnTo>
                    <a:pt x="18111" y="510"/>
                  </a:lnTo>
                  <a:lnTo>
                    <a:pt x="16051" y="425"/>
                  </a:lnTo>
                  <a:lnTo>
                    <a:pt x="11985" y="278"/>
                  </a:lnTo>
                  <a:lnTo>
                    <a:pt x="7919" y="139"/>
                  </a:lnTo>
                  <a:lnTo>
                    <a:pt x="3933" y="8"/>
                  </a:lnTo>
                  <a:lnTo>
                    <a:pt x="35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
            <p:cNvSpPr/>
            <p:nvPr/>
          </p:nvSpPr>
          <p:spPr>
            <a:xfrm rot="10800000">
              <a:off x="4282720" y="389418"/>
              <a:ext cx="96698" cy="46388"/>
            </a:xfrm>
            <a:custGeom>
              <a:rect b="b" l="l" r="r" t="t"/>
              <a:pathLst>
                <a:path extrusionOk="0" h="5775" w="36943">
                  <a:moveTo>
                    <a:pt x="6955" y="0"/>
                  </a:moveTo>
                  <a:lnTo>
                    <a:pt x="5858" y="8"/>
                  </a:lnTo>
                  <a:lnTo>
                    <a:pt x="4762" y="31"/>
                  </a:lnTo>
                  <a:lnTo>
                    <a:pt x="3665" y="62"/>
                  </a:lnTo>
                  <a:lnTo>
                    <a:pt x="2595" y="101"/>
                  </a:lnTo>
                  <a:lnTo>
                    <a:pt x="2274" y="116"/>
                  </a:lnTo>
                  <a:lnTo>
                    <a:pt x="1980" y="147"/>
                  </a:lnTo>
                  <a:lnTo>
                    <a:pt x="1685" y="178"/>
                  </a:lnTo>
                  <a:lnTo>
                    <a:pt x="1445" y="224"/>
                  </a:lnTo>
                  <a:lnTo>
                    <a:pt x="1204" y="270"/>
                  </a:lnTo>
                  <a:lnTo>
                    <a:pt x="990" y="324"/>
                  </a:lnTo>
                  <a:lnTo>
                    <a:pt x="803" y="386"/>
                  </a:lnTo>
                  <a:lnTo>
                    <a:pt x="615" y="456"/>
                  </a:lnTo>
                  <a:lnTo>
                    <a:pt x="482" y="525"/>
                  </a:lnTo>
                  <a:lnTo>
                    <a:pt x="348" y="602"/>
                  </a:lnTo>
                  <a:lnTo>
                    <a:pt x="241" y="680"/>
                  </a:lnTo>
                  <a:lnTo>
                    <a:pt x="134" y="757"/>
                  </a:lnTo>
                  <a:lnTo>
                    <a:pt x="80" y="842"/>
                  </a:lnTo>
                  <a:lnTo>
                    <a:pt x="27" y="927"/>
                  </a:lnTo>
                  <a:lnTo>
                    <a:pt x="0" y="1011"/>
                  </a:lnTo>
                  <a:lnTo>
                    <a:pt x="0" y="1104"/>
                  </a:lnTo>
                  <a:lnTo>
                    <a:pt x="0" y="1189"/>
                  </a:lnTo>
                  <a:lnTo>
                    <a:pt x="27" y="1274"/>
                  </a:lnTo>
                  <a:lnTo>
                    <a:pt x="80" y="1359"/>
                  </a:lnTo>
                  <a:lnTo>
                    <a:pt x="161" y="1444"/>
                  </a:lnTo>
                  <a:lnTo>
                    <a:pt x="268" y="1521"/>
                  </a:lnTo>
                  <a:lnTo>
                    <a:pt x="375" y="1606"/>
                  </a:lnTo>
                  <a:lnTo>
                    <a:pt x="508" y="1675"/>
                  </a:lnTo>
                  <a:lnTo>
                    <a:pt x="642" y="1753"/>
                  </a:lnTo>
                  <a:lnTo>
                    <a:pt x="829" y="1814"/>
                  </a:lnTo>
                  <a:lnTo>
                    <a:pt x="1017" y="1884"/>
                  </a:lnTo>
                  <a:lnTo>
                    <a:pt x="1231" y="1938"/>
                  </a:lnTo>
                  <a:lnTo>
                    <a:pt x="1471" y="1992"/>
                  </a:lnTo>
                  <a:lnTo>
                    <a:pt x="1712" y="2031"/>
                  </a:lnTo>
                  <a:lnTo>
                    <a:pt x="1980" y="2069"/>
                  </a:lnTo>
                  <a:lnTo>
                    <a:pt x="2274" y="2100"/>
                  </a:lnTo>
                  <a:lnTo>
                    <a:pt x="2595" y="2123"/>
                  </a:lnTo>
                  <a:lnTo>
                    <a:pt x="4494" y="2224"/>
                  </a:lnTo>
                  <a:lnTo>
                    <a:pt x="6313" y="2332"/>
                  </a:lnTo>
                  <a:lnTo>
                    <a:pt x="8106" y="2455"/>
                  </a:lnTo>
                  <a:lnTo>
                    <a:pt x="9818" y="2586"/>
                  </a:lnTo>
                  <a:lnTo>
                    <a:pt x="11476" y="2725"/>
                  </a:lnTo>
                  <a:lnTo>
                    <a:pt x="13108" y="2880"/>
                  </a:lnTo>
                  <a:lnTo>
                    <a:pt x="14713" y="3050"/>
                  </a:lnTo>
                  <a:lnTo>
                    <a:pt x="16264" y="3235"/>
                  </a:lnTo>
                  <a:lnTo>
                    <a:pt x="17816" y="3436"/>
                  </a:lnTo>
                  <a:lnTo>
                    <a:pt x="18565" y="3536"/>
                  </a:lnTo>
                  <a:lnTo>
                    <a:pt x="19341" y="3652"/>
                  </a:lnTo>
                  <a:lnTo>
                    <a:pt x="20090" y="3767"/>
                  </a:lnTo>
                  <a:lnTo>
                    <a:pt x="20839" y="3891"/>
                  </a:lnTo>
                  <a:lnTo>
                    <a:pt x="21588" y="4015"/>
                  </a:lnTo>
                  <a:lnTo>
                    <a:pt x="22337" y="4146"/>
                  </a:lnTo>
                  <a:lnTo>
                    <a:pt x="23059" y="4285"/>
                  </a:lnTo>
                  <a:lnTo>
                    <a:pt x="23808" y="4424"/>
                  </a:lnTo>
                  <a:lnTo>
                    <a:pt x="24557" y="4570"/>
                  </a:lnTo>
                  <a:lnTo>
                    <a:pt x="25306" y="4725"/>
                  </a:lnTo>
                  <a:lnTo>
                    <a:pt x="26804" y="5049"/>
                  </a:lnTo>
                  <a:lnTo>
                    <a:pt x="28329" y="5404"/>
                  </a:lnTo>
                  <a:lnTo>
                    <a:pt x="28784" y="5504"/>
                  </a:lnTo>
                  <a:lnTo>
                    <a:pt x="29265" y="5589"/>
                  </a:lnTo>
                  <a:lnTo>
                    <a:pt x="29747" y="5659"/>
                  </a:lnTo>
                  <a:lnTo>
                    <a:pt x="30228" y="5705"/>
                  </a:lnTo>
                  <a:lnTo>
                    <a:pt x="30710" y="5744"/>
                  </a:lnTo>
                  <a:lnTo>
                    <a:pt x="31191" y="5767"/>
                  </a:lnTo>
                  <a:lnTo>
                    <a:pt x="31673" y="5775"/>
                  </a:lnTo>
                  <a:lnTo>
                    <a:pt x="32128" y="5767"/>
                  </a:lnTo>
                  <a:lnTo>
                    <a:pt x="32609" y="5752"/>
                  </a:lnTo>
                  <a:lnTo>
                    <a:pt x="33064" y="5721"/>
                  </a:lnTo>
                  <a:lnTo>
                    <a:pt x="33492" y="5682"/>
                  </a:lnTo>
                  <a:lnTo>
                    <a:pt x="33920" y="5628"/>
                  </a:lnTo>
                  <a:lnTo>
                    <a:pt x="34321" y="5566"/>
                  </a:lnTo>
                  <a:lnTo>
                    <a:pt x="34722" y="5497"/>
                  </a:lnTo>
                  <a:lnTo>
                    <a:pt x="35070" y="5420"/>
                  </a:lnTo>
                  <a:lnTo>
                    <a:pt x="35418" y="5327"/>
                  </a:lnTo>
                  <a:lnTo>
                    <a:pt x="35739" y="5234"/>
                  </a:lnTo>
                  <a:lnTo>
                    <a:pt x="36006" y="5134"/>
                  </a:lnTo>
                  <a:lnTo>
                    <a:pt x="36274" y="5026"/>
                  </a:lnTo>
                  <a:lnTo>
                    <a:pt x="36488" y="4910"/>
                  </a:lnTo>
                  <a:lnTo>
                    <a:pt x="36648" y="4794"/>
                  </a:lnTo>
                  <a:lnTo>
                    <a:pt x="36782" y="4671"/>
                  </a:lnTo>
                  <a:lnTo>
                    <a:pt x="36889" y="4539"/>
                  </a:lnTo>
                  <a:lnTo>
                    <a:pt x="36943" y="4416"/>
                  </a:lnTo>
                  <a:lnTo>
                    <a:pt x="36943" y="4285"/>
                  </a:lnTo>
                  <a:lnTo>
                    <a:pt x="36889" y="4146"/>
                  </a:lnTo>
                  <a:lnTo>
                    <a:pt x="36782" y="4015"/>
                  </a:lnTo>
                  <a:lnTo>
                    <a:pt x="36622" y="3883"/>
                  </a:lnTo>
                  <a:lnTo>
                    <a:pt x="36408" y="3744"/>
                  </a:lnTo>
                  <a:lnTo>
                    <a:pt x="36140" y="3613"/>
                  </a:lnTo>
                  <a:lnTo>
                    <a:pt x="35819" y="3482"/>
                  </a:lnTo>
                  <a:lnTo>
                    <a:pt x="35418" y="3351"/>
                  </a:lnTo>
                  <a:lnTo>
                    <a:pt x="34642" y="3134"/>
                  </a:lnTo>
                  <a:lnTo>
                    <a:pt x="33840" y="2918"/>
                  </a:lnTo>
                  <a:lnTo>
                    <a:pt x="33010" y="2702"/>
                  </a:lnTo>
                  <a:lnTo>
                    <a:pt x="32154" y="2501"/>
                  </a:lnTo>
                  <a:lnTo>
                    <a:pt x="31271" y="2308"/>
                  </a:lnTo>
                  <a:lnTo>
                    <a:pt x="30362" y="2115"/>
                  </a:lnTo>
                  <a:lnTo>
                    <a:pt x="29426" y="1938"/>
                  </a:lnTo>
                  <a:lnTo>
                    <a:pt x="28489" y="1760"/>
                  </a:lnTo>
                  <a:lnTo>
                    <a:pt x="27526" y="1590"/>
                  </a:lnTo>
                  <a:lnTo>
                    <a:pt x="26537" y="1428"/>
                  </a:lnTo>
                  <a:lnTo>
                    <a:pt x="25520" y="1282"/>
                  </a:lnTo>
                  <a:lnTo>
                    <a:pt x="24504" y="1135"/>
                  </a:lnTo>
                  <a:lnTo>
                    <a:pt x="23460" y="996"/>
                  </a:lnTo>
                  <a:lnTo>
                    <a:pt x="22417" y="873"/>
                  </a:lnTo>
                  <a:lnTo>
                    <a:pt x="21347" y="749"/>
                  </a:lnTo>
                  <a:lnTo>
                    <a:pt x="20277" y="641"/>
                  </a:lnTo>
                  <a:lnTo>
                    <a:pt x="19180" y="533"/>
                  </a:lnTo>
                  <a:lnTo>
                    <a:pt x="18110" y="440"/>
                  </a:lnTo>
                  <a:lnTo>
                    <a:pt x="16987" y="355"/>
                  </a:lnTo>
                  <a:lnTo>
                    <a:pt x="15890" y="278"/>
                  </a:lnTo>
                  <a:lnTo>
                    <a:pt x="14793" y="209"/>
                  </a:lnTo>
                  <a:lnTo>
                    <a:pt x="13670" y="147"/>
                  </a:lnTo>
                  <a:lnTo>
                    <a:pt x="12546" y="101"/>
                  </a:lnTo>
                  <a:lnTo>
                    <a:pt x="11423" y="62"/>
                  </a:lnTo>
                  <a:lnTo>
                    <a:pt x="10299" y="31"/>
                  </a:lnTo>
                  <a:lnTo>
                    <a:pt x="9202" y="8"/>
                  </a:lnTo>
                  <a:lnTo>
                    <a:pt x="807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
            <p:cNvSpPr/>
            <p:nvPr/>
          </p:nvSpPr>
          <p:spPr>
            <a:xfrm rot="10800000">
              <a:off x="4011715" y="210766"/>
              <a:ext cx="95230" cy="71690"/>
            </a:xfrm>
            <a:custGeom>
              <a:rect b="b" l="l" r="r" t="t"/>
              <a:pathLst>
                <a:path extrusionOk="0" h="8925" w="36382">
                  <a:moveTo>
                    <a:pt x="4013" y="0"/>
                  </a:moveTo>
                  <a:lnTo>
                    <a:pt x="3666" y="8"/>
                  </a:lnTo>
                  <a:lnTo>
                    <a:pt x="3345" y="31"/>
                  </a:lnTo>
                  <a:lnTo>
                    <a:pt x="3024" y="55"/>
                  </a:lnTo>
                  <a:lnTo>
                    <a:pt x="2703" y="93"/>
                  </a:lnTo>
                  <a:lnTo>
                    <a:pt x="2382" y="139"/>
                  </a:lnTo>
                  <a:lnTo>
                    <a:pt x="2087" y="193"/>
                  </a:lnTo>
                  <a:lnTo>
                    <a:pt x="1820" y="255"/>
                  </a:lnTo>
                  <a:lnTo>
                    <a:pt x="1552" y="325"/>
                  </a:lnTo>
                  <a:lnTo>
                    <a:pt x="1312" y="402"/>
                  </a:lnTo>
                  <a:lnTo>
                    <a:pt x="1071" y="479"/>
                  </a:lnTo>
                  <a:lnTo>
                    <a:pt x="884" y="564"/>
                  </a:lnTo>
                  <a:lnTo>
                    <a:pt x="670" y="649"/>
                  </a:lnTo>
                  <a:lnTo>
                    <a:pt x="509" y="742"/>
                  </a:lnTo>
                  <a:lnTo>
                    <a:pt x="375" y="834"/>
                  </a:lnTo>
                  <a:lnTo>
                    <a:pt x="242" y="935"/>
                  </a:lnTo>
                  <a:lnTo>
                    <a:pt x="135" y="1027"/>
                  </a:lnTo>
                  <a:lnTo>
                    <a:pt x="81" y="1128"/>
                  </a:lnTo>
                  <a:lnTo>
                    <a:pt x="28" y="1228"/>
                  </a:lnTo>
                  <a:lnTo>
                    <a:pt x="1" y="1328"/>
                  </a:lnTo>
                  <a:lnTo>
                    <a:pt x="28" y="1429"/>
                  </a:lnTo>
                  <a:lnTo>
                    <a:pt x="54" y="1529"/>
                  </a:lnTo>
                  <a:lnTo>
                    <a:pt x="135" y="1629"/>
                  </a:lnTo>
                  <a:lnTo>
                    <a:pt x="242" y="1722"/>
                  </a:lnTo>
                  <a:lnTo>
                    <a:pt x="375" y="1815"/>
                  </a:lnTo>
                  <a:lnTo>
                    <a:pt x="536" y="1900"/>
                  </a:lnTo>
                  <a:lnTo>
                    <a:pt x="750" y="1985"/>
                  </a:lnTo>
                  <a:lnTo>
                    <a:pt x="991" y="2069"/>
                  </a:lnTo>
                  <a:lnTo>
                    <a:pt x="1285" y="2139"/>
                  </a:lnTo>
                  <a:lnTo>
                    <a:pt x="2970" y="2540"/>
                  </a:lnTo>
                  <a:lnTo>
                    <a:pt x="4629" y="2926"/>
                  </a:lnTo>
                  <a:lnTo>
                    <a:pt x="7999" y="3691"/>
                  </a:lnTo>
                  <a:lnTo>
                    <a:pt x="11370" y="4455"/>
                  </a:lnTo>
                  <a:lnTo>
                    <a:pt x="14714" y="5219"/>
                  </a:lnTo>
                  <a:lnTo>
                    <a:pt x="16372" y="5605"/>
                  </a:lnTo>
                  <a:lnTo>
                    <a:pt x="18031" y="5991"/>
                  </a:lnTo>
                  <a:lnTo>
                    <a:pt x="19663" y="6385"/>
                  </a:lnTo>
                  <a:lnTo>
                    <a:pt x="21294" y="6786"/>
                  </a:lnTo>
                  <a:lnTo>
                    <a:pt x="22899" y="7195"/>
                  </a:lnTo>
                  <a:lnTo>
                    <a:pt x="24504" y="7612"/>
                  </a:lnTo>
                  <a:lnTo>
                    <a:pt x="26083" y="8037"/>
                  </a:lnTo>
                  <a:lnTo>
                    <a:pt x="27634" y="8477"/>
                  </a:lnTo>
                  <a:lnTo>
                    <a:pt x="28089" y="8593"/>
                  </a:lnTo>
                  <a:lnTo>
                    <a:pt x="28544" y="8693"/>
                  </a:lnTo>
                  <a:lnTo>
                    <a:pt x="29025" y="8770"/>
                  </a:lnTo>
                  <a:lnTo>
                    <a:pt x="29507" y="8832"/>
                  </a:lnTo>
                  <a:lnTo>
                    <a:pt x="29988" y="8878"/>
                  </a:lnTo>
                  <a:lnTo>
                    <a:pt x="30470" y="8909"/>
                  </a:lnTo>
                  <a:lnTo>
                    <a:pt x="30951" y="8925"/>
                  </a:lnTo>
                  <a:lnTo>
                    <a:pt x="31406" y="8925"/>
                  </a:lnTo>
                  <a:lnTo>
                    <a:pt x="31888" y="8902"/>
                  </a:lnTo>
                  <a:lnTo>
                    <a:pt x="32342" y="8878"/>
                  </a:lnTo>
                  <a:lnTo>
                    <a:pt x="32797" y="8832"/>
                  </a:lnTo>
                  <a:lnTo>
                    <a:pt x="33225" y="8778"/>
                  </a:lnTo>
                  <a:lnTo>
                    <a:pt x="33626" y="8716"/>
                  </a:lnTo>
                  <a:lnTo>
                    <a:pt x="34028" y="8639"/>
                  </a:lnTo>
                  <a:lnTo>
                    <a:pt x="34402" y="8554"/>
                  </a:lnTo>
                  <a:lnTo>
                    <a:pt x="34750" y="8462"/>
                  </a:lnTo>
                  <a:lnTo>
                    <a:pt x="35071" y="8361"/>
                  </a:lnTo>
                  <a:lnTo>
                    <a:pt x="35365" y="8253"/>
                  </a:lnTo>
                  <a:lnTo>
                    <a:pt x="35633" y="8137"/>
                  </a:lnTo>
                  <a:lnTo>
                    <a:pt x="35873" y="8014"/>
                  </a:lnTo>
                  <a:lnTo>
                    <a:pt x="36061" y="7890"/>
                  </a:lnTo>
                  <a:lnTo>
                    <a:pt x="36194" y="7759"/>
                  </a:lnTo>
                  <a:lnTo>
                    <a:pt x="36301" y="7620"/>
                  </a:lnTo>
                  <a:lnTo>
                    <a:pt x="36382" y="7481"/>
                  </a:lnTo>
                  <a:lnTo>
                    <a:pt x="36382" y="7342"/>
                  </a:lnTo>
                  <a:lnTo>
                    <a:pt x="36355" y="7203"/>
                  </a:lnTo>
                  <a:lnTo>
                    <a:pt x="36275" y="7056"/>
                  </a:lnTo>
                  <a:lnTo>
                    <a:pt x="36114" y="6918"/>
                  </a:lnTo>
                  <a:lnTo>
                    <a:pt x="35927" y="6779"/>
                  </a:lnTo>
                  <a:lnTo>
                    <a:pt x="35659" y="6640"/>
                  </a:lnTo>
                  <a:lnTo>
                    <a:pt x="35338" y="6501"/>
                  </a:lnTo>
                  <a:lnTo>
                    <a:pt x="34964" y="6362"/>
                  </a:lnTo>
                  <a:lnTo>
                    <a:pt x="33439" y="5891"/>
                  </a:lnTo>
                  <a:lnTo>
                    <a:pt x="31861" y="5420"/>
                  </a:lnTo>
                  <a:lnTo>
                    <a:pt x="30229" y="4957"/>
                  </a:lnTo>
                  <a:lnTo>
                    <a:pt x="28544" y="4493"/>
                  </a:lnTo>
                  <a:lnTo>
                    <a:pt x="26805" y="4038"/>
                  </a:lnTo>
                  <a:lnTo>
                    <a:pt x="25039" y="3598"/>
                  </a:lnTo>
                  <a:lnTo>
                    <a:pt x="23247" y="3166"/>
                  </a:lnTo>
                  <a:lnTo>
                    <a:pt x="21401" y="2741"/>
                  </a:lnTo>
                  <a:lnTo>
                    <a:pt x="20438" y="2540"/>
                  </a:lnTo>
                  <a:lnTo>
                    <a:pt x="19502" y="2340"/>
                  </a:lnTo>
                  <a:lnTo>
                    <a:pt x="18539" y="2139"/>
                  </a:lnTo>
                  <a:lnTo>
                    <a:pt x="17576" y="1946"/>
                  </a:lnTo>
                  <a:lnTo>
                    <a:pt x="16613" y="1761"/>
                  </a:lnTo>
                  <a:lnTo>
                    <a:pt x="15623" y="1575"/>
                  </a:lnTo>
                  <a:lnTo>
                    <a:pt x="14633" y="1398"/>
                  </a:lnTo>
                  <a:lnTo>
                    <a:pt x="13644" y="1228"/>
                  </a:lnTo>
                  <a:lnTo>
                    <a:pt x="12654" y="1058"/>
                  </a:lnTo>
                  <a:lnTo>
                    <a:pt x="11637" y="904"/>
                  </a:lnTo>
                  <a:lnTo>
                    <a:pt x="10621" y="749"/>
                  </a:lnTo>
                  <a:lnTo>
                    <a:pt x="9604" y="595"/>
                  </a:lnTo>
                  <a:lnTo>
                    <a:pt x="8588" y="456"/>
                  </a:lnTo>
                  <a:lnTo>
                    <a:pt x="7545" y="317"/>
                  </a:lnTo>
                  <a:lnTo>
                    <a:pt x="6501" y="193"/>
                  </a:lnTo>
                  <a:lnTo>
                    <a:pt x="5458" y="70"/>
                  </a:lnTo>
                  <a:lnTo>
                    <a:pt x="5110" y="31"/>
                  </a:lnTo>
                  <a:lnTo>
                    <a:pt x="4736" y="8"/>
                  </a:lnTo>
                  <a:lnTo>
                    <a:pt x="438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8"/>
            <p:cNvSpPr/>
            <p:nvPr/>
          </p:nvSpPr>
          <p:spPr>
            <a:xfrm rot="10800000">
              <a:off x="3863003" y="76204"/>
              <a:ext cx="81156" cy="80863"/>
            </a:xfrm>
            <a:custGeom>
              <a:rect b="b" l="l" r="r" t="t"/>
              <a:pathLst>
                <a:path extrusionOk="0" h="10067" w="31005">
                  <a:moveTo>
                    <a:pt x="3906" y="0"/>
                  </a:moveTo>
                  <a:lnTo>
                    <a:pt x="3558" y="16"/>
                  </a:lnTo>
                  <a:lnTo>
                    <a:pt x="3210" y="31"/>
                  </a:lnTo>
                  <a:lnTo>
                    <a:pt x="2889" y="62"/>
                  </a:lnTo>
                  <a:lnTo>
                    <a:pt x="2542" y="100"/>
                  </a:lnTo>
                  <a:lnTo>
                    <a:pt x="2247" y="147"/>
                  </a:lnTo>
                  <a:lnTo>
                    <a:pt x="1953" y="201"/>
                  </a:lnTo>
                  <a:lnTo>
                    <a:pt x="1659" y="263"/>
                  </a:lnTo>
                  <a:lnTo>
                    <a:pt x="1418" y="332"/>
                  </a:lnTo>
                  <a:lnTo>
                    <a:pt x="1151" y="402"/>
                  </a:lnTo>
                  <a:lnTo>
                    <a:pt x="937" y="486"/>
                  </a:lnTo>
                  <a:lnTo>
                    <a:pt x="723" y="571"/>
                  </a:lnTo>
                  <a:lnTo>
                    <a:pt x="535" y="656"/>
                  </a:lnTo>
                  <a:lnTo>
                    <a:pt x="402" y="757"/>
                  </a:lnTo>
                  <a:lnTo>
                    <a:pt x="268" y="849"/>
                  </a:lnTo>
                  <a:lnTo>
                    <a:pt x="161" y="950"/>
                  </a:lnTo>
                  <a:lnTo>
                    <a:pt x="81" y="1050"/>
                  </a:lnTo>
                  <a:lnTo>
                    <a:pt x="27" y="1150"/>
                  </a:lnTo>
                  <a:lnTo>
                    <a:pt x="0" y="1258"/>
                  </a:lnTo>
                  <a:lnTo>
                    <a:pt x="27" y="1359"/>
                  </a:lnTo>
                  <a:lnTo>
                    <a:pt x="54" y="1467"/>
                  </a:lnTo>
                  <a:lnTo>
                    <a:pt x="134" y="1567"/>
                  </a:lnTo>
                  <a:lnTo>
                    <a:pt x="268" y="1668"/>
                  </a:lnTo>
                  <a:lnTo>
                    <a:pt x="428" y="1768"/>
                  </a:lnTo>
                  <a:lnTo>
                    <a:pt x="616" y="1861"/>
                  </a:lnTo>
                  <a:lnTo>
                    <a:pt x="856" y="1961"/>
                  </a:lnTo>
                  <a:lnTo>
                    <a:pt x="1124" y="2046"/>
                  </a:lnTo>
                  <a:lnTo>
                    <a:pt x="3986" y="2880"/>
                  </a:lnTo>
                  <a:lnTo>
                    <a:pt x="5404" y="3304"/>
                  </a:lnTo>
                  <a:lnTo>
                    <a:pt x="6795" y="3729"/>
                  </a:lnTo>
                  <a:lnTo>
                    <a:pt x="8186" y="4161"/>
                  </a:lnTo>
                  <a:lnTo>
                    <a:pt x="9550" y="4593"/>
                  </a:lnTo>
                  <a:lnTo>
                    <a:pt x="10888" y="5041"/>
                  </a:lnTo>
                  <a:lnTo>
                    <a:pt x="12199" y="5489"/>
                  </a:lnTo>
                  <a:lnTo>
                    <a:pt x="12841" y="5728"/>
                  </a:lnTo>
                  <a:lnTo>
                    <a:pt x="13483" y="5968"/>
                  </a:lnTo>
                  <a:lnTo>
                    <a:pt x="14098" y="6207"/>
                  </a:lnTo>
                  <a:lnTo>
                    <a:pt x="14686" y="6454"/>
                  </a:lnTo>
                  <a:lnTo>
                    <a:pt x="15863" y="6956"/>
                  </a:lnTo>
                  <a:lnTo>
                    <a:pt x="17014" y="7458"/>
                  </a:lnTo>
                  <a:lnTo>
                    <a:pt x="19261" y="8469"/>
                  </a:lnTo>
                  <a:lnTo>
                    <a:pt x="20411" y="8971"/>
                  </a:lnTo>
                  <a:lnTo>
                    <a:pt x="21615" y="9465"/>
                  </a:lnTo>
                  <a:lnTo>
                    <a:pt x="21909" y="9573"/>
                  </a:lnTo>
                  <a:lnTo>
                    <a:pt x="22230" y="9665"/>
                  </a:lnTo>
                  <a:lnTo>
                    <a:pt x="22578" y="9750"/>
                  </a:lnTo>
                  <a:lnTo>
                    <a:pt x="22952" y="9820"/>
                  </a:lnTo>
                  <a:lnTo>
                    <a:pt x="23354" y="9889"/>
                  </a:lnTo>
                  <a:lnTo>
                    <a:pt x="23755" y="9943"/>
                  </a:lnTo>
                  <a:lnTo>
                    <a:pt x="24156" y="9982"/>
                  </a:lnTo>
                  <a:lnTo>
                    <a:pt x="24611" y="10021"/>
                  </a:lnTo>
                  <a:lnTo>
                    <a:pt x="25039" y="10044"/>
                  </a:lnTo>
                  <a:lnTo>
                    <a:pt x="25494" y="10059"/>
                  </a:lnTo>
                  <a:lnTo>
                    <a:pt x="25922" y="10067"/>
                  </a:lnTo>
                  <a:lnTo>
                    <a:pt x="26376" y="10059"/>
                  </a:lnTo>
                  <a:lnTo>
                    <a:pt x="26831" y="10051"/>
                  </a:lnTo>
                  <a:lnTo>
                    <a:pt x="27259" y="10028"/>
                  </a:lnTo>
                  <a:lnTo>
                    <a:pt x="27687" y="9997"/>
                  </a:lnTo>
                  <a:lnTo>
                    <a:pt x="28088" y="9959"/>
                  </a:lnTo>
                  <a:lnTo>
                    <a:pt x="28490" y="9912"/>
                  </a:lnTo>
                  <a:lnTo>
                    <a:pt x="28864" y="9866"/>
                  </a:lnTo>
                  <a:lnTo>
                    <a:pt x="29239" y="9804"/>
                  </a:lnTo>
                  <a:lnTo>
                    <a:pt x="29560" y="9735"/>
                  </a:lnTo>
                  <a:lnTo>
                    <a:pt x="29881" y="9658"/>
                  </a:lnTo>
                  <a:lnTo>
                    <a:pt x="30148" y="9573"/>
                  </a:lnTo>
                  <a:lnTo>
                    <a:pt x="30389" y="9480"/>
                  </a:lnTo>
                  <a:lnTo>
                    <a:pt x="30603" y="9380"/>
                  </a:lnTo>
                  <a:lnTo>
                    <a:pt x="30764" y="9279"/>
                  </a:lnTo>
                  <a:lnTo>
                    <a:pt x="30897" y="9164"/>
                  </a:lnTo>
                  <a:lnTo>
                    <a:pt x="30978" y="9048"/>
                  </a:lnTo>
                  <a:lnTo>
                    <a:pt x="31004" y="8924"/>
                  </a:lnTo>
                  <a:lnTo>
                    <a:pt x="31004" y="8793"/>
                  </a:lnTo>
                  <a:lnTo>
                    <a:pt x="30924" y="8662"/>
                  </a:lnTo>
                  <a:lnTo>
                    <a:pt x="30790" y="8515"/>
                  </a:lnTo>
                  <a:lnTo>
                    <a:pt x="30603" y="8369"/>
                  </a:lnTo>
                  <a:lnTo>
                    <a:pt x="30148" y="8067"/>
                  </a:lnTo>
                  <a:lnTo>
                    <a:pt x="29667" y="7759"/>
                  </a:lnTo>
                  <a:lnTo>
                    <a:pt x="29132" y="7458"/>
                  </a:lnTo>
                  <a:lnTo>
                    <a:pt x="28597" y="7164"/>
                  </a:lnTo>
                  <a:lnTo>
                    <a:pt x="28035" y="6863"/>
                  </a:lnTo>
                  <a:lnTo>
                    <a:pt x="27446" y="6570"/>
                  </a:lnTo>
                  <a:lnTo>
                    <a:pt x="26831" y="6276"/>
                  </a:lnTo>
                  <a:lnTo>
                    <a:pt x="26189" y="5991"/>
                  </a:lnTo>
                  <a:lnTo>
                    <a:pt x="25520" y="5705"/>
                  </a:lnTo>
                  <a:lnTo>
                    <a:pt x="24852" y="5420"/>
                  </a:lnTo>
                  <a:lnTo>
                    <a:pt x="24156" y="5142"/>
                  </a:lnTo>
                  <a:lnTo>
                    <a:pt x="23434" y="4864"/>
                  </a:lnTo>
                  <a:lnTo>
                    <a:pt x="22685" y="4586"/>
                  </a:lnTo>
                  <a:lnTo>
                    <a:pt x="21936" y="4316"/>
                  </a:lnTo>
                  <a:lnTo>
                    <a:pt x="21160" y="4053"/>
                  </a:lnTo>
                  <a:lnTo>
                    <a:pt x="20358" y="3791"/>
                  </a:lnTo>
                  <a:lnTo>
                    <a:pt x="19555" y="3528"/>
                  </a:lnTo>
                  <a:lnTo>
                    <a:pt x="18726" y="3273"/>
                  </a:lnTo>
                  <a:lnTo>
                    <a:pt x="17896" y="3019"/>
                  </a:lnTo>
                  <a:lnTo>
                    <a:pt x="17040" y="2772"/>
                  </a:lnTo>
                  <a:lnTo>
                    <a:pt x="16184" y="2532"/>
                  </a:lnTo>
                  <a:lnTo>
                    <a:pt x="15328" y="2293"/>
                  </a:lnTo>
                  <a:lnTo>
                    <a:pt x="14419" y="2061"/>
                  </a:lnTo>
                  <a:lnTo>
                    <a:pt x="13536" y="1830"/>
                  </a:lnTo>
                  <a:lnTo>
                    <a:pt x="12627" y="1606"/>
                  </a:lnTo>
                  <a:lnTo>
                    <a:pt x="11717" y="1390"/>
                  </a:lnTo>
                  <a:lnTo>
                    <a:pt x="10808" y="1181"/>
                  </a:lnTo>
                  <a:lnTo>
                    <a:pt x="9871" y="973"/>
                  </a:lnTo>
                  <a:lnTo>
                    <a:pt x="8935" y="764"/>
                  </a:lnTo>
                  <a:lnTo>
                    <a:pt x="7999" y="571"/>
                  </a:lnTo>
                  <a:lnTo>
                    <a:pt x="7036" y="378"/>
                  </a:lnTo>
                  <a:lnTo>
                    <a:pt x="6099" y="193"/>
                  </a:lnTo>
                  <a:lnTo>
                    <a:pt x="5725" y="131"/>
                  </a:lnTo>
                  <a:lnTo>
                    <a:pt x="5350" y="77"/>
                  </a:lnTo>
                  <a:lnTo>
                    <a:pt x="4976" y="39"/>
                  </a:lnTo>
                  <a:lnTo>
                    <a:pt x="4628" y="16"/>
                  </a:lnTo>
                  <a:lnTo>
                    <a:pt x="4254" y="8"/>
                  </a:lnTo>
                  <a:lnTo>
                    <a:pt x="390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6" name="Google Shape;166;p8"/>
          <p:cNvSpPr/>
          <p:nvPr/>
        </p:nvSpPr>
        <p:spPr>
          <a:xfrm>
            <a:off x="7915425" y="303224"/>
            <a:ext cx="259445" cy="264397"/>
          </a:xfrm>
          <a:custGeom>
            <a:rect b="b" l="l" r="r" t="t"/>
            <a:pathLst>
              <a:path extrusionOk="0" h="21156" w="16733">
                <a:moveTo>
                  <a:pt x="8080" y="2713"/>
                </a:moveTo>
                <a:lnTo>
                  <a:pt x="8381" y="2727"/>
                </a:lnTo>
                <a:lnTo>
                  <a:pt x="8676" y="2749"/>
                </a:lnTo>
                <a:lnTo>
                  <a:pt x="8970" y="2792"/>
                </a:lnTo>
                <a:lnTo>
                  <a:pt x="9265" y="2849"/>
                </a:lnTo>
                <a:lnTo>
                  <a:pt x="9554" y="2928"/>
                </a:lnTo>
                <a:lnTo>
                  <a:pt x="9843" y="3014"/>
                </a:lnTo>
                <a:lnTo>
                  <a:pt x="10126" y="3121"/>
                </a:lnTo>
                <a:lnTo>
                  <a:pt x="10410" y="3235"/>
                </a:lnTo>
                <a:lnTo>
                  <a:pt x="10687" y="3371"/>
                </a:lnTo>
                <a:lnTo>
                  <a:pt x="10959" y="3515"/>
                </a:lnTo>
                <a:lnTo>
                  <a:pt x="11219" y="3679"/>
                </a:lnTo>
                <a:lnTo>
                  <a:pt x="11479" y="3851"/>
                </a:lnTo>
                <a:lnTo>
                  <a:pt x="11733" y="4044"/>
                </a:lnTo>
                <a:lnTo>
                  <a:pt x="11976" y="4245"/>
                </a:lnTo>
                <a:lnTo>
                  <a:pt x="12213" y="4459"/>
                </a:lnTo>
                <a:lnTo>
                  <a:pt x="12438" y="4695"/>
                </a:lnTo>
                <a:lnTo>
                  <a:pt x="12554" y="4810"/>
                </a:lnTo>
                <a:lnTo>
                  <a:pt x="12658" y="4932"/>
                </a:lnTo>
                <a:lnTo>
                  <a:pt x="12768" y="5060"/>
                </a:lnTo>
                <a:lnTo>
                  <a:pt x="12866" y="5189"/>
                </a:lnTo>
                <a:lnTo>
                  <a:pt x="12970" y="5318"/>
                </a:lnTo>
                <a:lnTo>
                  <a:pt x="13068" y="5454"/>
                </a:lnTo>
                <a:lnTo>
                  <a:pt x="13161" y="5597"/>
                </a:lnTo>
                <a:lnTo>
                  <a:pt x="13253" y="5733"/>
                </a:lnTo>
                <a:lnTo>
                  <a:pt x="13346" y="5876"/>
                </a:lnTo>
                <a:lnTo>
                  <a:pt x="13432" y="6027"/>
                </a:lnTo>
                <a:lnTo>
                  <a:pt x="13519" y="6177"/>
                </a:lnTo>
                <a:lnTo>
                  <a:pt x="13600" y="6327"/>
                </a:lnTo>
                <a:lnTo>
                  <a:pt x="13675" y="6485"/>
                </a:lnTo>
                <a:lnTo>
                  <a:pt x="13750" y="6642"/>
                </a:lnTo>
                <a:lnTo>
                  <a:pt x="13820" y="6807"/>
                </a:lnTo>
                <a:lnTo>
                  <a:pt x="13889" y="6971"/>
                </a:lnTo>
                <a:lnTo>
                  <a:pt x="13953" y="7136"/>
                </a:lnTo>
                <a:lnTo>
                  <a:pt x="14016" y="7308"/>
                </a:lnTo>
                <a:lnTo>
                  <a:pt x="14074" y="7479"/>
                </a:lnTo>
                <a:lnTo>
                  <a:pt x="14126" y="7658"/>
                </a:lnTo>
                <a:lnTo>
                  <a:pt x="14178" y="7837"/>
                </a:lnTo>
                <a:lnTo>
                  <a:pt x="14224" y="8016"/>
                </a:lnTo>
                <a:lnTo>
                  <a:pt x="14305" y="8360"/>
                </a:lnTo>
                <a:lnTo>
                  <a:pt x="14369" y="8703"/>
                </a:lnTo>
                <a:lnTo>
                  <a:pt x="14421" y="9054"/>
                </a:lnTo>
                <a:lnTo>
                  <a:pt x="14461" y="9405"/>
                </a:lnTo>
                <a:lnTo>
                  <a:pt x="14496" y="9755"/>
                </a:lnTo>
                <a:lnTo>
                  <a:pt x="14513" y="10113"/>
                </a:lnTo>
                <a:lnTo>
                  <a:pt x="14519" y="10464"/>
                </a:lnTo>
                <a:lnTo>
                  <a:pt x="14513" y="10822"/>
                </a:lnTo>
                <a:lnTo>
                  <a:pt x="14502" y="11172"/>
                </a:lnTo>
                <a:lnTo>
                  <a:pt x="14473" y="11530"/>
                </a:lnTo>
                <a:lnTo>
                  <a:pt x="14438" y="11881"/>
                </a:lnTo>
                <a:lnTo>
                  <a:pt x="14392" y="12232"/>
                </a:lnTo>
                <a:lnTo>
                  <a:pt x="14334" y="12582"/>
                </a:lnTo>
                <a:lnTo>
                  <a:pt x="14265" y="12926"/>
                </a:lnTo>
                <a:lnTo>
                  <a:pt x="14190" y="13262"/>
                </a:lnTo>
                <a:lnTo>
                  <a:pt x="14103" y="13606"/>
                </a:lnTo>
                <a:lnTo>
                  <a:pt x="14028" y="13842"/>
                </a:lnTo>
                <a:lnTo>
                  <a:pt x="13918" y="14157"/>
                </a:lnTo>
                <a:lnTo>
                  <a:pt x="13779" y="14529"/>
                </a:lnTo>
                <a:lnTo>
                  <a:pt x="13606" y="14944"/>
                </a:lnTo>
                <a:lnTo>
                  <a:pt x="13508" y="15166"/>
                </a:lnTo>
                <a:lnTo>
                  <a:pt x="13403" y="15395"/>
                </a:lnTo>
                <a:lnTo>
                  <a:pt x="13294" y="15624"/>
                </a:lnTo>
                <a:lnTo>
                  <a:pt x="13178" y="15853"/>
                </a:lnTo>
                <a:lnTo>
                  <a:pt x="13057" y="16089"/>
                </a:lnTo>
                <a:lnTo>
                  <a:pt x="12930" y="16318"/>
                </a:lnTo>
                <a:lnTo>
                  <a:pt x="12802" y="16547"/>
                </a:lnTo>
                <a:lnTo>
                  <a:pt x="12664" y="16769"/>
                </a:lnTo>
                <a:lnTo>
                  <a:pt x="12531" y="16984"/>
                </a:lnTo>
                <a:lnTo>
                  <a:pt x="12386" y="17191"/>
                </a:lnTo>
                <a:lnTo>
                  <a:pt x="12242" y="17384"/>
                </a:lnTo>
                <a:lnTo>
                  <a:pt x="12097" y="17563"/>
                </a:lnTo>
                <a:lnTo>
                  <a:pt x="11947" y="17735"/>
                </a:lnTo>
                <a:lnTo>
                  <a:pt x="11797" y="17885"/>
                </a:lnTo>
                <a:lnTo>
                  <a:pt x="11646" y="18021"/>
                </a:lnTo>
                <a:lnTo>
                  <a:pt x="11571" y="18079"/>
                </a:lnTo>
                <a:lnTo>
                  <a:pt x="11490" y="18129"/>
                </a:lnTo>
                <a:lnTo>
                  <a:pt x="11415" y="18179"/>
                </a:lnTo>
                <a:lnTo>
                  <a:pt x="11340" y="18222"/>
                </a:lnTo>
                <a:lnTo>
                  <a:pt x="11259" y="18257"/>
                </a:lnTo>
                <a:lnTo>
                  <a:pt x="11184" y="18293"/>
                </a:lnTo>
                <a:lnTo>
                  <a:pt x="11109" y="18315"/>
                </a:lnTo>
                <a:lnTo>
                  <a:pt x="11034" y="18336"/>
                </a:lnTo>
                <a:lnTo>
                  <a:pt x="10953" y="18343"/>
                </a:lnTo>
                <a:lnTo>
                  <a:pt x="10878" y="18351"/>
                </a:lnTo>
                <a:lnTo>
                  <a:pt x="10803" y="18343"/>
                </a:lnTo>
                <a:lnTo>
                  <a:pt x="10727" y="18336"/>
                </a:lnTo>
                <a:lnTo>
                  <a:pt x="10652" y="18315"/>
                </a:lnTo>
                <a:lnTo>
                  <a:pt x="10577" y="18293"/>
                </a:lnTo>
                <a:lnTo>
                  <a:pt x="10502" y="18257"/>
                </a:lnTo>
                <a:lnTo>
                  <a:pt x="10427" y="18215"/>
                </a:lnTo>
                <a:lnTo>
                  <a:pt x="10352" y="18164"/>
                </a:lnTo>
                <a:lnTo>
                  <a:pt x="10282" y="18100"/>
                </a:lnTo>
                <a:lnTo>
                  <a:pt x="10225" y="18050"/>
                </a:lnTo>
                <a:lnTo>
                  <a:pt x="10161" y="18007"/>
                </a:lnTo>
                <a:lnTo>
                  <a:pt x="10103" y="17971"/>
                </a:lnTo>
                <a:lnTo>
                  <a:pt x="10040" y="17943"/>
                </a:lnTo>
                <a:lnTo>
                  <a:pt x="9982" y="17921"/>
                </a:lnTo>
                <a:lnTo>
                  <a:pt x="9924" y="17907"/>
                </a:lnTo>
                <a:lnTo>
                  <a:pt x="9861" y="17893"/>
                </a:lnTo>
                <a:lnTo>
                  <a:pt x="9745" y="17893"/>
                </a:lnTo>
                <a:lnTo>
                  <a:pt x="9687" y="17900"/>
                </a:lnTo>
                <a:lnTo>
                  <a:pt x="9629" y="17907"/>
                </a:lnTo>
                <a:lnTo>
                  <a:pt x="9572" y="17921"/>
                </a:lnTo>
                <a:lnTo>
                  <a:pt x="9514" y="17943"/>
                </a:lnTo>
                <a:lnTo>
                  <a:pt x="9462" y="17971"/>
                </a:lnTo>
                <a:lnTo>
                  <a:pt x="9404" y="18000"/>
                </a:lnTo>
                <a:lnTo>
                  <a:pt x="9352" y="18036"/>
                </a:lnTo>
                <a:lnTo>
                  <a:pt x="9254" y="18114"/>
                </a:lnTo>
                <a:lnTo>
                  <a:pt x="9161" y="18207"/>
                </a:lnTo>
                <a:lnTo>
                  <a:pt x="9074" y="18315"/>
                </a:lnTo>
                <a:lnTo>
                  <a:pt x="8994" y="18429"/>
                </a:lnTo>
                <a:lnTo>
                  <a:pt x="8924" y="18558"/>
                </a:lnTo>
                <a:lnTo>
                  <a:pt x="8866" y="18687"/>
                </a:lnTo>
                <a:lnTo>
                  <a:pt x="8820" y="18830"/>
                </a:lnTo>
                <a:lnTo>
                  <a:pt x="8785" y="18973"/>
                </a:lnTo>
                <a:lnTo>
                  <a:pt x="8525" y="18916"/>
                </a:lnTo>
                <a:lnTo>
                  <a:pt x="8265" y="18844"/>
                </a:lnTo>
                <a:lnTo>
                  <a:pt x="8011" y="18773"/>
                </a:lnTo>
                <a:lnTo>
                  <a:pt x="7757" y="18687"/>
                </a:lnTo>
                <a:lnTo>
                  <a:pt x="7508" y="18594"/>
                </a:lnTo>
                <a:lnTo>
                  <a:pt x="7260" y="18494"/>
                </a:lnTo>
                <a:lnTo>
                  <a:pt x="7011" y="18386"/>
                </a:lnTo>
                <a:lnTo>
                  <a:pt x="6768" y="18265"/>
                </a:lnTo>
                <a:lnTo>
                  <a:pt x="6531" y="18143"/>
                </a:lnTo>
                <a:lnTo>
                  <a:pt x="6294" y="18007"/>
                </a:lnTo>
                <a:lnTo>
                  <a:pt x="6057" y="17864"/>
                </a:lnTo>
                <a:lnTo>
                  <a:pt x="5832" y="17714"/>
                </a:lnTo>
                <a:lnTo>
                  <a:pt x="5607" y="17556"/>
                </a:lnTo>
                <a:lnTo>
                  <a:pt x="5387" y="17392"/>
                </a:lnTo>
                <a:lnTo>
                  <a:pt x="5167" y="17220"/>
                </a:lnTo>
                <a:lnTo>
                  <a:pt x="4959" y="17034"/>
                </a:lnTo>
                <a:lnTo>
                  <a:pt x="4751" y="16840"/>
                </a:lnTo>
                <a:lnTo>
                  <a:pt x="4555" y="16640"/>
                </a:lnTo>
                <a:lnTo>
                  <a:pt x="4358" y="16433"/>
                </a:lnTo>
                <a:lnTo>
                  <a:pt x="4173" y="16218"/>
                </a:lnTo>
                <a:lnTo>
                  <a:pt x="3994" y="15989"/>
                </a:lnTo>
                <a:lnTo>
                  <a:pt x="3815" y="15753"/>
                </a:lnTo>
                <a:lnTo>
                  <a:pt x="3647" y="15509"/>
                </a:lnTo>
                <a:lnTo>
                  <a:pt x="3491" y="15259"/>
                </a:lnTo>
                <a:lnTo>
                  <a:pt x="3335" y="15001"/>
                </a:lnTo>
                <a:lnTo>
                  <a:pt x="3191" y="14736"/>
                </a:lnTo>
                <a:lnTo>
                  <a:pt x="3058" y="14457"/>
                </a:lnTo>
                <a:lnTo>
                  <a:pt x="2925" y="14171"/>
                </a:lnTo>
                <a:lnTo>
                  <a:pt x="2809" y="13878"/>
                </a:lnTo>
                <a:lnTo>
                  <a:pt x="2699" y="13577"/>
                </a:lnTo>
                <a:lnTo>
                  <a:pt x="2595" y="13269"/>
                </a:lnTo>
                <a:lnTo>
                  <a:pt x="2503" y="12947"/>
                </a:lnTo>
                <a:lnTo>
                  <a:pt x="2451" y="12754"/>
                </a:lnTo>
                <a:lnTo>
                  <a:pt x="2405" y="12561"/>
                </a:lnTo>
                <a:lnTo>
                  <a:pt x="2364" y="12367"/>
                </a:lnTo>
                <a:lnTo>
                  <a:pt x="2330" y="12174"/>
                </a:lnTo>
                <a:lnTo>
                  <a:pt x="2295" y="11974"/>
                </a:lnTo>
                <a:lnTo>
                  <a:pt x="2266" y="11781"/>
                </a:lnTo>
                <a:lnTo>
                  <a:pt x="2237" y="11580"/>
                </a:lnTo>
                <a:lnTo>
                  <a:pt x="2214" y="11387"/>
                </a:lnTo>
                <a:lnTo>
                  <a:pt x="2197" y="11187"/>
                </a:lnTo>
                <a:lnTo>
                  <a:pt x="2185" y="10986"/>
                </a:lnTo>
                <a:lnTo>
                  <a:pt x="2173" y="10786"/>
                </a:lnTo>
                <a:lnTo>
                  <a:pt x="2168" y="10593"/>
                </a:lnTo>
                <a:lnTo>
                  <a:pt x="2162" y="10392"/>
                </a:lnTo>
                <a:lnTo>
                  <a:pt x="2168" y="10192"/>
                </a:lnTo>
                <a:lnTo>
                  <a:pt x="2168" y="9991"/>
                </a:lnTo>
                <a:lnTo>
                  <a:pt x="2179" y="9798"/>
                </a:lnTo>
                <a:lnTo>
                  <a:pt x="2191" y="9598"/>
                </a:lnTo>
                <a:lnTo>
                  <a:pt x="2208" y="9405"/>
                </a:lnTo>
                <a:lnTo>
                  <a:pt x="2226" y="9204"/>
                </a:lnTo>
                <a:lnTo>
                  <a:pt x="2249" y="9011"/>
                </a:lnTo>
                <a:lnTo>
                  <a:pt x="2278" y="8818"/>
                </a:lnTo>
                <a:lnTo>
                  <a:pt x="2306" y="8624"/>
                </a:lnTo>
                <a:lnTo>
                  <a:pt x="2341" y="8431"/>
                </a:lnTo>
                <a:lnTo>
                  <a:pt x="2382" y="8238"/>
                </a:lnTo>
                <a:lnTo>
                  <a:pt x="2422" y="8052"/>
                </a:lnTo>
                <a:lnTo>
                  <a:pt x="2462" y="7859"/>
                </a:lnTo>
                <a:lnTo>
                  <a:pt x="2514" y="7673"/>
                </a:lnTo>
                <a:lnTo>
                  <a:pt x="2567" y="7494"/>
                </a:lnTo>
                <a:lnTo>
                  <a:pt x="2619" y="7308"/>
                </a:lnTo>
                <a:lnTo>
                  <a:pt x="2682" y="7129"/>
                </a:lnTo>
                <a:lnTo>
                  <a:pt x="2740" y="6950"/>
                </a:lnTo>
                <a:lnTo>
                  <a:pt x="2809" y="6771"/>
                </a:lnTo>
                <a:lnTo>
                  <a:pt x="2879" y="6599"/>
                </a:lnTo>
                <a:lnTo>
                  <a:pt x="2948" y="6420"/>
                </a:lnTo>
                <a:lnTo>
                  <a:pt x="3023" y="6256"/>
                </a:lnTo>
                <a:lnTo>
                  <a:pt x="3104" y="6084"/>
                </a:lnTo>
                <a:lnTo>
                  <a:pt x="3185" y="5919"/>
                </a:lnTo>
                <a:lnTo>
                  <a:pt x="3272" y="5762"/>
                </a:lnTo>
                <a:lnTo>
                  <a:pt x="3364" y="5604"/>
                </a:lnTo>
                <a:lnTo>
                  <a:pt x="3457" y="5447"/>
                </a:lnTo>
                <a:lnTo>
                  <a:pt x="3549" y="5297"/>
                </a:lnTo>
                <a:lnTo>
                  <a:pt x="3647" y="5146"/>
                </a:lnTo>
                <a:lnTo>
                  <a:pt x="3751" y="4996"/>
                </a:lnTo>
                <a:lnTo>
                  <a:pt x="3855" y="4853"/>
                </a:lnTo>
                <a:lnTo>
                  <a:pt x="3965" y="4717"/>
                </a:lnTo>
                <a:lnTo>
                  <a:pt x="4075" y="4581"/>
                </a:lnTo>
                <a:lnTo>
                  <a:pt x="4191" y="4452"/>
                </a:lnTo>
                <a:lnTo>
                  <a:pt x="4312" y="4323"/>
                </a:lnTo>
                <a:lnTo>
                  <a:pt x="4433" y="4202"/>
                </a:lnTo>
                <a:lnTo>
                  <a:pt x="4555" y="4080"/>
                </a:lnTo>
                <a:lnTo>
                  <a:pt x="4682" y="3965"/>
                </a:lnTo>
                <a:lnTo>
                  <a:pt x="4815" y="3858"/>
                </a:lnTo>
                <a:lnTo>
                  <a:pt x="4948" y="3751"/>
                </a:lnTo>
                <a:lnTo>
                  <a:pt x="5081" y="3651"/>
                </a:lnTo>
                <a:lnTo>
                  <a:pt x="5219" y="3550"/>
                </a:lnTo>
                <a:lnTo>
                  <a:pt x="5364" y="3457"/>
                </a:lnTo>
                <a:lnTo>
                  <a:pt x="5508" y="3371"/>
                </a:lnTo>
                <a:lnTo>
                  <a:pt x="5653" y="3293"/>
                </a:lnTo>
                <a:lnTo>
                  <a:pt x="5803" y="3214"/>
                </a:lnTo>
                <a:lnTo>
                  <a:pt x="5959" y="3142"/>
                </a:lnTo>
                <a:lnTo>
                  <a:pt x="6115" y="3078"/>
                </a:lnTo>
                <a:lnTo>
                  <a:pt x="6277" y="3014"/>
                </a:lnTo>
                <a:lnTo>
                  <a:pt x="6439" y="2956"/>
                </a:lnTo>
                <a:lnTo>
                  <a:pt x="6601" y="2913"/>
                </a:lnTo>
                <a:lnTo>
                  <a:pt x="6751" y="2870"/>
                </a:lnTo>
                <a:lnTo>
                  <a:pt x="6896" y="2835"/>
                </a:lnTo>
                <a:lnTo>
                  <a:pt x="7040" y="2806"/>
                </a:lnTo>
                <a:lnTo>
                  <a:pt x="7190" y="2785"/>
                </a:lnTo>
                <a:lnTo>
                  <a:pt x="7485" y="2742"/>
                </a:lnTo>
                <a:lnTo>
                  <a:pt x="7786" y="2720"/>
                </a:lnTo>
                <a:lnTo>
                  <a:pt x="8080" y="2713"/>
                </a:lnTo>
                <a:close/>
                <a:moveTo>
                  <a:pt x="7924" y="1"/>
                </a:moveTo>
                <a:lnTo>
                  <a:pt x="7687" y="8"/>
                </a:lnTo>
                <a:lnTo>
                  <a:pt x="7450" y="22"/>
                </a:lnTo>
                <a:lnTo>
                  <a:pt x="7219" y="44"/>
                </a:lnTo>
                <a:lnTo>
                  <a:pt x="6988" y="79"/>
                </a:lnTo>
                <a:lnTo>
                  <a:pt x="6757" y="115"/>
                </a:lnTo>
                <a:lnTo>
                  <a:pt x="6531" y="165"/>
                </a:lnTo>
                <a:lnTo>
                  <a:pt x="6312" y="215"/>
                </a:lnTo>
                <a:lnTo>
                  <a:pt x="6092" y="280"/>
                </a:lnTo>
                <a:lnTo>
                  <a:pt x="5878" y="351"/>
                </a:lnTo>
                <a:lnTo>
                  <a:pt x="5664" y="423"/>
                </a:lnTo>
                <a:lnTo>
                  <a:pt x="5451" y="509"/>
                </a:lnTo>
                <a:lnTo>
                  <a:pt x="5243" y="602"/>
                </a:lnTo>
                <a:lnTo>
                  <a:pt x="5040" y="695"/>
                </a:lnTo>
                <a:lnTo>
                  <a:pt x="4838" y="802"/>
                </a:lnTo>
                <a:lnTo>
                  <a:pt x="4641" y="910"/>
                </a:lnTo>
                <a:lnTo>
                  <a:pt x="4445" y="1031"/>
                </a:lnTo>
                <a:lnTo>
                  <a:pt x="4254" y="1153"/>
                </a:lnTo>
                <a:lnTo>
                  <a:pt x="4063" y="1282"/>
                </a:lnTo>
                <a:lnTo>
                  <a:pt x="3879" y="1418"/>
                </a:lnTo>
                <a:lnTo>
                  <a:pt x="3699" y="1561"/>
                </a:lnTo>
                <a:lnTo>
                  <a:pt x="3520" y="1704"/>
                </a:lnTo>
                <a:lnTo>
                  <a:pt x="3347" y="1861"/>
                </a:lnTo>
                <a:lnTo>
                  <a:pt x="3173" y="2019"/>
                </a:lnTo>
                <a:lnTo>
                  <a:pt x="3012" y="2183"/>
                </a:lnTo>
                <a:lnTo>
                  <a:pt x="2844" y="2355"/>
                </a:lnTo>
                <a:lnTo>
                  <a:pt x="2688" y="2527"/>
                </a:lnTo>
                <a:lnTo>
                  <a:pt x="2532" y="2706"/>
                </a:lnTo>
                <a:lnTo>
                  <a:pt x="2382" y="2892"/>
                </a:lnTo>
                <a:lnTo>
                  <a:pt x="2231" y="3085"/>
                </a:lnTo>
                <a:lnTo>
                  <a:pt x="2093" y="3278"/>
                </a:lnTo>
                <a:lnTo>
                  <a:pt x="1954" y="3479"/>
                </a:lnTo>
                <a:lnTo>
                  <a:pt x="1815" y="3679"/>
                </a:lnTo>
                <a:lnTo>
                  <a:pt x="1688" y="3894"/>
                </a:lnTo>
                <a:lnTo>
                  <a:pt x="1561" y="4101"/>
                </a:lnTo>
                <a:lnTo>
                  <a:pt x="1439" y="4323"/>
                </a:lnTo>
                <a:lnTo>
                  <a:pt x="1324" y="4545"/>
                </a:lnTo>
                <a:lnTo>
                  <a:pt x="1208" y="4767"/>
                </a:lnTo>
                <a:lnTo>
                  <a:pt x="1104" y="4996"/>
                </a:lnTo>
                <a:lnTo>
                  <a:pt x="1000" y="5225"/>
                </a:lnTo>
                <a:lnTo>
                  <a:pt x="902" y="5461"/>
                </a:lnTo>
                <a:lnTo>
                  <a:pt x="809" y="5705"/>
                </a:lnTo>
                <a:lnTo>
                  <a:pt x="717" y="5948"/>
                </a:lnTo>
                <a:lnTo>
                  <a:pt x="636" y="6191"/>
                </a:lnTo>
                <a:lnTo>
                  <a:pt x="555" y="6442"/>
                </a:lnTo>
                <a:lnTo>
                  <a:pt x="480" y="6692"/>
                </a:lnTo>
                <a:lnTo>
                  <a:pt x="411" y="6950"/>
                </a:lnTo>
                <a:lnTo>
                  <a:pt x="347" y="7207"/>
                </a:lnTo>
                <a:lnTo>
                  <a:pt x="289" y="7472"/>
                </a:lnTo>
                <a:lnTo>
                  <a:pt x="237" y="7730"/>
                </a:lnTo>
                <a:lnTo>
                  <a:pt x="185" y="8002"/>
                </a:lnTo>
                <a:lnTo>
                  <a:pt x="145" y="8267"/>
                </a:lnTo>
                <a:lnTo>
                  <a:pt x="104" y="8539"/>
                </a:lnTo>
                <a:lnTo>
                  <a:pt x="75" y="8811"/>
                </a:lnTo>
                <a:lnTo>
                  <a:pt x="47" y="9083"/>
                </a:lnTo>
                <a:lnTo>
                  <a:pt x="23" y="9362"/>
                </a:lnTo>
                <a:lnTo>
                  <a:pt x="12" y="9634"/>
                </a:lnTo>
                <a:lnTo>
                  <a:pt x="0" y="9913"/>
                </a:lnTo>
                <a:lnTo>
                  <a:pt x="0" y="10192"/>
                </a:lnTo>
                <a:lnTo>
                  <a:pt x="0" y="10478"/>
                </a:lnTo>
                <a:lnTo>
                  <a:pt x="6" y="10757"/>
                </a:lnTo>
                <a:lnTo>
                  <a:pt x="23" y="11043"/>
                </a:lnTo>
                <a:lnTo>
                  <a:pt x="41" y="11330"/>
                </a:lnTo>
                <a:lnTo>
                  <a:pt x="70" y="11616"/>
                </a:lnTo>
                <a:lnTo>
                  <a:pt x="99" y="11902"/>
                </a:lnTo>
                <a:lnTo>
                  <a:pt x="133" y="12174"/>
                </a:lnTo>
                <a:lnTo>
                  <a:pt x="179" y="12439"/>
                </a:lnTo>
                <a:lnTo>
                  <a:pt x="226" y="12711"/>
                </a:lnTo>
                <a:lnTo>
                  <a:pt x="278" y="12969"/>
                </a:lnTo>
                <a:lnTo>
                  <a:pt x="336" y="13226"/>
                </a:lnTo>
                <a:lnTo>
                  <a:pt x="399" y="13484"/>
                </a:lnTo>
                <a:lnTo>
                  <a:pt x="463" y="13734"/>
                </a:lnTo>
                <a:lnTo>
                  <a:pt x="538" y="13978"/>
                </a:lnTo>
                <a:lnTo>
                  <a:pt x="613" y="14221"/>
                </a:lnTo>
                <a:lnTo>
                  <a:pt x="694" y="14464"/>
                </a:lnTo>
                <a:lnTo>
                  <a:pt x="781" y="14701"/>
                </a:lnTo>
                <a:lnTo>
                  <a:pt x="873" y="14930"/>
                </a:lnTo>
                <a:lnTo>
                  <a:pt x="966" y="15159"/>
                </a:lnTo>
                <a:lnTo>
                  <a:pt x="1070" y="15380"/>
                </a:lnTo>
                <a:lnTo>
                  <a:pt x="1174" y="15602"/>
                </a:lnTo>
                <a:lnTo>
                  <a:pt x="1278" y="15817"/>
                </a:lnTo>
                <a:lnTo>
                  <a:pt x="1393" y="16032"/>
                </a:lnTo>
                <a:lnTo>
                  <a:pt x="1509" y="16239"/>
                </a:lnTo>
                <a:lnTo>
                  <a:pt x="1630" y="16447"/>
                </a:lnTo>
                <a:lnTo>
                  <a:pt x="1752" y="16640"/>
                </a:lnTo>
                <a:lnTo>
                  <a:pt x="1885" y="16840"/>
                </a:lnTo>
                <a:lnTo>
                  <a:pt x="2012" y="17027"/>
                </a:lnTo>
                <a:lnTo>
                  <a:pt x="2150" y="17220"/>
                </a:lnTo>
                <a:lnTo>
                  <a:pt x="2289" y="17399"/>
                </a:lnTo>
                <a:lnTo>
                  <a:pt x="2434" y="17578"/>
                </a:lnTo>
                <a:lnTo>
                  <a:pt x="2578" y="17749"/>
                </a:lnTo>
                <a:lnTo>
                  <a:pt x="2728" y="17921"/>
                </a:lnTo>
                <a:lnTo>
                  <a:pt x="2879" y="18086"/>
                </a:lnTo>
                <a:lnTo>
                  <a:pt x="3035" y="18250"/>
                </a:lnTo>
                <a:lnTo>
                  <a:pt x="3191" y="18401"/>
                </a:lnTo>
                <a:lnTo>
                  <a:pt x="3353" y="18551"/>
                </a:lnTo>
                <a:lnTo>
                  <a:pt x="3514" y="18701"/>
                </a:lnTo>
                <a:lnTo>
                  <a:pt x="3682" y="18844"/>
                </a:lnTo>
                <a:lnTo>
                  <a:pt x="3855" y="18980"/>
                </a:lnTo>
                <a:lnTo>
                  <a:pt x="4023" y="19116"/>
                </a:lnTo>
                <a:lnTo>
                  <a:pt x="4202" y="19238"/>
                </a:lnTo>
                <a:lnTo>
                  <a:pt x="4376" y="19367"/>
                </a:lnTo>
                <a:lnTo>
                  <a:pt x="4555" y="19481"/>
                </a:lnTo>
                <a:lnTo>
                  <a:pt x="4740" y="19596"/>
                </a:lnTo>
                <a:lnTo>
                  <a:pt x="4925" y="19703"/>
                </a:lnTo>
                <a:lnTo>
                  <a:pt x="5110" y="19811"/>
                </a:lnTo>
                <a:lnTo>
                  <a:pt x="5295" y="19904"/>
                </a:lnTo>
                <a:lnTo>
                  <a:pt x="5485" y="19997"/>
                </a:lnTo>
                <a:lnTo>
                  <a:pt x="5676" y="20090"/>
                </a:lnTo>
                <a:lnTo>
                  <a:pt x="5873" y="20168"/>
                </a:lnTo>
                <a:lnTo>
                  <a:pt x="6069" y="20247"/>
                </a:lnTo>
                <a:lnTo>
                  <a:pt x="6266" y="20319"/>
                </a:lnTo>
                <a:lnTo>
                  <a:pt x="6462" y="20390"/>
                </a:lnTo>
                <a:lnTo>
                  <a:pt x="6664" y="20455"/>
                </a:lnTo>
                <a:lnTo>
                  <a:pt x="6861" y="20512"/>
                </a:lnTo>
                <a:lnTo>
                  <a:pt x="7063" y="20562"/>
                </a:lnTo>
                <a:lnTo>
                  <a:pt x="7271" y="20605"/>
                </a:lnTo>
                <a:lnTo>
                  <a:pt x="7473" y="20648"/>
                </a:lnTo>
                <a:lnTo>
                  <a:pt x="7682" y="20684"/>
                </a:lnTo>
                <a:lnTo>
                  <a:pt x="7884" y="20712"/>
                </a:lnTo>
                <a:lnTo>
                  <a:pt x="8092" y="20741"/>
                </a:lnTo>
                <a:lnTo>
                  <a:pt x="8300" y="20755"/>
                </a:lnTo>
                <a:lnTo>
                  <a:pt x="8508" y="20770"/>
                </a:lnTo>
                <a:lnTo>
                  <a:pt x="8716" y="20777"/>
                </a:lnTo>
                <a:lnTo>
                  <a:pt x="9138" y="20777"/>
                </a:lnTo>
                <a:lnTo>
                  <a:pt x="9346" y="20770"/>
                </a:lnTo>
                <a:lnTo>
                  <a:pt x="9560" y="20748"/>
                </a:lnTo>
                <a:lnTo>
                  <a:pt x="9768" y="20727"/>
                </a:lnTo>
                <a:lnTo>
                  <a:pt x="9941" y="20841"/>
                </a:lnTo>
                <a:lnTo>
                  <a:pt x="10115" y="20934"/>
                </a:lnTo>
                <a:lnTo>
                  <a:pt x="10288" y="21006"/>
                </a:lnTo>
                <a:lnTo>
                  <a:pt x="10462" y="21070"/>
                </a:lnTo>
                <a:lnTo>
                  <a:pt x="10629" y="21113"/>
                </a:lnTo>
                <a:lnTo>
                  <a:pt x="10803" y="21142"/>
                </a:lnTo>
                <a:lnTo>
                  <a:pt x="10970" y="21156"/>
                </a:lnTo>
                <a:lnTo>
                  <a:pt x="11138" y="21156"/>
                </a:lnTo>
                <a:lnTo>
                  <a:pt x="11300" y="21149"/>
                </a:lnTo>
                <a:lnTo>
                  <a:pt x="11467" y="21120"/>
                </a:lnTo>
                <a:lnTo>
                  <a:pt x="11629" y="21084"/>
                </a:lnTo>
                <a:lnTo>
                  <a:pt x="11791" y="21027"/>
                </a:lnTo>
                <a:lnTo>
                  <a:pt x="11953" y="20963"/>
                </a:lnTo>
                <a:lnTo>
                  <a:pt x="12109" y="20891"/>
                </a:lnTo>
                <a:lnTo>
                  <a:pt x="12271" y="20798"/>
                </a:lnTo>
                <a:lnTo>
                  <a:pt x="12427" y="20698"/>
                </a:lnTo>
                <a:lnTo>
                  <a:pt x="12577" y="20591"/>
                </a:lnTo>
                <a:lnTo>
                  <a:pt x="12733" y="20469"/>
                </a:lnTo>
                <a:lnTo>
                  <a:pt x="12883" y="20340"/>
                </a:lnTo>
                <a:lnTo>
                  <a:pt x="13028" y="20204"/>
                </a:lnTo>
                <a:lnTo>
                  <a:pt x="13178" y="20054"/>
                </a:lnTo>
                <a:lnTo>
                  <a:pt x="13323" y="19896"/>
                </a:lnTo>
                <a:lnTo>
                  <a:pt x="13461" y="19732"/>
                </a:lnTo>
                <a:lnTo>
                  <a:pt x="13606" y="19560"/>
                </a:lnTo>
                <a:lnTo>
                  <a:pt x="13739" y="19374"/>
                </a:lnTo>
                <a:lnTo>
                  <a:pt x="13877" y="19188"/>
                </a:lnTo>
                <a:lnTo>
                  <a:pt x="14010" y="18995"/>
                </a:lnTo>
                <a:lnTo>
                  <a:pt x="14143" y="18787"/>
                </a:lnTo>
                <a:lnTo>
                  <a:pt x="14270" y="18580"/>
                </a:lnTo>
                <a:lnTo>
                  <a:pt x="14398" y="18372"/>
                </a:lnTo>
                <a:lnTo>
                  <a:pt x="14519" y="18150"/>
                </a:lnTo>
                <a:lnTo>
                  <a:pt x="14640" y="17928"/>
                </a:lnTo>
                <a:lnTo>
                  <a:pt x="14756" y="17699"/>
                </a:lnTo>
                <a:lnTo>
                  <a:pt x="14872" y="17470"/>
                </a:lnTo>
                <a:lnTo>
                  <a:pt x="14987" y="17234"/>
                </a:lnTo>
                <a:lnTo>
                  <a:pt x="15097" y="16991"/>
                </a:lnTo>
                <a:lnTo>
                  <a:pt x="15201" y="16755"/>
                </a:lnTo>
                <a:lnTo>
                  <a:pt x="15305" y="16511"/>
                </a:lnTo>
                <a:lnTo>
                  <a:pt x="15502" y="16017"/>
                </a:lnTo>
                <a:lnTo>
                  <a:pt x="15686" y="15516"/>
                </a:lnTo>
                <a:lnTo>
                  <a:pt x="15860" y="15015"/>
                </a:lnTo>
                <a:lnTo>
                  <a:pt x="16016" y="14515"/>
                </a:lnTo>
                <a:lnTo>
                  <a:pt x="16160" y="14021"/>
                </a:lnTo>
                <a:lnTo>
                  <a:pt x="16288" y="13534"/>
                </a:lnTo>
                <a:lnTo>
                  <a:pt x="16403" y="13055"/>
                </a:lnTo>
                <a:lnTo>
                  <a:pt x="16501" y="12589"/>
                </a:lnTo>
                <a:lnTo>
                  <a:pt x="16582" y="12146"/>
                </a:lnTo>
                <a:lnTo>
                  <a:pt x="16646" y="11716"/>
                </a:lnTo>
                <a:lnTo>
                  <a:pt x="16669" y="11516"/>
                </a:lnTo>
                <a:lnTo>
                  <a:pt x="16692" y="11315"/>
                </a:lnTo>
                <a:lnTo>
                  <a:pt x="16709" y="11122"/>
                </a:lnTo>
                <a:lnTo>
                  <a:pt x="16721" y="10936"/>
                </a:lnTo>
                <a:lnTo>
                  <a:pt x="16727" y="10764"/>
                </a:lnTo>
                <a:lnTo>
                  <a:pt x="16733" y="10593"/>
                </a:lnTo>
                <a:lnTo>
                  <a:pt x="16727" y="10306"/>
                </a:lnTo>
                <a:lnTo>
                  <a:pt x="16721" y="10027"/>
                </a:lnTo>
                <a:lnTo>
                  <a:pt x="16709" y="9748"/>
                </a:lnTo>
                <a:lnTo>
                  <a:pt x="16686" y="9476"/>
                </a:lnTo>
                <a:lnTo>
                  <a:pt x="16663" y="9197"/>
                </a:lnTo>
                <a:lnTo>
                  <a:pt x="16634" y="8925"/>
                </a:lnTo>
                <a:lnTo>
                  <a:pt x="16600" y="8660"/>
                </a:lnTo>
                <a:lnTo>
                  <a:pt x="16553" y="8395"/>
                </a:lnTo>
                <a:lnTo>
                  <a:pt x="16507" y="8131"/>
                </a:lnTo>
                <a:lnTo>
                  <a:pt x="16461" y="7873"/>
                </a:lnTo>
                <a:lnTo>
                  <a:pt x="16403" y="7615"/>
                </a:lnTo>
                <a:lnTo>
                  <a:pt x="16340" y="7358"/>
                </a:lnTo>
                <a:lnTo>
                  <a:pt x="16276" y="7107"/>
                </a:lnTo>
                <a:lnTo>
                  <a:pt x="16201" y="6857"/>
                </a:lnTo>
                <a:lnTo>
                  <a:pt x="16126" y="6613"/>
                </a:lnTo>
                <a:lnTo>
                  <a:pt x="16045" y="6370"/>
                </a:lnTo>
                <a:lnTo>
                  <a:pt x="15958" y="6134"/>
                </a:lnTo>
                <a:lnTo>
                  <a:pt x="15866" y="5898"/>
                </a:lnTo>
                <a:lnTo>
                  <a:pt x="15773" y="5662"/>
                </a:lnTo>
                <a:lnTo>
                  <a:pt x="15675" y="5433"/>
                </a:lnTo>
                <a:lnTo>
                  <a:pt x="15571" y="5211"/>
                </a:lnTo>
                <a:lnTo>
                  <a:pt x="15461" y="4989"/>
                </a:lnTo>
                <a:lnTo>
                  <a:pt x="15345" y="4774"/>
                </a:lnTo>
                <a:lnTo>
                  <a:pt x="15230" y="4559"/>
                </a:lnTo>
                <a:lnTo>
                  <a:pt x="15108" y="4345"/>
                </a:lnTo>
                <a:lnTo>
                  <a:pt x="14987" y="4144"/>
                </a:lnTo>
                <a:lnTo>
                  <a:pt x="14854" y="3937"/>
                </a:lnTo>
                <a:lnTo>
                  <a:pt x="14721" y="3744"/>
                </a:lnTo>
                <a:lnTo>
                  <a:pt x="14588" y="3550"/>
                </a:lnTo>
                <a:lnTo>
                  <a:pt x="14444" y="3357"/>
                </a:lnTo>
                <a:lnTo>
                  <a:pt x="14299" y="3178"/>
                </a:lnTo>
                <a:lnTo>
                  <a:pt x="14155" y="2992"/>
                </a:lnTo>
                <a:lnTo>
                  <a:pt x="14005" y="2820"/>
                </a:lnTo>
                <a:lnTo>
                  <a:pt x="13849" y="2649"/>
                </a:lnTo>
                <a:lnTo>
                  <a:pt x="13687" y="2484"/>
                </a:lnTo>
                <a:lnTo>
                  <a:pt x="13525" y="2319"/>
                </a:lnTo>
                <a:lnTo>
                  <a:pt x="13363" y="2162"/>
                </a:lnTo>
                <a:lnTo>
                  <a:pt x="13195" y="2012"/>
                </a:lnTo>
                <a:lnTo>
                  <a:pt x="13022" y="1861"/>
                </a:lnTo>
                <a:lnTo>
                  <a:pt x="12849" y="1718"/>
                </a:lnTo>
                <a:lnTo>
                  <a:pt x="12669" y="1582"/>
                </a:lnTo>
                <a:lnTo>
                  <a:pt x="12490" y="1453"/>
                </a:lnTo>
                <a:lnTo>
                  <a:pt x="12305" y="1325"/>
                </a:lnTo>
                <a:lnTo>
                  <a:pt x="12120" y="1203"/>
                </a:lnTo>
                <a:lnTo>
                  <a:pt x="11930" y="1088"/>
                </a:lnTo>
                <a:lnTo>
                  <a:pt x="11739" y="974"/>
                </a:lnTo>
                <a:lnTo>
                  <a:pt x="11548" y="874"/>
                </a:lnTo>
                <a:lnTo>
                  <a:pt x="11352" y="774"/>
                </a:lnTo>
                <a:lnTo>
                  <a:pt x="11149" y="680"/>
                </a:lnTo>
                <a:lnTo>
                  <a:pt x="10947" y="587"/>
                </a:lnTo>
                <a:lnTo>
                  <a:pt x="10745" y="509"/>
                </a:lnTo>
                <a:lnTo>
                  <a:pt x="10543" y="430"/>
                </a:lnTo>
                <a:lnTo>
                  <a:pt x="10334" y="358"/>
                </a:lnTo>
                <a:lnTo>
                  <a:pt x="10121" y="294"/>
                </a:lnTo>
                <a:lnTo>
                  <a:pt x="9913" y="237"/>
                </a:lnTo>
                <a:lnTo>
                  <a:pt x="9699" y="187"/>
                </a:lnTo>
                <a:lnTo>
                  <a:pt x="9479" y="137"/>
                </a:lnTo>
                <a:lnTo>
                  <a:pt x="9265" y="101"/>
                </a:lnTo>
                <a:lnTo>
                  <a:pt x="9046" y="65"/>
                </a:lnTo>
                <a:lnTo>
                  <a:pt x="8820" y="36"/>
                </a:lnTo>
                <a:lnTo>
                  <a:pt x="8601" y="15"/>
                </a:lnTo>
                <a:lnTo>
                  <a:pt x="8375" y="8"/>
                </a:lnTo>
                <a:lnTo>
                  <a:pt x="815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8"/>
          <p:cNvSpPr/>
          <p:nvPr/>
        </p:nvSpPr>
        <p:spPr>
          <a:xfrm rot="9860969">
            <a:off x="8637785" y="1661453"/>
            <a:ext cx="195663" cy="322650"/>
          </a:xfrm>
          <a:custGeom>
            <a:rect b="b" l="l" r="r" t="t"/>
            <a:pathLst>
              <a:path extrusionOk="0" h="79462" w="41892">
                <a:moveTo>
                  <a:pt x="2278" y="0"/>
                </a:moveTo>
                <a:lnTo>
                  <a:pt x="2191" y="7"/>
                </a:lnTo>
                <a:lnTo>
                  <a:pt x="2110" y="15"/>
                </a:lnTo>
                <a:lnTo>
                  <a:pt x="2029" y="29"/>
                </a:lnTo>
                <a:lnTo>
                  <a:pt x="1948" y="50"/>
                </a:lnTo>
                <a:lnTo>
                  <a:pt x="1861" y="72"/>
                </a:lnTo>
                <a:lnTo>
                  <a:pt x="1781" y="100"/>
                </a:lnTo>
                <a:lnTo>
                  <a:pt x="1700" y="129"/>
                </a:lnTo>
                <a:lnTo>
                  <a:pt x="1625" y="165"/>
                </a:lnTo>
                <a:lnTo>
                  <a:pt x="1468" y="251"/>
                </a:lnTo>
                <a:lnTo>
                  <a:pt x="1312" y="351"/>
                </a:lnTo>
                <a:lnTo>
                  <a:pt x="1168" y="473"/>
                </a:lnTo>
                <a:lnTo>
                  <a:pt x="1023" y="601"/>
                </a:lnTo>
                <a:lnTo>
                  <a:pt x="891" y="745"/>
                </a:lnTo>
                <a:lnTo>
                  <a:pt x="763" y="895"/>
                </a:lnTo>
                <a:lnTo>
                  <a:pt x="642" y="1059"/>
                </a:lnTo>
                <a:lnTo>
                  <a:pt x="526" y="1238"/>
                </a:lnTo>
                <a:lnTo>
                  <a:pt x="422" y="1424"/>
                </a:lnTo>
                <a:lnTo>
                  <a:pt x="330" y="1618"/>
                </a:lnTo>
                <a:lnTo>
                  <a:pt x="243" y="1818"/>
                </a:lnTo>
                <a:lnTo>
                  <a:pt x="174" y="2019"/>
                </a:lnTo>
                <a:lnTo>
                  <a:pt x="110" y="2233"/>
                </a:lnTo>
                <a:lnTo>
                  <a:pt x="64" y="2448"/>
                </a:lnTo>
                <a:lnTo>
                  <a:pt x="29" y="2670"/>
                </a:lnTo>
                <a:lnTo>
                  <a:pt x="18" y="2784"/>
                </a:lnTo>
                <a:lnTo>
                  <a:pt x="6" y="2892"/>
                </a:lnTo>
                <a:lnTo>
                  <a:pt x="0" y="3006"/>
                </a:lnTo>
                <a:lnTo>
                  <a:pt x="0" y="3121"/>
                </a:lnTo>
                <a:lnTo>
                  <a:pt x="0" y="3228"/>
                </a:lnTo>
                <a:lnTo>
                  <a:pt x="6" y="3343"/>
                </a:lnTo>
                <a:lnTo>
                  <a:pt x="18" y="3457"/>
                </a:lnTo>
                <a:lnTo>
                  <a:pt x="35" y="3572"/>
                </a:lnTo>
                <a:lnTo>
                  <a:pt x="700" y="8216"/>
                </a:lnTo>
                <a:lnTo>
                  <a:pt x="1382" y="12861"/>
                </a:lnTo>
                <a:lnTo>
                  <a:pt x="1723" y="15187"/>
                </a:lnTo>
                <a:lnTo>
                  <a:pt x="2075" y="17513"/>
                </a:lnTo>
                <a:lnTo>
                  <a:pt x="2422" y="19839"/>
                </a:lnTo>
                <a:lnTo>
                  <a:pt x="2780" y="22158"/>
                </a:lnTo>
                <a:lnTo>
                  <a:pt x="3139" y="24484"/>
                </a:lnTo>
                <a:lnTo>
                  <a:pt x="3503" y="26802"/>
                </a:lnTo>
                <a:lnTo>
                  <a:pt x="3873" y="29121"/>
                </a:lnTo>
                <a:lnTo>
                  <a:pt x="4249" y="31440"/>
                </a:lnTo>
                <a:lnTo>
                  <a:pt x="4630" y="33759"/>
                </a:lnTo>
                <a:lnTo>
                  <a:pt x="5017" y="36078"/>
                </a:lnTo>
                <a:lnTo>
                  <a:pt x="5410" y="38396"/>
                </a:lnTo>
                <a:lnTo>
                  <a:pt x="5815" y="40708"/>
                </a:lnTo>
                <a:lnTo>
                  <a:pt x="6219" y="43020"/>
                </a:lnTo>
                <a:lnTo>
                  <a:pt x="6636" y="45324"/>
                </a:lnTo>
                <a:lnTo>
                  <a:pt x="7057" y="47636"/>
                </a:lnTo>
                <a:lnTo>
                  <a:pt x="7485" y="49940"/>
                </a:lnTo>
                <a:lnTo>
                  <a:pt x="7924" y="52237"/>
                </a:lnTo>
                <a:lnTo>
                  <a:pt x="8369" y="54535"/>
                </a:lnTo>
                <a:lnTo>
                  <a:pt x="8826" y="56832"/>
                </a:lnTo>
                <a:lnTo>
                  <a:pt x="9294" y="59129"/>
                </a:lnTo>
                <a:lnTo>
                  <a:pt x="9768" y="61412"/>
                </a:lnTo>
                <a:lnTo>
                  <a:pt x="10248" y="63703"/>
                </a:lnTo>
                <a:lnTo>
                  <a:pt x="10745" y="65986"/>
                </a:lnTo>
                <a:lnTo>
                  <a:pt x="11248" y="68261"/>
                </a:lnTo>
                <a:lnTo>
                  <a:pt x="11768" y="70537"/>
                </a:lnTo>
                <a:lnTo>
                  <a:pt x="12294" y="72806"/>
                </a:lnTo>
                <a:lnTo>
                  <a:pt x="12831" y="75068"/>
                </a:lnTo>
                <a:lnTo>
                  <a:pt x="13380" y="77329"/>
                </a:lnTo>
                <a:lnTo>
                  <a:pt x="13415" y="77451"/>
                </a:lnTo>
                <a:lnTo>
                  <a:pt x="13450" y="77572"/>
                </a:lnTo>
                <a:lnTo>
                  <a:pt x="13496" y="77680"/>
                </a:lnTo>
                <a:lnTo>
                  <a:pt x="13542" y="77780"/>
                </a:lnTo>
                <a:lnTo>
                  <a:pt x="13589" y="77873"/>
                </a:lnTo>
                <a:lnTo>
                  <a:pt x="13641" y="77966"/>
                </a:lnTo>
                <a:lnTo>
                  <a:pt x="13698" y="78052"/>
                </a:lnTo>
                <a:lnTo>
                  <a:pt x="13756" y="78131"/>
                </a:lnTo>
                <a:lnTo>
                  <a:pt x="13808" y="78217"/>
                </a:lnTo>
                <a:lnTo>
                  <a:pt x="13872" y="78302"/>
                </a:lnTo>
                <a:lnTo>
                  <a:pt x="13935" y="78381"/>
                </a:lnTo>
                <a:lnTo>
                  <a:pt x="14005" y="78460"/>
                </a:lnTo>
                <a:lnTo>
                  <a:pt x="14074" y="78524"/>
                </a:lnTo>
                <a:lnTo>
                  <a:pt x="14155" y="78582"/>
                </a:lnTo>
                <a:lnTo>
                  <a:pt x="14236" y="78639"/>
                </a:lnTo>
                <a:lnTo>
                  <a:pt x="14317" y="78682"/>
                </a:lnTo>
                <a:lnTo>
                  <a:pt x="14375" y="78796"/>
                </a:lnTo>
                <a:lnTo>
                  <a:pt x="14438" y="78911"/>
                </a:lnTo>
                <a:lnTo>
                  <a:pt x="14508" y="79011"/>
                </a:lnTo>
                <a:lnTo>
                  <a:pt x="14588" y="79104"/>
                </a:lnTo>
                <a:lnTo>
                  <a:pt x="14675" y="79190"/>
                </a:lnTo>
                <a:lnTo>
                  <a:pt x="14768" y="79261"/>
                </a:lnTo>
                <a:lnTo>
                  <a:pt x="14866" y="79326"/>
                </a:lnTo>
                <a:lnTo>
                  <a:pt x="14970" y="79376"/>
                </a:lnTo>
                <a:lnTo>
                  <a:pt x="15074" y="79419"/>
                </a:lnTo>
                <a:lnTo>
                  <a:pt x="15190" y="79448"/>
                </a:lnTo>
                <a:lnTo>
                  <a:pt x="15311" y="79462"/>
                </a:lnTo>
                <a:lnTo>
                  <a:pt x="15432" y="79462"/>
                </a:lnTo>
                <a:lnTo>
                  <a:pt x="15559" y="79440"/>
                </a:lnTo>
                <a:lnTo>
                  <a:pt x="15687" y="79412"/>
                </a:lnTo>
                <a:lnTo>
                  <a:pt x="15820" y="79362"/>
                </a:lnTo>
                <a:lnTo>
                  <a:pt x="15958" y="79290"/>
                </a:lnTo>
                <a:lnTo>
                  <a:pt x="17530" y="78395"/>
                </a:lnTo>
                <a:lnTo>
                  <a:pt x="19097" y="77479"/>
                </a:lnTo>
                <a:lnTo>
                  <a:pt x="20669" y="76549"/>
                </a:lnTo>
                <a:lnTo>
                  <a:pt x="22229" y="75604"/>
                </a:lnTo>
                <a:lnTo>
                  <a:pt x="23790" y="74652"/>
                </a:lnTo>
                <a:lnTo>
                  <a:pt x="25350" y="73686"/>
                </a:lnTo>
                <a:lnTo>
                  <a:pt x="26905" y="72713"/>
                </a:lnTo>
                <a:lnTo>
                  <a:pt x="28460" y="71733"/>
                </a:lnTo>
                <a:lnTo>
                  <a:pt x="30009" y="70745"/>
                </a:lnTo>
                <a:lnTo>
                  <a:pt x="31552" y="69750"/>
                </a:lnTo>
                <a:lnTo>
                  <a:pt x="34644" y="67753"/>
                </a:lnTo>
                <a:lnTo>
                  <a:pt x="40788" y="63746"/>
                </a:lnTo>
                <a:lnTo>
                  <a:pt x="40938" y="63645"/>
                </a:lnTo>
                <a:lnTo>
                  <a:pt x="41065" y="63531"/>
                </a:lnTo>
                <a:lnTo>
                  <a:pt x="41187" y="63416"/>
                </a:lnTo>
                <a:lnTo>
                  <a:pt x="41297" y="63295"/>
                </a:lnTo>
                <a:lnTo>
                  <a:pt x="41389" y="63166"/>
                </a:lnTo>
                <a:lnTo>
                  <a:pt x="41470" y="63030"/>
                </a:lnTo>
                <a:lnTo>
                  <a:pt x="41545" y="62894"/>
                </a:lnTo>
                <a:lnTo>
                  <a:pt x="41603" y="62751"/>
                </a:lnTo>
                <a:lnTo>
                  <a:pt x="41649" y="62608"/>
                </a:lnTo>
                <a:lnTo>
                  <a:pt x="41690" y="62457"/>
                </a:lnTo>
                <a:lnTo>
                  <a:pt x="41713" y="62307"/>
                </a:lnTo>
                <a:lnTo>
                  <a:pt x="41730" y="62157"/>
                </a:lnTo>
                <a:lnTo>
                  <a:pt x="41736" y="62006"/>
                </a:lnTo>
                <a:lnTo>
                  <a:pt x="41736" y="61849"/>
                </a:lnTo>
                <a:lnTo>
                  <a:pt x="41724" y="61699"/>
                </a:lnTo>
                <a:lnTo>
                  <a:pt x="41701" y="61548"/>
                </a:lnTo>
                <a:lnTo>
                  <a:pt x="41753" y="61420"/>
                </a:lnTo>
                <a:lnTo>
                  <a:pt x="41794" y="61284"/>
                </a:lnTo>
                <a:lnTo>
                  <a:pt x="41828" y="61148"/>
                </a:lnTo>
                <a:lnTo>
                  <a:pt x="41857" y="61005"/>
                </a:lnTo>
                <a:lnTo>
                  <a:pt x="41874" y="60861"/>
                </a:lnTo>
                <a:lnTo>
                  <a:pt x="41886" y="60718"/>
                </a:lnTo>
                <a:lnTo>
                  <a:pt x="41892" y="60568"/>
                </a:lnTo>
                <a:lnTo>
                  <a:pt x="41880" y="60418"/>
                </a:lnTo>
                <a:lnTo>
                  <a:pt x="41869" y="60267"/>
                </a:lnTo>
                <a:lnTo>
                  <a:pt x="41840" y="60117"/>
                </a:lnTo>
                <a:lnTo>
                  <a:pt x="41805" y="59960"/>
                </a:lnTo>
                <a:lnTo>
                  <a:pt x="41759" y="59802"/>
                </a:lnTo>
                <a:lnTo>
                  <a:pt x="41701" y="59645"/>
                </a:lnTo>
                <a:lnTo>
                  <a:pt x="41632" y="59487"/>
                </a:lnTo>
                <a:lnTo>
                  <a:pt x="41557" y="59330"/>
                </a:lnTo>
                <a:lnTo>
                  <a:pt x="41464" y="59165"/>
                </a:lnTo>
                <a:lnTo>
                  <a:pt x="40337" y="57297"/>
                </a:lnTo>
                <a:lnTo>
                  <a:pt x="39204" y="55429"/>
                </a:lnTo>
                <a:lnTo>
                  <a:pt x="38066" y="53569"/>
                </a:lnTo>
                <a:lnTo>
                  <a:pt x="36927" y="51708"/>
                </a:lnTo>
                <a:lnTo>
                  <a:pt x="35777" y="49854"/>
                </a:lnTo>
                <a:lnTo>
                  <a:pt x="34627" y="48008"/>
                </a:lnTo>
                <a:lnTo>
                  <a:pt x="33477" y="46161"/>
                </a:lnTo>
                <a:lnTo>
                  <a:pt x="32315" y="44322"/>
                </a:lnTo>
                <a:lnTo>
                  <a:pt x="31153" y="42483"/>
                </a:lnTo>
                <a:lnTo>
                  <a:pt x="29986" y="40651"/>
                </a:lnTo>
                <a:lnTo>
                  <a:pt x="28818" y="38819"/>
                </a:lnTo>
                <a:lnTo>
                  <a:pt x="27645" y="36994"/>
                </a:lnTo>
                <a:lnTo>
                  <a:pt x="26472" y="35169"/>
                </a:lnTo>
                <a:lnTo>
                  <a:pt x="25292" y="33344"/>
                </a:lnTo>
                <a:lnTo>
                  <a:pt x="24108" y="31526"/>
                </a:lnTo>
                <a:lnTo>
                  <a:pt x="22929" y="29708"/>
                </a:lnTo>
                <a:lnTo>
                  <a:pt x="20547" y="26087"/>
                </a:lnTo>
                <a:lnTo>
                  <a:pt x="18166" y="22473"/>
                </a:lnTo>
                <a:lnTo>
                  <a:pt x="15773" y="18866"/>
                </a:lnTo>
                <a:lnTo>
                  <a:pt x="13369" y="15266"/>
                </a:lnTo>
                <a:lnTo>
                  <a:pt x="10965" y="11666"/>
                </a:lnTo>
                <a:lnTo>
                  <a:pt x="8554" y="8080"/>
                </a:lnTo>
                <a:lnTo>
                  <a:pt x="3728" y="902"/>
                </a:lnTo>
                <a:lnTo>
                  <a:pt x="3653" y="802"/>
                </a:lnTo>
                <a:lnTo>
                  <a:pt x="3578" y="702"/>
                </a:lnTo>
                <a:lnTo>
                  <a:pt x="3503" y="609"/>
                </a:lnTo>
                <a:lnTo>
                  <a:pt x="3428" y="530"/>
                </a:lnTo>
                <a:lnTo>
                  <a:pt x="3347" y="451"/>
                </a:lnTo>
                <a:lnTo>
                  <a:pt x="3266" y="380"/>
                </a:lnTo>
                <a:lnTo>
                  <a:pt x="3191" y="315"/>
                </a:lnTo>
                <a:lnTo>
                  <a:pt x="3110" y="258"/>
                </a:lnTo>
                <a:lnTo>
                  <a:pt x="3023" y="208"/>
                </a:lnTo>
                <a:lnTo>
                  <a:pt x="2942" y="158"/>
                </a:lnTo>
                <a:lnTo>
                  <a:pt x="2861" y="122"/>
                </a:lnTo>
                <a:lnTo>
                  <a:pt x="2780" y="86"/>
                </a:lnTo>
                <a:lnTo>
                  <a:pt x="2694" y="58"/>
                </a:lnTo>
                <a:lnTo>
                  <a:pt x="2613" y="36"/>
                </a:lnTo>
                <a:lnTo>
                  <a:pt x="2526" y="22"/>
                </a:lnTo>
                <a:lnTo>
                  <a:pt x="2445" y="7"/>
                </a:lnTo>
                <a:lnTo>
                  <a:pt x="235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8"/>
          <p:cNvSpPr/>
          <p:nvPr/>
        </p:nvSpPr>
        <p:spPr>
          <a:xfrm>
            <a:off x="8776275" y="2227325"/>
            <a:ext cx="463975" cy="1248500"/>
          </a:xfrm>
          <a:custGeom>
            <a:rect b="b" l="l" r="r" t="t"/>
            <a:pathLst>
              <a:path extrusionOk="0" h="49940" w="18559">
                <a:moveTo>
                  <a:pt x="15276" y="0"/>
                </a:moveTo>
                <a:lnTo>
                  <a:pt x="15201" y="7"/>
                </a:lnTo>
                <a:lnTo>
                  <a:pt x="15126" y="22"/>
                </a:lnTo>
                <a:lnTo>
                  <a:pt x="14663" y="143"/>
                </a:lnTo>
                <a:lnTo>
                  <a:pt x="14213" y="279"/>
                </a:lnTo>
                <a:lnTo>
                  <a:pt x="13767" y="429"/>
                </a:lnTo>
                <a:lnTo>
                  <a:pt x="13322" y="587"/>
                </a:lnTo>
                <a:lnTo>
                  <a:pt x="12889" y="766"/>
                </a:lnTo>
                <a:lnTo>
                  <a:pt x="12461" y="952"/>
                </a:lnTo>
                <a:lnTo>
                  <a:pt x="12039" y="1152"/>
                </a:lnTo>
                <a:lnTo>
                  <a:pt x="11623" y="1367"/>
                </a:lnTo>
                <a:lnTo>
                  <a:pt x="11213" y="1596"/>
                </a:lnTo>
                <a:lnTo>
                  <a:pt x="10808" y="1832"/>
                </a:lnTo>
                <a:lnTo>
                  <a:pt x="10409" y="2083"/>
                </a:lnTo>
                <a:lnTo>
                  <a:pt x="10016" y="2340"/>
                </a:lnTo>
                <a:lnTo>
                  <a:pt x="9629" y="2612"/>
                </a:lnTo>
                <a:lnTo>
                  <a:pt x="9254" y="2899"/>
                </a:lnTo>
                <a:lnTo>
                  <a:pt x="8884" y="3192"/>
                </a:lnTo>
                <a:lnTo>
                  <a:pt x="8514" y="3500"/>
                </a:lnTo>
                <a:lnTo>
                  <a:pt x="8155" y="3815"/>
                </a:lnTo>
                <a:lnTo>
                  <a:pt x="7803" y="4144"/>
                </a:lnTo>
                <a:lnTo>
                  <a:pt x="7462" y="4480"/>
                </a:lnTo>
                <a:lnTo>
                  <a:pt x="7121" y="4824"/>
                </a:lnTo>
                <a:lnTo>
                  <a:pt x="6791" y="5182"/>
                </a:lnTo>
                <a:lnTo>
                  <a:pt x="6468" y="5547"/>
                </a:lnTo>
                <a:lnTo>
                  <a:pt x="6150" y="5926"/>
                </a:lnTo>
                <a:lnTo>
                  <a:pt x="5838" y="6305"/>
                </a:lnTo>
                <a:lnTo>
                  <a:pt x="5537" y="6699"/>
                </a:lnTo>
                <a:lnTo>
                  <a:pt x="5242" y="7100"/>
                </a:lnTo>
                <a:lnTo>
                  <a:pt x="4953" y="7515"/>
                </a:lnTo>
                <a:lnTo>
                  <a:pt x="4676" y="7930"/>
                </a:lnTo>
                <a:lnTo>
                  <a:pt x="4399" y="8352"/>
                </a:lnTo>
                <a:lnTo>
                  <a:pt x="4138" y="8789"/>
                </a:lnTo>
                <a:lnTo>
                  <a:pt x="3878" y="9232"/>
                </a:lnTo>
                <a:lnTo>
                  <a:pt x="3630" y="9676"/>
                </a:lnTo>
                <a:lnTo>
                  <a:pt x="3387" y="10134"/>
                </a:lnTo>
                <a:lnTo>
                  <a:pt x="3150" y="10592"/>
                </a:lnTo>
                <a:lnTo>
                  <a:pt x="2925" y="11064"/>
                </a:lnTo>
                <a:lnTo>
                  <a:pt x="2705" y="11537"/>
                </a:lnTo>
                <a:lnTo>
                  <a:pt x="2497" y="12016"/>
                </a:lnTo>
                <a:lnTo>
                  <a:pt x="2295" y="12503"/>
                </a:lnTo>
                <a:lnTo>
                  <a:pt x="2098" y="12997"/>
                </a:lnTo>
                <a:lnTo>
                  <a:pt x="1913" y="13491"/>
                </a:lnTo>
                <a:lnTo>
                  <a:pt x="1734" y="13999"/>
                </a:lnTo>
                <a:lnTo>
                  <a:pt x="1561" y="14507"/>
                </a:lnTo>
                <a:lnTo>
                  <a:pt x="1399" y="15015"/>
                </a:lnTo>
                <a:lnTo>
                  <a:pt x="1249" y="15530"/>
                </a:lnTo>
                <a:lnTo>
                  <a:pt x="1104" y="16053"/>
                </a:lnTo>
                <a:lnTo>
                  <a:pt x="965" y="16582"/>
                </a:lnTo>
                <a:lnTo>
                  <a:pt x="838" y="17112"/>
                </a:lnTo>
                <a:lnTo>
                  <a:pt x="723" y="17641"/>
                </a:lnTo>
                <a:lnTo>
                  <a:pt x="613" y="18178"/>
                </a:lnTo>
                <a:lnTo>
                  <a:pt x="509" y="18722"/>
                </a:lnTo>
                <a:lnTo>
                  <a:pt x="416" y="19266"/>
                </a:lnTo>
                <a:lnTo>
                  <a:pt x="335" y="19810"/>
                </a:lnTo>
                <a:lnTo>
                  <a:pt x="260" y="20354"/>
                </a:lnTo>
                <a:lnTo>
                  <a:pt x="197" y="20905"/>
                </a:lnTo>
                <a:lnTo>
                  <a:pt x="139" y="21463"/>
                </a:lnTo>
                <a:lnTo>
                  <a:pt x="93" y="22014"/>
                </a:lnTo>
                <a:lnTo>
                  <a:pt x="52" y="22572"/>
                </a:lnTo>
                <a:lnTo>
                  <a:pt x="29" y="23131"/>
                </a:lnTo>
                <a:lnTo>
                  <a:pt x="6" y="23689"/>
                </a:lnTo>
                <a:lnTo>
                  <a:pt x="0" y="24247"/>
                </a:lnTo>
                <a:lnTo>
                  <a:pt x="0" y="24805"/>
                </a:lnTo>
                <a:lnTo>
                  <a:pt x="6" y="25371"/>
                </a:lnTo>
                <a:lnTo>
                  <a:pt x="29" y="25929"/>
                </a:lnTo>
                <a:lnTo>
                  <a:pt x="58" y="26494"/>
                </a:lnTo>
                <a:lnTo>
                  <a:pt x="93" y="27031"/>
                </a:lnTo>
                <a:lnTo>
                  <a:pt x="139" y="27568"/>
                </a:lnTo>
                <a:lnTo>
                  <a:pt x="191" y="28112"/>
                </a:lnTo>
                <a:lnTo>
                  <a:pt x="255" y="28656"/>
                </a:lnTo>
                <a:lnTo>
                  <a:pt x="324" y="29200"/>
                </a:lnTo>
                <a:lnTo>
                  <a:pt x="399" y="29744"/>
                </a:lnTo>
                <a:lnTo>
                  <a:pt x="486" y="30295"/>
                </a:lnTo>
                <a:lnTo>
                  <a:pt x="578" y="30839"/>
                </a:lnTo>
                <a:lnTo>
                  <a:pt x="682" y="31382"/>
                </a:lnTo>
                <a:lnTo>
                  <a:pt x="792" y="31934"/>
                </a:lnTo>
                <a:lnTo>
                  <a:pt x="913" y="32477"/>
                </a:lnTo>
                <a:lnTo>
                  <a:pt x="1035" y="33021"/>
                </a:lnTo>
                <a:lnTo>
                  <a:pt x="1173" y="33565"/>
                </a:lnTo>
                <a:lnTo>
                  <a:pt x="1312" y="34102"/>
                </a:lnTo>
                <a:lnTo>
                  <a:pt x="1462" y="34639"/>
                </a:lnTo>
                <a:lnTo>
                  <a:pt x="1619" y="35176"/>
                </a:lnTo>
                <a:lnTo>
                  <a:pt x="1786" y="35705"/>
                </a:lnTo>
                <a:lnTo>
                  <a:pt x="1960" y="36235"/>
                </a:lnTo>
                <a:lnTo>
                  <a:pt x="2139" y="36757"/>
                </a:lnTo>
                <a:lnTo>
                  <a:pt x="2329" y="37272"/>
                </a:lnTo>
                <a:lnTo>
                  <a:pt x="2526" y="37788"/>
                </a:lnTo>
                <a:lnTo>
                  <a:pt x="2728" y="38303"/>
                </a:lnTo>
                <a:lnTo>
                  <a:pt x="2942" y="38804"/>
                </a:lnTo>
                <a:lnTo>
                  <a:pt x="3162" y="39298"/>
                </a:lnTo>
                <a:lnTo>
                  <a:pt x="3387" y="39792"/>
                </a:lnTo>
                <a:lnTo>
                  <a:pt x="3618" y="40278"/>
                </a:lnTo>
                <a:lnTo>
                  <a:pt x="3861" y="40751"/>
                </a:lnTo>
                <a:lnTo>
                  <a:pt x="4110" y="41223"/>
                </a:lnTo>
                <a:lnTo>
                  <a:pt x="4370" y="41688"/>
                </a:lnTo>
                <a:lnTo>
                  <a:pt x="4630" y="42139"/>
                </a:lnTo>
                <a:lnTo>
                  <a:pt x="4901" y="42583"/>
                </a:lnTo>
                <a:lnTo>
                  <a:pt x="5179" y="43019"/>
                </a:lnTo>
                <a:lnTo>
                  <a:pt x="5462" y="43449"/>
                </a:lnTo>
                <a:lnTo>
                  <a:pt x="5757" y="43864"/>
                </a:lnTo>
                <a:lnTo>
                  <a:pt x="6057" y="44265"/>
                </a:lnTo>
                <a:lnTo>
                  <a:pt x="6364" y="44665"/>
                </a:lnTo>
                <a:lnTo>
                  <a:pt x="6676" y="45045"/>
                </a:lnTo>
                <a:lnTo>
                  <a:pt x="6994" y="45417"/>
                </a:lnTo>
                <a:lnTo>
                  <a:pt x="7323" y="45782"/>
                </a:lnTo>
                <a:lnTo>
                  <a:pt x="7653" y="46133"/>
                </a:lnTo>
                <a:lnTo>
                  <a:pt x="7994" y="46469"/>
                </a:lnTo>
                <a:lnTo>
                  <a:pt x="8346" y="46791"/>
                </a:lnTo>
                <a:lnTo>
                  <a:pt x="8699" y="47099"/>
                </a:lnTo>
                <a:lnTo>
                  <a:pt x="9057" y="47392"/>
                </a:lnTo>
                <a:lnTo>
                  <a:pt x="9427" y="47678"/>
                </a:lnTo>
                <a:lnTo>
                  <a:pt x="9803" y="47943"/>
                </a:lnTo>
                <a:lnTo>
                  <a:pt x="9993" y="48072"/>
                </a:lnTo>
                <a:lnTo>
                  <a:pt x="10184" y="48194"/>
                </a:lnTo>
                <a:lnTo>
                  <a:pt x="10375" y="48315"/>
                </a:lnTo>
                <a:lnTo>
                  <a:pt x="10571" y="48430"/>
                </a:lnTo>
                <a:lnTo>
                  <a:pt x="10768" y="48544"/>
                </a:lnTo>
                <a:lnTo>
                  <a:pt x="10964" y="48652"/>
                </a:lnTo>
                <a:lnTo>
                  <a:pt x="11167" y="48759"/>
                </a:lnTo>
                <a:lnTo>
                  <a:pt x="11369" y="48859"/>
                </a:lnTo>
                <a:lnTo>
                  <a:pt x="11571" y="48952"/>
                </a:lnTo>
                <a:lnTo>
                  <a:pt x="11773" y="49045"/>
                </a:lnTo>
                <a:lnTo>
                  <a:pt x="11982" y="49138"/>
                </a:lnTo>
                <a:lnTo>
                  <a:pt x="12190" y="49217"/>
                </a:lnTo>
                <a:lnTo>
                  <a:pt x="12398" y="49296"/>
                </a:lnTo>
                <a:lnTo>
                  <a:pt x="12606" y="49375"/>
                </a:lnTo>
                <a:lnTo>
                  <a:pt x="12820" y="49446"/>
                </a:lnTo>
                <a:lnTo>
                  <a:pt x="13033" y="49511"/>
                </a:lnTo>
                <a:lnTo>
                  <a:pt x="13247" y="49568"/>
                </a:lnTo>
                <a:lnTo>
                  <a:pt x="13467" y="49625"/>
                </a:lnTo>
                <a:lnTo>
                  <a:pt x="13687" y="49682"/>
                </a:lnTo>
                <a:lnTo>
                  <a:pt x="13906" y="49725"/>
                </a:lnTo>
                <a:lnTo>
                  <a:pt x="14126" y="49768"/>
                </a:lnTo>
                <a:lnTo>
                  <a:pt x="14351" y="49811"/>
                </a:lnTo>
                <a:lnTo>
                  <a:pt x="14577" y="49840"/>
                </a:lnTo>
                <a:lnTo>
                  <a:pt x="14802" y="49868"/>
                </a:lnTo>
                <a:lnTo>
                  <a:pt x="15033" y="49897"/>
                </a:lnTo>
                <a:lnTo>
                  <a:pt x="15259" y="49911"/>
                </a:lnTo>
                <a:lnTo>
                  <a:pt x="15490" y="49926"/>
                </a:lnTo>
                <a:lnTo>
                  <a:pt x="15727" y="49933"/>
                </a:lnTo>
                <a:lnTo>
                  <a:pt x="15958" y="49940"/>
                </a:lnTo>
                <a:lnTo>
                  <a:pt x="16195" y="49940"/>
                </a:lnTo>
                <a:lnTo>
                  <a:pt x="16432" y="49933"/>
                </a:lnTo>
                <a:lnTo>
                  <a:pt x="16669" y="49918"/>
                </a:lnTo>
                <a:lnTo>
                  <a:pt x="16912" y="49904"/>
                </a:lnTo>
                <a:lnTo>
                  <a:pt x="17154" y="49876"/>
                </a:lnTo>
                <a:lnTo>
                  <a:pt x="17397" y="49854"/>
                </a:lnTo>
                <a:lnTo>
                  <a:pt x="17640" y="49818"/>
                </a:lnTo>
                <a:lnTo>
                  <a:pt x="17750" y="49797"/>
                </a:lnTo>
                <a:lnTo>
                  <a:pt x="17854" y="49761"/>
                </a:lnTo>
                <a:lnTo>
                  <a:pt x="17946" y="49718"/>
                </a:lnTo>
                <a:lnTo>
                  <a:pt x="18033" y="49661"/>
                </a:lnTo>
                <a:lnTo>
                  <a:pt x="18114" y="49604"/>
                </a:lnTo>
                <a:lnTo>
                  <a:pt x="18189" y="49532"/>
                </a:lnTo>
                <a:lnTo>
                  <a:pt x="18258" y="49453"/>
                </a:lnTo>
                <a:lnTo>
                  <a:pt x="18322" y="49367"/>
                </a:lnTo>
                <a:lnTo>
                  <a:pt x="18374" y="49282"/>
                </a:lnTo>
                <a:lnTo>
                  <a:pt x="18420" y="49188"/>
                </a:lnTo>
                <a:lnTo>
                  <a:pt x="18461" y="49088"/>
                </a:lnTo>
                <a:lnTo>
                  <a:pt x="18495" y="48981"/>
                </a:lnTo>
                <a:lnTo>
                  <a:pt x="18524" y="48881"/>
                </a:lnTo>
                <a:lnTo>
                  <a:pt x="18542" y="48773"/>
                </a:lnTo>
                <a:lnTo>
                  <a:pt x="18553" y="48666"/>
                </a:lnTo>
                <a:lnTo>
                  <a:pt x="18559" y="48559"/>
                </a:lnTo>
                <a:lnTo>
                  <a:pt x="18559" y="48451"/>
                </a:lnTo>
                <a:lnTo>
                  <a:pt x="18547" y="48344"/>
                </a:lnTo>
                <a:lnTo>
                  <a:pt x="18530" y="48244"/>
                </a:lnTo>
                <a:lnTo>
                  <a:pt x="18507" y="48144"/>
                </a:lnTo>
                <a:lnTo>
                  <a:pt x="18478" y="48043"/>
                </a:lnTo>
                <a:lnTo>
                  <a:pt x="18438" y="47950"/>
                </a:lnTo>
                <a:lnTo>
                  <a:pt x="18391" y="47864"/>
                </a:lnTo>
                <a:lnTo>
                  <a:pt x="18339" y="47786"/>
                </a:lnTo>
                <a:lnTo>
                  <a:pt x="18281" y="47714"/>
                </a:lnTo>
                <a:lnTo>
                  <a:pt x="18212" y="47643"/>
                </a:lnTo>
                <a:lnTo>
                  <a:pt x="18137" y="47585"/>
                </a:lnTo>
                <a:lnTo>
                  <a:pt x="18050" y="47535"/>
                </a:lnTo>
                <a:lnTo>
                  <a:pt x="17964" y="47499"/>
                </a:lnTo>
                <a:lnTo>
                  <a:pt x="17865" y="47471"/>
                </a:lnTo>
                <a:lnTo>
                  <a:pt x="17755" y="47457"/>
                </a:lnTo>
                <a:lnTo>
                  <a:pt x="17640" y="47449"/>
                </a:lnTo>
                <a:lnTo>
                  <a:pt x="17178" y="47449"/>
                </a:lnTo>
                <a:lnTo>
                  <a:pt x="16946" y="47442"/>
                </a:lnTo>
                <a:lnTo>
                  <a:pt x="16721" y="47435"/>
                </a:lnTo>
                <a:lnTo>
                  <a:pt x="16496" y="47421"/>
                </a:lnTo>
                <a:lnTo>
                  <a:pt x="16270" y="47399"/>
                </a:lnTo>
                <a:lnTo>
                  <a:pt x="16045" y="47378"/>
                </a:lnTo>
                <a:lnTo>
                  <a:pt x="15825" y="47349"/>
                </a:lnTo>
                <a:lnTo>
                  <a:pt x="15605" y="47321"/>
                </a:lnTo>
                <a:lnTo>
                  <a:pt x="15386" y="47285"/>
                </a:lnTo>
                <a:lnTo>
                  <a:pt x="14958" y="47199"/>
                </a:lnTo>
                <a:lnTo>
                  <a:pt x="14530" y="47099"/>
                </a:lnTo>
                <a:lnTo>
                  <a:pt x="14114" y="46984"/>
                </a:lnTo>
                <a:lnTo>
                  <a:pt x="13704" y="46855"/>
                </a:lnTo>
                <a:lnTo>
                  <a:pt x="13299" y="46712"/>
                </a:lnTo>
                <a:lnTo>
                  <a:pt x="12901" y="46555"/>
                </a:lnTo>
                <a:lnTo>
                  <a:pt x="12513" y="46376"/>
                </a:lnTo>
                <a:lnTo>
                  <a:pt x="12132" y="46190"/>
                </a:lnTo>
                <a:lnTo>
                  <a:pt x="11750" y="45989"/>
                </a:lnTo>
                <a:lnTo>
                  <a:pt x="11380" y="45775"/>
                </a:lnTo>
                <a:lnTo>
                  <a:pt x="11022" y="45546"/>
                </a:lnTo>
                <a:lnTo>
                  <a:pt x="10664" y="45302"/>
                </a:lnTo>
                <a:lnTo>
                  <a:pt x="10317" y="45052"/>
                </a:lnTo>
                <a:lnTo>
                  <a:pt x="9976" y="44787"/>
                </a:lnTo>
                <a:lnTo>
                  <a:pt x="9641" y="44508"/>
                </a:lnTo>
                <a:lnTo>
                  <a:pt x="9311" y="44215"/>
                </a:lnTo>
                <a:lnTo>
                  <a:pt x="8988" y="43914"/>
                </a:lnTo>
                <a:lnTo>
                  <a:pt x="8676" y="43599"/>
                </a:lnTo>
                <a:lnTo>
                  <a:pt x="8369" y="43277"/>
                </a:lnTo>
                <a:lnTo>
                  <a:pt x="8069" y="42941"/>
                </a:lnTo>
                <a:lnTo>
                  <a:pt x="7780" y="42597"/>
                </a:lnTo>
                <a:lnTo>
                  <a:pt x="7491" y="42246"/>
                </a:lnTo>
                <a:lnTo>
                  <a:pt x="7213" y="41881"/>
                </a:lnTo>
                <a:lnTo>
                  <a:pt x="6942" y="41502"/>
                </a:lnTo>
                <a:lnTo>
                  <a:pt x="6676" y="41123"/>
                </a:lnTo>
                <a:lnTo>
                  <a:pt x="6421" y="40729"/>
                </a:lnTo>
                <a:lnTo>
                  <a:pt x="6167" y="40328"/>
                </a:lnTo>
                <a:lnTo>
                  <a:pt x="5924" y="39913"/>
                </a:lnTo>
                <a:lnTo>
                  <a:pt x="5687" y="39498"/>
                </a:lnTo>
                <a:lnTo>
                  <a:pt x="5462" y="39076"/>
                </a:lnTo>
                <a:lnTo>
                  <a:pt x="5242" y="38639"/>
                </a:lnTo>
                <a:lnTo>
                  <a:pt x="5029" y="38203"/>
                </a:lnTo>
                <a:lnTo>
                  <a:pt x="4820" y="37752"/>
                </a:lnTo>
                <a:lnTo>
                  <a:pt x="4618" y="37301"/>
                </a:lnTo>
                <a:lnTo>
                  <a:pt x="4427" y="36836"/>
                </a:lnTo>
                <a:lnTo>
                  <a:pt x="4243" y="36371"/>
                </a:lnTo>
                <a:lnTo>
                  <a:pt x="4063" y="35898"/>
                </a:lnTo>
                <a:lnTo>
                  <a:pt x="3896" y="35419"/>
                </a:lnTo>
                <a:lnTo>
                  <a:pt x="3734" y="34939"/>
                </a:lnTo>
                <a:lnTo>
                  <a:pt x="3578" y="34453"/>
                </a:lnTo>
                <a:lnTo>
                  <a:pt x="3428" y="33959"/>
                </a:lnTo>
                <a:lnTo>
                  <a:pt x="3289" y="33458"/>
                </a:lnTo>
                <a:lnTo>
                  <a:pt x="3150" y="32957"/>
                </a:lnTo>
                <a:lnTo>
                  <a:pt x="3029" y="32456"/>
                </a:lnTo>
                <a:lnTo>
                  <a:pt x="2907" y="31948"/>
                </a:lnTo>
                <a:lnTo>
                  <a:pt x="2798" y="31433"/>
                </a:lnTo>
                <a:lnTo>
                  <a:pt x="2694" y="30917"/>
                </a:lnTo>
                <a:lnTo>
                  <a:pt x="2595" y="30402"/>
                </a:lnTo>
                <a:lnTo>
                  <a:pt x="2509" y="29880"/>
                </a:lnTo>
                <a:lnTo>
                  <a:pt x="2428" y="29357"/>
                </a:lnTo>
                <a:lnTo>
                  <a:pt x="2353" y="28835"/>
                </a:lnTo>
                <a:lnTo>
                  <a:pt x="2289" y="28312"/>
                </a:lnTo>
                <a:lnTo>
                  <a:pt x="2225" y="27783"/>
                </a:lnTo>
                <a:lnTo>
                  <a:pt x="2179" y="27253"/>
                </a:lnTo>
                <a:lnTo>
                  <a:pt x="2133" y="26731"/>
                </a:lnTo>
                <a:lnTo>
                  <a:pt x="2098" y="26201"/>
                </a:lnTo>
                <a:lnTo>
                  <a:pt x="2069" y="25671"/>
                </a:lnTo>
                <a:lnTo>
                  <a:pt x="2052" y="25142"/>
                </a:lnTo>
                <a:lnTo>
                  <a:pt x="2035" y="24612"/>
                </a:lnTo>
                <a:lnTo>
                  <a:pt x="2035" y="24111"/>
                </a:lnTo>
                <a:lnTo>
                  <a:pt x="2035" y="23610"/>
                </a:lnTo>
                <a:lnTo>
                  <a:pt x="2046" y="23116"/>
                </a:lnTo>
                <a:lnTo>
                  <a:pt x="2069" y="22623"/>
                </a:lnTo>
                <a:lnTo>
                  <a:pt x="2098" y="22136"/>
                </a:lnTo>
                <a:lnTo>
                  <a:pt x="2133" y="21649"/>
                </a:lnTo>
                <a:lnTo>
                  <a:pt x="2179" y="21163"/>
                </a:lnTo>
                <a:lnTo>
                  <a:pt x="2231" y="20683"/>
                </a:lnTo>
                <a:lnTo>
                  <a:pt x="2295" y="20204"/>
                </a:lnTo>
                <a:lnTo>
                  <a:pt x="2364" y="19731"/>
                </a:lnTo>
                <a:lnTo>
                  <a:pt x="2439" y="19266"/>
                </a:lnTo>
                <a:lnTo>
                  <a:pt x="2526" y="18801"/>
                </a:lnTo>
                <a:lnTo>
                  <a:pt x="2618" y="18336"/>
                </a:lnTo>
                <a:lnTo>
                  <a:pt x="2717" y="17878"/>
                </a:lnTo>
                <a:lnTo>
                  <a:pt x="2821" y="17427"/>
                </a:lnTo>
                <a:lnTo>
                  <a:pt x="2936" y="16976"/>
                </a:lnTo>
                <a:lnTo>
                  <a:pt x="3058" y="16532"/>
                </a:lnTo>
                <a:lnTo>
                  <a:pt x="3185" y="16088"/>
                </a:lnTo>
                <a:lnTo>
                  <a:pt x="3318" y="15652"/>
                </a:lnTo>
                <a:lnTo>
                  <a:pt x="3462" y="15215"/>
                </a:lnTo>
                <a:lnTo>
                  <a:pt x="3613" y="14786"/>
                </a:lnTo>
                <a:lnTo>
                  <a:pt x="3769" y="14364"/>
                </a:lnTo>
                <a:lnTo>
                  <a:pt x="3930" y="13941"/>
                </a:lnTo>
                <a:lnTo>
                  <a:pt x="4098" y="13526"/>
                </a:lnTo>
                <a:lnTo>
                  <a:pt x="4277" y="13118"/>
                </a:lnTo>
                <a:lnTo>
                  <a:pt x="4462" y="12710"/>
                </a:lnTo>
                <a:lnTo>
                  <a:pt x="4647" y="12310"/>
                </a:lnTo>
                <a:lnTo>
                  <a:pt x="4844" y="11916"/>
                </a:lnTo>
                <a:lnTo>
                  <a:pt x="5046" y="11522"/>
                </a:lnTo>
                <a:lnTo>
                  <a:pt x="5254" y="11143"/>
                </a:lnTo>
                <a:lnTo>
                  <a:pt x="5468" y="10757"/>
                </a:lnTo>
                <a:lnTo>
                  <a:pt x="5687" y="10385"/>
                </a:lnTo>
                <a:lnTo>
                  <a:pt x="5919" y="10012"/>
                </a:lnTo>
                <a:lnTo>
                  <a:pt x="6150" y="9647"/>
                </a:lnTo>
                <a:lnTo>
                  <a:pt x="6387" y="9290"/>
                </a:lnTo>
                <a:lnTo>
                  <a:pt x="6630" y="8939"/>
                </a:lnTo>
                <a:lnTo>
                  <a:pt x="6878" y="8588"/>
                </a:lnTo>
                <a:lnTo>
                  <a:pt x="7138" y="8245"/>
                </a:lnTo>
                <a:lnTo>
                  <a:pt x="7398" y="7915"/>
                </a:lnTo>
                <a:lnTo>
                  <a:pt x="7664" y="7579"/>
                </a:lnTo>
                <a:lnTo>
                  <a:pt x="7936" y="7257"/>
                </a:lnTo>
                <a:lnTo>
                  <a:pt x="8213" y="6942"/>
                </a:lnTo>
                <a:lnTo>
                  <a:pt x="8496" y="6627"/>
                </a:lnTo>
                <a:lnTo>
                  <a:pt x="8780" y="6319"/>
                </a:lnTo>
                <a:lnTo>
                  <a:pt x="9074" y="6019"/>
                </a:lnTo>
                <a:lnTo>
                  <a:pt x="9369" y="5725"/>
                </a:lnTo>
                <a:lnTo>
                  <a:pt x="9670" y="5439"/>
                </a:lnTo>
                <a:lnTo>
                  <a:pt x="9982" y="5160"/>
                </a:lnTo>
                <a:lnTo>
                  <a:pt x="10288" y="4888"/>
                </a:lnTo>
                <a:lnTo>
                  <a:pt x="10606" y="4623"/>
                </a:lnTo>
                <a:lnTo>
                  <a:pt x="10930" y="4359"/>
                </a:lnTo>
                <a:lnTo>
                  <a:pt x="11253" y="4108"/>
                </a:lnTo>
                <a:lnTo>
                  <a:pt x="11583" y="3858"/>
                </a:lnTo>
                <a:lnTo>
                  <a:pt x="11918" y="3621"/>
                </a:lnTo>
                <a:lnTo>
                  <a:pt x="12253" y="3385"/>
                </a:lnTo>
                <a:lnTo>
                  <a:pt x="12600" y="3163"/>
                </a:lnTo>
                <a:lnTo>
                  <a:pt x="12947" y="2941"/>
                </a:lnTo>
                <a:lnTo>
                  <a:pt x="13294" y="2734"/>
                </a:lnTo>
                <a:lnTo>
                  <a:pt x="13652" y="2534"/>
                </a:lnTo>
                <a:lnTo>
                  <a:pt x="14010" y="2333"/>
                </a:lnTo>
                <a:lnTo>
                  <a:pt x="14369" y="2147"/>
                </a:lnTo>
                <a:lnTo>
                  <a:pt x="14738" y="1968"/>
                </a:lnTo>
                <a:lnTo>
                  <a:pt x="15108" y="1789"/>
                </a:lnTo>
                <a:lnTo>
                  <a:pt x="15478" y="1625"/>
                </a:lnTo>
                <a:lnTo>
                  <a:pt x="15553" y="1589"/>
                </a:lnTo>
                <a:lnTo>
                  <a:pt x="15623" y="1546"/>
                </a:lnTo>
                <a:lnTo>
                  <a:pt x="15681" y="1503"/>
                </a:lnTo>
                <a:lnTo>
                  <a:pt x="15733" y="1446"/>
                </a:lnTo>
                <a:lnTo>
                  <a:pt x="15785" y="1388"/>
                </a:lnTo>
                <a:lnTo>
                  <a:pt x="15825" y="1331"/>
                </a:lnTo>
                <a:lnTo>
                  <a:pt x="15860" y="1267"/>
                </a:lnTo>
                <a:lnTo>
                  <a:pt x="15889" y="1195"/>
                </a:lnTo>
                <a:lnTo>
                  <a:pt x="15912" y="1131"/>
                </a:lnTo>
                <a:lnTo>
                  <a:pt x="15929" y="1052"/>
                </a:lnTo>
                <a:lnTo>
                  <a:pt x="15946" y="981"/>
                </a:lnTo>
                <a:lnTo>
                  <a:pt x="15952" y="909"/>
                </a:lnTo>
                <a:lnTo>
                  <a:pt x="15952" y="830"/>
                </a:lnTo>
                <a:lnTo>
                  <a:pt x="15952" y="759"/>
                </a:lnTo>
                <a:lnTo>
                  <a:pt x="15941" y="687"/>
                </a:lnTo>
                <a:lnTo>
                  <a:pt x="15929" y="616"/>
                </a:lnTo>
                <a:lnTo>
                  <a:pt x="15906" y="544"/>
                </a:lnTo>
                <a:lnTo>
                  <a:pt x="15883" y="472"/>
                </a:lnTo>
                <a:lnTo>
                  <a:pt x="15860" y="408"/>
                </a:lnTo>
                <a:lnTo>
                  <a:pt x="15825" y="344"/>
                </a:lnTo>
                <a:lnTo>
                  <a:pt x="15790" y="286"/>
                </a:lnTo>
                <a:lnTo>
                  <a:pt x="15750" y="229"/>
                </a:lnTo>
                <a:lnTo>
                  <a:pt x="15704" y="179"/>
                </a:lnTo>
                <a:lnTo>
                  <a:pt x="15652" y="136"/>
                </a:lnTo>
                <a:lnTo>
                  <a:pt x="15600" y="93"/>
                </a:lnTo>
                <a:lnTo>
                  <a:pt x="15542" y="64"/>
                </a:lnTo>
                <a:lnTo>
                  <a:pt x="15478" y="36"/>
                </a:lnTo>
                <a:lnTo>
                  <a:pt x="15415" y="14"/>
                </a:lnTo>
                <a:lnTo>
                  <a:pt x="15345" y="7"/>
                </a:lnTo>
                <a:lnTo>
                  <a:pt x="1527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lt2"/>
        </a:solidFill>
      </p:bgPr>
    </p:bg>
    <p:spTree>
      <p:nvGrpSpPr>
        <p:cNvPr id="169" name="Shape 169"/>
        <p:cNvGrpSpPr/>
        <p:nvPr/>
      </p:nvGrpSpPr>
      <p:grpSpPr>
        <a:xfrm>
          <a:off x="0" y="0"/>
          <a:ext cx="0" cy="0"/>
          <a:chOff x="0" y="0"/>
          <a:chExt cx="0" cy="0"/>
        </a:xfrm>
      </p:grpSpPr>
      <p:sp>
        <p:nvSpPr>
          <p:cNvPr id="170" name="Google Shape;170;p9"/>
          <p:cNvSpPr txBox="1"/>
          <p:nvPr>
            <p:ph type="title"/>
          </p:nvPr>
        </p:nvSpPr>
        <p:spPr>
          <a:xfrm>
            <a:off x="719997" y="1482950"/>
            <a:ext cx="37134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5400">
                <a:solidFill>
                  <a:schemeClr val="lt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71" name="Google Shape;171;p9"/>
          <p:cNvSpPr txBox="1"/>
          <p:nvPr>
            <p:ph idx="1" type="subTitle"/>
          </p:nvPr>
        </p:nvSpPr>
        <p:spPr>
          <a:xfrm>
            <a:off x="720000" y="2493775"/>
            <a:ext cx="3943800" cy="1341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600">
                <a:solidFill>
                  <a:schemeClr val="lt1"/>
                </a:solidFill>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72" name="Google Shape;172;p9"/>
          <p:cNvSpPr/>
          <p:nvPr/>
        </p:nvSpPr>
        <p:spPr>
          <a:xfrm rot="10800000">
            <a:off x="358779" y="408134"/>
            <a:ext cx="395820" cy="541616"/>
          </a:xfrm>
          <a:custGeom>
            <a:rect b="b" l="l" r="r" t="t"/>
            <a:pathLst>
              <a:path extrusionOk="0" h="119562" w="159766">
                <a:moveTo>
                  <a:pt x="111586" y="1"/>
                </a:moveTo>
                <a:lnTo>
                  <a:pt x="111157" y="12"/>
                </a:lnTo>
                <a:lnTo>
                  <a:pt x="110728" y="35"/>
                </a:lnTo>
                <a:lnTo>
                  <a:pt x="110299" y="80"/>
                </a:lnTo>
                <a:lnTo>
                  <a:pt x="109894" y="149"/>
                </a:lnTo>
                <a:lnTo>
                  <a:pt x="109513" y="229"/>
                </a:lnTo>
                <a:lnTo>
                  <a:pt x="109132" y="320"/>
                </a:lnTo>
                <a:lnTo>
                  <a:pt x="108751" y="434"/>
                </a:lnTo>
                <a:lnTo>
                  <a:pt x="108417" y="559"/>
                </a:lnTo>
                <a:lnTo>
                  <a:pt x="108083" y="696"/>
                </a:lnTo>
                <a:lnTo>
                  <a:pt x="107774" y="855"/>
                </a:lnTo>
                <a:lnTo>
                  <a:pt x="107488" y="1014"/>
                </a:lnTo>
                <a:lnTo>
                  <a:pt x="107226" y="1185"/>
                </a:lnTo>
                <a:lnTo>
                  <a:pt x="107011" y="1368"/>
                </a:lnTo>
                <a:lnTo>
                  <a:pt x="106797" y="1561"/>
                </a:lnTo>
                <a:lnTo>
                  <a:pt x="106630" y="1766"/>
                </a:lnTo>
                <a:lnTo>
                  <a:pt x="106487" y="1971"/>
                </a:lnTo>
                <a:lnTo>
                  <a:pt x="106392" y="2188"/>
                </a:lnTo>
                <a:lnTo>
                  <a:pt x="106344" y="2404"/>
                </a:lnTo>
                <a:lnTo>
                  <a:pt x="106320" y="2632"/>
                </a:lnTo>
                <a:lnTo>
                  <a:pt x="106344" y="2848"/>
                </a:lnTo>
                <a:lnTo>
                  <a:pt x="106392" y="3076"/>
                </a:lnTo>
                <a:lnTo>
                  <a:pt x="106511" y="3315"/>
                </a:lnTo>
                <a:lnTo>
                  <a:pt x="106654" y="3543"/>
                </a:lnTo>
                <a:lnTo>
                  <a:pt x="106868" y="3771"/>
                </a:lnTo>
                <a:lnTo>
                  <a:pt x="108751" y="5616"/>
                </a:lnTo>
                <a:lnTo>
                  <a:pt x="110633" y="7462"/>
                </a:lnTo>
                <a:lnTo>
                  <a:pt x="112563" y="9284"/>
                </a:lnTo>
                <a:lnTo>
                  <a:pt x="114493" y="11118"/>
                </a:lnTo>
                <a:lnTo>
                  <a:pt x="118401" y="14752"/>
                </a:lnTo>
                <a:lnTo>
                  <a:pt x="122332" y="18374"/>
                </a:lnTo>
                <a:lnTo>
                  <a:pt x="126240" y="22008"/>
                </a:lnTo>
                <a:lnTo>
                  <a:pt x="128170" y="23831"/>
                </a:lnTo>
                <a:lnTo>
                  <a:pt x="130076" y="25653"/>
                </a:lnTo>
                <a:lnTo>
                  <a:pt x="131959" y="27487"/>
                </a:lnTo>
                <a:lnTo>
                  <a:pt x="133841" y="29321"/>
                </a:lnTo>
                <a:lnTo>
                  <a:pt x="135676" y="31178"/>
                </a:lnTo>
                <a:lnTo>
                  <a:pt x="137463" y="33035"/>
                </a:lnTo>
                <a:lnTo>
                  <a:pt x="132817" y="33217"/>
                </a:lnTo>
                <a:lnTo>
                  <a:pt x="128170" y="33422"/>
                </a:lnTo>
                <a:lnTo>
                  <a:pt x="123548" y="33650"/>
                </a:lnTo>
                <a:lnTo>
                  <a:pt x="118925" y="33900"/>
                </a:lnTo>
                <a:lnTo>
                  <a:pt x="114326" y="34174"/>
                </a:lnTo>
                <a:lnTo>
                  <a:pt x="109728" y="34470"/>
                </a:lnTo>
                <a:lnTo>
                  <a:pt x="105129" y="34789"/>
                </a:lnTo>
                <a:lnTo>
                  <a:pt x="100554" y="35142"/>
                </a:lnTo>
                <a:lnTo>
                  <a:pt x="95979" y="35507"/>
                </a:lnTo>
                <a:lnTo>
                  <a:pt x="91404" y="35905"/>
                </a:lnTo>
                <a:lnTo>
                  <a:pt x="86829" y="36327"/>
                </a:lnTo>
                <a:lnTo>
                  <a:pt x="82278" y="36782"/>
                </a:lnTo>
                <a:lnTo>
                  <a:pt x="77727" y="37249"/>
                </a:lnTo>
                <a:lnTo>
                  <a:pt x="73176" y="37751"/>
                </a:lnTo>
                <a:lnTo>
                  <a:pt x="68625" y="38286"/>
                </a:lnTo>
                <a:lnTo>
                  <a:pt x="64074" y="38833"/>
                </a:lnTo>
                <a:lnTo>
                  <a:pt x="63645" y="38890"/>
                </a:lnTo>
                <a:lnTo>
                  <a:pt x="63240" y="38970"/>
                </a:lnTo>
                <a:lnTo>
                  <a:pt x="62811" y="39049"/>
                </a:lnTo>
                <a:lnTo>
                  <a:pt x="62406" y="39140"/>
                </a:lnTo>
                <a:lnTo>
                  <a:pt x="62001" y="39254"/>
                </a:lnTo>
                <a:lnTo>
                  <a:pt x="61619" y="39368"/>
                </a:lnTo>
                <a:lnTo>
                  <a:pt x="61238" y="39494"/>
                </a:lnTo>
                <a:lnTo>
                  <a:pt x="60857" y="39630"/>
                </a:lnTo>
                <a:lnTo>
                  <a:pt x="60499" y="39767"/>
                </a:lnTo>
                <a:lnTo>
                  <a:pt x="60142" y="39926"/>
                </a:lnTo>
                <a:lnTo>
                  <a:pt x="59808" y="40086"/>
                </a:lnTo>
                <a:lnTo>
                  <a:pt x="59475" y="40257"/>
                </a:lnTo>
                <a:lnTo>
                  <a:pt x="59165" y="40428"/>
                </a:lnTo>
                <a:lnTo>
                  <a:pt x="58879" y="40610"/>
                </a:lnTo>
                <a:lnTo>
                  <a:pt x="58617" y="40792"/>
                </a:lnTo>
                <a:lnTo>
                  <a:pt x="58355" y="40986"/>
                </a:lnTo>
                <a:lnTo>
                  <a:pt x="58117" y="41179"/>
                </a:lnTo>
                <a:lnTo>
                  <a:pt x="57902" y="41384"/>
                </a:lnTo>
                <a:lnTo>
                  <a:pt x="57688" y="41589"/>
                </a:lnTo>
                <a:lnTo>
                  <a:pt x="57521" y="41806"/>
                </a:lnTo>
                <a:lnTo>
                  <a:pt x="57378" y="42011"/>
                </a:lnTo>
                <a:lnTo>
                  <a:pt x="57235" y="42227"/>
                </a:lnTo>
                <a:lnTo>
                  <a:pt x="57140" y="42444"/>
                </a:lnTo>
                <a:lnTo>
                  <a:pt x="57044" y="42660"/>
                </a:lnTo>
                <a:lnTo>
                  <a:pt x="56997" y="42877"/>
                </a:lnTo>
                <a:lnTo>
                  <a:pt x="56973" y="43104"/>
                </a:lnTo>
                <a:lnTo>
                  <a:pt x="56973" y="43321"/>
                </a:lnTo>
                <a:lnTo>
                  <a:pt x="57021" y="43537"/>
                </a:lnTo>
                <a:lnTo>
                  <a:pt x="57068" y="43765"/>
                </a:lnTo>
                <a:lnTo>
                  <a:pt x="57164" y="43982"/>
                </a:lnTo>
                <a:lnTo>
                  <a:pt x="57307" y="44198"/>
                </a:lnTo>
                <a:lnTo>
                  <a:pt x="57450" y="44403"/>
                </a:lnTo>
                <a:lnTo>
                  <a:pt x="59260" y="46533"/>
                </a:lnTo>
                <a:lnTo>
                  <a:pt x="61095" y="48629"/>
                </a:lnTo>
                <a:lnTo>
                  <a:pt x="62978" y="50725"/>
                </a:lnTo>
                <a:lnTo>
                  <a:pt x="64908" y="52798"/>
                </a:lnTo>
                <a:lnTo>
                  <a:pt x="66885" y="54860"/>
                </a:lnTo>
                <a:lnTo>
                  <a:pt x="68911" y="56899"/>
                </a:lnTo>
                <a:lnTo>
                  <a:pt x="70984" y="58938"/>
                </a:lnTo>
                <a:lnTo>
                  <a:pt x="73104" y="60954"/>
                </a:lnTo>
                <a:lnTo>
                  <a:pt x="75273" y="62959"/>
                </a:lnTo>
                <a:lnTo>
                  <a:pt x="77512" y="64953"/>
                </a:lnTo>
                <a:lnTo>
                  <a:pt x="78632" y="65944"/>
                </a:lnTo>
                <a:lnTo>
                  <a:pt x="79776" y="66935"/>
                </a:lnTo>
                <a:lnTo>
                  <a:pt x="80944" y="67926"/>
                </a:lnTo>
                <a:lnTo>
                  <a:pt x="82111" y="68905"/>
                </a:lnTo>
                <a:lnTo>
                  <a:pt x="83279" y="69885"/>
                </a:lnTo>
                <a:lnTo>
                  <a:pt x="84470" y="70853"/>
                </a:lnTo>
                <a:lnTo>
                  <a:pt x="85685" y="71833"/>
                </a:lnTo>
                <a:lnTo>
                  <a:pt x="86901" y="72801"/>
                </a:lnTo>
                <a:lnTo>
                  <a:pt x="88140" y="73769"/>
                </a:lnTo>
                <a:lnTo>
                  <a:pt x="89379" y="74737"/>
                </a:lnTo>
                <a:lnTo>
                  <a:pt x="90642" y="75694"/>
                </a:lnTo>
                <a:lnTo>
                  <a:pt x="91928" y="76651"/>
                </a:lnTo>
                <a:lnTo>
                  <a:pt x="86567" y="76947"/>
                </a:lnTo>
                <a:lnTo>
                  <a:pt x="81230" y="77255"/>
                </a:lnTo>
                <a:lnTo>
                  <a:pt x="75916" y="77585"/>
                </a:lnTo>
                <a:lnTo>
                  <a:pt x="70602" y="77938"/>
                </a:lnTo>
                <a:lnTo>
                  <a:pt x="65289" y="78314"/>
                </a:lnTo>
                <a:lnTo>
                  <a:pt x="59975" y="78702"/>
                </a:lnTo>
                <a:lnTo>
                  <a:pt x="54662" y="79112"/>
                </a:lnTo>
                <a:lnTo>
                  <a:pt x="49372" y="79544"/>
                </a:lnTo>
                <a:lnTo>
                  <a:pt x="44082" y="79989"/>
                </a:lnTo>
                <a:lnTo>
                  <a:pt x="38816" y="80467"/>
                </a:lnTo>
                <a:lnTo>
                  <a:pt x="33526" y="80957"/>
                </a:lnTo>
                <a:lnTo>
                  <a:pt x="28261" y="81470"/>
                </a:lnTo>
                <a:lnTo>
                  <a:pt x="23018" y="82005"/>
                </a:lnTo>
                <a:lnTo>
                  <a:pt x="17753" y="82552"/>
                </a:lnTo>
                <a:lnTo>
                  <a:pt x="12487" y="83133"/>
                </a:lnTo>
                <a:lnTo>
                  <a:pt x="7244" y="83736"/>
                </a:lnTo>
                <a:lnTo>
                  <a:pt x="6577" y="83828"/>
                </a:lnTo>
                <a:lnTo>
                  <a:pt x="5910" y="83941"/>
                </a:lnTo>
                <a:lnTo>
                  <a:pt x="5291" y="84078"/>
                </a:lnTo>
                <a:lnTo>
                  <a:pt x="4719" y="84226"/>
                </a:lnTo>
                <a:lnTo>
                  <a:pt x="4147" y="84397"/>
                </a:lnTo>
                <a:lnTo>
                  <a:pt x="3646" y="84579"/>
                </a:lnTo>
                <a:lnTo>
                  <a:pt x="3146" y="84784"/>
                </a:lnTo>
                <a:lnTo>
                  <a:pt x="2693" y="85001"/>
                </a:lnTo>
                <a:lnTo>
                  <a:pt x="2264" y="85229"/>
                </a:lnTo>
                <a:lnTo>
                  <a:pt x="1883" y="85468"/>
                </a:lnTo>
                <a:lnTo>
                  <a:pt x="1526" y="85730"/>
                </a:lnTo>
                <a:lnTo>
                  <a:pt x="1216" y="85992"/>
                </a:lnTo>
                <a:lnTo>
                  <a:pt x="930" y="86265"/>
                </a:lnTo>
                <a:lnTo>
                  <a:pt x="692" y="86539"/>
                </a:lnTo>
                <a:lnTo>
                  <a:pt x="477" y="86835"/>
                </a:lnTo>
                <a:lnTo>
                  <a:pt x="311" y="87131"/>
                </a:lnTo>
                <a:lnTo>
                  <a:pt x="168" y="87427"/>
                </a:lnTo>
                <a:lnTo>
                  <a:pt x="72" y="87723"/>
                </a:lnTo>
                <a:lnTo>
                  <a:pt x="25" y="88031"/>
                </a:lnTo>
                <a:lnTo>
                  <a:pt x="1" y="88338"/>
                </a:lnTo>
                <a:lnTo>
                  <a:pt x="1" y="88646"/>
                </a:lnTo>
                <a:lnTo>
                  <a:pt x="72" y="88954"/>
                </a:lnTo>
                <a:lnTo>
                  <a:pt x="168" y="89261"/>
                </a:lnTo>
                <a:lnTo>
                  <a:pt x="287" y="89557"/>
                </a:lnTo>
                <a:lnTo>
                  <a:pt x="454" y="89853"/>
                </a:lnTo>
                <a:lnTo>
                  <a:pt x="668" y="90150"/>
                </a:lnTo>
                <a:lnTo>
                  <a:pt x="930" y="90434"/>
                </a:lnTo>
                <a:lnTo>
                  <a:pt x="1216" y="90719"/>
                </a:lnTo>
                <a:lnTo>
                  <a:pt x="1573" y="90993"/>
                </a:lnTo>
                <a:lnTo>
                  <a:pt x="1931" y="91255"/>
                </a:lnTo>
                <a:lnTo>
                  <a:pt x="2360" y="91505"/>
                </a:lnTo>
                <a:lnTo>
                  <a:pt x="2813" y="91744"/>
                </a:lnTo>
                <a:lnTo>
                  <a:pt x="9151" y="94820"/>
                </a:lnTo>
                <a:lnTo>
                  <a:pt x="15513" y="97873"/>
                </a:lnTo>
                <a:lnTo>
                  <a:pt x="21899" y="100926"/>
                </a:lnTo>
                <a:lnTo>
                  <a:pt x="28308" y="103956"/>
                </a:lnTo>
                <a:lnTo>
                  <a:pt x="34742" y="106974"/>
                </a:lnTo>
                <a:lnTo>
                  <a:pt x="41199" y="109981"/>
                </a:lnTo>
                <a:lnTo>
                  <a:pt x="44463" y="111474"/>
                </a:lnTo>
                <a:lnTo>
                  <a:pt x="47728" y="112966"/>
                </a:lnTo>
                <a:lnTo>
                  <a:pt x="50992" y="114447"/>
                </a:lnTo>
                <a:lnTo>
                  <a:pt x="54280" y="115928"/>
                </a:lnTo>
                <a:lnTo>
                  <a:pt x="54495" y="116190"/>
                </a:lnTo>
                <a:lnTo>
                  <a:pt x="54733" y="116452"/>
                </a:lnTo>
                <a:lnTo>
                  <a:pt x="55043" y="116702"/>
                </a:lnTo>
                <a:lnTo>
                  <a:pt x="55377" y="116953"/>
                </a:lnTo>
                <a:lnTo>
                  <a:pt x="55782" y="117203"/>
                </a:lnTo>
                <a:lnTo>
                  <a:pt x="56234" y="117454"/>
                </a:lnTo>
                <a:lnTo>
                  <a:pt x="56735" y="117693"/>
                </a:lnTo>
                <a:lnTo>
                  <a:pt x="57283" y="117921"/>
                </a:lnTo>
                <a:lnTo>
                  <a:pt x="57950" y="118183"/>
                </a:lnTo>
                <a:lnTo>
                  <a:pt x="58450" y="118365"/>
                </a:lnTo>
                <a:lnTo>
                  <a:pt x="58974" y="118536"/>
                </a:lnTo>
                <a:lnTo>
                  <a:pt x="59499" y="118696"/>
                </a:lnTo>
                <a:lnTo>
                  <a:pt x="60023" y="118844"/>
                </a:lnTo>
                <a:lnTo>
                  <a:pt x="60547" y="118980"/>
                </a:lnTo>
                <a:lnTo>
                  <a:pt x="61095" y="119094"/>
                </a:lnTo>
                <a:lnTo>
                  <a:pt x="61643" y="119208"/>
                </a:lnTo>
                <a:lnTo>
                  <a:pt x="62191" y="119299"/>
                </a:lnTo>
                <a:lnTo>
                  <a:pt x="62763" y="119379"/>
                </a:lnTo>
                <a:lnTo>
                  <a:pt x="63311" y="119447"/>
                </a:lnTo>
                <a:lnTo>
                  <a:pt x="63883" y="119493"/>
                </a:lnTo>
                <a:lnTo>
                  <a:pt x="64431" y="119539"/>
                </a:lnTo>
                <a:lnTo>
                  <a:pt x="65003" y="119561"/>
                </a:lnTo>
                <a:lnTo>
                  <a:pt x="66123" y="119561"/>
                </a:lnTo>
                <a:lnTo>
                  <a:pt x="66671" y="119539"/>
                </a:lnTo>
                <a:lnTo>
                  <a:pt x="67219" y="119504"/>
                </a:lnTo>
                <a:lnTo>
                  <a:pt x="67767" y="119459"/>
                </a:lnTo>
                <a:lnTo>
                  <a:pt x="68291" y="119390"/>
                </a:lnTo>
                <a:lnTo>
                  <a:pt x="68839" y="119322"/>
                </a:lnTo>
                <a:lnTo>
                  <a:pt x="69363" y="119220"/>
                </a:lnTo>
                <a:lnTo>
                  <a:pt x="69864" y="119117"/>
                </a:lnTo>
                <a:lnTo>
                  <a:pt x="70388" y="118992"/>
                </a:lnTo>
                <a:lnTo>
                  <a:pt x="70865" y="118855"/>
                </a:lnTo>
                <a:lnTo>
                  <a:pt x="71365" y="118696"/>
                </a:lnTo>
                <a:lnTo>
                  <a:pt x="71818" y="118525"/>
                </a:lnTo>
                <a:lnTo>
                  <a:pt x="72270" y="118342"/>
                </a:lnTo>
                <a:lnTo>
                  <a:pt x="72723" y="118137"/>
                </a:lnTo>
                <a:lnTo>
                  <a:pt x="73152" y="117921"/>
                </a:lnTo>
                <a:lnTo>
                  <a:pt x="73557" y="117693"/>
                </a:lnTo>
                <a:lnTo>
                  <a:pt x="73938" y="117443"/>
                </a:lnTo>
                <a:lnTo>
                  <a:pt x="74320" y="117169"/>
                </a:lnTo>
                <a:lnTo>
                  <a:pt x="74772" y="116827"/>
                </a:lnTo>
                <a:lnTo>
                  <a:pt x="74987" y="116657"/>
                </a:lnTo>
                <a:lnTo>
                  <a:pt x="75177" y="116486"/>
                </a:lnTo>
                <a:lnTo>
                  <a:pt x="75344" y="116303"/>
                </a:lnTo>
                <a:lnTo>
                  <a:pt x="75511" y="116121"/>
                </a:lnTo>
                <a:lnTo>
                  <a:pt x="75654" y="115928"/>
                </a:lnTo>
                <a:lnTo>
                  <a:pt x="75773" y="115734"/>
                </a:lnTo>
                <a:lnTo>
                  <a:pt x="75892" y="115540"/>
                </a:lnTo>
                <a:lnTo>
                  <a:pt x="75964" y="115335"/>
                </a:lnTo>
                <a:lnTo>
                  <a:pt x="76035" y="115130"/>
                </a:lnTo>
                <a:lnTo>
                  <a:pt x="76107" y="114925"/>
                </a:lnTo>
                <a:lnTo>
                  <a:pt x="76130" y="114720"/>
                </a:lnTo>
                <a:lnTo>
                  <a:pt x="76154" y="114515"/>
                </a:lnTo>
                <a:lnTo>
                  <a:pt x="76178" y="114310"/>
                </a:lnTo>
                <a:lnTo>
                  <a:pt x="76154" y="114094"/>
                </a:lnTo>
                <a:lnTo>
                  <a:pt x="76130" y="113889"/>
                </a:lnTo>
                <a:lnTo>
                  <a:pt x="76083" y="113684"/>
                </a:lnTo>
                <a:lnTo>
                  <a:pt x="76011" y="113478"/>
                </a:lnTo>
                <a:lnTo>
                  <a:pt x="75940" y="113273"/>
                </a:lnTo>
                <a:lnTo>
                  <a:pt x="75845" y="113068"/>
                </a:lnTo>
                <a:lnTo>
                  <a:pt x="75749" y="112863"/>
                </a:lnTo>
                <a:lnTo>
                  <a:pt x="75606" y="112670"/>
                </a:lnTo>
                <a:lnTo>
                  <a:pt x="75463" y="112465"/>
                </a:lnTo>
                <a:lnTo>
                  <a:pt x="75320" y="112282"/>
                </a:lnTo>
                <a:lnTo>
                  <a:pt x="75130" y="112089"/>
                </a:lnTo>
                <a:lnTo>
                  <a:pt x="74939" y="111906"/>
                </a:lnTo>
                <a:lnTo>
                  <a:pt x="74725" y="111736"/>
                </a:lnTo>
                <a:lnTo>
                  <a:pt x="74510" y="111553"/>
                </a:lnTo>
                <a:lnTo>
                  <a:pt x="74272" y="111394"/>
                </a:lnTo>
                <a:lnTo>
                  <a:pt x="74010" y="111234"/>
                </a:lnTo>
                <a:lnTo>
                  <a:pt x="73748" y="111075"/>
                </a:lnTo>
                <a:lnTo>
                  <a:pt x="73462" y="110938"/>
                </a:lnTo>
                <a:lnTo>
                  <a:pt x="73152" y="110802"/>
                </a:lnTo>
                <a:lnTo>
                  <a:pt x="70364" y="109606"/>
                </a:lnTo>
                <a:lnTo>
                  <a:pt x="67600" y="108398"/>
                </a:lnTo>
                <a:lnTo>
                  <a:pt x="64836" y="107191"/>
                </a:lnTo>
                <a:lnTo>
                  <a:pt x="62096" y="105983"/>
                </a:lnTo>
                <a:lnTo>
                  <a:pt x="59356" y="104764"/>
                </a:lnTo>
                <a:lnTo>
                  <a:pt x="56616" y="103534"/>
                </a:lnTo>
                <a:lnTo>
                  <a:pt x="51207" y="101074"/>
                </a:lnTo>
                <a:lnTo>
                  <a:pt x="45822" y="98602"/>
                </a:lnTo>
                <a:lnTo>
                  <a:pt x="40460" y="96107"/>
                </a:lnTo>
                <a:lnTo>
                  <a:pt x="35123" y="93601"/>
                </a:lnTo>
                <a:lnTo>
                  <a:pt x="29809" y="91084"/>
                </a:lnTo>
                <a:lnTo>
                  <a:pt x="34718" y="90582"/>
                </a:lnTo>
                <a:lnTo>
                  <a:pt x="39603" y="90081"/>
                </a:lnTo>
                <a:lnTo>
                  <a:pt x="44511" y="89614"/>
                </a:lnTo>
                <a:lnTo>
                  <a:pt x="49420" y="89159"/>
                </a:lnTo>
                <a:lnTo>
                  <a:pt x="54352" y="88714"/>
                </a:lnTo>
                <a:lnTo>
                  <a:pt x="59260" y="88293"/>
                </a:lnTo>
                <a:lnTo>
                  <a:pt x="64193" y="87894"/>
                </a:lnTo>
                <a:lnTo>
                  <a:pt x="69125" y="87507"/>
                </a:lnTo>
                <a:lnTo>
                  <a:pt x="74081" y="87142"/>
                </a:lnTo>
                <a:lnTo>
                  <a:pt x="79037" y="86801"/>
                </a:lnTo>
                <a:lnTo>
                  <a:pt x="83994" y="86470"/>
                </a:lnTo>
                <a:lnTo>
                  <a:pt x="88950" y="86163"/>
                </a:lnTo>
                <a:lnTo>
                  <a:pt x="93930" y="85878"/>
                </a:lnTo>
                <a:lnTo>
                  <a:pt x="98910" y="85605"/>
                </a:lnTo>
                <a:lnTo>
                  <a:pt x="103914" y="85365"/>
                </a:lnTo>
                <a:lnTo>
                  <a:pt x="108917" y="85126"/>
                </a:lnTo>
                <a:lnTo>
                  <a:pt x="109537" y="85092"/>
                </a:lnTo>
                <a:lnTo>
                  <a:pt x="110156" y="85035"/>
                </a:lnTo>
                <a:lnTo>
                  <a:pt x="110776" y="84967"/>
                </a:lnTo>
                <a:lnTo>
                  <a:pt x="111372" y="84876"/>
                </a:lnTo>
                <a:lnTo>
                  <a:pt x="111991" y="84773"/>
                </a:lnTo>
                <a:lnTo>
                  <a:pt x="112563" y="84648"/>
                </a:lnTo>
                <a:lnTo>
                  <a:pt x="113135" y="84511"/>
                </a:lnTo>
                <a:lnTo>
                  <a:pt x="113707" y="84352"/>
                </a:lnTo>
                <a:lnTo>
                  <a:pt x="114231" y="84192"/>
                </a:lnTo>
                <a:lnTo>
                  <a:pt x="114755" y="84010"/>
                </a:lnTo>
                <a:lnTo>
                  <a:pt x="115256" y="83816"/>
                </a:lnTo>
                <a:lnTo>
                  <a:pt x="115732" y="83611"/>
                </a:lnTo>
                <a:lnTo>
                  <a:pt x="116185" y="83406"/>
                </a:lnTo>
                <a:lnTo>
                  <a:pt x="116614" y="83178"/>
                </a:lnTo>
                <a:lnTo>
                  <a:pt x="117019" y="82939"/>
                </a:lnTo>
                <a:lnTo>
                  <a:pt x="117376" y="82700"/>
                </a:lnTo>
                <a:lnTo>
                  <a:pt x="117710" y="82449"/>
                </a:lnTo>
                <a:lnTo>
                  <a:pt x="117996" y="82187"/>
                </a:lnTo>
                <a:lnTo>
                  <a:pt x="118258" y="81914"/>
                </a:lnTo>
                <a:lnTo>
                  <a:pt x="118472" y="81640"/>
                </a:lnTo>
                <a:lnTo>
                  <a:pt x="118663" y="81367"/>
                </a:lnTo>
                <a:lnTo>
                  <a:pt x="118806" y="81082"/>
                </a:lnTo>
                <a:lnTo>
                  <a:pt x="118877" y="80798"/>
                </a:lnTo>
                <a:lnTo>
                  <a:pt x="118925" y="80501"/>
                </a:lnTo>
                <a:lnTo>
                  <a:pt x="118925" y="80205"/>
                </a:lnTo>
                <a:lnTo>
                  <a:pt x="118877" y="79909"/>
                </a:lnTo>
                <a:lnTo>
                  <a:pt x="118758" y="79613"/>
                </a:lnTo>
                <a:lnTo>
                  <a:pt x="118591" y="79305"/>
                </a:lnTo>
                <a:lnTo>
                  <a:pt x="118377" y="79009"/>
                </a:lnTo>
                <a:lnTo>
                  <a:pt x="118091" y="78713"/>
                </a:lnTo>
                <a:lnTo>
                  <a:pt x="117758" y="78405"/>
                </a:lnTo>
                <a:lnTo>
                  <a:pt x="117352" y="78109"/>
                </a:lnTo>
                <a:lnTo>
                  <a:pt x="115970" y="77164"/>
                </a:lnTo>
                <a:lnTo>
                  <a:pt x="114588" y="76218"/>
                </a:lnTo>
                <a:lnTo>
                  <a:pt x="113230" y="75273"/>
                </a:lnTo>
                <a:lnTo>
                  <a:pt x="111896" y="74316"/>
                </a:lnTo>
                <a:lnTo>
                  <a:pt x="110562" y="73371"/>
                </a:lnTo>
                <a:lnTo>
                  <a:pt x="109251" y="72414"/>
                </a:lnTo>
                <a:lnTo>
                  <a:pt x="107941" y="71445"/>
                </a:lnTo>
                <a:lnTo>
                  <a:pt x="106654" y="70489"/>
                </a:lnTo>
                <a:lnTo>
                  <a:pt x="105391" y="69520"/>
                </a:lnTo>
                <a:lnTo>
                  <a:pt x="104128" y="68552"/>
                </a:lnTo>
                <a:lnTo>
                  <a:pt x="102889" y="67572"/>
                </a:lnTo>
                <a:lnTo>
                  <a:pt x="101650" y="66593"/>
                </a:lnTo>
                <a:lnTo>
                  <a:pt x="100435" y="65613"/>
                </a:lnTo>
                <a:lnTo>
                  <a:pt x="99220" y="64634"/>
                </a:lnTo>
                <a:lnTo>
                  <a:pt x="98028" y="63643"/>
                </a:lnTo>
                <a:lnTo>
                  <a:pt x="96861" y="62663"/>
                </a:lnTo>
                <a:lnTo>
                  <a:pt x="95693" y="61661"/>
                </a:lnTo>
                <a:lnTo>
                  <a:pt x="94525" y="60669"/>
                </a:lnTo>
                <a:lnTo>
                  <a:pt x="93382" y="59667"/>
                </a:lnTo>
                <a:lnTo>
                  <a:pt x="92262" y="58665"/>
                </a:lnTo>
                <a:lnTo>
                  <a:pt x="91142" y="57662"/>
                </a:lnTo>
                <a:lnTo>
                  <a:pt x="90046" y="56648"/>
                </a:lnTo>
                <a:lnTo>
                  <a:pt x="88974" y="55635"/>
                </a:lnTo>
                <a:lnTo>
                  <a:pt x="87878" y="54621"/>
                </a:lnTo>
                <a:lnTo>
                  <a:pt x="86829" y="53596"/>
                </a:lnTo>
                <a:lnTo>
                  <a:pt x="85781" y="52570"/>
                </a:lnTo>
                <a:lnTo>
                  <a:pt x="84732" y="51545"/>
                </a:lnTo>
                <a:lnTo>
                  <a:pt x="83708" y="50509"/>
                </a:lnTo>
                <a:lnTo>
                  <a:pt x="82707" y="49472"/>
                </a:lnTo>
                <a:lnTo>
                  <a:pt x="81706" y="48424"/>
                </a:lnTo>
                <a:lnTo>
                  <a:pt x="80729" y="47388"/>
                </a:lnTo>
                <a:lnTo>
                  <a:pt x="79752" y="46340"/>
                </a:lnTo>
                <a:lnTo>
                  <a:pt x="84137" y="45838"/>
                </a:lnTo>
                <a:lnTo>
                  <a:pt x="88545" y="45371"/>
                </a:lnTo>
                <a:lnTo>
                  <a:pt x="92953" y="44916"/>
                </a:lnTo>
                <a:lnTo>
                  <a:pt x="97361" y="44494"/>
                </a:lnTo>
                <a:lnTo>
                  <a:pt x="101769" y="44084"/>
                </a:lnTo>
                <a:lnTo>
                  <a:pt x="106201" y="43708"/>
                </a:lnTo>
                <a:lnTo>
                  <a:pt x="110633" y="43355"/>
                </a:lnTo>
                <a:lnTo>
                  <a:pt x="115065" y="43025"/>
                </a:lnTo>
                <a:lnTo>
                  <a:pt x="119521" y="42717"/>
                </a:lnTo>
                <a:lnTo>
                  <a:pt x="123977" y="42432"/>
                </a:lnTo>
                <a:lnTo>
                  <a:pt x="128432" y="42170"/>
                </a:lnTo>
                <a:lnTo>
                  <a:pt x="132912" y="41943"/>
                </a:lnTo>
                <a:lnTo>
                  <a:pt x="137415" y="41738"/>
                </a:lnTo>
                <a:lnTo>
                  <a:pt x="141919" y="41555"/>
                </a:lnTo>
                <a:lnTo>
                  <a:pt x="146422" y="41396"/>
                </a:lnTo>
                <a:lnTo>
                  <a:pt x="150950" y="41271"/>
                </a:lnTo>
                <a:lnTo>
                  <a:pt x="151641" y="41236"/>
                </a:lnTo>
                <a:lnTo>
                  <a:pt x="152308" y="41191"/>
                </a:lnTo>
                <a:lnTo>
                  <a:pt x="152927" y="41134"/>
                </a:lnTo>
                <a:lnTo>
                  <a:pt x="153547" y="41054"/>
                </a:lnTo>
                <a:lnTo>
                  <a:pt x="154119" y="40963"/>
                </a:lnTo>
                <a:lnTo>
                  <a:pt x="154667" y="40849"/>
                </a:lnTo>
                <a:lnTo>
                  <a:pt x="155191" y="40735"/>
                </a:lnTo>
                <a:lnTo>
                  <a:pt x="155691" y="40598"/>
                </a:lnTo>
                <a:lnTo>
                  <a:pt x="156168" y="40439"/>
                </a:lnTo>
                <a:lnTo>
                  <a:pt x="156621" y="40279"/>
                </a:lnTo>
                <a:lnTo>
                  <a:pt x="157026" y="40109"/>
                </a:lnTo>
                <a:lnTo>
                  <a:pt x="157431" y="39915"/>
                </a:lnTo>
                <a:lnTo>
                  <a:pt x="157788" y="39721"/>
                </a:lnTo>
                <a:lnTo>
                  <a:pt x="158122" y="39516"/>
                </a:lnTo>
                <a:lnTo>
                  <a:pt x="158408" y="39300"/>
                </a:lnTo>
                <a:lnTo>
                  <a:pt x="158694" y="39072"/>
                </a:lnTo>
                <a:lnTo>
                  <a:pt x="158932" y="38833"/>
                </a:lnTo>
                <a:lnTo>
                  <a:pt x="159146" y="38594"/>
                </a:lnTo>
                <a:lnTo>
                  <a:pt x="159313" y="38343"/>
                </a:lnTo>
                <a:lnTo>
                  <a:pt x="159480" y="38092"/>
                </a:lnTo>
                <a:lnTo>
                  <a:pt x="159599" y="37830"/>
                </a:lnTo>
                <a:lnTo>
                  <a:pt x="159671" y="37568"/>
                </a:lnTo>
                <a:lnTo>
                  <a:pt x="159742" y="37295"/>
                </a:lnTo>
                <a:lnTo>
                  <a:pt x="159766" y="37022"/>
                </a:lnTo>
                <a:lnTo>
                  <a:pt x="159766" y="36737"/>
                </a:lnTo>
                <a:lnTo>
                  <a:pt x="159718" y="36452"/>
                </a:lnTo>
                <a:lnTo>
                  <a:pt x="159647" y="36167"/>
                </a:lnTo>
                <a:lnTo>
                  <a:pt x="159551" y="35883"/>
                </a:lnTo>
                <a:lnTo>
                  <a:pt x="159408" y="35598"/>
                </a:lnTo>
                <a:lnTo>
                  <a:pt x="159242" y="35313"/>
                </a:lnTo>
                <a:lnTo>
                  <a:pt x="159027" y="35017"/>
                </a:lnTo>
                <a:lnTo>
                  <a:pt x="158789" y="34732"/>
                </a:lnTo>
                <a:lnTo>
                  <a:pt x="157764" y="33593"/>
                </a:lnTo>
                <a:lnTo>
                  <a:pt x="156740" y="32454"/>
                </a:lnTo>
                <a:lnTo>
                  <a:pt x="155667" y="31315"/>
                </a:lnTo>
                <a:lnTo>
                  <a:pt x="154595" y="30176"/>
                </a:lnTo>
                <a:lnTo>
                  <a:pt x="153523" y="29037"/>
                </a:lnTo>
                <a:lnTo>
                  <a:pt x="152403" y="27897"/>
                </a:lnTo>
                <a:lnTo>
                  <a:pt x="151283" y="26758"/>
                </a:lnTo>
                <a:lnTo>
                  <a:pt x="150116" y="25631"/>
                </a:lnTo>
                <a:lnTo>
                  <a:pt x="148948" y="24503"/>
                </a:lnTo>
                <a:lnTo>
                  <a:pt x="147757" y="23387"/>
                </a:lnTo>
                <a:lnTo>
                  <a:pt x="146541" y="22270"/>
                </a:lnTo>
                <a:lnTo>
                  <a:pt x="145302" y="21154"/>
                </a:lnTo>
                <a:lnTo>
                  <a:pt x="144063" y="20049"/>
                </a:lnTo>
                <a:lnTo>
                  <a:pt x="142777" y="18944"/>
                </a:lnTo>
                <a:lnTo>
                  <a:pt x="141466" y="17850"/>
                </a:lnTo>
                <a:lnTo>
                  <a:pt x="140132" y="16768"/>
                </a:lnTo>
                <a:lnTo>
                  <a:pt x="138774" y="15686"/>
                </a:lnTo>
                <a:lnTo>
                  <a:pt x="137392" y="14615"/>
                </a:lnTo>
                <a:lnTo>
                  <a:pt x="135986" y="13556"/>
                </a:lnTo>
                <a:lnTo>
                  <a:pt x="134556" y="12497"/>
                </a:lnTo>
                <a:lnTo>
                  <a:pt x="133103" y="11460"/>
                </a:lnTo>
                <a:lnTo>
                  <a:pt x="131601" y="10424"/>
                </a:lnTo>
                <a:lnTo>
                  <a:pt x="130076" y="9398"/>
                </a:lnTo>
                <a:lnTo>
                  <a:pt x="128528" y="8385"/>
                </a:lnTo>
                <a:lnTo>
                  <a:pt x="126955" y="7393"/>
                </a:lnTo>
                <a:lnTo>
                  <a:pt x="125335" y="6402"/>
                </a:lnTo>
                <a:lnTo>
                  <a:pt x="123714" y="5434"/>
                </a:lnTo>
                <a:lnTo>
                  <a:pt x="122023" y="4466"/>
                </a:lnTo>
                <a:lnTo>
                  <a:pt x="120331" y="3521"/>
                </a:lnTo>
                <a:lnTo>
                  <a:pt x="118591" y="2586"/>
                </a:lnTo>
                <a:lnTo>
                  <a:pt x="116828" y="1664"/>
                </a:lnTo>
                <a:lnTo>
                  <a:pt x="115017" y="764"/>
                </a:lnTo>
                <a:lnTo>
                  <a:pt x="114612" y="582"/>
                </a:lnTo>
                <a:lnTo>
                  <a:pt x="114183" y="422"/>
                </a:lnTo>
                <a:lnTo>
                  <a:pt x="113754" y="297"/>
                </a:lnTo>
                <a:lnTo>
                  <a:pt x="113326" y="183"/>
                </a:lnTo>
                <a:lnTo>
                  <a:pt x="112897" y="103"/>
                </a:lnTo>
                <a:lnTo>
                  <a:pt x="112444" y="46"/>
                </a:lnTo>
                <a:lnTo>
                  <a:pt x="112015" y="12"/>
                </a:lnTo>
                <a:lnTo>
                  <a:pt x="11158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9"/>
          <p:cNvSpPr/>
          <p:nvPr/>
        </p:nvSpPr>
        <p:spPr>
          <a:xfrm rot="10800000">
            <a:off x="449" y="2899162"/>
            <a:ext cx="1585975" cy="2251273"/>
          </a:xfrm>
          <a:custGeom>
            <a:rect b="b" l="l" r="r" t="t"/>
            <a:pathLst>
              <a:path extrusionOk="0" h="388653" w="501098">
                <a:moveTo>
                  <a:pt x="1" y="0"/>
                </a:moveTo>
                <a:lnTo>
                  <a:pt x="501098" y="388652"/>
                </a:lnTo>
                <a:lnTo>
                  <a:pt x="501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9"/>
          <p:cNvSpPr/>
          <p:nvPr/>
        </p:nvSpPr>
        <p:spPr>
          <a:xfrm rot="8455697">
            <a:off x="6497113" y="1565556"/>
            <a:ext cx="805618" cy="377414"/>
          </a:xfrm>
          <a:custGeom>
            <a:rect b="b" l="l" r="r" t="t"/>
            <a:pathLst>
              <a:path extrusionOk="0" h="73052" w="285267">
                <a:moveTo>
                  <a:pt x="36910" y="1"/>
                </a:moveTo>
                <a:lnTo>
                  <a:pt x="36362" y="12"/>
                </a:lnTo>
                <a:lnTo>
                  <a:pt x="35814" y="35"/>
                </a:lnTo>
                <a:lnTo>
                  <a:pt x="35289" y="69"/>
                </a:lnTo>
                <a:lnTo>
                  <a:pt x="34789" y="126"/>
                </a:lnTo>
                <a:lnTo>
                  <a:pt x="34289" y="183"/>
                </a:lnTo>
                <a:lnTo>
                  <a:pt x="33812" y="263"/>
                </a:lnTo>
                <a:lnTo>
                  <a:pt x="33359" y="354"/>
                </a:lnTo>
                <a:lnTo>
                  <a:pt x="32907" y="457"/>
                </a:lnTo>
                <a:lnTo>
                  <a:pt x="32478" y="570"/>
                </a:lnTo>
                <a:lnTo>
                  <a:pt x="31954" y="570"/>
                </a:lnTo>
                <a:lnTo>
                  <a:pt x="31429" y="582"/>
                </a:lnTo>
                <a:lnTo>
                  <a:pt x="30929" y="605"/>
                </a:lnTo>
                <a:lnTo>
                  <a:pt x="30405" y="662"/>
                </a:lnTo>
                <a:lnTo>
                  <a:pt x="29833" y="741"/>
                </a:lnTo>
                <a:lnTo>
                  <a:pt x="29261" y="821"/>
                </a:lnTo>
                <a:lnTo>
                  <a:pt x="28117" y="1015"/>
                </a:lnTo>
                <a:lnTo>
                  <a:pt x="26974" y="1231"/>
                </a:lnTo>
                <a:lnTo>
                  <a:pt x="25806" y="1482"/>
                </a:lnTo>
                <a:lnTo>
                  <a:pt x="24662" y="1755"/>
                </a:lnTo>
                <a:lnTo>
                  <a:pt x="23519" y="2051"/>
                </a:lnTo>
                <a:lnTo>
                  <a:pt x="22399" y="2370"/>
                </a:lnTo>
                <a:lnTo>
                  <a:pt x="21279" y="2712"/>
                </a:lnTo>
                <a:lnTo>
                  <a:pt x="20159" y="3076"/>
                </a:lnTo>
                <a:lnTo>
                  <a:pt x="19063" y="3464"/>
                </a:lnTo>
                <a:lnTo>
                  <a:pt x="17990" y="3862"/>
                </a:lnTo>
                <a:lnTo>
                  <a:pt x="16942" y="4295"/>
                </a:lnTo>
                <a:lnTo>
                  <a:pt x="15917" y="4728"/>
                </a:lnTo>
                <a:lnTo>
                  <a:pt x="14917" y="5195"/>
                </a:lnTo>
                <a:lnTo>
                  <a:pt x="13940" y="5674"/>
                </a:lnTo>
                <a:lnTo>
                  <a:pt x="12987" y="6163"/>
                </a:lnTo>
                <a:lnTo>
                  <a:pt x="12081" y="6665"/>
                </a:lnTo>
                <a:lnTo>
                  <a:pt x="11223" y="7189"/>
                </a:lnTo>
                <a:lnTo>
                  <a:pt x="10389" y="7713"/>
                </a:lnTo>
                <a:lnTo>
                  <a:pt x="9603" y="8259"/>
                </a:lnTo>
                <a:lnTo>
                  <a:pt x="8864" y="8806"/>
                </a:lnTo>
                <a:lnTo>
                  <a:pt x="8173" y="9376"/>
                </a:lnTo>
                <a:lnTo>
                  <a:pt x="7530" y="9945"/>
                </a:lnTo>
                <a:lnTo>
                  <a:pt x="6934" y="10526"/>
                </a:lnTo>
                <a:lnTo>
                  <a:pt x="6648" y="10811"/>
                </a:lnTo>
                <a:lnTo>
                  <a:pt x="6410" y="11107"/>
                </a:lnTo>
                <a:lnTo>
                  <a:pt x="6148" y="11403"/>
                </a:lnTo>
                <a:lnTo>
                  <a:pt x="5934" y="11688"/>
                </a:lnTo>
                <a:lnTo>
                  <a:pt x="5695" y="11984"/>
                </a:lnTo>
                <a:lnTo>
                  <a:pt x="5505" y="12292"/>
                </a:lnTo>
                <a:lnTo>
                  <a:pt x="5314" y="12588"/>
                </a:lnTo>
                <a:lnTo>
                  <a:pt x="5147" y="12884"/>
                </a:lnTo>
                <a:lnTo>
                  <a:pt x="5004" y="13180"/>
                </a:lnTo>
                <a:lnTo>
                  <a:pt x="4861" y="13488"/>
                </a:lnTo>
                <a:lnTo>
                  <a:pt x="4742" y="13784"/>
                </a:lnTo>
                <a:lnTo>
                  <a:pt x="4647" y="14080"/>
                </a:lnTo>
                <a:lnTo>
                  <a:pt x="4575" y="14388"/>
                </a:lnTo>
                <a:lnTo>
                  <a:pt x="4504" y="14684"/>
                </a:lnTo>
                <a:lnTo>
                  <a:pt x="4456" y="14980"/>
                </a:lnTo>
                <a:lnTo>
                  <a:pt x="4432" y="15288"/>
                </a:lnTo>
                <a:lnTo>
                  <a:pt x="3932" y="15516"/>
                </a:lnTo>
                <a:lnTo>
                  <a:pt x="3456" y="15755"/>
                </a:lnTo>
                <a:lnTo>
                  <a:pt x="3003" y="16005"/>
                </a:lnTo>
                <a:lnTo>
                  <a:pt x="2574" y="16256"/>
                </a:lnTo>
                <a:lnTo>
                  <a:pt x="2169" y="16529"/>
                </a:lnTo>
                <a:lnTo>
                  <a:pt x="1811" y="16803"/>
                </a:lnTo>
                <a:lnTo>
                  <a:pt x="1478" y="17087"/>
                </a:lnTo>
                <a:lnTo>
                  <a:pt x="1168" y="17372"/>
                </a:lnTo>
                <a:lnTo>
                  <a:pt x="906" y="17657"/>
                </a:lnTo>
                <a:lnTo>
                  <a:pt x="668" y="17953"/>
                </a:lnTo>
                <a:lnTo>
                  <a:pt x="453" y="18261"/>
                </a:lnTo>
                <a:lnTo>
                  <a:pt x="286" y="18557"/>
                </a:lnTo>
                <a:lnTo>
                  <a:pt x="167" y="18864"/>
                </a:lnTo>
                <a:lnTo>
                  <a:pt x="72" y="19172"/>
                </a:lnTo>
                <a:lnTo>
                  <a:pt x="1" y="19480"/>
                </a:lnTo>
                <a:lnTo>
                  <a:pt x="1" y="19776"/>
                </a:lnTo>
                <a:lnTo>
                  <a:pt x="24" y="20083"/>
                </a:lnTo>
                <a:lnTo>
                  <a:pt x="96" y="20391"/>
                </a:lnTo>
                <a:lnTo>
                  <a:pt x="215" y="20687"/>
                </a:lnTo>
                <a:lnTo>
                  <a:pt x="358" y="20983"/>
                </a:lnTo>
                <a:lnTo>
                  <a:pt x="572" y="21268"/>
                </a:lnTo>
                <a:lnTo>
                  <a:pt x="811" y="21553"/>
                </a:lnTo>
                <a:lnTo>
                  <a:pt x="1120" y="21826"/>
                </a:lnTo>
                <a:lnTo>
                  <a:pt x="1454" y="22100"/>
                </a:lnTo>
                <a:lnTo>
                  <a:pt x="1859" y="22362"/>
                </a:lnTo>
                <a:lnTo>
                  <a:pt x="2288" y="22612"/>
                </a:lnTo>
                <a:lnTo>
                  <a:pt x="2788" y="22863"/>
                </a:lnTo>
                <a:lnTo>
                  <a:pt x="3336" y="23091"/>
                </a:lnTo>
                <a:lnTo>
                  <a:pt x="3956" y="23318"/>
                </a:lnTo>
                <a:lnTo>
                  <a:pt x="4599" y="23523"/>
                </a:lnTo>
                <a:lnTo>
                  <a:pt x="5314" y="23717"/>
                </a:lnTo>
                <a:lnTo>
                  <a:pt x="6100" y="23911"/>
                </a:lnTo>
                <a:lnTo>
                  <a:pt x="13821" y="25597"/>
                </a:lnTo>
                <a:lnTo>
                  <a:pt x="21565" y="27282"/>
                </a:lnTo>
                <a:lnTo>
                  <a:pt x="29309" y="28957"/>
                </a:lnTo>
                <a:lnTo>
                  <a:pt x="37076" y="30609"/>
                </a:lnTo>
                <a:lnTo>
                  <a:pt x="44844" y="32260"/>
                </a:lnTo>
                <a:lnTo>
                  <a:pt x="52636" y="33901"/>
                </a:lnTo>
                <a:lnTo>
                  <a:pt x="60428" y="35530"/>
                </a:lnTo>
                <a:lnTo>
                  <a:pt x="68219" y="37159"/>
                </a:lnTo>
                <a:lnTo>
                  <a:pt x="76035" y="38765"/>
                </a:lnTo>
                <a:lnTo>
                  <a:pt x="83850" y="40371"/>
                </a:lnTo>
                <a:lnTo>
                  <a:pt x="91666" y="41977"/>
                </a:lnTo>
                <a:lnTo>
                  <a:pt x="99481" y="43572"/>
                </a:lnTo>
                <a:lnTo>
                  <a:pt x="115160" y="46738"/>
                </a:lnTo>
                <a:lnTo>
                  <a:pt x="130839" y="49894"/>
                </a:lnTo>
                <a:lnTo>
                  <a:pt x="138535" y="51443"/>
                </a:lnTo>
                <a:lnTo>
                  <a:pt x="146255" y="53026"/>
                </a:lnTo>
                <a:lnTo>
                  <a:pt x="161815" y="56239"/>
                </a:lnTo>
                <a:lnTo>
                  <a:pt x="169654" y="57856"/>
                </a:lnTo>
                <a:lnTo>
                  <a:pt x="177493" y="59451"/>
                </a:lnTo>
                <a:lnTo>
                  <a:pt x="181425" y="60248"/>
                </a:lnTo>
                <a:lnTo>
                  <a:pt x="185380" y="61034"/>
                </a:lnTo>
                <a:lnTo>
                  <a:pt x="189336" y="61820"/>
                </a:lnTo>
                <a:lnTo>
                  <a:pt x="193291" y="62595"/>
                </a:lnTo>
                <a:lnTo>
                  <a:pt x="197247" y="63358"/>
                </a:lnTo>
                <a:lnTo>
                  <a:pt x="201226" y="64110"/>
                </a:lnTo>
                <a:lnTo>
                  <a:pt x="205181" y="64862"/>
                </a:lnTo>
                <a:lnTo>
                  <a:pt x="209160" y="65591"/>
                </a:lnTo>
                <a:lnTo>
                  <a:pt x="213163" y="66308"/>
                </a:lnTo>
                <a:lnTo>
                  <a:pt x="217143" y="67003"/>
                </a:lnTo>
                <a:lnTo>
                  <a:pt x="221146" y="67687"/>
                </a:lnTo>
                <a:lnTo>
                  <a:pt x="225149" y="68359"/>
                </a:lnTo>
                <a:lnTo>
                  <a:pt x="229176" y="69008"/>
                </a:lnTo>
                <a:lnTo>
                  <a:pt x="233179" y="69646"/>
                </a:lnTo>
                <a:lnTo>
                  <a:pt x="237206" y="70250"/>
                </a:lnTo>
                <a:lnTo>
                  <a:pt x="241233" y="70842"/>
                </a:lnTo>
                <a:lnTo>
                  <a:pt x="245259" y="71411"/>
                </a:lnTo>
                <a:lnTo>
                  <a:pt x="249310" y="71947"/>
                </a:lnTo>
                <a:lnTo>
                  <a:pt x="253337" y="72471"/>
                </a:lnTo>
                <a:lnTo>
                  <a:pt x="257388" y="72961"/>
                </a:lnTo>
                <a:lnTo>
                  <a:pt x="257721" y="72995"/>
                </a:lnTo>
                <a:lnTo>
                  <a:pt x="258031" y="73018"/>
                </a:lnTo>
                <a:lnTo>
                  <a:pt x="258341" y="73040"/>
                </a:lnTo>
                <a:lnTo>
                  <a:pt x="258651" y="73052"/>
                </a:lnTo>
                <a:lnTo>
                  <a:pt x="259246" y="73052"/>
                </a:lnTo>
                <a:lnTo>
                  <a:pt x="259818" y="73029"/>
                </a:lnTo>
                <a:lnTo>
                  <a:pt x="260366" y="72983"/>
                </a:lnTo>
                <a:lnTo>
                  <a:pt x="260914" y="72904"/>
                </a:lnTo>
                <a:lnTo>
                  <a:pt x="261415" y="72813"/>
                </a:lnTo>
                <a:lnTo>
                  <a:pt x="261915" y="72699"/>
                </a:lnTo>
                <a:lnTo>
                  <a:pt x="262368" y="72562"/>
                </a:lnTo>
                <a:lnTo>
                  <a:pt x="262797" y="72402"/>
                </a:lnTo>
                <a:lnTo>
                  <a:pt x="263202" y="72232"/>
                </a:lnTo>
                <a:lnTo>
                  <a:pt x="263559" y="72049"/>
                </a:lnTo>
                <a:lnTo>
                  <a:pt x="263893" y="71856"/>
                </a:lnTo>
                <a:lnTo>
                  <a:pt x="264202" y="71639"/>
                </a:lnTo>
                <a:lnTo>
                  <a:pt x="264465" y="71423"/>
                </a:lnTo>
                <a:lnTo>
                  <a:pt x="264703" y="71195"/>
                </a:lnTo>
                <a:lnTo>
                  <a:pt x="264893" y="70956"/>
                </a:lnTo>
                <a:lnTo>
                  <a:pt x="265036" y="70705"/>
                </a:lnTo>
                <a:lnTo>
                  <a:pt x="265156" y="70466"/>
                </a:lnTo>
                <a:lnTo>
                  <a:pt x="265227" y="70215"/>
                </a:lnTo>
                <a:lnTo>
                  <a:pt x="265251" y="69953"/>
                </a:lnTo>
                <a:lnTo>
                  <a:pt x="265227" y="69703"/>
                </a:lnTo>
                <a:lnTo>
                  <a:pt x="265156" y="69452"/>
                </a:lnTo>
                <a:lnTo>
                  <a:pt x="265036" y="69202"/>
                </a:lnTo>
                <a:lnTo>
                  <a:pt x="264870" y="68962"/>
                </a:lnTo>
                <a:lnTo>
                  <a:pt x="264655" y="68723"/>
                </a:lnTo>
                <a:lnTo>
                  <a:pt x="264393" y="68484"/>
                </a:lnTo>
                <a:lnTo>
                  <a:pt x="264060" y="68268"/>
                </a:lnTo>
                <a:lnTo>
                  <a:pt x="263893" y="68154"/>
                </a:lnTo>
                <a:lnTo>
                  <a:pt x="263702" y="68051"/>
                </a:lnTo>
                <a:lnTo>
                  <a:pt x="263488" y="67949"/>
                </a:lnTo>
                <a:lnTo>
                  <a:pt x="263249" y="67846"/>
                </a:lnTo>
                <a:lnTo>
                  <a:pt x="263011" y="67755"/>
                </a:lnTo>
                <a:lnTo>
                  <a:pt x="262773" y="67664"/>
                </a:lnTo>
                <a:lnTo>
                  <a:pt x="262511" y="67573"/>
                </a:lnTo>
                <a:lnTo>
                  <a:pt x="262225" y="67493"/>
                </a:lnTo>
                <a:lnTo>
                  <a:pt x="259699" y="66775"/>
                </a:lnTo>
                <a:lnTo>
                  <a:pt x="257149" y="66069"/>
                </a:lnTo>
                <a:lnTo>
                  <a:pt x="254576" y="65374"/>
                </a:lnTo>
                <a:lnTo>
                  <a:pt x="251979" y="64691"/>
                </a:lnTo>
                <a:lnTo>
                  <a:pt x="249382" y="64019"/>
                </a:lnTo>
                <a:lnTo>
                  <a:pt x="246784" y="63347"/>
                </a:lnTo>
                <a:lnTo>
                  <a:pt x="244163" y="62686"/>
                </a:lnTo>
                <a:lnTo>
                  <a:pt x="241518" y="62037"/>
                </a:lnTo>
                <a:lnTo>
                  <a:pt x="241638" y="61854"/>
                </a:lnTo>
                <a:lnTo>
                  <a:pt x="241709" y="61672"/>
                </a:lnTo>
                <a:lnTo>
                  <a:pt x="241781" y="61490"/>
                </a:lnTo>
                <a:lnTo>
                  <a:pt x="241828" y="61308"/>
                </a:lnTo>
                <a:lnTo>
                  <a:pt x="241852" y="61125"/>
                </a:lnTo>
                <a:lnTo>
                  <a:pt x="241852" y="60943"/>
                </a:lnTo>
                <a:lnTo>
                  <a:pt x="241852" y="60761"/>
                </a:lnTo>
                <a:lnTo>
                  <a:pt x="241804" y="60590"/>
                </a:lnTo>
                <a:lnTo>
                  <a:pt x="241733" y="60408"/>
                </a:lnTo>
                <a:lnTo>
                  <a:pt x="241661" y="60237"/>
                </a:lnTo>
                <a:lnTo>
                  <a:pt x="241542" y="60066"/>
                </a:lnTo>
                <a:lnTo>
                  <a:pt x="241399" y="59895"/>
                </a:lnTo>
                <a:lnTo>
                  <a:pt x="241256" y="59724"/>
                </a:lnTo>
                <a:lnTo>
                  <a:pt x="241066" y="59565"/>
                </a:lnTo>
                <a:lnTo>
                  <a:pt x="240851" y="59405"/>
                </a:lnTo>
                <a:lnTo>
                  <a:pt x="240613" y="59257"/>
                </a:lnTo>
                <a:lnTo>
                  <a:pt x="245283" y="59895"/>
                </a:lnTo>
                <a:lnTo>
                  <a:pt x="247618" y="60214"/>
                </a:lnTo>
                <a:lnTo>
                  <a:pt x="249953" y="60522"/>
                </a:lnTo>
                <a:lnTo>
                  <a:pt x="250430" y="60579"/>
                </a:lnTo>
                <a:lnTo>
                  <a:pt x="250907" y="60624"/>
                </a:lnTo>
                <a:lnTo>
                  <a:pt x="251359" y="60658"/>
                </a:lnTo>
                <a:lnTo>
                  <a:pt x="251836" y="60681"/>
                </a:lnTo>
                <a:lnTo>
                  <a:pt x="252289" y="60704"/>
                </a:lnTo>
                <a:lnTo>
                  <a:pt x="253194" y="60704"/>
                </a:lnTo>
                <a:lnTo>
                  <a:pt x="253647" y="60692"/>
                </a:lnTo>
                <a:lnTo>
                  <a:pt x="254076" y="60670"/>
                </a:lnTo>
                <a:lnTo>
                  <a:pt x="254528" y="60647"/>
                </a:lnTo>
                <a:lnTo>
                  <a:pt x="254957" y="60613"/>
                </a:lnTo>
                <a:lnTo>
                  <a:pt x="255362" y="60567"/>
                </a:lnTo>
                <a:lnTo>
                  <a:pt x="255791" y="60510"/>
                </a:lnTo>
                <a:lnTo>
                  <a:pt x="256196" y="60453"/>
                </a:lnTo>
                <a:lnTo>
                  <a:pt x="256601" y="60385"/>
                </a:lnTo>
                <a:lnTo>
                  <a:pt x="257007" y="60305"/>
                </a:lnTo>
                <a:lnTo>
                  <a:pt x="257412" y="60225"/>
                </a:lnTo>
                <a:lnTo>
                  <a:pt x="257793" y="60134"/>
                </a:lnTo>
                <a:lnTo>
                  <a:pt x="258150" y="60043"/>
                </a:lnTo>
                <a:lnTo>
                  <a:pt x="258531" y="59941"/>
                </a:lnTo>
                <a:lnTo>
                  <a:pt x="258889" y="59827"/>
                </a:lnTo>
                <a:lnTo>
                  <a:pt x="259246" y="59713"/>
                </a:lnTo>
                <a:lnTo>
                  <a:pt x="259604" y="59588"/>
                </a:lnTo>
                <a:lnTo>
                  <a:pt x="259937" y="59462"/>
                </a:lnTo>
                <a:lnTo>
                  <a:pt x="260581" y="59200"/>
                </a:lnTo>
                <a:lnTo>
                  <a:pt x="261200" y="58915"/>
                </a:lnTo>
                <a:lnTo>
                  <a:pt x="261772" y="58608"/>
                </a:lnTo>
                <a:lnTo>
                  <a:pt x="262296" y="58289"/>
                </a:lnTo>
                <a:lnTo>
                  <a:pt x="262797" y="57947"/>
                </a:lnTo>
                <a:lnTo>
                  <a:pt x="263226" y="57594"/>
                </a:lnTo>
                <a:lnTo>
                  <a:pt x="263631" y="57241"/>
                </a:lnTo>
                <a:lnTo>
                  <a:pt x="263988" y="56865"/>
                </a:lnTo>
                <a:lnTo>
                  <a:pt x="264298" y="56489"/>
                </a:lnTo>
                <a:lnTo>
                  <a:pt x="264560" y="56102"/>
                </a:lnTo>
                <a:lnTo>
                  <a:pt x="264751" y="55715"/>
                </a:lnTo>
                <a:lnTo>
                  <a:pt x="264893" y="55327"/>
                </a:lnTo>
                <a:lnTo>
                  <a:pt x="264941" y="55122"/>
                </a:lnTo>
                <a:lnTo>
                  <a:pt x="264989" y="54929"/>
                </a:lnTo>
                <a:lnTo>
                  <a:pt x="265013" y="54735"/>
                </a:lnTo>
                <a:lnTo>
                  <a:pt x="265013" y="54541"/>
                </a:lnTo>
                <a:lnTo>
                  <a:pt x="265013" y="54348"/>
                </a:lnTo>
                <a:lnTo>
                  <a:pt x="264989" y="54154"/>
                </a:lnTo>
                <a:lnTo>
                  <a:pt x="264965" y="53960"/>
                </a:lnTo>
                <a:lnTo>
                  <a:pt x="264893" y="53767"/>
                </a:lnTo>
                <a:lnTo>
                  <a:pt x="264822" y="53573"/>
                </a:lnTo>
                <a:lnTo>
                  <a:pt x="264751" y="53379"/>
                </a:lnTo>
                <a:lnTo>
                  <a:pt x="264655" y="53197"/>
                </a:lnTo>
                <a:lnTo>
                  <a:pt x="264536" y="53003"/>
                </a:lnTo>
                <a:lnTo>
                  <a:pt x="264393" y="52821"/>
                </a:lnTo>
                <a:lnTo>
                  <a:pt x="264250" y="52639"/>
                </a:lnTo>
                <a:lnTo>
                  <a:pt x="264083" y="52468"/>
                </a:lnTo>
                <a:lnTo>
                  <a:pt x="263893" y="52286"/>
                </a:lnTo>
                <a:lnTo>
                  <a:pt x="265179" y="52525"/>
                </a:lnTo>
                <a:lnTo>
                  <a:pt x="266466" y="52753"/>
                </a:lnTo>
                <a:lnTo>
                  <a:pt x="267777" y="52958"/>
                </a:lnTo>
                <a:lnTo>
                  <a:pt x="269063" y="53129"/>
                </a:lnTo>
                <a:lnTo>
                  <a:pt x="269707" y="53209"/>
                </a:lnTo>
                <a:lnTo>
                  <a:pt x="270350" y="53288"/>
                </a:lnTo>
                <a:lnTo>
                  <a:pt x="270993" y="53345"/>
                </a:lnTo>
                <a:lnTo>
                  <a:pt x="271637" y="53402"/>
                </a:lnTo>
                <a:lnTo>
                  <a:pt x="272280" y="53448"/>
                </a:lnTo>
                <a:lnTo>
                  <a:pt x="272900" y="53482"/>
                </a:lnTo>
                <a:lnTo>
                  <a:pt x="273543" y="53505"/>
                </a:lnTo>
                <a:lnTo>
                  <a:pt x="274162" y="53516"/>
                </a:lnTo>
                <a:lnTo>
                  <a:pt x="274782" y="53527"/>
                </a:lnTo>
                <a:lnTo>
                  <a:pt x="275402" y="53516"/>
                </a:lnTo>
                <a:lnTo>
                  <a:pt x="276021" y="53493"/>
                </a:lnTo>
                <a:lnTo>
                  <a:pt x="276617" y="53459"/>
                </a:lnTo>
                <a:lnTo>
                  <a:pt x="277212" y="53414"/>
                </a:lnTo>
                <a:lnTo>
                  <a:pt x="277808" y="53357"/>
                </a:lnTo>
                <a:lnTo>
                  <a:pt x="278404" y="53288"/>
                </a:lnTo>
                <a:lnTo>
                  <a:pt x="278976" y="53197"/>
                </a:lnTo>
                <a:lnTo>
                  <a:pt x="279548" y="53095"/>
                </a:lnTo>
                <a:lnTo>
                  <a:pt x="280119" y="52981"/>
                </a:lnTo>
                <a:lnTo>
                  <a:pt x="280667" y="52844"/>
                </a:lnTo>
                <a:lnTo>
                  <a:pt x="281215" y="52685"/>
                </a:lnTo>
                <a:lnTo>
                  <a:pt x="281740" y="52525"/>
                </a:lnTo>
                <a:lnTo>
                  <a:pt x="282264" y="52331"/>
                </a:lnTo>
                <a:lnTo>
                  <a:pt x="282788" y="52126"/>
                </a:lnTo>
                <a:lnTo>
                  <a:pt x="283289" y="51910"/>
                </a:lnTo>
                <a:lnTo>
                  <a:pt x="283694" y="51705"/>
                </a:lnTo>
                <a:lnTo>
                  <a:pt x="284051" y="51488"/>
                </a:lnTo>
                <a:lnTo>
                  <a:pt x="284361" y="51249"/>
                </a:lnTo>
                <a:lnTo>
                  <a:pt x="284623" y="51010"/>
                </a:lnTo>
                <a:lnTo>
                  <a:pt x="284837" y="50759"/>
                </a:lnTo>
                <a:lnTo>
                  <a:pt x="285028" y="50509"/>
                </a:lnTo>
                <a:lnTo>
                  <a:pt x="285147" y="50247"/>
                </a:lnTo>
                <a:lnTo>
                  <a:pt x="285242" y="49973"/>
                </a:lnTo>
                <a:lnTo>
                  <a:pt x="285266" y="49711"/>
                </a:lnTo>
                <a:lnTo>
                  <a:pt x="285266" y="49438"/>
                </a:lnTo>
                <a:lnTo>
                  <a:pt x="285242" y="49165"/>
                </a:lnTo>
                <a:lnTo>
                  <a:pt x="285147" y="48903"/>
                </a:lnTo>
                <a:lnTo>
                  <a:pt x="285004" y="48629"/>
                </a:lnTo>
                <a:lnTo>
                  <a:pt x="284837" y="48367"/>
                </a:lnTo>
                <a:lnTo>
                  <a:pt x="284623" y="48117"/>
                </a:lnTo>
                <a:lnTo>
                  <a:pt x="284385" y="47866"/>
                </a:lnTo>
                <a:lnTo>
                  <a:pt x="283574" y="47148"/>
                </a:lnTo>
                <a:lnTo>
                  <a:pt x="283312" y="46932"/>
                </a:lnTo>
                <a:lnTo>
                  <a:pt x="282979" y="46738"/>
                </a:lnTo>
                <a:lnTo>
                  <a:pt x="282621" y="46545"/>
                </a:lnTo>
                <a:lnTo>
                  <a:pt x="282216" y="46363"/>
                </a:lnTo>
                <a:lnTo>
                  <a:pt x="281764" y="46192"/>
                </a:lnTo>
                <a:lnTo>
                  <a:pt x="281287" y="46044"/>
                </a:lnTo>
                <a:lnTo>
                  <a:pt x="280787" y="45907"/>
                </a:lnTo>
                <a:lnTo>
                  <a:pt x="280286" y="45782"/>
                </a:lnTo>
                <a:lnTo>
                  <a:pt x="279738" y="45690"/>
                </a:lnTo>
                <a:lnTo>
                  <a:pt x="279190" y="45611"/>
                </a:lnTo>
                <a:lnTo>
                  <a:pt x="278642" y="45554"/>
                </a:lnTo>
                <a:lnTo>
                  <a:pt x="278070" y="45520"/>
                </a:lnTo>
                <a:lnTo>
                  <a:pt x="277522" y="45508"/>
                </a:lnTo>
                <a:lnTo>
                  <a:pt x="277260" y="45520"/>
                </a:lnTo>
                <a:lnTo>
                  <a:pt x="276974" y="45531"/>
                </a:lnTo>
                <a:lnTo>
                  <a:pt x="276712" y="45554"/>
                </a:lnTo>
                <a:lnTo>
                  <a:pt x="276450" y="45577"/>
                </a:lnTo>
                <a:lnTo>
                  <a:pt x="276188" y="45622"/>
                </a:lnTo>
                <a:lnTo>
                  <a:pt x="275950" y="45656"/>
                </a:lnTo>
                <a:lnTo>
                  <a:pt x="274758" y="45895"/>
                </a:lnTo>
                <a:lnTo>
                  <a:pt x="274520" y="45952"/>
                </a:lnTo>
                <a:lnTo>
                  <a:pt x="274282" y="46009"/>
                </a:lnTo>
                <a:lnTo>
                  <a:pt x="272923" y="45884"/>
                </a:lnTo>
                <a:lnTo>
                  <a:pt x="271541" y="45736"/>
                </a:lnTo>
                <a:lnTo>
                  <a:pt x="270136" y="45554"/>
                </a:lnTo>
                <a:lnTo>
                  <a:pt x="268706" y="45349"/>
                </a:lnTo>
                <a:lnTo>
                  <a:pt x="267229" y="45121"/>
                </a:lnTo>
                <a:lnTo>
                  <a:pt x="265727" y="44870"/>
                </a:lnTo>
                <a:lnTo>
                  <a:pt x="264202" y="44608"/>
                </a:lnTo>
                <a:lnTo>
                  <a:pt x="262678" y="44324"/>
                </a:lnTo>
                <a:lnTo>
                  <a:pt x="261129" y="44016"/>
                </a:lnTo>
                <a:lnTo>
                  <a:pt x="259556" y="43697"/>
                </a:lnTo>
                <a:lnTo>
                  <a:pt x="257983" y="43367"/>
                </a:lnTo>
                <a:lnTo>
                  <a:pt x="256387" y="43025"/>
                </a:lnTo>
                <a:lnTo>
                  <a:pt x="254814" y="42672"/>
                </a:lnTo>
                <a:lnTo>
                  <a:pt x="253218" y="42307"/>
                </a:lnTo>
                <a:lnTo>
                  <a:pt x="250025" y="41555"/>
                </a:lnTo>
                <a:lnTo>
                  <a:pt x="246880" y="40804"/>
                </a:lnTo>
                <a:lnTo>
                  <a:pt x="243782" y="40040"/>
                </a:lnTo>
                <a:lnTo>
                  <a:pt x="237801" y="38582"/>
                </a:lnTo>
                <a:lnTo>
                  <a:pt x="234966" y="37899"/>
                </a:lnTo>
                <a:lnTo>
                  <a:pt x="232273" y="37272"/>
                </a:lnTo>
                <a:lnTo>
                  <a:pt x="231010" y="36976"/>
                </a:lnTo>
                <a:lnTo>
                  <a:pt x="229748" y="36703"/>
                </a:lnTo>
                <a:lnTo>
                  <a:pt x="228556" y="36452"/>
                </a:lnTo>
                <a:lnTo>
                  <a:pt x="227412" y="36213"/>
                </a:lnTo>
                <a:lnTo>
                  <a:pt x="211519" y="33092"/>
                </a:lnTo>
                <a:lnTo>
                  <a:pt x="195602" y="29994"/>
                </a:lnTo>
                <a:lnTo>
                  <a:pt x="179686" y="26907"/>
                </a:lnTo>
                <a:lnTo>
                  <a:pt x="163745" y="23842"/>
                </a:lnTo>
                <a:lnTo>
                  <a:pt x="148424" y="20892"/>
                </a:lnTo>
                <a:lnTo>
                  <a:pt x="133126" y="17930"/>
                </a:lnTo>
                <a:lnTo>
                  <a:pt x="117805" y="14957"/>
                </a:lnTo>
                <a:lnTo>
                  <a:pt x="102507" y="11996"/>
                </a:lnTo>
                <a:lnTo>
                  <a:pt x="87186" y="9057"/>
                </a:lnTo>
                <a:lnTo>
                  <a:pt x="79514" y="7587"/>
                </a:lnTo>
                <a:lnTo>
                  <a:pt x="71841" y="6129"/>
                </a:lnTo>
                <a:lnTo>
                  <a:pt x="64169" y="4683"/>
                </a:lnTo>
                <a:lnTo>
                  <a:pt x="56472" y="3236"/>
                </a:lnTo>
                <a:lnTo>
                  <a:pt x="48776" y="1812"/>
                </a:lnTo>
                <a:lnTo>
                  <a:pt x="41080" y="388"/>
                </a:lnTo>
                <a:lnTo>
                  <a:pt x="40436" y="286"/>
                </a:lnTo>
                <a:lnTo>
                  <a:pt x="39817" y="195"/>
                </a:lnTo>
                <a:lnTo>
                  <a:pt x="39221" y="115"/>
                </a:lnTo>
                <a:lnTo>
                  <a:pt x="38625" y="69"/>
                </a:lnTo>
                <a:lnTo>
                  <a:pt x="38030" y="24"/>
                </a:lnTo>
                <a:lnTo>
                  <a:pt x="3745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9"/>
          <p:cNvSpPr/>
          <p:nvPr/>
        </p:nvSpPr>
        <p:spPr>
          <a:xfrm rot="10800000">
            <a:off x="6701074" y="-78586"/>
            <a:ext cx="1414525" cy="756712"/>
          </a:xfrm>
          <a:custGeom>
            <a:rect b="b" l="l" r="r" t="t"/>
            <a:pathLst>
              <a:path extrusionOk="0" h="124357" w="425421">
                <a:moveTo>
                  <a:pt x="204681" y="1"/>
                </a:moveTo>
                <a:lnTo>
                  <a:pt x="201607" y="12"/>
                </a:lnTo>
                <a:lnTo>
                  <a:pt x="198557" y="46"/>
                </a:lnTo>
                <a:lnTo>
                  <a:pt x="195507" y="92"/>
                </a:lnTo>
                <a:lnTo>
                  <a:pt x="192481" y="172"/>
                </a:lnTo>
                <a:lnTo>
                  <a:pt x="189479" y="263"/>
                </a:lnTo>
                <a:lnTo>
                  <a:pt x="186500" y="377"/>
                </a:lnTo>
                <a:lnTo>
                  <a:pt x="183546" y="525"/>
                </a:lnTo>
                <a:lnTo>
                  <a:pt x="180591" y="673"/>
                </a:lnTo>
                <a:lnTo>
                  <a:pt x="177660" y="855"/>
                </a:lnTo>
                <a:lnTo>
                  <a:pt x="174753" y="1060"/>
                </a:lnTo>
                <a:lnTo>
                  <a:pt x="171870" y="1277"/>
                </a:lnTo>
                <a:lnTo>
                  <a:pt x="169011" y="1527"/>
                </a:lnTo>
                <a:lnTo>
                  <a:pt x="166151" y="1789"/>
                </a:lnTo>
                <a:lnTo>
                  <a:pt x="163340" y="2063"/>
                </a:lnTo>
                <a:lnTo>
                  <a:pt x="160528" y="2370"/>
                </a:lnTo>
                <a:lnTo>
                  <a:pt x="157740" y="2689"/>
                </a:lnTo>
                <a:lnTo>
                  <a:pt x="154976" y="3031"/>
                </a:lnTo>
                <a:lnTo>
                  <a:pt x="152212" y="3384"/>
                </a:lnTo>
                <a:lnTo>
                  <a:pt x="149496" y="3771"/>
                </a:lnTo>
                <a:lnTo>
                  <a:pt x="146779" y="4170"/>
                </a:lnTo>
                <a:lnTo>
                  <a:pt x="144087" y="4580"/>
                </a:lnTo>
                <a:lnTo>
                  <a:pt x="141442" y="5013"/>
                </a:lnTo>
                <a:lnTo>
                  <a:pt x="138797" y="5468"/>
                </a:lnTo>
                <a:lnTo>
                  <a:pt x="136152" y="5947"/>
                </a:lnTo>
                <a:lnTo>
                  <a:pt x="133555" y="6437"/>
                </a:lnTo>
                <a:lnTo>
                  <a:pt x="130982" y="6938"/>
                </a:lnTo>
                <a:lnTo>
                  <a:pt x="128408" y="7462"/>
                </a:lnTo>
                <a:lnTo>
                  <a:pt x="125883" y="8009"/>
                </a:lnTo>
                <a:lnTo>
                  <a:pt x="123357" y="8567"/>
                </a:lnTo>
                <a:lnTo>
                  <a:pt x="120855" y="9148"/>
                </a:lnTo>
                <a:lnTo>
                  <a:pt x="118377" y="9740"/>
                </a:lnTo>
                <a:lnTo>
                  <a:pt x="115946" y="10344"/>
                </a:lnTo>
                <a:lnTo>
                  <a:pt x="113516" y="10970"/>
                </a:lnTo>
                <a:lnTo>
                  <a:pt x="111085" y="11620"/>
                </a:lnTo>
                <a:lnTo>
                  <a:pt x="108703" y="12280"/>
                </a:lnTo>
                <a:lnTo>
                  <a:pt x="106344" y="12952"/>
                </a:lnTo>
                <a:lnTo>
                  <a:pt x="104009" y="13647"/>
                </a:lnTo>
                <a:lnTo>
                  <a:pt x="101674" y="14354"/>
                </a:lnTo>
                <a:lnTo>
                  <a:pt x="99386" y="15071"/>
                </a:lnTo>
                <a:lnTo>
                  <a:pt x="97122" y="15812"/>
                </a:lnTo>
                <a:lnTo>
                  <a:pt x="94859" y="16563"/>
                </a:lnTo>
                <a:lnTo>
                  <a:pt x="92643" y="17327"/>
                </a:lnTo>
                <a:lnTo>
                  <a:pt x="90427" y="18113"/>
                </a:lnTo>
                <a:lnTo>
                  <a:pt x="88259" y="18910"/>
                </a:lnTo>
                <a:lnTo>
                  <a:pt x="86090" y="19719"/>
                </a:lnTo>
                <a:lnTo>
                  <a:pt x="83970" y="20539"/>
                </a:lnTo>
                <a:lnTo>
                  <a:pt x="81849" y="21382"/>
                </a:lnTo>
                <a:lnTo>
                  <a:pt x="79776" y="22236"/>
                </a:lnTo>
                <a:lnTo>
                  <a:pt x="77703" y="23102"/>
                </a:lnTo>
                <a:lnTo>
                  <a:pt x="75677" y="23979"/>
                </a:lnTo>
                <a:lnTo>
                  <a:pt x="73652" y="24867"/>
                </a:lnTo>
                <a:lnTo>
                  <a:pt x="71674" y="25779"/>
                </a:lnTo>
                <a:lnTo>
                  <a:pt x="69697" y="26690"/>
                </a:lnTo>
                <a:lnTo>
                  <a:pt x="67767" y="27624"/>
                </a:lnTo>
                <a:lnTo>
                  <a:pt x="65837" y="28570"/>
                </a:lnTo>
                <a:lnTo>
                  <a:pt x="63954" y="29526"/>
                </a:lnTo>
                <a:lnTo>
                  <a:pt x="62096" y="30495"/>
                </a:lnTo>
                <a:lnTo>
                  <a:pt x="60237" y="31474"/>
                </a:lnTo>
                <a:lnTo>
                  <a:pt x="58426" y="32465"/>
                </a:lnTo>
                <a:lnTo>
                  <a:pt x="56639" y="33468"/>
                </a:lnTo>
                <a:lnTo>
                  <a:pt x="54876" y="34482"/>
                </a:lnTo>
                <a:lnTo>
                  <a:pt x="53136" y="35507"/>
                </a:lnTo>
                <a:lnTo>
                  <a:pt x="51421" y="36543"/>
                </a:lnTo>
                <a:lnTo>
                  <a:pt x="49729" y="37591"/>
                </a:lnTo>
                <a:lnTo>
                  <a:pt x="48061" y="38651"/>
                </a:lnTo>
                <a:lnTo>
                  <a:pt x="46441" y="39721"/>
                </a:lnTo>
                <a:lnTo>
                  <a:pt x="44821" y="40804"/>
                </a:lnTo>
                <a:lnTo>
                  <a:pt x="43224" y="41897"/>
                </a:lnTo>
                <a:lnTo>
                  <a:pt x="41675" y="42991"/>
                </a:lnTo>
                <a:lnTo>
                  <a:pt x="40150" y="44107"/>
                </a:lnTo>
                <a:lnTo>
                  <a:pt x="38649" y="45223"/>
                </a:lnTo>
                <a:lnTo>
                  <a:pt x="37172" y="46351"/>
                </a:lnTo>
                <a:lnTo>
                  <a:pt x="35718" y="47490"/>
                </a:lnTo>
                <a:lnTo>
                  <a:pt x="34289" y="48641"/>
                </a:lnTo>
                <a:lnTo>
                  <a:pt x="32883" y="49791"/>
                </a:lnTo>
                <a:lnTo>
                  <a:pt x="31525" y="50953"/>
                </a:lnTo>
                <a:lnTo>
                  <a:pt x="30167" y="52126"/>
                </a:lnTo>
                <a:lnTo>
                  <a:pt x="28856" y="53311"/>
                </a:lnTo>
                <a:lnTo>
                  <a:pt x="27569" y="54496"/>
                </a:lnTo>
                <a:lnTo>
                  <a:pt x="26306" y="55692"/>
                </a:lnTo>
                <a:lnTo>
                  <a:pt x="25091" y="56899"/>
                </a:lnTo>
                <a:lnTo>
                  <a:pt x="23876" y="58107"/>
                </a:lnTo>
                <a:lnTo>
                  <a:pt x="22708" y="59337"/>
                </a:lnTo>
                <a:lnTo>
                  <a:pt x="21565" y="60556"/>
                </a:lnTo>
                <a:lnTo>
                  <a:pt x="20445" y="61797"/>
                </a:lnTo>
                <a:lnTo>
                  <a:pt x="19349" y="63039"/>
                </a:lnTo>
                <a:lnTo>
                  <a:pt x="18276" y="64281"/>
                </a:lnTo>
                <a:lnTo>
                  <a:pt x="17252" y="65534"/>
                </a:lnTo>
                <a:lnTo>
                  <a:pt x="16251" y="66798"/>
                </a:lnTo>
                <a:lnTo>
                  <a:pt x="15274" y="68062"/>
                </a:lnTo>
                <a:lnTo>
                  <a:pt x="14321" y="69338"/>
                </a:lnTo>
                <a:lnTo>
                  <a:pt x="13392" y="70614"/>
                </a:lnTo>
                <a:lnTo>
                  <a:pt x="12510" y="71890"/>
                </a:lnTo>
                <a:lnTo>
                  <a:pt x="11652" y="73188"/>
                </a:lnTo>
                <a:lnTo>
                  <a:pt x="10818" y="74476"/>
                </a:lnTo>
                <a:lnTo>
                  <a:pt x="10032" y="75774"/>
                </a:lnTo>
                <a:lnTo>
                  <a:pt x="9246" y="77084"/>
                </a:lnTo>
                <a:lnTo>
                  <a:pt x="8507" y="78394"/>
                </a:lnTo>
                <a:lnTo>
                  <a:pt x="7792" y="79704"/>
                </a:lnTo>
                <a:lnTo>
                  <a:pt x="7125" y="81025"/>
                </a:lnTo>
                <a:lnTo>
                  <a:pt x="6482" y="82347"/>
                </a:lnTo>
                <a:lnTo>
                  <a:pt x="5838" y="83668"/>
                </a:lnTo>
                <a:lnTo>
                  <a:pt x="5267" y="85001"/>
                </a:lnTo>
                <a:lnTo>
                  <a:pt x="4695" y="86334"/>
                </a:lnTo>
                <a:lnTo>
                  <a:pt x="4170" y="87666"/>
                </a:lnTo>
                <a:lnTo>
                  <a:pt x="3670" y="89011"/>
                </a:lnTo>
                <a:lnTo>
                  <a:pt x="3217" y="90343"/>
                </a:lnTo>
                <a:lnTo>
                  <a:pt x="2765" y="91699"/>
                </a:lnTo>
                <a:lnTo>
                  <a:pt x="2360" y="93043"/>
                </a:lnTo>
                <a:lnTo>
                  <a:pt x="2002" y="94387"/>
                </a:lnTo>
                <a:lnTo>
                  <a:pt x="1645" y="95743"/>
                </a:lnTo>
                <a:lnTo>
                  <a:pt x="1335" y="97098"/>
                </a:lnTo>
                <a:lnTo>
                  <a:pt x="1073" y="98454"/>
                </a:lnTo>
                <a:lnTo>
                  <a:pt x="811" y="99809"/>
                </a:lnTo>
                <a:lnTo>
                  <a:pt x="596" y="101176"/>
                </a:lnTo>
                <a:lnTo>
                  <a:pt x="430" y="102532"/>
                </a:lnTo>
                <a:lnTo>
                  <a:pt x="263" y="103899"/>
                </a:lnTo>
                <a:lnTo>
                  <a:pt x="167" y="105266"/>
                </a:lnTo>
                <a:lnTo>
                  <a:pt x="72" y="106621"/>
                </a:lnTo>
                <a:lnTo>
                  <a:pt x="24" y="107988"/>
                </a:lnTo>
                <a:lnTo>
                  <a:pt x="1" y="109355"/>
                </a:lnTo>
                <a:lnTo>
                  <a:pt x="1" y="110722"/>
                </a:lnTo>
                <a:lnTo>
                  <a:pt x="48" y="112089"/>
                </a:lnTo>
                <a:lnTo>
                  <a:pt x="144" y="113456"/>
                </a:lnTo>
                <a:lnTo>
                  <a:pt x="239" y="114823"/>
                </a:lnTo>
                <a:lnTo>
                  <a:pt x="382" y="116178"/>
                </a:lnTo>
                <a:lnTo>
                  <a:pt x="572" y="117545"/>
                </a:lnTo>
                <a:lnTo>
                  <a:pt x="787" y="118912"/>
                </a:lnTo>
                <a:lnTo>
                  <a:pt x="858" y="119242"/>
                </a:lnTo>
                <a:lnTo>
                  <a:pt x="954" y="119573"/>
                </a:lnTo>
                <a:lnTo>
                  <a:pt x="1097" y="119880"/>
                </a:lnTo>
                <a:lnTo>
                  <a:pt x="1263" y="120188"/>
                </a:lnTo>
                <a:lnTo>
                  <a:pt x="1454" y="120473"/>
                </a:lnTo>
                <a:lnTo>
                  <a:pt x="1669" y="120757"/>
                </a:lnTo>
                <a:lnTo>
                  <a:pt x="1931" y="121031"/>
                </a:lnTo>
                <a:lnTo>
                  <a:pt x="2193" y="121281"/>
                </a:lnTo>
                <a:lnTo>
                  <a:pt x="2503" y="121532"/>
                </a:lnTo>
                <a:lnTo>
                  <a:pt x="2812" y="121771"/>
                </a:lnTo>
                <a:lnTo>
                  <a:pt x="3170" y="121999"/>
                </a:lnTo>
                <a:lnTo>
                  <a:pt x="3527" y="122215"/>
                </a:lnTo>
                <a:lnTo>
                  <a:pt x="3908" y="122432"/>
                </a:lnTo>
                <a:lnTo>
                  <a:pt x="4313" y="122626"/>
                </a:lnTo>
                <a:lnTo>
                  <a:pt x="4742" y="122808"/>
                </a:lnTo>
                <a:lnTo>
                  <a:pt x="5171" y="122990"/>
                </a:lnTo>
                <a:lnTo>
                  <a:pt x="5624" y="123150"/>
                </a:lnTo>
                <a:lnTo>
                  <a:pt x="6101" y="123309"/>
                </a:lnTo>
                <a:lnTo>
                  <a:pt x="6577" y="123446"/>
                </a:lnTo>
                <a:lnTo>
                  <a:pt x="7077" y="123582"/>
                </a:lnTo>
                <a:lnTo>
                  <a:pt x="7578" y="123708"/>
                </a:lnTo>
                <a:lnTo>
                  <a:pt x="8102" y="123822"/>
                </a:lnTo>
                <a:lnTo>
                  <a:pt x="8626" y="123924"/>
                </a:lnTo>
                <a:lnTo>
                  <a:pt x="9150" y="124015"/>
                </a:lnTo>
                <a:lnTo>
                  <a:pt x="9675" y="124095"/>
                </a:lnTo>
                <a:lnTo>
                  <a:pt x="10223" y="124163"/>
                </a:lnTo>
                <a:lnTo>
                  <a:pt x="10771" y="124220"/>
                </a:lnTo>
                <a:lnTo>
                  <a:pt x="11343" y="124266"/>
                </a:lnTo>
                <a:lnTo>
                  <a:pt x="11891" y="124311"/>
                </a:lnTo>
                <a:lnTo>
                  <a:pt x="12439" y="124334"/>
                </a:lnTo>
                <a:lnTo>
                  <a:pt x="13011" y="124346"/>
                </a:lnTo>
                <a:lnTo>
                  <a:pt x="13559" y="124357"/>
                </a:lnTo>
                <a:lnTo>
                  <a:pt x="14130" y="124357"/>
                </a:lnTo>
                <a:lnTo>
                  <a:pt x="14678" y="124334"/>
                </a:lnTo>
                <a:lnTo>
                  <a:pt x="15227" y="124311"/>
                </a:lnTo>
                <a:lnTo>
                  <a:pt x="15775" y="124277"/>
                </a:lnTo>
                <a:lnTo>
                  <a:pt x="16299" y="124232"/>
                </a:lnTo>
                <a:lnTo>
                  <a:pt x="16823" y="124175"/>
                </a:lnTo>
                <a:lnTo>
                  <a:pt x="17347" y="124106"/>
                </a:lnTo>
                <a:lnTo>
                  <a:pt x="17871" y="124027"/>
                </a:lnTo>
                <a:lnTo>
                  <a:pt x="18372" y="123936"/>
                </a:lnTo>
                <a:lnTo>
                  <a:pt x="18848" y="123833"/>
                </a:lnTo>
                <a:lnTo>
                  <a:pt x="19325" y="123719"/>
                </a:lnTo>
                <a:lnTo>
                  <a:pt x="19801" y="123594"/>
                </a:lnTo>
                <a:lnTo>
                  <a:pt x="20254" y="123469"/>
                </a:lnTo>
                <a:lnTo>
                  <a:pt x="20683" y="123320"/>
                </a:lnTo>
                <a:lnTo>
                  <a:pt x="21088" y="123172"/>
                </a:lnTo>
                <a:lnTo>
                  <a:pt x="21493" y="123001"/>
                </a:lnTo>
                <a:lnTo>
                  <a:pt x="21874" y="122831"/>
                </a:lnTo>
                <a:lnTo>
                  <a:pt x="22232" y="122637"/>
                </a:lnTo>
                <a:lnTo>
                  <a:pt x="22565" y="122443"/>
                </a:lnTo>
                <a:lnTo>
                  <a:pt x="22899" y="122238"/>
                </a:lnTo>
                <a:lnTo>
                  <a:pt x="23185" y="122022"/>
                </a:lnTo>
                <a:lnTo>
                  <a:pt x="23447" y="121794"/>
                </a:lnTo>
                <a:lnTo>
                  <a:pt x="23685" y="121555"/>
                </a:lnTo>
                <a:lnTo>
                  <a:pt x="23900" y="121304"/>
                </a:lnTo>
                <a:lnTo>
                  <a:pt x="24090" y="121042"/>
                </a:lnTo>
                <a:lnTo>
                  <a:pt x="24233" y="120769"/>
                </a:lnTo>
                <a:lnTo>
                  <a:pt x="24376" y="120484"/>
                </a:lnTo>
                <a:lnTo>
                  <a:pt x="24472" y="120188"/>
                </a:lnTo>
                <a:lnTo>
                  <a:pt x="24543" y="119892"/>
                </a:lnTo>
                <a:lnTo>
                  <a:pt x="24567" y="119573"/>
                </a:lnTo>
                <a:lnTo>
                  <a:pt x="24567" y="119242"/>
                </a:lnTo>
                <a:lnTo>
                  <a:pt x="24519" y="118912"/>
                </a:lnTo>
                <a:lnTo>
                  <a:pt x="24376" y="118024"/>
                </a:lnTo>
                <a:lnTo>
                  <a:pt x="24257" y="117146"/>
                </a:lnTo>
                <a:lnTo>
                  <a:pt x="24138" y="116258"/>
                </a:lnTo>
                <a:lnTo>
                  <a:pt x="24043" y="115369"/>
                </a:lnTo>
                <a:lnTo>
                  <a:pt x="23971" y="114492"/>
                </a:lnTo>
                <a:lnTo>
                  <a:pt x="23900" y="113604"/>
                </a:lnTo>
                <a:lnTo>
                  <a:pt x="23852" y="112715"/>
                </a:lnTo>
                <a:lnTo>
                  <a:pt x="23828" y="111827"/>
                </a:lnTo>
                <a:lnTo>
                  <a:pt x="23805" y="110938"/>
                </a:lnTo>
                <a:lnTo>
                  <a:pt x="23805" y="110050"/>
                </a:lnTo>
                <a:lnTo>
                  <a:pt x="23805" y="109173"/>
                </a:lnTo>
                <a:lnTo>
                  <a:pt x="23828" y="108284"/>
                </a:lnTo>
                <a:lnTo>
                  <a:pt x="23876" y="107396"/>
                </a:lnTo>
                <a:lnTo>
                  <a:pt x="23924" y="106507"/>
                </a:lnTo>
                <a:lnTo>
                  <a:pt x="23995" y="105619"/>
                </a:lnTo>
                <a:lnTo>
                  <a:pt x="24090" y="104730"/>
                </a:lnTo>
                <a:lnTo>
                  <a:pt x="24186" y="103842"/>
                </a:lnTo>
                <a:lnTo>
                  <a:pt x="24305" y="102953"/>
                </a:lnTo>
                <a:lnTo>
                  <a:pt x="24424" y="102065"/>
                </a:lnTo>
                <a:lnTo>
                  <a:pt x="24567" y="101188"/>
                </a:lnTo>
                <a:lnTo>
                  <a:pt x="24734" y="100299"/>
                </a:lnTo>
                <a:lnTo>
                  <a:pt x="24901" y="99411"/>
                </a:lnTo>
                <a:lnTo>
                  <a:pt x="25091" y="98533"/>
                </a:lnTo>
                <a:lnTo>
                  <a:pt x="25306" y="97645"/>
                </a:lnTo>
                <a:lnTo>
                  <a:pt x="25520" y="96768"/>
                </a:lnTo>
                <a:lnTo>
                  <a:pt x="25758" y="95879"/>
                </a:lnTo>
                <a:lnTo>
                  <a:pt x="25997" y="95002"/>
                </a:lnTo>
                <a:lnTo>
                  <a:pt x="26259" y="94125"/>
                </a:lnTo>
                <a:lnTo>
                  <a:pt x="26521" y="93237"/>
                </a:lnTo>
                <a:lnTo>
                  <a:pt x="26807" y="92360"/>
                </a:lnTo>
                <a:lnTo>
                  <a:pt x="27117" y="91482"/>
                </a:lnTo>
                <a:lnTo>
                  <a:pt x="27426" y="90617"/>
                </a:lnTo>
                <a:lnTo>
                  <a:pt x="27760" y="89740"/>
                </a:lnTo>
                <a:lnTo>
                  <a:pt x="28117" y="88862"/>
                </a:lnTo>
                <a:lnTo>
                  <a:pt x="28475" y="87997"/>
                </a:lnTo>
                <a:lnTo>
                  <a:pt x="28856" y="87120"/>
                </a:lnTo>
                <a:lnTo>
                  <a:pt x="29237" y="86254"/>
                </a:lnTo>
                <a:lnTo>
                  <a:pt x="29642" y="85388"/>
                </a:lnTo>
                <a:lnTo>
                  <a:pt x="30047" y="84522"/>
                </a:lnTo>
                <a:lnTo>
                  <a:pt x="30476" y="83657"/>
                </a:lnTo>
                <a:lnTo>
                  <a:pt x="30929" y="82802"/>
                </a:lnTo>
                <a:lnTo>
                  <a:pt x="31382" y="81937"/>
                </a:lnTo>
                <a:lnTo>
                  <a:pt x="31858" y="81082"/>
                </a:lnTo>
                <a:lnTo>
                  <a:pt x="32335" y="80228"/>
                </a:lnTo>
                <a:lnTo>
                  <a:pt x="32835" y="79374"/>
                </a:lnTo>
                <a:lnTo>
                  <a:pt x="33359" y="78519"/>
                </a:lnTo>
                <a:lnTo>
                  <a:pt x="33884" y="77676"/>
                </a:lnTo>
                <a:lnTo>
                  <a:pt x="34432" y="76822"/>
                </a:lnTo>
                <a:lnTo>
                  <a:pt x="34980" y="75979"/>
                </a:lnTo>
                <a:lnTo>
                  <a:pt x="35552" y="75136"/>
                </a:lnTo>
                <a:lnTo>
                  <a:pt x="36123" y="74305"/>
                </a:lnTo>
                <a:lnTo>
                  <a:pt x="36719" y="73462"/>
                </a:lnTo>
                <a:lnTo>
                  <a:pt x="37339" y="72630"/>
                </a:lnTo>
                <a:lnTo>
                  <a:pt x="37958" y="71799"/>
                </a:lnTo>
                <a:lnTo>
                  <a:pt x="38578" y="70967"/>
                </a:lnTo>
                <a:lnTo>
                  <a:pt x="39245" y="70147"/>
                </a:lnTo>
                <a:lnTo>
                  <a:pt x="39888" y="69315"/>
                </a:lnTo>
                <a:lnTo>
                  <a:pt x="40579" y="68495"/>
                </a:lnTo>
                <a:lnTo>
                  <a:pt x="41270" y="67686"/>
                </a:lnTo>
                <a:lnTo>
                  <a:pt x="41961" y="66866"/>
                </a:lnTo>
                <a:lnTo>
                  <a:pt x="42676" y="66058"/>
                </a:lnTo>
                <a:lnTo>
                  <a:pt x="43415" y="65249"/>
                </a:lnTo>
                <a:lnTo>
                  <a:pt x="44153" y="64451"/>
                </a:lnTo>
                <a:lnTo>
                  <a:pt x="44892" y="63643"/>
                </a:lnTo>
                <a:lnTo>
                  <a:pt x="44296" y="66695"/>
                </a:lnTo>
                <a:lnTo>
                  <a:pt x="43748" y="69748"/>
                </a:lnTo>
                <a:lnTo>
                  <a:pt x="43248" y="72801"/>
                </a:lnTo>
                <a:lnTo>
                  <a:pt x="42795" y="75865"/>
                </a:lnTo>
                <a:lnTo>
                  <a:pt x="42390" y="78918"/>
                </a:lnTo>
                <a:lnTo>
                  <a:pt x="42033" y="81982"/>
                </a:lnTo>
                <a:lnTo>
                  <a:pt x="41723" y="85046"/>
                </a:lnTo>
                <a:lnTo>
                  <a:pt x="41437" y="88099"/>
                </a:lnTo>
                <a:lnTo>
                  <a:pt x="41223" y="91163"/>
                </a:lnTo>
                <a:lnTo>
                  <a:pt x="41032" y="94228"/>
                </a:lnTo>
                <a:lnTo>
                  <a:pt x="40889" y="97292"/>
                </a:lnTo>
                <a:lnTo>
                  <a:pt x="40770" y="100356"/>
                </a:lnTo>
                <a:lnTo>
                  <a:pt x="40698" y="103420"/>
                </a:lnTo>
                <a:lnTo>
                  <a:pt x="40675" y="106484"/>
                </a:lnTo>
                <a:lnTo>
                  <a:pt x="40675" y="109537"/>
                </a:lnTo>
                <a:lnTo>
                  <a:pt x="40698" y="112601"/>
                </a:lnTo>
                <a:lnTo>
                  <a:pt x="40698" y="112761"/>
                </a:lnTo>
                <a:lnTo>
                  <a:pt x="40722" y="112920"/>
                </a:lnTo>
                <a:lnTo>
                  <a:pt x="40770" y="113080"/>
                </a:lnTo>
                <a:lnTo>
                  <a:pt x="40841" y="113228"/>
                </a:lnTo>
                <a:lnTo>
                  <a:pt x="40913" y="113376"/>
                </a:lnTo>
                <a:lnTo>
                  <a:pt x="41008" y="113524"/>
                </a:lnTo>
                <a:lnTo>
                  <a:pt x="41103" y="113661"/>
                </a:lnTo>
                <a:lnTo>
                  <a:pt x="41223" y="113786"/>
                </a:lnTo>
                <a:lnTo>
                  <a:pt x="41342" y="113911"/>
                </a:lnTo>
                <a:lnTo>
                  <a:pt x="41485" y="114025"/>
                </a:lnTo>
                <a:lnTo>
                  <a:pt x="41651" y="114139"/>
                </a:lnTo>
                <a:lnTo>
                  <a:pt x="41818" y="114253"/>
                </a:lnTo>
                <a:lnTo>
                  <a:pt x="41985" y="114356"/>
                </a:lnTo>
                <a:lnTo>
                  <a:pt x="42176" y="114458"/>
                </a:lnTo>
                <a:lnTo>
                  <a:pt x="42366" y="114549"/>
                </a:lnTo>
                <a:lnTo>
                  <a:pt x="42581" y="114640"/>
                </a:lnTo>
                <a:lnTo>
                  <a:pt x="43010" y="114800"/>
                </a:lnTo>
                <a:lnTo>
                  <a:pt x="43486" y="114937"/>
                </a:lnTo>
                <a:lnTo>
                  <a:pt x="43987" y="115051"/>
                </a:lnTo>
                <a:lnTo>
                  <a:pt x="44487" y="115142"/>
                </a:lnTo>
                <a:lnTo>
                  <a:pt x="45035" y="115221"/>
                </a:lnTo>
                <a:lnTo>
                  <a:pt x="45559" y="115267"/>
                </a:lnTo>
                <a:lnTo>
                  <a:pt x="46107" y="115301"/>
                </a:lnTo>
                <a:lnTo>
                  <a:pt x="46679" y="115312"/>
                </a:lnTo>
                <a:lnTo>
                  <a:pt x="47227" y="115301"/>
                </a:lnTo>
                <a:lnTo>
                  <a:pt x="47775" y="115278"/>
                </a:lnTo>
                <a:lnTo>
                  <a:pt x="48323" y="115221"/>
                </a:lnTo>
                <a:lnTo>
                  <a:pt x="48847" y="115142"/>
                </a:lnTo>
                <a:lnTo>
                  <a:pt x="49348" y="115051"/>
                </a:lnTo>
                <a:lnTo>
                  <a:pt x="49824" y="114937"/>
                </a:lnTo>
                <a:lnTo>
                  <a:pt x="50301" y="114800"/>
                </a:lnTo>
                <a:lnTo>
                  <a:pt x="50730" y="114640"/>
                </a:lnTo>
                <a:lnTo>
                  <a:pt x="50920" y="114549"/>
                </a:lnTo>
                <a:lnTo>
                  <a:pt x="51111" y="114458"/>
                </a:lnTo>
                <a:lnTo>
                  <a:pt x="51278" y="114356"/>
                </a:lnTo>
                <a:lnTo>
                  <a:pt x="51469" y="114253"/>
                </a:lnTo>
                <a:lnTo>
                  <a:pt x="51611" y="114139"/>
                </a:lnTo>
                <a:lnTo>
                  <a:pt x="51754" y="114025"/>
                </a:lnTo>
                <a:lnTo>
                  <a:pt x="51897" y="113911"/>
                </a:lnTo>
                <a:lnTo>
                  <a:pt x="52017" y="113786"/>
                </a:lnTo>
                <a:lnTo>
                  <a:pt x="52136" y="113661"/>
                </a:lnTo>
                <a:lnTo>
                  <a:pt x="52231" y="113524"/>
                </a:lnTo>
                <a:lnTo>
                  <a:pt x="52302" y="113376"/>
                </a:lnTo>
                <a:lnTo>
                  <a:pt x="52374" y="113239"/>
                </a:lnTo>
                <a:lnTo>
                  <a:pt x="52422" y="113080"/>
                </a:lnTo>
                <a:lnTo>
                  <a:pt x="52445" y="112920"/>
                </a:lnTo>
                <a:lnTo>
                  <a:pt x="52469" y="112761"/>
                </a:lnTo>
                <a:lnTo>
                  <a:pt x="52469" y="112601"/>
                </a:lnTo>
                <a:lnTo>
                  <a:pt x="52374" y="110745"/>
                </a:lnTo>
                <a:lnTo>
                  <a:pt x="52302" y="108899"/>
                </a:lnTo>
                <a:lnTo>
                  <a:pt x="52255" y="107054"/>
                </a:lnTo>
                <a:lnTo>
                  <a:pt x="52207" y="105209"/>
                </a:lnTo>
                <a:lnTo>
                  <a:pt x="52183" y="103363"/>
                </a:lnTo>
                <a:lnTo>
                  <a:pt x="52160" y="101518"/>
                </a:lnTo>
                <a:lnTo>
                  <a:pt x="52160" y="97839"/>
                </a:lnTo>
                <a:lnTo>
                  <a:pt x="52231" y="94159"/>
                </a:lnTo>
                <a:lnTo>
                  <a:pt x="52350" y="90480"/>
                </a:lnTo>
                <a:lnTo>
                  <a:pt x="52517" y="86801"/>
                </a:lnTo>
                <a:lnTo>
                  <a:pt x="52731" y="83133"/>
                </a:lnTo>
                <a:lnTo>
                  <a:pt x="52993" y="79453"/>
                </a:lnTo>
                <a:lnTo>
                  <a:pt x="53279" y="75786"/>
                </a:lnTo>
                <a:lnTo>
                  <a:pt x="53613" y="72106"/>
                </a:lnTo>
                <a:lnTo>
                  <a:pt x="53970" y="68438"/>
                </a:lnTo>
                <a:lnTo>
                  <a:pt x="54375" y="64759"/>
                </a:lnTo>
                <a:lnTo>
                  <a:pt x="54804" y="61080"/>
                </a:lnTo>
                <a:lnTo>
                  <a:pt x="55233" y="57400"/>
                </a:lnTo>
                <a:lnTo>
                  <a:pt x="55710" y="53721"/>
                </a:lnTo>
                <a:lnTo>
                  <a:pt x="57306" y="52457"/>
                </a:lnTo>
                <a:lnTo>
                  <a:pt x="58927" y="51204"/>
                </a:lnTo>
                <a:lnTo>
                  <a:pt x="60571" y="49962"/>
                </a:lnTo>
                <a:lnTo>
                  <a:pt x="62262" y="48743"/>
                </a:lnTo>
                <a:lnTo>
                  <a:pt x="64002" y="47536"/>
                </a:lnTo>
                <a:lnTo>
                  <a:pt x="65765" y="46328"/>
                </a:lnTo>
                <a:lnTo>
                  <a:pt x="67552" y="45155"/>
                </a:lnTo>
                <a:lnTo>
                  <a:pt x="69387" y="43982"/>
                </a:lnTo>
                <a:lnTo>
                  <a:pt x="71246" y="42831"/>
                </a:lnTo>
                <a:lnTo>
                  <a:pt x="73152" y="41692"/>
                </a:lnTo>
                <a:lnTo>
                  <a:pt x="75082" y="40564"/>
                </a:lnTo>
                <a:lnTo>
                  <a:pt x="77059" y="39459"/>
                </a:lnTo>
                <a:lnTo>
                  <a:pt x="79061" y="38366"/>
                </a:lnTo>
                <a:lnTo>
                  <a:pt x="81110" y="37295"/>
                </a:lnTo>
                <a:lnTo>
                  <a:pt x="83183" y="36236"/>
                </a:lnTo>
                <a:lnTo>
                  <a:pt x="85304" y="35199"/>
                </a:lnTo>
                <a:lnTo>
                  <a:pt x="84970" y="36384"/>
                </a:lnTo>
                <a:lnTo>
                  <a:pt x="84684" y="37568"/>
                </a:lnTo>
                <a:lnTo>
                  <a:pt x="84375" y="38753"/>
                </a:lnTo>
                <a:lnTo>
                  <a:pt x="84112" y="39938"/>
                </a:lnTo>
                <a:lnTo>
                  <a:pt x="83588" y="42319"/>
                </a:lnTo>
                <a:lnTo>
                  <a:pt x="83136" y="44699"/>
                </a:lnTo>
                <a:lnTo>
                  <a:pt x="82707" y="47080"/>
                </a:lnTo>
                <a:lnTo>
                  <a:pt x="82325" y="49461"/>
                </a:lnTo>
                <a:lnTo>
                  <a:pt x="81992" y="51853"/>
                </a:lnTo>
                <a:lnTo>
                  <a:pt x="81682" y="54245"/>
                </a:lnTo>
                <a:lnTo>
                  <a:pt x="81372" y="56626"/>
                </a:lnTo>
                <a:lnTo>
                  <a:pt x="81110" y="59018"/>
                </a:lnTo>
                <a:lnTo>
                  <a:pt x="80586" y="63802"/>
                </a:lnTo>
                <a:lnTo>
                  <a:pt x="80086" y="68575"/>
                </a:lnTo>
                <a:lnTo>
                  <a:pt x="79561" y="73348"/>
                </a:lnTo>
                <a:lnTo>
                  <a:pt x="79204" y="76173"/>
                </a:lnTo>
                <a:lnTo>
                  <a:pt x="78823" y="79021"/>
                </a:lnTo>
                <a:lnTo>
                  <a:pt x="78418" y="81857"/>
                </a:lnTo>
                <a:lnTo>
                  <a:pt x="77989" y="84716"/>
                </a:lnTo>
                <a:lnTo>
                  <a:pt x="77131" y="90423"/>
                </a:lnTo>
                <a:lnTo>
                  <a:pt x="76702" y="93282"/>
                </a:lnTo>
                <a:lnTo>
                  <a:pt x="76297" y="96141"/>
                </a:lnTo>
                <a:lnTo>
                  <a:pt x="75940" y="99000"/>
                </a:lnTo>
                <a:lnTo>
                  <a:pt x="75630" y="101860"/>
                </a:lnTo>
                <a:lnTo>
                  <a:pt x="75487" y="103284"/>
                </a:lnTo>
                <a:lnTo>
                  <a:pt x="75368" y="104719"/>
                </a:lnTo>
                <a:lnTo>
                  <a:pt x="75249" y="106143"/>
                </a:lnTo>
                <a:lnTo>
                  <a:pt x="75153" y="107578"/>
                </a:lnTo>
                <a:lnTo>
                  <a:pt x="75082" y="109002"/>
                </a:lnTo>
                <a:lnTo>
                  <a:pt x="75034" y="110426"/>
                </a:lnTo>
                <a:lnTo>
                  <a:pt x="74986" y="111850"/>
                </a:lnTo>
                <a:lnTo>
                  <a:pt x="74986" y="113273"/>
                </a:lnTo>
                <a:lnTo>
                  <a:pt x="74986" y="114697"/>
                </a:lnTo>
                <a:lnTo>
                  <a:pt x="75034" y="116110"/>
                </a:lnTo>
                <a:lnTo>
                  <a:pt x="75106" y="117534"/>
                </a:lnTo>
                <a:lnTo>
                  <a:pt x="75177" y="118946"/>
                </a:lnTo>
                <a:lnTo>
                  <a:pt x="75201" y="119117"/>
                </a:lnTo>
                <a:lnTo>
                  <a:pt x="75249" y="119288"/>
                </a:lnTo>
                <a:lnTo>
                  <a:pt x="75296" y="119447"/>
                </a:lnTo>
                <a:lnTo>
                  <a:pt x="75344" y="119596"/>
                </a:lnTo>
                <a:lnTo>
                  <a:pt x="75439" y="119744"/>
                </a:lnTo>
                <a:lnTo>
                  <a:pt x="75511" y="119892"/>
                </a:lnTo>
                <a:lnTo>
                  <a:pt x="75606" y="120028"/>
                </a:lnTo>
                <a:lnTo>
                  <a:pt x="75725" y="120165"/>
                </a:lnTo>
                <a:lnTo>
                  <a:pt x="75844" y="120290"/>
                </a:lnTo>
                <a:lnTo>
                  <a:pt x="75987" y="120404"/>
                </a:lnTo>
                <a:lnTo>
                  <a:pt x="76130" y="120518"/>
                </a:lnTo>
                <a:lnTo>
                  <a:pt x="76297" y="120632"/>
                </a:lnTo>
                <a:lnTo>
                  <a:pt x="76464" y="120735"/>
                </a:lnTo>
                <a:lnTo>
                  <a:pt x="76631" y="120837"/>
                </a:lnTo>
                <a:lnTo>
                  <a:pt x="77012" y="121008"/>
                </a:lnTo>
                <a:lnTo>
                  <a:pt x="77417" y="121168"/>
                </a:lnTo>
                <a:lnTo>
                  <a:pt x="77846" y="121304"/>
                </a:lnTo>
                <a:lnTo>
                  <a:pt x="78299" y="121418"/>
                </a:lnTo>
                <a:lnTo>
                  <a:pt x="78775" y="121509"/>
                </a:lnTo>
                <a:lnTo>
                  <a:pt x="79275" y="121578"/>
                </a:lnTo>
                <a:lnTo>
                  <a:pt x="79776" y="121623"/>
                </a:lnTo>
                <a:lnTo>
                  <a:pt x="80300" y="121646"/>
                </a:lnTo>
                <a:lnTo>
                  <a:pt x="80824" y="121657"/>
                </a:lnTo>
                <a:lnTo>
                  <a:pt x="81348" y="121646"/>
                </a:lnTo>
                <a:lnTo>
                  <a:pt x="81849" y="121600"/>
                </a:lnTo>
                <a:lnTo>
                  <a:pt x="82373" y="121543"/>
                </a:lnTo>
                <a:lnTo>
                  <a:pt x="82873" y="121464"/>
                </a:lnTo>
                <a:lnTo>
                  <a:pt x="83374" y="121373"/>
                </a:lnTo>
                <a:lnTo>
                  <a:pt x="83850" y="121247"/>
                </a:lnTo>
                <a:lnTo>
                  <a:pt x="84327" y="121111"/>
                </a:lnTo>
                <a:lnTo>
                  <a:pt x="84756" y="120951"/>
                </a:lnTo>
                <a:lnTo>
                  <a:pt x="85161" y="120769"/>
                </a:lnTo>
                <a:lnTo>
                  <a:pt x="85542" y="120564"/>
                </a:lnTo>
                <a:lnTo>
                  <a:pt x="85876" y="120347"/>
                </a:lnTo>
                <a:lnTo>
                  <a:pt x="86185" y="120108"/>
                </a:lnTo>
                <a:lnTo>
                  <a:pt x="86328" y="119971"/>
                </a:lnTo>
                <a:lnTo>
                  <a:pt x="86448" y="119846"/>
                </a:lnTo>
                <a:lnTo>
                  <a:pt x="86567" y="119709"/>
                </a:lnTo>
                <a:lnTo>
                  <a:pt x="86662" y="119561"/>
                </a:lnTo>
                <a:lnTo>
                  <a:pt x="86757" y="119413"/>
                </a:lnTo>
                <a:lnTo>
                  <a:pt x="86853" y="119265"/>
                </a:lnTo>
                <a:lnTo>
                  <a:pt x="86900" y="119106"/>
                </a:lnTo>
                <a:lnTo>
                  <a:pt x="86972" y="118946"/>
                </a:lnTo>
                <a:lnTo>
                  <a:pt x="87305" y="117613"/>
                </a:lnTo>
                <a:lnTo>
                  <a:pt x="87639" y="116281"/>
                </a:lnTo>
                <a:lnTo>
                  <a:pt x="87949" y="114937"/>
                </a:lnTo>
                <a:lnTo>
                  <a:pt x="88235" y="113604"/>
                </a:lnTo>
                <a:lnTo>
                  <a:pt x="88497" y="112260"/>
                </a:lnTo>
                <a:lnTo>
                  <a:pt x="88735" y="110916"/>
                </a:lnTo>
                <a:lnTo>
                  <a:pt x="88950" y="109560"/>
                </a:lnTo>
                <a:lnTo>
                  <a:pt x="89164" y="108216"/>
                </a:lnTo>
                <a:lnTo>
                  <a:pt x="89355" y="106872"/>
                </a:lnTo>
                <a:lnTo>
                  <a:pt x="89521" y="105516"/>
                </a:lnTo>
                <a:lnTo>
                  <a:pt x="89807" y="102805"/>
                </a:lnTo>
                <a:lnTo>
                  <a:pt x="90069" y="100105"/>
                </a:lnTo>
                <a:lnTo>
                  <a:pt x="90284" y="97383"/>
                </a:lnTo>
                <a:lnTo>
                  <a:pt x="90451" y="94672"/>
                </a:lnTo>
                <a:lnTo>
                  <a:pt x="90617" y="91961"/>
                </a:lnTo>
                <a:lnTo>
                  <a:pt x="90880" y="86539"/>
                </a:lnTo>
                <a:lnTo>
                  <a:pt x="91023" y="83828"/>
                </a:lnTo>
                <a:lnTo>
                  <a:pt x="91189" y="81128"/>
                </a:lnTo>
                <a:lnTo>
                  <a:pt x="91356" y="78428"/>
                </a:lnTo>
                <a:lnTo>
                  <a:pt x="91571" y="75740"/>
                </a:lnTo>
                <a:lnTo>
                  <a:pt x="91833" y="73052"/>
                </a:lnTo>
                <a:lnTo>
                  <a:pt x="92095" y="70352"/>
                </a:lnTo>
                <a:lnTo>
                  <a:pt x="92643" y="64953"/>
                </a:lnTo>
                <a:lnTo>
                  <a:pt x="93167" y="59553"/>
                </a:lnTo>
                <a:lnTo>
                  <a:pt x="93405" y="56842"/>
                </a:lnTo>
                <a:lnTo>
                  <a:pt x="93620" y="54142"/>
                </a:lnTo>
                <a:lnTo>
                  <a:pt x="93810" y="51443"/>
                </a:lnTo>
                <a:lnTo>
                  <a:pt x="93953" y="48732"/>
                </a:lnTo>
                <a:lnTo>
                  <a:pt x="94049" y="46032"/>
                </a:lnTo>
                <a:lnTo>
                  <a:pt x="94072" y="44677"/>
                </a:lnTo>
                <a:lnTo>
                  <a:pt x="94072" y="43332"/>
                </a:lnTo>
                <a:lnTo>
                  <a:pt x="94072" y="41977"/>
                </a:lnTo>
                <a:lnTo>
                  <a:pt x="94049" y="40633"/>
                </a:lnTo>
                <a:lnTo>
                  <a:pt x="94025" y="39277"/>
                </a:lnTo>
                <a:lnTo>
                  <a:pt x="93953" y="37933"/>
                </a:lnTo>
                <a:lnTo>
                  <a:pt x="93882" y="36577"/>
                </a:lnTo>
                <a:lnTo>
                  <a:pt x="93787" y="35233"/>
                </a:lnTo>
                <a:lnTo>
                  <a:pt x="93667" y="33889"/>
                </a:lnTo>
                <a:lnTo>
                  <a:pt x="93524" y="32545"/>
                </a:lnTo>
                <a:lnTo>
                  <a:pt x="93501" y="32420"/>
                </a:lnTo>
                <a:lnTo>
                  <a:pt x="93453" y="32306"/>
                </a:lnTo>
                <a:lnTo>
                  <a:pt x="93405" y="32203"/>
                </a:lnTo>
                <a:lnTo>
                  <a:pt x="93334" y="32101"/>
                </a:lnTo>
                <a:lnTo>
                  <a:pt x="93239" y="31998"/>
                </a:lnTo>
                <a:lnTo>
                  <a:pt x="93143" y="31896"/>
                </a:lnTo>
                <a:lnTo>
                  <a:pt x="92905" y="31713"/>
                </a:lnTo>
                <a:lnTo>
                  <a:pt x="94978" y="30825"/>
                </a:lnTo>
                <a:lnTo>
                  <a:pt x="97075" y="29971"/>
                </a:lnTo>
                <a:lnTo>
                  <a:pt x="99195" y="29116"/>
                </a:lnTo>
                <a:lnTo>
                  <a:pt x="101340" y="28285"/>
                </a:lnTo>
                <a:lnTo>
                  <a:pt x="103532" y="27476"/>
                </a:lnTo>
                <a:lnTo>
                  <a:pt x="105724" y="26679"/>
                </a:lnTo>
                <a:lnTo>
                  <a:pt x="107964" y="25893"/>
                </a:lnTo>
                <a:lnTo>
                  <a:pt x="110228" y="25129"/>
                </a:lnTo>
                <a:lnTo>
                  <a:pt x="112515" y="24389"/>
                </a:lnTo>
                <a:lnTo>
                  <a:pt x="114826" y="23660"/>
                </a:lnTo>
                <a:lnTo>
                  <a:pt x="117162" y="22954"/>
                </a:lnTo>
                <a:lnTo>
                  <a:pt x="119520" y="22259"/>
                </a:lnTo>
                <a:lnTo>
                  <a:pt x="121927" y="21587"/>
                </a:lnTo>
                <a:lnTo>
                  <a:pt x="124358" y="20938"/>
                </a:lnTo>
                <a:lnTo>
                  <a:pt x="126788" y="20300"/>
                </a:lnTo>
                <a:lnTo>
                  <a:pt x="129266" y="19685"/>
                </a:lnTo>
                <a:lnTo>
                  <a:pt x="128647" y="22749"/>
                </a:lnTo>
                <a:lnTo>
                  <a:pt x="128051" y="25802"/>
                </a:lnTo>
                <a:lnTo>
                  <a:pt x="127455" y="28866"/>
                </a:lnTo>
                <a:lnTo>
                  <a:pt x="126931" y="31919"/>
                </a:lnTo>
                <a:lnTo>
                  <a:pt x="126407" y="34983"/>
                </a:lnTo>
                <a:lnTo>
                  <a:pt x="125906" y="38036"/>
                </a:lnTo>
                <a:lnTo>
                  <a:pt x="125430" y="41088"/>
                </a:lnTo>
                <a:lnTo>
                  <a:pt x="125001" y="44153"/>
                </a:lnTo>
                <a:lnTo>
                  <a:pt x="124596" y="47205"/>
                </a:lnTo>
                <a:lnTo>
                  <a:pt x="124191" y="50270"/>
                </a:lnTo>
                <a:lnTo>
                  <a:pt x="123833" y="53322"/>
                </a:lnTo>
                <a:lnTo>
                  <a:pt x="123500" y="56387"/>
                </a:lnTo>
                <a:lnTo>
                  <a:pt x="123214" y="59439"/>
                </a:lnTo>
                <a:lnTo>
                  <a:pt x="122928" y="62504"/>
                </a:lnTo>
                <a:lnTo>
                  <a:pt x="122690" y="65568"/>
                </a:lnTo>
                <a:lnTo>
                  <a:pt x="122451" y="68621"/>
                </a:lnTo>
                <a:lnTo>
                  <a:pt x="122261" y="71685"/>
                </a:lnTo>
                <a:lnTo>
                  <a:pt x="122094" y="74749"/>
                </a:lnTo>
                <a:lnTo>
                  <a:pt x="121975" y="77802"/>
                </a:lnTo>
                <a:lnTo>
                  <a:pt x="121856" y="80866"/>
                </a:lnTo>
                <a:lnTo>
                  <a:pt x="121760" y="83930"/>
                </a:lnTo>
                <a:lnTo>
                  <a:pt x="121713" y="86994"/>
                </a:lnTo>
                <a:lnTo>
                  <a:pt x="121689" y="90059"/>
                </a:lnTo>
                <a:lnTo>
                  <a:pt x="121689" y="93123"/>
                </a:lnTo>
                <a:lnTo>
                  <a:pt x="121736" y="96187"/>
                </a:lnTo>
                <a:lnTo>
                  <a:pt x="121784" y="99262"/>
                </a:lnTo>
                <a:lnTo>
                  <a:pt x="121879" y="102327"/>
                </a:lnTo>
                <a:lnTo>
                  <a:pt x="121999" y="105391"/>
                </a:lnTo>
                <a:lnTo>
                  <a:pt x="122142" y="108466"/>
                </a:lnTo>
                <a:lnTo>
                  <a:pt x="122332" y="111542"/>
                </a:lnTo>
                <a:lnTo>
                  <a:pt x="122523" y="114606"/>
                </a:lnTo>
                <a:lnTo>
                  <a:pt x="122761" y="117682"/>
                </a:lnTo>
                <a:lnTo>
                  <a:pt x="122785" y="117853"/>
                </a:lnTo>
                <a:lnTo>
                  <a:pt x="122833" y="118024"/>
                </a:lnTo>
                <a:lnTo>
                  <a:pt x="122880" y="118183"/>
                </a:lnTo>
                <a:lnTo>
                  <a:pt x="122952" y="118343"/>
                </a:lnTo>
                <a:lnTo>
                  <a:pt x="123047" y="118491"/>
                </a:lnTo>
                <a:lnTo>
                  <a:pt x="123142" y="118639"/>
                </a:lnTo>
                <a:lnTo>
                  <a:pt x="123261" y="118775"/>
                </a:lnTo>
                <a:lnTo>
                  <a:pt x="123381" y="118912"/>
                </a:lnTo>
                <a:lnTo>
                  <a:pt x="123524" y="119037"/>
                </a:lnTo>
                <a:lnTo>
                  <a:pt x="123690" y="119163"/>
                </a:lnTo>
                <a:lnTo>
                  <a:pt x="123857" y="119277"/>
                </a:lnTo>
                <a:lnTo>
                  <a:pt x="124024" y="119391"/>
                </a:lnTo>
                <a:lnTo>
                  <a:pt x="124215" y="119493"/>
                </a:lnTo>
                <a:lnTo>
                  <a:pt x="124405" y="119596"/>
                </a:lnTo>
                <a:lnTo>
                  <a:pt x="124620" y="119698"/>
                </a:lnTo>
                <a:lnTo>
                  <a:pt x="124834" y="119778"/>
                </a:lnTo>
                <a:lnTo>
                  <a:pt x="125287" y="119949"/>
                </a:lnTo>
                <a:lnTo>
                  <a:pt x="125787" y="120085"/>
                </a:lnTo>
                <a:lnTo>
                  <a:pt x="126288" y="120211"/>
                </a:lnTo>
                <a:lnTo>
                  <a:pt x="126836" y="120313"/>
                </a:lnTo>
                <a:lnTo>
                  <a:pt x="127384" y="120382"/>
                </a:lnTo>
                <a:lnTo>
                  <a:pt x="127932" y="120438"/>
                </a:lnTo>
                <a:lnTo>
                  <a:pt x="128504" y="120473"/>
                </a:lnTo>
                <a:lnTo>
                  <a:pt x="129075" y="120484"/>
                </a:lnTo>
                <a:lnTo>
                  <a:pt x="129647" y="120473"/>
                </a:lnTo>
                <a:lnTo>
                  <a:pt x="130219" y="120438"/>
                </a:lnTo>
                <a:lnTo>
                  <a:pt x="130767" y="120393"/>
                </a:lnTo>
                <a:lnTo>
                  <a:pt x="131291" y="120313"/>
                </a:lnTo>
                <a:lnTo>
                  <a:pt x="131816" y="120211"/>
                </a:lnTo>
                <a:lnTo>
                  <a:pt x="132316" y="120097"/>
                </a:lnTo>
                <a:lnTo>
                  <a:pt x="132769" y="119949"/>
                </a:lnTo>
                <a:lnTo>
                  <a:pt x="132983" y="119869"/>
                </a:lnTo>
                <a:lnTo>
                  <a:pt x="133198" y="119789"/>
                </a:lnTo>
                <a:lnTo>
                  <a:pt x="133412" y="119698"/>
                </a:lnTo>
                <a:lnTo>
                  <a:pt x="133603" y="119596"/>
                </a:lnTo>
                <a:lnTo>
                  <a:pt x="133769" y="119504"/>
                </a:lnTo>
                <a:lnTo>
                  <a:pt x="133936" y="119391"/>
                </a:lnTo>
                <a:lnTo>
                  <a:pt x="134103" y="119277"/>
                </a:lnTo>
                <a:lnTo>
                  <a:pt x="134246" y="119163"/>
                </a:lnTo>
                <a:lnTo>
                  <a:pt x="134389" y="119037"/>
                </a:lnTo>
                <a:lnTo>
                  <a:pt x="134508" y="118912"/>
                </a:lnTo>
                <a:lnTo>
                  <a:pt x="134603" y="118775"/>
                </a:lnTo>
                <a:lnTo>
                  <a:pt x="134699" y="118639"/>
                </a:lnTo>
                <a:lnTo>
                  <a:pt x="134770" y="118491"/>
                </a:lnTo>
                <a:lnTo>
                  <a:pt x="134842" y="118343"/>
                </a:lnTo>
                <a:lnTo>
                  <a:pt x="134889" y="118183"/>
                </a:lnTo>
                <a:lnTo>
                  <a:pt x="134913" y="118024"/>
                </a:lnTo>
                <a:lnTo>
                  <a:pt x="134913" y="117853"/>
                </a:lnTo>
                <a:lnTo>
                  <a:pt x="134913" y="117682"/>
                </a:lnTo>
                <a:lnTo>
                  <a:pt x="134627" y="114561"/>
                </a:lnTo>
                <a:lnTo>
                  <a:pt x="134365" y="111440"/>
                </a:lnTo>
                <a:lnTo>
                  <a:pt x="134127" y="108318"/>
                </a:lnTo>
                <a:lnTo>
                  <a:pt x="133912" y="105197"/>
                </a:lnTo>
                <a:lnTo>
                  <a:pt x="133722" y="102076"/>
                </a:lnTo>
                <a:lnTo>
                  <a:pt x="133555" y="98955"/>
                </a:lnTo>
                <a:lnTo>
                  <a:pt x="133412" y="95834"/>
                </a:lnTo>
                <a:lnTo>
                  <a:pt x="133293" y="92713"/>
                </a:lnTo>
                <a:lnTo>
                  <a:pt x="133198" y="89580"/>
                </a:lnTo>
                <a:lnTo>
                  <a:pt x="133126" y="86459"/>
                </a:lnTo>
                <a:lnTo>
                  <a:pt x="133078" y="83338"/>
                </a:lnTo>
                <a:lnTo>
                  <a:pt x="133055" y="80205"/>
                </a:lnTo>
                <a:lnTo>
                  <a:pt x="133055" y="77084"/>
                </a:lnTo>
                <a:lnTo>
                  <a:pt x="133078" y="73963"/>
                </a:lnTo>
                <a:lnTo>
                  <a:pt x="133126" y="70842"/>
                </a:lnTo>
                <a:lnTo>
                  <a:pt x="133198" y="67709"/>
                </a:lnTo>
                <a:lnTo>
                  <a:pt x="133293" y="64588"/>
                </a:lnTo>
                <a:lnTo>
                  <a:pt x="133412" y="61467"/>
                </a:lnTo>
                <a:lnTo>
                  <a:pt x="133555" y="58334"/>
                </a:lnTo>
                <a:lnTo>
                  <a:pt x="133722" y="55213"/>
                </a:lnTo>
                <a:lnTo>
                  <a:pt x="133912" y="52092"/>
                </a:lnTo>
                <a:lnTo>
                  <a:pt x="134127" y="48971"/>
                </a:lnTo>
                <a:lnTo>
                  <a:pt x="134365" y="45850"/>
                </a:lnTo>
                <a:lnTo>
                  <a:pt x="134651" y="42729"/>
                </a:lnTo>
                <a:lnTo>
                  <a:pt x="134937" y="39607"/>
                </a:lnTo>
                <a:lnTo>
                  <a:pt x="135247" y="36486"/>
                </a:lnTo>
                <a:lnTo>
                  <a:pt x="135604" y="33365"/>
                </a:lnTo>
                <a:lnTo>
                  <a:pt x="135962" y="30244"/>
                </a:lnTo>
                <a:lnTo>
                  <a:pt x="136367" y="27123"/>
                </a:lnTo>
                <a:lnTo>
                  <a:pt x="136772" y="24013"/>
                </a:lnTo>
                <a:lnTo>
                  <a:pt x="137225" y="20892"/>
                </a:lnTo>
                <a:lnTo>
                  <a:pt x="137701" y="17782"/>
                </a:lnTo>
                <a:lnTo>
                  <a:pt x="140012" y="17304"/>
                </a:lnTo>
                <a:lnTo>
                  <a:pt x="142324" y="16848"/>
                </a:lnTo>
                <a:lnTo>
                  <a:pt x="144683" y="16404"/>
                </a:lnTo>
                <a:lnTo>
                  <a:pt x="147042" y="15982"/>
                </a:lnTo>
                <a:lnTo>
                  <a:pt x="149424" y="15584"/>
                </a:lnTo>
                <a:lnTo>
                  <a:pt x="151831" y="15185"/>
                </a:lnTo>
                <a:lnTo>
                  <a:pt x="154238" y="14821"/>
                </a:lnTo>
                <a:lnTo>
                  <a:pt x="156692" y="14456"/>
                </a:lnTo>
                <a:lnTo>
                  <a:pt x="159146" y="14126"/>
                </a:lnTo>
                <a:lnTo>
                  <a:pt x="161624" y="13807"/>
                </a:lnTo>
                <a:lnTo>
                  <a:pt x="164126" y="13499"/>
                </a:lnTo>
                <a:lnTo>
                  <a:pt x="166652" y="13214"/>
                </a:lnTo>
                <a:lnTo>
                  <a:pt x="169178" y="12952"/>
                </a:lnTo>
                <a:lnTo>
                  <a:pt x="171751" y="12713"/>
                </a:lnTo>
                <a:lnTo>
                  <a:pt x="174324" y="12485"/>
                </a:lnTo>
                <a:lnTo>
                  <a:pt x="176922" y="12280"/>
                </a:lnTo>
                <a:lnTo>
                  <a:pt x="176922" y="12280"/>
                </a:lnTo>
                <a:lnTo>
                  <a:pt x="176421" y="13955"/>
                </a:lnTo>
                <a:lnTo>
                  <a:pt x="175968" y="15629"/>
                </a:lnTo>
                <a:lnTo>
                  <a:pt x="175516" y="17304"/>
                </a:lnTo>
                <a:lnTo>
                  <a:pt x="175063" y="18978"/>
                </a:lnTo>
                <a:lnTo>
                  <a:pt x="174658" y="20664"/>
                </a:lnTo>
                <a:lnTo>
                  <a:pt x="174277" y="22350"/>
                </a:lnTo>
                <a:lnTo>
                  <a:pt x="173895" y="24047"/>
                </a:lnTo>
                <a:lnTo>
                  <a:pt x="173538" y="25733"/>
                </a:lnTo>
                <a:lnTo>
                  <a:pt x="173204" y="27430"/>
                </a:lnTo>
                <a:lnTo>
                  <a:pt x="172895" y="29128"/>
                </a:lnTo>
                <a:lnTo>
                  <a:pt x="172585" y="30825"/>
                </a:lnTo>
                <a:lnTo>
                  <a:pt x="172323" y="32522"/>
                </a:lnTo>
                <a:lnTo>
                  <a:pt x="172061" y="34220"/>
                </a:lnTo>
                <a:lnTo>
                  <a:pt x="171822" y="35928"/>
                </a:lnTo>
                <a:lnTo>
                  <a:pt x="171584" y="37637"/>
                </a:lnTo>
                <a:lnTo>
                  <a:pt x="171370" y="39345"/>
                </a:lnTo>
                <a:lnTo>
                  <a:pt x="171179" y="41054"/>
                </a:lnTo>
                <a:lnTo>
                  <a:pt x="171012" y="42763"/>
                </a:lnTo>
                <a:lnTo>
                  <a:pt x="170845" y="44471"/>
                </a:lnTo>
                <a:lnTo>
                  <a:pt x="170702" y="46192"/>
                </a:lnTo>
                <a:lnTo>
                  <a:pt x="170560" y="47900"/>
                </a:lnTo>
                <a:lnTo>
                  <a:pt x="170464" y="49620"/>
                </a:lnTo>
                <a:lnTo>
                  <a:pt x="170345" y="51340"/>
                </a:lnTo>
                <a:lnTo>
                  <a:pt x="170274" y="53060"/>
                </a:lnTo>
                <a:lnTo>
                  <a:pt x="170131" y="56500"/>
                </a:lnTo>
                <a:lnTo>
                  <a:pt x="170059" y="59941"/>
                </a:lnTo>
                <a:lnTo>
                  <a:pt x="170035" y="63381"/>
                </a:lnTo>
                <a:lnTo>
                  <a:pt x="170059" y="66821"/>
                </a:lnTo>
                <a:lnTo>
                  <a:pt x="170154" y="70272"/>
                </a:lnTo>
                <a:lnTo>
                  <a:pt x="170274" y="73712"/>
                </a:lnTo>
                <a:lnTo>
                  <a:pt x="170417" y="77152"/>
                </a:lnTo>
                <a:lnTo>
                  <a:pt x="170631" y="80593"/>
                </a:lnTo>
                <a:lnTo>
                  <a:pt x="170869" y="84033"/>
                </a:lnTo>
                <a:lnTo>
                  <a:pt x="171131" y="87473"/>
                </a:lnTo>
                <a:lnTo>
                  <a:pt x="171441" y="90901"/>
                </a:lnTo>
                <a:lnTo>
                  <a:pt x="171775" y="94319"/>
                </a:lnTo>
                <a:lnTo>
                  <a:pt x="172156" y="97736"/>
                </a:lnTo>
                <a:lnTo>
                  <a:pt x="172537" y="101153"/>
                </a:lnTo>
                <a:lnTo>
                  <a:pt x="172942" y="104559"/>
                </a:lnTo>
                <a:lnTo>
                  <a:pt x="173395" y="107954"/>
                </a:lnTo>
                <a:lnTo>
                  <a:pt x="173848" y="111337"/>
                </a:lnTo>
                <a:lnTo>
                  <a:pt x="174300" y="114720"/>
                </a:lnTo>
                <a:lnTo>
                  <a:pt x="175277" y="121441"/>
                </a:lnTo>
                <a:lnTo>
                  <a:pt x="175325" y="121612"/>
                </a:lnTo>
                <a:lnTo>
                  <a:pt x="175373" y="121771"/>
                </a:lnTo>
                <a:lnTo>
                  <a:pt x="175444" y="121931"/>
                </a:lnTo>
                <a:lnTo>
                  <a:pt x="175516" y="122090"/>
                </a:lnTo>
                <a:lnTo>
                  <a:pt x="175611" y="122238"/>
                </a:lnTo>
                <a:lnTo>
                  <a:pt x="175730" y="122386"/>
                </a:lnTo>
                <a:lnTo>
                  <a:pt x="175849" y="122523"/>
                </a:lnTo>
                <a:lnTo>
                  <a:pt x="175992" y="122660"/>
                </a:lnTo>
                <a:lnTo>
                  <a:pt x="176135" y="122785"/>
                </a:lnTo>
                <a:lnTo>
                  <a:pt x="176302" y="122910"/>
                </a:lnTo>
                <a:lnTo>
                  <a:pt x="176469" y="123036"/>
                </a:lnTo>
                <a:lnTo>
                  <a:pt x="176659" y="123138"/>
                </a:lnTo>
                <a:lnTo>
                  <a:pt x="176850" y="123252"/>
                </a:lnTo>
                <a:lnTo>
                  <a:pt x="177041" y="123355"/>
                </a:lnTo>
                <a:lnTo>
                  <a:pt x="177255" y="123446"/>
                </a:lnTo>
                <a:lnTo>
                  <a:pt x="177493" y="123537"/>
                </a:lnTo>
                <a:lnTo>
                  <a:pt x="177946" y="123708"/>
                </a:lnTo>
                <a:lnTo>
                  <a:pt x="178446" y="123844"/>
                </a:lnTo>
                <a:lnTo>
                  <a:pt x="178971" y="123970"/>
                </a:lnTo>
                <a:lnTo>
                  <a:pt x="179519" y="124072"/>
                </a:lnTo>
                <a:lnTo>
                  <a:pt x="180067" y="124152"/>
                </a:lnTo>
                <a:lnTo>
                  <a:pt x="180639" y="124209"/>
                </a:lnTo>
                <a:lnTo>
                  <a:pt x="181187" y="124243"/>
                </a:lnTo>
                <a:lnTo>
                  <a:pt x="181759" y="124254"/>
                </a:lnTo>
                <a:lnTo>
                  <a:pt x="182330" y="124243"/>
                </a:lnTo>
                <a:lnTo>
                  <a:pt x="182902" y="124209"/>
                </a:lnTo>
                <a:lnTo>
                  <a:pt x="183450" y="124152"/>
                </a:lnTo>
                <a:lnTo>
                  <a:pt x="183975" y="124084"/>
                </a:lnTo>
                <a:lnTo>
                  <a:pt x="184499" y="123981"/>
                </a:lnTo>
                <a:lnTo>
                  <a:pt x="184975" y="123867"/>
                </a:lnTo>
                <a:lnTo>
                  <a:pt x="185452" y="123719"/>
                </a:lnTo>
                <a:lnTo>
                  <a:pt x="185666" y="123639"/>
                </a:lnTo>
                <a:lnTo>
                  <a:pt x="185857" y="123560"/>
                </a:lnTo>
                <a:lnTo>
                  <a:pt x="186071" y="123469"/>
                </a:lnTo>
                <a:lnTo>
                  <a:pt x="186262" y="123366"/>
                </a:lnTo>
                <a:lnTo>
                  <a:pt x="186429" y="123263"/>
                </a:lnTo>
                <a:lnTo>
                  <a:pt x="186596" y="123161"/>
                </a:lnTo>
                <a:lnTo>
                  <a:pt x="186762" y="123047"/>
                </a:lnTo>
                <a:lnTo>
                  <a:pt x="186905" y="122933"/>
                </a:lnTo>
                <a:lnTo>
                  <a:pt x="187024" y="122808"/>
                </a:lnTo>
                <a:lnTo>
                  <a:pt x="187144" y="122671"/>
                </a:lnTo>
                <a:lnTo>
                  <a:pt x="187239" y="122534"/>
                </a:lnTo>
                <a:lnTo>
                  <a:pt x="187334" y="122398"/>
                </a:lnTo>
                <a:lnTo>
                  <a:pt x="187406" y="122250"/>
                </a:lnTo>
                <a:lnTo>
                  <a:pt x="187453" y="122102"/>
                </a:lnTo>
                <a:lnTo>
                  <a:pt x="187501" y="121942"/>
                </a:lnTo>
                <a:lnTo>
                  <a:pt x="187525" y="121783"/>
                </a:lnTo>
                <a:lnTo>
                  <a:pt x="187525" y="121612"/>
                </a:lnTo>
                <a:lnTo>
                  <a:pt x="187525" y="121441"/>
                </a:lnTo>
                <a:lnTo>
                  <a:pt x="187167" y="118001"/>
                </a:lnTo>
                <a:lnTo>
                  <a:pt x="186834" y="114572"/>
                </a:lnTo>
                <a:lnTo>
                  <a:pt x="186572" y="111143"/>
                </a:lnTo>
                <a:lnTo>
                  <a:pt x="186333" y="107715"/>
                </a:lnTo>
                <a:lnTo>
                  <a:pt x="186119" y="104286"/>
                </a:lnTo>
                <a:lnTo>
                  <a:pt x="185952" y="100857"/>
                </a:lnTo>
                <a:lnTo>
                  <a:pt x="185809" y="97429"/>
                </a:lnTo>
                <a:lnTo>
                  <a:pt x="185714" y="94000"/>
                </a:lnTo>
                <a:lnTo>
                  <a:pt x="185619" y="90571"/>
                </a:lnTo>
                <a:lnTo>
                  <a:pt x="185571" y="87142"/>
                </a:lnTo>
                <a:lnTo>
                  <a:pt x="185523" y="83714"/>
                </a:lnTo>
                <a:lnTo>
                  <a:pt x="185500" y="80296"/>
                </a:lnTo>
                <a:lnTo>
                  <a:pt x="185500" y="73439"/>
                </a:lnTo>
                <a:lnTo>
                  <a:pt x="185547" y="66593"/>
                </a:lnTo>
                <a:lnTo>
                  <a:pt x="185666" y="52889"/>
                </a:lnTo>
                <a:lnTo>
                  <a:pt x="185690" y="46043"/>
                </a:lnTo>
                <a:lnTo>
                  <a:pt x="185690" y="39186"/>
                </a:lnTo>
                <a:lnTo>
                  <a:pt x="185666" y="35769"/>
                </a:lnTo>
                <a:lnTo>
                  <a:pt x="185619" y="32340"/>
                </a:lnTo>
                <a:lnTo>
                  <a:pt x="185571" y="28911"/>
                </a:lnTo>
                <a:lnTo>
                  <a:pt x="185476" y="25494"/>
                </a:lnTo>
                <a:lnTo>
                  <a:pt x="185357" y="22065"/>
                </a:lnTo>
                <a:lnTo>
                  <a:pt x="185237" y="18637"/>
                </a:lnTo>
                <a:lnTo>
                  <a:pt x="185047" y="15208"/>
                </a:lnTo>
                <a:lnTo>
                  <a:pt x="184856" y="11779"/>
                </a:lnTo>
                <a:lnTo>
                  <a:pt x="187763" y="11642"/>
                </a:lnTo>
                <a:lnTo>
                  <a:pt x="190694" y="11529"/>
                </a:lnTo>
                <a:lnTo>
                  <a:pt x="193649" y="11437"/>
                </a:lnTo>
                <a:lnTo>
                  <a:pt x="196603" y="11358"/>
                </a:lnTo>
                <a:lnTo>
                  <a:pt x="199606" y="11312"/>
                </a:lnTo>
                <a:lnTo>
                  <a:pt x="202608" y="11289"/>
                </a:lnTo>
                <a:lnTo>
                  <a:pt x="205658" y="11301"/>
                </a:lnTo>
                <a:lnTo>
                  <a:pt x="208708" y="11323"/>
                </a:lnTo>
                <a:lnTo>
                  <a:pt x="210447" y="11358"/>
                </a:lnTo>
                <a:lnTo>
                  <a:pt x="212163" y="11415"/>
                </a:lnTo>
                <a:lnTo>
                  <a:pt x="215594" y="11529"/>
                </a:lnTo>
                <a:lnTo>
                  <a:pt x="214712" y="14900"/>
                </a:lnTo>
                <a:lnTo>
                  <a:pt x="213878" y="18272"/>
                </a:lnTo>
                <a:lnTo>
                  <a:pt x="213092" y="21655"/>
                </a:lnTo>
                <a:lnTo>
                  <a:pt x="212330" y="25038"/>
                </a:lnTo>
                <a:lnTo>
                  <a:pt x="211591" y="28421"/>
                </a:lnTo>
                <a:lnTo>
                  <a:pt x="210900" y="31805"/>
                </a:lnTo>
                <a:lnTo>
                  <a:pt x="210257" y="35199"/>
                </a:lnTo>
                <a:lnTo>
                  <a:pt x="209613" y="38582"/>
                </a:lnTo>
                <a:lnTo>
                  <a:pt x="209017" y="41977"/>
                </a:lnTo>
                <a:lnTo>
                  <a:pt x="208446" y="45371"/>
                </a:lnTo>
                <a:lnTo>
                  <a:pt x="207874" y="48777"/>
                </a:lnTo>
                <a:lnTo>
                  <a:pt x="207350" y="52172"/>
                </a:lnTo>
                <a:lnTo>
                  <a:pt x="206849" y="55578"/>
                </a:lnTo>
                <a:lnTo>
                  <a:pt x="206349" y="58972"/>
                </a:lnTo>
                <a:lnTo>
                  <a:pt x="205872" y="62378"/>
                </a:lnTo>
                <a:lnTo>
                  <a:pt x="205419" y="65784"/>
                </a:lnTo>
                <a:lnTo>
                  <a:pt x="204538" y="72585"/>
                </a:lnTo>
                <a:lnTo>
                  <a:pt x="203680" y="79396"/>
                </a:lnTo>
                <a:lnTo>
                  <a:pt x="202060" y="93009"/>
                </a:lnTo>
                <a:lnTo>
                  <a:pt x="201226" y="99809"/>
                </a:lnTo>
                <a:lnTo>
                  <a:pt x="200392" y="106610"/>
                </a:lnTo>
                <a:lnTo>
                  <a:pt x="199510" y="113399"/>
                </a:lnTo>
                <a:lnTo>
                  <a:pt x="199057" y="116782"/>
                </a:lnTo>
                <a:lnTo>
                  <a:pt x="198581" y="120176"/>
                </a:lnTo>
                <a:lnTo>
                  <a:pt x="198557" y="120347"/>
                </a:lnTo>
                <a:lnTo>
                  <a:pt x="198557" y="120507"/>
                </a:lnTo>
                <a:lnTo>
                  <a:pt x="198581" y="120666"/>
                </a:lnTo>
                <a:lnTo>
                  <a:pt x="198629" y="120826"/>
                </a:lnTo>
                <a:lnTo>
                  <a:pt x="198676" y="120974"/>
                </a:lnTo>
                <a:lnTo>
                  <a:pt x="198748" y="121111"/>
                </a:lnTo>
                <a:lnTo>
                  <a:pt x="198819" y="121247"/>
                </a:lnTo>
                <a:lnTo>
                  <a:pt x="198915" y="121384"/>
                </a:lnTo>
                <a:lnTo>
                  <a:pt x="199034" y="121509"/>
                </a:lnTo>
                <a:lnTo>
                  <a:pt x="199153" y="121635"/>
                </a:lnTo>
                <a:lnTo>
                  <a:pt x="199296" y="121748"/>
                </a:lnTo>
                <a:lnTo>
                  <a:pt x="199439" y="121862"/>
                </a:lnTo>
                <a:lnTo>
                  <a:pt x="199606" y="121965"/>
                </a:lnTo>
                <a:lnTo>
                  <a:pt x="199796" y="122067"/>
                </a:lnTo>
                <a:lnTo>
                  <a:pt x="199963" y="122159"/>
                </a:lnTo>
                <a:lnTo>
                  <a:pt x="200177" y="122250"/>
                </a:lnTo>
                <a:lnTo>
                  <a:pt x="200368" y="122341"/>
                </a:lnTo>
                <a:lnTo>
                  <a:pt x="200582" y="122409"/>
                </a:lnTo>
                <a:lnTo>
                  <a:pt x="201035" y="122557"/>
                </a:lnTo>
                <a:lnTo>
                  <a:pt x="201512" y="122671"/>
                </a:lnTo>
                <a:lnTo>
                  <a:pt x="202036" y="122774"/>
                </a:lnTo>
                <a:lnTo>
                  <a:pt x="202560" y="122842"/>
                </a:lnTo>
                <a:lnTo>
                  <a:pt x="203108" y="122899"/>
                </a:lnTo>
                <a:lnTo>
                  <a:pt x="203656" y="122933"/>
                </a:lnTo>
                <a:lnTo>
                  <a:pt x="204228" y="122945"/>
                </a:lnTo>
                <a:lnTo>
                  <a:pt x="204776" y="122933"/>
                </a:lnTo>
                <a:lnTo>
                  <a:pt x="205348" y="122899"/>
                </a:lnTo>
                <a:lnTo>
                  <a:pt x="205920" y="122842"/>
                </a:lnTo>
                <a:lnTo>
                  <a:pt x="206468" y="122774"/>
                </a:lnTo>
                <a:lnTo>
                  <a:pt x="206992" y="122671"/>
                </a:lnTo>
                <a:lnTo>
                  <a:pt x="207516" y="122557"/>
                </a:lnTo>
                <a:lnTo>
                  <a:pt x="207993" y="122409"/>
                </a:lnTo>
                <a:lnTo>
                  <a:pt x="208469" y="122250"/>
                </a:lnTo>
                <a:lnTo>
                  <a:pt x="208684" y="122159"/>
                </a:lnTo>
                <a:lnTo>
                  <a:pt x="208898" y="122067"/>
                </a:lnTo>
                <a:lnTo>
                  <a:pt x="209089" y="121965"/>
                </a:lnTo>
                <a:lnTo>
                  <a:pt x="209280" y="121862"/>
                </a:lnTo>
                <a:lnTo>
                  <a:pt x="209470" y="121748"/>
                </a:lnTo>
                <a:lnTo>
                  <a:pt x="209637" y="121635"/>
                </a:lnTo>
                <a:lnTo>
                  <a:pt x="209804" y="121509"/>
                </a:lnTo>
                <a:lnTo>
                  <a:pt x="209947" y="121384"/>
                </a:lnTo>
                <a:lnTo>
                  <a:pt x="210090" y="121247"/>
                </a:lnTo>
                <a:lnTo>
                  <a:pt x="210209" y="121111"/>
                </a:lnTo>
                <a:lnTo>
                  <a:pt x="210304" y="120974"/>
                </a:lnTo>
                <a:lnTo>
                  <a:pt x="210399" y="120826"/>
                </a:lnTo>
                <a:lnTo>
                  <a:pt x="210495" y="120666"/>
                </a:lnTo>
                <a:lnTo>
                  <a:pt x="210542" y="120507"/>
                </a:lnTo>
                <a:lnTo>
                  <a:pt x="210590" y="120347"/>
                </a:lnTo>
                <a:lnTo>
                  <a:pt x="210638" y="120176"/>
                </a:lnTo>
                <a:lnTo>
                  <a:pt x="211090" y="116805"/>
                </a:lnTo>
                <a:lnTo>
                  <a:pt x="211591" y="113433"/>
                </a:lnTo>
                <a:lnTo>
                  <a:pt x="212592" y="106678"/>
                </a:lnTo>
                <a:lnTo>
                  <a:pt x="213616" y="99923"/>
                </a:lnTo>
                <a:lnTo>
                  <a:pt x="214688" y="93157"/>
                </a:lnTo>
                <a:lnTo>
                  <a:pt x="216809" y="79636"/>
                </a:lnTo>
                <a:lnTo>
                  <a:pt x="217858" y="72858"/>
                </a:lnTo>
                <a:lnTo>
                  <a:pt x="218858" y="66092"/>
                </a:lnTo>
                <a:lnTo>
                  <a:pt x="219335" y="62697"/>
                </a:lnTo>
                <a:lnTo>
                  <a:pt x="219811" y="59314"/>
                </a:lnTo>
                <a:lnTo>
                  <a:pt x="220264" y="55931"/>
                </a:lnTo>
                <a:lnTo>
                  <a:pt x="220693" y="52548"/>
                </a:lnTo>
                <a:lnTo>
                  <a:pt x="221122" y="49153"/>
                </a:lnTo>
                <a:lnTo>
                  <a:pt x="221503" y="45770"/>
                </a:lnTo>
                <a:lnTo>
                  <a:pt x="221861" y="42387"/>
                </a:lnTo>
                <a:lnTo>
                  <a:pt x="222218" y="38992"/>
                </a:lnTo>
                <a:lnTo>
                  <a:pt x="222528" y="35609"/>
                </a:lnTo>
                <a:lnTo>
                  <a:pt x="222790" y="32226"/>
                </a:lnTo>
                <a:lnTo>
                  <a:pt x="223052" y="28843"/>
                </a:lnTo>
                <a:lnTo>
                  <a:pt x="223266" y="25460"/>
                </a:lnTo>
                <a:lnTo>
                  <a:pt x="223457" y="22077"/>
                </a:lnTo>
                <a:lnTo>
                  <a:pt x="223600" y="18694"/>
                </a:lnTo>
                <a:lnTo>
                  <a:pt x="223695" y="15310"/>
                </a:lnTo>
                <a:lnTo>
                  <a:pt x="223767" y="11927"/>
                </a:lnTo>
                <a:lnTo>
                  <a:pt x="225339" y="12030"/>
                </a:lnTo>
                <a:lnTo>
                  <a:pt x="226912" y="12144"/>
                </a:lnTo>
                <a:lnTo>
                  <a:pt x="228485" y="12258"/>
                </a:lnTo>
                <a:lnTo>
                  <a:pt x="230034" y="12383"/>
                </a:lnTo>
                <a:lnTo>
                  <a:pt x="231606" y="12520"/>
                </a:lnTo>
                <a:lnTo>
                  <a:pt x="233155" y="12656"/>
                </a:lnTo>
                <a:lnTo>
                  <a:pt x="234704" y="12804"/>
                </a:lnTo>
                <a:lnTo>
                  <a:pt x="236253" y="12952"/>
                </a:lnTo>
                <a:lnTo>
                  <a:pt x="237801" y="13112"/>
                </a:lnTo>
                <a:lnTo>
                  <a:pt x="239350" y="13283"/>
                </a:lnTo>
                <a:lnTo>
                  <a:pt x="240899" y="13465"/>
                </a:lnTo>
                <a:lnTo>
                  <a:pt x="242424" y="13647"/>
                </a:lnTo>
                <a:lnTo>
                  <a:pt x="243949" y="13830"/>
                </a:lnTo>
                <a:lnTo>
                  <a:pt x="245498" y="14023"/>
                </a:lnTo>
                <a:lnTo>
                  <a:pt x="247023" y="14228"/>
                </a:lnTo>
                <a:lnTo>
                  <a:pt x="248524" y="14433"/>
                </a:lnTo>
                <a:lnTo>
                  <a:pt x="247857" y="17657"/>
                </a:lnTo>
                <a:lnTo>
                  <a:pt x="247213" y="20892"/>
                </a:lnTo>
                <a:lnTo>
                  <a:pt x="246618" y="24116"/>
                </a:lnTo>
                <a:lnTo>
                  <a:pt x="246093" y="27351"/>
                </a:lnTo>
                <a:lnTo>
                  <a:pt x="245569" y="30586"/>
                </a:lnTo>
                <a:lnTo>
                  <a:pt x="245116" y="33821"/>
                </a:lnTo>
                <a:lnTo>
                  <a:pt x="244688" y="37056"/>
                </a:lnTo>
                <a:lnTo>
                  <a:pt x="244306" y="40291"/>
                </a:lnTo>
                <a:lnTo>
                  <a:pt x="243949" y="43526"/>
                </a:lnTo>
                <a:lnTo>
                  <a:pt x="243615" y="46761"/>
                </a:lnTo>
                <a:lnTo>
                  <a:pt x="243329" y="50008"/>
                </a:lnTo>
                <a:lnTo>
                  <a:pt x="243043" y="53243"/>
                </a:lnTo>
                <a:lnTo>
                  <a:pt x="242781" y="56489"/>
                </a:lnTo>
                <a:lnTo>
                  <a:pt x="242543" y="59724"/>
                </a:lnTo>
                <a:lnTo>
                  <a:pt x="242329" y="62959"/>
                </a:lnTo>
                <a:lnTo>
                  <a:pt x="242138" y="66206"/>
                </a:lnTo>
                <a:lnTo>
                  <a:pt x="241924" y="69463"/>
                </a:lnTo>
                <a:lnTo>
                  <a:pt x="241661" y="72744"/>
                </a:lnTo>
                <a:lnTo>
                  <a:pt x="241113" y="79340"/>
                </a:lnTo>
                <a:lnTo>
                  <a:pt x="240828" y="82654"/>
                </a:lnTo>
                <a:lnTo>
                  <a:pt x="240565" y="85969"/>
                </a:lnTo>
                <a:lnTo>
                  <a:pt x="240351" y="89284"/>
                </a:lnTo>
                <a:lnTo>
                  <a:pt x="240160" y="92599"/>
                </a:lnTo>
                <a:lnTo>
                  <a:pt x="240089" y="94262"/>
                </a:lnTo>
                <a:lnTo>
                  <a:pt x="240041" y="95925"/>
                </a:lnTo>
                <a:lnTo>
                  <a:pt x="239994" y="97577"/>
                </a:lnTo>
                <a:lnTo>
                  <a:pt x="239970" y="99240"/>
                </a:lnTo>
                <a:lnTo>
                  <a:pt x="239970" y="100891"/>
                </a:lnTo>
                <a:lnTo>
                  <a:pt x="239994" y="102555"/>
                </a:lnTo>
                <a:lnTo>
                  <a:pt x="240041" y="104206"/>
                </a:lnTo>
                <a:lnTo>
                  <a:pt x="240113" y="105858"/>
                </a:lnTo>
                <a:lnTo>
                  <a:pt x="240208" y="107498"/>
                </a:lnTo>
                <a:lnTo>
                  <a:pt x="240327" y="109150"/>
                </a:lnTo>
                <a:lnTo>
                  <a:pt x="240470" y="110790"/>
                </a:lnTo>
                <a:lnTo>
                  <a:pt x="240661" y="112431"/>
                </a:lnTo>
                <a:lnTo>
                  <a:pt x="240875" y="114071"/>
                </a:lnTo>
                <a:lnTo>
                  <a:pt x="241137" y="115700"/>
                </a:lnTo>
                <a:lnTo>
                  <a:pt x="241423" y="117329"/>
                </a:lnTo>
                <a:lnTo>
                  <a:pt x="241757" y="118958"/>
                </a:lnTo>
                <a:lnTo>
                  <a:pt x="241828" y="119242"/>
                </a:lnTo>
                <a:lnTo>
                  <a:pt x="241971" y="119516"/>
                </a:lnTo>
                <a:lnTo>
                  <a:pt x="242162" y="119778"/>
                </a:lnTo>
                <a:lnTo>
                  <a:pt x="242376" y="120006"/>
                </a:lnTo>
                <a:lnTo>
                  <a:pt x="242615" y="120222"/>
                </a:lnTo>
                <a:lnTo>
                  <a:pt x="242924" y="120427"/>
                </a:lnTo>
                <a:lnTo>
                  <a:pt x="243234" y="120598"/>
                </a:lnTo>
                <a:lnTo>
                  <a:pt x="243592" y="120757"/>
                </a:lnTo>
                <a:lnTo>
                  <a:pt x="243973" y="120906"/>
                </a:lnTo>
                <a:lnTo>
                  <a:pt x="244354" y="121031"/>
                </a:lnTo>
                <a:lnTo>
                  <a:pt x="244783" y="121133"/>
                </a:lnTo>
                <a:lnTo>
                  <a:pt x="245212" y="121213"/>
                </a:lnTo>
                <a:lnTo>
                  <a:pt x="245641" y="121281"/>
                </a:lnTo>
                <a:lnTo>
                  <a:pt x="246093" y="121327"/>
                </a:lnTo>
                <a:lnTo>
                  <a:pt x="246546" y="121361"/>
                </a:lnTo>
                <a:lnTo>
                  <a:pt x="247023" y="121373"/>
                </a:lnTo>
                <a:lnTo>
                  <a:pt x="247475" y="121361"/>
                </a:lnTo>
                <a:lnTo>
                  <a:pt x="247928" y="121338"/>
                </a:lnTo>
                <a:lnTo>
                  <a:pt x="248381" y="121293"/>
                </a:lnTo>
                <a:lnTo>
                  <a:pt x="248834" y="121224"/>
                </a:lnTo>
                <a:lnTo>
                  <a:pt x="249263" y="121133"/>
                </a:lnTo>
                <a:lnTo>
                  <a:pt x="249668" y="121031"/>
                </a:lnTo>
                <a:lnTo>
                  <a:pt x="250049" y="120917"/>
                </a:lnTo>
                <a:lnTo>
                  <a:pt x="250430" y="120769"/>
                </a:lnTo>
                <a:lnTo>
                  <a:pt x="250764" y="120609"/>
                </a:lnTo>
                <a:lnTo>
                  <a:pt x="251097" y="120438"/>
                </a:lnTo>
                <a:lnTo>
                  <a:pt x="251383" y="120233"/>
                </a:lnTo>
                <a:lnTo>
                  <a:pt x="251621" y="120017"/>
                </a:lnTo>
                <a:lnTo>
                  <a:pt x="251836" y="119778"/>
                </a:lnTo>
                <a:lnTo>
                  <a:pt x="252003" y="119527"/>
                </a:lnTo>
                <a:lnTo>
                  <a:pt x="252146" y="119254"/>
                </a:lnTo>
                <a:lnTo>
                  <a:pt x="252217" y="118958"/>
                </a:lnTo>
                <a:lnTo>
                  <a:pt x="252503" y="117329"/>
                </a:lnTo>
                <a:lnTo>
                  <a:pt x="252741" y="115688"/>
                </a:lnTo>
                <a:lnTo>
                  <a:pt x="252980" y="114048"/>
                </a:lnTo>
                <a:lnTo>
                  <a:pt x="253170" y="112408"/>
                </a:lnTo>
                <a:lnTo>
                  <a:pt x="253313" y="110767"/>
                </a:lnTo>
                <a:lnTo>
                  <a:pt x="253456" y="109127"/>
                </a:lnTo>
                <a:lnTo>
                  <a:pt x="253575" y="107475"/>
                </a:lnTo>
                <a:lnTo>
                  <a:pt x="253671" y="105835"/>
                </a:lnTo>
                <a:lnTo>
                  <a:pt x="253742" y="104183"/>
                </a:lnTo>
                <a:lnTo>
                  <a:pt x="253790" y="102532"/>
                </a:lnTo>
                <a:lnTo>
                  <a:pt x="253837" y="100880"/>
                </a:lnTo>
                <a:lnTo>
                  <a:pt x="253861" y="99228"/>
                </a:lnTo>
                <a:lnTo>
                  <a:pt x="253837" y="95925"/>
                </a:lnTo>
                <a:lnTo>
                  <a:pt x="253814" y="92610"/>
                </a:lnTo>
                <a:lnTo>
                  <a:pt x="253742" y="89295"/>
                </a:lnTo>
                <a:lnTo>
                  <a:pt x="253647" y="85981"/>
                </a:lnTo>
                <a:lnTo>
                  <a:pt x="253456" y="79374"/>
                </a:lnTo>
                <a:lnTo>
                  <a:pt x="253409" y="76070"/>
                </a:lnTo>
                <a:lnTo>
                  <a:pt x="253385" y="72767"/>
                </a:lnTo>
                <a:lnTo>
                  <a:pt x="253385" y="71127"/>
                </a:lnTo>
                <a:lnTo>
                  <a:pt x="253409" y="69486"/>
                </a:lnTo>
                <a:lnTo>
                  <a:pt x="253456" y="67846"/>
                </a:lnTo>
                <a:lnTo>
                  <a:pt x="253504" y="66206"/>
                </a:lnTo>
                <a:lnTo>
                  <a:pt x="253623" y="63039"/>
                </a:lnTo>
                <a:lnTo>
                  <a:pt x="253766" y="59872"/>
                </a:lnTo>
                <a:lnTo>
                  <a:pt x="254076" y="53527"/>
                </a:lnTo>
                <a:lnTo>
                  <a:pt x="254743" y="40861"/>
                </a:lnTo>
                <a:lnTo>
                  <a:pt x="255053" y="34527"/>
                </a:lnTo>
                <a:lnTo>
                  <a:pt x="255172" y="31360"/>
                </a:lnTo>
                <a:lnTo>
                  <a:pt x="255315" y="28182"/>
                </a:lnTo>
                <a:lnTo>
                  <a:pt x="255410" y="25016"/>
                </a:lnTo>
                <a:lnTo>
                  <a:pt x="255505" y="21849"/>
                </a:lnTo>
                <a:lnTo>
                  <a:pt x="255553" y="18682"/>
                </a:lnTo>
                <a:lnTo>
                  <a:pt x="255601" y="15515"/>
                </a:lnTo>
                <a:lnTo>
                  <a:pt x="258174" y="15948"/>
                </a:lnTo>
                <a:lnTo>
                  <a:pt x="260724" y="16393"/>
                </a:lnTo>
                <a:lnTo>
                  <a:pt x="263249" y="16860"/>
                </a:lnTo>
                <a:lnTo>
                  <a:pt x="265775" y="17349"/>
                </a:lnTo>
                <a:lnTo>
                  <a:pt x="268301" y="17851"/>
                </a:lnTo>
                <a:lnTo>
                  <a:pt x="270779" y="18375"/>
                </a:lnTo>
                <a:lnTo>
                  <a:pt x="273257" y="18921"/>
                </a:lnTo>
                <a:lnTo>
                  <a:pt x="275735" y="19479"/>
                </a:lnTo>
                <a:lnTo>
                  <a:pt x="278166" y="20060"/>
                </a:lnTo>
                <a:lnTo>
                  <a:pt x="280596" y="20653"/>
                </a:lnTo>
                <a:lnTo>
                  <a:pt x="283026" y="21256"/>
                </a:lnTo>
                <a:lnTo>
                  <a:pt x="285409" y="21883"/>
                </a:lnTo>
                <a:lnTo>
                  <a:pt x="287792" y="22532"/>
                </a:lnTo>
                <a:lnTo>
                  <a:pt x="290151" y="23182"/>
                </a:lnTo>
                <a:lnTo>
                  <a:pt x="292486" y="23865"/>
                </a:lnTo>
                <a:lnTo>
                  <a:pt x="294821" y="24549"/>
                </a:lnTo>
                <a:lnTo>
                  <a:pt x="293940" y="27419"/>
                </a:lnTo>
                <a:lnTo>
                  <a:pt x="293082" y="30301"/>
                </a:lnTo>
                <a:lnTo>
                  <a:pt x="292272" y="33194"/>
                </a:lnTo>
                <a:lnTo>
                  <a:pt x="291485" y="36099"/>
                </a:lnTo>
                <a:lnTo>
                  <a:pt x="290747" y="39027"/>
                </a:lnTo>
                <a:lnTo>
                  <a:pt x="290056" y="41954"/>
                </a:lnTo>
                <a:lnTo>
                  <a:pt x="289388" y="44893"/>
                </a:lnTo>
                <a:lnTo>
                  <a:pt x="288769" y="47843"/>
                </a:lnTo>
                <a:lnTo>
                  <a:pt x="288173" y="50794"/>
                </a:lnTo>
                <a:lnTo>
                  <a:pt x="287625" y="53755"/>
                </a:lnTo>
                <a:lnTo>
                  <a:pt x="287101" y="56728"/>
                </a:lnTo>
                <a:lnTo>
                  <a:pt x="286624" y="59701"/>
                </a:lnTo>
                <a:lnTo>
                  <a:pt x="286172" y="62686"/>
                </a:lnTo>
                <a:lnTo>
                  <a:pt x="285743" y="65670"/>
                </a:lnTo>
                <a:lnTo>
                  <a:pt x="285338" y="68655"/>
                </a:lnTo>
                <a:lnTo>
                  <a:pt x="284980" y="71639"/>
                </a:lnTo>
                <a:lnTo>
                  <a:pt x="284647" y="74624"/>
                </a:lnTo>
                <a:lnTo>
                  <a:pt x="284361" y="77619"/>
                </a:lnTo>
                <a:lnTo>
                  <a:pt x="284075" y="80604"/>
                </a:lnTo>
                <a:lnTo>
                  <a:pt x="283837" y="83588"/>
                </a:lnTo>
                <a:lnTo>
                  <a:pt x="283598" y="86573"/>
                </a:lnTo>
                <a:lnTo>
                  <a:pt x="283408" y="89546"/>
                </a:lnTo>
                <a:lnTo>
                  <a:pt x="283241" y="92519"/>
                </a:lnTo>
                <a:lnTo>
                  <a:pt x="283098" y="95492"/>
                </a:lnTo>
                <a:lnTo>
                  <a:pt x="282979" y="98454"/>
                </a:lnTo>
                <a:lnTo>
                  <a:pt x="282883" y="101404"/>
                </a:lnTo>
                <a:lnTo>
                  <a:pt x="282812" y="104354"/>
                </a:lnTo>
                <a:lnTo>
                  <a:pt x="282764" y="107293"/>
                </a:lnTo>
                <a:lnTo>
                  <a:pt x="282717" y="110221"/>
                </a:lnTo>
                <a:lnTo>
                  <a:pt x="282717" y="113148"/>
                </a:lnTo>
                <a:lnTo>
                  <a:pt x="282717" y="116053"/>
                </a:lnTo>
                <a:lnTo>
                  <a:pt x="282740" y="118946"/>
                </a:lnTo>
                <a:lnTo>
                  <a:pt x="282764" y="119106"/>
                </a:lnTo>
                <a:lnTo>
                  <a:pt x="282788" y="119254"/>
                </a:lnTo>
                <a:lnTo>
                  <a:pt x="282812" y="119402"/>
                </a:lnTo>
                <a:lnTo>
                  <a:pt x="282860" y="119550"/>
                </a:lnTo>
                <a:lnTo>
                  <a:pt x="282931" y="119687"/>
                </a:lnTo>
                <a:lnTo>
                  <a:pt x="283003" y="119823"/>
                </a:lnTo>
                <a:lnTo>
                  <a:pt x="283098" y="119949"/>
                </a:lnTo>
                <a:lnTo>
                  <a:pt x="283193" y="120074"/>
                </a:lnTo>
                <a:lnTo>
                  <a:pt x="283312" y="120188"/>
                </a:lnTo>
                <a:lnTo>
                  <a:pt x="283431" y="120302"/>
                </a:lnTo>
                <a:lnTo>
                  <a:pt x="283574" y="120404"/>
                </a:lnTo>
                <a:lnTo>
                  <a:pt x="283717" y="120507"/>
                </a:lnTo>
                <a:lnTo>
                  <a:pt x="284027" y="120700"/>
                </a:lnTo>
                <a:lnTo>
                  <a:pt x="284385" y="120871"/>
                </a:lnTo>
                <a:lnTo>
                  <a:pt x="284766" y="121019"/>
                </a:lnTo>
                <a:lnTo>
                  <a:pt x="285195" y="121145"/>
                </a:lnTo>
                <a:lnTo>
                  <a:pt x="285624" y="121247"/>
                </a:lnTo>
                <a:lnTo>
                  <a:pt x="286076" y="121338"/>
                </a:lnTo>
                <a:lnTo>
                  <a:pt x="286553" y="121407"/>
                </a:lnTo>
                <a:lnTo>
                  <a:pt x="287029" y="121452"/>
                </a:lnTo>
                <a:lnTo>
                  <a:pt x="287506" y="121475"/>
                </a:lnTo>
                <a:lnTo>
                  <a:pt x="288006" y="121486"/>
                </a:lnTo>
                <a:lnTo>
                  <a:pt x="288507" y="121464"/>
                </a:lnTo>
                <a:lnTo>
                  <a:pt x="289007" y="121441"/>
                </a:lnTo>
                <a:lnTo>
                  <a:pt x="289508" y="121384"/>
                </a:lnTo>
                <a:lnTo>
                  <a:pt x="289984" y="121316"/>
                </a:lnTo>
                <a:lnTo>
                  <a:pt x="290461" y="121224"/>
                </a:lnTo>
                <a:lnTo>
                  <a:pt x="290913" y="121111"/>
                </a:lnTo>
                <a:lnTo>
                  <a:pt x="291342" y="120974"/>
                </a:lnTo>
                <a:lnTo>
                  <a:pt x="291771" y="120826"/>
                </a:lnTo>
                <a:lnTo>
                  <a:pt x="292152" y="120655"/>
                </a:lnTo>
                <a:lnTo>
                  <a:pt x="292510" y="120473"/>
                </a:lnTo>
                <a:lnTo>
                  <a:pt x="292820" y="120268"/>
                </a:lnTo>
                <a:lnTo>
                  <a:pt x="293106" y="120040"/>
                </a:lnTo>
                <a:lnTo>
                  <a:pt x="293344" y="119789"/>
                </a:lnTo>
                <a:lnTo>
                  <a:pt x="293439" y="119664"/>
                </a:lnTo>
                <a:lnTo>
                  <a:pt x="293534" y="119527"/>
                </a:lnTo>
                <a:lnTo>
                  <a:pt x="293606" y="119391"/>
                </a:lnTo>
                <a:lnTo>
                  <a:pt x="293677" y="119242"/>
                </a:lnTo>
                <a:lnTo>
                  <a:pt x="293725" y="119094"/>
                </a:lnTo>
                <a:lnTo>
                  <a:pt x="293773" y="118946"/>
                </a:lnTo>
                <a:lnTo>
                  <a:pt x="294368" y="116121"/>
                </a:lnTo>
                <a:lnTo>
                  <a:pt x="294916" y="113296"/>
                </a:lnTo>
                <a:lnTo>
                  <a:pt x="295488" y="110449"/>
                </a:lnTo>
                <a:lnTo>
                  <a:pt x="296013" y="107589"/>
                </a:lnTo>
                <a:lnTo>
                  <a:pt x="296537" y="104719"/>
                </a:lnTo>
                <a:lnTo>
                  <a:pt x="297037" y="101848"/>
                </a:lnTo>
                <a:lnTo>
                  <a:pt x="297514" y="98955"/>
                </a:lnTo>
                <a:lnTo>
                  <a:pt x="297966" y="96062"/>
                </a:lnTo>
                <a:lnTo>
                  <a:pt x="298395" y="93168"/>
                </a:lnTo>
                <a:lnTo>
                  <a:pt x="298800" y="90264"/>
                </a:lnTo>
                <a:lnTo>
                  <a:pt x="299205" y="87347"/>
                </a:lnTo>
                <a:lnTo>
                  <a:pt x="299563" y="84431"/>
                </a:lnTo>
                <a:lnTo>
                  <a:pt x="299896" y="81504"/>
                </a:lnTo>
                <a:lnTo>
                  <a:pt x="300230" y="78576"/>
                </a:lnTo>
                <a:lnTo>
                  <a:pt x="300516" y="75649"/>
                </a:lnTo>
                <a:lnTo>
                  <a:pt x="300778" y="72721"/>
                </a:lnTo>
                <a:lnTo>
                  <a:pt x="300993" y="69794"/>
                </a:lnTo>
                <a:lnTo>
                  <a:pt x="301207" y="66866"/>
                </a:lnTo>
                <a:lnTo>
                  <a:pt x="301374" y="63939"/>
                </a:lnTo>
                <a:lnTo>
                  <a:pt x="301517" y="61011"/>
                </a:lnTo>
                <a:lnTo>
                  <a:pt x="301636" y="58084"/>
                </a:lnTo>
                <a:lnTo>
                  <a:pt x="301707" y="55168"/>
                </a:lnTo>
                <a:lnTo>
                  <a:pt x="301755" y="52252"/>
                </a:lnTo>
                <a:lnTo>
                  <a:pt x="301755" y="49335"/>
                </a:lnTo>
                <a:lnTo>
                  <a:pt x="301731" y="46431"/>
                </a:lnTo>
                <a:lnTo>
                  <a:pt x="301660" y="43537"/>
                </a:lnTo>
                <a:lnTo>
                  <a:pt x="301564" y="40644"/>
                </a:lnTo>
                <a:lnTo>
                  <a:pt x="301445" y="37762"/>
                </a:lnTo>
                <a:lnTo>
                  <a:pt x="301255" y="34892"/>
                </a:lnTo>
                <a:lnTo>
                  <a:pt x="301040" y="32021"/>
                </a:lnTo>
                <a:lnTo>
                  <a:pt x="300778" y="29173"/>
                </a:lnTo>
                <a:lnTo>
                  <a:pt x="300492" y="26326"/>
                </a:lnTo>
                <a:lnTo>
                  <a:pt x="302803" y="27089"/>
                </a:lnTo>
                <a:lnTo>
                  <a:pt x="305091" y="27863"/>
                </a:lnTo>
                <a:lnTo>
                  <a:pt x="307378" y="28649"/>
                </a:lnTo>
                <a:lnTo>
                  <a:pt x="309618" y="29458"/>
                </a:lnTo>
                <a:lnTo>
                  <a:pt x="311858" y="30267"/>
                </a:lnTo>
                <a:lnTo>
                  <a:pt x="314074" y="31098"/>
                </a:lnTo>
                <a:lnTo>
                  <a:pt x="316242" y="31941"/>
                </a:lnTo>
                <a:lnTo>
                  <a:pt x="318411" y="32807"/>
                </a:lnTo>
                <a:lnTo>
                  <a:pt x="320555" y="33673"/>
                </a:lnTo>
                <a:lnTo>
                  <a:pt x="322652" y="34561"/>
                </a:lnTo>
                <a:lnTo>
                  <a:pt x="324749" y="35450"/>
                </a:lnTo>
                <a:lnTo>
                  <a:pt x="326822" y="36361"/>
                </a:lnTo>
                <a:lnTo>
                  <a:pt x="328847" y="37284"/>
                </a:lnTo>
                <a:lnTo>
                  <a:pt x="330873" y="38218"/>
                </a:lnTo>
                <a:lnTo>
                  <a:pt x="332850" y="39152"/>
                </a:lnTo>
                <a:lnTo>
                  <a:pt x="334804" y="40109"/>
                </a:lnTo>
                <a:lnTo>
                  <a:pt x="334399" y="42432"/>
                </a:lnTo>
                <a:lnTo>
                  <a:pt x="333994" y="44756"/>
                </a:lnTo>
                <a:lnTo>
                  <a:pt x="333613" y="47080"/>
                </a:lnTo>
                <a:lnTo>
                  <a:pt x="333255" y="49415"/>
                </a:lnTo>
                <a:lnTo>
                  <a:pt x="332898" y="51750"/>
                </a:lnTo>
                <a:lnTo>
                  <a:pt x="332564" y="54097"/>
                </a:lnTo>
                <a:lnTo>
                  <a:pt x="332255" y="56443"/>
                </a:lnTo>
                <a:lnTo>
                  <a:pt x="331969" y="58801"/>
                </a:lnTo>
                <a:lnTo>
                  <a:pt x="331683" y="61148"/>
                </a:lnTo>
                <a:lnTo>
                  <a:pt x="331421" y="63506"/>
                </a:lnTo>
                <a:lnTo>
                  <a:pt x="331182" y="65875"/>
                </a:lnTo>
                <a:lnTo>
                  <a:pt x="330968" y="68233"/>
                </a:lnTo>
                <a:lnTo>
                  <a:pt x="330753" y="70603"/>
                </a:lnTo>
                <a:lnTo>
                  <a:pt x="330563" y="72961"/>
                </a:lnTo>
                <a:lnTo>
                  <a:pt x="330420" y="75330"/>
                </a:lnTo>
                <a:lnTo>
                  <a:pt x="330277" y="77688"/>
                </a:lnTo>
                <a:lnTo>
                  <a:pt x="330134" y="80057"/>
                </a:lnTo>
                <a:lnTo>
                  <a:pt x="330039" y="82415"/>
                </a:lnTo>
                <a:lnTo>
                  <a:pt x="329967" y="84784"/>
                </a:lnTo>
                <a:lnTo>
                  <a:pt x="329896" y="87142"/>
                </a:lnTo>
                <a:lnTo>
                  <a:pt x="329872" y="89500"/>
                </a:lnTo>
                <a:lnTo>
                  <a:pt x="329848" y="91858"/>
                </a:lnTo>
                <a:lnTo>
                  <a:pt x="329848" y="94205"/>
                </a:lnTo>
                <a:lnTo>
                  <a:pt x="329872" y="96551"/>
                </a:lnTo>
                <a:lnTo>
                  <a:pt x="329919" y="98898"/>
                </a:lnTo>
                <a:lnTo>
                  <a:pt x="329991" y="101233"/>
                </a:lnTo>
                <a:lnTo>
                  <a:pt x="330086" y="103568"/>
                </a:lnTo>
                <a:lnTo>
                  <a:pt x="330205" y="105892"/>
                </a:lnTo>
                <a:lnTo>
                  <a:pt x="330348" y="108216"/>
                </a:lnTo>
                <a:lnTo>
                  <a:pt x="330515" y="110528"/>
                </a:lnTo>
                <a:lnTo>
                  <a:pt x="330706" y="112841"/>
                </a:lnTo>
                <a:lnTo>
                  <a:pt x="330920" y="115142"/>
                </a:lnTo>
                <a:lnTo>
                  <a:pt x="330944" y="115301"/>
                </a:lnTo>
                <a:lnTo>
                  <a:pt x="330992" y="115449"/>
                </a:lnTo>
                <a:lnTo>
                  <a:pt x="331039" y="115597"/>
                </a:lnTo>
                <a:lnTo>
                  <a:pt x="331111" y="115734"/>
                </a:lnTo>
                <a:lnTo>
                  <a:pt x="331182" y="115871"/>
                </a:lnTo>
                <a:lnTo>
                  <a:pt x="331278" y="116007"/>
                </a:lnTo>
                <a:lnTo>
                  <a:pt x="331373" y="116133"/>
                </a:lnTo>
                <a:lnTo>
                  <a:pt x="331468" y="116258"/>
                </a:lnTo>
                <a:lnTo>
                  <a:pt x="331730" y="116486"/>
                </a:lnTo>
                <a:lnTo>
                  <a:pt x="332016" y="116691"/>
                </a:lnTo>
                <a:lnTo>
                  <a:pt x="332350" y="116884"/>
                </a:lnTo>
                <a:lnTo>
                  <a:pt x="332707" y="117055"/>
                </a:lnTo>
                <a:lnTo>
                  <a:pt x="333112" y="117203"/>
                </a:lnTo>
                <a:lnTo>
                  <a:pt x="333517" y="117329"/>
                </a:lnTo>
                <a:lnTo>
                  <a:pt x="333970" y="117443"/>
                </a:lnTo>
                <a:lnTo>
                  <a:pt x="334423" y="117522"/>
                </a:lnTo>
                <a:lnTo>
                  <a:pt x="334899" y="117591"/>
                </a:lnTo>
                <a:lnTo>
                  <a:pt x="335376" y="117648"/>
                </a:lnTo>
                <a:lnTo>
                  <a:pt x="335853" y="117670"/>
                </a:lnTo>
                <a:lnTo>
                  <a:pt x="336353" y="117682"/>
                </a:lnTo>
                <a:lnTo>
                  <a:pt x="336853" y="117670"/>
                </a:lnTo>
                <a:lnTo>
                  <a:pt x="337354" y="117636"/>
                </a:lnTo>
                <a:lnTo>
                  <a:pt x="337830" y="117591"/>
                </a:lnTo>
                <a:lnTo>
                  <a:pt x="338307" y="117522"/>
                </a:lnTo>
                <a:lnTo>
                  <a:pt x="338760" y="117431"/>
                </a:lnTo>
                <a:lnTo>
                  <a:pt x="339212" y="117317"/>
                </a:lnTo>
                <a:lnTo>
                  <a:pt x="339641" y="117192"/>
                </a:lnTo>
                <a:lnTo>
                  <a:pt x="340046" y="117033"/>
                </a:lnTo>
                <a:lnTo>
                  <a:pt x="340404" y="116873"/>
                </a:lnTo>
                <a:lnTo>
                  <a:pt x="340761" y="116679"/>
                </a:lnTo>
                <a:lnTo>
                  <a:pt x="341071" y="116474"/>
                </a:lnTo>
                <a:lnTo>
                  <a:pt x="341333" y="116247"/>
                </a:lnTo>
                <a:lnTo>
                  <a:pt x="341571" y="115996"/>
                </a:lnTo>
                <a:lnTo>
                  <a:pt x="341666" y="115859"/>
                </a:lnTo>
                <a:lnTo>
                  <a:pt x="341738" y="115734"/>
                </a:lnTo>
                <a:lnTo>
                  <a:pt x="341809" y="115586"/>
                </a:lnTo>
                <a:lnTo>
                  <a:pt x="341881" y="115438"/>
                </a:lnTo>
                <a:lnTo>
                  <a:pt x="341929" y="115290"/>
                </a:lnTo>
                <a:lnTo>
                  <a:pt x="341952" y="115142"/>
                </a:lnTo>
                <a:lnTo>
                  <a:pt x="342310" y="112989"/>
                </a:lnTo>
                <a:lnTo>
                  <a:pt x="342643" y="110847"/>
                </a:lnTo>
                <a:lnTo>
                  <a:pt x="342977" y="108683"/>
                </a:lnTo>
                <a:lnTo>
                  <a:pt x="343263" y="106519"/>
                </a:lnTo>
                <a:lnTo>
                  <a:pt x="343549" y="104354"/>
                </a:lnTo>
                <a:lnTo>
                  <a:pt x="343787" y="102179"/>
                </a:lnTo>
                <a:lnTo>
                  <a:pt x="344025" y="99992"/>
                </a:lnTo>
                <a:lnTo>
                  <a:pt x="344240" y="97804"/>
                </a:lnTo>
                <a:lnTo>
                  <a:pt x="344431" y="95617"/>
                </a:lnTo>
                <a:lnTo>
                  <a:pt x="344621" y="93419"/>
                </a:lnTo>
                <a:lnTo>
                  <a:pt x="344764" y="91220"/>
                </a:lnTo>
                <a:lnTo>
                  <a:pt x="344907" y="89022"/>
                </a:lnTo>
                <a:lnTo>
                  <a:pt x="345026" y="86823"/>
                </a:lnTo>
                <a:lnTo>
                  <a:pt x="345122" y="84614"/>
                </a:lnTo>
                <a:lnTo>
                  <a:pt x="345217" y="82404"/>
                </a:lnTo>
                <a:lnTo>
                  <a:pt x="345264" y="80194"/>
                </a:lnTo>
                <a:lnTo>
                  <a:pt x="345312" y="77984"/>
                </a:lnTo>
                <a:lnTo>
                  <a:pt x="345360" y="75774"/>
                </a:lnTo>
                <a:lnTo>
                  <a:pt x="345360" y="73564"/>
                </a:lnTo>
                <a:lnTo>
                  <a:pt x="345360" y="71354"/>
                </a:lnTo>
                <a:lnTo>
                  <a:pt x="345336" y="69145"/>
                </a:lnTo>
                <a:lnTo>
                  <a:pt x="345288" y="66935"/>
                </a:lnTo>
                <a:lnTo>
                  <a:pt x="345241" y="64725"/>
                </a:lnTo>
                <a:lnTo>
                  <a:pt x="345169" y="62515"/>
                </a:lnTo>
                <a:lnTo>
                  <a:pt x="345074" y="60305"/>
                </a:lnTo>
                <a:lnTo>
                  <a:pt x="344955" y="58107"/>
                </a:lnTo>
                <a:lnTo>
                  <a:pt x="344836" y="55908"/>
                </a:lnTo>
                <a:lnTo>
                  <a:pt x="344716" y="53710"/>
                </a:lnTo>
                <a:lnTo>
                  <a:pt x="344550" y="51511"/>
                </a:lnTo>
                <a:lnTo>
                  <a:pt x="344383" y="49324"/>
                </a:lnTo>
                <a:lnTo>
                  <a:pt x="344192" y="47137"/>
                </a:lnTo>
                <a:lnTo>
                  <a:pt x="344002" y="44950"/>
                </a:lnTo>
                <a:lnTo>
                  <a:pt x="344383" y="45155"/>
                </a:lnTo>
                <a:lnTo>
                  <a:pt x="345693" y="45907"/>
                </a:lnTo>
                <a:lnTo>
                  <a:pt x="347004" y="46659"/>
                </a:lnTo>
                <a:lnTo>
                  <a:pt x="348291" y="47422"/>
                </a:lnTo>
                <a:lnTo>
                  <a:pt x="349553" y="48185"/>
                </a:lnTo>
                <a:lnTo>
                  <a:pt x="350793" y="48948"/>
                </a:lnTo>
                <a:lnTo>
                  <a:pt x="352008" y="49711"/>
                </a:lnTo>
                <a:lnTo>
                  <a:pt x="353223" y="50486"/>
                </a:lnTo>
                <a:lnTo>
                  <a:pt x="354414" y="51261"/>
                </a:lnTo>
                <a:lnTo>
                  <a:pt x="355582" y="52047"/>
                </a:lnTo>
                <a:lnTo>
                  <a:pt x="356726" y="52821"/>
                </a:lnTo>
                <a:lnTo>
                  <a:pt x="357869" y="53607"/>
                </a:lnTo>
                <a:lnTo>
                  <a:pt x="358989" y="54404"/>
                </a:lnTo>
                <a:lnTo>
                  <a:pt x="360085" y="55190"/>
                </a:lnTo>
                <a:lnTo>
                  <a:pt x="361181" y="55988"/>
                </a:lnTo>
                <a:lnTo>
                  <a:pt x="362254" y="56785"/>
                </a:lnTo>
                <a:lnTo>
                  <a:pt x="363302" y="57583"/>
                </a:lnTo>
                <a:lnTo>
                  <a:pt x="364350" y="58391"/>
                </a:lnTo>
                <a:lnTo>
                  <a:pt x="365375" y="59200"/>
                </a:lnTo>
                <a:lnTo>
                  <a:pt x="366376" y="60009"/>
                </a:lnTo>
                <a:lnTo>
                  <a:pt x="367377" y="60818"/>
                </a:lnTo>
                <a:lnTo>
                  <a:pt x="368354" y="61638"/>
                </a:lnTo>
                <a:lnTo>
                  <a:pt x="369307" y="62458"/>
                </a:lnTo>
                <a:lnTo>
                  <a:pt x="370260" y="63278"/>
                </a:lnTo>
                <a:lnTo>
                  <a:pt x="371189" y="64098"/>
                </a:lnTo>
                <a:lnTo>
                  <a:pt x="373024" y="65750"/>
                </a:lnTo>
                <a:lnTo>
                  <a:pt x="374811" y="67413"/>
                </a:lnTo>
                <a:lnTo>
                  <a:pt x="376550" y="69099"/>
                </a:lnTo>
                <a:lnTo>
                  <a:pt x="378242" y="70773"/>
                </a:lnTo>
                <a:lnTo>
                  <a:pt x="378051" y="73553"/>
                </a:lnTo>
                <a:lnTo>
                  <a:pt x="377861" y="76332"/>
                </a:lnTo>
                <a:lnTo>
                  <a:pt x="377646" y="79100"/>
                </a:lnTo>
                <a:lnTo>
                  <a:pt x="377408" y="81880"/>
                </a:lnTo>
                <a:lnTo>
                  <a:pt x="376908" y="87427"/>
                </a:lnTo>
                <a:lnTo>
                  <a:pt x="376336" y="92963"/>
                </a:lnTo>
                <a:lnTo>
                  <a:pt x="375764" y="98511"/>
                </a:lnTo>
                <a:lnTo>
                  <a:pt x="375144" y="104058"/>
                </a:lnTo>
                <a:lnTo>
                  <a:pt x="374549" y="109606"/>
                </a:lnTo>
                <a:lnTo>
                  <a:pt x="373953" y="115153"/>
                </a:lnTo>
                <a:lnTo>
                  <a:pt x="373953" y="115301"/>
                </a:lnTo>
                <a:lnTo>
                  <a:pt x="373953" y="115461"/>
                </a:lnTo>
                <a:lnTo>
                  <a:pt x="373977" y="115597"/>
                </a:lnTo>
                <a:lnTo>
                  <a:pt x="374025" y="115745"/>
                </a:lnTo>
                <a:lnTo>
                  <a:pt x="374072" y="115871"/>
                </a:lnTo>
                <a:lnTo>
                  <a:pt x="374120" y="116007"/>
                </a:lnTo>
                <a:lnTo>
                  <a:pt x="374215" y="116133"/>
                </a:lnTo>
                <a:lnTo>
                  <a:pt x="374287" y="116247"/>
                </a:lnTo>
                <a:lnTo>
                  <a:pt x="374406" y="116360"/>
                </a:lnTo>
                <a:lnTo>
                  <a:pt x="374525" y="116474"/>
                </a:lnTo>
                <a:lnTo>
                  <a:pt x="374644" y="116577"/>
                </a:lnTo>
                <a:lnTo>
                  <a:pt x="374787" y="116679"/>
                </a:lnTo>
                <a:lnTo>
                  <a:pt x="375073" y="116862"/>
                </a:lnTo>
                <a:lnTo>
                  <a:pt x="375430" y="117033"/>
                </a:lnTo>
                <a:lnTo>
                  <a:pt x="375788" y="117181"/>
                </a:lnTo>
                <a:lnTo>
                  <a:pt x="376193" y="117306"/>
                </a:lnTo>
                <a:lnTo>
                  <a:pt x="376622" y="117408"/>
                </a:lnTo>
                <a:lnTo>
                  <a:pt x="377075" y="117488"/>
                </a:lnTo>
                <a:lnTo>
                  <a:pt x="377551" y="117557"/>
                </a:lnTo>
                <a:lnTo>
                  <a:pt x="378028" y="117602"/>
                </a:lnTo>
                <a:lnTo>
                  <a:pt x="378528" y="117636"/>
                </a:lnTo>
                <a:lnTo>
                  <a:pt x="379028" y="117648"/>
                </a:lnTo>
                <a:lnTo>
                  <a:pt x="379529" y="117636"/>
                </a:lnTo>
                <a:lnTo>
                  <a:pt x="380053" y="117602"/>
                </a:lnTo>
                <a:lnTo>
                  <a:pt x="380530" y="117557"/>
                </a:lnTo>
                <a:lnTo>
                  <a:pt x="381030" y="117477"/>
                </a:lnTo>
                <a:lnTo>
                  <a:pt x="381506" y="117397"/>
                </a:lnTo>
                <a:lnTo>
                  <a:pt x="381959" y="117283"/>
                </a:lnTo>
                <a:lnTo>
                  <a:pt x="382412" y="117158"/>
                </a:lnTo>
                <a:lnTo>
                  <a:pt x="382817" y="117010"/>
                </a:lnTo>
                <a:lnTo>
                  <a:pt x="383198" y="116850"/>
                </a:lnTo>
                <a:lnTo>
                  <a:pt x="383556" y="116657"/>
                </a:lnTo>
                <a:lnTo>
                  <a:pt x="383889" y="116452"/>
                </a:lnTo>
                <a:lnTo>
                  <a:pt x="384151" y="116235"/>
                </a:lnTo>
                <a:lnTo>
                  <a:pt x="384270" y="116110"/>
                </a:lnTo>
                <a:lnTo>
                  <a:pt x="384390" y="115996"/>
                </a:lnTo>
                <a:lnTo>
                  <a:pt x="384485" y="115859"/>
                </a:lnTo>
                <a:lnTo>
                  <a:pt x="384580" y="115734"/>
                </a:lnTo>
                <a:lnTo>
                  <a:pt x="384652" y="115597"/>
                </a:lnTo>
                <a:lnTo>
                  <a:pt x="384723" y="115449"/>
                </a:lnTo>
                <a:lnTo>
                  <a:pt x="384771" y="115301"/>
                </a:lnTo>
                <a:lnTo>
                  <a:pt x="384795" y="115153"/>
                </a:lnTo>
                <a:lnTo>
                  <a:pt x="385152" y="112943"/>
                </a:lnTo>
                <a:lnTo>
                  <a:pt x="385462" y="110733"/>
                </a:lnTo>
                <a:lnTo>
                  <a:pt x="385748" y="108535"/>
                </a:lnTo>
                <a:lnTo>
                  <a:pt x="385986" y="106325"/>
                </a:lnTo>
                <a:lnTo>
                  <a:pt x="386201" y="104115"/>
                </a:lnTo>
                <a:lnTo>
                  <a:pt x="386367" y="101917"/>
                </a:lnTo>
                <a:lnTo>
                  <a:pt x="386510" y="99707"/>
                </a:lnTo>
                <a:lnTo>
                  <a:pt x="386606" y="97508"/>
                </a:lnTo>
                <a:lnTo>
                  <a:pt x="386701" y="95298"/>
                </a:lnTo>
                <a:lnTo>
                  <a:pt x="386749" y="93089"/>
                </a:lnTo>
                <a:lnTo>
                  <a:pt x="386749" y="90890"/>
                </a:lnTo>
                <a:lnTo>
                  <a:pt x="386749" y="88680"/>
                </a:lnTo>
                <a:lnTo>
                  <a:pt x="386701" y="86482"/>
                </a:lnTo>
                <a:lnTo>
                  <a:pt x="386653" y="84272"/>
                </a:lnTo>
                <a:lnTo>
                  <a:pt x="386558" y="82062"/>
                </a:lnTo>
                <a:lnTo>
                  <a:pt x="386439" y="79864"/>
                </a:lnTo>
                <a:lnTo>
                  <a:pt x="387487" y="81139"/>
                </a:lnTo>
                <a:lnTo>
                  <a:pt x="388536" y="82415"/>
                </a:lnTo>
                <a:lnTo>
                  <a:pt x="389536" y="83702"/>
                </a:lnTo>
                <a:lnTo>
                  <a:pt x="390537" y="84989"/>
                </a:lnTo>
                <a:lnTo>
                  <a:pt x="391514" y="86288"/>
                </a:lnTo>
                <a:lnTo>
                  <a:pt x="392491" y="87587"/>
                </a:lnTo>
                <a:lnTo>
                  <a:pt x="393444" y="88885"/>
                </a:lnTo>
                <a:lnTo>
                  <a:pt x="394373" y="90184"/>
                </a:lnTo>
                <a:lnTo>
                  <a:pt x="396232" y="92804"/>
                </a:lnTo>
                <a:lnTo>
                  <a:pt x="398019" y="95424"/>
                </a:lnTo>
                <a:lnTo>
                  <a:pt x="399759" y="98066"/>
                </a:lnTo>
                <a:lnTo>
                  <a:pt x="401474" y="100709"/>
                </a:lnTo>
                <a:lnTo>
                  <a:pt x="403166" y="103375"/>
                </a:lnTo>
                <a:lnTo>
                  <a:pt x="404834" y="106029"/>
                </a:lnTo>
                <a:lnTo>
                  <a:pt x="406502" y="108706"/>
                </a:lnTo>
                <a:lnTo>
                  <a:pt x="408146" y="111383"/>
                </a:lnTo>
                <a:lnTo>
                  <a:pt x="411434" y="116748"/>
                </a:lnTo>
                <a:lnTo>
                  <a:pt x="413102" y="119447"/>
                </a:lnTo>
                <a:lnTo>
                  <a:pt x="414770" y="122136"/>
                </a:lnTo>
                <a:lnTo>
                  <a:pt x="414937" y="122386"/>
                </a:lnTo>
                <a:lnTo>
                  <a:pt x="415175" y="122626"/>
                </a:lnTo>
                <a:lnTo>
                  <a:pt x="415437" y="122831"/>
                </a:lnTo>
                <a:lnTo>
                  <a:pt x="415723" y="123024"/>
                </a:lnTo>
                <a:lnTo>
                  <a:pt x="416033" y="123207"/>
                </a:lnTo>
                <a:lnTo>
                  <a:pt x="416390" y="123366"/>
                </a:lnTo>
                <a:lnTo>
                  <a:pt x="416748" y="123503"/>
                </a:lnTo>
                <a:lnTo>
                  <a:pt x="417153" y="123617"/>
                </a:lnTo>
                <a:lnTo>
                  <a:pt x="417558" y="123719"/>
                </a:lnTo>
                <a:lnTo>
                  <a:pt x="417987" y="123810"/>
                </a:lnTo>
                <a:lnTo>
                  <a:pt x="418416" y="123879"/>
                </a:lnTo>
                <a:lnTo>
                  <a:pt x="418868" y="123924"/>
                </a:lnTo>
                <a:lnTo>
                  <a:pt x="419321" y="123958"/>
                </a:lnTo>
                <a:lnTo>
                  <a:pt x="419798" y="123970"/>
                </a:lnTo>
                <a:lnTo>
                  <a:pt x="420250" y="123970"/>
                </a:lnTo>
                <a:lnTo>
                  <a:pt x="420703" y="123947"/>
                </a:lnTo>
                <a:lnTo>
                  <a:pt x="421156" y="123913"/>
                </a:lnTo>
                <a:lnTo>
                  <a:pt x="421609" y="123856"/>
                </a:lnTo>
                <a:lnTo>
                  <a:pt x="422037" y="123787"/>
                </a:lnTo>
                <a:lnTo>
                  <a:pt x="422466" y="123696"/>
                </a:lnTo>
                <a:lnTo>
                  <a:pt x="422871" y="123594"/>
                </a:lnTo>
                <a:lnTo>
                  <a:pt x="423253" y="123480"/>
                </a:lnTo>
                <a:lnTo>
                  <a:pt x="423610" y="123343"/>
                </a:lnTo>
                <a:lnTo>
                  <a:pt x="423944" y="123195"/>
                </a:lnTo>
                <a:lnTo>
                  <a:pt x="424253" y="123024"/>
                </a:lnTo>
                <a:lnTo>
                  <a:pt x="424539" y="122853"/>
                </a:lnTo>
                <a:lnTo>
                  <a:pt x="424801" y="122648"/>
                </a:lnTo>
                <a:lnTo>
                  <a:pt x="424992" y="122443"/>
                </a:lnTo>
                <a:lnTo>
                  <a:pt x="425159" y="122215"/>
                </a:lnTo>
                <a:lnTo>
                  <a:pt x="425302" y="121976"/>
                </a:lnTo>
                <a:lnTo>
                  <a:pt x="425373" y="121714"/>
                </a:lnTo>
                <a:lnTo>
                  <a:pt x="425421" y="121441"/>
                </a:lnTo>
                <a:lnTo>
                  <a:pt x="425421" y="120097"/>
                </a:lnTo>
                <a:lnTo>
                  <a:pt x="425421" y="118741"/>
                </a:lnTo>
                <a:lnTo>
                  <a:pt x="425373" y="117386"/>
                </a:lnTo>
                <a:lnTo>
                  <a:pt x="425278" y="116030"/>
                </a:lnTo>
                <a:lnTo>
                  <a:pt x="425183" y="114675"/>
                </a:lnTo>
                <a:lnTo>
                  <a:pt x="425016" y="113308"/>
                </a:lnTo>
                <a:lnTo>
                  <a:pt x="424849" y="111952"/>
                </a:lnTo>
                <a:lnTo>
                  <a:pt x="424611" y="110585"/>
                </a:lnTo>
                <a:lnTo>
                  <a:pt x="424373" y="109230"/>
                </a:lnTo>
                <a:lnTo>
                  <a:pt x="424087" y="107863"/>
                </a:lnTo>
                <a:lnTo>
                  <a:pt x="423777" y="106496"/>
                </a:lnTo>
                <a:lnTo>
                  <a:pt x="423419" y="105140"/>
                </a:lnTo>
                <a:lnTo>
                  <a:pt x="423038" y="103773"/>
                </a:lnTo>
                <a:lnTo>
                  <a:pt x="422609" y="102406"/>
                </a:lnTo>
                <a:lnTo>
                  <a:pt x="422157" y="101051"/>
                </a:lnTo>
                <a:lnTo>
                  <a:pt x="421680" y="99684"/>
                </a:lnTo>
                <a:lnTo>
                  <a:pt x="421180" y="98328"/>
                </a:lnTo>
                <a:lnTo>
                  <a:pt x="420632" y="96973"/>
                </a:lnTo>
                <a:lnTo>
                  <a:pt x="420036" y="95617"/>
                </a:lnTo>
                <a:lnTo>
                  <a:pt x="419440" y="94250"/>
                </a:lnTo>
                <a:lnTo>
                  <a:pt x="418797" y="92906"/>
                </a:lnTo>
                <a:lnTo>
                  <a:pt x="418130" y="91551"/>
                </a:lnTo>
                <a:lnTo>
                  <a:pt x="417415" y="90195"/>
                </a:lnTo>
                <a:lnTo>
                  <a:pt x="416676" y="88851"/>
                </a:lnTo>
                <a:lnTo>
                  <a:pt x="415914" y="87507"/>
                </a:lnTo>
                <a:lnTo>
                  <a:pt x="415127" y="86163"/>
                </a:lnTo>
                <a:lnTo>
                  <a:pt x="414293" y="84830"/>
                </a:lnTo>
                <a:lnTo>
                  <a:pt x="413436" y="83486"/>
                </a:lnTo>
                <a:lnTo>
                  <a:pt x="412554" y="82153"/>
                </a:lnTo>
                <a:lnTo>
                  <a:pt x="411625" y="80832"/>
                </a:lnTo>
                <a:lnTo>
                  <a:pt x="410695" y="79499"/>
                </a:lnTo>
                <a:lnTo>
                  <a:pt x="409719" y="78178"/>
                </a:lnTo>
                <a:lnTo>
                  <a:pt x="408694" y="76856"/>
                </a:lnTo>
                <a:lnTo>
                  <a:pt x="407669" y="75546"/>
                </a:lnTo>
                <a:lnTo>
                  <a:pt x="406597" y="74236"/>
                </a:lnTo>
                <a:lnTo>
                  <a:pt x="405501" y="72938"/>
                </a:lnTo>
                <a:lnTo>
                  <a:pt x="404381" y="71639"/>
                </a:lnTo>
                <a:lnTo>
                  <a:pt x="403237" y="70341"/>
                </a:lnTo>
                <a:lnTo>
                  <a:pt x="402070" y="69053"/>
                </a:lnTo>
                <a:lnTo>
                  <a:pt x="400855" y="67778"/>
                </a:lnTo>
                <a:lnTo>
                  <a:pt x="399616" y="66490"/>
                </a:lnTo>
                <a:lnTo>
                  <a:pt x="398353" y="65226"/>
                </a:lnTo>
                <a:lnTo>
                  <a:pt x="397066" y="63962"/>
                </a:lnTo>
                <a:lnTo>
                  <a:pt x="395755" y="62697"/>
                </a:lnTo>
                <a:lnTo>
                  <a:pt x="394397" y="61444"/>
                </a:lnTo>
                <a:lnTo>
                  <a:pt x="393039" y="60203"/>
                </a:lnTo>
                <a:lnTo>
                  <a:pt x="391633" y="58961"/>
                </a:lnTo>
                <a:lnTo>
                  <a:pt x="390204" y="57731"/>
                </a:lnTo>
                <a:lnTo>
                  <a:pt x="388750" y="56512"/>
                </a:lnTo>
                <a:lnTo>
                  <a:pt x="387273" y="55293"/>
                </a:lnTo>
                <a:lnTo>
                  <a:pt x="385772" y="54086"/>
                </a:lnTo>
                <a:lnTo>
                  <a:pt x="384247" y="52889"/>
                </a:lnTo>
                <a:lnTo>
                  <a:pt x="382674" y="51693"/>
                </a:lnTo>
                <a:lnTo>
                  <a:pt x="381101" y="50509"/>
                </a:lnTo>
                <a:lnTo>
                  <a:pt x="379481" y="49335"/>
                </a:lnTo>
                <a:lnTo>
                  <a:pt x="377861" y="48162"/>
                </a:lnTo>
                <a:lnTo>
                  <a:pt x="376193" y="47012"/>
                </a:lnTo>
                <a:lnTo>
                  <a:pt x="374501" y="45861"/>
                </a:lnTo>
                <a:lnTo>
                  <a:pt x="372809" y="44722"/>
                </a:lnTo>
                <a:lnTo>
                  <a:pt x="371070" y="43583"/>
                </a:lnTo>
                <a:lnTo>
                  <a:pt x="369307" y="42467"/>
                </a:lnTo>
                <a:lnTo>
                  <a:pt x="367520" y="41362"/>
                </a:lnTo>
                <a:lnTo>
                  <a:pt x="365709" y="40257"/>
                </a:lnTo>
                <a:lnTo>
                  <a:pt x="363898" y="39163"/>
                </a:lnTo>
                <a:lnTo>
                  <a:pt x="362039" y="38092"/>
                </a:lnTo>
                <a:lnTo>
                  <a:pt x="360157" y="37022"/>
                </a:lnTo>
                <a:lnTo>
                  <a:pt x="358251" y="35962"/>
                </a:lnTo>
                <a:lnTo>
                  <a:pt x="356321" y="34914"/>
                </a:lnTo>
                <a:lnTo>
                  <a:pt x="354367" y="33878"/>
                </a:lnTo>
                <a:lnTo>
                  <a:pt x="352413" y="32853"/>
                </a:lnTo>
                <a:lnTo>
                  <a:pt x="350411" y="31839"/>
                </a:lnTo>
                <a:lnTo>
                  <a:pt x="348386" y="30848"/>
                </a:lnTo>
                <a:lnTo>
                  <a:pt x="346361" y="29857"/>
                </a:lnTo>
                <a:lnTo>
                  <a:pt x="344288" y="28877"/>
                </a:lnTo>
                <a:lnTo>
                  <a:pt x="342215" y="27920"/>
                </a:lnTo>
                <a:lnTo>
                  <a:pt x="340094" y="26963"/>
                </a:lnTo>
                <a:lnTo>
                  <a:pt x="337973" y="26029"/>
                </a:lnTo>
                <a:lnTo>
                  <a:pt x="335829" y="25107"/>
                </a:lnTo>
                <a:lnTo>
                  <a:pt x="333660" y="24195"/>
                </a:lnTo>
                <a:lnTo>
                  <a:pt x="331468" y="23295"/>
                </a:lnTo>
                <a:lnTo>
                  <a:pt x="329252" y="22407"/>
                </a:lnTo>
                <a:lnTo>
                  <a:pt x="327012" y="21541"/>
                </a:lnTo>
                <a:lnTo>
                  <a:pt x="324749" y="20687"/>
                </a:lnTo>
                <a:lnTo>
                  <a:pt x="322485" y="19844"/>
                </a:lnTo>
                <a:lnTo>
                  <a:pt x="320198" y="19024"/>
                </a:lnTo>
                <a:lnTo>
                  <a:pt x="317863" y="18204"/>
                </a:lnTo>
                <a:lnTo>
                  <a:pt x="315527" y="17406"/>
                </a:lnTo>
                <a:lnTo>
                  <a:pt x="313169" y="16632"/>
                </a:lnTo>
                <a:lnTo>
                  <a:pt x="310810" y="15857"/>
                </a:lnTo>
                <a:lnTo>
                  <a:pt x="308403" y="15105"/>
                </a:lnTo>
                <a:lnTo>
                  <a:pt x="305996" y="14376"/>
                </a:lnTo>
                <a:lnTo>
                  <a:pt x="303566" y="13647"/>
                </a:lnTo>
                <a:lnTo>
                  <a:pt x="301112" y="12952"/>
                </a:lnTo>
                <a:lnTo>
                  <a:pt x="298634" y="12258"/>
                </a:lnTo>
                <a:lnTo>
                  <a:pt x="296156" y="11585"/>
                </a:lnTo>
                <a:lnTo>
                  <a:pt x="293630" y="10936"/>
                </a:lnTo>
                <a:lnTo>
                  <a:pt x="291104" y="10298"/>
                </a:lnTo>
                <a:lnTo>
                  <a:pt x="288578" y="9683"/>
                </a:lnTo>
                <a:lnTo>
                  <a:pt x="286005" y="9079"/>
                </a:lnTo>
                <a:lnTo>
                  <a:pt x="283431" y="8487"/>
                </a:lnTo>
                <a:lnTo>
                  <a:pt x="280834" y="7918"/>
                </a:lnTo>
                <a:lnTo>
                  <a:pt x="278213" y="7371"/>
                </a:lnTo>
                <a:lnTo>
                  <a:pt x="275592" y="6835"/>
                </a:lnTo>
                <a:lnTo>
                  <a:pt x="272923" y="6323"/>
                </a:lnTo>
                <a:lnTo>
                  <a:pt x="270255" y="5833"/>
                </a:lnTo>
                <a:lnTo>
                  <a:pt x="267586" y="5355"/>
                </a:lnTo>
                <a:lnTo>
                  <a:pt x="264894" y="4899"/>
                </a:lnTo>
                <a:lnTo>
                  <a:pt x="262177" y="4455"/>
                </a:lnTo>
                <a:lnTo>
                  <a:pt x="259437" y="4045"/>
                </a:lnTo>
                <a:lnTo>
                  <a:pt x="256697" y="3635"/>
                </a:lnTo>
                <a:lnTo>
                  <a:pt x="253933" y="3259"/>
                </a:lnTo>
                <a:lnTo>
                  <a:pt x="251145" y="2905"/>
                </a:lnTo>
                <a:lnTo>
                  <a:pt x="248357" y="2564"/>
                </a:lnTo>
                <a:lnTo>
                  <a:pt x="245545" y="2245"/>
                </a:lnTo>
                <a:lnTo>
                  <a:pt x="242710" y="1937"/>
                </a:lnTo>
                <a:lnTo>
                  <a:pt x="239874" y="1664"/>
                </a:lnTo>
                <a:lnTo>
                  <a:pt x="237015" y="1402"/>
                </a:lnTo>
                <a:lnTo>
                  <a:pt x="234156" y="1163"/>
                </a:lnTo>
                <a:lnTo>
                  <a:pt x="231249" y="958"/>
                </a:lnTo>
                <a:lnTo>
                  <a:pt x="228366" y="764"/>
                </a:lnTo>
                <a:lnTo>
                  <a:pt x="225459" y="582"/>
                </a:lnTo>
                <a:lnTo>
                  <a:pt x="222528" y="434"/>
                </a:lnTo>
                <a:lnTo>
                  <a:pt x="219573" y="308"/>
                </a:lnTo>
                <a:lnTo>
                  <a:pt x="216619" y="206"/>
                </a:lnTo>
                <a:lnTo>
                  <a:pt x="213664" y="115"/>
                </a:lnTo>
                <a:lnTo>
                  <a:pt x="210685" y="58"/>
                </a:lnTo>
                <a:lnTo>
                  <a:pt x="207683" y="24"/>
                </a:lnTo>
                <a:lnTo>
                  <a:pt x="20468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9"/>
          <p:cNvSpPr/>
          <p:nvPr/>
        </p:nvSpPr>
        <p:spPr>
          <a:xfrm rot="10800000">
            <a:off x="6543874" y="895534"/>
            <a:ext cx="941976" cy="441224"/>
          </a:xfrm>
          <a:custGeom>
            <a:rect b="b" l="l" r="r" t="t"/>
            <a:pathLst>
              <a:path extrusionOk="0" h="72243" w="282240">
                <a:moveTo>
                  <a:pt x="59355" y="1"/>
                </a:moveTo>
                <a:lnTo>
                  <a:pt x="58974" y="12"/>
                </a:lnTo>
                <a:lnTo>
                  <a:pt x="58593" y="35"/>
                </a:lnTo>
                <a:lnTo>
                  <a:pt x="58211" y="58"/>
                </a:lnTo>
                <a:lnTo>
                  <a:pt x="57830" y="92"/>
                </a:lnTo>
                <a:lnTo>
                  <a:pt x="57473" y="149"/>
                </a:lnTo>
                <a:lnTo>
                  <a:pt x="57091" y="206"/>
                </a:lnTo>
                <a:lnTo>
                  <a:pt x="56734" y="274"/>
                </a:lnTo>
                <a:lnTo>
                  <a:pt x="56377" y="354"/>
                </a:lnTo>
                <a:lnTo>
                  <a:pt x="56043" y="445"/>
                </a:lnTo>
                <a:lnTo>
                  <a:pt x="55686" y="547"/>
                </a:lnTo>
                <a:lnTo>
                  <a:pt x="55352" y="661"/>
                </a:lnTo>
                <a:lnTo>
                  <a:pt x="55042" y="787"/>
                </a:lnTo>
                <a:lnTo>
                  <a:pt x="51611" y="2210"/>
                </a:lnTo>
                <a:lnTo>
                  <a:pt x="48204" y="3634"/>
                </a:lnTo>
                <a:lnTo>
                  <a:pt x="44820" y="5070"/>
                </a:lnTo>
                <a:lnTo>
                  <a:pt x="41437" y="6516"/>
                </a:lnTo>
                <a:lnTo>
                  <a:pt x="38053" y="7963"/>
                </a:lnTo>
                <a:lnTo>
                  <a:pt x="34693" y="9410"/>
                </a:lnTo>
                <a:lnTo>
                  <a:pt x="31357" y="10868"/>
                </a:lnTo>
                <a:lnTo>
                  <a:pt x="28022" y="12337"/>
                </a:lnTo>
                <a:lnTo>
                  <a:pt x="24710" y="13807"/>
                </a:lnTo>
                <a:lnTo>
                  <a:pt x="21397" y="15287"/>
                </a:lnTo>
                <a:lnTo>
                  <a:pt x="18109" y="16768"/>
                </a:lnTo>
                <a:lnTo>
                  <a:pt x="14821" y="18261"/>
                </a:lnTo>
                <a:lnTo>
                  <a:pt x="11557" y="19753"/>
                </a:lnTo>
                <a:lnTo>
                  <a:pt x="8292" y="21268"/>
                </a:lnTo>
                <a:lnTo>
                  <a:pt x="5052" y="22771"/>
                </a:lnTo>
                <a:lnTo>
                  <a:pt x="1811" y="24286"/>
                </a:lnTo>
                <a:lnTo>
                  <a:pt x="1549" y="24412"/>
                </a:lnTo>
                <a:lnTo>
                  <a:pt x="1334" y="24537"/>
                </a:lnTo>
                <a:lnTo>
                  <a:pt x="1120" y="24662"/>
                </a:lnTo>
                <a:lnTo>
                  <a:pt x="929" y="24799"/>
                </a:lnTo>
                <a:lnTo>
                  <a:pt x="763" y="24924"/>
                </a:lnTo>
                <a:lnTo>
                  <a:pt x="596" y="25061"/>
                </a:lnTo>
                <a:lnTo>
                  <a:pt x="477" y="25186"/>
                </a:lnTo>
                <a:lnTo>
                  <a:pt x="358" y="25323"/>
                </a:lnTo>
                <a:lnTo>
                  <a:pt x="262" y="25460"/>
                </a:lnTo>
                <a:lnTo>
                  <a:pt x="167" y="25596"/>
                </a:lnTo>
                <a:lnTo>
                  <a:pt x="95" y="25733"/>
                </a:lnTo>
                <a:lnTo>
                  <a:pt x="48" y="25858"/>
                </a:lnTo>
                <a:lnTo>
                  <a:pt x="24" y="25995"/>
                </a:lnTo>
                <a:lnTo>
                  <a:pt x="0" y="26132"/>
                </a:lnTo>
                <a:lnTo>
                  <a:pt x="0" y="26268"/>
                </a:lnTo>
                <a:lnTo>
                  <a:pt x="24" y="26405"/>
                </a:lnTo>
                <a:lnTo>
                  <a:pt x="48" y="26530"/>
                </a:lnTo>
                <a:lnTo>
                  <a:pt x="95" y="26667"/>
                </a:lnTo>
                <a:lnTo>
                  <a:pt x="215" y="26929"/>
                </a:lnTo>
                <a:lnTo>
                  <a:pt x="381" y="27180"/>
                </a:lnTo>
                <a:lnTo>
                  <a:pt x="620" y="27430"/>
                </a:lnTo>
                <a:lnTo>
                  <a:pt x="882" y="27658"/>
                </a:lnTo>
                <a:lnTo>
                  <a:pt x="1192" y="27886"/>
                </a:lnTo>
                <a:lnTo>
                  <a:pt x="1525" y="28102"/>
                </a:lnTo>
                <a:lnTo>
                  <a:pt x="1930" y="28296"/>
                </a:lnTo>
                <a:lnTo>
                  <a:pt x="2335" y="28478"/>
                </a:lnTo>
                <a:lnTo>
                  <a:pt x="2788" y="28649"/>
                </a:lnTo>
                <a:lnTo>
                  <a:pt x="3265" y="28797"/>
                </a:lnTo>
                <a:lnTo>
                  <a:pt x="3765" y="28923"/>
                </a:lnTo>
                <a:lnTo>
                  <a:pt x="4265" y="29036"/>
                </a:lnTo>
                <a:lnTo>
                  <a:pt x="4813" y="29116"/>
                </a:lnTo>
                <a:lnTo>
                  <a:pt x="5338" y="29185"/>
                </a:lnTo>
                <a:lnTo>
                  <a:pt x="5909" y="29219"/>
                </a:lnTo>
                <a:lnTo>
                  <a:pt x="6743" y="29219"/>
                </a:lnTo>
                <a:lnTo>
                  <a:pt x="7029" y="29196"/>
                </a:lnTo>
                <a:lnTo>
                  <a:pt x="7315" y="29173"/>
                </a:lnTo>
                <a:lnTo>
                  <a:pt x="7601" y="29150"/>
                </a:lnTo>
                <a:lnTo>
                  <a:pt x="7887" y="29116"/>
                </a:lnTo>
                <a:lnTo>
                  <a:pt x="8173" y="29059"/>
                </a:lnTo>
                <a:lnTo>
                  <a:pt x="8459" y="29014"/>
                </a:lnTo>
                <a:lnTo>
                  <a:pt x="8745" y="28945"/>
                </a:lnTo>
                <a:lnTo>
                  <a:pt x="9007" y="28877"/>
                </a:lnTo>
                <a:lnTo>
                  <a:pt x="9293" y="28797"/>
                </a:lnTo>
                <a:lnTo>
                  <a:pt x="9555" y="28706"/>
                </a:lnTo>
                <a:lnTo>
                  <a:pt x="9841" y="28604"/>
                </a:lnTo>
                <a:lnTo>
                  <a:pt x="10103" y="28501"/>
                </a:lnTo>
                <a:lnTo>
                  <a:pt x="10365" y="28376"/>
                </a:lnTo>
                <a:lnTo>
                  <a:pt x="13153" y="27077"/>
                </a:lnTo>
                <a:lnTo>
                  <a:pt x="15941" y="25767"/>
                </a:lnTo>
                <a:lnTo>
                  <a:pt x="18753" y="24469"/>
                </a:lnTo>
                <a:lnTo>
                  <a:pt x="21564" y="23181"/>
                </a:lnTo>
                <a:lnTo>
                  <a:pt x="24376" y="21894"/>
                </a:lnTo>
                <a:lnTo>
                  <a:pt x="27211" y="20618"/>
                </a:lnTo>
                <a:lnTo>
                  <a:pt x="32906" y="18067"/>
                </a:lnTo>
                <a:lnTo>
                  <a:pt x="38649" y="15538"/>
                </a:lnTo>
                <a:lnTo>
                  <a:pt x="44391" y="13032"/>
                </a:lnTo>
                <a:lnTo>
                  <a:pt x="50205" y="10537"/>
                </a:lnTo>
                <a:lnTo>
                  <a:pt x="56019" y="8054"/>
                </a:lnTo>
                <a:lnTo>
                  <a:pt x="56567" y="9102"/>
                </a:lnTo>
                <a:lnTo>
                  <a:pt x="57115" y="10139"/>
                </a:lnTo>
                <a:lnTo>
                  <a:pt x="57639" y="11187"/>
                </a:lnTo>
                <a:lnTo>
                  <a:pt x="58140" y="12235"/>
                </a:lnTo>
                <a:lnTo>
                  <a:pt x="58616" y="13271"/>
                </a:lnTo>
                <a:lnTo>
                  <a:pt x="59093" y="14319"/>
                </a:lnTo>
                <a:lnTo>
                  <a:pt x="59546" y="15367"/>
                </a:lnTo>
                <a:lnTo>
                  <a:pt x="59998" y="16415"/>
                </a:lnTo>
                <a:lnTo>
                  <a:pt x="60427" y="17463"/>
                </a:lnTo>
                <a:lnTo>
                  <a:pt x="60832" y="18511"/>
                </a:lnTo>
                <a:lnTo>
                  <a:pt x="61237" y="19570"/>
                </a:lnTo>
                <a:lnTo>
                  <a:pt x="61619" y="20618"/>
                </a:lnTo>
                <a:lnTo>
                  <a:pt x="61976" y="21666"/>
                </a:lnTo>
                <a:lnTo>
                  <a:pt x="62333" y="22726"/>
                </a:lnTo>
                <a:lnTo>
                  <a:pt x="62667" y="23774"/>
                </a:lnTo>
                <a:lnTo>
                  <a:pt x="62977" y="24833"/>
                </a:lnTo>
                <a:lnTo>
                  <a:pt x="63287" y="25893"/>
                </a:lnTo>
                <a:lnTo>
                  <a:pt x="63573" y="26952"/>
                </a:lnTo>
                <a:lnTo>
                  <a:pt x="63858" y="28011"/>
                </a:lnTo>
                <a:lnTo>
                  <a:pt x="64121" y="29071"/>
                </a:lnTo>
                <a:lnTo>
                  <a:pt x="64359" y="30141"/>
                </a:lnTo>
                <a:lnTo>
                  <a:pt x="64573" y="31201"/>
                </a:lnTo>
                <a:lnTo>
                  <a:pt x="64788" y="32272"/>
                </a:lnTo>
                <a:lnTo>
                  <a:pt x="65002" y="33331"/>
                </a:lnTo>
                <a:lnTo>
                  <a:pt x="65169" y="34402"/>
                </a:lnTo>
                <a:lnTo>
                  <a:pt x="65336" y="35472"/>
                </a:lnTo>
                <a:lnTo>
                  <a:pt x="65503" y="36543"/>
                </a:lnTo>
                <a:lnTo>
                  <a:pt x="65646" y="37625"/>
                </a:lnTo>
                <a:lnTo>
                  <a:pt x="65765" y="38696"/>
                </a:lnTo>
                <a:lnTo>
                  <a:pt x="65860" y="39778"/>
                </a:lnTo>
                <a:lnTo>
                  <a:pt x="65955" y="40860"/>
                </a:lnTo>
                <a:lnTo>
                  <a:pt x="66027" y="41943"/>
                </a:lnTo>
                <a:lnTo>
                  <a:pt x="66051" y="42113"/>
                </a:lnTo>
                <a:lnTo>
                  <a:pt x="66122" y="42296"/>
                </a:lnTo>
                <a:lnTo>
                  <a:pt x="66194" y="42478"/>
                </a:lnTo>
                <a:lnTo>
                  <a:pt x="66289" y="42649"/>
                </a:lnTo>
                <a:lnTo>
                  <a:pt x="66408" y="42820"/>
                </a:lnTo>
                <a:lnTo>
                  <a:pt x="66575" y="42991"/>
                </a:lnTo>
                <a:lnTo>
                  <a:pt x="66742" y="43150"/>
                </a:lnTo>
                <a:lnTo>
                  <a:pt x="66932" y="43309"/>
                </a:lnTo>
                <a:lnTo>
                  <a:pt x="67147" y="43469"/>
                </a:lnTo>
                <a:lnTo>
                  <a:pt x="67361" y="43617"/>
                </a:lnTo>
                <a:lnTo>
                  <a:pt x="67623" y="43765"/>
                </a:lnTo>
                <a:lnTo>
                  <a:pt x="67885" y="43890"/>
                </a:lnTo>
                <a:lnTo>
                  <a:pt x="68147" y="44027"/>
                </a:lnTo>
                <a:lnTo>
                  <a:pt x="68457" y="44141"/>
                </a:lnTo>
                <a:lnTo>
                  <a:pt x="68743" y="44255"/>
                </a:lnTo>
                <a:lnTo>
                  <a:pt x="69077" y="44357"/>
                </a:lnTo>
                <a:lnTo>
                  <a:pt x="69387" y="44460"/>
                </a:lnTo>
                <a:lnTo>
                  <a:pt x="69720" y="44540"/>
                </a:lnTo>
                <a:lnTo>
                  <a:pt x="70078" y="44619"/>
                </a:lnTo>
                <a:lnTo>
                  <a:pt x="70435" y="44676"/>
                </a:lnTo>
                <a:lnTo>
                  <a:pt x="70792" y="44722"/>
                </a:lnTo>
                <a:lnTo>
                  <a:pt x="71150" y="44768"/>
                </a:lnTo>
                <a:lnTo>
                  <a:pt x="71507" y="44790"/>
                </a:lnTo>
                <a:lnTo>
                  <a:pt x="71888" y="44802"/>
                </a:lnTo>
                <a:lnTo>
                  <a:pt x="72270" y="44802"/>
                </a:lnTo>
                <a:lnTo>
                  <a:pt x="72627" y="44790"/>
                </a:lnTo>
                <a:lnTo>
                  <a:pt x="73008" y="44756"/>
                </a:lnTo>
                <a:lnTo>
                  <a:pt x="73366" y="44711"/>
                </a:lnTo>
                <a:lnTo>
                  <a:pt x="73747" y="44642"/>
                </a:lnTo>
                <a:lnTo>
                  <a:pt x="74104" y="44562"/>
                </a:lnTo>
                <a:lnTo>
                  <a:pt x="74486" y="44460"/>
                </a:lnTo>
                <a:lnTo>
                  <a:pt x="74843" y="44346"/>
                </a:lnTo>
                <a:lnTo>
                  <a:pt x="106796" y="33092"/>
                </a:lnTo>
                <a:lnTo>
                  <a:pt x="138797" y="21837"/>
                </a:lnTo>
                <a:lnTo>
                  <a:pt x="144635" y="54370"/>
                </a:lnTo>
                <a:lnTo>
                  <a:pt x="144682" y="54552"/>
                </a:lnTo>
                <a:lnTo>
                  <a:pt x="144754" y="54723"/>
                </a:lnTo>
                <a:lnTo>
                  <a:pt x="144825" y="54906"/>
                </a:lnTo>
                <a:lnTo>
                  <a:pt x="144944" y="55076"/>
                </a:lnTo>
                <a:lnTo>
                  <a:pt x="145063" y="55236"/>
                </a:lnTo>
                <a:lnTo>
                  <a:pt x="145230" y="55407"/>
                </a:lnTo>
                <a:lnTo>
                  <a:pt x="145373" y="55566"/>
                </a:lnTo>
                <a:lnTo>
                  <a:pt x="145564" y="55714"/>
                </a:lnTo>
                <a:lnTo>
                  <a:pt x="145778" y="55862"/>
                </a:lnTo>
                <a:lnTo>
                  <a:pt x="145993" y="56010"/>
                </a:lnTo>
                <a:lnTo>
                  <a:pt x="146207" y="56147"/>
                </a:lnTo>
                <a:lnTo>
                  <a:pt x="146469" y="56272"/>
                </a:lnTo>
                <a:lnTo>
                  <a:pt x="146708" y="56398"/>
                </a:lnTo>
                <a:lnTo>
                  <a:pt x="146993" y="56512"/>
                </a:lnTo>
                <a:lnTo>
                  <a:pt x="147279" y="56614"/>
                </a:lnTo>
                <a:lnTo>
                  <a:pt x="147565" y="56705"/>
                </a:lnTo>
                <a:lnTo>
                  <a:pt x="147875" y="56796"/>
                </a:lnTo>
                <a:lnTo>
                  <a:pt x="148185" y="56876"/>
                </a:lnTo>
                <a:lnTo>
                  <a:pt x="148518" y="56945"/>
                </a:lnTo>
                <a:lnTo>
                  <a:pt x="148852" y="57002"/>
                </a:lnTo>
                <a:lnTo>
                  <a:pt x="149186" y="57047"/>
                </a:lnTo>
                <a:lnTo>
                  <a:pt x="149519" y="57081"/>
                </a:lnTo>
                <a:lnTo>
                  <a:pt x="149877" y="57104"/>
                </a:lnTo>
                <a:lnTo>
                  <a:pt x="150234" y="57115"/>
                </a:lnTo>
                <a:lnTo>
                  <a:pt x="150591" y="57115"/>
                </a:lnTo>
                <a:lnTo>
                  <a:pt x="150949" y="57104"/>
                </a:lnTo>
                <a:lnTo>
                  <a:pt x="151330" y="57070"/>
                </a:lnTo>
                <a:lnTo>
                  <a:pt x="151688" y="57036"/>
                </a:lnTo>
                <a:lnTo>
                  <a:pt x="152069" y="56979"/>
                </a:lnTo>
                <a:lnTo>
                  <a:pt x="152426" y="56899"/>
                </a:lnTo>
                <a:lnTo>
                  <a:pt x="152784" y="56808"/>
                </a:lnTo>
                <a:lnTo>
                  <a:pt x="153165" y="56705"/>
                </a:lnTo>
                <a:lnTo>
                  <a:pt x="156834" y="55566"/>
                </a:lnTo>
                <a:lnTo>
                  <a:pt x="160480" y="54404"/>
                </a:lnTo>
                <a:lnTo>
                  <a:pt x="164102" y="53231"/>
                </a:lnTo>
                <a:lnTo>
                  <a:pt x="167676" y="52035"/>
                </a:lnTo>
                <a:lnTo>
                  <a:pt x="171226" y="50816"/>
                </a:lnTo>
                <a:lnTo>
                  <a:pt x="174729" y="49586"/>
                </a:lnTo>
                <a:lnTo>
                  <a:pt x="178208" y="48344"/>
                </a:lnTo>
                <a:lnTo>
                  <a:pt x="181663" y="47069"/>
                </a:lnTo>
                <a:lnTo>
                  <a:pt x="185070" y="45793"/>
                </a:lnTo>
                <a:lnTo>
                  <a:pt x="188454" y="44483"/>
                </a:lnTo>
                <a:lnTo>
                  <a:pt x="191813" y="43161"/>
                </a:lnTo>
                <a:lnTo>
                  <a:pt x="195149" y="41829"/>
                </a:lnTo>
                <a:lnTo>
                  <a:pt x="198438" y="40462"/>
                </a:lnTo>
                <a:lnTo>
                  <a:pt x="201702" y="39095"/>
                </a:lnTo>
                <a:lnTo>
                  <a:pt x="204966" y="37694"/>
                </a:lnTo>
                <a:lnTo>
                  <a:pt x="208183" y="36281"/>
                </a:lnTo>
                <a:lnTo>
                  <a:pt x="208946" y="38366"/>
                </a:lnTo>
                <a:lnTo>
                  <a:pt x="209660" y="40439"/>
                </a:lnTo>
                <a:lnTo>
                  <a:pt x="210328" y="42512"/>
                </a:lnTo>
                <a:lnTo>
                  <a:pt x="210947" y="44585"/>
                </a:lnTo>
                <a:lnTo>
                  <a:pt x="211543" y="46670"/>
                </a:lnTo>
                <a:lnTo>
                  <a:pt x="212091" y="48743"/>
                </a:lnTo>
                <a:lnTo>
                  <a:pt x="212615" y="50828"/>
                </a:lnTo>
                <a:lnTo>
                  <a:pt x="213068" y="52901"/>
                </a:lnTo>
                <a:lnTo>
                  <a:pt x="213520" y="54985"/>
                </a:lnTo>
                <a:lnTo>
                  <a:pt x="213902" y="57081"/>
                </a:lnTo>
                <a:lnTo>
                  <a:pt x="214259" y="59166"/>
                </a:lnTo>
                <a:lnTo>
                  <a:pt x="214569" y="61262"/>
                </a:lnTo>
                <a:lnTo>
                  <a:pt x="214855" y="63358"/>
                </a:lnTo>
                <a:lnTo>
                  <a:pt x="215093" y="65465"/>
                </a:lnTo>
                <a:lnTo>
                  <a:pt x="215308" y="67572"/>
                </a:lnTo>
                <a:lnTo>
                  <a:pt x="215474" y="69691"/>
                </a:lnTo>
                <a:lnTo>
                  <a:pt x="215498" y="69851"/>
                </a:lnTo>
                <a:lnTo>
                  <a:pt x="215546" y="69999"/>
                </a:lnTo>
                <a:lnTo>
                  <a:pt x="215617" y="70158"/>
                </a:lnTo>
                <a:lnTo>
                  <a:pt x="215713" y="70318"/>
                </a:lnTo>
                <a:lnTo>
                  <a:pt x="215808" y="70466"/>
                </a:lnTo>
                <a:lnTo>
                  <a:pt x="215951" y="70614"/>
                </a:lnTo>
                <a:lnTo>
                  <a:pt x="216094" y="70762"/>
                </a:lnTo>
                <a:lnTo>
                  <a:pt x="216285" y="70899"/>
                </a:lnTo>
                <a:lnTo>
                  <a:pt x="216475" y="71035"/>
                </a:lnTo>
                <a:lnTo>
                  <a:pt x="216666" y="71172"/>
                </a:lnTo>
                <a:lnTo>
                  <a:pt x="216880" y="71297"/>
                </a:lnTo>
                <a:lnTo>
                  <a:pt x="217118" y="71423"/>
                </a:lnTo>
                <a:lnTo>
                  <a:pt x="217357" y="71537"/>
                </a:lnTo>
                <a:lnTo>
                  <a:pt x="217619" y="71650"/>
                </a:lnTo>
                <a:lnTo>
                  <a:pt x="217905" y="71753"/>
                </a:lnTo>
                <a:lnTo>
                  <a:pt x="218167" y="71844"/>
                </a:lnTo>
                <a:lnTo>
                  <a:pt x="218477" y="71924"/>
                </a:lnTo>
                <a:lnTo>
                  <a:pt x="218763" y="72004"/>
                </a:lnTo>
                <a:lnTo>
                  <a:pt x="219072" y="72072"/>
                </a:lnTo>
                <a:lnTo>
                  <a:pt x="219382" y="72129"/>
                </a:lnTo>
                <a:lnTo>
                  <a:pt x="219692" y="72174"/>
                </a:lnTo>
                <a:lnTo>
                  <a:pt x="220025" y="72209"/>
                </a:lnTo>
                <a:lnTo>
                  <a:pt x="220359" y="72231"/>
                </a:lnTo>
                <a:lnTo>
                  <a:pt x="220669" y="72243"/>
                </a:lnTo>
                <a:lnTo>
                  <a:pt x="221002" y="72243"/>
                </a:lnTo>
                <a:lnTo>
                  <a:pt x="221336" y="72231"/>
                </a:lnTo>
                <a:lnTo>
                  <a:pt x="221670" y="72197"/>
                </a:lnTo>
                <a:lnTo>
                  <a:pt x="222003" y="72152"/>
                </a:lnTo>
                <a:lnTo>
                  <a:pt x="222337" y="72095"/>
                </a:lnTo>
                <a:lnTo>
                  <a:pt x="222647" y="72026"/>
                </a:lnTo>
                <a:lnTo>
                  <a:pt x="222980" y="71935"/>
                </a:lnTo>
                <a:lnTo>
                  <a:pt x="223290" y="71833"/>
                </a:lnTo>
                <a:lnTo>
                  <a:pt x="230653" y="69144"/>
                </a:lnTo>
                <a:lnTo>
                  <a:pt x="237992" y="66445"/>
                </a:lnTo>
                <a:lnTo>
                  <a:pt x="245307" y="63722"/>
                </a:lnTo>
                <a:lnTo>
                  <a:pt x="248952" y="62355"/>
                </a:lnTo>
                <a:lnTo>
                  <a:pt x="252574" y="60988"/>
                </a:lnTo>
                <a:lnTo>
                  <a:pt x="256196" y="59610"/>
                </a:lnTo>
                <a:lnTo>
                  <a:pt x="259818" y="58220"/>
                </a:lnTo>
                <a:lnTo>
                  <a:pt x="263416" y="56831"/>
                </a:lnTo>
                <a:lnTo>
                  <a:pt x="266990" y="55430"/>
                </a:lnTo>
                <a:lnTo>
                  <a:pt x="270564" y="54017"/>
                </a:lnTo>
                <a:lnTo>
                  <a:pt x="274138" y="52605"/>
                </a:lnTo>
                <a:lnTo>
                  <a:pt x="277665" y="51169"/>
                </a:lnTo>
                <a:lnTo>
                  <a:pt x="281191" y="49734"/>
                </a:lnTo>
                <a:lnTo>
                  <a:pt x="281453" y="49620"/>
                </a:lnTo>
                <a:lnTo>
                  <a:pt x="281668" y="49495"/>
                </a:lnTo>
                <a:lnTo>
                  <a:pt x="281858" y="49369"/>
                </a:lnTo>
                <a:lnTo>
                  <a:pt x="282001" y="49233"/>
                </a:lnTo>
                <a:lnTo>
                  <a:pt x="282097" y="49096"/>
                </a:lnTo>
                <a:lnTo>
                  <a:pt x="282168" y="48959"/>
                </a:lnTo>
                <a:lnTo>
                  <a:pt x="282216" y="48811"/>
                </a:lnTo>
                <a:lnTo>
                  <a:pt x="282240" y="48663"/>
                </a:lnTo>
                <a:lnTo>
                  <a:pt x="282216" y="48527"/>
                </a:lnTo>
                <a:lnTo>
                  <a:pt x="282168" y="48378"/>
                </a:lnTo>
                <a:lnTo>
                  <a:pt x="282097" y="48242"/>
                </a:lnTo>
                <a:lnTo>
                  <a:pt x="282001" y="48094"/>
                </a:lnTo>
                <a:lnTo>
                  <a:pt x="281882" y="47957"/>
                </a:lnTo>
                <a:lnTo>
                  <a:pt x="281739" y="47832"/>
                </a:lnTo>
                <a:lnTo>
                  <a:pt x="281596" y="47695"/>
                </a:lnTo>
                <a:lnTo>
                  <a:pt x="281406" y="47581"/>
                </a:lnTo>
                <a:lnTo>
                  <a:pt x="281215" y="47467"/>
                </a:lnTo>
                <a:lnTo>
                  <a:pt x="281001" y="47353"/>
                </a:lnTo>
                <a:lnTo>
                  <a:pt x="280762" y="47251"/>
                </a:lnTo>
                <a:lnTo>
                  <a:pt x="280524" y="47160"/>
                </a:lnTo>
                <a:lnTo>
                  <a:pt x="280262" y="47091"/>
                </a:lnTo>
                <a:lnTo>
                  <a:pt x="280000" y="47023"/>
                </a:lnTo>
                <a:lnTo>
                  <a:pt x="279714" y="46966"/>
                </a:lnTo>
                <a:lnTo>
                  <a:pt x="279428" y="46920"/>
                </a:lnTo>
                <a:lnTo>
                  <a:pt x="279142" y="46886"/>
                </a:lnTo>
                <a:lnTo>
                  <a:pt x="278832" y="46875"/>
                </a:lnTo>
                <a:lnTo>
                  <a:pt x="278546" y="46875"/>
                </a:lnTo>
                <a:lnTo>
                  <a:pt x="278237" y="46886"/>
                </a:lnTo>
                <a:lnTo>
                  <a:pt x="277927" y="46932"/>
                </a:lnTo>
                <a:lnTo>
                  <a:pt x="277617" y="46977"/>
                </a:lnTo>
                <a:lnTo>
                  <a:pt x="277307" y="47057"/>
                </a:lnTo>
                <a:lnTo>
                  <a:pt x="277021" y="47148"/>
                </a:lnTo>
                <a:lnTo>
                  <a:pt x="270564" y="49358"/>
                </a:lnTo>
                <a:lnTo>
                  <a:pt x="264131" y="51591"/>
                </a:lnTo>
                <a:lnTo>
                  <a:pt x="251287" y="56045"/>
                </a:lnTo>
                <a:lnTo>
                  <a:pt x="238420" y="60510"/>
                </a:lnTo>
                <a:lnTo>
                  <a:pt x="231987" y="62731"/>
                </a:lnTo>
                <a:lnTo>
                  <a:pt x="225553" y="64952"/>
                </a:lnTo>
                <a:lnTo>
                  <a:pt x="225387" y="62777"/>
                </a:lnTo>
                <a:lnTo>
                  <a:pt x="225172" y="60590"/>
                </a:lnTo>
                <a:lnTo>
                  <a:pt x="224910" y="58414"/>
                </a:lnTo>
                <a:lnTo>
                  <a:pt x="224600" y="56250"/>
                </a:lnTo>
                <a:lnTo>
                  <a:pt x="224243" y="54074"/>
                </a:lnTo>
                <a:lnTo>
                  <a:pt x="223814" y="51910"/>
                </a:lnTo>
                <a:lnTo>
                  <a:pt x="223361" y="49745"/>
                </a:lnTo>
                <a:lnTo>
                  <a:pt x="222861" y="47592"/>
                </a:lnTo>
                <a:lnTo>
                  <a:pt x="222313" y="45428"/>
                </a:lnTo>
                <a:lnTo>
                  <a:pt x="221717" y="43275"/>
                </a:lnTo>
                <a:lnTo>
                  <a:pt x="221074" y="41122"/>
                </a:lnTo>
                <a:lnTo>
                  <a:pt x="220383" y="38958"/>
                </a:lnTo>
                <a:lnTo>
                  <a:pt x="219644" y="36817"/>
                </a:lnTo>
                <a:lnTo>
                  <a:pt x="218858" y="34664"/>
                </a:lnTo>
                <a:lnTo>
                  <a:pt x="218024" y="32511"/>
                </a:lnTo>
                <a:lnTo>
                  <a:pt x="217166" y="30358"/>
                </a:lnTo>
                <a:lnTo>
                  <a:pt x="217071" y="30176"/>
                </a:lnTo>
                <a:lnTo>
                  <a:pt x="216952" y="30005"/>
                </a:lnTo>
                <a:lnTo>
                  <a:pt x="216809" y="29834"/>
                </a:lnTo>
                <a:lnTo>
                  <a:pt x="216642" y="29674"/>
                </a:lnTo>
                <a:lnTo>
                  <a:pt x="216451" y="29526"/>
                </a:lnTo>
                <a:lnTo>
                  <a:pt x="216237" y="29390"/>
                </a:lnTo>
                <a:lnTo>
                  <a:pt x="215999" y="29264"/>
                </a:lnTo>
                <a:lnTo>
                  <a:pt x="215760" y="29139"/>
                </a:lnTo>
                <a:lnTo>
                  <a:pt x="215474" y="29036"/>
                </a:lnTo>
                <a:lnTo>
                  <a:pt x="215212" y="28934"/>
                </a:lnTo>
                <a:lnTo>
                  <a:pt x="214902" y="28843"/>
                </a:lnTo>
                <a:lnTo>
                  <a:pt x="214593" y="28763"/>
                </a:lnTo>
                <a:lnTo>
                  <a:pt x="214283" y="28683"/>
                </a:lnTo>
                <a:lnTo>
                  <a:pt x="213949" y="28626"/>
                </a:lnTo>
                <a:lnTo>
                  <a:pt x="213616" y="28569"/>
                </a:lnTo>
                <a:lnTo>
                  <a:pt x="213282" y="28535"/>
                </a:lnTo>
                <a:lnTo>
                  <a:pt x="212925" y="28501"/>
                </a:lnTo>
                <a:lnTo>
                  <a:pt x="212567" y="28478"/>
                </a:lnTo>
                <a:lnTo>
                  <a:pt x="212210" y="28467"/>
                </a:lnTo>
                <a:lnTo>
                  <a:pt x="211853" y="28456"/>
                </a:lnTo>
                <a:lnTo>
                  <a:pt x="211495" y="28467"/>
                </a:lnTo>
                <a:lnTo>
                  <a:pt x="211138" y="28478"/>
                </a:lnTo>
                <a:lnTo>
                  <a:pt x="210780" y="28501"/>
                </a:lnTo>
                <a:lnTo>
                  <a:pt x="210423" y="28547"/>
                </a:lnTo>
                <a:lnTo>
                  <a:pt x="210065" y="28592"/>
                </a:lnTo>
                <a:lnTo>
                  <a:pt x="209732" y="28638"/>
                </a:lnTo>
                <a:lnTo>
                  <a:pt x="209398" y="28706"/>
                </a:lnTo>
                <a:lnTo>
                  <a:pt x="209089" y="28786"/>
                </a:lnTo>
                <a:lnTo>
                  <a:pt x="208755" y="28877"/>
                </a:lnTo>
                <a:lnTo>
                  <a:pt x="208469" y="28968"/>
                </a:lnTo>
                <a:lnTo>
                  <a:pt x="208183" y="29071"/>
                </a:lnTo>
                <a:lnTo>
                  <a:pt x="207897" y="29196"/>
                </a:lnTo>
                <a:lnTo>
                  <a:pt x="204823" y="30608"/>
                </a:lnTo>
                <a:lnTo>
                  <a:pt x="201702" y="31998"/>
                </a:lnTo>
                <a:lnTo>
                  <a:pt x="198580" y="33365"/>
                </a:lnTo>
                <a:lnTo>
                  <a:pt x="195411" y="34721"/>
                </a:lnTo>
                <a:lnTo>
                  <a:pt x="192195" y="36065"/>
                </a:lnTo>
                <a:lnTo>
                  <a:pt x="188978" y="37375"/>
                </a:lnTo>
                <a:lnTo>
                  <a:pt x="185714" y="38673"/>
                </a:lnTo>
                <a:lnTo>
                  <a:pt x="182449" y="39949"/>
                </a:lnTo>
                <a:lnTo>
                  <a:pt x="179137" y="41213"/>
                </a:lnTo>
                <a:lnTo>
                  <a:pt x="175777" y="42455"/>
                </a:lnTo>
                <a:lnTo>
                  <a:pt x="172418" y="43685"/>
                </a:lnTo>
                <a:lnTo>
                  <a:pt x="169010" y="44893"/>
                </a:lnTo>
                <a:lnTo>
                  <a:pt x="165579" y="46089"/>
                </a:lnTo>
                <a:lnTo>
                  <a:pt x="162124" y="47262"/>
                </a:lnTo>
                <a:lnTo>
                  <a:pt x="158645" y="48424"/>
                </a:lnTo>
                <a:lnTo>
                  <a:pt x="155119" y="49563"/>
                </a:lnTo>
                <a:lnTo>
                  <a:pt x="149281" y="16780"/>
                </a:lnTo>
                <a:lnTo>
                  <a:pt x="149257" y="16609"/>
                </a:lnTo>
                <a:lnTo>
                  <a:pt x="149186" y="16438"/>
                </a:lnTo>
                <a:lnTo>
                  <a:pt x="149090" y="16267"/>
                </a:lnTo>
                <a:lnTo>
                  <a:pt x="148971" y="16096"/>
                </a:lnTo>
                <a:lnTo>
                  <a:pt x="148852" y="15925"/>
                </a:lnTo>
                <a:lnTo>
                  <a:pt x="148709" y="15766"/>
                </a:lnTo>
                <a:lnTo>
                  <a:pt x="148542" y="15606"/>
                </a:lnTo>
                <a:lnTo>
                  <a:pt x="148352" y="15447"/>
                </a:lnTo>
                <a:lnTo>
                  <a:pt x="148137" y="15299"/>
                </a:lnTo>
                <a:lnTo>
                  <a:pt x="147923" y="15151"/>
                </a:lnTo>
                <a:lnTo>
                  <a:pt x="147684" y="15014"/>
                </a:lnTo>
                <a:lnTo>
                  <a:pt x="147446" y="14877"/>
                </a:lnTo>
                <a:lnTo>
                  <a:pt x="147160" y="14752"/>
                </a:lnTo>
                <a:lnTo>
                  <a:pt x="146898" y="14627"/>
                </a:lnTo>
                <a:lnTo>
                  <a:pt x="146612" y="14513"/>
                </a:lnTo>
                <a:lnTo>
                  <a:pt x="146302" y="14410"/>
                </a:lnTo>
                <a:lnTo>
                  <a:pt x="145993" y="14319"/>
                </a:lnTo>
                <a:lnTo>
                  <a:pt x="145683" y="14239"/>
                </a:lnTo>
                <a:lnTo>
                  <a:pt x="145349" y="14160"/>
                </a:lnTo>
                <a:lnTo>
                  <a:pt x="145016" y="14103"/>
                </a:lnTo>
                <a:lnTo>
                  <a:pt x="144658" y="14046"/>
                </a:lnTo>
                <a:lnTo>
                  <a:pt x="144325" y="14012"/>
                </a:lnTo>
                <a:lnTo>
                  <a:pt x="143967" y="13977"/>
                </a:lnTo>
                <a:lnTo>
                  <a:pt x="143610" y="13966"/>
                </a:lnTo>
                <a:lnTo>
                  <a:pt x="143252" y="13977"/>
                </a:lnTo>
                <a:lnTo>
                  <a:pt x="142895" y="13989"/>
                </a:lnTo>
                <a:lnTo>
                  <a:pt x="142514" y="14023"/>
                </a:lnTo>
                <a:lnTo>
                  <a:pt x="142156" y="14069"/>
                </a:lnTo>
                <a:lnTo>
                  <a:pt x="141799" y="14126"/>
                </a:lnTo>
                <a:lnTo>
                  <a:pt x="141418" y="14205"/>
                </a:lnTo>
                <a:lnTo>
                  <a:pt x="141060" y="14308"/>
                </a:lnTo>
                <a:lnTo>
                  <a:pt x="140703" y="14422"/>
                </a:lnTo>
                <a:lnTo>
                  <a:pt x="124857" y="19981"/>
                </a:lnTo>
                <a:lnTo>
                  <a:pt x="108988" y="25528"/>
                </a:lnTo>
                <a:lnTo>
                  <a:pt x="77250" y="36612"/>
                </a:lnTo>
                <a:lnTo>
                  <a:pt x="77107" y="35518"/>
                </a:lnTo>
                <a:lnTo>
                  <a:pt x="76940" y="34413"/>
                </a:lnTo>
                <a:lnTo>
                  <a:pt x="76773" y="33319"/>
                </a:lnTo>
                <a:lnTo>
                  <a:pt x="76582" y="32226"/>
                </a:lnTo>
                <a:lnTo>
                  <a:pt x="76368" y="31132"/>
                </a:lnTo>
                <a:lnTo>
                  <a:pt x="76154" y="30039"/>
                </a:lnTo>
                <a:lnTo>
                  <a:pt x="75939" y="28957"/>
                </a:lnTo>
                <a:lnTo>
                  <a:pt x="75677" y="27863"/>
                </a:lnTo>
                <a:lnTo>
                  <a:pt x="75415" y="26781"/>
                </a:lnTo>
                <a:lnTo>
                  <a:pt x="75129" y="25699"/>
                </a:lnTo>
                <a:lnTo>
                  <a:pt x="74843" y="24617"/>
                </a:lnTo>
                <a:lnTo>
                  <a:pt x="74533" y="23535"/>
                </a:lnTo>
                <a:lnTo>
                  <a:pt x="74200" y="22452"/>
                </a:lnTo>
                <a:lnTo>
                  <a:pt x="73866" y="21370"/>
                </a:lnTo>
                <a:lnTo>
                  <a:pt x="73509" y="20288"/>
                </a:lnTo>
                <a:lnTo>
                  <a:pt x="73127" y="19206"/>
                </a:lnTo>
                <a:lnTo>
                  <a:pt x="72746" y="18135"/>
                </a:lnTo>
                <a:lnTo>
                  <a:pt x="72341" y="17053"/>
                </a:lnTo>
                <a:lnTo>
                  <a:pt x="71936" y="15982"/>
                </a:lnTo>
                <a:lnTo>
                  <a:pt x="71483" y="14912"/>
                </a:lnTo>
                <a:lnTo>
                  <a:pt x="71054" y="13829"/>
                </a:lnTo>
                <a:lnTo>
                  <a:pt x="70578" y="12759"/>
                </a:lnTo>
                <a:lnTo>
                  <a:pt x="70101" y="11688"/>
                </a:lnTo>
                <a:lnTo>
                  <a:pt x="69601" y="10617"/>
                </a:lnTo>
                <a:lnTo>
                  <a:pt x="69077" y="9546"/>
                </a:lnTo>
                <a:lnTo>
                  <a:pt x="68553" y="8476"/>
                </a:lnTo>
                <a:lnTo>
                  <a:pt x="68005" y="7405"/>
                </a:lnTo>
                <a:lnTo>
                  <a:pt x="67456" y="6334"/>
                </a:lnTo>
                <a:lnTo>
                  <a:pt x="66885" y="5263"/>
                </a:lnTo>
                <a:lnTo>
                  <a:pt x="66289" y="4193"/>
                </a:lnTo>
                <a:lnTo>
                  <a:pt x="65669" y="3122"/>
                </a:lnTo>
                <a:lnTo>
                  <a:pt x="65050" y="2051"/>
                </a:lnTo>
                <a:lnTo>
                  <a:pt x="64931" y="1857"/>
                </a:lnTo>
                <a:lnTo>
                  <a:pt x="64764" y="1664"/>
                </a:lnTo>
                <a:lnTo>
                  <a:pt x="64597" y="1481"/>
                </a:lnTo>
                <a:lnTo>
                  <a:pt x="64383" y="1322"/>
                </a:lnTo>
                <a:lnTo>
                  <a:pt x="64168" y="1163"/>
                </a:lnTo>
                <a:lnTo>
                  <a:pt x="63930" y="1003"/>
                </a:lnTo>
                <a:lnTo>
                  <a:pt x="63692" y="866"/>
                </a:lnTo>
                <a:lnTo>
                  <a:pt x="63430" y="741"/>
                </a:lnTo>
                <a:lnTo>
                  <a:pt x="63144" y="627"/>
                </a:lnTo>
                <a:lnTo>
                  <a:pt x="62834" y="513"/>
                </a:lnTo>
                <a:lnTo>
                  <a:pt x="62524" y="422"/>
                </a:lnTo>
                <a:lnTo>
                  <a:pt x="62214" y="331"/>
                </a:lnTo>
                <a:lnTo>
                  <a:pt x="61881" y="251"/>
                </a:lnTo>
                <a:lnTo>
                  <a:pt x="61523" y="183"/>
                </a:lnTo>
                <a:lnTo>
                  <a:pt x="61190" y="126"/>
                </a:lnTo>
                <a:lnTo>
                  <a:pt x="60832" y="80"/>
                </a:lnTo>
                <a:lnTo>
                  <a:pt x="60451" y="46"/>
                </a:lnTo>
                <a:lnTo>
                  <a:pt x="60094" y="23"/>
                </a:lnTo>
                <a:lnTo>
                  <a:pt x="59712" y="12"/>
                </a:lnTo>
                <a:lnTo>
                  <a:pt x="5935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9"/>
          <p:cNvSpPr/>
          <p:nvPr/>
        </p:nvSpPr>
        <p:spPr>
          <a:xfrm rot="10800000">
            <a:off x="8482350" y="1671502"/>
            <a:ext cx="203107" cy="142446"/>
          </a:xfrm>
          <a:custGeom>
            <a:rect b="b" l="l" r="r" t="t"/>
            <a:pathLst>
              <a:path extrusionOk="0" h="27579" w="71960">
                <a:moveTo>
                  <a:pt x="38291" y="1"/>
                </a:moveTo>
                <a:lnTo>
                  <a:pt x="37886" y="12"/>
                </a:lnTo>
                <a:lnTo>
                  <a:pt x="37481" y="35"/>
                </a:lnTo>
                <a:lnTo>
                  <a:pt x="37100" y="69"/>
                </a:lnTo>
                <a:lnTo>
                  <a:pt x="36695" y="126"/>
                </a:lnTo>
                <a:lnTo>
                  <a:pt x="36314" y="183"/>
                </a:lnTo>
                <a:lnTo>
                  <a:pt x="35956" y="263"/>
                </a:lnTo>
                <a:lnTo>
                  <a:pt x="35599" y="354"/>
                </a:lnTo>
                <a:lnTo>
                  <a:pt x="35241" y="456"/>
                </a:lnTo>
                <a:lnTo>
                  <a:pt x="34932" y="570"/>
                </a:lnTo>
                <a:lnTo>
                  <a:pt x="34622" y="696"/>
                </a:lnTo>
                <a:lnTo>
                  <a:pt x="34336" y="844"/>
                </a:lnTo>
                <a:lnTo>
                  <a:pt x="34074" y="992"/>
                </a:lnTo>
                <a:lnTo>
                  <a:pt x="33836" y="1163"/>
                </a:lnTo>
                <a:lnTo>
                  <a:pt x="33621" y="1345"/>
                </a:lnTo>
                <a:lnTo>
                  <a:pt x="33454" y="1538"/>
                </a:lnTo>
                <a:lnTo>
                  <a:pt x="33311" y="1744"/>
                </a:lnTo>
                <a:lnTo>
                  <a:pt x="33049" y="2211"/>
                </a:lnTo>
                <a:lnTo>
                  <a:pt x="32835" y="2689"/>
                </a:lnTo>
                <a:lnTo>
                  <a:pt x="32620" y="3179"/>
                </a:lnTo>
                <a:lnTo>
                  <a:pt x="32454" y="3669"/>
                </a:lnTo>
                <a:lnTo>
                  <a:pt x="32311" y="4170"/>
                </a:lnTo>
                <a:lnTo>
                  <a:pt x="32192" y="4671"/>
                </a:lnTo>
                <a:lnTo>
                  <a:pt x="32096" y="5184"/>
                </a:lnTo>
                <a:lnTo>
                  <a:pt x="32025" y="5696"/>
                </a:lnTo>
                <a:lnTo>
                  <a:pt x="31977" y="6220"/>
                </a:lnTo>
                <a:lnTo>
                  <a:pt x="31953" y="6744"/>
                </a:lnTo>
                <a:lnTo>
                  <a:pt x="31953" y="7280"/>
                </a:lnTo>
                <a:lnTo>
                  <a:pt x="31977" y="7815"/>
                </a:lnTo>
                <a:lnTo>
                  <a:pt x="32025" y="8350"/>
                </a:lnTo>
                <a:lnTo>
                  <a:pt x="32072" y="8897"/>
                </a:lnTo>
                <a:lnTo>
                  <a:pt x="32168" y="9432"/>
                </a:lnTo>
                <a:lnTo>
                  <a:pt x="32263" y="9979"/>
                </a:lnTo>
                <a:lnTo>
                  <a:pt x="25687" y="9956"/>
                </a:lnTo>
                <a:lnTo>
                  <a:pt x="22398" y="9934"/>
                </a:lnTo>
                <a:lnTo>
                  <a:pt x="19110" y="9900"/>
                </a:lnTo>
                <a:lnTo>
                  <a:pt x="15822" y="9854"/>
                </a:lnTo>
                <a:lnTo>
                  <a:pt x="12534" y="9808"/>
                </a:lnTo>
                <a:lnTo>
                  <a:pt x="9245" y="9740"/>
                </a:lnTo>
                <a:lnTo>
                  <a:pt x="5957" y="9660"/>
                </a:lnTo>
                <a:lnTo>
                  <a:pt x="5647" y="9649"/>
                </a:lnTo>
                <a:lnTo>
                  <a:pt x="5338" y="9660"/>
                </a:lnTo>
                <a:lnTo>
                  <a:pt x="5028" y="9672"/>
                </a:lnTo>
                <a:lnTo>
                  <a:pt x="4742" y="9694"/>
                </a:lnTo>
                <a:lnTo>
                  <a:pt x="4456" y="9717"/>
                </a:lnTo>
                <a:lnTo>
                  <a:pt x="4170" y="9763"/>
                </a:lnTo>
                <a:lnTo>
                  <a:pt x="3908" y="9808"/>
                </a:lnTo>
                <a:lnTo>
                  <a:pt x="3646" y="9854"/>
                </a:lnTo>
                <a:lnTo>
                  <a:pt x="3384" y="9911"/>
                </a:lnTo>
                <a:lnTo>
                  <a:pt x="3122" y="9979"/>
                </a:lnTo>
                <a:lnTo>
                  <a:pt x="2883" y="10048"/>
                </a:lnTo>
                <a:lnTo>
                  <a:pt x="2645" y="10127"/>
                </a:lnTo>
                <a:lnTo>
                  <a:pt x="2431" y="10218"/>
                </a:lnTo>
                <a:lnTo>
                  <a:pt x="2216" y="10298"/>
                </a:lnTo>
                <a:lnTo>
                  <a:pt x="1787" y="10492"/>
                </a:lnTo>
                <a:lnTo>
                  <a:pt x="1430" y="10708"/>
                </a:lnTo>
                <a:lnTo>
                  <a:pt x="1096" y="10936"/>
                </a:lnTo>
                <a:lnTo>
                  <a:pt x="787" y="11175"/>
                </a:lnTo>
                <a:lnTo>
                  <a:pt x="548" y="11426"/>
                </a:lnTo>
                <a:lnTo>
                  <a:pt x="334" y="11688"/>
                </a:lnTo>
                <a:lnTo>
                  <a:pt x="191" y="11950"/>
                </a:lnTo>
                <a:lnTo>
                  <a:pt x="72" y="12223"/>
                </a:lnTo>
                <a:lnTo>
                  <a:pt x="0" y="12497"/>
                </a:lnTo>
                <a:lnTo>
                  <a:pt x="0" y="12770"/>
                </a:lnTo>
                <a:lnTo>
                  <a:pt x="0" y="13043"/>
                </a:lnTo>
                <a:lnTo>
                  <a:pt x="48" y="13305"/>
                </a:lnTo>
                <a:lnTo>
                  <a:pt x="119" y="13556"/>
                </a:lnTo>
                <a:lnTo>
                  <a:pt x="215" y="13795"/>
                </a:lnTo>
                <a:lnTo>
                  <a:pt x="334" y="14034"/>
                </a:lnTo>
                <a:lnTo>
                  <a:pt x="477" y="14262"/>
                </a:lnTo>
                <a:lnTo>
                  <a:pt x="667" y="14479"/>
                </a:lnTo>
                <a:lnTo>
                  <a:pt x="858" y="14684"/>
                </a:lnTo>
                <a:lnTo>
                  <a:pt x="1096" y="14877"/>
                </a:lnTo>
                <a:lnTo>
                  <a:pt x="1335" y="15071"/>
                </a:lnTo>
                <a:lnTo>
                  <a:pt x="1621" y="15253"/>
                </a:lnTo>
                <a:lnTo>
                  <a:pt x="1906" y="15413"/>
                </a:lnTo>
                <a:lnTo>
                  <a:pt x="2216" y="15572"/>
                </a:lnTo>
                <a:lnTo>
                  <a:pt x="2550" y="15720"/>
                </a:lnTo>
                <a:lnTo>
                  <a:pt x="2907" y="15857"/>
                </a:lnTo>
                <a:lnTo>
                  <a:pt x="3288" y="15982"/>
                </a:lnTo>
                <a:lnTo>
                  <a:pt x="3670" y="16096"/>
                </a:lnTo>
                <a:lnTo>
                  <a:pt x="4075" y="16199"/>
                </a:lnTo>
                <a:lnTo>
                  <a:pt x="4504" y="16290"/>
                </a:lnTo>
                <a:lnTo>
                  <a:pt x="4933" y="16370"/>
                </a:lnTo>
                <a:lnTo>
                  <a:pt x="5385" y="16438"/>
                </a:lnTo>
                <a:lnTo>
                  <a:pt x="5838" y="16495"/>
                </a:lnTo>
                <a:lnTo>
                  <a:pt x="6315" y="16540"/>
                </a:lnTo>
                <a:lnTo>
                  <a:pt x="6815" y="16563"/>
                </a:lnTo>
                <a:lnTo>
                  <a:pt x="7315" y="16586"/>
                </a:lnTo>
                <a:lnTo>
                  <a:pt x="8340" y="16586"/>
                </a:lnTo>
                <a:lnTo>
                  <a:pt x="8864" y="16563"/>
                </a:lnTo>
                <a:lnTo>
                  <a:pt x="9388" y="16529"/>
                </a:lnTo>
                <a:lnTo>
                  <a:pt x="9936" y="16484"/>
                </a:lnTo>
                <a:lnTo>
                  <a:pt x="10461" y="16415"/>
                </a:lnTo>
                <a:lnTo>
                  <a:pt x="11056" y="16324"/>
                </a:lnTo>
                <a:lnTo>
                  <a:pt x="11604" y="16222"/>
                </a:lnTo>
                <a:lnTo>
                  <a:pt x="12081" y="16096"/>
                </a:lnTo>
                <a:lnTo>
                  <a:pt x="12510" y="15960"/>
                </a:lnTo>
                <a:lnTo>
                  <a:pt x="12891" y="15811"/>
                </a:lnTo>
                <a:lnTo>
                  <a:pt x="13248" y="15641"/>
                </a:lnTo>
                <a:lnTo>
                  <a:pt x="13534" y="15470"/>
                </a:lnTo>
                <a:lnTo>
                  <a:pt x="13797" y="15287"/>
                </a:lnTo>
                <a:lnTo>
                  <a:pt x="23876" y="15219"/>
                </a:lnTo>
                <a:lnTo>
                  <a:pt x="33979" y="15162"/>
                </a:lnTo>
                <a:lnTo>
                  <a:pt x="34360" y="15925"/>
                </a:lnTo>
                <a:lnTo>
                  <a:pt x="34741" y="16700"/>
                </a:lnTo>
                <a:lnTo>
                  <a:pt x="35170" y="17452"/>
                </a:lnTo>
                <a:lnTo>
                  <a:pt x="35599" y="18204"/>
                </a:lnTo>
                <a:lnTo>
                  <a:pt x="36052" y="18955"/>
                </a:lnTo>
                <a:lnTo>
                  <a:pt x="36528" y="19696"/>
                </a:lnTo>
                <a:lnTo>
                  <a:pt x="37005" y="20425"/>
                </a:lnTo>
                <a:lnTo>
                  <a:pt x="37505" y="21154"/>
                </a:lnTo>
                <a:lnTo>
                  <a:pt x="38006" y="21860"/>
                </a:lnTo>
                <a:lnTo>
                  <a:pt x="38530" y="22555"/>
                </a:lnTo>
                <a:lnTo>
                  <a:pt x="39054" y="23250"/>
                </a:lnTo>
                <a:lnTo>
                  <a:pt x="39602" y="23922"/>
                </a:lnTo>
                <a:lnTo>
                  <a:pt x="40150" y="24583"/>
                </a:lnTo>
                <a:lnTo>
                  <a:pt x="40698" y="25220"/>
                </a:lnTo>
                <a:lnTo>
                  <a:pt x="41246" y="25847"/>
                </a:lnTo>
                <a:lnTo>
                  <a:pt x="41794" y="26451"/>
                </a:lnTo>
                <a:lnTo>
                  <a:pt x="42009" y="26667"/>
                </a:lnTo>
                <a:lnTo>
                  <a:pt x="42247" y="26849"/>
                </a:lnTo>
                <a:lnTo>
                  <a:pt x="42533" y="27009"/>
                </a:lnTo>
                <a:lnTo>
                  <a:pt x="42819" y="27157"/>
                </a:lnTo>
                <a:lnTo>
                  <a:pt x="43152" y="27271"/>
                </a:lnTo>
                <a:lnTo>
                  <a:pt x="43486" y="27373"/>
                </a:lnTo>
                <a:lnTo>
                  <a:pt x="43843" y="27453"/>
                </a:lnTo>
                <a:lnTo>
                  <a:pt x="44201" y="27510"/>
                </a:lnTo>
                <a:lnTo>
                  <a:pt x="44582" y="27556"/>
                </a:lnTo>
                <a:lnTo>
                  <a:pt x="44987" y="27578"/>
                </a:lnTo>
                <a:lnTo>
                  <a:pt x="45368" y="27578"/>
                </a:lnTo>
                <a:lnTo>
                  <a:pt x="45773" y="27567"/>
                </a:lnTo>
                <a:lnTo>
                  <a:pt x="46155" y="27544"/>
                </a:lnTo>
                <a:lnTo>
                  <a:pt x="46560" y="27499"/>
                </a:lnTo>
                <a:lnTo>
                  <a:pt x="46941" y="27442"/>
                </a:lnTo>
                <a:lnTo>
                  <a:pt x="47322" y="27362"/>
                </a:lnTo>
                <a:lnTo>
                  <a:pt x="47703" y="27282"/>
                </a:lnTo>
                <a:lnTo>
                  <a:pt x="48061" y="27180"/>
                </a:lnTo>
                <a:lnTo>
                  <a:pt x="48394" y="27066"/>
                </a:lnTo>
                <a:lnTo>
                  <a:pt x="48728" y="26941"/>
                </a:lnTo>
                <a:lnTo>
                  <a:pt x="49038" y="26804"/>
                </a:lnTo>
                <a:lnTo>
                  <a:pt x="49300" y="26656"/>
                </a:lnTo>
                <a:lnTo>
                  <a:pt x="49562" y="26508"/>
                </a:lnTo>
                <a:lnTo>
                  <a:pt x="49800" y="26337"/>
                </a:lnTo>
                <a:lnTo>
                  <a:pt x="49991" y="26166"/>
                </a:lnTo>
                <a:lnTo>
                  <a:pt x="50158" y="25984"/>
                </a:lnTo>
                <a:lnTo>
                  <a:pt x="50277" y="25790"/>
                </a:lnTo>
                <a:lnTo>
                  <a:pt x="50372" y="25596"/>
                </a:lnTo>
                <a:lnTo>
                  <a:pt x="50420" y="25391"/>
                </a:lnTo>
                <a:lnTo>
                  <a:pt x="50420" y="25175"/>
                </a:lnTo>
                <a:lnTo>
                  <a:pt x="50372" y="24958"/>
                </a:lnTo>
                <a:lnTo>
                  <a:pt x="50277" y="24742"/>
                </a:lnTo>
                <a:lnTo>
                  <a:pt x="48966" y="22316"/>
                </a:lnTo>
                <a:lnTo>
                  <a:pt x="48299" y="21108"/>
                </a:lnTo>
                <a:lnTo>
                  <a:pt x="47680" y="19901"/>
                </a:lnTo>
                <a:lnTo>
                  <a:pt x="47084" y="18693"/>
                </a:lnTo>
                <a:lnTo>
                  <a:pt x="46512" y="17486"/>
                </a:lnTo>
                <a:lnTo>
                  <a:pt x="45988" y="16267"/>
                </a:lnTo>
                <a:lnTo>
                  <a:pt x="45750" y="15652"/>
                </a:lnTo>
                <a:lnTo>
                  <a:pt x="45535" y="15037"/>
                </a:lnTo>
                <a:lnTo>
                  <a:pt x="51063" y="14957"/>
                </a:lnTo>
                <a:lnTo>
                  <a:pt x="53803" y="14912"/>
                </a:lnTo>
                <a:lnTo>
                  <a:pt x="56567" y="14843"/>
                </a:lnTo>
                <a:lnTo>
                  <a:pt x="59331" y="14786"/>
                </a:lnTo>
                <a:lnTo>
                  <a:pt x="62072" y="14707"/>
                </a:lnTo>
                <a:lnTo>
                  <a:pt x="64836" y="14615"/>
                </a:lnTo>
                <a:lnTo>
                  <a:pt x="67576" y="14513"/>
                </a:lnTo>
                <a:lnTo>
                  <a:pt x="68100" y="14479"/>
                </a:lnTo>
                <a:lnTo>
                  <a:pt x="68600" y="14422"/>
                </a:lnTo>
                <a:lnTo>
                  <a:pt x="69053" y="14353"/>
                </a:lnTo>
                <a:lnTo>
                  <a:pt x="69482" y="14262"/>
                </a:lnTo>
                <a:lnTo>
                  <a:pt x="69863" y="14148"/>
                </a:lnTo>
                <a:lnTo>
                  <a:pt x="70221" y="14023"/>
                </a:lnTo>
                <a:lnTo>
                  <a:pt x="70554" y="13886"/>
                </a:lnTo>
                <a:lnTo>
                  <a:pt x="70840" y="13738"/>
                </a:lnTo>
                <a:lnTo>
                  <a:pt x="71102" y="13579"/>
                </a:lnTo>
                <a:lnTo>
                  <a:pt x="71341" y="13419"/>
                </a:lnTo>
                <a:lnTo>
                  <a:pt x="71531" y="13237"/>
                </a:lnTo>
                <a:lnTo>
                  <a:pt x="71674" y="13055"/>
                </a:lnTo>
                <a:lnTo>
                  <a:pt x="71793" y="12861"/>
                </a:lnTo>
                <a:lnTo>
                  <a:pt x="71889" y="12668"/>
                </a:lnTo>
                <a:lnTo>
                  <a:pt x="71936" y="12474"/>
                </a:lnTo>
                <a:lnTo>
                  <a:pt x="71960" y="12280"/>
                </a:lnTo>
                <a:lnTo>
                  <a:pt x="71960" y="12087"/>
                </a:lnTo>
                <a:lnTo>
                  <a:pt x="71912" y="11893"/>
                </a:lnTo>
                <a:lnTo>
                  <a:pt x="71817" y="11699"/>
                </a:lnTo>
                <a:lnTo>
                  <a:pt x="71698" y="11517"/>
                </a:lnTo>
                <a:lnTo>
                  <a:pt x="71555" y="11335"/>
                </a:lnTo>
                <a:lnTo>
                  <a:pt x="71364" y="11164"/>
                </a:lnTo>
                <a:lnTo>
                  <a:pt x="71150" y="10993"/>
                </a:lnTo>
                <a:lnTo>
                  <a:pt x="70888" y="10845"/>
                </a:lnTo>
                <a:lnTo>
                  <a:pt x="70602" y="10708"/>
                </a:lnTo>
                <a:lnTo>
                  <a:pt x="70268" y="10572"/>
                </a:lnTo>
                <a:lnTo>
                  <a:pt x="69911" y="10458"/>
                </a:lnTo>
                <a:lnTo>
                  <a:pt x="69530" y="10367"/>
                </a:lnTo>
                <a:lnTo>
                  <a:pt x="69101" y="10287"/>
                </a:lnTo>
                <a:lnTo>
                  <a:pt x="68624" y="10218"/>
                </a:lnTo>
                <a:lnTo>
                  <a:pt x="68124" y="10184"/>
                </a:lnTo>
                <a:lnTo>
                  <a:pt x="67576" y="10162"/>
                </a:lnTo>
                <a:lnTo>
                  <a:pt x="64693" y="10127"/>
                </a:lnTo>
                <a:lnTo>
                  <a:pt x="61786" y="10093"/>
                </a:lnTo>
                <a:lnTo>
                  <a:pt x="55995" y="10059"/>
                </a:lnTo>
                <a:lnTo>
                  <a:pt x="50205" y="10036"/>
                </a:lnTo>
                <a:lnTo>
                  <a:pt x="44415" y="10025"/>
                </a:lnTo>
                <a:lnTo>
                  <a:pt x="44368" y="8977"/>
                </a:lnTo>
                <a:lnTo>
                  <a:pt x="44344" y="7929"/>
                </a:lnTo>
                <a:lnTo>
                  <a:pt x="44296" y="6892"/>
                </a:lnTo>
                <a:lnTo>
                  <a:pt x="44225" y="5844"/>
                </a:lnTo>
                <a:lnTo>
                  <a:pt x="44153" y="5332"/>
                </a:lnTo>
                <a:lnTo>
                  <a:pt x="44082" y="4808"/>
                </a:lnTo>
                <a:lnTo>
                  <a:pt x="44010" y="4295"/>
                </a:lnTo>
                <a:lnTo>
                  <a:pt x="43891" y="3783"/>
                </a:lnTo>
                <a:lnTo>
                  <a:pt x="43748" y="3270"/>
                </a:lnTo>
                <a:lnTo>
                  <a:pt x="43581" y="2757"/>
                </a:lnTo>
                <a:lnTo>
                  <a:pt x="43391" y="2245"/>
                </a:lnTo>
                <a:lnTo>
                  <a:pt x="43152" y="1744"/>
                </a:lnTo>
                <a:lnTo>
                  <a:pt x="43033" y="1527"/>
                </a:lnTo>
                <a:lnTo>
                  <a:pt x="42866" y="1322"/>
                </a:lnTo>
                <a:lnTo>
                  <a:pt x="42676" y="1140"/>
                </a:lnTo>
                <a:lnTo>
                  <a:pt x="42437" y="958"/>
                </a:lnTo>
                <a:lnTo>
                  <a:pt x="42199" y="809"/>
                </a:lnTo>
                <a:lnTo>
                  <a:pt x="41913" y="661"/>
                </a:lnTo>
                <a:lnTo>
                  <a:pt x="41627" y="536"/>
                </a:lnTo>
                <a:lnTo>
                  <a:pt x="41318" y="411"/>
                </a:lnTo>
                <a:lnTo>
                  <a:pt x="40960" y="320"/>
                </a:lnTo>
                <a:lnTo>
                  <a:pt x="40627" y="228"/>
                </a:lnTo>
                <a:lnTo>
                  <a:pt x="40245" y="160"/>
                </a:lnTo>
                <a:lnTo>
                  <a:pt x="39864" y="92"/>
                </a:lnTo>
                <a:lnTo>
                  <a:pt x="39483" y="46"/>
                </a:lnTo>
                <a:lnTo>
                  <a:pt x="39102" y="23"/>
                </a:lnTo>
                <a:lnTo>
                  <a:pt x="3869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9"/>
          <p:cNvSpPr/>
          <p:nvPr/>
        </p:nvSpPr>
        <p:spPr>
          <a:xfrm rot="10800000">
            <a:off x="6330085" y="564813"/>
            <a:ext cx="138142" cy="173213"/>
          </a:xfrm>
          <a:custGeom>
            <a:rect b="b" l="l" r="r" t="t"/>
            <a:pathLst>
              <a:path extrusionOk="0" h="33536" w="48943">
                <a:moveTo>
                  <a:pt x="35456" y="0"/>
                </a:moveTo>
                <a:lnTo>
                  <a:pt x="34908" y="23"/>
                </a:lnTo>
                <a:lnTo>
                  <a:pt x="34360" y="68"/>
                </a:lnTo>
                <a:lnTo>
                  <a:pt x="33812" y="137"/>
                </a:lnTo>
                <a:lnTo>
                  <a:pt x="33312" y="228"/>
                </a:lnTo>
                <a:lnTo>
                  <a:pt x="32812" y="330"/>
                </a:lnTo>
                <a:lnTo>
                  <a:pt x="32335" y="456"/>
                </a:lnTo>
                <a:lnTo>
                  <a:pt x="31906" y="604"/>
                </a:lnTo>
                <a:lnTo>
                  <a:pt x="31525" y="763"/>
                </a:lnTo>
                <a:lnTo>
                  <a:pt x="31120" y="968"/>
                </a:lnTo>
                <a:lnTo>
                  <a:pt x="30739" y="1173"/>
                </a:lnTo>
                <a:lnTo>
                  <a:pt x="30405" y="1401"/>
                </a:lnTo>
                <a:lnTo>
                  <a:pt x="30095" y="1640"/>
                </a:lnTo>
                <a:lnTo>
                  <a:pt x="29809" y="1891"/>
                </a:lnTo>
                <a:lnTo>
                  <a:pt x="29571" y="2153"/>
                </a:lnTo>
                <a:lnTo>
                  <a:pt x="29333" y="2415"/>
                </a:lnTo>
                <a:lnTo>
                  <a:pt x="29142" y="2700"/>
                </a:lnTo>
                <a:lnTo>
                  <a:pt x="28975" y="2984"/>
                </a:lnTo>
                <a:lnTo>
                  <a:pt x="28832" y="3269"/>
                </a:lnTo>
                <a:lnTo>
                  <a:pt x="28713" y="3565"/>
                </a:lnTo>
                <a:lnTo>
                  <a:pt x="28594" y="3873"/>
                </a:lnTo>
                <a:lnTo>
                  <a:pt x="28499" y="4181"/>
                </a:lnTo>
                <a:lnTo>
                  <a:pt x="28427" y="4488"/>
                </a:lnTo>
                <a:lnTo>
                  <a:pt x="28380" y="4807"/>
                </a:lnTo>
                <a:lnTo>
                  <a:pt x="28332" y="5126"/>
                </a:lnTo>
                <a:lnTo>
                  <a:pt x="28284" y="5764"/>
                </a:lnTo>
                <a:lnTo>
                  <a:pt x="28284" y="6413"/>
                </a:lnTo>
                <a:lnTo>
                  <a:pt x="28308" y="7051"/>
                </a:lnTo>
                <a:lnTo>
                  <a:pt x="28356" y="7678"/>
                </a:lnTo>
                <a:lnTo>
                  <a:pt x="28427" y="8874"/>
                </a:lnTo>
                <a:lnTo>
                  <a:pt x="28427" y="9432"/>
                </a:lnTo>
                <a:lnTo>
                  <a:pt x="28403" y="9956"/>
                </a:lnTo>
                <a:lnTo>
                  <a:pt x="28356" y="10913"/>
                </a:lnTo>
                <a:lnTo>
                  <a:pt x="28332" y="11881"/>
                </a:lnTo>
                <a:lnTo>
                  <a:pt x="28332" y="13795"/>
                </a:lnTo>
                <a:lnTo>
                  <a:pt x="22446" y="13590"/>
                </a:lnTo>
                <a:lnTo>
                  <a:pt x="19492" y="13487"/>
                </a:lnTo>
                <a:lnTo>
                  <a:pt x="16561" y="13373"/>
                </a:lnTo>
                <a:lnTo>
                  <a:pt x="13606" y="13248"/>
                </a:lnTo>
                <a:lnTo>
                  <a:pt x="10676" y="13111"/>
                </a:lnTo>
                <a:lnTo>
                  <a:pt x="7745" y="12963"/>
                </a:lnTo>
                <a:lnTo>
                  <a:pt x="4790" y="12804"/>
                </a:lnTo>
                <a:lnTo>
                  <a:pt x="4504" y="12792"/>
                </a:lnTo>
                <a:lnTo>
                  <a:pt x="3956" y="12792"/>
                </a:lnTo>
                <a:lnTo>
                  <a:pt x="3694" y="12804"/>
                </a:lnTo>
                <a:lnTo>
                  <a:pt x="3456" y="12826"/>
                </a:lnTo>
                <a:lnTo>
                  <a:pt x="3194" y="12849"/>
                </a:lnTo>
                <a:lnTo>
                  <a:pt x="2955" y="12872"/>
                </a:lnTo>
                <a:lnTo>
                  <a:pt x="2741" y="12917"/>
                </a:lnTo>
                <a:lnTo>
                  <a:pt x="2526" y="12952"/>
                </a:lnTo>
                <a:lnTo>
                  <a:pt x="2312" y="13009"/>
                </a:lnTo>
                <a:lnTo>
                  <a:pt x="1931" y="13111"/>
                </a:lnTo>
                <a:lnTo>
                  <a:pt x="1573" y="13248"/>
                </a:lnTo>
                <a:lnTo>
                  <a:pt x="1240" y="13396"/>
                </a:lnTo>
                <a:lnTo>
                  <a:pt x="954" y="13567"/>
                </a:lnTo>
                <a:lnTo>
                  <a:pt x="716" y="13749"/>
                </a:lnTo>
                <a:lnTo>
                  <a:pt x="501" y="13943"/>
                </a:lnTo>
                <a:lnTo>
                  <a:pt x="334" y="14148"/>
                </a:lnTo>
                <a:lnTo>
                  <a:pt x="191" y="14364"/>
                </a:lnTo>
                <a:lnTo>
                  <a:pt x="96" y="14581"/>
                </a:lnTo>
                <a:lnTo>
                  <a:pt x="25" y="14808"/>
                </a:lnTo>
                <a:lnTo>
                  <a:pt x="1" y="15036"/>
                </a:lnTo>
                <a:lnTo>
                  <a:pt x="25" y="15275"/>
                </a:lnTo>
                <a:lnTo>
                  <a:pt x="72" y="15503"/>
                </a:lnTo>
                <a:lnTo>
                  <a:pt x="144" y="15731"/>
                </a:lnTo>
                <a:lnTo>
                  <a:pt x="287" y="15947"/>
                </a:lnTo>
                <a:lnTo>
                  <a:pt x="453" y="16164"/>
                </a:lnTo>
                <a:lnTo>
                  <a:pt x="644" y="16369"/>
                </a:lnTo>
                <a:lnTo>
                  <a:pt x="882" y="16574"/>
                </a:lnTo>
                <a:lnTo>
                  <a:pt x="1168" y="16756"/>
                </a:lnTo>
                <a:lnTo>
                  <a:pt x="1478" y="16927"/>
                </a:lnTo>
                <a:lnTo>
                  <a:pt x="1835" y="17087"/>
                </a:lnTo>
                <a:lnTo>
                  <a:pt x="2241" y="17223"/>
                </a:lnTo>
                <a:lnTo>
                  <a:pt x="2431" y="17280"/>
                </a:lnTo>
                <a:lnTo>
                  <a:pt x="2669" y="17337"/>
                </a:lnTo>
                <a:lnTo>
                  <a:pt x="2908" y="17394"/>
                </a:lnTo>
                <a:lnTo>
                  <a:pt x="3146" y="17440"/>
                </a:lnTo>
                <a:lnTo>
                  <a:pt x="3384" y="17474"/>
                </a:lnTo>
                <a:lnTo>
                  <a:pt x="3646" y="17508"/>
                </a:lnTo>
                <a:lnTo>
                  <a:pt x="3932" y="17531"/>
                </a:lnTo>
                <a:lnTo>
                  <a:pt x="4194" y="17554"/>
                </a:lnTo>
                <a:lnTo>
                  <a:pt x="4504" y="17565"/>
                </a:lnTo>
                <a:lnTo>
                  <a:pt x="4790" y="17576"/>
                </a:lnTo>
                <a:lnTo>
                  <a:pt x="7769" y="17599"/>
                </a:lnTo>
                <a:lnTo>
                  <a:pt x="10723" y="17645"/>
                </a:lnTo>
                <a:lnTo>
                  <a:pt x="13678" y="17702"/>
                </a:lnTo>
                <a:lnTo>
                  <a:pt x="16656" y="17770"/>
                </a:lnTo>
                <a:lnTo>
                  <a:pt x="19611" y="17838"/>
                </a:lnTo>
                <a:lnTo>
                  <a:pt x="22566" y="17918"/>
                </a:lnTo>
                <a:lnTo>
                  <a:pt x="28499" y="18089"/>
                </a:lnTo>
                <a:lnTo>
                  <a:pt x="28618" y="19798"/>
                </a:lnTo>
                <a:lnTo>
                  <a:pt x="28785" y="21495"/>
                </a:lnTo>
                <a:lnTo>
                  <a:pt x="28975" y="23204"/>
                </a:lnTo>
                <a:lnTo>
                  <a:pt x="29190" y="24901"/>
                </a:lnTo>
                <a:lnTo>
                  <a:pt x="29619" y="28307"/>
                </a:lnTo>
                <a:lnTo>
                  <a:pt x="30071" y="31713"/>
                </a:lnTo>
                <a:lnTo>
                  <a:pt x="30143" y="31929"/>
                </a:lnTo>
                <a:lnTo>
                  <a:pt x="30214" y="32134"/>
                </a:lnTo>
                <a:lnTo>
                  <a:pt x="30333" y="32328"/>
                </a:lnTo>
                <a:lnTo>
                  <a:pt x="30500" y="32510"/>
                </a:lnTo>
                <a:lnTo>
                  <a:pt x="30691" y="32670"/>
                </a:lnTo>
                <a:lnTo>
                  <a:pt x="30905" y="32829"/>
                </a:lnTo>
                <a:lnTo>
                  <a:pt x="31144" y="32954"/>
                </a:lnTo>
                <a:lnTo>
                  <a:pt x="31430" y="33080"/>
                </a:lnTo>
                <a:lnTo>
                  <a:pt x="31715" y="33182"/>
                </a:lnTo>
                <a:lnTo>
                  <a:pt x="32001" y="33285"/>
                </a:lnTo>
                <a:lnTo>
                  <a:pt x="32335" y="33364"/>
                </a:lnTo>
                <a:lnTo>
                  <a:pt x="32669" y="33421"/>
                </a:lnTo>
                <a:lnTo>
                  <a:pt x="33002" y="33478"/>
                </a:lnTo>
                <a:lnTo>
                  <a:pt x="33360" y="33513"/>
                </a:lnTo>
                <a:lnTo>
                  <a:pt x="33717" y="33535"/>
                </a:lnTo>
                <a:lnTo>
                  <a:pt x="34432" y="33535"/>
                </a:lnTo>
                <a:lnTo>
                  <a:pt x="34789" y="33513"/>
                </a:lnTo>
                <a:lnTo>
                  <a:pt x="35147" y="33478"/>
                </a:lnTo>
                <a:lnTo>
                  <a:pt x="35480" y="33433"/>
                </a:lnTo>
                <a:lnTo>
                  <a:pt x="35814" y="33364"/>
                </a:lnTo>
                <a:lnTo>
                  <a:pt x="36124" y="33285"/>
                </a:lnTo>
                <a:lnTo>
                  <a:pt x="36433" y="33194"/>
                </a:lnTo>
                <a:lnTo>
                  <a:pt x="36719" y="33091"/>
                </a:lnTo>
                <a:lnTo>
                  <a:pt x="36981" y="32966"/>
                </a:lnTo>
                <a:lnTo>
                  <a:pt x="37220" y="32829"/>
                </a:lnTo>
                <a:lnTo>
                  <a:pt x="37434" y="32681"/>
                </a:lnTo>
                <a:lnTo>
                  <a:pt x="37601" y="32510"/>
                </a:lnTo>
                <a:lnTo>
                  <a:pt x="37768" y="32339"/>
                </a:lnTo>
                <a:lnTo>
                  <a:pt x="37887" y="32146"/>
                </a:lnTo>
                <a:lnTo>
                  <a:pt x="37958" y="31941"/>
                </a:lnTo>
                <a:lnTo>
                  <a:pt x="38006" y="31713"/>
                </a:lnTo>
                <a:lnTo>
                  <a:pt x="38077" y="30881"/>
                </a:lnTo>
                <a:lnTo>
                  <a:pt x="38125" y="30050"/>
                </a:lnTo>
                <a:lnTo>
                  <a:pt x="38197" y="28387"/>
                </a:lnTo>
                <a:lnTo>
                  <a:pt x="38220" y="26712"/>
                </a:lnTo>
                <a:lnTo>
                  <a:pt x="38220" y="25049"/>
                </a:lnTo>
                <a:lnTo>
                  <a:pt x="38173" y="21723"/>
                </a:lnTo>
                <a:lnTo>
                  <a:pt x="38173" y="20048"/>
                </a:lnTo>
                <a:lnTo>
                  <a:pt x="38197" y="18385"/>
                </a:lnTo>
                <a:lnTo>
                  <a:pt x="44678" y="18590"/>
                </a:lnTo>
                <a:lnTo>
                  <a:pt x="45202" y="18590"/>
                </a:lnTo>
                <a:lnTo>
                  <a:pt x="45679" y="18567"/>
                </a:lnTo>
                <a:lnTo>
                  <a:pt x="46131" y="18522"/>
                </a:lnTo>
                <a:lnTo>
                  <a:pt x="46560" y="18465"/>
                </a:lnTo>
                <a:lnTo>
                  <a:pt x="46941" y="18374"/>
                </a:lnTo>
                <a:lnTo>
                  <a:pt x="47299" y="18271"/>
                </a:lnTo>
                <a:lnTo>
                  <a:pt x="47609" y="18157"/>
                </a:lnTo>
                <a:lnTo>
                  <a:pt x="47894" y="18021"/>
                </a:lnTo>
                <a:lnTo>
                  <a:pt x="48133" y="17873"/>
                </a:lnTo>
                <a:lnTo>
                  <a:pt x="48347" y="17713"/>
                </a:lnTo>
                <a:lnTo>
                  <a:pt x="48538" y="17542"/>
                </a:lnTo>
                <a:lnTo>
                  <a:pt x="48681" y="17371"/>
                </a:lnTo>
                <a:lnTo>
                  <a:pt x="48800" y="17178"/>
                </a:lnTo>
                <a:lnTo>
                  <a:pt x="48895" y="16995"/>
                </a:lnTo>
                <a:lnTo>
                  <a:pt x="48943" y="16802"/>
                </a:lnTo>
                <a:lnTo>
                  <a:pt x="48943" y="16597"/>
                </a:lnTo>
                <a:lnTo>
                  <a:pt x="48943" y="16403"/>
                </a:lnTo>
                <a:lnTo>
                  <a:pt x="48895" y="16198"/>
                </a:lnTo>
                <a:lnTo>
                  <a:pt x="48800" y="16004"/>
                </a:lnTo>
                <a:lnTo>
                  <a:pt x="48681" y="15811"/>
                </a:lnTo>
                <a:lnTo>
                  <a:pt x="48538" y="15629"/>
                </a:lnTo>
                <a:lnTo>
                  <a:pt x="48347" y="15446"/>
                </a:lnTo>
                <a:lnTo>
                  <a:pt x="48133" y="15264"/>
                </a:lnTo>
                <a:lnTo>
                  <a:pt x="47871" y="15105"/>
                </a:lnTo>
                <a:lnTo>
                  <a:pt x="47585" y="14956"/>
                </a:lnTo>
                <a:lnTo>
                  <a:pt x="47275" y="14820"/>
                </a:lnTo>
                <a:lnTo>
                  <a:pt x="46918" y="14694"/>
                </a:lnTo>
                <a:lnTo>
                  <a:pt x="46536" y="14581"/>
                </a:lnTo>
                <a:lnTo>
                  <a:pt x="46131" y="14489"/>
                </a:lnTo>
                <a:lnTo>
                  <a:pt x="45679" y="14421"/>
                </a:lnTo>
                <a:lnTo>
                  <a:pt x="45202" y="14364"/>
                </a:lnTo>
                <a:lnTo>
                  <a:pt x="44678" y="14341"/>
                </a:lnTo>
                <a:lnTo>
                  <a:pt x="38435" y="14136"/>
                </a:lnTo>
                <a:lnTo>
                  <a:pt x="38435" y="14057"/>
                </a:lnTo>
                <a:lnTo>
                  <a:pt x="38530" y="13214"/>
                </a:lnTo>
                <a:lnTo>
                  <a:pt x="38649" y="12371"/>
                </a:lnTo>
                <a:lnTo>
                  <a:pt x="38792" y="11539"/>
                </a:lnTo>
                <a:lnTo>
                  <a:pt x="38935" y="10696"/>
                </a:lnTo>
                <a:lnTo>
                  <a:pt x="39269" y="9022"/>
                </a:lnTo>
                <a:lnTo>
                  <a:pt x="39602" y="7347"/>
                </a:lnTo>
                <a:lnTo>
                  <a:pt x="39698" y="7006"/>
                </a:lnTo>
                <a:lnTo>
                  <a:pt x="39817" y="6550"/>
                </a:lnTo>
                <a:lnTo>
                  <a:pt x="40127" y="5491"/>
                </a:lnTo>
                <a:lnTo>
                  <a:pt x="40365" y="5377"/>
                </a:lnTo>
                <a:lnTo>
                  <a:pt x="40579" y="5263"/>
                </a:lnTo>
                <a:lnTo>
                  <a:pt x="40794" y="5149"/>
                </a:lnTo>
                <a:lnTo>
                  <a:pt x="40984" y="5023"/>
                </a:lnTo>
                <a:lnTo>
                  <a:pt x="41151" y="4887"/>
                </a:lnTo>
                <a:lnTo>
                  <a:pt x="41318" y="4750"/>
                </a:lnTo>
                <a:lnTo>
                  <a:pt x="41461" y="4602"/>
                </a:lnTo>
                <a:lnTo>
                  <a:pt x="41580" y="4454"/>
                </a:lnTo>
                <a:lnTo>
                  <a:pt x="41675" y="4306"/>
                </a:lnTo>
                <a:lnTo>
                  <a:pt x="41747" y="4146"/>
                </a:lnTo>
                <a:lnTo>
                  <a:pt x="41795" y="3975"/>
                </a:lnTo>
                <a:lnTo>
                  <a:pt x="41818" y="3805"/>
                </a:lnTo>
                <a:lnTo>
                  <a:pt x="41818" y="3634"/>
                </a:lnTo>
                <a:lnTo>
                  <a:pt x="41795" y="3463"/>
                </a:lnTo>
                <a:lnTo>
                  <a:pt x="41747" y="3281"/>
                </a:lnTo>
                <a:lnTo>
                  <a:pt x="41675" y="3098"/>
                </a:lnTo>
                <a:lnTo>
                  <a:pt x="41485" y="2745"/>
                </a:lnTo>
                <a:lnTo>
                  <a:pt x="41270" y="2426"/>
                </a:lnTo>
                <a:lnTo>
                  <a:pt x="41056" y="2130"/>
                </a:lnTo>
                <a:lnTo>
                  <a:pt x="40794" y="1857"/>
                </a:lnTo>
                <a:lnTo>
                  <a:pt x="40508" y="1583"/>
                </a:lnTo>
                <a:lnTo>
                  <a:pt x="40174" y="1321"/>
                </a:lnTo>
                <a:lnTo>
                  <a:pt x="39793" y="1048"/>
                </a:lnTo>
                <a:lnTo>
                  <a:pt x="39340" y="763"/>
                </a:lnTo>
                <a:lnTo>
                  <a:pt x="39150" y="661"/>
                </a:lnTo>
                <a:lnTo>
                  <a:pt x="38959" y="558"/>
                </a:lnTo>
                <a:lnTo>
                  <a:pt x="38745" y="478"/>
                </a:lnTo>
                <a:lnTo>
                  <a:pt x="38530" y="399"/>
                </a:lnTo>
                <a:lnTo>
                  <a:pt x="38316" y="330"/>
                </a:lnTo>
                <a:lnTo>
                  <a:pt x="38077" y="262"/>
                </a:lnTo>
                <a:lnTo>
                  <a:pt x="37839" y="205"/>
                </a:lnTo>
                <a:lnTo>
                  <a:pt x="37601" y="159"/>
                </a:lnTo>
                <a:lnTo>
                  <a:pt x="37339" y="114"/>
                </a:lnTo>
                <a:lnTo>
                  <a:pt x="37077" y="80"/>
                </a:lnTo>
                <a:lnTo>
                  <a:pt x="36815" y="46"/>
                </a:lnTo>
                <a:lnTo>
                  <a:pt x="36552" y="23"/>
                </a:lnTo>
                <a:lnTo>
                  <a:pt x="3600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9"/>
          <p:cNvSpPr/>
          <p:nvPr/>
        </p:nvSpPr>
        <p:spPr>
          <a:xfrm rot="10800000">
            <a:off x="5661412" y="2651659"/>
            <a:ext cx="219991" cy="159981"/>
          </a:xfrm>
          <a:custGeom>
            <a:rect b="b" l="l" r="r" t="t"/>
            <a:pathLst>
              <a:path extrusionOk="0" h="30974" w="77942">
                <a:moveTo>
                  <a:pt x="50492" y="1"/>
                </a:moveTo>
                <a:lnTo>
                  <a:pt x="49991" y="12"/>
                </a:lnTo>
                <a:lnTo>
                  <a:pt x="49515" y="46"/>
                </a:lnTo>
                <a:lnTo>
                  <a:pt x="49038" y="92"/>
                </a:lnTo>
                <a:lnTo>
                  <a:pt x="48585" y="149"/>
                </a:lnTo>
                <a:lnTo>
                  <a:pt x="48133" y="240"/>
                </a:lnTo>
                <a:lnTo>
                  <a:pt x="47704" y="343"/>
                </a:lnTo>
                <a:lnTo>
                  <a:pt x="47299" y="457"/>
                </a:lnTo>
                <a:lnTo>
                  <a:pt x="46941" y="593"/>
                </a:lnTo>
                <a:lnTo>
                  <a:pt x="46584" y="753"/>
                </a:lnTo>
                <a:lnTo>
                  <a:pt x="46274" y="924"/>
                </a:lnTo>
                <a:lnTo>
                  <a:pt x="46012" y="1129"/>
                </a:lnTo>
                <a:lnTo>
                  <a:pt x="45893" y="1231"/>
                </a:lnTo>
                <a:lnTo>
                  <a:pt x="45774" y="1345"/>
                </a:lnTo>
                <a:lnTo>
                  <a:pt x="45678" y="1459"/>
                </a:lnTo>
                <a:lnTo>
                  <a:pt x="45607" y="1573"/>
                </a:lnTo>
                <a:lnTo>
                  <a:pt x="45512" y="1698"/>
                </a:lnTo>
                <a:lnTo>
                  <a:pt x="45464" y="1835"/>
                </a:lnTo>
                <a:lnTo>
                  <a:pt x="45011" y="3042"/>
                </a:lnTo>
                <a:lnTo>
                  <a:pt x="44582" y="4273"/>
                </a:lnTo>
                <a:lnTo>
                  <a:pt x="44225" y="5503"/>
                </a:lnTo>
                <a:lnTo>
                  <a:pt x="43891" y="6756"/>
                </a:lnTo>
                <a:lnTo>
                  <a:pt x="43605" y="8009"/>
                </a:lnTo>
                <a:lnTo>
                  <a:pt x="43367" y="9285"/>
                </a:lnTo>
                <a:lnTo>
                  <a:pt x="43153" y="10549"/>
                </a:lnTo>
                <a:lnTo>
                  <a:pt x="42962" y="11825"/>
                </a:lnTo>
                <a:lnTo>
                  <a:pt x="33502" y="11745"/>
                </a:lnTo>
                <a:lnTo>
                  <a:pt x="24067" y="11643"/>
                </a:lnTo>
                <a:lnTo>
                  <a:pt x="19349" y="11586"/>
                </a:lnTo>
                <a:lnTo>
                  <a:pt x="14631" y="11529"/>
                </a:lnTo>
                <a:lnTo>
                  <a:pt x="9913" y="11449"/>
                </a:lnTo>
                <a:lnTo>
                  <a:pt x="5195" y="11369"/>
                </a:lnTo>
                <a:lnTo>
                  <a:pt x="4576" y="11369"/>
                </a:lnTo>
                <a:lnTo>
                  <a:pt x="4266" y="11381"/>
                </a:lnTo>
                <a:lnTo>
                  <a:pt x="3980" y="11403"/>
                </a:lnTo>
                <a:lnTo>
                  <a:pt x="3694" y="11438"/>
                </a:lnTo>
                <a:lnTo>
                  <a:pt x="3432" y="11472"/>
                </a:lnTo>
                <a:lnTo>
                  <a:pt x="3170" y="11506"/>
                </a:lnTo>
                <a:lnTo>
                  <a:pt x="2931" y="11551"/>
                </a:lnTo>
                <a:lnTo>
                  <a:pt x="2693" y="11608"/>
                </a:lnTo>
                <a:lnTo>
                  <a:pt x="2455" y="11665"/>
                </a:lnTo>
                <a:lnTo>
                  <a:pt x="2240" y="11734"/>
                </a:lnTo>
                <a:lnTo>
                  <a:pt x="2026" y="11802"/>
                </a:lnTo>
                <a:lnTo>
                  <a:pt x="1835" y="11882"/>
                </a:lnTo>
                <a:lnTo>
                  <a:pt x="1645" y="11962"/>
                </a:lnTo>
                <a:lnTo>
                  <a:pt x="1311" y="12132"/>
                </a:lnTo>
                <a:lnTo>
                  <a:pt x="1001" y="12326"/>
                </a:lnTo>
                <a:lnTo>
                  <a:pt x="739" y="12531"/>
                </a:lnTo>
                <a:lnTo>
                  <a:pt x="525" y="12748"/>
                </a:lnTo>
                <a:lnTo>
                  <a:pt x="334" y="12975"/>
                </a:lnTo>
                <a:lnTo>
                  <a:pt x="191" y="13203"/>
                </a:lnTo>
                <a:lnTo>
                  <a:pt x="96" y="13442"/>
                </a:lnTo>
                <a:lnTo>
                  <a:pt x="24" y="13693"/>
                </a:lnTo>
                <a:lnTo>
                  <a:pt x="1" y="13932"/>
                </a:lnTo>
                <a:lnTo>
                  <a:pt x="24" y="14183"/>
                </a:lnTo>
                <a:lnTo>
                  <a:pt x="96" y="14422"/>
                </a:lnTo>
                <a:lnTo>
                  <a:pt x="191" y="14673"/>
                </a:lnTo>
                <a:lnTo>
                  <a:pt x="334" y="14900"/>
                </a:lnTo>
                <a:lnTo>
                  <a:pt x="501" y="15128"/>
                </a:lnTo>
                <a:lnTo>
                  <a:pt x="739" y="15345"/>
                </a:lnTo>
                <a:lnTo>
                  <a:pt x="1001" y="15550"/>
                </a:lnTo>
                <a:lnTo>
                  <a:pt x="1311" y="15732"/>
                </a:lnTo>
                <a:lnTo>
                  <a:pt x="1645" y="15914"/>
                </a:lnTo>
                <a:lnTo>
                  <a:pt x="1835" y="15994"/>
                </a:lnTo>
                <a:lnTo>
                  <a:pt x="2026" y="16062"/>
                </a:lnTo>
                <a:lnTo>
                  <a:pt x="2240" y="16142"/>
                </a:lnTo>
                <a:lnTo>
                  <a:pt x="2455" y="16199"/>
                </a:lnTo>
                <a:lnTo>
                  <a:pt x="2693" y="16256"/>
                </a:lnTo>
                <a:lnTo>
                  <a:pt x="2931" y="16313"/>
                </a:lnTo>
                <a:lnTo>
                  <a:pt x="3170" y="16358"/>
                </a:lnTo>
                <a:lnTo>
                  <a:pt x="3432" y="16404"/>
                </a:lnTo>
                <a:lnTo>
                  <a:pt x="3694" y="16438"/>
                </a:lnTo>
                <a:lnTo>
                  <a:pt x="3980" y="16461"/>
                </a:lnTo>
                <a:lnTo>
                  <a:pt x="4266" y="16484"/>
                </a:lnTo>
                <a:lnTo>
                  <a:pt x="4576" y="16495"/>
                </a:lnTo>
                <a:lnTo>
                  <a:pt x="4885" y="16507"/>
                </a:lnTo>
                <a:lnTo>
                  <a:pt x="5195" y="16507"/>
                </a:lnTo>
                <a:lnTo>
                  <a:pt x="9865" y="16415"/>
                </a:lnTo>
                <a:lnTo>
                  <a:pt x="14512" y="16347"/>
                </a:lnTo>
                <a:lnTo>
                  <a:pt x="19182" y="16279"/>
                </a:lnTo>
                <a:lnTo>
                  <a:pt x="23828" y="16233"/>
                </a:lnTo>
                <a:lnTo>
                  <a:pt x="33145" y="16131"/>
                </a:lnTo>
                <a:lnTo>
                  <a:pt x="42485" y="16051"/>
                </a:lnTo>
                <a:lnTo>
                  <a:pt x="42462" y="16882"/>
                </a:lnTo>
                <a:lnTo>
                  <a:pt x="42438" y="17725"/>
                </a:lnTo>
                <a:lnTo>
                  <a:pt x="42438" y="18557"/>
                </a:lnTo>
                <a:lnTo>
                  <a:pt x="42462" y="19388"/>
                </a:lnTo>
                <a:lnTo>
                  <a:pt x="42509" y="20220"/>
                </a:lnTo>
                <a:lnTo>
                  <a:pt x="42557" y="21052"/>
                </a:lnTo>
                <a:lnTo>
                  <a:pt x="42605" y="21883"/>
                </a:lnTo>
                <a:lnTo>
                  <a:pt x="42700" y="22715"/>
                </a:lnTo>
                <a:lnTo>
                  <a:pt x="42795" y="23535"/>
                </a:lnTo>
                <a:lnTo>
                  <a:pt x="42914" y="24355"/>
                </a:lnTo>
                <a:lnTo>
                  <a:pt x="43034" y="25164"/>
                </a:lnTo>
                <a:lnTo>
                  <a:pt x="43176" y="25984"/>
                </a:lnTo>
                <a:lnTo>
                  <a:pt x="43343" y="26793"/>
                </a:lnTo>
                <a:lnTo>
                  <a:pt x="43534" y="27590"/>
                </a:lnTo>
                <a:lnTo>
                  <a:pt x="43725" y="28387"/>
                </a:lnTo>
                <a:lnTo>
                  <a:pt x="43939" y="29185"/>
                </a:lnTo>
                <a:lnTo>
                  <a:pt x="44010" y="29390"/>
                </a:lnTo>
                <a:lnTo>
                  <a:pt x="44130" y="29595"/>
                </a:lnTo>
                <a:lnTo>
                  <a:pt x="44273" y="29777"/>
                </a:lnTo>
                <a:lnTo>
                  <a:pt x="44439" y="29948"/>
                </a:lnTo>
                <a:lnTo>
                  <a:pt x="44654" y="30107"/>
                </a:lnTo>
                <a:lnTo>
                  <a:pt x="44868" y="30244"/>
                </a:lnTo>
                <a:lnTo>
                  <a:pt x="45130" y="30381"/>
                </a:lnTo>
                <a:lnTo>
                  <a:pt x="45392" y="30506"/>
                </a:lnTo>
                <a:lnTo>
                  <a:pt x="45678" y="30609"/>
                </a:lnTo>
                <a:lnTo>
                  <a:pt x="45988" y="30700"/>
                </a:lnTo>
                <a:lnTo>
                  <a:pt x="46322" y="30780"/>
                </a:lnTo>
                <a:lnTo>
                  <a:pt x="46632" y="30848"/>
                </a:lnTo>
                <a:lnTo>
                  <a:pt x="46989" y="30893"/>
                </a:lnTo>
                <a:lnTo>
                  <a:pt x="47323" y="30939"/>
                </a:lnTo>
                <a:lnTo>
                  <a:pt x="47680" y="30962"/>
                </a:lnTo>
                <a:lnTo>
                  <a:pt x="48014" y="30973"/>
                </a:lnTo>
                <a:lnTo>
                  <a:pt x="48371" y="30973"/>
                </a:lnTo>
                <a:lnTo>
                  <a:pt x="48705" y="30950"/>
                </a:lnTo>
                <a:lnTo>
                  <a:pt x="49038" y="30916"/>
                </a:lnTo>
                <a:lnTo>
                  <a:pt x="49372" y="30871"/>
                </a:lnTo>
                <a:lnTo>
                  <a:pt x="49681" y="30814"/>
                </a:lnTo>
                <a:lnTo>
                  <a:pt x="49991" y="30745"/>
                </a:lnTo>
                <a:lnTo>
                  <a:pt x="50277" y="30654"/>
                </a:lnTo>
                <a:lnTo>
                  <a:pt x="50539" y="30552"/>
                </a:lnTo>
                <a:lnTo>
                  <a:pt x="50778" y="30426"/>
                </a:lnTo>
                <a:lnTo>
                  <a:pt x="50992" y="30301"/>
                </a:lnTo>
                <a:lnTo>
                  <a:pt x="51206" y="30153"/>
                </a:lnTo>
                <a:lnTo>
                  <a:pt x="51373" y="29994"/>
                </a:lnTo>
                <a:lnTo>
                  <a:pt x="51516" y="29811"/>
                </a:lnTo>
                <a:lnTo>
                  <a:pt x="51612" y="29618"/>
                </a:lnTo>
                <a:lnTo>
                  <a:pt x="51683" y="29413"/>
                </a:lnTo>
                <a:lnTo>
                  <a:pt x="51707" y="29185"/>
                </a:lnTo>
                <a:lnTo>
                  <a:pt x="51802" y="27510"/>
                </a:lnTo>
                <a:lnTo>
                  <a:pt x="51921" y="25836"/>
                </a:lnTo>
                <a:lnTo>
                  <a:pt x="52064" y="24184"/>
                </a:lnTo>
                <a:lnTo>
                  <a:pt x="52231" y="22521"/>
                </a:lnTo>
                <a:lnTo>
                  <a:pt x="52422" y="20881"/>
                </a:lnTo>
                <a:lnTo>
                  <a:pt x="52636" y="19229"/>
                </a:lnTo>
                <a:lnTo>
                  <a:pt x="52874" y="17589"/>
                </a:lnTo>
                <a:lnTo>
                  <a:pt x="53136" y="15960"/>
                </a:lnTo>
                <a:lnTo>
                  <a:pt x="63740" y="15857"/>
                </a:lnTo>
                <a:lnTo>
                  <a:pt x="69030" y="15789"/>
                </a:lnTo>
                <a:lnTo>
                  <a:pt x="74319" y="15721"/>
                </a:lnTo>
                <a:lnTo>
                  <a:pt x="74748" y="15709"/>
                </a:lnTo>
                <a:lnTo>
                  <a:pt x="75153" y="15675"/>
                </a:lnTo>
                <a:lnTo>
                  <a:pt x="75535" y="15618"/>
                </a:lnTo>
                <a:lnTo>
                  <a:pt x="75892" y="15550"/>
                </a:lnTo>
                <a:lnTo>
                  <a:pt x="76226" y="15470"/>
                </a:lnTo>
                <a:lnTo>
                  <a:pt x="76511" y="15379"/>
                </a:lnTo>
                <a:lnTo>
                  <a:pt x="76774" y="15265"/>
                </a:lnTo>
                <a:lnTo>
                  <a:pt x="77036" y="15151"/>
                </a:lnTo>
                <a:lnTo>
                  <a:pt x="77226" y="15014"/>
                </a:lnTo>
                <a:lnTo>
                  <a:pt x="77417" y="14878"/>
                </a:lnTo>
                <a:lnTo>
                  <a:pt x="77584" y="14730"/>
                </a:lnTo>
                <a:lnTo>
                  <a:pt x="77703" y="14581"/>
                </a:lnTo>
                <a:lnTo>
                  <a:pt x="77798" y="14422"/>
                </a:lnTo>
                <a:lnTo>
                  <a:pt x="77870" y="14263"/>
                </a:lnTo>
                <a:lnTo>
                  <a:pt x="77917" y="14103"/>
                </a:lnTo>
                <a:lnTo>
                  <a:pt x="77941" y="13932"/>
                </a:lnTo>
                <a:lnTo>
                  <a:pt x="77917" y="13773"/>
                </a:lnTo>
                <a:lnTo>
                  <a:pt x="77870" y="13613"/>
                </a:lnTo>
                <a:lnTo>
                  <a:pt x="77798" y="13442"/>
                </a:lnTo>
                <a:lnTo>
                  <a:pt x="77703" y="13294"/>
                </a:lnTo>
                <a:lnTo>
                  <a:pt x="77584" y="13135"/>
                </a:lnTo>
                <a:lnTo>
                  <a:pt x="77417" y="12998"/>
                </a:lnTo>
                <a:lnTo>
                  <a:pt x="77250" y="12850"/>
                </a:lnTo>
                <a:lnTo>
                  <a:pt x="77036" y="12725"/>
                </a:lnTo>
                <a:lnTo>
                  <a:pt x="76797" y="12599"/>
                </a:lnTo>
                <a:lnTo>
                  <a:pt x="76511" y="12497"/>
                </a:lnTo>
                <a:lnTo>
                  <a:pt x="76226" y="12394"/>
                </a:lnTo>
                <a:lnTo>
                  <a:pt x="75892" y="12315"/>
                </a:lnTo>
                <a:lnTo>
                  <a:pt x="75535" y="12246"/>
                </a:lnTo>
                <a:lnTo>
                  <a:pt x="75153" y="12201"/>
                </a:lnTo>
                <a:lnTo>
                  <a:pt x="74748" y="12167"/>
                </a:lnTo>
                <a:lnTo>
                  <a:pt x="74319" y="12144"/>
                </a:lnTo>
                <a:lnTo>
                  <a:pt x="69220" y="12075"/>
                </a:lnTo>
                <a:lnTo>
                  <a:pt x="64121" y="12018"/>
                </a:lnTo>
                <a:lnTo>
                  <a:pt x="53923" y="11927"/>
                </a:lnTo>
                <a:lnTo>
                  <a:pt x="54399" y="9581"/>
                </a:lnTo>
                <a:lnTo>
                  <a:pt x="54924" y="7246"/>
                </a:lnTo>
                <a:lnTo>
                  <a:pt x="55472" y="4888"/>
                </a:lnTo>
                <a:lnTo>
                  <a:pt x="56067" y="2518"/>
                </a:lnTo>
                <a:lnTo>
                  <a:pt x="56091" y="2382"/>
                </a:lnTo>
                <a:lnTo>
                  <a:pt x="56091" y="2256"/>
                </a:lnTo>
                <a:lnTo>
                  <a:pt x="56091" y="2131"/>
                </a:lnTo>
                <a:lnTo>
                  <a:pt x="56067" y="2006"/>
                </a:lnTo>
                <a:lnTo>
                  <a:pt x="56043" y="1892"/>
                </a:lnTo>
                <a:lnTo>
                  <a:pt x="55996" y="1767"/>
                </a:lnTo>
                <a:lnTo>
                  <a:pt x="55948" y="1664"/>
                </a:lnTo>
                <a:lnTo>
                  <a:pt x="55853" y="1550"/>
                </a:lnTo>
                <a:lnTo>
                  <a:pt x="55686" y="1345"/>
                </a:lnTo>
                <a:lnTo>
                  <a:pt x="55448" y="1151"/>
                </a:lnTo>
                <a:lnTo>
                  <a:pt x="55186" y="969"/>
                </a:lnTo>
                <a:lnTo>
                  <a:pt x="54876" y="798"/>
                </a:lnTo>
                <a:lnTo>
                  <a:pt x="54542" y="650"/>
                </a:lnTo>
                <a:lnTo>
                  <a:pt x="54161" y="514"/>
                </a:lnTo>
                <a:lnTo>
                  <a:pt x="53756" y="400"/>
                </a:lnTo>
                <a:lnTo>
                  <a:pt x="53327" y="297"/>
                </a:lnTo>
                <a:lnTo>
                  <a:pt x="52898" y="206"/>
                </a:lnTo>
                <a:lnTo>
                  <a:pt x="52422" y="126"/>
                </a:lnTo>
                <a:lnTo>
                  <a:pt x="51945" y="69"/>
                </a:lnTo>
                <a:lnTo>
                  <a:pt x="51469" y="35"/>
                </a:lnTo>
                <a:lnTo>
                  <a:pt x="50992" y="12"/>
                </a:lnTo>
                <a:lnTo>
                  <a:pt x="5049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9"/>
          <p:cNvSpPr/>
          <p:nvPr/>
        </p:nvSpPr>
        <p:spPr>
          <a:xfrm rot="8100000">
            <a:off x="7655307" y="1421703"/>
            <a:ext cx="488502" cy="233958"/>
          </a:xfrm>
          <a:custGeom>
            <a:rect b="b" l="l" r="r" t="t"/>
            <a:pathLst>
              <a:path extrusionOk="0" h="40622" w="155072">
                <a:moveTo>
                  <a:pt x="151855" y="1"/>
                </a:moveTo>
                <a:lnTo>
                  <a:pt x="151545" y="12"/>
                </a:lnTo>
                <a:lnTo>
                  <a:pt x="151235" y="35"/>
                </a:lnTo>
                <a:lnTo>
                  <a:pt x="150925" y="69"/>
                </a:lnTo>
                <a:lnTo>
                  <a:pt x="150616" y="126"/>
                </a:lnTo>
                <a:lnTo>
                  <a:pt x="145826" y="1117"/>
                </a:lnTo>
                <a:lnTo>
                  <a:pt x="141061" y="2119"/>
                </a:lnTo>
                <a:lnTo>
                  <a:pt x="136271" y="3122"/>
                </a:lnTo>
                <a:lnTo>
                  <a:pt x="131506" y="4147"/>
                </a:lnTo>
                <a:lnTo>
                  <a:pt x="126740" y="5172"/>
                </a:lnTo>
                <a:lnTo>
                  <a:pt x="121975" y="6209"/>
                </a:lnTo>
                <a:lnTo>
                  <a:pt x="117209" y="7257"/>
                </a:lnTo>
                <a:lnTo>
                  <a:pt x="112444" y="8316"/>
                </a:lnTo>
                <a:lnTo>
                  <a:pt x="107678" y="9387"/>
                </a:lnTo>
                <a:lnTo>
                  <a:pt x="102936" y="10458"/>
                </a:lnTo>
                <a:lnTo>
                  <a:pt x="98195" y="11551"/>
                </a:lnTo>
                <a:lnTo>
                  <a:pt x="93453" y="12656"/>
                </a:lnTo>
                <a:lnTo>
                  <a:pt x="88735" y="13761"/>
                </a:lnTo>
                <a:lnTo>
                  <a:pt x="84017" y="14889"/>
                </a:lnTo>
                <a:lnTo>
                  <a:pt x="79323" y="16016"/>
                </a:lnTo>
                <a:lnTo>
                  <a:pt x="74629" y="17155"/>
                </a:lnTo>
                <a:lnTo>
                  <a:pt x="69959" y="18317"/>
                </a:lnTo>
                <a:lnTo>
                  <a:pt x="65289" y="19479"/>
                </a:lnTo>
                <a:lnTo>
                  <a:pt x="60642" y="20664"/>
                </a:lnTo>
                <a:lnTo>
                  <a:pt x="55996" y="21849"/>
                </a:lnTo>
                <a:lnTo>
                  <a:pt x="51397" y="23056"/>
                </a:lnTo>
                <a:lnTo>
                  <a:pt x="46774" y="24264"/>
                </a:lnTo>
                <a:lnTo>
                  <a:pt x="42200" y="25494"/>
                </a:lnTo>
                <a:lnTo>
                  <a:pt x="37625" y="26735"/>
                </a:lnTo>
                <a:lnTo>
                  <a:pt x="33074" y="27988"/>
                </a:lnTo>
                <a:lnTo>
                  <a:pt x="28546" y="29253"/>
                </a:lnTo>
                <a:lnTo>
                  <a:pt x="24043" y="30529"/>
                </a:lnTo>
                <a:lnTo>
                  <a:pt x="19563" y="31816"/>
                </a:lnTo>
                <a:lnTo>
                  <a:pt x="15107" y="33114"/>
                </a:lnTo>
                <a:lnTo>
                  <a:pt x="10675" y="34436"/>
                </a:lnTo>
                <a:lnTo>
                  <a:pt x="6243" y="35768"/>
                </a:lnTo>
                <a:lnTo>
                  <a:pt x="1859" y="37101"/>
                </a:lnTo>
                <a:lnTo>
                  <a:pt x="1478" y="37238"/>
                </a:lnTo>
                <a:lnTo>
                  <a:pt x="1168" y="37375"/>
                </a:lnTo>
                <a:lnTo>
                  <a:pt x="882" y="37511"/>
                </a:lnTo>
                <a:lnTo>
                  <a:pt x="620" y="37671"/>
                </a:lnTo>
                <a:lnTo>
                  <a:pt x="430" y="37830"/>
                </a:lnTo>
                <a:lnTo>
                  <a:pt x="263" y="37990"/>
                </a:lnTo>
                <a:lnTo>
                  <a:pt x="144" y="38161"/>
                </a:lnTo>
                <a:lnTo>
                  <a:pt x="72" y="38331"/>
                </a:lnTo>
                <a:lnTo>
                  <a:pt x="24" y="38502"/>
                </a:lnTo>
                <a:lnTo>
                  <a:pt x="1" y="38673"/>
                </a:lnTo>
                <a:lnTo>
                  <a:pt x="24" y="38855"/>
                </a:lnTo>
                <a:lnTo>
                  <a:pt x="72" y="39026"/>
                </a:lnTo>
                <a:lnTo>
                  <a:pt x="167" y="39186"/>
                </a:lnTo>
                <a:lnTo>
                  <a:pt x="287" y="39357"/>
                </a:lnTo>
                <a:lnTo>
                  <a:pt x="430" y="39516"/>
                </a:lnTo>
                <a:lnTo>
                  <a:pt x="596" y="39664"/>
                </a:lnTo>
                <a:lnTo>
                  <a:pt x="787" y="39812"/>
                </a:lnTo>
                <a:lnTo>
                  <a:pt x="1001" y="39949"/>
                </a:lnTo>
                <a:lnTo>
                  <a:pt x="1240" y="40074"/>
                </a:lnTo>
                <a:lnTo>
                  <a:pt x="1502" y="40200"/>
                </a:lnTo>
                <a:lnTo>
                  <a:pt x="1788" y="40302"/>
                </a:lnTo>
                <a:lnTo>
                  <a:pt x="2074" y="40393"/>
                </a:lnTo>
                <a:lnTo>
                  <a:pt x="2407" y="40473"/>
                </a:lnTo>
                <a:lnTo>
                  <a:pt x="2741" y="40530"/>
                </a:lnTo>
                <a:lnTo>
                  <a:pt x="3098" y="40576"/>
                </a:lnTo>
                <a:lnTo>
                  <a:pt x="3456" y="40610"/>
                </a:lnTo>
                <a:lnTo>
                  <a:pt x="3837" y="40621"/>
                </a:lnTo>
                <a:lnTo>
                  <a:pt x="4218" y="40610"/>
                </a:lnTo>
                <a:lnTo>
                  <a:pt x="4599" y="40576"/>
                </a:lnTo>
                <a:lnTo>
                  <a:pt x="5004" y="40530"/>
                </a:lnTo>
                <a:lnTo>
                  <a:pt x="5410" y="40450"/>
                </a:lnTo>
                <a:lnTo>
                  <a:pt x="5838" y="40359"/>
                </a:lnTo>
                <a:lnTo>
                  <a:pt x="24162" y="35472"/>
                </a:lnTo>
                <a:lnTo>
                  <a:pt x="42485" y="30597"/>
                </a:lnTo>
                <a:lnTo>
                  <a:pt x="51635" y="28171"/>
                </a:lnTo>
                <a:lnTo>
                  <a:pt x="60809" y="25756"/>
                </a:lnTo>
                <a:lnTo>
                  <a:pt x="69959" y="23352"/>
                </a:lnTo>
                <a:lnTo>
                  <a:pt x="79156" y="20971"/>
                </a:lnTo>
                <a:lnTo>
                  <a:pt x="88354" y="18591"/>
                </a:lnTo>
                <a:lnTo>
                  <a:pt x="97575" y="16233"/>
                </a:lnTo>
                <a:lnTo>
                  <a:pt x="106820" y="13898"/>
                </a:lnTo>
                <a:lnTo>
                  <a:pt x="116089" y="11574"/>
                </a:lnTo>
                <a:lnTo>
                  <a:pt x="120736" y="10423"/>
                </a:lnTo>
                <a:lnTo>
                  <a:pt x="125406" y="9273"/>
                </a:lnTo>
                <a:lnTo>
                  <a:pt x="130076" y="8134"/>
                </a:lnTo>
                <a:lnTo>
                  <a:pt x="134746" y="7006"/>
                </a:lnTo>
                <a:lnTo>
                  <a:pt x="139441" y="5878"/>
                </a:lnTo>
                <a:lnTo>
                  <a:pt x="144135" y="4751"/>
                </a:lnTo>
                <a:lnTo>
                  <a:pt x="148829" y="3646"/>
                </a:lnTo>
                <a:lnTo>
                  <a:pt x="153547" y="2529"/>
                </a:lnTo>
                <a:lnTo>
                  <a:pt x="153856" y="2450"/>
                </a:lnTo>
                <a:lnTo>
                  <a:pt x="154118" y="2370"/>
                </a:lnTo>
                <a:lnTo>
                  <a:pt x="154357" y="2279"/>
                </a:lnTo>
                <a:lnTo>
                  <a:pt x="154547" y="2176"/>
                </a:lnTo>
                <a:lnTo>
                  <a:pt x="154714" y="2062"/>
                </a:lnTo>
                <a:lnTo>
                  <a:pt x="154833" y="1960"/>
                </a:lnTo>
                <a:lnTo>
                  <a:pt x="154952" y="1846"/>
                </a:lnTo>
                <a:lnTo>
                  <a:pt x="155024" y="1721"/>
                </a:lnTo>
                <a:lnTo>
                  <a:pt x="155048" y="1607"/>
                </a:lnTo>
                <a:lnTo>
                  <a:pt x="155072" y="1481"/>
                </a:lnTo>
                <a:lnTo>
                  <a:pt x="155048" y="1356"/>
                </a:lnTo>
                <a:lnTo>
                  <a:pt x="155024" y="1242"/>
                </a:lnTo>
                <a:lnTo>
                  <a:pt x="154952" y="1117"/>
                </a:lnTo>
                <a:lnTo>
                  <a:pt x="154881" y="1003"/>
                </a:lnTo>
                <a:lnTo>
                  <a:pt x="154762" y="878"/>
                </a:lnTo>
                <a:lnTo>
                  <a:pt x="154643" y="775"/>
                </a:lnTo>
                <a:lnTo>
                  <a:pt x="154476" y="661"/>
                </a:lnTo>
                <a:lnTo>
                  <a:pt x="154309" y="559"/>
                </a:lnTo>
                <a:lnTo>
                  <a:pt x="154118" y="468"/>
                </a:lnTo>
                <a:lnTo>
                  <a:pt x="153928" y="376"/>
                </a:lnTo>
                <a:lnTo>
                  <a:pt x="153713" y="285"/>
                </a:lnTo>
                <a:lnTo>
                  <a:pt x="153475" y="217"/>
                </a:lnTo>
                <a:lnTo>
                  <a:pt x="153237" y="149"/>
                </a:lnTo>
                <a:lnTo>
                  <a:pt x="152975" y="103"/>
                </a:lnTo>
                <a:lnTo>
                  <a:pt x="152713" y="57"/>
                </a:lnTo>
                <a:lnTo>
                  <a:pt x="152427" y="23"/>
                </a:lnTo>
                <a:lnTo>
                  <a:pt x="15214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9"/>
          <p:cNvSpPr/>
          <p:nvPr/>
        </p:nvSpPr>
        <p:spPr>
          <a:xfrm rot="8100000">
            <a:off x="7871544" y="1464494"/>
            <a:ext cx="429279" cy="208369"/>
          </a:xfrm>
          <a:custGeom>
            <a:rect b="b" l="l" r="r" t="t"/>
            <a:pathLst>
              <a:path extrusionOk="0" h="36179" w="136272">
                <a:moveTo>
                  <a:pt x="133484" y="0"/>
                </a:moveTo>
                <a:lnTo>
                  <a:pt x="133222" y="23"/>
                </a:lnTo>
                <a:lnTo>
                  <a:pt x="132960" y="46"/>
                </a:lnTo>
                <a:lnTo>
                  <a:pt x="132698" y="91"/>
                </a:lnTo>
                <a:lnTo>
                  <a:pt x="132435" y="148"/>
                </a:lnTo>
                <a:lnTo>
                  <a:pt x="116209" y="4192"/>
                </a:lnTo>
                <a:lnTo>
                  <a:pt x="99982" y="8236"/>
                </a:lnTo>
                <a:lnTo>
                  <a:pt x="83779" y="12291"/>
                </a:lnTo>
                <a:lnTo>
                  <a:pt x="67553" y="16324"/>
                </a:lnTo>
                <a:lnTo>
                  <a:pt x="59427" y="18340"/>
                </a:lnTo>
                <a:lnTo>
                  <a:pt x="51302" y="20345"/>
                </a:lnTo>
                <a:lnTo>
                  <a:pt x="43177" y="22338"/>
                </a:lnTo>
                <a:lnTo>
                  <a:pt x="35028" y="24332"/>
                </a:lnTo>
                <a:lnTo>
                  <a:pt x="26855" y="26302"/>
                </a:lnTo>
                <a:lnTo>
                  <a:pt x="18682" y="28261"/>
                </a:lnTo>
                <a:lnTo>
                  <a:pt x="10509" y="30221"/>
                </a:lnTo>
                <a:lnTo>
                  <a:pt x="2288" y="32146"/>
                </a:lnTo>
                <a:lnTo>
                  <a:pt x="1836" y="32271"/>
                </a:lnTo>
                <a:lnTo>
                  <a:pt x="1431" y="32408"/>
                </a:lnTo>
                <a:lnTo>
                  <a:pt x="1073" y="32556"/>
                </a:lnTo>
                <a:lnTo>
                  <a:pt x="787" y="32715"/>
                </a:lnTo>
                <a:lnTo>
                  <a:pt x="525" y="32886"/>
                </a:lnTo>
                <a:lnTo>
                  <a:pt x="334" y="33068"/>
                </a:lnTo>
                <a:lnTo>
                  <a:pt x="192" y="33251"/>
                </a:lnTo>
                <a:lnTo>
                  <a:pt x="72" y="33444"/>
                </a:lnTo>
                <a:lnTo>
                  <a:pt x="25" y="33638"/>
                </a:lnTo>
                <a:lnTo>
                  <a:pt x="1" y="33832"/>
                </a:lnTo>
                <a:lnTo>
                  <a:pt x="25" y="34037"/>
                </a:lnTo>
                <a:lnTo>
                  <a:pt x="96" y="34230"/>
                </a:lnTo>
                <a:lnTo>
                  <a:pt x="192" y="34424"/>
                </a:lnTo>
                <a:lnTo>
                  <a:pt x="334" y="34618"/>
                </a:lnTo>
                <a:lnTo>
                  <a:pt x="501" y="34811"/>
                </a:lnTo>
                <a:lnTo>
                  <a:pt x="692" y="34994"/>
                </a:lnTo>
                <a:lnTo>
                  <a:pt x="930" y="35164"/>
                </a:lnTo>
                <a:lnTo>
                  <a:pt x="1192" y="35335"/>
                </a:lnTo>
                <a:lnTo>
                  <a:pt x="1478" y="35483"/>
                </a:lnTo>
                <a:lnTo>
                  <a:pt x="1788" y="35631"/>
                </a:lnTo>
                <a:lnTo>
                  <a:pt x="2122" y="35757"/>
                </a:lnTo>
                <a:lnTo>
                  <a:pt x="2479" y="35882"/>
                </a:lnTo>
                <a:lnTo>
                  <a:pt x="2860" y="35973"/>
                </a:lnTo>
                <a:lnTo>
                  <a:pt x="3241" y="36053"/>
                </a:lnTo>
                <a:lnTo>
                  <a:pt x="3670" y="36121"/>
                </a:lnTo>
                <a:lnTo>
                  <a:pt x="4099" y="36167"/>
                </a:lnTo>
                <a:lnTo>
                  <a:pt x="4528" y="36178"/>
                </a:lnTo>
                <a:lnTo>
                  <a:pt x="4981" y="36178"/>
                </a:lnTo>
                <a:lnTo>
                  <a:pt x="5457" y="36155"/>
                </a:lnTo>
                <a:lnTo>
                  <a:pt x="5910" y="36098"/>
                </a:lnTo>
                <a:lnTo>
                  <a:pt x="6387" y="36007"/>
                </a:lnTo>
                <a:lnTo>
                  <a:pt x="6887" y="35905"/>
                </a:lnTo>
                <a:lnTo>
                  <a:pt x="22923" y="31724"/>
                </a:lnTo>
                <a:lnTo>
                  <a:pt x="38983" y="27555"/>
                </a:lnTo>
                <a:lnTo>
                  <a:pt x="55043" y="23397"/>
                </a:lnTo>
                <a:lnTo>
                  <a:pt x="71103" y="19228"/>
                </a:lnTo>
                <a:lnTo>
                  <a:pt x="79133" y="17132"/>
                </a:lnTo>
                <a:lnTo>
                  <a:pt x="87139" y="15036"/>
                </a:lnTo>
                <a:lnTo>
                  <a:pt x="95169" y="12940"/>
                </a:lnTo>
                <a:lnTo>
                  <a:pt x="103151" y="10822"/>
                </a:lnTo>
                <a:lnTo>
                  <a:pt x="111133" y="8703"/>
                </a:lnTo>
                <a:lnTo>
                  <a:pt x="119116" y="6573"/>
                </a:lnTo>
                <a:lnTo>
                  <a:pt x="127074" y="4420"/>
                </a:lnTo>
                <a:lnTo>
                  <a:pt x="135009" y="2256"/>
                </a:lnTo>
                <a:lnTo>
                  <a:pt x="135247" y="2187"/>
                </a:lnTo>
                <a:lnTo>
                  <a:pt x="135485" y="2096"/>
                </a:lnTo>
                <a:lnTo>
                  <a:pt x="135676" y="2005"/>
                </a:lnTo>
                <a:lnTo>
                  <a:pt x="135843" y="1914"/>
                </a:lnTo>
                <a:lnTo>
                  <a:pt x="135962" y="1811"/>
                </a:lnTo>
                <a:lnTo>
                  <a:pt x="136081" y="1709"/>
                </a:lnTo>
                <a:lnTo>
                  <a:pt x="136153" y="1606"/>
                </a:lnTo>
                <a:lnTo>
                  <a:pt x="136224" y="1492"/>
                </a:lnTo>
                <a:lnTo>
                  <a:pt x="136248" y="1390"/>
                </a:lnTo>
                <a:lnTo>
                  <a:pt x="136272" y="1276"/>
                </a:lnTo>
                <a:lnTo>
                  <a:pt x="136248" y="1173"/>
                </a:lnTo>
                <a:lnTo>
                  <a:pt x="136224" y="1060"/>
                </a:lnTo>
                <a:lnTo>
                  <a:pt x="136153" y="946"/>
                </a:lnTo>
                <a:lnTo>
                  <a:pt x="136081" y="843"/>
                </a:lnTo>
                <a:lnTo>
                  <a:pt x="135986" y="741"/>
                </a:lnTo>
                <a:lnTo>
                  <a:pt x="135890" y="638"/>
                </a:lnTo>
                <a:lnTo>
                  <a:pt x="135747" y="547"/>
                </a:lnTo>
                <a:lnTo>
                  <a:pt x="135605" y="456"/>
                </a:lnTo>
                <a:lnTo>
                  <a:pt x="135438" y="376"/>
                </a:lnTo>
                <a:lnTo>
                  <a:pt x="135271" y="296"/>
                </a:lnTo>
                <a:lnTo>
                  <a:pt x="135080" y="228"/>
                </a:lnTo>
                <a:lnTo>
                  <a:pt x="134890" y="160"/>
                </a:lnTo>
                <a:lnTo>
                  <a:pt x="134675" y="114"/>
                </a:lnTo>
                <a:lnTo>
                  <a:pt x="134461" y="69"/>
                </a:lnTo>
                <a:lnTo>
                  <a:pt x="134223" y="34"/>
                </a:lnTo>
                <a:lnTo>
                  <a:pt x="133984" y="12"/>
                </a:lnTo>
                <a:lnTo>
                  <a:pt x="13374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9"/>
          <p:cNvSpPr/>
          <p:nvPr/>
        </p:nvSpPr>
        <p:spPr>
          <a:xfrm rot="10800000">
            <a:off x="8478047" y="559660"/>
            <a:ext cx="390911" cy="188039"/>
          </a:xfrm>
          <a:custGeom>
            <a:rect b="b" l="l" r="r" t="t"/>
            <a:pathLst>
              <a:path extrusionOk="0" h="30563" w="116256">
                <a:moveTo>
                  <a:pt x="4552" y="0"/>
                </a:moveTo>
                <a:lnTo>
                  <a:pt x="4099" y="23"/>
                </a:lnTo>
                <a:lnTo>
                  <a:pt x="3670" y="80"/>
                </a:lnTo>
                <a:lnTo>
                  <a:pt x="3241" y="137"/>
                </a:lnTo>
                <a:lnTo>
                  <a:pt x="2860" y="228"/>
                </a:lnTo>
                <a:lnTo>
                  <a:pt x="2479" y="331"/>
                </a:lnTo>
                <a:lnTo>
                  <a:pt x="2097" y="445"/>
                </a:lnTo>
                <a:lnTo>
                  <a:pt x="1764" y="570"/>
                </a:lnTo>
                <a:lnTo>
                  <a:pt x="1454" y="718"/>
                </a:lnTo>
                <a:lnTo>
                  <a:pt x="1168" y="866"/>
                </a:lnTo>
                <a:lnTo>
                  <a:pt x="906" y="1026"/>
                </a:lnTo>
                <a:lnTo>
                  <a:pt x="668" y="1208"/>
                </a:lnTo>
                <a:lnTo>
                  <a:pt x="477" y="1379"/>
                </a:lnTo>
                <a:lnTo>
                  <a:pt x="310" y="1561"/>
                </a:lnTo>
                <a:lnTo>
                  <a:pt x="167" y="1755"/>
                </a:lnTo>
                <a:lnTo>
                  <a:pt x="72" y="1948"/>
                </a:lnTo>
                <a:lnTo>
                  <a:pt x="24" y="2142"/>
                </a:lnTo>
                <a:lnTo>
                  <a:pt x="1" y="2336"/>
                </a:lnTo>
                <a:lnTo>
                  <a:pt x="24" y="2518"/>
                </a:lnTo>
                <a:lnTo>
                  <a:pt x="96" y="2712"/>
                </a:lnTo>
                <a:lnTo>
                  <a:pt x="191" y="2894"/>
                </a:lnTo>
                <a:lnTo>
                  <a:pt x="358" y="3076"/>
                </a:lnTo>
                <a:lnTo>
                  <a:pt x="549" y="3247"/>
                </a:lnTo>
                <a:lnTo>
                  <a:pt x="811" y="3418"/>
                </a:lnTo>
                <a:lnTo>
                  <a:pt x="1097" y="3577"/>
                </a:lnTo>
                <a:lnTo>
                  <a:pt x="1454" y="3725"/>
                </a:lnTo>
                <a:lnTo>
                  <a:pt x="1859" y="3851"/>
                </a:lnTo>
                <a:lnTo>
                  <a:pt x="2336" y="3976"/>
                </a:lnTo>
                <a:lnTo>
                  <a:pt x="9246" y="5571"/>
                </a:lnTo>
                <a:lnTo>
                  <a:pt x="16156" y="7165"/>
                </a:lnTo>
                <a:lnTo>
                  <a:pt x="23042" y="8760"/>
                </a:lnTo>
                <a:lnTo>
                  <a:pt x="29904" y="10366"/>
                </a:lnTo>
                <a:lnTo>
                  <a:pt x="36767" y="11984"/>
                </a:lnTo>
                <a:lnTo>
                  <a:pt x="43629" y="13613"/>
                </a:lnTo>
                <a:lnTo>
                  <a:pt x="50491" y="15242"/>
                </a:lnTo>
                <a:lnTo>
                  <a:pt x="57330" y="16882"/>
                </a:lnTo>
                <a:lnTo>
                  <a:pt x="64145" y="18522"/>
                </a:lnTo>
                <a:lnTo>
                  <a:pt x="70960" y="20185"/>
                </a:lnTo>
                <a:lnTo>
                  <a:pt x="77774" y="21849"/>
                </a:lnTo>
                <a:lnTo>
                  <a:pt x="84589" y="23534"/>
                </a:lnTo>
                <a:lnTo>
                  <a:pt x="91380" y="25220"/>
                </a:lnTo>
                <a:lnTo>
                  <a:pt x="98147" y="26929"/>
                </a:lnTo>
                <a:lnTo>
                  <a:pt x="104914" y="28638"/>
                </a:lnTo>
                <a:lnTo>
                  <a:pt x="111681" y="30369"/>
                </a:lnTo>
                <a:lnTo>
                  <a:pt x="112015" y="30449"/>
                </a:lnTo>
                <a:lnTo>
                  <a:pt x="112324" y="30494"/>
                </a:lnTo>
                <a:lnTo>
                  <a:pt x="112634" y="30540"/>
                </a:lnTo>
                <a:lnTo>
                  <a:pt x="112944" y="30551"/>
                </a:lnTo>
                <a:lnTo>
                  <a:pt x="113254" y="30563"/>
                </a:lnTo>
                <a:lnTo>
                  <a:pt x="113540" y="30551"/>
                </a:lnTo>
                <a:lnTo>
                  <a:pt x="113826" y="30529"/>
                </a:lnTo>
                <a:lnTo>
                  <a:pt x="114112" y="30483"/>
                </a:lnTo>
                <a:lnTo>
                  <a:pt x="114374" y="30437"/>
                </a:lnTo>
                <a:lnTo>
                  <a:pt x="114636" y="30369"/>
                </a:lnTo>
                <a:lnTo>
                  <a:pt x="114850" y="30301"/>
                </a:lnTo>
                <a:lnTo>
                  <a:pt x="115088" y="30221"/>
                </a:lnTo>
                <a:lnTo>
                  <a:pt x="115303" y="30130"/>
                </a:lnTo>
                <a:lnTo>
                  <a:pt x="115470" y="30027"/>
                </a:lnTo>
                <a:lnTo>
                  <a:pt x="115660" y="29913"/>
                </a:lnTo>
                <a:lnTo>
                  <a:pt x="115803" y="29799"/>
                </a:lnTo>
                <a:lnTo>
                  <a:pt x="115946" y="29686"/>
                </a:lnTo>
                <a:lnTo>
                  <a:pt x="116042" y="29560"/>
                </a:lnTo>
                <a:lnTo>
                  <a:pt x="116137" y="29435"/>
                </a:lnTo>
                <a:lnTo>
                  <a:pt x="116208" y="29298"/>
                </a:lnTo>
                <a:lnTo>
                  <a:pt x="116256" y="29173"/>
                </a:lnTo>
                <a:lnTo>
                  <a:pt x="116256" y="29036"/>
                </a:lnTo>
                <a:lnTo>
                  <a:pt x="116256" y="28900"/>
                </a:lnTo>
                <a:lnTo>
                  <a:pt x="116208" y="28774"/>
                </a:lnTo>
                <a:lnTo>
                  <a:pt x="116137" y="28638"/>
                </a:lnTo>
                <a:lnTo>
                  <a:pt x="116042" y="28512"/>
                </a:lnTo>
                <a:lnTo>
                  <a:pt x="115922" y="28387"/>
                </a:lnTo>
                <a:lnTo>
                  <a:pt x="115756" y="28262"/>
                </a:lnTo>
                <a:lnTo>
                  <a:pt x="115565" y="28148"/>
                </a:lnTo>
                <a:lnTo>
                  <a:pt x="115351" y="28045"/>
                </a:lnTo>
                <a:lnTo>
                  <a:pt x="115088" y="27943"/>
                </a:lnTo>
                <a:lnTo>
                  <a:pt x="114779" y="27840"/>
                </a:lnTo>
                <a:lnTo>
                  <a:pt x="108202" y="25983"/>
                </a:lnTo>
                <a:lnTo>
                  <a:pt x="101626" y="24127"/>
                </a:lnTo>
                <a:lnTo>
                  <a:pt x="95002" y="22304"/>
                </a:lnTo>
                <a:lnTo>
                  <a:pt x="88354" y="20482"/>
                </a:lnTo>
                <a:lnTo>
                  <a:pt x="81706" y="18682"/>
                </a:lnTo>
                <a:lnTo>
                  <a:pt x="75010" y="16905"/>
                </a:lnTo>
                <a:lnTo>
                  <a:pt x="68291" y="15139"/>
                </a:lnTo>
                <a:lnTo>
                  <a:pt x="61571" y="13396"/>
                </a:lnTo>
                <a:lnTo>
                  <a:pt x="54804" y="11676"/>
                </a:lnTo>
                <a:lnTo>
                  <a:pt x="48013" y="9968"/>
                </a:lnTo>
                <a:lnTo>
                  <a:pt x="41222" y="8293"/>
                </a:lnTo>
                <a:lnTo>
                  <a:pt x="34408" y="6630"/>
                </a:lnTo>
                <a:lnTo>
                  <a:pt x="27569" y="4990"/>
                </a:lnTo>
                <a:lnTo>
                  <a:pt x="20707" y="3384"/>
                </a:lnTo>
                <a:lnTo>
                  <a:pt x="13821" y="1789"/>
                </a:lnTo>
                <a:lnTo>
                  <a:pt x="6934" y="228"/>
                </a:lnTo>
                <a:lnTo>
                  <a:pt x="6434" y="126"/>
                </a:lnTo>
                <a:lnTo>
                  <a:pt x="5957" y="57"/>
                </a:lnTo>
                <a:lnTo>
                  <a:pt x="5481" y="12"/>
                </a:lnTo>
                <a:lnTo>
                  <a:pt x="500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9"/>
          <p:cNvSpPr/>
          <p:nvPr/>
        </p:nvSpPr>
        <p:spPr>
          <a:xfrm rot="10800000">
            <a:off x="8561033" y="450485"/>
            <a:ext cx="321368" cy="187694"/>
          </a:xfrm>
          <a:custGeom>
            <a:rect b="b" l="l" r="r" t="t"/>
            <a:pathLst>
              <a:path extrusionOk="0" h="30507" w="95574">
                <a:moveTo>
                  <a:pt x="4313" y="1"/>
                </a:moveTo>
                <a:lnTo>
                  <a:pt x="3908" y="24"/>
                </a:lnTo>
                <a:lnTo>
                  <a:pt x="3479" y="58"/>
                </a:lnTo>
                <a:lnTo>
                  <a:pt x="3098" y="115"/>
                </a:lnTo>
                <a:lnTo>
                  <a:pt x="2717" y="195"/>
                </a:lnTo>
                <a:lnTo>
                  <a:pt x="2359" y="286"/>
                </a:lnTo>
                <a:lnTo>
                  <a:pt x="2002" y="400"/>
                </a:lnTo>
                <a:lnTo>
                  <a:pt x="1692" y="525"/>
                </a:lnTo>
                <a:lnTo>
                  <a:pt x="1382" y="650"/>
                </a:lnTo>
                <a:lnTo>
                  <a:pt x="1120" y="798"/>
                </a:lnTo>
                <a:lnTo>
                  <a:pt x="882" y="958"/>
                </a:lnTo>
                <a:lnTo>
                  <a:pt x="644" y="1129"/>
                </a:lnTo>
                <a:lnTo>
                  <a:pt x="453" y="1299"/>
                </a:lnTo>
                <a:lnTo>
                  <a:pt x="286" y="1482"/>
                </a:lnTo>
                <a:lnTo>
                  <a:pt x="167" y="1664"/>
                </a:lnTo>
                <a:lnTo>
                  <a:pt x="72" y="1846"/>
                </a:lnTo>
                <a:lnTo>
                  <a:pt x="24" y="2040"/>
                </a:lnTo>
                <a:lnTo>
                  <a:pt x="0" y="2222"/>
                </a:lnTo>
                <a:lnTo>
                  <a:pt x="0" y="2416"/>
                </a:lnTo>
                <a:lnTo>
                  <a:pt x="72" y="2598"/>
                </a:lnTo>
                <a:lnTo>
                  <a:pt x="167" y="2780"/>
                </a:lnTo>
                <a:lnTo>
                  <a:pt x="310" y="2963"/>
                </a:lnTo>
                <a:lnTo>
                  <a:pt x="501" y="3133"/>
                </a:lnTo>
                <a:lnTo>
                  <a:pt x="739" y="3304"/>
                </a:lnTo>
                <a:lnTo>
                  <a:pt x="1001" y="3452"/>
                </a:lnTo>
                <a:lnTo>
                  <a:pt x="1335" y="3600"/>
                </a:lnTo>
                <a:lnTo>
                  <a:pt x="1740" y="3737"/>
                </a:lnTo>
                <a:lnTo>
                  <a:pt x="2169" y="3862"/>
                </a:lnTo>
                <a:lnTo>
                  <a:pt x="5123" y="4591"/>
                </a:lnTo>
                <a:lnTo>
                  <a:pt x="8054" y="5332"/>
                </a:lnTo>
                <a:lnTo>
                  <a:pt x="10961" y="6072"/>
                </a:lnTo>
                <a:lnTo>
                  <a:pt x="13868" y="6824"/>
                </a:lnTo>
                <a:lnTo>
                  <a:pt x="16775" y="7576"/>
                </a:lnTo>
                <a:lnTo>
                  <a:pt x="19658" y="8339"/>
                </a:lnTo>
                <a:lnTo>
                  <a:pt x="22517" y="9114"/>
                </a:lnTo>
                <a:lnTo>
                  <a:pt x="25377" y="9888"/>
                </a:lnTo>
                <a:lnTo>
                  <a:pt x="28236" y="10674"/>
                </a:lnTo>
                <a:lnTo>
                  <a:pt x="31072" y="11472"/>
                </a:lnTo>
                <a:lnTo>
                  <a:pt x="33907" y="12269"/>
                </a:lnTo>
                <a:lnTo>
                  <a:pt x="36719" y="13066"/>
                </a:lnTo>
                <a:lnTo>
                  <a:pt x="39530" y="13875"/>
                </a:lnTo>
                <a:lnTo>
                  <a:pt x="42342" y="14695"/>
                </a:lnTo>
                <a:lnTo>
                  <a:pt x="45130" y="15515"/>
                </a:lnTo>
                <a:lnTo>
                  <a:pt x="47918" y="16336"/>
                </a:lnTo>
                <a:lnTo>
                  <a:pt x="53470" y="18010"/>
                </a:lnTo>
                <a:lnTo>
                  <a:pt x="58974" y="19707"/>
                </a:lnTo>
                <a:lnTo>
                  <a:pt x="64478" y="21416"/>
                </a:lnTo>
                <a:lnTo>
                  <a:pt x="69959" y="23159"/>
                </a:lnTo>
                <a:lnTo>
                  <a:pt x="75415" y="24913"/>
                </a:lnTo>
                <a:lnTo>
                  <a:pt x="80872" y="26702"/>
                </a:lnTo>
                <a:lnTo>
                  <a:pt x="86304" y="28501"/>
                </a:lnTo>
                <a:lnTo>
                  <a:pt x="91713" y="30312"/>
                </a:lnTo>
                <a:lnTo>
                  <a:pt x="91952" y="30381"/>
                </a:lnTo>
                <a:lnTo>
                  <a:pt x="92166" y="30438"/>
                </a:lnTo>
                <a:lnTo>
                  <a:pt x="92380" y="30472"/>
                </a:lnTo>
                <a:lnTo>
                  <a:pt x="92619" y="30495"/>
                </a:lnTo>
                <a:lnTo>
                  <a:pt x="92833" y="30506"/>
                </a:lnTo>
                <a:lnTo>
                  <a:pt x="93048" y="30506"/>
                </a:lnTo>
                <a:lnTo>
                  <a:pt x="93286" y="30495"/>
                </a:lnTo>
                <a:lnTo>
                  <a:pt x="93500" y="30472"/>
                </a:lnTo>
                <a:lnTo>
                  <a:pt x="93715" y="30438"/>
                </a:lnTo>
                <a:lnTo>
                  <a:pt x="93905" y="30404"/>
                </a:lnTo>
                <a:lnTo>
                  <a:pt x="94096" y="30347"/>
                </a:lnTo>
                <a:lnTo>
                  <a:pt x="94287" y="30290"/>
                </a:lnTo>
                <a:lnTo>
                  <a:pt x="94477" y="30221"/>
                </a:lnTo>
                <a:lnTo>
                  <a:pt x="94644" y="30153"/>
                </a:lnTo>
                <a:lnTo>
                  <a:pt x="94811" y="30073"/>
                </a:lnTo>
                <a:lnTo>
                  <a:pt x="94954" y="29994"/>
                </a:lnTo>
                <a:lnTo>
                  <a:pt x="95097" y="29902"/>
                </a:lnTo>
                <a:lnTo>
                  <a:pt x="95216" y="29811"/>
                </a:lnTo>
                <a:lnTo>
                  <a:pt x="95311" y="29709"/>
                </a:lnTo>
                <a:lnTo>
                  <a:pt x="95407" y="29618"/>
                </a:lnTo>
                <a:lnTo>
                  <a:pt x="95478" y="29515"/>
                </a:lnTo>
                <a:lnTo>
                  <a:pt x="95526" y="29401"/>
                </a:lnTo>
                <a:lnTo>
                  <a:pt x="95550" y="29299"/>
                </a:lnTo>
                <a:lnTo>
                  <a:pt x="95573" y="29196"/>
                </a:lnTo>
                <a:lnTo>
                  <a:pt x="95550" y="29094"/>
                </a:lnTo>
                <a:lnTo>
                  <a:pt x="95526" y="28991"/>
                </a:lnTo>
                <a:lnTo>
                  <a:pt x="95454" y="28889"/>
                </a:lnTo>
                <a:lnTo>
                  <a:pt x="95383" y="28786"/>
                </a:lnTo>
                <a:lnTo>
                  <a:pt x="95287" y="28684"/>
                </a:lnTo>
                <a:lnTo>
                  <a:pt x="95144" y="28592"/>
                </a:lnTo>
                <a:lnTo>
                  <a:pt x="94978" y="28501"/>
                </a:lnTo>
                <a:lnTo>
                  <a:pt x="94787" y="28422"/>
                </a:lnTo>
                <a:lnTo>
                  <a:pt x="92237" y="27408"/>
                </a:lnTo>
                <a:lnTo>
                  <a:pt x="89688" y="26405"/>
                </a:lnTo>
                <a:lnTo>
                  <a:pt x="87114" y="25414"/>
                </a:lnTo>
                <a:lnTo>
                  <a:pt x="84517" y="24435"/>
                </a:lnTo>
                <a:lnTo>
                  <a:pt x="81896" y="23455"/>
                </a:lnTo>
                <a:lnTo>
                  <a:pt x="79275" y="22498"/>
                </a:lnTo>
                <a:lnTo>
                  <a:pt x="76630" y="21541"/>
                </a:lnTo>
                <a:lnTo>
                  <a:pt x="73962" y="20585"/>
                </a:lnTo>
                <a:lnTo>
                  <a:pt x="71293" y="19650"/>
                </a:lnTo>
                <a:lnTo>
                  <a:pt x="68577" y="18716"/>
                </a:lnTo>
                <a:lnTo>
                  <a:pt x="65884" y="17794"/>
                </a:lnTo>
                <a:lnTo>
                  <a:pt x="63168" y="16871"/>
                </a:lnTo>
                <a:lnTo>
                  <a:pt x="60427" y="15971"/>
                </a:lnTo>
                <a:lnTo>
                  <a:pt x="57687" y="15071"/>
                </a:lnTo>
                <a:lnTo>
                  <a:pt x="54923" y="14183"/>
                </a:lnTo>
                <a:lnTo>
                  <a:pt x="52135" y="13294"/>
                </a:lnTo>
                <a:lnTo>
                  <a:pt x="49371" y="12417"/>
                </a:lnTo>
                <a:lnTo>
                  <a:pt x="46560" y="11551"/>
                </a:lnTo>
                <a:lnTo>
                  <a:pt x="43772" y="10697"/>
                </a:lnTo>
                <a:lnTo>
                  <a:pt x="40936" y="9843"/>
                </a:lnTo>
                <a:lnTo>
                  <a:pt x="38125" y="9000"/>
                </a:lnTo>
                <a:lnTo>
                  <a:pt x="35289" y="8168"/>
                </a:lnTo>
                <a:lnTo>
                  <a:pt x="32454" y="7348"/>
                </a:lnTo>
                <a:lnTo>
                  <a:pt x="29594" y="6528"/>
                </a:lnTo>
                <a:lnTo>
                  <a:pt x="26735" y="5719"/>
                </a:lnTo>
                <a:lnTo>
                  <a:pt x="23876" y="4910"/>
                </a:lnTo>
                <a:lnTo>
                  <a:pt x="20993" y="4124"/>
                </a:lnTo>
                <a:lnTo>
                  <a:pt x="18133" y="3338"/>
                </a:lnTo>
                <a:lnTo>
                  <a:pt x="15250" y="2552"/>
                </a:lnTo>
                <a:lnTo>
                  <a:pt x="12343" y="1789"/>
                </a:lnTo>
                <a:lnTo>
                  <a:pt x="9460" y="1026"/>
                </a:lnTo>
                <a:lnTo>
                  <a:pt x="6553" y="263"/>
                </a:lnTo>
                <a:lnTo>
                  <a:pt x="6100" y="160"/>
                </a:lnTo>
                <a:lnTo>
                  <a:pt x="5647" y="81"/>
                </a:lnTo>
                <a:lnTo>
                  <a:pt x="5195" y="35"/>
                </a:lnTo>
                <a:lnTo>
                  <a:pt x="474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9"/>
          <p:cNvSpPr/>
          <p:nvPr/>
        </p:nvSpPr>
        <p:spPr>
          <a:xfrm rot="10800000">
            <a:off x="8262064" y="773911"/>
            <a:ext cx="124214" cy="56340"/>
          </a:xfrm>
          <a:custGeom>
            <a:rect b="b" l="l" r="r" t="t"/>
            <a:pathLst>
              <a:path extrusionOk="0" h="8089" w="32645">
                <a:moveTo>
                  <a:pt x="4361" y="1"/>
                </a:moveTo>
                <a:lnTo>
                  <a:pt x="3979" y="12"/>
                </a:lnTo>
                <a:lnTo>
                  <a:pt x="3622" y="35"/>
                </a:lnTo>
                <a:lnTo>
                  <a:pt x="3265" y="69"/>
                </a:lnTo>
                <a:lnTo>
                  <a:pt x="2931" y="126"/>
                </a:lnTo>
                <a:lnTo>
                  <a:pt x="2597" y="194"/>
                </a:lnTo>
                <a:lnTo>
                  <a:pt x="2288" y="274"/>
                </a:lnTo>
                <a:lnTo>
                  <a:pt x="1978" y="365"/>
                </a:lnTo>
                <a:lnTo>
                  <a:pt x="1692" y="468"/>
                </a:lnTo>
                <a:lnTo>
                  <a:pt x="1430" y="582"/>
                </a:lnTo>
                <a:lnTo>
                  <a:pt x="1192" y="696"/>
                </a:lnTo>
                <a:lnTo>
                  <a:pt x="953" y="832"/>
                </a:lnTo>
                <a:lnTo>
                  <a:pt x="739" y="958"/>
                </a:lnTo>
                <a:lnTo>
                  <a:pt x="572" y="1106"/>
                </a:lnTo>
                <a:lnTo>
                  <a:pt x="405" y="1242"/>
                </a:lnTo>
                <a:lnTo>
                  <a:pt x="262" y="1391"/>
                </a:lnTo>
                <a:lnTo>
                  <a:pt x="167" y="1550"/>
                </a:lnTo>
                <a:lnTo>
                  <a:pt x="72" y="1698"/>
                </a:lnTo>
                <a:lnTo>
                  <a:pt x="24" y="1858"/>
                </a:lnTo>
                <a:lnTo>
                  <a:pt x="0" y="2017"/>
                </a:lnTo>
                <a:lnTo>
                  <a:pt x="0" y="2177"/>
                </a:lnTo>
                <a:lnTo>
                  <a:pt x="48" y="2325"/>
                </a:lnTo>
                <a:lnTo>
                  <a:pt x="119" y="2484"/>
                </a:lnTo>
                <a:lnTo>
                  <a:pt x="238" y="2632"/>
                </a:lnTo>
                <a:lnTo>
                  <a:pt x="358" y="2780"/>
                </a:lnTo>
                <a:lnTo>
                  <a:pt x="548" y="2917"/>
                </a:lnTo>
                <a:lnTo>
                  <a:pt x="763" y="3054"/>
                </a:lnTo>
                <a:lnTo>
                  <a:pt x="1025" y="3179"/>
                </a:lnTo>
                <a:lnTo>
                  <a:pt x="1311" y="3304"/>
                </a:lnTo>
                <a:lnTo>
                  <a:pt x="1668" y="3407"/>
                </a:lnTo>
                <a:lnTo>
                  <a:pt x="2049" y="3509"/>
                </a:lnTo>
                <a:lnTo>
                  <a:pt x="3503" y="3851"/>
                </a:lnTo>
                <a:lnTo>
                  <a:pt x="4956" y="4193"/>
                </a:lnTo>
                <a:lnTo>
                  <a:pt x="6458" y="4512"/>
                </a:lnTo>
                <a:lnTo>
                  <a:pt x="7959" y="4831"/>
                </a:lnTo>
                <a:lnTo>
                  <a:pt x="9484" y="5138"/>
                </a:lnTo>
                <a:lnTo>
                  <a:pt x="11032" y="5446"/>
                </a:lnTo>
                <a:lnTo>
                  <a:pt x="12581" y="5742"/>
                </a:lnTo>
                <a:lnTo>
                  <a:pt x="14130" y="6027"/>
                </a:lnTo>
                <a:lnTo>
                  <a:pt x="15703" y="6300"/>
                </a:lnTo>
                <a:lnTo>
                  <a:pt x="17252" y="6562"/>
                </a:lnTo>
                <a:lnTo>
                  <a:pt x="18824" y="6824"/>
                </a:lnTo>
                <a:lnTo>
                  <a:pt x="20397" y="7075"/>
                </a:lnTo>
                <a:lnTo>
                  <a:pt x="21969" y="7314"/>
                </a:lnTo>
                <a:lnTo>
                  <a:pt x="23542" y="7542"/>
                </a:lnTo>
                <a:lnTo>
                  <a:pt x="25091" y="7770"/>
                </a:lnTo>
                <a:lnTo>
                  <a:pt x="26640" y="7986"/>
                </a:lnTo>
                <a:lnTo>
                  <a:pt x="27211" y="8043"/>
                </a:lnTo>
                <a:lnTo>
                  <a:pt x="27783" y="8088"/>
                </a:lnTo>
                <a:lnTo>
                  <a:pt x="28284" y="8088"/>
                </a:lnTo>
                <a:lnTo>
                  <a:pt x="28784" y="8077"/>
                </a:lnTo>
                <a:lnTo>
                  <a:pt x="29261" y="8032"/>
                </a:lnTo>
                <a:lnTo>
                  <a:pt x="29713" y="7975"/>
                </a:lnTo>
                <a:lnTo>
                  <a:pt x="30118" y="7883"/>
                </a:lnTo>
                <a:lnTo>
                  <a:pt x="30500" y="7781"/>
                </a:lnTo>
                <a:lnTo>
                  <a:pt x="30857" y="7656"/>
                </a:lnTo>
                <a:lnTo>
                  <a:pt x="31191" y="7519"/>
                </a:lnTo>
                <a:lnTo>
                  <a:pt x="31477" y="7371"/>
                </a:lnTo>
                <a:lnTo>
                  <a:pt x="31739" y="7200"/>
                </a:lnTo>
                <a:lnTo>
                  <a:pt x="31977" y="7018"/>
                </a:lnTo>
                <a:lnTo>
                  <a:pt x="32168" y="6835"/>
                </a:lnTo>
                <a:lnTo>
                  <a:pt x="32334" y="6630"/>
                </a:lnTo>
                <a:lnTo>
                  <a:pt x="32477" y="6425"/>
                </a:lnTo>
                <a:lnTo>
                  <a:pt x="32573" y="6220"/>
                </a:lnTo>
                <a:lnTo>
                  <a:pt x="32620" y="6004"/>
                </a:lnTo>
                <a:lnTo>
                  <a:pt x="32644" y="5787"/>
                </a:lnTo>
                <a:lnTo>
                  <a:pt x="32620" y="5571"/>
                </a:lnTo>
                <a:lnTo>
                  <a:pt x="32573" y="5355"/>
                </a:lnTo>
                <a:lnTo>
                  <a:pt x="32477" y="5138"/>
                </a:lnTo>
                <a:lnTo>
                  <a:pt x="32358" y="4922"/>
                </a:lnTo>
                <a:lnTo>
                  <a:pt x="32191" y="4717"/>
                </a:lnTo>
                <a:lnTo>
                  <a:pt x="31977" y="4523"/>
                </a:lnTo>
                <a:lnTo>
                  <a:pt x="31715" y="4329"/>
                </a:lnTo>
                <a:lnTo>
                  <a:pt x="31429" y="4147"/>
                </a:lnTo>
                <a:lnTo>
                  <a:pt x="31072" y="3976"/>
                </a:lnTo>
                <a:lnTo>
                  <a:pt x="30690" y="3817"/>
                </a:lnTo>
                <a:lnTo>
                  <a:pt x="30261" y="3669"/>
                </a:lnTo>
                <a:lnTo>
                  <a:pt x="29785" y="3543"/>
                </a:lnTo>
                <a:lnTo>
                  <a:pt x="29285" y="3441"/>
                </a:lnTo>
                <a:lnTo>
                  <a:pt x="27831" y="3168"/>
                </a:lnTo>
                <a:lnTo>
                  <a:pt x="26378" y="2906"/>
                </a:lnTo>
                <a:lnTo>
                  <a:pt x="24900" y="2655"/>
                </a:lnTo>
                <a:lnTo>
                  <a:pt x="23399" y="2404"/>
                </a:lnTo>
                <a:lnTo>
                  <a:pt x="21898" y="2154"/>
                </a:lnTo>
                <a:lnTo>
                  <a:pt x="20397" y="1915"/>
                </a:lnTo>
                <a:lnTo>
                  <a:pt x="18872" y="1687"/>
                </a:lnTo>
                <a:lnTo>
                  <a:pt x="17347" y="1470"/>
                </a:lnTo>
                <a:lnTo>
                  <a:pt x="15822" y="1254"/>
                </a:lnTo>
                <a:lnTo>
                  <a:pt x="14297" y="1049"/>
                </a:lnTo>
                <a:lnTo>
                  <a:pt x="12748" y="844"/>
                </a:lnTo>
                <a:lnTo>
                  <a:pt x="11223" y="661"/>
                </a:lnTo>
                <a:lnTo>
                  <a:pt x="9674" y="491"/>
                </a:lnTo>
                <a:lnTo>
                  <a:pt x="8149" y="320"/>
                </a:lnTo>
                <a:lnTo>
                  <a:pt x="6624" y="172"/>
                </a:lnTo>
                <a:lnTo>
                  <a:pt x="5123" y="35"/>
                </a:lnTo>
                <a:lnTo>
                  <a:pt x="4718" y="12"/>
                </a:lnTo>
                <a:lnTo>
                  <a:pt x="436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9"/>
          <p:cNvSpPr/>
          <p:nvPr/>
        </p:nvSpPr>
        <p:spPr>
          <a:xfrm rot="10800000">
            <a:off x="7995395" y="741221"/>
            <a:ext cx="90304" cy="36267"/>
          </a:xfrm>
          <a:custGeom>
            <a:rect b="b" l="l" r="r" t="t"/>
            <a:pathLst>
              <a:path extrusionOk="0" h="5207" w="23733">
                <a:moveTo>
                  <a:pt x="3074" y="1"/>
                </a:moveTo>
                <a:lnTo>
                  <a:pt x="2764" y="24"/>
                </a:lnTo>
                <a:lnTo>
                  <a:pt x="2454" y="58"/>
                </a:lnTo>
                <a:lnTo>
                  <a:pt x="2168" y="103"/>
                </a:lnTo>
                <a:lnTo>
                  <a:pt x="1906" y="172"/>
                </a:lnTo>
                <a:lnTo>
                  <a:pt x="1644" y="251"/>
                </a:lnTo>
                <a:lnTo>
                  <a:pt x="1406" y="331"/>
                </a:lnTo>
                <a:lnTo>
                  <a:pt x="1191" y="434"/>
                </a:lnTo>
                <a:lnTo>
                  <a:pt x="977" y="548"/>
                </a:lnTo>
                <a:lnTo>
                  <a:pt x="786" y="662"/>
                </a:lnTo>
                <a:lnTo>
                  <a:pt x="620" y="787"/>
                </a:lnTo>
                <a:lnTo>
                  <a:pt x="453" y="924"/>
                </a:lnTo>
                <a:lnTo>
                  <a:pt x="334" y="1060"/>
                </a:lnTo>
                <a:lnTo>
                  <a:pt x="214" y="1197"/>
                </a:lnTo>
                <a:lnTo>
                  <a:pt x="119" y="1345"/>
                </a:lnTo>
                <a:lnTo>
                  <a:pt x="48" y="1493"/>
                </a:lnTo>
                <a:lnTo>
                  <a:pt x="24" y="1641"/>
                </a:lnTo>
                <a:lnTo>
                  <a:pt x="0" y="1801"/>
                </a:lnTo>
                <a:lnTo>
                  <a:pt x="0" y="1949"/>
                </a:lnTo>
                <a:lnTo>
                  <a:pt x="48" y="2097"/>
                </a:lnTo>
                <a:lnTo>
                  <a:pt x="95" y="2245"/>
                </a:lnTo>
                <a:lnTo>
                  <a:pt x="191" y="2393"/>
                </a:lnTo>
                <a:lnTo>
                  <a:pt x="310" y="2530"/>
                </a:lnTo>
                <a:lnTo>
                  <a:pt x="453" y="2666"/>
                </a:lnTo>
                <a:lnTo>
                  <a:pt x="643" y="2792"/>
                </a:lnTo>
                <a:lnTo>
                  <a:pt x="858" y="2906"/>
                </a:lnTo>
                <a:lnTo>
                  <a:pt x="1096" y="3020"/>
                </a:lnTo>
                <a:lnTo>
                  <a:pt x="1358" y="3122"/>
                </a:lnTo>
                <a:lnTo>
                  <a:pt x="1668" y="3213"/>
                </a:lnTo>
                <a:lnTo>
                  <a:pt x="2740" y="3475"/>
                </a:lnTo>
                <a:lnTo>
                  <a:pt x="3836" y="3726"/>
                </a:lnTo>
                <a:lnTo>
                  <a:pt x="4956" y="3965"/>
                </a:lnTo>
                <a:lnTo>
                  <a:pt x="6100" y="4193"/>
                </a:lnTo>
                <a:lnTo>
                  <a:pt x="7267" y="4386"/>
                </a:lnTo>
                <a:lnTo>
                  <a:pt x="8435" y="4580"/>
                </a:lnTo>
                <a:lnTo>
                  <a:pt x="9626" y="4740"/>
                </a:lnTo>
                <a:lnTo>
                  <a:pt x="10842" y="4876"/>
                </a:lnTo>
                <a:lnTo>
                  <a:pt x="12057" y="5002"/>
                </a:lnTo>
                <a:lnTo>
                  <a:pt x="13272" y="5093"/>
                </a:lnTo>
                <a:lnTo>
                  <a:pt x="13868" y="5127"/>
                </a:lnTo>
                <a:lnTo>
                  <a:pt x="14487" y="5150"/>
                </a:lnTo>
                <a:lnTo>
                  <a:pt x="15107" y="5172"/>
                </a:lnTo>
                <a:lnTo>
                  <a:pt x="15703" y="5195"/>
                </a:lnTo>
                <a:lnTo>
                  <a:pt x="16322" y="5195"/>
                </a:lnTo>
                <a:lnTo>
                  <a:pt x="16942" y="5207"/>
                </a:lnTo>
                <a:lnTo>
                  <a:pt x="17537" y="5195"/>
                </a:lnTo>
                <a:lnTo>
                  <a:pt x="18157" y="5184"/>
                </a:lnTo>
                <a:lnTo>
                  <a:pt x="18776" y="5161"/>
                </a:lnTo>
                <a:lnTo>
                  <a:pt x="19372" y="5127"/>
                </a:lnTo>
                <a:lnTo>
                  <a:pt x="19968" y="5081"/>
                </a:lnTo>
                <a:lnTo>
                  <a:pt x="20587" y="5036"/>
                </a:lnTo>
                <a:lnTo>
                  <a:pt x="21016" y="4990"/>
                </a:lnTo>
                <a:lnTo>
                  <a:pt x="21421" y="4922"/>
                </a:lnTo>
                <a:lnTo>
                  <a:pt x="21802" y="4831"/>
                </a:lnTo>
                <a:lnTo>
                  <a:pt x="22136" y="4728"/>
                </a:lnTo>
                <a:lnTo>
                  <a:pt x="22446" y="4614"/>
                </a:lnTo>
                <a:lnTo>
                  <a:pt x="22732" y="4489"/>
                </a:lnTo>
                <a:lnTo>
                  <a:pt x="22970" y="4352"/>
                </a:lnTo>
                <a:lnTo>
                  <a:pt x="23161" y="4193"/>
                </a:lnTo>
                <a:lnTo>
                  <a:pt x="23327" y="4033"/>
                </a:lnTo>
                <a:lnTo>
                  <a:pt x="23470" y="3862"/>
                </a:lnTo>
                <a:lnTo>
                  <a:pt x="23589" y="3692"/>
                </a:lnTo>
                <a:lnTo>
                  <a:pt x="23661" y="3509"/>
                </a:lnTo>
                <a:lnTo>
                  <a:pt x="23709" y="3327"/>
                </a:lnTo>
                <a:lnTo>
                  <a:pt x="23732" y="3145"/>
                </a:lnTo>
                <a:lnTo>
                  <a:pt x="23732" y="2963"/>
                </a:lnTo>
                <a:lnTo>
                  <a:pt x="23685" y="2769"/>
                </a:lnTo>
                <a:lnTo>
                  <a:pt x="23613" y="2587"/>
                </a:lnTo>
                <a:lnTo>
                  <a:pt x="23518" y="2404"/>
                </a:lnTo>
                <a:lnTo>
                  <a:pt x="23399" y="2222"/>
                </a:lnTo>
                <a:lnTo>
                  <a:pt x="23232" y="2051"/>
                </a:lnTo>
                <a:lnTo>
                  <a:pt x="23065" y="1880"/>
                </a:lnTo>
                <a:lnTo>
                  <a:pt x="22851" y="1732"/>
                </a:lnTo>
                <a:lnTo>
                  <a:pt x="22613" y="1573"/>
                </a:lnTo>
                <a:lnTo>
                  <a:pt x="22350" y="1436"/>
                </a:lnTo>
                <a:lnTo>
                  <a:pt x="22065" y="1311"/>
                </a:lnTo>
                <a:lnTo>
                  <a:pt x="21755" y="1197"/>
                </a:lnTo>
                <a:lnTo>
                  <a:pt x="21421" y="1106"/>
                </a:lnTo>
                <a:lnTo>
                  <a:pt x="21064" y="1026"/>
                </a:lnTo>
                <a:lnTo>
                  <a:pt x="20682" y="958"/>
                </a:lnTo>
                <a:lnTo>
                  <a:pt x="20277" y="912"/>
                </a:lnTo>
                <a:lnTo>
                  <a:pt x="19849" y="889"/>
                </a:lnTo>
                <a:lnTo>
                  <a:pt x="19396" y="889"/>
                </a:lnTo>
                <a:lnTo>
                  <a:pt x="17418" y="912"/>
                </a:lnTo>
                <a:lnTo>
                  <a:pt x="15512" y="935"/>
                </a:lnTo>
                <a:lnTo>
                  <a:pt x="13653" y="935"/>
                </a:lnTo>
                <a:lnTo>
                  <a:pt x="12724" y="912"/>
                </a:lnTo>
                <a:lnTo>
                  <a:pt x="11819" y="889"/>
                </a:lnTo>
                <a:lnTo>
                  <a:pt x="10913" y="855"/>
                </a:lnTo>
                <a:lnTo>
                  <a:pt x="10008" y="798"/>
                </a:lnTo>
                <a:lnTo>
                  <a:pt x="9102" y="730"/>
                </a:lnTo>
                <a:lnTo>
                  <a:pt x="8173" y="650"/>
                </a:lnTo>
                <a:lnTo>
                  <a:pt x="7267" y="548"/>
                </a:lnTo>
                <a:lnTo>
                  <a:pt x="6314" y="422"/>
                </a:lnTo>
                <a:lnTo>
                  <a:pt x="5385" y="274"/>
                </a:lnTo>
                <a:lnTo>
                  <a:pt x="4408" y="103"/>
                </a:lnTo>
                <a:lnTo>
                  <a:pt x="4075" y="58"/>
                </a:lnTo>
                <a:lnTo>
                  <a:pt x="3717" y="24"/>
                </a:lnTo>
                <a:lnTo>
                  <a:pt x="338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9"/>
          <p:cNvSpPr/>
          <p:nvPr/>
        </p:nvSpPr>
        <p:spPr>
          <a:xfrm rot="10800000">
            <a:off x="7136052" y="866549"/>
            <a:ext cx="140445" cy="68673"/>
          </a:xfrm>
          <a:custGeom>
            <a:rect b="b" l="l" r="r" t="t"/>
            <a:pathLst>
              <a:path extrusionOk="0" h="11244" w="42081">
                <a:moveTo>
                  <a:pt x="37863" y="1"/>
                </a:moveTo>
                <a:lnTo>
                  <a:pt x="37458" y="12"/>
                </a:lnTo>
                <a:lnTo>
                  <a:pt x="37077" y="46"/>
                </a:lnTo>
                <a:lnTo>
                  <a:pt x="36672" y="103"/>
                </a:lnTo>
                <a:lnTo>
                  <a:pt x="36290" y="183"/>
                </a:lnTo>
                <a:lnTo>
                  <a:pt x="35885" y="274"/>
                </a:lnTo>
                <a:lnTo>
                  <a:pt x="35504" y="388"/>
                </a:lnTo>
                <a:lnTo>
                  <a:pt x="35123" y="536"/>
                </a:lnTo>
                <a:lnTo>
                  <a:pt x="33336" y="1254"/>
                </a:lnTo>
                <a:lnTo>
                  <a:pt x="31549" y="1960"/>
                </a:lnTo>
                <a:lnTo>
                  <a:pt x="29762" y="2644"/>
                </a:lnTo>
                <a:lnTo>
                  <a:pt x="28856" y="2985"/>
                </a:lnTo>
                <a:lnTo>
                  <a:pt x="27951" y="3316"/>
                </a:lnTo>
                <a:lnTo>
                  <a:pt x="27021" y="3635"/>
                </a:lnTo>
                <a:lnTo>
                  <a:pt x="26092" y="3942"/>
                </a:lnTo>
                <a:lnTo>
                  <a:pt x="25139" y="4250"/>
                </a:lnTo>
                <a:lnTo>
                  <a:pt x="24186" y="4546"/>
                </a:lnTo>
                <a:lnTo>
                  <a:pt x="23185" y="4831"/>
                </a:lnTo>
                <a:lnTo>
                  <a:pt x="22184" y="5104"/>
                </a:lnTo>
                <a:lnTo>
                  <a:pt x="21160" y="5366"/>
                </a:lnTo>
                <a:lnTo>
                  <a:pt x="20088" y="5617"/>
                </a:lnTo>
                <a:lnTo>
                  <a:pt x="19039" y="5856"/>
                </a:lnTo>
                <a:lnTo>
                  <a:pt x="17967" y="6061"/>
                </a:lnTo>
                <a:lnTo>
                  <a:pt x="16895" y="6266"/>
                </a:lnTo>
                <a:lnTo>
                  <a:pt x="15799" y="6448"/>
                </a:lnTo>
                <a:lnTo>
                  <a:pt x="14726" y="6630"/>
                </a:lnTo>
                <a:lnTo>
                  <a:pt x="13630" y="6790"/>
                </a:lnTo>
                <a:lnTo>
                  <a:pt x="12510" y="6938"/>
                </a:lnTo>
                <a:lnTo>
                  <a:pt x="11414" y="7086"/>
                </a:lnTo>
                <a:lnTo>
                  <a:pt x="10294" y="7211"/>
                </a:lnTo>
                <a:lnTo>
                  <a:pt x="9198" y="7348"/>
                </a:lnTo>
                <a:lnTo>
                  <a:pt x="6935" y="7587"/>
                </a:lnTo>
                <a:lnTo>
                  <a:pt x="2431" y="8054"/>
                </a:lnTo>
                <a:lnTo>
                  <a:pt x="2074" y="8100"/>
                </a:lnTo>
                <a:lnTo>
                  <a:pt x="1764" y="8157"/>
                </a:lnTo>
                <a:lnTo>
                  <a:pt x="1478" y="8225"/>
                </a:lnTo>
                <a:lnTo>
                  <a:pt x="1216" y="8305"/>
                </a:lnTo>
                <a:lnTo>
                  <a:pt x="978" y="8396"/>
                </a:lnTo>
                <a:lnTo>
                  <a:pt x="763" y="8487"/>
                </a:lnTo>
                <a:lnTo>
                  <a:pt x="573" y="8601"/>
                </a:lnTo>
                <a:lnTo>
                  <a:pt x="430" y="8715"/>
                </a:lnTo>
                <a:lnTo>
                  <a:pt x="287" y="8829"/>
                </a:lnTo>
                <a:lnTo>
                  <a:pt x="191" y="8954"/>
                </a:lnTo>
                <a:lnTo>
                  <a:pt x="96" y="9080"/>
                </a:lnTo>
                <a:lnTo>
                  <a:pt x="48" y="9216"/>
                </a:lnTo>
                <a:lnTo>
                  <a:pt x="1" y="9353"/>
                </a:lnTo>
                <a:lnTo>
                  <a:pt x="1" y="9490"/>
                </a:lnTo>
                <a:lnTo>
                  <a:pt x="25" y="9626"/>
                </a:lnTo>
                <a:lnTo>
                  <a:pt x="48" y="9763"/>
                </a:lnTo>
                <a:lnTo>
                  <a:pt x="96" y="9900"/>
                </a:lnTo>
                <a:lnTo>
                  <a:pt x="191" y="10036"/>
                </a:lnTo>
                <a:lnTo>
                  <a:pt x="287" y="10162"/>
                </a:lnTo>
                <a:lnTo>
                  <a:pt x="406" y="10298"/>
                </a:lnTo>
                <a:lnTo>
                  <a:pt x="549" y="10412"/>
                </a:lnTo>
                <a:lnTo>
                  <a:pt x="716" y="10538"/>
                </a:lnTo>
                <a:lnTo>
                  <a:pt x="882" y="10651"/>
                </a:lnTo>
                <a:lnTo>
                  <a:pt x="1097" y="10754"/>
                </a:lnTo>
                <a:lnTo>
                  <a:pt x="1311" y="10845"/>
                </a:lnTo>
                <a:lnTo>
                  <a:pt x="1550" y="10936"/>
                </a:lnTo>
                <a:lnTo>
                  <a:pt x="1788" y="11016"/>
                </a:lnTo>
                <a:lnTo>
                  <a:pt x="2074" y="11084"/>
                </a:lnTo>
                <a:lnTo>
                  <a:pt x="2360" y="11141"/>
                </a:lnTo>
                <a:lnTo>
                  <a:pt x="2669" y="11187"/>
                </a:lnTo>
                <a:lnTo>
                  <a:pt x="2979" y="11210"/>
                </a:lnTo>
                <a:lnTo>
                  <a:pt x="3313" y="11232"/>
                </a:lnTo>
                <a:lnTo>
                  <a:pt x="4576" y="11244"/>
                </a:lnTo>
                <a:lnTo>
                  <a:pt x="5839" y="11244"/>
                </a:lnTo>
                <a:lnTo>
                  <a:pt x="7125" y="11221"/>
                </a:lnTo>
                <a:lnTo>
                  <a:pt x="8412" y="11175"/>
                </a:lnTo>
                <a:lnTo>
                  <a:pt x="9699" y="11107"/>
                </a:lnTo>
                <a:lnTo>
                  <a:pt x="10985" y="11027"/>
                </a:lnTo>
                <a:lnTo>
                  <a:pt x="12296" y="10925"/>
                </a:lnTo>
                <a:lnTo>
                  <a:pt x="13606" y="10800"/>
                </a:lnTo>
                <a:lnTo>
                  <a:pt x="14917" y="10663"/>
                </a:lnTo>
                <a:lnTo>
                  <a:pt x="16204" y="10503"/>
                </a:lnTo>
                <a:lnTo>
                  <a:pt x="17514" y="10333"/>
                </a:lnTo>
                <a:lnTo>
                  <a:pt x="18801" y="10139"/>
                </a:lnTo>
                <a:lnTo>
                  <a:pt x="20088" y="9922"/>
                </a:lnTo>
                <a:lnTo>
                  <a:pt x="21374" y="9706"/>
                </a:lnTo>
                <a:lnTo>
                  <a:pt x="22637" y="9467"/>
                </a:lnTo>
                <a:lnTo>
                  <a:pt x="23900" y="9205"/>
                </a:lnTo>
                <a:lnTo>
                  <a:pt x="25139" y="8931"/>
                </a:lnTo>
                <a:lnTo>
                  <a:pt x="26354" y="8647"/>
                </a:lnTo>
                <a:lnTo>
                  <a:pt x="27569" y="8350"/>
                </a:lnTo>
                <a:lnTo>
                  <a:pt x="28761" y="8032"/>
                </a:lnTo>
                <a:lnTo>
                  <a:pt x="29928" y="7701"/>
                </a:lnTo>
                <a:lnTo>
                  <a:pt x="31072" y="7371"/>
                </a:lnTo>
                <a:lnTo>
                  <a:pt x="32216" y="7018"/>
                </a:lnTo>
                <a:lnTo>
                  <a:pt x="33312" y="6642"/>
                </a:lnTo>
                <a:lnTo>
                  <a:pt x="34384" y="6266"/>
                </a:lnTo>
                <a:lnTo>
                  <a:pt x="35409" y="5879"/>
                </a:lnTo>
                <a:lnTo>
                  <a:pt x="36433" y="5480"/>
                </a:lnTo>
                <a:lnTo>
                  <a:pt x="37410" y="5070"/>
                </a:lnTo>
                <a:lnTo>
                  <a:pt x="38340" y="4648"/>
                </a:lnTo>
                <a:lnTo>
                  <a:pt x="39269" y="4216"/>
                </a:lnTo>
                <a:lnTo>
                  <a:pt x="40127" y="3783"/>
                </a:lnTo>
                <a:lnTo>
                  <a:pt x="40961" y="3327"/>
                </a:lnTo>
                <a:lnTo>
                  <a:pt x="41247" y="3145"/>
                </a:lnTo>
                <a:lnTo>
                  <a:pt x="41509" y="2963"/>
                </a:lnTo>
                <a:lnTo>
                  <a:pt x="41699" y="2769"/>
                </a:lnTo>
                <a:lnTo>
                  <a:pt x="41866" y="2587"/>
                </a:lnTo>
                <a:lnTo>
                  <a:pt x="41985" y="2393"/>
                </a:lnTo>
                <a:lnTo>
                  <a:pt x="42057" y="2211"/>
                </a:lnTo>
                <a:lnTo>
                  <a:pt x="42081" y="2028"/>
                </a:lnTo>
                <a:lnTo>
                  <a:pt x="42081" y="1846"/>
                </a:lnTo>
                <a:lnTo>
                  <a:pt x="42033" y="1664"/>
                </a:lnTo>
                <a:lnTo>
                  <a:pt x="41961" y="1493"/>
                </a:lnTo>
                <a:lnTo>
                  <a:pt x="41842" y="1322"/>
                </a:lnTo>
                <a:lnTo>
                  <a:pt x="41699" y="1163"/>
                </a:lnTo>
                <a:lnTo>
                  <a:pt x="41532" y="1003"/>
                </a:lnTo>
                <a:lnTo>
                  <a:pt x="41342" y="855"/>
                </a:lnTo>
                <a:lnTo>
                  <a:pt x="41104" y="718"/>
                </a:lnTo>
                <a:lnTo>
                  <a:pt x="40865" y="582"/>
                </a:lnTo>
                <a:lnTo>
                  <a:pt x="40603" y="468"/>
                </a:lnTo>
                <a:lnTo>
                  <a:pt x="40293" y="365"/>
                </a:lnTo>
                <a:lnTo>
                  <a:pt x="39984" y="263"/>
                </a:lnTo>
                <a:lnTo>
                  <a:pt x="39674" y="183"/>
                </a:lnTo>
                <a:lnTo>
                  <a:pt x="39317" y="115"/>
                </a:lnTo>
                <a:lnTo>
                  <a:pt x="38983" y="69"/>
                </a:lnTo>
                <a:lnTo>
                  <a:pt x="38602" y="24"/>
                </a:lnTo>
                <a:lnTo>
                  <a:pt x="382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9"/>
          <p:cNvSpPr/>
          <p:nvPr/>
        </p:nvSpPr>
        <p:spPr>
          <a:xfrm rot="10800000">
            <a:off x="7047508" y="993228"/>
            <a:ext cx="68315" cy="73540"/>
          </a:xfrm>
          <a:custGeom>
            <a:rect b="b" l="l" r="r" t="t"/>
            <a:pathLst>
              <a:path extrusionOk="0" h="12041" w="20469">
                <a:moveTo>
                  <a:pt x="16585" y="0"/>
                </a:moveTo>
                <a:lnTo>
                  <a:pt x="16204" y="12"/>
                </a:lnTo>
                <a:lnTo>
                  <a:pt x="15846" y="35"/>
                </a:lnTo>
                <a:lnTo>
                  <a:pt x="15489" y="69"/>
                </a:lnTo>
                <a:lnTo>
                  <a:pt x="15131" y="114"/>
                </a:lnTo>
                <a:lnTo>
                  <a:pt x="14774" y="183"/>
                </a:lnTo>
                <a:lnTo>
                  <a:pt x="14440" y="262"/>
                </a:lnTo>
                <a:lnTo>
                  <a:pt x="14107" y="365"/>
                </a:lnTo>
                <a:lnTo>
                  <a:pt x="13821" y="479"/>
                </a:lnTo>
                <a:lnTo>
                  <a:pt x="13535" y="604"/>
                </a:lnTo>
                <a:lnTo>
                  <a:pt x="13273" y="752"/>
                </a:lnTo>
                <a:lnTo>
                  <a:pt x="13035" y="923"/>
                </a:lnTo>
                <a:lnTo>
                  <a:pt x="12820" y="1105"/>
                </a:lnTo>
                <a:lnTo>
                  <a:pt x="12629" y="1299"/>
                </a:lnTo>
                <a:lnTo>
                  <a:pt x="11676" y="2495"/>
                </a:lnTo>
                <a:lnTo>
                  <a:pt x="11200" y="3087"/>
                </a:lnTo>
                <a:lnTo>
                  <a:pt x="10676" y="3668"/>
                </a:lnTo>
                <a:lnTo>
                  <a:pt x="10128" y="4238"/>
                </a:lnTo>
                <a:lnTo>
                  <a:pt x="9532" y="4796"/>
                </a:lnTo>
                <a:lnTo>
                  <a:pt x="9222" y="5069"/>
                </a:lnTo>
                <a:lnTo>
                  <a:pt x="8889" y="5354"/>
                </a:lnTo>
                <a:lnTo>
                  <a:pt x="8531" y="5628"/>
                </a:lnTo>
                <a:lnTo>
                  <a:pt x="8150" y="5901"/>
                </a:lnTo>
                <a:lnTo>
                  <a:pt x="7769" y="6163"/>
                </a:lnTo>
                <a:lnTo>
                  <a:pt x="7364" y="6425"/>
                </a:lnTo>
                <a:lnTo>
                  <a:pt x="6958" y="6676"/>
                </a:lnTo>
                <a:lnTo>
                  <a:pt x="6530" y="6926"/>
                </a:lnTo>
                <a:lnTo>
                  <a:pt x="6101" y="7177"/>
                </a:lnTo>
                <a:lnTo>
                  <a:pt x="5672" y="7405"/>
                </a:lnTo>
                <a:lnTo>
                  <a:pt x="4742" y="7872"/>
                </a:lnTo>
                <a:lnTo>
                  <a:pt x="3813" y="8327"/>
                </a:lnTo>
                <a:lnTo>
                  <a:pt x="2860" y="8771"/>
                </a:lnTo>
                <a:lnTo>
                  <a:pt x="882" y="9649"/>
                </a:lnTo>
                <a:lnTo>
                  <a:pt x="668" y="9762"/>
                </a:lnTo>
                <a:lnTo>
                  <a:pt x="501" y="9865"/>
                </a:lnTo>
                <a:lnTo>
                  <a:pt x="334" y="9979"/>
                </a:lnTo>
                <a:lnTo>
                  <a:pt x="215" y="10093"/>
                </a:lnTo>
                <a:lnTo>
                  <a:pt x="120" y="10218"/>
                </a:lnTo>
                <a:lnTo>
                  <a:pt x="48" y="10332"/>
                </a:lnTo>
                <a:lnTo>
                  <a:pt x="25" y="10457"/>
                </a:lnTo>
                <a:lnTo>
                  <a:pt x="1" y="10571"/>
                </a:lnTo>
                <a:lnTo>
                  <a:pt x="1" y="10697"/>
                </a:lnTo>
                <a:lnTo>
                  <a:pt x="48" y="10810"/>
                </a:lnTo>
                <a:lnTo>
                  <a:pt x="96" y="10924"/>
                </a:lnTo>
                <a:lnTo>
                  <a:pt x="168" y="11038"/>
                </a:lnTo>
                <a:lnTo>
                  <a:pt x="263" y="11152"/>
                </a:lnTo>
                <a:lnTo>
                  <a:pt x="382" y="11255"/>
                </a:lnTo>
                <a:lnTo>
                  <a:pt x="525" y="11357"/>
                </a:lnTo>
                <a:lnTo>
                  <a:pt x="668" y="11460"/>
                </a:lnTo>
                <a:lnTo>
                  <a:pt x="835" y="11551"/>
                </a:lnTo>
                <a:lnTo>
                  <a:pt x="1002" y="11642"/>
                </a:lnTo>
                <a:lnTo>
                  <a:pt x="1192" y="11722"/>
                </a:lnTo>
                <a:lnTo>
                  <a:pt x="1407" y="11790"/>
                </a:lnTo>
                <a:lnTo>
                  <a:pt x="1621" y="11858"/>
                </a:lnTo>
                <a:lnTo>
                  <a:pt x="1859" y="11915"/>
                </a:lnTo>
                <a:lnTo>
                  <a:pt x="2098" y="11961"/>
                </a:lnTo>
                <a:lnTo>
                  <a:pt x="2336" y="11995"/>
                </a:lnTo>
                <a:lnTo>
                  <a:pt x="2574" y="12018"/>
                </a:lnTo>
                <a:lnTo>
                  <a:pt x="2836" y="12029"/>
                </a:lnTo>
                <a:lnTo>
                  <a:pt x="3098" y="12041"/>
                </a:lnTo>
                <a:lnTo>
                  <a:pt x="3360" y="12029"/>
                </a:lnTo>
                <a:lnTo>
                  <a:pt x="3646" y="12007"/>
                </a:lnTo>
                <a:lnTo>
                  <a:pt x="3909" y="11972"/>
                </a:lnTo>
                <a:lnTo>
                  <a:pt x="4171" y="11927"/>
                </a:lnTo>
                <a:lnTo>
                  <a:pt x="4457" y="11858"/>
                </a:lnTo>
                <a:lnTo>
                  <a:pt x="5124" y="11676"/>
                </a:lnTo>
                <a:lnTo>
                  <a:pt x="5791" y="11483"/>
                </a:lnTo>
                <a:lnTo>
                  <a:pt x="6458" y="11266"/>
                </a:lnTo>
                <a:lnTo>
                  <a:pt x="7101" y="11050"/>
                </a:lnTo>
                <a:lnTo>
                  <a:pt x="7745" y="10822"/>
                </a:lnTo>
                <a:lnTo>
                  <a:pt x="8388" y="10594"/>
                </a:lnTo>
                <a:lnTo>
                  <a:pt x="9031" y="10343"/>
                </a:lnTo>
                <a:lnTo>
                  <a:pt x="9651" y="10093"/>
                </a:lnTo>
                <a:lnTo>
                  <a:pt x="10247" y="9831"/>
                </a:lnTo>
                <a:lnTo>
                  <a:pt x="10842" y="9557"/>
                </a:lnTo>
                <a:lnTo>
                  <a:pt x="11438" y="9284"/>
                </a:lnTo>
                <a:lnTo>
                  <a:pt x="12010" y="8988"/>
                </a:lnTo>
                <a:lnTo>
                  <a:pt x="12582" y="8703"/>
                </a:lnTo>
                <a:lnTo>
                  <a:pt x="13130" y="8396"/>
                </a:lnTo>
                <a:lnTo>
                  <a:pt x="13678" y="8099"/>
                </a:lnTo>
                <a:lnTo>
                  <a:pt x="14202" y="7780"/>
                </a:lnTo>
                <a:lnTo>
                  <a:pt x="14702" y="7461"/>
                </a:lnTo>
                <a:lnTo>
                  <a:pt x="15203" y="7143"/>
                </a:lnTo>
                <a:lnTo>
                  <a:pt x="15679" y="6812"/>
                </a:lnTo>
                <a:lnTo>
                  <a:pt x="16156" y="6482"/>
                </a:lnTo>
                <a:lnTo>
                  <a:pt x="16609" y="6152"/>
                </a:lnTo>
                <a:lnTo>
                  <a:pt x="17038" y="5810"/>
                </a:lnTo>
                <a:lnTo>
                  <a:pt x="17443" y="5468"/>
                </a:lnTo>
                <a:lnTo>
                  <a:pt x="17848" y="5126"/>
                </a:lnTo>
                <a:lnTo>
                  <a:pt x="18229" y="4773"/>
                </a:lnTo>
                <a:lnTo>
                  <a:pt x="18586" y="4431"/>
                </a:lnTo>
                <a:lnTo>
                  <a:pt x="18920" y="4078"/>
                </a:lnTo>
                <a:lnTo>
                  <a:pt x="19230" y="3725"/>
                </a:lnTo>
                <a:lnTo>
                  <a:pt x="19516" y="3372"/>
                </a:lnTo>
                <a:lnTo>
                  <a:pt x="19802" y="3019"/>
                </a:lnTo>
                <a:lnTo>
                  <a:pt x="20040" y="2666"/>
                </a:lnTo>
                <a:lnTo>
                  <a:pt x="20278" y="2313"/>
                </a:lnTo>
                <a:lnTo>
                  <a:pt x="20397" y="2096"/>
                </a:lnTo>
                <a:lnTo>
                  <a:pt x="20445" y="1880"/>
                </a:lnTo>
                <a:lnTo>
                  <a:pt x="20469" y="1686"/>
                </a:lnTo>
                <a:lnTo>
                  <a:pt x="20445" y="1493"/>
                </a:lnTo>
                <a:lnTo>
                  <a:pt x="20373" y="1310"/>
                </a:lnTo>
                <a:lnTo>
                  <a:pt x="20254" y="1139"/>
                </a:lnTo>
                <a:lnTo>
                  <a:pt x="20111" y="980"/>
                </a:lnTo>
                <a:lnTo>
                  <a:pt x="19945" y="832"/>
                </a:lnTo>
                <a:lnTo>
                  <a:pt x="19730" y="695"/>
                </a:lnTo>
                <a:lnTo>
                  <a:pt x="19492" y="570"/>
                </a:lnTo>
                <a:lnTo>
                  <a:pt x="19254" y="456"/>
                </a:lnTo>
                <a:lnTo>
                  <a:pt x="18968" y="353"/>
                </a:lnTo>
                <a:lnTo>
                  <a:pt x="18658" y="262"/>
                </a:lnTo>
                <a:lnTo>
                  <a:pt x="18348" y="194"/>
                </a:lnTo>
                <a:lnTo>
                  <a:pt x="18015" y="126"/>
                </a:lnTo>
                <a:lnTo>
                  <a:pt x="17657" y="69"/>
                </a:lnTo>
                <a:lnTo>
                  <a:pt x="17300" y="35"/>
                </a:lnTo>
                <a:lnTo>
                  <a:pt x="16942" y="12"/>
                </a:lnTo>
                <a:lnTo>
                  <a:pt x="1658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9"/>
          <p:cNvSpPr/>
          <p:nvPr/>
        </p:nvSpPr>
        <p:spPr>
          <a:xfrm rot="10800000">
            <a:off x="6948467" y="1310236"/>
            <a:ext cx="54424" cy="116234"/>
          </a:xfrm>
          <a:custGeom>
            <a:rect b="b" l="l" r="r" t="t"/>
            <a:pathLst>
              <a:path extrusionOk="0" h="14821" w="12701">
                <a:moveTo>
                  <a:pt x="8173" y="1"/>
                </a:moveTo>
                <a:lnTo>
                  <a:pt x="7816" y="24"/>
                </a:lnTo>
                <a:lnTo>
                  <a:pt x="7458" y="58"/>
                </a:lnTo>
                <a:lnTo>
                  <a:pt x="7125" y="115"/>
                </a:lnTo>
                <a:lnTo>
                  <a:pt x="6791" y="183"/>
                </a:lnTo>
                <a:lnTo>
                  <a:pt x="6481" y="263"/>
                </a:lnTo>
                <a:lnTo>
                  <a:pt x="6172" y="365"/>
                </a:lnTo>
                <a:lnTo>
                  <a:pt x="5886" y="491"/>
                </a:lnTo>
                <a:lnTo>
                  <a:pt x="5623" y="627"/>
                </a:lnTo>
                <a:lnTo>
                  <a:pt x="5385" y="787"/>
                </a:lnTo>
                <a:lnTo>
                  <a:pt x="5171" y="969"/>
                </a:lnTo>
                <a:lnTo>
                  <a:pt x="4980" y="1163"/>
                </a:lnTo>
                <a:lnTo>
                  <a:pt x="4837" y="1379"/>
                </a:lnTo>
                <a:lnTo>
                  <a:pt x="4432" y="2074"/>
                </a:lnTo>
                <a:lnTo>
                  <a:pt x="4051" y="2780"/>
                </a:lnTo>
                <a:lnTo>
                  <a:pt x="3670" y="3498"/>
                </a:lnTo>
                <a:lnTo>
                  <a:pt x="3336" y="4204"/>
                </a:lnTo>
                <a:lnTo>
                  <a:pt x="3002" y="4922"/>
                </a:lnTo>
                <a:lnTo>
                  <a:pt x="2669" y="5651"/>
                </a:lnTo>
                <a:lnTo>
                  <a:pt x="2073" y="7097"/>
                </a:lnTo>
                <a:lnTo>
                  <a:pt x="1525" y="8556"/>
                </a:lnTo>
                <a:lnTo>
                  <a:pt x="1001" y="10002"/>
                </a:lnTo>
                <a:lnTo>
                  <a:pt x="524" y="11460"/>
                </a:lnTo>
                <a:lnTo>
                  <a:pt x="48" y="12896"/>
                </a:lnTo>
                <a:lnTo>
                  <a:pt x="24" y="13066"/>
                </a:lnTo>
                <a:lnTo>
                  <a:pt x="0" y="13237"/>
                </a:lnTo>
                <a:lnTo>
                  <a:pt x="24" y="13408"/>
                </a:lnTo>
                <a:lnTo>
                  <a:pt x="95" y="13556"/>
                </a:lnTo>
                <a:lnTo>
                  <a:pt x="167" y="13704"/>
                </a:lnTo>
                <a:lnTo>
                  <a:pt x="286" y="13852"/>
                </a:lnTo>
                <a:lnTo>
                  <a:pt x="429" y="13978"/>
                </a:lnTo>
                <a:lnTo>
                  <a:pt x="596" y="14103"/>
                </a:lnTo>
                <a:lnTo>
                  <a:pt x="763" y="14217"/>
                </a:lnTo>
                <a:lnTo>
                  <a:pt x="977" y="14331"/>
                </a:lnTo>
                <a:lnTo>
                  <a:pt x="1192" y="14422"/>
                </a:lnTo>
                <a:lnTo>
                  <a:pt x="1406" y="14513"/>
                </a:lnTo>
                <a:lnTo>
                  <a:pt x="1668" y="14593"/>
                </a:lnTo>
                <a:lnTo>
                  <a:pt x="1906" y="14650"/>
                </a:lnTo>
                <a:lnTo>
                  <a:pt x="2192" y="14707"/>
                </a:lnTo>
                <a:lnTo>
                  <a:pt x="2454" y="14752"/>
                </a:lnTo>
                <a:lnTo>
                  <a:pt x="2740" y="14786"/>
                </a:lnTo>
                <a:lnTo>
                  <a:pt x="3026" y="14809"/>
                </a:lnTo>
                <a:lnTo>
                  <a:pt x="3312" y="14821"/>
                </a:lnTo>
                <a:lnTo>
                  <a:pt x="3598" y="14821"/>
                </a:lnTo>
                <a:lnTo>
                  <a:pt x="3860" y="14798"/>
                </a:lnTo>
                <a:lnTo>
                  <a:pt x="4146" y="14775"/>
                </a:lnTo>
                <a:lnTo>
                  <a:pt x="4432" y="14729"/>
                </a:lnTo>
                <a:lnTo>
                  <a:pt x="4694" y="14673"/>
                </a:lnTo>
                <a:lnTo>
                  <a:pt x="4932" y="14604"/>
                </a:lnTo>
                <a:lnTo>
                  <a:pt x="5195" y="14524"/>
                </a:lnTo>
                <a:lnTo>
                  <a:pt x="5409" y="14433"/>
                </a:lnTo>
                <a:lnTo>
                  <a:pt x="5623" y="14319"/>
                </a:lnTo>
                <a:lnTo>
                  <a:pt x="5814" y="14194"/>
                </a:lnTo>
                <a:lnTo>
                  <a:pt x="6005" y="14046"/>
                </a:lnTo>
                <a:lnTo>
                  <a:pt x="6148" y="13887"/>
                </a:lnTo>
                <a:lnTo>
                  <a:pt x="6291" y="13716"/>
                </a:lnTo>
                <a:lnTo>
                  <a:pt x="7196" y="12326"/>
                </a:lnTo>
                <a:lnTo>
                  <a:pt x="8102" y="10936"/>
                </a:lnTo>
                <a:lnTo>
                  <a:pt x="8983" y="9524"/>
                </a:lnTo>
                <a:lnTo>
                  <a:pt x="9817" y="8100"/>
                </a:lnTo>
                <a:lnTo>
                  <a:pt x="10627" y="6676"/>
                </a:lnTo>
                <a:lnTo>
                  <a:pt x="11009" y="5970"/>
                </a:lnTo>
                <a:lnTo>
                  <a:pt x="11366" y="5252"/>
                </a:lnTo>
                <a:lnTo>
                  <a:pt x="11700" y="4546"/>
                </a:lnTo>
                <a:lnTo>
                  <a:pt x="12033" y="3828"/>
                </a:lnTo>
                <a:lnTo>
                  <a:pt x="12343" y="3111"/>
                </a:lnTo>
                <a:lnTo>
                  <a:pt x="12605" y="2404"/>
                </a:lnTo>
                <a:lnTo>
                  <a:pt x="12677" y="2188"/>
                </a:lnTo>
                <a:lnTo>
                  <a:pt x="12700" y="1972"/>
                </a:lnTo>
                <a:lnTo>
                  <a:pt x="12677" y="1766"/>
                </a:lnTo>
                <a:lnTo>
                  <a:pt x="12605" y="1573"/>
                </a:lnTo>
                <a:lnTo>
                  <a:pt x="12510" y="1379"/>
                </a:lnTo>
                <a:lnTo>
                  <a:pt x="12367" y="1208"/>
                </a:lnTo>
                <a:lnTo>
                  <a:pt x="12200" y="1037"/>
                </a:lnTo>
                <a:lnTo>
                  <a:pt x="11985" y="889"/>
                </a:lnTo>
                <a:lnTo>
                  <a:pt x="11771" y="741"/>
                </a:lnTo>
                <a:lnTo>
                  <a:pt x="11509" y="616"/>
                </a:lnTo>
                <a:lnTo>
                  <a:pt x="11223" y="491"/>
                </a:lnTo>
                <a:lnTo>
                  <a:pt x="10937" y="388"/>
                </a:lnTo>
                <a:lnTo>
                  <a:pt x="10627" y="286"/>
                </a:lnTo>
                <a:lnTo>
                  <a:pt x="10294" y="206"/>
                </a:lnTo>
                <a:lnTo>
                  <a:pt x="9960" y="138"/>
                </a:lnTo>
                <a:lnTo>
                  <a:pt x="9603" y="81"/>
                </a:lnTo>
                <a:lnTo>
                  <a:pt x="9245" y="35"/>
                </a:lnTo>
                <a:lnTo>
                  <a:pt x="8888" y="12"/>
                </a:lnTo>
                <a:lnTo>
                  <a:pt x="85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9"/>
          <p:cNvSpPr/>
          <p:nvPr/>
        </p:nvSpPr>
        <p:spPr>
          <a:xfrm rot="10800000">
            <a:off x="6999113" y="1482531"/>
            <a:ext cx="51463" cy="82731"/>
          </a:xfrm>
          <a:custGeom>
            <a:rect b="b" l="l" r="r" t="t"/>
            <a:pathLst>
              <a:path extrusionOk="0" h="10549" w="12010">
                <a:moveTo>
                  <a:pt x="3527" y="0"/>
                </a:moveTo>
                <a:lnTo>
                  <a:pt x="3217" y="23"/>
                </a:lnTo>
                <a:lnTo>
                  <a:pt x="2908" y="57"/>
                </a:lnTo>
                <a:lnTo>
                  <a:pt x="2622" y="103"/>
                </a:lnTo>
                <a:lnTo>
                  <a:pt x="2336" y="160"/>
                </a:lnTo>
                <a:lnTo>
                  <a:pt x="2050" y="228"/>
                </a:lnTo>
                <a:lnTo>
                  <a:pt x="1788" y="296"/>
                </a:lnTo>
                <a:lnTo>
                  <a:pt x="1526" y="387"/>
                </a:lnTo>
                <a:lnTo>
                  <a:pt x="1263" y="479"/>
                </a:lnTo>
                <a:lnTo>
                  <a:pt x="1049" y="581"/>
                </a:lnTo>
                <a:lnTo>
                  <a:pt x="835" y="695"/>
                </a:lnTo>
                <a:lnTo>
                  <a:pt x="620" y="809"/>
                </a:lnTo>
                <a:lnTo>
                  <a:pt x="453" y="934"/>
                </a:lnTo>
                <a:lnTo>
                  <a:pt x="310" y="1071"/>
                </a:lnTo>
                <a:lnTo>
                  <a:pt x="191" y="1208"/>
                </a:lnTo>
                <a:lnTo>
                  <a:pt x="96" y="1356"/>
                </a:lnTo>
                <a:lnTo>
                  <a:pt x="24" y="1504"/>
                </a:lnTo>
                <a:lnTo>
                  <a:pt x="1" y="1652"/>
                </a:lnTo>
                <a:lnTo>
                  <a:pt x="1" y="1811"/>
                </a:lnTo>
                <a:lnTo>
                  <a:pt x="24" y="1982"/>
                </a:lnTo>
                <a:lnTo>
                  <a:pt x="120" y="2142"/>
                </a:lnTo>
                <a:lnTo>
                  <a:pt x="382" y="2620"/>
                </a:lnTo>
                <a:lnTo>
                  <a:pt x="692" y="3099"/>
                </a:lnTo>
                <a:lnTo>
                  <a:pt x="1049" y="3577"/>
                </a:lnTo>
                <a:lnTo>
                  <a:pt x="1406" y="4044"/>
                </a:lnTo>
                <a:lnTo>
                  <a:pt x="1764" y="4522"/>
                </a:lnTo>
                <a:lnTo>
                  <a:pt x="2169" y="4989"/>
                </a:lnTo>
                <a:lnTo>
                  <a:pt x="3003" y="5935"/>
                </a:lnTo>
                <a:lnTo>
                  <a:pt x="3861" y="6869"/>
                </a:lnTo>
                <a:lnTo>
                  <a:pt x="4718" y="7792"/>
                </a:lnTo>
                <a:lnTo>
                  <a:pt x="5576" y="8714"/>
                </a:lnTo>
                <a:lnTo>
                  <a:pt x="6386" y="9637"/>
                </a:lnTo>
                <a:lnTo>
                  <a:pt x="6529" y="9774"/>
                </a:lnTo>
                <a:lnTo>
                  <a:pt x="6696" y="9899"/>
                </a:lnTo>
                <a:lnTo>
                  <a:pt x="6863" y="10024"/>
                </a:lnTo>
                <a:lnTo>
                  <a:pt x="7054" y="10127"/>
                </a:lnTo>
                <a:lnTo>
                  <a:pt x="7268" y="10218"/>
                </a:lnTo>
                <a:lnTo>
                  <a:pt x="7483" y="10298"/>
                </a:lnTo>
                <a:lnTo>
                  <a:pt x="7721" y="10366"/>
                </a:lnTo>
                <a:lnTo>
                  <a:pt x="7959" y="10423"/>
                </a:lnTo>
                <a:lnTo>
                  <a:pt x="8221" y="10469"/>
                </a:lnTo>
                <a:lnTo>
                  <a:pt x="8483" y="10503"/>
                </a:lnTo>
                <a:lnTo>
                  <a:pt x="8745" y="10537"/>
                </a:lnTo>
                <a:lnTo>
                  <a:pt x="9007" y="10548"/>
                </a:lnTo>
                <a:lnTo>
                  <a:pt x="9532" y="10548"/>
                </a:lnTo>
                <a:lnTo>
                  <a:pt x="9794" y="10537"/>
                </a:lnTo>
                <a:lnTo>
                  <a:pt x="10032" y="10503"/>
                </a:lnTo>
                <a:lnTo>
                  <a:pt x="10294" y="10469"/>
                </a:lnTo>
                <a:lnTo>
                  <a:pt x="10532" y="10423"/>
                </a:lnTo>
                <a:lnTo>
                  <a:pt x="10747" y="10377"/>
                </a:lnTo>
                <a:lnTo>
                  <a:pt x="10961" y="10309"/>
                </a:lnTo>
                <a:lnTo>
                  <a:pt x="11176" y="10241"/>
                </a:lnTo>
                <a:lnTo>
                  <a:pt x="11343" y="10161"/>
                </a:lnTo>
                <a:lnTo>
                  <a:pt x="11509" y="10070"/>
                </a:lnTo>
                <a:lnTo>
                  <a:pt x="11652" y="9967"/>
                </a:lnTo>
                <a:lnTo>
                  <a:pt x="11795" y="9865"/>
                </a:lnTo>
                <a:lnTo>
                  <a:pt x="11891" y="9751"/>
                </a:lnTo>
                <a:lnTo>
                  <a:pt x="11962" y="9626"/>
                </a:lnTo>
                <a:lnTo>
                  <a:pt x="12010" y="9500"/>
                </a:lnTo>
                <a:lnTo>
                  <a:pt x="12010" y="9364"/>
                </a:lnTo>
                <a:lnTo>
                  <a:pt x="12010" y="9216"/>
                </a:lnTo>
                <a:lnTo>
                  <a:pt x="11962" y="9067"/>
                </a:lnTo>
                <a:lnTo>
                  <a:pt x="11867" y="8908"/>
                </a:lnTo>
                <a:lnTo>
                  <a:pt x="11271" y="7906"/>
                </a:lnTo>
                <a:lnTo>
                  <a:pt x="10675" y="6880"/>
                </a:lnTo>
                <a:lnTo>
                  <a:pt x="10080" y="5855"/>
                </a:lnTo>
                <a:lnTo>
                  <a:pt x="9484" y="4830"/>
                </a:lnTo>
                <a:lnTo>
                  <a:pt x="8841" y="3816"/>
                </a:lnTo>
                <a:lnTo>
                  <a:pt x="8507" y="3304"/>
                </a:lnTo>
                <a:lnTo>
                  <a:pt x="8150" y="2802"/>
                </a:lnTo>
                <a:lnTo>
                  <a:pt x="7768" y="2313"/>
                </a:lnTo>
                <a:lnTo>
                  <a:pt x="7387" y="1811"/>
                </a:lnTo>
                <a:lnTo>
                  <a:pt x="6982" y="1333"/>
                </a:lnTo>
                <a:lnTo>
                  <a:pt x="6553" y="843"/>
                </a:lnTo>
                <a:lnTo>
                  <a:pt x="6386" y="695"/>
                </a:lnTo>
                <a:lnTo>
                  <a:pt x="6196" y="547"/>
                </a:lnTo>
                <a:lnTo>
                  <a:pt x="5981" y="433"/>
                </a:lnTo>
                <a:lnTo>
                  <a:pt x="5767" y="319"/>
                </a:lnTo>
                <a:lnTo>
                  <a:pt x="5505" y="228"/>
                </a:lnTo>
                <a:lnTo>
                  <a:pt x="5243" y="160"/>
                </a:lnTo>
                <a:lnTo>
                  <a:pt x="4981" y="91"/>
                </a:lnTo>
                <a:lnTo>
                  <a:pt x="4695" y="46"/>
                </a:lnTo>
                <a:lnTo>
                  <a:pt x="4409" y="23"/>
                </a:lnTo>
                <a:lnTo>
                  <a:pt x="412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9"/>
          <p:cNvSpPr/>
          <p:nvPr/>
        </p:nvSpPr>
        <p:spPr>
          <a:xfrm rot="10800000">
            <a:off x="7222426" y="1794116"/>
            <a:ext cx="77035" cy="82317"/>
          </a:xfrm>
          <a:custGeom>
            <a:rect b="b" l="l" r="r" t="t"/>
            <a:pathLst>
              <a:path extrusionOk="0" h="13829" w="23685">
                <a:moveTo>
                  <a:pt x="4504" y="0"/>
                </a:moveTo>
                <a:lnTo>
                  <a:pt x="4146" y="11"/>
                </a:lnTo>
                <a:lnTo>
                  <a:pt x="3789" y="34"/>
                </a:lnTo>
                <a:lnTo>
                  <a:pt x="3431" y="68"/>
                </a:lnTo>
                <a:lnTo>
                  <a:pt x="3074" y="125"/>
                </a:lnTo>
                <a:lnTo>
                  <a:pt x="2717" y="182"/>
                </a:lnTo>
                <a:lnTo>
                  <a:pt x="2383" y="262"/>
                </a:lnTo>
                <a:lnTo>
                  <a:pt x="2073" y="353"/>
                </a:lnTo>
                <a:lnTo>
                  <a:pt x="1763" y="456"/>
                </a:lnTo>
                <a:lnTo>
                  <a:pt x="1478" y="558"/>
                </a:lnTo>
                <a:lnTo>
                  <a:pt x="1192" y="684"/>
                </a:lnTo>
                <a:lnTo>
                  <a:pt x="953" y="820"/>
                </a:lnTo>
                <a:lnTo>
                  <a:pt x="715" y="957"/>
                </a:lnTo>
                <a:lnTo>
                  <a:pt x="524" y="1116"/>
                </a:lnTo>
                <a:lnTo>
                  <a:pt x="358" y="1276"/>
                </a:lnTo>
                <a:lnTo>
                  <a:pt x="215" y="1435"/>
                </a:lnTo>
                <a:lnTo>
                  <a:pt x="96" y="1618"/>
                </a:lnTo>
                <a:lnTo>
                  <a:pt x="24" y="1800"/>
                </a:lnTo>
                <a:lnTo>
                  <a:pt x="0" y="1993"/>
                </a:lnTo>
                <a:lnTo>
                  <a:pt x="0" y="2187"/>
                </a:lnTo>
                <a:lnTo>
                  <a:pt x="48" y="2381"/>
                </a:lnTo>
                <a:lnTo>
                  <a:pt x="119" y="2597"/>
                </a:lnTo>
                <a:lnTo>
                  <a:pt x="358" y="3007"/>
                </a:lnTo>
                <a:lnTo>
                  <a:pt x="644" y="3429"/>
                </a:lnTo>
                <a:lnTo>
                  <a:pt x="953" y="3839"/>
                </a:lnTo>
                <a:lnTo>
                  <a:pt x="1287" y="4249"/>
                </a:lnTo>
                <a:lnTo>
                  <a:pt x="1644" y="4659"/>
                </a:lnTo>
                <a:lnTo>
                  <a:pt x="2026" y="5058"/>
                </a:lnTo>
                <a:lnTo>
                  <a:pt x="2455" y="5456"/>
                </a:lnTo>
                <a:lnTo>
                  <a:pt x="2907" y="5855"/>
                </a:lnTo>
                <a:lnTo>
                  <a:pt x="3360" y="6242"/>
                </a:lnTo>
                <a:lnTo>
                  <a:pt x="3860" y="6630"/>
                </a:lnTo>
                <a:lnTo>
                  <a:pt x="4385" y="7017"/>
                </a:lnTo>
                <a:lnTo>
                  <a:pt x="4909" y="7393"/>
                </a:lnTo>
                <a:lnTo>
                  <a:pt x="5457" y="7769"/>
                </a:lnTo>
                <a:lnTo>
                  <a:pt x="6052" y="8133"/>
                </a:lnTo>
                <a:lnTo>
                  <a:pt x="6648" y="8498"/>
                </a:lnTo>
                <a:lnTo>
                  <a:pt x="7244" y="8851"/>
                </a:lnTo>
                <a:lnTo>
                  <a:pt x="7887" y="9204"/>
                </a:lnTo>
                <a:lnTo>
                  <a:pt x="8531" y="9546"/>
                </a:lnTo>
                <a:lnTo>
                  <a:pt x="9198" y="9887"/>
                </a:lnTo>
                <a:lnTo>
                  <a:pt x="9865" y="10218"/>
                </a:lnTo>
                <a:lnTo>
                  <a:pt x="10532" y="10548"/>
                </a:lnTo>
                <a:lnTo>
                  <a:pt x="11247" y="10867"/>
                </a:lnTo>
                <a:lnTo>
                  <a:pt x="11938" y="11175"/>
                </a:lnTo>
                <a:lnTo>
                  <a:pt x="12653" y="11471"/>
                </a:lnTo>
                <a:lnTo>
                  <a:pt x="13368" y="11767"/>
                </a:lnTo>
                <a:lnTo>
                  <a:pt x="14106" y="12052"/>
                </a:lnTo>
                <a:lnTo>
                  <a:pt x="14821" y="12337"/>
                </a:lnTo>
                <a:lnTo>
                  <a:pt x="15560" y="12599"/>
                </a:lnTo>
                <a:lnTo>
                  <a:pt x="16298" y="12861"/>
                </a:lnTo>
                <a:lnTo>
                  <a:pt x="17061" y="13111"/>
                </a:lnTo>
                <a:lnTo>
                  <a:pt x="17800" y="13362"/>
                </a:lnTo>
                <a:lnTo>
                  <a:pt x="18538" y="13590"/>
                </a:lnTo>
                <a:lnTo>
                  <a:pt x="18848" y="13669"/>
                </a:lnTo>
                <a:lnTo>
                  <a:pt x="19158" y="13738"/>
                </a:lnTo>
                <a:lnTo>
                  <a:pt x="19468" y="13783"/>
                </a:lnTo>
                <a:lnTo>
                  <a:pt x="19753" y="13817"/>
                </a:lnTo>
                <a:lnTo>
                  <a:pt x="20063" y="13829"/>
                </a:lnTo>
                <a:lnTo>
                  <a:pt x="20373" y="13829"/>
                </a:lnTo>
                <a:lnTo>
                  <a:pt x="20659" y="13806"/>
                </a:lnTo>
                <a:lnTo>
                  <a:pt x="20945" y="13783"/>
                </a:lnTo>
                <a:lnTo>
                  <a:pt x="21231" y="13738"/>
                </a:lnTo>
                <a:lnTo>
                  <a:pt x="21517" y="13681"/>
                </a:lnTo>
                <a:lnTo>
                  <a:pt x="21779" y="13624"/>
                </a:lnTo>
                <a:lnTo>
                  <a:pt x="22017" y="13544"/>
                </a:lnTo>
                <a:lnTo>
                  <a:pt x="22255" y="13453"/>
                </a:lnTo>
                <a:lnTo>
                  <a:pt x="22494" y="13362"/>
                </a:lnTo>
                <a:lnTo>
                  <a:pt x="22684" y="13259"/>
                </a:lnTo>
                <a:lnTo>
                  <a:pt x="22899" y="13145"/>
                </a:lnTo>
                <a:lnTo>
                  <a:pt x="23065" y="13031"/>
                </a:lnTo>
                <a:lnTo>
                  <a:pt x="23232" y="12906"/>
                </a:lnTo>
                <a:lnTo>
                  <a:pt x="23351" y="12781"/>
                </a:lnTo>
                <a:lnTo>
                  <a:pt x="23471" y="12656"/>
                </a:lnTo>
                <a:lnTo>
                  <a:pt x="23566" y="12519"/>
                </a:lnTo>
                <a:lnTo>
                  <a:pt x="23637" y="12382"/>
                </a:lnTo>
                <a:lnTo>
                  <a:pt x="23661" y="12234"/>
                </a:lnTo>
                <a:lnTo>
                  <a:pt x="23685" y="12097"/>
                </a:lnTo>
                <a:lnTo>
                  <a:pt x="23661" y="11961"/>
                </a:lnTo>
                <a:lnTo>
                  <a:pt x="23614" y="11824"/>
                </a:lnTo>
                <a:lnTo>
                  <a:pt x="23542" y="11676"/>
                </a:lnTo>
                <a:lnTo>
                  <a:pt x="23447" y="11539"/>
                </a:lnTo>
                <a:lnTo>
                  <a:pt x="23304" y="11414"/>
                </a:lnTo>
                <a:lnTo>
                  <a:pt x="23137" y="11277"/>
                </a:lnTo>
                <a:lnTo>
                  <a:pt x="22923" y="11152"/>
                </a:lnTo>
                <a:lnTo>
                  <a:pt x="22660" y="11038"/>
                </a:lnTo>
                <a:lnTo>
                  <a:pt x="21469" y="10503"/>
                </a:lnTo>
                <a:lnTo>
                  <a:pt x="20278" y="9967"/>
                </a:lnTo>
                <a:lnTo>
                  <a:pt x="19134" y="9409"/>
                </a:lnTo>
                <a:lnTo>
                  <a:pt x="17990" y="8840"/>
                </a:lnTo>
                <a:lnTo>
                  <a:pt x="16918" y="8259"/>
                </a:lnTo>
                <a:lnTo>
                  <a:pt x="16370" y="7962"/>
                </a:lnTo>
                <a:lnTo>
                  <a:pt x="15870" y="7666"/>
                </a:lnTo>
                <a:lnTo>
                  <a:pt x="15369" y="7359"/>
                </a:lnTo>
                <a:lnTo>
                  <a:pt x="14869" y="7040"/>
                </a:lnTo>
                <a:lnTo>
                  <a:pt x="14392" y="6721"/>
                </a:lnTo>
                <a:lnTo>
                  <a:pt x="13916" y="6402"/>
                </a:lnTo>
                <a:lnTo>
                  <a:pt x="13487" y="6083"/>
                </a:lnTo>
                <a:lnTo>
                  <a:pt x="13058" y="5753"/>
                </a:lnTo>
                <a:lnTo>
                  <a:pt x="12653" y="5422"/>
                </a:lnTo>
                <a:lnTo>
                  <a:pt x="12272" y="5092"/>
                </a:lnTo>
                <a:lnTo>
                  <a:pt x="11533" y="4420"/>
                </a:lnTo>
                <a:lnTo>
                  <a:pt x="10818" y="3736"/>
                </a:lnTo>
                <a:lnTo>
                  <a:pt x="9436" y="2369"/>
                </a:lnTo>
                <a:lnTo>
                  <a:pt x="8721" y="1686"/>
                </a:lnTo>
                <a:lnTo>
                  <a:pt x="7983" y="1014"/>
                </a:lnTo>
                <a:lnTo>
                  <a:pt x="7744" y="820"/>
                </a:lnTo>
                <a:lnTo>
                  <a:pt x="7506" y="661"/>
                </a:lnTo>
                <a:lnTo>
                  <a:pt x="7220" y="513"/>
                </a:lnTo>
                <a:lnTo>
                  <a:pt x="6910" y="387"/>
                </a:lnTo>
                <a:lnTo>
                  <a:pt x="6601" y="285"/>
                </a:lnTo>
                <a:lnTo>
                  <a:pt x="6291" y="194"/>
                </a:lnTo>
                <a:lnTo>
                  <a:pt x="5933" y="125"/>
                </a:lnTo>
                <a:lnTo>
                  <a:pt x="5600" y="68"/>
                </a:lnTo>
                <a:lnTo>
                  <a:pt x="5242" y="23"/>
                </a:lnTo>
                <a:lnTo>
                  <a:pt x="4885" y="11"/>
                </a:lnTo>
                <a:lnTo>
                  <a:pt x="450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9"/>
          <p:cNvSpPr/>
          <p:nvPr/>
        </p:nvSpPr>
        <p:spPr>
          <a:xfrm rot="10800000">
            <a:off x="7346993" y="2010694"/>
            <a:ext cx="95406" cy="99746"/>
          </a:xfrm>
          <a:custGeom>
            <a:rect b="b" l="l" r="r" t="t"/>
            <a:pathLst>
              <a:path extrusionOk="0" h="16757" w="29333">
                <a:moveTo>
                  <a:pt x="4266" y="0"/>
                </a:moveTo>
                <a:lnTo>
                  <a:pt x="3885" y="34"/>
                </a:lnTo>
                <a:lnTo>
                  <a:pt x="3503" y="80"/>
                </a:lnTo>
                <a:lnTo>
                  <a:pt x="3122" y="137"/>
                </a:lnTo>
                <a:lnTo>
                  <a:pt x="2765" y="217"/>
                </a:lnTo>
                <a:lnTo>
                  <a:pt x="2407" y="319"/>
                </a:lnTo>
                <a:lnTo>
                  <a:pt x="2050" y="422"/>
                </a:lnTo>
                <a:lnTo>
                  <a:pt x="1740" y="547"/>
                </a:lnTo>
                <a:lnTo>
                  <a:pt x="1430" y="684"/>
                </a:lnTo>
                <a:lnTo>
                  <a:pt x="1144" y="820"/>
                </a:lnTo>
                <a:lnTo>
                  <a:pt x="882" y="980"/>
                </a:lnTo>
                <a:lnTo>
                  <a:pt x="668" y="1151"/>
                </a:lnTo>
                <a:lnTo>
                  <a:pt x="453" y="1333"/>
                </a:lnTo>
                <a:lnTo>
                  <a:pt x="287" y="1515"/>
                </a:lnTo>
                <a:lnTo>
                  <a:pt x="168" y="1709"/>
                </a:lnTo>
                <a:lnTo>
                  <a:pt x="72" y="1914"/>
                </a:lnTo>
                <a:lnTo>
                  <a:pt x="25" y="2119"/>
                </a:lnTo>
                <a:lnTo>
                  <a:pt x="1" y="2335"/>
                </a:lnTo>
                <a:lnTo>
                  <a:pt x="48" y="2552"/>
                </a:lnTo>
                <a:lnTo>
                  <a:pt x="120" y="2768"/>
                </a:lnTo>
                <a:lnTo>
                  <a:pt x="263" y="2996"/>
                </a:lnTo>
                <a:lnTo>
                  <a:pt x="453" y="3224"/>
                </a:lnTo>
                <a:lnTo>
                  <a:pt x="930" y="3737"/>
                </a:lnTo>
                <a:lnTo>
                  <a:pt x="1454" y="4249"/>
                </a:lnTo>
                <a:lnTo>
                  <a:pt x="2002" y="4750"/>
                </a:lnTo>
                <a:lnTo>
                  <a:pt x="2574" y="5240"/>
                </a:lnTo>
                <a:lnTo>
                  <a:pt x="3170" y="5719"/>
                </a:lnTo>
                <a:lnTo>
                  <a:pt x="3789" y="6197"/>
                </a:lnTo>
                <a:lnTo>
                  <a:pt x="4409" y="6675"/>
                </a:lnTo>
                <a:lnTo>
                  <a:pt x="5076" y="7131"/>
                </a:lnTo>
                <a:lnTo>
                  <a:pt x="5767" y="7587"/>
                </a:lnTo>
                <a:lnTo>
                  <a:pt x="6458" y="8042"/>
                </a:lnTo>
                <a:lnTo>
                  <a:pt x="7173" y="8487"/>
                </a:lnTo>
                <a:lnTo>
                  <a:pt x="7912" y="8920"/>
                </a:lnTo>
                <a:lnTo>
                  <a:pt x="8650" y="9352"/>
                </a:lnTo>
                <a:lnTo>
                  <a:pt x="9437" y="9785"/>
                </a:lnTo>
                <a:lnTo>
                  <a:pt x="10199" y="10207"/>
                </a:lnTo>
                <a:lnTo>
                  <a:pt x="11009" y="10617"/>
                </a:lnTo>
                <a:lnTo>
                  <a:pt x="11819" y="11027"/>
                </a:lnTo>
                <a:lnTo>
                  <a:pt x="12653" y="11426"/>
                </a:lnTo>
                <a:lnTo>
                  <a:pt x="13487" y="11824"/>
                </a:lnTo>
                <a:lnTo>
                  <a:pt x="14345" y="12212"/>
                </a:lnTo>
                <a:lnTo>
                  <a:pt x="15203" y="12599"/>
                </a:lnTo>
                <a:lnTo>
                  <a:pt x="16061" y="12986"/>
                </a:lnTo>
                <a:lnTo>
                  <a:pt x="17824" y="13727"/>
                </a:lnTo>
                <a:lnTo>
                  <a:pt x="19635" y="14456"/>
                </a:lnTo>
                <a:lnTo>
                  <a:pt x="21446" y="15162"/>
                </a:lnTo>
                <a:lnTo>
                  <a:pt x="23280" y="15857"/>
                </a:lnTo>
                <a:lnTo>
                  <a:pt x="25139" y="16529"/>
                </a:lnTo>
                <a:lnTo>
                  <a:pt x="25377" y="16608"/>
                </a:lnTo>
                <a:lnTo>
                  <a:pt x="25616" y="16665"/>
                </a:lnTo>
                <a:lnTo>
                  <a:pt x="25854" y="16711"/>
                </a:lnTo>
                <a:lnTo>
                  <a:pt x="26092" y="16734"/>
                </a:lnTo>
                <a:lnTo>
                  <a:pt x="26330" y="16757"/>
                </a:lnTo>
                <a:lnTo>
                  <a:pt x="26569" y="16757"/>
                </a:lnTo>
                <a:lnTo>
                  <a:pt x="26807" y="16745"/>
                </a:lnTo>
                <a:lnTo>
                  <a:pt x="27045" y="16722"/>
                </a:lnTo>
                <a:lnTo>
                  <a:pt x="27283" y="16688"/>
                </a:lnTo>
                <a:lnTo>
                  <a:pt x="27498" y="16643"/>
                </a:lnTo>
                <a:lnTo>
                  <a:pt x="27712" y="16586"/>
                </a:lnTo>
                <a:lnTo>
                  <a:pt x="27927" y="16517"/>
                </a:lnTo>
                <a:lnTo>
                  <a:pt x="28117" y="16449"/>
                </a:lnTo>
                <a:lnTo>
                  <a:pt x="28308" y="16369"/>
                </a:lnTo>
                <a:lnTo>
                  <a:pt x="28499" y="16278"/>
                </a:lnTo>
                <a:lnTo>
                  <a:pt x="28642" y="16187"/>
                </a:lnTo>
                <a:lnTo>
                  <a:pt x="28808" y="16096"/>
                </a:lnTo>
                <a:lnTo>
                  <a:pt x="28928" y="15993"/>
                </a:lnTo>
                <a:lnTo>
                  <a:pt x="29047" y="15879"/>
                </a:lnTo>
                <a:lnTo>
                  <a:pt x="29142" y="15766"/>
                </a:lnTo>
                <a:lnTo>
                  <a:pt x="29214" y="15652"/>
                </a:lnTo>
                <a:lnTo>
                  <a:pt x="29285" y="15538"/>
                </a:lnTo>
                <a:lnTo>
                  <a:pt x="29309" y="15424"/>
                </a:lnTo>
                <a:lnTo>
                  <a:pt x="29333" y="15310"/>
                </a:lnTo>
                <a:lnTo>
                  <a:pt x="29333" y="15196"/>
                </a:lnTo>
                <a:lnTo>
                  <a:pt x="29285" y="15082"/>
                </a:lnTo>
                <a:lnTo>
                  <a:pt x="29237" y="14968"/>
                </a:lnTo>
                <a:lnTo>
                  <a:pt x="29142" y="14854"/>
                </a:lnTo>
                <a:lnTo>
                  <a:pt x="29023" y="14752"/>
                </a:lnTo>
                <a:lnTo>
                  <a:pt x="28880" y="14649"/>
                </a:lnTo>
                <a:lnTo>
                  <a:pt x="28689" y="14547"/>
                </a:lnTo>
                <a:lnTo>
                  <a:pt x="28499" y="14456"/>
                </a:lnTo>
                <a:lnTo>
                  <a:pt x="27641" y="14102"/>
                </a:lnTo>
                <a:lnTo>
                  <a:pt x="26807" y="13749"/>
                </a:lnTo>
                <a:lnTo>
                  <a:pt x="25997" y="13396"/>
                </a:lnTo>
                <a:lnTo>
                  <a:pt x="25210" y="13020"/>
                </a:lnTo>
                <a:lnTo>
                  <a:pt x="24424" y="12656"/>
                </a:lnTo>
                <a:lnTo>
                  <a:pt x="23662" y="12280"/>
                </a:lnTo>
                <a:lnTo>
                  <a:pt x="22923" y="11893"/>
                </a:lnTo>
                <a:lnTo>
                  <a:pt x="22208" y="11505"/>
                </a:lnTo>
                <a:lnTo>
                  <a:pt x="21493" y="11118"/>
                </a:lnTo>
                <a:lnTo>
                  <a:pt x="20802" y="10719"/>
                </a:lnTo>
                <a:lnTo>
                  <a:pt x="20135" y="10321"/>
                </a:lnTo>
                <a:lnTo>
                  <a:pt x="19468" y="9911"/>
                </a:lnTo>
                <a:lnTo>
                  <a:pt x="18801" y="9500"/>
                </a:lnTo>
                <a:lnTo>
                  <a:pt x="18181" y="9090"/>
                </a:lnTo>
                <a:lnTo>
                  <a:pt x="16942" y="8247"/>
                </a:lnTo>
                <a:lnTo>
                  <a:pt x="15727" y="7393"/>
                </a:lnTo>
                <a:lnTo>
                  <a:pt x="14583" y="6527"/>
                </a:lnTo>
                <a:lnTo>
                  <a:pt x="13440" y="5639"/>
                </a:lnTo>
                <a:lnTo>
                  <a:pt x="12343" y="4750"/>
                </a:lnTo>
                <a:lnTo>
                  <a:pt x="11271" y="3839"/>
                </a:lnTo>
                <a:lnTo>
                  <a:pt x="10199" y="2928"/>
                </a:lnTo>
                <a:lnTo>
                  <a:pt x="9151" y="2005"/>
                </a:lnTo>
                <a:lnTo>
                  <a:pt x="8126" y="1082"/>
                </a:lnTo>
                <a:lnTo>
                  <a:pt x="7840" y="866"/>
                </a:lnTo>
                <a:lnTo>
                  <a:pt x="7554" y="672"/>
                </a:lnTo>
                <a:lnTo>
                  <a:pt x="7244" y="502"/>
                </a:lnTo>
                <a:lnTo>
                  <a:pt x="6911" y="365"/>
                </a:lnTo>
                <a:lnTo>
                  <a:pt x="6553" y="251"/>
                </a:lnTo>
                <a:lnTo>
                  <a:pt x="6196" y="160"/>
                </a:lnTo>
                <a:lnTo>
                  <a:pt x="5815" y="80"/>
                </a:lnTo>
                <a:lnTo>
                  <a:pt x="5433" y="34"/>
                </a:lnTo>
                <a:lnTo>
                  <a:pt x="5052"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9"/>
          <p:cNvSpPr/>
          <p:nvPr/>
        </p:nvSpPr>
        <p:spPr>
          <a:xfrm rot="8395659">
            <a:off x="8473047" y="2191729"/>
            <a:ext cx="338135" cy="844760"/>
          </a:xfrm>
          <a:custGeom>
            <a:rect b="b" l="l" r="r" t="t"/>
            <a:pathLst>
              <a:path extrusionOk="0" h="142924" w="104652">
                <a:moveTo>
                  <a:pt x="13034" y="0"/>
                </a:moveTo>
                <a:lnTo>
                  <a:pt x="12629" y="34"/>
                </a:lnTo>
                <a:lnTo>
                  <a:pt x="12272" y="80"/>
                </a:lnTo>
                <a:lnTo>
                  <a:pt x="11891" y="148"/>
                </a:lnTo>
                <a:lnTo>
                  <a:pt x="11557" y="228"/>
                </a:lnTo>
                <a:lnTo>
                  <a:pt x="11223" y="330"/>
                </a:lnTo>
                <a:lnTo>
                  <a:pt x="10914" y="444"/>
                </a:lnTo>
                <a:lnTo>
                  <a:pt x="10628" y="570"/>
                </a:lnTo>
                <a:lnTo>
                  <a:pt x="10366" y="706"/>
                </a:lnTo>
                <a:lnTo>
                  <a:pt x="10104" y="866"/>
                </a:lnTo>
                <a:lnTo>
                  <a:pt x="9889" y="1025"/>
                </a:lnTo>
                <a:lnTo>
                  <a:pt x="9698" y="1196"/>
                </a:lnTo>
                <a:lnTo>
                  <a:pt x="9508" y="1367"/>
                </a:lnTo>
                <a:lnTo>
                  <a:pt x="9365" y="1549"/>
                </a:lnTo>
                <a:lnTo>
                  <a:pt x="9246" y="1732"/>
                </a:lnTo>
                <a:lnTo>
                  <a:pt x="9174" y="1925"/>
                </a:lnTo>
                <a:lnTo>
                  <a:pt x="9103" y="2119"/>
                </a:lnTo>
                <a:lnTo>
                  <a:pt x="9079" y="2301"/>
                </a:lnTo>
                <a:lnTo>
                  <a:pt x="9103" y="2495"/>
                </a:lnTo>
                <a:lnTo>
                  <a:pt x="9150" y="2688"/>
                </a:lnTo>
                <a:lnTo>
                  <a:pt x="9222" y="2871"/>
                </a:lnTo>
                <a:lnTo>
                  <a:pt x="9341" y="3042"/>
                </a:lnTo>
                <a:lnTo>
                  <a:pt x="9484" y="3212"/>
                </a:lnTo>
                <a:lnTo>
                  <a:pt x="9675" y="3383"/>
                </a:lnTo>
                <a:lnTo>
                  <a:pt x="9913" y="3531"/>
                </a:lnTo>
                <a:lnTo>
                  <a:pt x="10175" y="3679"/>
                </a:lnTo>
                <a:lnTo>
                  <a:pt x="10509" y="3816"/>
                </a:lnTo>
                <a:lnTo>
                  <a:pt x="10866" y="3930"/>
                </a:lnTo>
                <a:lnTo>
                  <a:pt x="11271" y="4044"/>
                </a:lnTo>
                <a:lnTo>
                  <a:pt x="16060" y="5137"/>
                </a:lnTo>
                <a:lnTo>
                  <a:pt x="20826" y="6254"/>
                </a:lnTo>
                <a:lnTo>
                  <a:pt x="25568" y="7393"/>
                </a:lnTo>
                <a:lnTo>
                  <a:pt x="30286" y="8555"/>
                </a:lnTo>
                <a:lnTo>
                  <a:pt x="34980" y="9728"/>
                </a:lnTo>
                <a:lnTo>
                  <a:pt x="39650" y="10924"/>
                </a:lnTo>
                <a:lnTo>
                  <a:pt x="44296" y="12132"/>
                </a:lnTo>
                <a:lnTo>
                  <a:pt x="48919" y="13373"/>
                </a:lnTo>
                <a:lnTo>
                  <a:pt x="53494" y="14615"/>
                </a:lnTo>
                <a:lnTo>
                  <a:pt x="58069" y="15891"/>
                </a:lnTo>
                <a:lnTo>
                  <a:pt x="62620" y="17178"/>
                </a:lnTo>
                <a:lnTo>
                  <a:pt x="67147" y="18488"/>
                </a:lnTo>
                <a:lnTo>
                  <a:pt x="71651" y="19821"/>
                </a:lnTo>
                <a:lnTo>
                  <a:pt x="76130" y="21176"/>
                </a:lnTo>
                <a:lnTo>
                  <a:pt x="80586" y="22543"/>
                </a:lnTo>
                <a:lnTo>
                  <a:pt x="85018" y="23933"/>
                </a:lnTo>
                <a:lnTo>
                  <a:pt x="80324" y="24707"/>
                </a:lnTo>
                <a:lnTo>
                  <a:pt x="75654" y="25505"/>
                </a:lnTo>
                <a:lnTo>
                  <a:pt x="71007" y="26313"/>
                </a:lnTo>
                <a:lnTo>
                  <a:pt x="66361" y="27145"/>
                </a:lnTo>
                <a:lnTo>
                  <a:pt x="61738" y="27988"/>
                </a:lnTo>
                <a:lnTo>
                  <a:pt x="57116" y="28854"/>
                </a:lnTo>
                <a:lnTo>
                  <a:pt x="52517" y="29731"/>
                </a:lnTo>
                <a:lnTo>
                  <a:pt x="47942" y="30631"/>
                </a:lnTo>
                <a:lnTo>
                  <a:pt x="43367" y="31542"/>
                </a:lnTo>
                <a:lnTo>
                  <a:pt x="38816" y="32476"/>
                </a:lnTo>
                <a:lnTo>
                  <a:pt x="34265" y="33421"/>
                </a:lnTo>
                <a:lnTo>
                  <a:pt x="29738" y="34390"/>
                </a:lnTo>
                <a:lnTo>
                  <a:pt x="25210" y="35381"/>
                </a:lnTo>
                <a:lnTo>
                  <a:pt x="20707" y="36383"/>
                </a:lnTo>
                <a:lnTo>
                  <a:pt x="16227" y="37408"/>
                </a:lnTo>
                <a:lnTo>
                  <a:pt x="11748" y="38445"/>
                </a:lnTo>
                <a:lnTo>
                  <a:pt x="11271" y="38570"/>
                </a:lnTo>
                <a:lnTo>
                  <a:pt x="10842" y="38707"/>
                </a:lnTo>
                <a:lnTo>
                  <a:pt x="10437" y="38844"/>
                </a:lnTo>
                <a:lnTo>
                  <a:pt x="10104" y="39003"/>
                </a:lnTo>
                <a:lnTo>
                  <a:pt x="9794" y="39163"/>
                </a:lnTo>
                <a:lnTo>
                  <a:pt x="9532" y="39333"/>
                </a:lnTo>
                <a:lnTo>
                  <a:pt x="9293" y="39516"/>
                </a:lnTo>
                <a:lnTo>
                  <a:pt x="9103" y="39698"/>
                </a:lnTo>
                <a:lnTo>
                  <a:pt x="8960" y="39880"/>
                </a:lnTo>
                <a:lnTo>
                  <a:pt x="8841" y="40074"/>
                </a:lnTo>
                <a:lnTo>
                  <a:pt x="8769" y="40268"/>
                </a:lnTo>
                <a:lnTo>
                  <a:pt x="8721" y="40473"/>
                </a:lnTo>
                <a:lnTo>
                  <a:pt x="8698" y="40678"/>
                </a:lnTo>
                <a:lnTo>
                  <a:pt x="8721" y="40883"/>
                </a:lnTo>
                <a:lnTo>
                  <a:pt x="8769" y="41088"/>
                </a:lnTo>
                <a:lnTo>
                  <a:pt x="8841" y="41281"/>
                </a:lnTo>
                <a:lnTo>
                  <a:pt x="8936" y="41486"/>
                </a:lnTo>
                <a:lnTo>
                  <a:pt x="9079" y="41691"/>
                </a:lnTo>
                <a:lnTo>
                  <a:pt x="9222" y="41885"/>
                </a:lnTo>
                <a:lnTo>
                  <a:pt x="9412" y="42079"/>
                </a:lnTo>
                <a:lnTo>
                  <a:pt x="9627" y="42272"/>
                </a:lnTo>
                <a:lnTo>
                  <a:pt x="9865" y="42455"/>
                </a:lnTo>
                <a:lnTo>
                  <a:pt x="10104" y="42637"/>
                </a:lnTo>
                <a:lnTo>
                  <a:pt x="10389" y="42808"/>
                </a:lnTo>
                <a:lnTo>
                  <a:pt x="10675" y="42967"/>
                </a:lnTo>
                <a:lnTo>
                  <a:pt x="10985" y="43127"/>
                </a:lnTo>
                <a:lnTo>
                  <a:pt x="11319" y="43275"/>
                </a:lnTo>
                <a:lnTo>
                  <a:pt x="11676" y="43411"/>
                </a:lnTo>
                <a:lnTo>
                  <a:pt x="12034" y="43537"/>
                </a:lnTo>
                <a:lnTo>
                  <a:pt x="12415" y="43651"/>
                </a:lnTo>
                <a:lnTo>
                  <a:pt x="12820" y="43753"/>
                </a:lnTo>
                <a:lnTo>
                  <a:pt x="13225" y="43844"/>
                </a:lnTo>
                <a:lnTo>
                  <a:pt x="17228" y="44642"/>
                </a:lnTo>
                <a:lnTo>
                  <a:pt x="21231" y="45450"/>
                </a:lnTo>
                <a:lnTo>
                  <a:pt x="25186" y="46282"/>
                </a:lnTo>
                <a:lnTo>
                  <a:pt x="29142" y="47125"/>
                </a:lnTo>
                <a:lnTo>
                  <a:pt x="33073" y="47979"/>
                </a:lnTo>
                <a:lnTo>
                  <a:pt x="37005" y="48845"/>
                </a:lnTo>
                <a:lnTo>
                  <a:pt x="40913" y="49733"/>
                </a:lnTo>
                <a:lnTo>
                  <a:pt x="44797" y="50633"/>
                </a:lnTo>
                <a:lnTo>
                  <a:pt x="48657" y="51545"/>
                </a:lnTo>
                <a:lnTo>
                  <a:pt x="52517" y="52479"/>
                </a:lnTo>
                <a:lnTo>
                  <a:pt x="56377" y="53424"/>
                </a:lnTo>
                <a:lnTo>
                  <a:pt x="60189" y="54370"/>
                </a:lnTo>
                <a:lnTo>
                  <a:pt x="64002" y="55349"/>
                </a:lnTo>
                <a:lnTo>
                  <a:pt x="67814" y="56329"/>
                </a:lnTo>
                <a:lnTo>
                  <a:pt x="71603" y="57331"/>
                </a:lnTo>
                <a:lnTo>
                  <a:pt x="75368" y="58334"/>
                </a:lnTo>
                <a:lnTo>
                  <a:pt x="72985" y="58698"/>
                </a:lnTo>
                <a:lnTo>
                  <a:pt x="70602" y="59063"/>
                </a:lnTo>
                <a:lnTo>
                  <a:pt x="68219" y="59427"/>
                </a:lnTo>
                <a:lnTo>
                  <a:pt x="65860" y="59815"/>
                </a:lnTo>
                <a:lnTo>
                  <a:pt x="63501" y="60202"/>
                </a:lnTo>
                <a:lnTo>
                  <a:pt x="61143" y="60601"/>
                </a:lnTo>
                <a:lnTo>
                  <a:pt x="58807" y="61011"/>
                </a:lnTo>
                <a:lnTo>
                  <a:pt x="56472" y="61432"/>
                </a:lnTo>
                <a:lnTo>
                  <a:pt x="54161" y="61854"/>
                </a:lnTo>
                <a:lnTo>
                  <a:pt x="51850" y="62298"/>
                </a:lnTo>
                <a:lnTo>
                  <a:pt x="49562" y="62742"/>
                </a:lnTo>
                <a:lnTo>
                  <a:pt x="47251" y="63198"/>
                </a:lnTo>
                <a:lnTo>
                  <a:pt x="44963" y="63665"/>
                </a:lnTo>
                <a:lnTo>
                  <a:pt x="42700" y="64132"/>
                </a:lnTo>
                <a:lnTo>
                  <a:pt x="40436" y="64610"/>
                </a:lnTo>
                <a:lnTo>
                  <a:pt x="38173" y="65111"/>
                </a:lnTo>
                <a:lnTo>
                  <a:pt x="35909" y="65613"/>
                </a:lnTo>
                <a:lnTo>
                  <a:pt x="33669" y="66114"/>
                </a:lnTo>
                <a:lnTo>
                  <a:pt x="31429" y="66638"/>
                </a:lnTo>
                <a:lnTo>
                  <a:pt x="29213" y="67173"/>
                </a:lnTo>
                <a:lnTo>
                  <a:pt x="26997" y="67709"/>
                </a:lnTo>
                <a:lnTo>
                  <a:pt x="24781" y="68255"/>
                </a:lnTo>
                <a:lnTo>
                  <a:pt x="22565" y="68814"/>
                </a:lnTo>
                <a:lnTo>
                  <a:pt x="20373" y="69383"/>
                </a:lnTo>
                <a:lnTo>
                  <a:pt x="18181" y="69964"/>
                </a:lnTo>
                <a:lnTo>
                  <a:pt x="15989" y="70545"/>
                </a:lnTo>
                <a:lnTo>
                  <a:pt x="13821" y="71137"/>
                </a:lnTo>
                <a:lnTo>
                  <a:pt x="11652" y="71752"/>
                </a:lnTo>
                <a:lnTo>
                  <a:pt x="9484" y="72368"/>
                </a:lnTo>
                <a:lnTo>
                  <a:pt x="7316" y="72994"/>
                </a:lnTo>
                <a:lnTo>
                  <a:pt x="5171" y="73632"/>
                </a:lnTo>
                <a:lnTo>
                  <a:pt x="3003" y="74270"/>
                </a:lnTo>
                <a:lnTo>
                  <a:pt x="2669" y="74384"/>
                </a:lnTo>
                <a:lnTo>
                  <a:pt x="2336" y="74509"/>
                </a:lnTo>
                <a:lnTo>
                  <a:pt x="2026" y="74646"/>
                </a:lnTo>
                <a:lnTo>
                  <a:pt x="1740" y="74782"/>
                </a:lnTo>
                <a:lnTo>
                  <a:pt x="1478" y="74931"/>
                </a:lnTo>
                <a:lnTo>
                  <a:pt x="1216" y="75079"/>
                </a:lnTo>
                <a:lnTo>
                  <a:pt x="1001" y="75238"/>
                </a:lnTo>
                <a:lnTo>
                  <a:pt x="811" y="75409"/>
                </a:lnTo>
                <a:lnTo>
                  <a:pt x="620" y="75580"/>
                </a:lnTo>
                <a:lnTo>
                  <a:pt x="477" y="75751"/>
                </a:lnTo>
                <a:lnTo>
                  <a:pt x="334" y="75922"/>
                </a:lnTo>
                <a:lnTo>
                  <a:pt x="215" y="76104"/>
                </a:lnTo>
                <a:lnTo>
                  <a:pt x="144" y="76286"/>
                </a:lnTo>
                <a:lnTo>
                  <a:pt x="72" y="76468"/>
                </a:lnTo>
                <a:lnTo>
                  <a:pt x="24" y="76651"/>
                </a:lnTo>
                <a:lnTo>
                  <a:pt x="1" y="76844"/>
                </a:lnTo>
                <a:lnTo>
                  <a:pt x="24" y="77026"/>
                </a:lnTo>
                <a:lnTo>
                  <a:pt x="48" y="77209"/>
                </a:lnTo>
                <a:lnTo>
                  <a:pt x="96" y="77391"/>
                </a:lnTo>
                <a:lnTo>
                  <a:pt x="167" y="77573"/>
                </a:lnTo>
                <a:lnTo>
                  <a:pt x="263" y="77755"/>
                </a:lnTo>
                <a:lnTo>
                  <a:pt x="406" y="77926"/>
                </a:lnTo>
                <a:lnTo>
                  <a:pt x="549" y="78097"/>
                </a:lnTo>
                <a:lnTo>
                  <a:pt x="715" y="78268"/>
                </a:lnTo>
                <a:lnTo>
                  <a:pt x="906" y="78428"/>
                </a:lnTo>
                <a:lnTo>
                  <a:pt x="1144" y="78587"/>
                </a:lnTo>
                <a:lnTo>
                  <a:pt x="1383" y="78735"/>
                </a:lnTo>
                <a:lnTo>
                  <a:pt x="1668" y="78883"/>
                </a:lnTo>
                <a:lnTo>
                  <a:pt x="1954" y="79020"/>
                </a:lnTo>
                <a:lnTo>
                  <a:pt x="2288" y="79145"/>
                </a:lnTo>
                <a:lnTo>
                  <a:pt x="2645" y="79271"/>
                </a:lnTo>
                <a:lnTo>
                  <a:pt x="3003" y="79384"/>
                </a:lnTo>
                <a:lnTo>
                  <a:pt x="7673" y="80660"/>
                </a:lnTo>
                <a:lnTo>
                  <a:pt x="12319" y="81947"/>
                </a:lnTo>
                <a:lnTo>
                  <a:pt x="16942" y="83246"/>
                </a:lnTo>
                <a:lnTo>
                  <a:pt x="21541" y="84556"/>
                </a:lnTo>
                <a:lnTo>
                  <a:pt x="26140" y="85877"/>
                </a:lnTo>
                <a:lnTo>
                  <a:pt x="30738" y="87210"/>
                </a:lnTo>
                <a:lnTo>
                  <a:pt x="35313" y="88543"/>
                </a:lnTo>
                <a:lnTo>
                  <a:pt x="39864" y="89898"/>
                </a:lnTo>
                <a:lnTo>
                  <a:pt x="44415" y="91254"/>
                </a:lnTo>
                <a:lnTo>
                  <a:pt x="48943" y="92621"/>
                </a:lnTo>
                <a:lnTo>
                  <a:pt x="53446" y="93999"/>
                </a:lnTo>
                <a:lnTo>
                  <a:pt x="57950" y="95389"/>
                </a:lnTo>
                <a:lnTo>
                  <a:pt x="62453" y="96790"/>
                </a:lnTo>
                <a:lnTo>
                  <a:pt x="66933" y="98191"/>
                </a:lnTo>
                <a:lnTo>
                  <a:pt x="71412" y="99615"/>
                </a:lnTo>
                <a:lnTo>
                  <a:pt x="75868" y="101039"/>
                </a:lnTo>
                <a:lnTo>
                  <a:pt x="73366" y="101472"/>
                </a:lnTo>
                <a:lnTo>
                  <a:pt x="70864" y="101916"/>
                </a:lnTo>
                <a:lnTo>
                  <a:pt x="68386" y="102372"/>
                </a:lnTo>
                <a:lnTo>
                  <a:pt x="65908" y="102839"/>
                </a:lnTo>
                <a:lnTo>
                  <a:pt x="63454" y="103317"/>
                </a:lnTo>
                <a:lnTo>
                  <a:pt x="61023" y="103795"/>
                </a:lnTo>
                <a:lnTo>
                  <a:pt x="58593" y="104297"/>
                </a:lnTo>
                <a:lnTo>
                  <a:pt x="56186" y="104809"/>
                </a:lnTo>
                <a:lnTo>
                  <a:pt x="53780" y="105333"/>
                </a:lnTo>
                <a:lnTo>
                  <a:pt x="51397" y="105869"/>
                </a:lnTo>
                <a:lnTo>
                  <a:pt x="49038" y="106415"/>
                </a:lnTo>
                <a:lnTo>
                  <a:pt x="46679" y="106974"/>
                </a:lnTo>
                <a:lnTo>
                  <a:pt x="44320" y="107543"/>
                </a:lnTo>
                <a:lnTo>
                  <a:pt x="41985" y="108124"/>
                </a:lnTo>
                <a:lnTo>
                  <a:pt x="39674" y="108716"/>
                </a:lnTo>
                <a:lnTo>
                  <a:pt x="37362" y="109320"/>
                </a:lnTo>
                <a:lnTo>
                  <a:pt x="35075" y="109935"/>
                </a:lnTo>
                <a:lnTo>
                  <a:pt x="32788" y="110573"/>
                </a:lnTo>
                <a:lnTo>
                  <a:pt x="30524" y="111211"/>
                </a:lnTo>
                <a:lnTo>
                  <a:pt x="28260" y="111860"/>
                </a:lnTo>
                <a:lnTo>
                  <a:pt x="25997" y="112521"/>
                </a:lnTo>
                <a:lnTo>
                  <a:pt x="23757" y="113193"/>
                </a:lnTo>
                <a:lnTo>
                  <a:pt x="21541" y="113888"/>
                </a:lnTo>
                <a:lnTo>
                  <a:pt x="19325" y="114583"/>
                </a:lnTo>
                <a:lnTo>
                  <a:pt x="17133" y="115289"/>
                </a:lnTo>
                <a:lnTo>
                  <a:pt x="14941" y="116018"/>
                </a:lnTo>
                <a:lnTo>
                  <a:pt x="12748" y="116747"/>
                </a:lnTo>
                <a:lnTo>
                  <a:pt x="10580" y="117488"/>
                </a:lnTo>
                <a:lnTo>
                  <a:pt x="8436" y="118251"/>
                </a:lnTo>
                <a:lnTo>
                  <a:pt x="6267" y="119014"/>
                </a:lnTo>
                <a:lnTo>
                  <a:pt x="4147" y="119800"/>
                </a:lnTo>
                <a:lnTo>
                  <a:pt x="2002" y="120586"/>
                </a:lnTo>
                <a:lnTo>
                  <a:pt x="1740" y="120700"/>
                </a:lnTo>
                <a:lnTo>
                  <a:pt x="1502" y="120825"/>
                </a:lnTo>
                <a:lnTo>
                  <a:pt x="1263" y="120950"/>
                </a:lnTo>
                <a:lnTo>
                  <a:pt x="1073" y="121087"/>
                </a:lnTo>
                <a:lnTo>
                  <a:pt x="882" y="121224"/>
                </a:lnTo>
                <a:lnTo>
                  <a:pt x="739" y="121372"/>
                </a:lnTo>
                <a:lnTo>
                  <a:pt x="596" y="121531"/>
                </a:lnTo>
                <a:lnTo>
                  <a:pt x="477" y="121691"/>
                </a:lnTo>
                <a:lnTo>
                  <a:pt x="382" y="121850"/>
                </a:lnTo>
                <a:lnTo>
                  <a:pt x="310" y="122021"/>
                </a:lnTo>
                <a:lnTo>
                  <a:pt x="239" y="122192"/>
                </a:lnTo>
                <a:lnTo>
                  <a:pt x="215" y="122363"/>
                </a:lnTo>
                <a:lnTo>
                  <a:pt x="191" y="122534"/>
                </a:lnTo>
                <a:lnTo>
                  <a:pt x="191" y="122705"/>
                </a:lnTo>
                <a:lnTo>
                  <a:pt x="215" y="122887"/>
                </a:lnTo>
                <a:lnTo>
                  <a:pt x="263" y="123058"/>
                </a:lnTo>
                <a:lnTo>
                  <a:pt x="310" y="123229"/>
                </a:lnTo>
                <a:lnTo>
                  <a:pt x="406" y="123399"/>
                </a:lnTo>
                <a:lnTo>
                  <a:pt x="501" y="123570"/>
                </a:lnTo>
                <a:lnTo>
                  <a:pt x="596" y="123741"/>
                </a:lnTo>
                <a:lnTo>
                  <a:pt x="739" y="123901"/>
                </a:lnTo>
                <a:lnTo>
                  <a:pt x="882" y="124060"/>
                </a:lnTo>
                <a:lnTo>
                  <a:pt x="1049" y="124208"/>
                </a:lnTo>
                <a:lnTo>
                  <a:pt x="1240" y="124356"/>
                </a:lnTo>
                <a:lnTo>
                  <a:pt x="1430" y="124493"/>
                </a:lnTo>
                <a:lnTo>
                  <a:pt x="1645" y="124630"/>
                </a:lnTo>
                <a:lnTo>
                  <a:pt x="1883" y="124755"/>
                </a:lnTo>
                <a:lnTo>
                  <a:pt x="2121" y="124869"/>
                </a:lnTo>
                <a:lnTo>
                  <a:pt x="2383" y="124983"/>
                </a:lnTo>
                <a:lnTo>
                  <a:pt x="2669" y="125074"/>
                </a:lnTo>
                <a:lnTo>
                  <a:pt x="2955" y="125165"/>
                </a:lnTo>
                <a:lnTo>
                  <a:pt x="3265" y="125245"/>
                </a:lnTo>
                <a:lnTo>
                  <a:pt x="81539" y="142628"/>
                </a:lnTo>
                <a:lnTo>
                  <a:pt x="81873" y="142696"/>
                </a:lnTo>
                <a:lnTo>
                  <a:pt x="82206" y="142753"/>
                </a:lnTo>
                <a:lnTo>
                  <a:pt x="82540" y="142810"/>
                </a:lnTo>
                <a:lnTo>
                  <a:pt x="82873" y="142844"/>
                </a:lnTo>
                <a:lnTo>
                  <a:pt x="83183" y="142878"/>
                </a:lnTo>
                <a:lnTo>
                  <a:pt x="83517" y="142901"/>
                </a:lnTo>
                <a:lnTo>
                  <a:pt x="83850" y="142924"/>
                </a:lnTo>
                <a:lnTo>
                  <a:pt x="84780" y="142924"/>
                </a:lnTo>
                <a:lnTo>
                  <a:pt x="85089" y="142901"/>
                </a:lnTo>
                <a:lnTo>
                  <a:pt x="85399" y="142878"/>
                </a:lnTo>
                <a:lnTo>
                  <a:pt x="85685" y="142855"/>
                </a:lnTo>
                <a:lnTo>
                  <a:pt x="85995" y="142821"/>
                </a:lnTo>
                <a:lnTo>
                  <a:pt x="86281" y="142776"/>
                </a:lnTo>
                <a:lnTo>
                  <a:pt x="86567" y="142730"/>
                </a:lnTo>
                <a:lnTo>
                  <a:pt x="87115" y="142605"/>
                </a:lnTo>
                <a:lnTo>
                  <a:pt x="87615" y="142468"/>
                </a:lnTo>
                <a:lnTo>
                  <a:pt x="88116" y="142309"/>
                </a:lnTo>
                <a:lnTo>
                  <a:pt x="88568" y="142126"/>
                </a:lnTo>
                <a:lnTo>
                  <a:pt x="88997" y="141933"/>
                </a:lnTo>
                <a:lnTo>
                  <a:pt x="89402" y="141728"/>
                </a:lnTo>
                <a:lnTo>
                  <a:pt x="89760" y="141500"/>
                </a:lnTo>
                <a:lnTo>
                  <a:pt x="90069" y="141272"/>
                </a:lnTo>
                <a:lnTo>
                  <a:pt x="90331" y="141021"/>
                </a:lnTo>
                <a:lnTo>
                  <a:pt x="90570" y="140771"/>
                </a:lnTo>
                <a:lnTo>
                  <a:pt x="90737" y="140520"/>
                </a:lnTo>
                <a:lnTo>
                  <a:pt x="90880" y="140258"/>
                </a:lnTo>
                <a:lnTo>
                  <a:pt x="90951" y="139996"/>
                </a:lnTo>
                <a:lnTo>
                  <a:pt x="90999" y="139734"/>
                </a:lnTo>
                <a:lnTo>
                  <a:pt x="90975" y="139598"/>
                </a:lnTo>
                <a:lnTo>
                  <a:pt x="90951" y="139472"/>
                </a:lnTo>
                <a:lnTo>
                  <a:pt x="90927" y="139336"/>
                </a:lnTo>
                <a:lnTo>
                  <a:pt x="90880" y="139210"/>
                </a:lnTo>
                <a:lnTo>
                  <a:pt x="90808" y="139085"/>
                </a:lnTo>
                <a:lnTo>
                  <a:pt x="90713" y="138960"/>
                </a:lnTo>
                <a:lnTo>
                  <a:pt x="90617" y="138834"/>
                </a:lnTo>
                <a:lnTo>
                  <a:pt x="90522" y="138709"/>
                </a:lnTo>
                <a:lnTo>
                  <a:pt x="90379" y="138595"/>
                </a:lnTo>
                <a:lnTo>
                  <a:pt x="90236" y="138481"/>
                </a:lnTo>
                <a:lnTo>
                  <a:pt x="90069" y="138367"/>
                </a:lnTo>
                <a:lnTo>
                  <a:pt x="89879" y="138253"/>
                </a:lnTo>
                <a:lnTo>
                  <a:pt x="89688" y="138151"/>
                </a:lnTo>
                <a:lnTo>
                  <a:pt x="89474" y="138048"/>
                </a:lnTo>
                <a:lnTo>
                  <a:pt x="89235" y="137946"/>
                </a:lnTo>
                <a:lnTo>
                  <a:pt x="88997" y="137843"/>
                </a:lnTo>
                <a:lnTo>
                  <a:pt x="88711" y="137752"/>
                </a:lnTo>
                <a:lnTo>
                  <a:pt x="88425" y="137672"/>
                </a:lnTo>
                <a:lnTo>
                  <a:pt x="88116" y="137581"/>
                </a:lnTo>
                <a:lnTo>
                  <a:pt x="87782" y="137513"/>
                </a:lnTo>
                <a:lnTo>
                  <a:pt x="18300" y="122078"/>
                </a:lnTo>
                <a:lnTo>
                  <a:pt x="20397" y="121360"/>
                </a:lnTo>
                <a:lnTo>
                  <a:pt x="22494" y="120654"/>
                </a:lnTo>
                <a:lnTo>
                  <a:pt x="24615" y="119948"/>
                </a:lnTo>
                <a:lnTo>
                  <a:pt x="26735" y="119265"/>
                </a:lnTo>
                <a:lnTo>
                  <a:pt x="28880" y="118592"/>
                </a:lnTo>
                <a:lnTo>
                  <a:pt x="31048" y="117932"/>
                </a:lnTo>
                <a:lnTo>
                  <a:pt x="33216" y="117282"/>
                </a:lnTo>
                <a:lnTo>
                  <a:pt x="35385" y="116645"/>
                </a:lnTo>
                <a:lnTo>
                  <a:pt x="37577" y="116029"/>
                </a:lnTo>
                <a:lnTo>
                  <a:pt x="39769" y="115414"/>
                </a:lnTo>
                <a:lnTo>
                  <a:pt x="41985" y="114811"/>
                </a:lnTo>
                <a:lnTo>
                  <a:pt x="44225" y="114218"/>
                </a:lnTo>
                <a:lnTo>
                  <a:pt x="46465" y="113637"/>
                </a:lnTo>
                <a:lnTo>
                  <a:pt x="48704" y="113079"/>
                </a:lnTo>
                <a:lnTo>
                  <a:pt x="50968" y="112521"/>
                </a:lnTo>
                <a:lnTo>
                  <a:pt x="53256" y="111974"/>
                </a:lnTo>
                <a:lnTo>
                  <a:pt x="55543" y="111439"/>
                </a:lnTo>
                <a:lnTo>
                  <a:pt x="57830" y="110926"/>
                </a:lnTo>
                <a:lnTo>
                  <a:pt x="60142" y="110414"/>
                </a:lnTo>
                <a:lnTo>
                  <a:pt x="62477" y="109912"/>
                </a:lnTo>
                <a:lnTo>
                  <a:pt x="64812" y="109434"/>
                </a:lnTo>
                <a:lnTo>
                  <a:pt x="67171" y="108956"/>
                </a:lnTo>
                <a:lnTo>
                  <a:pt x="69530" y="108489"/>
                </a:lnTo>
                <a:lnTo>
                  <a:pt x="71913" y="108033"/>
                </a:lnTo>
                <a:lnTo>
                  <a:pt x="74319" y="107600"/>
                </a:lnTo>
                <a:lnTo>
                  <a:pt x="76726" y="107167"/>
                </a:lnTo>
                <a:lnTo>
                  <a:pt x="79132" y="106746"/>
                </a:lnTo>
                <a:lnTo>
                  <a:pt x="81563" y="106336"/>
                </a:lnTo>
                <a:lnTo>
                  <a:pt x="84017" y="105937"/>
                </a:lnTo>
                <a:lnTo>
                  <a:pt x="86471" y="105550"/>
                </a:lnTo>
                <a:lnTo>
                  <a:pt x="88949" y="105185"/>
                </a:lnTo>
                <a:lnTo>
                  <a:pt x="91451" y="104821"/>
                </a:lnTo>
                <a:lnTo>
                  <a:pt x="91928" y="104741"/>
                </a:lnTo>
                <a:lnTo>
                  <a:pt x="92381" y="104650"/>
                </a:lnTo>
                <a:lnTo>
                  <a:pt x="92810" y="104536"/>
                </a:lnTo>
                <a:lnTo>
                  <a:pt x="93215" y="104422"/>
                </a:lnTo>
                <a:lnTo>
                  <a:pt x="93596" y="104297"/>
                </a:lnTo>
                <a:lnTo>
                  <a:pt x="93929" y="104149"/>
                </a:lnTo>
                <a:lnTo>
                  <a:pt x="94239" y="104001"/>
                </a:lnTo>
                <a:lnTo>
                  <a:pt x="94549" y="103852"/>
                </a:lnTo>
                <a:lnTo>
                  <a:pt x="94787" y="103682"/>
                </a:lnTo>
                <a:lnTo>
                  <a:pt x="95026" y="103511"/>
                </a:lnTo>
                <a:lnTo>
                  <a:pt x="95216" y="103328"/>
                </a:lnTo>
                <a:lnTo>
                  <a:pt x="95407" y="103146"/>
                </a:lnTo>
                <a:lnTo>
                  <a:pt x="95550" y="102953"/>
                </a:lnTo>
                <a:lnTo>
                  <a:pt x="95669" y="102759"/>
                </a:lnTo>
                <a:lnTo>
                  <a:pt x="95740" y="102565"/>
                </a:lnTo>
                <a:lnTo>
                  <a:pt x="95812" y="102360"/>
                </a:lnTo>
                <a:lnTo>
                  <a:pt x="95836" y="102155"/>
                </a:lnTo>
                <a:lnTo>
                  <a:pt x="95836" y="101950"/>
                </a:lnTo>
                <a:lnTo>
                  <a:pt x="95812" y="101745"/>
                </a:lnTo>
                <a:lnTo>
                  <a:pt x="95764" y="101540"/>
                </a:lnTo>
                <a:lnTo>
                  <a:pt x="95693" y="101346"/>
                </a:lnTo>
                <a:lnTo>
                  <a:pt x="95574" y="101141"/>
                </a:lnTo>
                <a:lnTo>
                  <a:pt x="95431" y="100936"/>
                </a:lnTo>
                <a:lnTo>
                  <a:pt x="95264" y="100743"/>
                </a:lnTo>
                <a:lnTo>
                  <a:pt x="95073" y="100560"/>
                </a:lnTo>
                <a:lnTo>
                  <a:pt x="94859" y="100367"/>
                </a:lnTo>
                <a:lnTo>
                  <a:pt x="94597" y="100196"/>
                </a:lnTo>
                <a:lnTo>
                  <a:pt x="94311" y="100014"/>
                </a:lnTo>
                <a:lnTo>
                  <a:pt x="94025" y="99854"/>
                </a:lnTo>
                <a:lnTo>
                  <a:pt x="93667" y="99695"/>
                </a:lnTo>
                <a:lnTo>
                  <a:pt x="93310" y="99547"/>
                </a:lnTo>
                <a:lnTo>
                  <a:pt x="92929" y="99410"/>
                </a:lnTo>
                <a:lnTo>
                  <a:pt x="88354" y="97918"/>
                </a:lnTo>
                <a:lnTo>
                  <a:pt x="83779" y="96425"/>
                </a:lnTo>
                <a:lnTo>
                  <a:pt x="79180" y="94956"/>
                </a:lnTo>
                <a:lnTo>
                  <a:pt x="74581" y="93498"/>
                </a:lnTo>
                <a:lnTo>
                  <a:pt x="69959" y="92040"/>
                </a:lnTo>
                <a:lnTo>
                  <a:pt x="65312" y="90605"/>
                </a:lnTo>
                <a:lnTo>
                  <a:pt x="60666" y="89169"/>
                </a:lnTo>
                <a:lnTo>
                  <a:pt x="55996" y="87757"/>
                </a:lnTo>
                <a:lnTo>
                  <a:pt x="51325" y="86344"/>
                </a:lnTo>
                <a:lnTo>
                  <a:pt x="46631" y="84955"/>
                </a:lnTo>
                <a:lnTo>
                  <a:pt x="41937" y="83565"/>
                </a:lnTo>
                <a:lnTo>
                  <a:pt x="37219" y="82187"/>
                </a:lnTo>
                <a:lnTo>
                  <a:pt x="32478" y="80820"/>
                </a:lnTo>
                <a:lnTo>
                  <a:pt x="27736" y="79464"/>
                </a:lnTo>
                <a:lnTo>
                  <a:pt x="22970" y="78120"/>
                </a:lnTo>
                <a:lnTo>
                  <a:pt x="18205" y="76776"/>
                </a:lnTo>
                <a:lnTo>
                  <a:pt x="20397" y="76172"/>
                </a:lnTo>
                <a:lnTo>
                  <a:pt x="22613" y="75568"/>
                </a:lnTo>
                <a:lnTo>
                  <a:pt x="24829" y="74976"/>
                </a:lnTo>
                <a:lnTo>
                  <a:pt x="27045" y="74395"/>
                </a:lnTo>
                <a:lnTo>
                  <a:pt x="29285" y="73826"/>
                </a:lnTo>
                <a:lnTo>
                  <a:pt x="31525" y="73267"/>
                </a:lnTo>
                <a:lnTo>
                  <a:pt x="33764" y="72709"/>
                </a:lnTo>
                <a:lnTo>
                  <a:pt x="36004" y="72174"/>
                </a:lnTo>
                <a:lnTo>
                  <a:pt x="38268" y="71638"/>
                </a:lnTo>
                <a:lnTo>
                  <a:pt x="40555" y="71115"/>
                </a:lnTo>
                <a:lnTo>
                  <a:pt x="42819" y="70602"/>
                </a:lnTo>
                <a:lnTo>
                  <a:pt x="45106" y="70101"/>
                </a:lnTo>
                <a:lnTo>
                  <a:pt x="47418" y="69611"/>
                </a:lnTo>
                <a:lnTo>
                  <a:pt x="49729" y="69132"/>
                </a:lnTo>
                <a:lnTo>
                  <a:pt x="52040" y="68654"/>
                </a:lnTo>
                <a:lnTo>
                  <a:pt x="54352" y="68198"/>
                </a:lnTo>
                <a:lnTo>
                  <a:pt x="56687" y="67743"/>
                </a:lnTo>
                <a:lnTo>
                  <a:pt x="59022" y="67298"/>
                </a:lnTo>
                <a:lnTo>
                  <a:pt x="61381" y="66866"/>
                </a:lnTo>
                <a:lnTo>
                  <a:pt x="63740" y="66444"/>
                </a:lnTo>
                <a:lnTo>
                  <a:pt x="66099" y="66034"/>
                </a:lnTo>
                <a:lnTo>
                  <a:pt x="68481" y="65624"/>
                </a:lnTo>
                <a:lnTo>
                  <a:pt x="70888" y="65225"/>
                </a:lnTo>
                <a:lnTo>
                  <a:pt x="73271" y="64849"/>
                </a:lnTo>
                <a:lnTo>
                  <a:pt x="75677" y="64474"/>
                </a:lnTo>
                <a:lnTo>
                  <a:pt x="78108" y="64109"/>
                </a:lnTo>
                <a:lnTo>
                  <a:pt x="80538" y="63756"/>
                </a:lnTo>
                <a:lnTo>
                  <a:pt x="82969" y="63403"/>
                </a:lnTo>
                <a:lnTo>
                  <a:pt x="85423" y="63072"/>
                </a:lnTo>
                <a:lnTo>
                  <a:pt x="87877" y="62742"/>
                </a:lnTo>
                <a:lnTo>
                  <a:pt x="90331" y="62423"/>
                </a:lnTo>
                <a:lnTo>
                  <a:pt x="92810" y="62116"/>
                </a:lnTo>
                <a:lnTo>
                  <a:pt x="93286" y="62047"/>
                </a:lnTo>
                <a:lnTo>
                  <a:pt x="93739" y="61967"/>
                </a:lnTo>
                <a:lnTo>
                  <a:pt x="94168" y="61865"/>
                </a:lnTo>
                <a:lnTo>
                  <a:pt x="94573" y="61751"/>
                </a:lnTo>
                <a:lnTo>
                  <a:pt x="94930" y="61626"/>
                </a:lnTo>
                <a:lnTo>
                  <a:pt x="95288" y="61489"/>
                </a:lnTo>
                <a:lnTo>
                  <a:pt x="95597" y="61341"/>
                </a:lnTo>
                <a:lnTo>
                  <a:pt x="95883" y="61181"/>
                </a:lnTo>
                <a:lnTo>
                  <a:pt x="96145" y="61022"/>
                </a:lnTo>
                <a:lnTo>
                  <a:pt x="96384" y="60840"/>
                </a:lnTo>
                <a:lnTo>
                  <a:pt x="96598" y="60658"/>
                </a:lnTo>
                <a:lnTo>
                  <a:pt x="96765" y="60464"/>
                </a:lnTo>
                <a:lnTo>
                  <a:pt x="96908" y="60270"/>
                </a:lnTo>
                <a:lnTo>
                  <a:pt x="97027" y="60065"/>
                </a:lnTo>
                <a:lnTo>
                  <a:pt x="97122" y="59860"/>
                </a:lnTo>
                <a:lnTo>
                  <a:pt x="97194" y="59655"/>
                </a:lnTo>
                <a:lnTo>
                  <a:pt x="97242" y="59450"/>
                </a:lnTo>
                <a:lnTo>
                  <a:pt x="97242" y="59245"/>
                </a:lnTo>
                <a:lnTo>
                  <a:pt x="97218" y="59029"/>
                </a:lnTo>
                <a:lnTo>
                  <a:pt x="97170" y="58824"/>
                </a:lnTo>
                <a:lnTo>
                  <a:pt x="97099" y="58619"/>
                </a:lnTo>
                <a:lnTo>
                  <a:pt x="97003" y="58413"/>
                </a:lnTo>
                <a:lnTo>
                  <a:pt x="96860" y="58208"/>
                </a:lnTo>
                <a:lnTo>
                  <a:pt x="96693" y="58015"/>
                </a:lnTo>
                <a:lnTo>
                  <a:pt x="96503" y="57821"/>
                </a:lnTo>
                <a:lnTo>
                  <a:pt x="96265" y="57639"/>
                </a:lnTo>
                <a:lnTo>
                  <a:pt x="96026" y="57457"/>
                </a:lnTo>
                <a:lnTo>
                  <a:pt x="95740" y="57286"/>
                </a:lnTo>
                <a:lnTo>
                  <a:pt x="95431" y="57126"/>
                </a:lnTo>
                <a:lnTo>
                  <a:pt x="95073" y="56978"/>
                </a:lnTo>
                <a:lnTo>
                  <a:pt x="94692" y="56842"/>
                </a:lnTo>
                <a:lnTo>
                  <a:pt x="94287" y="56716"/>
                </a:lnTo>
                <a:lnTo>
                  <a:pt x="90379" y="55611"/>
                </a:lnTo>
                <a:lnTo>
                  <a:pt x="86448" y="54518"/>
                </a:lnTo>
                <a:lnTo>
                  <a:pt x="82492" y="53447"/>
                </a:lnTo>
                <a:lnTo>
                  <a:pt x="78537" y="52388"/>
                </a:lnTo>
                <a:lnTo>
                  <a:pt x="74558" y="51340"/>
                </a:lnTo>
                <a:lnTo>
                  <a:pt x="70578" y="50314"/>
                </a:lnTo>
                <a:lnTo>
                  <a:pt x="66575" y="49312"/>
                </a:lnTo>
                <a:lnTo>
                  <a:pt x="62548" y="48321"/>
                </a:lnTo>
                <a:lnTo>
                  <a:pt x="58498" y="47341"/>
                </a:lnTo>
                <a:lnTo>
                  <a:pt x="54447" y="46373"/>
                </a:lnTo>
                <a:lnTo>
                  <a:pt x="50396" y="45428"/>
                </a:lnTo>
                <a:lnTo>
                  <a:pt x="46298" y="44494"/>
                </a:lnTo>
                <a:lnTo>
                  <a:pt x="42199" y="43571"/>
                </a:lnTo>
                <a:lnTo>
                  <a:pt x="38077" y="42660"/>
                </a:lnTo>
                <a:lnTo>
                  <a:pt x="33955" y="41771"/>
                </a:lnTo>
                <a:lnTo>
                  <a:pt x="29809" y="40894"/>
                </a:lnTo>
                <a:lnTo>
                  <a:pt x="34122" y="39949"/>
                </a:lnTo>
                <a:lnTo>
                  <a:pt x="38435" y="39014"/>
                </a:lnTo>
                <a:lnTo>
                  <a:pt x="42771" y="38092"/>
                </a:lnTo>
                <a:lnTo>
                  <a:pt x="47108" y="37192"/>
                </a:lnTo>
                <a:lnTo>
                  <a:pt x="51468" y="36303"/>
                </a:lnTo>
                <a:lnTo>
                  <a:pt x="55853" y="35438"/>
                </a:lnTo>
                <a:lnTo>
                  <a:pt x="60237" y="34583"/>
                </a:lnTo>
                <a:lnTo>
                  <a:pt x="64621" y="33740"/>
                </a:lnTo>
                <a:lnTo>
                  <a:pt x="69029" y="32920"/>
                </a:lnTo>
                <a:lnTo>
                  <a:pt x="73461" y="32112"/>
                </a:lnTo>
                <a:lnTo>
                  <a:pt x="77893" y="31314"/>
                </a:lnTo>
                <a:lnTo>
                  <a:pt x="82349" y="30540"/>
                </a:lnTo>
                <a:lnTo>
                  <a:pt x="86805" y="29776"/>
                </a:lnTo>
                <a:lnTo>
                  <a:pt x="91308" y="29036"/>
                </a:lnTo>
                <a:lnTo>
                  <a:pt x="95788" y="28296"/>
                </a:lnTo>
                <a:lnTo>
                  <a:pt x="100315" y="27589"/>
                </a:lnTo>
                <a:lnTo>
                  <a:pt x="100768" y="27510"/>
                </a:lnTo>
                <a:lnTo>
                  <a:pt x="101221" y="27407"/>
                </a:lnTo>
                <a:lnTo>
                  <a:pt x="101650" y="27304"/>
                </a:lnTo>
                <a:lnTo>
                  <a:pt x="102031" y="27179"/>
                </a:lnTo>
                <a:lnTo>
                  <a:pt x="102388" y="27054"/>
                </a:lnTo>
                <a:lnTo>
                  <a:pt x="102722" y="26917"/>
                </a:lnTo>
                <a:lnTo>
                  <a:pt x="103056" y="26769"/>
                </a:lnTo>
                <a:lnTo>
                  <a:pt x="103318" y="26610"/>
                </a:lnTo>
                <a:lnTo>
                  <a:pt x="103580" y="26450"/>
                </a:lnTo>
                <a:lnTo>
                  <a:pt x="103818" y="26279"/>
                </a:lnTo>
                <a:lnTo>
                  <a:pt x="104009" y="26108"/>
                </a:lnTo>
                <a:lnTo>
                  <a:pt x="104175" y="25926"/>
                </a:lnTo>
                <a:lnTo>
                  <a:pt x="104342" y="25733"/>
                </a:lnTo>
                <a:lnTo>
                  <a:pt x="104438" y="25550"/>
                </a:lnTo>
                <a:lnTo>
                  <a:pt x="104533" y="25357"/>
                </a:lnTo>
                <a:lnTo>
                  <a:pt x="104604" y="25163"/>
                </a:lnTo>
                <a:lnTo>
                  <a:pt x="104628" y="24958"/>
                </a:lnTo>
                <a:lnTo>
                  <a:pt x="104652" y="24764"/>
                </a:lnTo>
                <a:lnTo>
                  <a:pt x="104628" y="24559"/>
                </a:lnTo>
                <a:lnTo>
                  <a:pt x="104580" y="24366"/>
                </a:lnTo>
                <a:lnTo>
                  <a:pt x="104509" y="24161"/>
                </a:lnTo>
                <a:lnTo>
                  <a:pt x="104390" y="23967"/>
                </a:lnTo>
                <a:lnTo>
                  <a:pt x="104247" y="23773"/>
                </a:lnTo>
                <a:lnTo>
                  <a:pt x="104104" y="23580"/>
                </a:lnTo>
                <a:lnTo>
                  <a:pt x="103913" y="23397"/>
                </a:lnTo>
                <a:lnTo>
                  <a:pt x="103675" y="23215"/>
                </a:lnTo>
                <a:lnTo>
                  <a:pt x="103437" y="23044"/>
                </a:lnTo>
                <a:lnTo>
                  <a:pt x="103151" y="22873"/>
                </a:lnTo>
                <a:lnTo>
                  <a:pt x="102865" y="22702"/>
                </a:lnTo>
                <a:lnTo>
                  <a:pt x="102531" y="22554"/>
                </a:lnTo>
                <a:lnTo>
                  <a:pt x="102150" y="22406"/>
                </a:lnTo>
                <a:lnTo>
                  <a:pt x="101769" y="22270"/>
                </a:lnTo>
                <a:lnTo>
                  <a:pt x="99195" y="21427"/>
                </a:lnTo>
                <a:lnTo>
                  <a:pt x="96598" y="20595"/>
                </a:lnTo>
                <a:lnTo>
                  <a:pt x="94025" y="19775"/>
                </a:lnTo>
                <a:lnTo>
                  <a:pt x="91428" y="18966"/>
                </a:lnTo>
                <a:lnTo>
                  <a:pt x="88830" y="18169"/>
                </a:lnTo>
                <a:lnTo>
                  <a:pt x="86209" y="17383"/>
                </a:lnTo>
                <a:lnTo>
                  <a:pt x="83588" y="16597"/>
                </a:lnTo>
                <a:lnTo>
                  <a:pt x="80943" y="15822"/>
                </a:lnTo>
                <a:lnTo>
                  <a:pt x="78322" y="15070"/>
                </a:lnTo>
                <a:lnTo>
                  <a:pt x="75654" y="14307"/>
                </a:lnTo>
                <a:lnTo>
                  <a:pt x="73009" y="13567"/>
                </a:lnTo>
                <a:lnTo>
                  <a:pt x="70340" y="12838"/>
                </a:lnTo>
                <a:lnTo>
                  <a:pt x="67671" y="12109"/>
                </a:lnTo>
                <a:lnTo>
                  <a:pt x="64979" y="11403"/>
                </a:lnTo>
                <a:lnTo>
                  <a:pt x="62286" y="10696"/>
                </a:lnTo>
                <a:lnTo>
                  <a:pt x="59570" y="9990"/>
                </a:lnTo>
                <a:lnTo>
                  <a:pt x="56854" y="9307"/>
                </a:lnTo>
                <a:lnTo>
                  <a:pt x="54113" y="8635"/>
                </a:lnTo>
                <a:lnTo>
                  <a:pt x="51373" y="7962"/>
                </a:lnTo>
                <a:lnTo>
                  <a:pt x="48633" y="7302"/>
                </a:lnTo>
                <a:lnTo>
                  <a:pt x="45869" y="6652"/>
                </a:lnTo>
                <a:lnTo>
                  <a:pt x="43105" y="6015"/>
                </a:lnTo>
                <a:lnTo>
                  <a:pt x="40317" y="5388"/>
                </a:lnTo>
                <a:lnTo>
                  <a:pt x="37529" y="4762"/>
                </a:lnTo>
                <a:lnTo>
                  <a:pt x="34718" y="4158"/>
                </a:lnTo>
                <a:lnTo>
                  <a:pt x="31882" y="3554"/>
                </a:lnTo>
                <a:lnTo>
                  <a:pt x="29070" y="2962"/>
                </a:lnTo>
                <a:lnTo>
                  <a:pt x="26211" y="2369"/>
                </a:lnTo>
                <a:lnTo>
                  <a:pt x="23352" y="1800"/>
                </a:lnTo>
                <a:lnTo>
                  <a:pt x="20492" y="1230"/>
                </a:lnTo>
                <a:lnTo>
                  <a:pt x="17609" y="684"/>
                </a:lnTo>
                <a:lnTo>
                  <a:pt x="14702" y="137"/>
                </a:lnTo>
                <a:lnTo>
                  <a:pt x="14273" y="68"/>
                </a:lnTo>
                <a:lnTo>
                  <a:pt x="13844" y="23"/>
                </a:lnTo>
                <a:lnTo>
                  <a:pt x="1343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93" name="Shape 193"/>
        <p:cNvGrpSpPr/>
        <p:nvPr/>
      </p:nvGrpSpPr>
      <p:grpSpPr>
        <a:xfrm>
          <a:off x="0" y="0"/>
          <a:ext cx="0" cy="0"/>
          <a:chOff x="0" y="0"/>
          <a:chExt cx="0" cy="0"/>
        </a:xfrm>
      </p:grpSpPr>
      <p:sp>
        <p:nvSpPr>
          <p:cNvPr id="194" name="Google Shape;194;p10"/>
          <p:cNvSpPr txBox="1"/>
          <p:nvPr>
            <p:ph type="title"/>
          </p:nvPr>
        </p:nvSpPr>
        <p:spPr>
          <a:xfrm>
            <a:off x="720000" y="540000"/>
            <a:ext cx="3657300" cy="21780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sz="3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5" name="Google Shape;195;p10"/>
          <p:cNvSpPr txBox="1"/>
          <p:nvPr>
            <p:ph idx="1" type="subTitle"/>
          </p:nvPr>
        </p:nvSpPr>
        <p:spPr>
          <a:xfrm>
            <a:off x="720000" y="2571750"/>
            <a:ext cx="2650500" cy="1170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800"/>
              <a:buNone/>
              <a:defRPr sz="16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
        <p:nvSpPr>
          <p:cNvPr id="196" name="Google Shape;196;p10"/>
          <p:cNvSpPr/>
          <p:nvPr/>
        </p:nvSpPr>
        <p:spPr>
          <a:xfrm>
            <a:off x="1587885" y="4286647"/>
            <a:ext cx="528857" cy="634500"/>
          </a:xfrm>
          <a:custGeom>
            <a:rect b="b" l="l" r="r" t="t"/>
            <a:pathLst>
              <a:path extrusionOk="0" h="101277" w="54200">
                <a:moveTo>
                  <a:pt x="26760" y="10124"/>
                </a:moveTo>
                <a:lnTo>
                  <a:pt x="28293" y="12384"/>
                </a:lnTo>
                <a:lnTo>
                  <a:pt x="29821" y="14653"/>
                </a:lnTo>
                <a:lnTo>
                  <a:pt x="32878" y="19211"/>
                </a:lnTo>
                <a:lnTo>
                  <a:pt x="34406" y="21490"/>
                </a:lnTo>
                <a:lnTo>
                  <a:pt x="35939" y="23760"/>
                </a:lnTo>
                <a:lnTo>
                  <a:pt x="37472" y="26030"/>
                </a:lnTo>
                <a:lnTo>
                  <a:pt x="39010" y="28290"/>
                </a:lnTo>
                <a:lnTo>
                  <a:pt x="40552" y="30531"/>
                </a:lnTo>
                <a:lnTo>
                  <a:pt x="42095" y="32772"/>
                </a:lnTo>
                <a:lnTo>
                  <a:pt x="43647" y="34984"/>
                </a:lnTo>
                <a:lnTo>
                  <a:pt x="44423" y="36086"/>
                </a:lnTo>
                <a:lnTo>
                  <a:pt x="45204" y="37187"/>
                </a:lnTo>
                <a:lnTo>
                  <a:pt x="45985" y="38279"/>
                </a:lnTo>
                <a:lnTo>
                  <a:pt x="46766" y="39362"/>
                </a:lnTo>
                <a:lnTo>
                  <a:pt x="47552" y="40445"/>
                </a:lnTo>
                <a:lnTo>
                  <a:pt x="48338" y="41518"/>
                </a:lnTo>
                <a:lnTo>
                  <a:pt x="49128" y="42581"/>
                </a:lnTo>
                <a:lnTo>
                  <a:pt x="49919" y="43645"/>
                </a:lnTo>
                <a:lnTo>
                  <a:pt x="50714" y="44699"/>
                </a:lnTo>
                <a:lnTo>
                  <a:pt x="51510" y="45743"/>
                </a:lnTo>
                <a:lnTo>
                  <a:pt x="51326" y="45914"/>
                </a:lnTo>
                <a:lnTo>
                  <a:pt x="51148" y="46085"/>
                </a:lnTo>
                <a:lnTo>
                  <a:pt x="50974" y="46266"/>
                </a:lnTo>
                <a:lnTo>
                  <a:pt x="50796" y="46456"/>
                </a:lnTo>
                <a:lnTo>
                  <a:pt x="50623" y="46646"/>
                </a:lnTo>
                <a:lnTo>
                  <a:pt x="50449" y="46845"/>
                </a:lnTo>
                <a:lnTo>
                  <a:pt x="50102" y="47263"/>
                </a:lnTo>
                <a:lnTo>
                  <a:pt x="49760" y="47700"/>
                </a:lnTo>
                <a:lnTo>
                  <a:pt x="49422" y="48155"/>
                </a:lnTo>
                <a:lnTo>
                  <a:pt x="49085" y="48621"/>
                </a:lnTo>
                <a:lnTo>
                  <a:pt x="48757" y="49114"/>
                </a:lnTo>
                <a:lnTo>
                  <a:pt x="48429" y="49627"/>
                </a:lnTo>
                <a:lnTo>
                  <a:pt x="48106" y="50140"/>
                </a:lnTo>
                <a:lnTo>
                  <a:pt x="47783" y="50681"/>
                </a:lnTo>
                <a:lnTo>
                  <a:pt x="47465" y="51232"/>
                </a:lnTo>
                <a:lnTo>
                  <a:pt x="47152" y="51783"/>
                </a:lnTo>
                <a:lnTo>
                  <a:pt x="46838" y="52353"/>
                </a:lnTo>
                <a:lnTo>
                  <a:pt x="46530" y="52932"/>
                </a:lnTo>
                <a:lnTo>
                  <a:pt x="46221" y="53521"/>
                </a:lnTo>
                <a:lnTo>
                  <a:pt x="45918" y="54109"/>
                </a:lnTo>
                <a:lnTo>
                  <a:pt x="45619" y="54708"/>
                </a:lnTo>
                <a:lnTo>
                  <a:pt x="45026" y="55904"/>
                </a:lnTo>
                <a:lnTo>
                  <a:pt x="44438" y="57110"/>
                </a:lnTo>
                <a:lnTo>
                  <a:pt x="43864" y="58316"/>
                </a:lnTo>
                <a:lnTo>
                  <a:pt x="43290" y="59503"/>
                </a:lnTo>
                <a:lnTo>
                  <a:pt x="42731" y="60662"/>
                </a:lnTo>
                <a:lnTo>
                  <a:pt x="42172" y="61792"/>
                </a:lnTo>
                <a:lnTo>
                  <a:pt x="41897" y="62333"/>
                </a:lnTo>
                <a:lnTo>
                  <a:pt x="41622" y="62865"/>
                </a:lnTo>
                <a:lnTo>
                  <a:pt x="35895" y="73890"/>
                </a:lnTo>
                <a:lnTo>
                  <a:pt x="33037" y="79407"/>
                </a:lnTo>
                <a:lnTo>
                  <a:pt x="30178" y="84934"/>
                </a:lnTo>
                <a:lnTo>
                  <a:pt x="30053" y="85190"/>
                </a:lnTo>
                <a:lnTo>
                  <a:pt x="29903" y="85513"/>
                </a:lnTo>
                <a:lnTo>
                  <a:pt x="29542" y="86320"/>
                </a:lnTo>
                <a:lnTo>
                  <a:pt x="29122" y="87260"/>
                </a:lnTo>
                <a:lnTo>
                  <a:pt x="28896" y="87764"/>
                </a:lnTo>
                <a:lnTo>
                  <a:pt x="28664" y="88267"/>
                </a:lnTo>
                <a:lnTo>
                  <a:pt x="28428" y="88761"/>
                </a:lnTo>
                <a:lnTo>
                  <a:pt x="28187" y="89245"/>
                </a:lnTo>
                <a:lnTo>
                  <a:pt x="27951" y="89691"/>
                </a:lnTo>
                <a:lnTo>
                  <a:pt x="27835" y="89910"/>
                </a:lnTo>
                <a:lnTo>
                  <a:pt x="27720" y="90109"/>
                </a:lnTo>
                <a:lnTo>
                  <a:pt x="27604" y="90289"/>
                </a:lnTo>
                <a:lnTo>
                  <a:pt x="27493" y="90470"/>
                </a:lnTo>
                <a:lnTo>
                  <a:pt x="27387" y="90622"/>
                </a:lnTo>
                <a:lnTo>
                  <a:pt x="27281" y="90764"/>
                </a:lnTo>
                <a:lnTo>
                  <a:pt x="27175" y="90897"/>
                </a:lnTo>
                <a:lnTo>
                  <a:pt x="27078" y="91002"/>
                </a:lnTo>
                <a:lnTo>
                  <a:pt x="26982" y="91087"/>
                </a:lnTo>
                <a:lnTo>
                  <a:pt x="26890" y="91154"/>
                </a:lnTo>
                <a:lnTo>
                  <a:pt x="26775" y="91211"/>
                </a:lnTo>
                <a:lnTo>
                  <a:pt x="26664" y="91268"/>
                </a:lnTo>
                <a:lnTo>
                  <a:pt x="26563" y="91306"/>
                </a:lnTo>
                <a:lnTo>
                  <a:pt x="26461" y="91344"/>
                </a:lnTo>
                <a:lnTo>
                  <a:pt x="26365" y="91363"/>
                </a:lnTo>
                <a:lnTo>
                  <a:pt x="26269" y="91372"/>
                </a:lnTo>
                <a:lnTo>
                  <a:pt x="26182" y="91382"/>
                </a:lnTo>
                <a:lnTo>
                  <a:pt x="26095" y="91372"/>
                </a:lnTo>
                <a:lnTo>
                  <a:pt x="26013" y="91353"/>
                </a:lnTo>
                <a:lnTo>
                  <a:pt x="25931" y="91325"/>
                </a:lnTo>
                <a:lnTo>
                  <a:pt x="25854" y="91296"/>
                </a:lnTo>
                <a:lnTo>
                  <a:pt x="25772" y="91249"/>
                </a:lnTo>
                <a:lnTo>
                  <a:pt x="25700" y="91201"/>
                </a:lnTo>
                <a:lnTo>
                  <a:pt x="25623" y="91135"/>
                </a:lnTo>
                <a:lnTo>
                  <a:pt x="25550" y="91068"/>
                </a:lnTo>
                <a:lnTo>
                  <a:pt x="25478" y="90992"/>
                </a:lnTo>
                <a:lnTo>
                  <a:pt x="25401" y="90907"/>
                </a:lnTo>
                <a:lnTo>
                  <a:pt x="25329" y="90812"/>
                </a:lnTo>
                <a:lnTo>
                  <a:pt x="25179" y="90612"/>
                </a:lnTo>
                <a:lnTo>
                  <a:pt x="25025" y="90384"/>
                </a:lnTo>
                <a:lnTo>
                  <a:pt x="24861" y="90119"/>
                </a:lnTo>
                <a:lnTo>
                  <a:pt x="24499" y="89539"/>
                </a:lnTo>
                <a:lnTo>
                  <a:pt x="24292" y="89216"/>
                </a:lnTo>
                <a:lnTo>
                  <a:pt x="24070" y="88875"/>
                </a:lnTo>
                <a:lnTo>
                  <a:pt x="23116" y="87441"/>
                </a:lnTo>
                <a:lnTo>
                  <a:pt x="22161" y="85997"/>
                </a:lnTo>
                <a:lnTo>
                  <a:pt x="21212" y="84544"/>
                </a:lnTo>
                <a:lnTo>
                  <a:pt x="20267" y="83082"/>
                </a:lnTo>
                <a:lnTo>
                  <a:pt x="19327" y="81610"/>
                </a:lnTo>
                <a:lnTo>
                  <a:pt x="18387" y="80129"/>
                </a:lnTo>
                <a:lnTo>
                  <a:pt x="17447" y="78647"/>
                </a:lnTo>
                <a:lnTo>
                  <a:pt x="16516" y="77156"/>
                </a:lnTo>
                <a:lnTo>
                  <a:pt x="15784" y="75969"/>
                </a:lnTo>
                <a:lnTo>
                  <a:pt x="15056" y="74773"/>
                </a:lnTo>
                <a:lnTo>
                  <a:pt x="14328" y="73567"/>
                </a:lnTo>
                <a:lnTo>
                  <a:pt x="13605" y="72361"/>
                </a:lnTo>
                <a:lnTo>
                  <a:pt x="12886" y="71145"/>
                </a:lnTo>
                <a:lnTo>
                  <a:pt x="12168" y="69920"/>
                </a:lnTo>
                <a:lnTo>
                  <a:pt x="10736" y="67470"/>
                </a:lnTo>
                <a:lnTo>
                  <a:pt x="9305" y="65020"/>
                </a:lnTo>
                <a:lnTo>
                  <a:pt x="7873" y="62570"/>
                </a:lnTo>
                <a:lnTo>
                  <a:pt x="7155" y="61355"/>
                </a:lnTo>
                <a:lnTo>
                  <a:pt x="6432" y="60149"/>
                </a:lnTo>
                <a:lnTo>
                  <a:pt x="5709" y="58943"/>
                </a:lnTo>
                <a:lnTo>
                  <a:pt x="4981" y="57746"/>
                </a:lnTo>
                <a:lnTo>
                  <a:pt x="5699" y="56322"/>
                </a:lnTo>
                <a:lnTo>
                  <a:pt x="6417" y="54898"/>
                </a:lnTo>
                <a:lnTo>
                  <a:pt x="7131" y="53473"/>
                </a:lnTo>
                <a:lnTo>
                  <a:pt x="7844" y="52039"/>
                </a:lnTo>
                <a:lnTo>
                  <a:pt x="8553" y="50605"/>
                </a:lnTo>
                <a:lnTo>
                  <a:pt x="9257" y="49162"/>
                </a:lnTo>
                <a:lnTo>
                  <a:pt x="9965" y="47719"/>
                </a:lnTo>
                <a:lnTo>
                  <a:pt x="10669" y="46275"/>
                </a:lnTo>
                <a:lnTo>
                  <a:pt x="11368" y="44822"/>
                </a:lnTo>
                <a:lnTo>
                  <a:pt x="12067" y="43360"/>
                </a:lnTo>
                <a:lnTo>
                  <a:pt x="12761" y="41897"/>
                </a:lnTo>
                <a:lnTo>
                  <a:pt x="13455" y="40435"/>
                </a:lnTo>
                <a:lnTo>
                  <a:pt x="14149" y="38963"/>
                </a:lnTo>
                <a:lnTo>
                  <a:pt x="14834" y="37491"/>
                </a:lnTo>
                <a:lnTo>
                  <a:pt x="15523" y="36010"/>
                </a:lnTo>
                <a:lnTo>
                  <a:pt x="16208" y="34519"/>
                </a:lnTo>
                <a:lnTo>
                  <a:pt x="16888" y="33038"/>
                </a:lnTo>
                <a:lnTo>
                  <a:pt x="17567" y="31537"/>
                </a:lnTo>
                <a:lnTo>
                  <a:pt x="18242" y="30037"/>
                </a:lnTo>
                <a:lnTo>
                  <a:pt x="18912" y="28536"/>
                </a:lnTo>
                <a:lnTo>
                  <a:pt x="19582" y="27027"/>
                </a:lnTo>
                <a:lnTo>
                  <a:pt x="20252" y="25517"/>
                </a:lnTo>
                <a:lnTo>
                  <a:pt x="20918" y="23997"/>
                </a:lnTo>
                <a:lnTo>
                  <a:pt x="21578" y="22478"/>
                </a:lnTo>
                <a:lnTo>
                  <a:pt x="22239" y="20949"/>
                </a:lnTo>
                <a:lnTo>
                  <a:pt x="22894" y="19420"/>
                </a:lnTo>
                <a:lnTo>
                  <a:pt x="23545" y="17882"/>
                </a:lnTo>
                <a:lnTo>
                  <a:pt x="24196" y="16344"/>
                </a:lnTo>
                <a:lnTo>
                  <a:pt x="24842" y="14796"/>
                </a:lnTo>
                <a:lnTo>
                  <a:pt x="25483" y="13238"/>
                </a:lnTo>
                <a:lnTo>
                  <a:pt x="26124" y="11681"/>
                </a:lnTo>
                <a:lnTo>
                  <a:pt x="26760" y="10124"/>
                </a:lnTo>
                <a:close/>
                <a:moveTo>
                  <a:pt x="26158" y="1"/>
                </a:moveTo>
                <a:lnTo>
                  <a:pt x="26056" y="10"/>
                </a:lnTo>
                <a:lnTo>
                  <a:pt x="25950" y="39"/>
                </a:lnTo>
                <a:lnTo>
                  <a:pt x="25849" y="67"/>
                </a:lnTo>
                <a:lnTo>
                  <a:pt x="25748" y="105"/>
                </a:lnTo>
                <a:lnTo>
                  <a:pt x="25647" y="162"/>
                </a:lnTo>
                <a:lnTo>
                  <a:pt x="25550" y="229"/>
                </a:lnTo>
                <a:lnTo>
                  <a:pt x="25454" y="305"/>
                </a:lnTo>
                <a:lnTo>
                  <a:pt x="25362" y="400"/>
                </a:lnTo>
                <a:lnTo>
                  <a:pt x="25266" y="504"/>
                </a:lnTo>
                <a:lnTo>
                  <a:pt x="25179" y="618"/>
                </a:lnTo>
                <a:lnTo>
                  <a:pt x="25092" y="751"/>
                </a:lnTo>
                <a:lnTo>
                  <a:pt x="25010" y="893"/>
                </a:lnTo>
                <a:lnTo>
                  <a:pt x="24928" y="1055"/>
                </a:lnTo>
                <a:lnTo>
                  <a:pt x="24851" y="1226"/>
                </a:lnTo>
                <a:lnTo>
                  <a:pt x="23410" y="4663"/>
                </a:lnTo>
                <a:lnTo>
                  <a:pt x="22692" y="6373"/>
                </a:lnTo>
                <a:lnTo>
                  <a:pt x="21964" y="8072"/>
                </a:lnTo>
                <a:lnTo>
                  <a:pt x="21241" y="9772"/>
                </a:lnTo>
                <a:lnTo>
                  <a:pt x="20513" y="11472"/>
                </a:lnTo>
                <a:lnTo>
                  <a:pt x="19780" y="13162"/>
                </a:lnTo>
                <a:lnTo>
                  <a:pt x="19047" y="14853"/>
                </a:lnTo>
                <a:lnTo>
                  <a:pt x="18315" y="16533"/>
                </a:lnTo>
                <a:lnTo>
                  <a:pt x="17577" y="18214"/>
                </a:lnTo>
                <a:lnTo>
                  <a:pt x="16835" y="19886"/>
                </a:lnTo>
                <a:lnTo>
                  <a:pt x="16092" y="21557"/>
                </a:lnTo>
                <a:lnTo>
                  <a:pt x="15350" y="23228"/>
                </a:lnTo>
                <a:lnTo>
                  <a:pt x="14603" y="24890"/>
                </a:lnTo>
                <a:lnTo>
                  <a:pt x="13851" y="26542"/>
                </a:lnTo>
                <a:lnTo>
                  <a:pt x="13099" y="28195"/>
                </a:lnTo>
                <a:lnTo>
                  <a:pt x="12347" y="29837"/>
                </a:lnTo>
                <a:lnTo>
                  <a:pt x="11590" y="31480"/>
                </a:lnTo>
                <a:lnTo>
                  <a:pt x="10828" y="33123"/>
                </a:lnTo>
                <a:lnTo>
                  <a:pt x="10062" y="34747"/>
                </a:lnTo>
                <a:lnTo>
                  <a:pt x="9295" y="36380"/>
                </a:lnTo>
                <a:lnTo>
                  <a:pt x="8529" y="37995"/>
                </a:lnTo>
                <a:lnTo>
                  <a:pt x="7757" y="39618"/>
                </a:lnTo>
                <a:lnTo>
                  <a:pt x="6981" y="41223"/>
                </a:lnTo>
                <a:lnTo>
                  <a:pt x="6200" y="42828"/>
                </a:lnTo>
                <a:lnTo>
                  <a:pt x="5419" y="44433"/>
                </a:lnTo>
                <a:lnTo>
                  <a:pt x="4634" y="46028"/>
                </a:lnTo>
                <a:lnTo>
                  <a:pt x="3848" y="47624"/>
                </a:lnTo>
                <a:lnTo>
                  <a:pt x="3052" y="49200"/>
                </a:lnTo>
                <a:lnTo>
                  <a:pt x="2257" y="50786"/>
                </a:lnTo>
                <a:lnTo>
                  <a:pt x="1462" y="52353"/>
                </a:lnTo>
                <a:lnTo>
                  <a:pt x="656" y="53929"/>
                </a:lnTo>
                <a:lnTo>
                  <a:pt x="589" y="54062"/>
                </a:lnTo>
                <a:lnTo>
                  <a:pt x="526" y="54204"/>
                </a:lnTo>
                <a:lnTo>
                  <a:pt x="464" y="54347"/>
                </a:lnTo>
                <a:lnTo>
                  <a:pt x="411" y="54489"/>
                </a:lnTo>
                <a:lnTo>
                  <a:pt x="358" y="54632"/>
                </a:lnTo>
                <a:lnTo>
                  <a:pt x="309" y="54774"/>
                </a:lnTo>
                <a:lnTo>
                  <a:pt x="266" y="54917"/>
                </a:lnTo>
                <a:lnTo>
                  <a:pt x="223" y="55069"/>
                </a:lnTo>
                <a:lnTo>
                  <a:pt x="184" y="55211"/>
                </a:lnTo>
                <a:lnTo>
                  <a:pt x="150" y="55363"/>
                </a:lnTo>
                <a:lnTo>
                  <a:pt x="121" y="55515"/>
                </a:lnTo>
                <a:lnTo>
                  <a:pt x="97" y="55667"/>
                </a:lnTo>
                <a:lnTo>
                  <a:pt x="73" y="55809"/>
                </a:lnTo>
                <a:lnTo>
                  <a:pt x="54" y="55961"/>
                </a:lnTo>
                <a:lnTo>
                  <a:pt x="35" y="56113"/>
                </a:lnTo>
                <a:lnTo>
                  <a:pt x="25" y="56265"/>
                </a:lnTo>
                <a:lnTo>
                  <a:pt x="15" y="56417"/>
                </a:lnTo>
                <a:lnTo>
                  <a:pt x="6" y="56569"/>
                </a:lnTo>
                <a:lnTo>
                  <a:pt x="1" y="56711"/>
                </a:lnTo>
                <a:lnTo>
                  <a:pt x="1" y="56863"/>
                </a:lnTo>
                <a:lnTo>
                  <a:pt x="6" y="57015"/>
                </a:lnTo>
                <a:lnTo>
                  <a:pt x="11" y="57167"/>
                </a:lnTo>
                <a:lnTo>
                  <a:pt x="30" y="57462"/>
                </a:lnTo>
                <a:lnTo>
                  <a:pt x="59" y="57746"/>
                </a:lnTo>
                <a:lnTo>
                  <a:pt x="97" y="58041"/>
                </a:lnTo>
                <a:lnTo>
                  <a:pt x="150" y="58316"/>
                </a:lnTo>
                <a:lnTo>
                  <a:pt x="208" y="58592"/>
                </a:lnTo>
                <a:lnTo>
                  <a:pt x="203" y="58781"/>
                </a:lnTo>
                <a:lnTo>
                  <a:pt x="203" y="58981"/>
                </a:lnTo>
                <a:lnTo>
                  <a:pt x="208" y="59171"/>
                </a:lnTo>
                <a:lnTo>
                  <a:pt x="218" y="59370"/>
                </a:lnTo>
                <a:lnTo>
                  <a:pt x="237" y="59570"/>
                </a:lnTo>
                <a:lnTo>
                  <a:pt x="256" y="59769"/>
                </a:lnTo>
                <a:lnTo>
                  <a:pt x="285" y="59969"/>
                </a:lnTo>
                <a:lnTo>
                  <a:pt x="324" y="60168"/>
                </a:lnTo>
                <a:lnTo>
                  <a:pt x="362" y="60367"/>
                </a:lnTo>
                <a:lnTo>
                  <a:pt x="411" y="60567"/>
                </a:lnTo>
                <a:lnTo>
                  <a:pt x="464" y="60757"/>
                </a:lnTo>
                <a:lnTo>
                  <a:pt x="526" y="60956"/>
                </a:lnTo>
                <a:lnTo>
                  <a:pt x="594" y="61156"/>
                </a:lnTo>
                <a:lnTo>
                  <a:pt x="671" y="61345"/>
                </a:lnTo>
                <a:lnTo>
                  <a:pt x="758" y="61535"/>
                </a:lnTo>
                <a:lnTo>
                  <a:pt x="844" y="61735"/>
                </a:lnTo>
                <a:lnTo>
                  <a:pt x="1331" y="62694"/>
                </a:lnTo>
                <a:lnTo>
                  <a:pt x="1823" y="63653"/>
                </a:lnTo>
                <a:lnTo>
                  <a:pt x="2320" y="64612"/>
                </a:lnTo>
                <a:lnTo>
                  <a:pt x="2816" y="65552"/>
                </a:lnTo>
                <a:lnTo>
                  <a:pt x="3317" y="66492"/>
                </a:lnTo>
                <a:lnTo>
                  <a:pt x="3824" y="67423"/>
                </a:lnTo>
                <a:lnTo>
                  <a:pt x="4335" y="68354"/>
                </a:lnTo>
                <a:lnTo>
                  <a:pt x="4846" y="69275"/>
                </a:lnTo>
                <a:lnTo>
                  <a:pt x="5361" y="70196"/>
                </a:lnTo>
                <a:lnTo>
                  <a:pt x="5882" y="71107"/>
                </a:lnTo>
                <a:lnTo>
                  <a:pt x="6403" y="72010"/>
                </a:lnTo>
                <a:lnTo>
                  <a:pt x="6928" y="72912"/>
                </a:lnTo>
                <a:lnTo>
                  <a:pt x="7454" y="73804"/>
                </a:lnTo>
                <a:lnTo>
                  <a:pt x="7984" y="74697"/>
                </a:lnTo>
                <a:lnTo>
                  <a:pt x="8514" y="75590"/>
                </a:lnTo>
                <a:lnTo>
                  <a:pt x="9049" y="76473"/>
                </a:lnTo>
                <a:lnTo>
                  <a:pt x="10119" y="78220"/>
                </a:lnTo>
                <a:lnTo>
                  <a:pt x="11199" y="79958"/>
                </a:lnTo>
                <a:lnTo>
                  <a:pt x="12284" y="81686"/>
                </a:lnTo>
                <a:lnTo>
                  <a:pt x="13369" y="83395"/>
                </a:lnTo>
                <a:lnTo>
                  <a:pt x="14458" y="85105"/>
                </a:lnTo>
                <a:lnTo>
                  <a:pt x="15547" y="86795"/>
                </a:lnTo>
                <a:lnTo>
                  <a:pt x="17722" y="90166"/>
                </a:lnTo>
                <a:lnTo>
                  <a:pt x="17967" y="90555"/>
                </a:lnTo>
                <a:lnTo>
                  <a:pt x="18223" y="90973"/>
                </a:lnTo>
                <a:lnTo>
                  <a:pt x="18488" y="91420"/>
                </a:lnTo>
                <a:lnTo>
                  <a:pt x="18753" y="91885"/>
                </a:lnTo>
                <a:lnTo>
                  <a:pt x="19312" y="92863"/>
                </a:lnTo>
                <a:lnTo>
                  <a:pt x="19886" y="93879"/>
                </a:lnTo>
                <a:lnTo>
                  <a:pt x="20484" y="94924"/>
                </a:lnTo>
                <a:lnTo>
                  <a:pt x="20792" y="95446"/>
                </a:lnTo>
                <a:lnTo>
                  <a:pt x="21101" y="95968"/>
                </a:lnTo>
                <a:lnTo>
                  <a:pt x="21414" y="96481"/>
                </a:lnTo>
                <a:lnTo>
                  <a:pt x="21732" y="96984"/>
                </a:lnTo>
                <a:lnTo>
                  <a:pt x="22055" y="97469"/>
                </a:lnTo>
                <a:lnTo>
                  <a:pt x="22383" y="97943"/>
                </a:lnTo>
                <a:lnTo>
                  <a:pt x="22711" y="98399"/>
                </a:lnTo>
                <a:lnTo>
                  <a:pt x="22875" y="98618"/>
                </a:lnTo>
                <a:lnTo>
                  <a:pt x="23039" y="98826"/>
                </a:lnTo>
                <a:lnTo>
                  <a:pt x="23207" y="99035"/>
                </a:lnTo>
                <a:lnTo>
                  <a:pt x="23376" y="99235"/>
                </a:lnTo>
                <a:lnTo>
                  <a:pt x="23545" y="99425"/>
                </a:lnTo>
                <a:lnTo>
                  <a:pt x="23714" y="99615"/>
                </a:lnTo>
                <a:lnTo>
                  <a:pt x="23882" y="99795"/>
                </a:lnTo>
                <a:lnTo>
                  <a:pt x="24051" y="99966"/>
                </a:lnTo>
                <a:lnTo>
                  <a:pt x="24220" y="100127"/>
                </a:lnTo>
                <a:lnTo>
                  <a:pt x="24393" y="100279"/>
                </a:lnTo>
                <a:lnTo>
                  <a:pt x="24562" y="100422"/>
                </a:lnTo>
                <a:lnTo>
                  <a:pt x="24736" y="100555"/>
                </a:lnTo>
                <a:lnTo>
                  <a:pt x="24904" y="100678"/>
                </a:lnTo>
                <a:lnTo>
                  <a:pt x="25078" y="100792"/>
                </a:lnTo>
                <a:lnTo>
                  <a:pt x="25251" y="100887"/>
                </a:lnTo>
                <a:lnTo>
                  <a:pt x="25420" y="100982"/>
                </a:lnTo>
                <a:lnTo>
                  <a:pt x="25594" y="101058"/>
                </a:lnTo>
                <a:lnTo>
                  <a:pt x="25767" y="101125"/>
                </a:lnTo>
                <a:lnTo>
                  <a:pt x="25941" y="101181"/>
                </a:lnTo>
                <a:lnTo>
                  <a:pt x="26114" y="101229"/>
                </a:lnTo>
                <a:lnTo>
                  <a:pt x="26288" y="101257"/>
                </a:lnTo>
                <a:lnTo>
                  <a:pt x="26461" y="101267"/>
                </a:lnTo>
                <a:lnTo>
                  <a:pt x="26635" y="101276"/>
                </a:lnTo>
                <a:lnTo>
                  <a:pt x="26809" y="101257"/>
                </a:lnTo>
                <a:lnTo>
                  <a:pt x="26982" y="101238"/>
                </a:lnTo>
                <a:lnTo>
                  <a:pt x="27156" y="101191"/>
                </a:lnTo>
                <a:lnTo>
                  <a:pt x="27329" y="101134"/>
                </a:lnTo>
                <a:lnTo>
                  <a:pt x="27503" y="101058"/>
                </a:lnTo>
                <a:lnTo>
                  <a:pt x="27676" y="100973"/>
                </a:lnTo>
                <a:lnTo>
                  <a:pt x="27850" y="100868"/>
                </a:lnTo>
                <a:lnTo>
                  <a:pt x="27970" y="100783"/>
                </a:lnTo>
                <a:lnTo>
                  <a:pt x="28091" y="100697"/>
                </a:lnTo>
                <a:lnTo>
                  <a:pt x="28211" y="100593"/>
                </a:lnTo>
                <a:lnTo>
                  <a:pt x="28332" y="100488"/>
                </a:lnTo>
                <a:lnTo>
                  <a:pt x="28452" y="100374"/>
                </a:lnTo>
                <a:lnTo>
                  <a:pt x="28573" y="100260"/>
                </a:lnTo>
                <a:lnTo>
                  <a:pt x="28689" y="100127"/>
                </a:lnTo>
                <a:lnTo>
                  <a:pt x="28809" y="99994"/>
                </a:lnTo>
                <a:lnTo>
                  <a:pt x="29045" y="99719"/>
                </a:lnTo>
                <a:lnTo>
                  <a:pt x="29277" y="99406"/>
                </a:lnTo>
                <a:lnTo>
                  <a:pt x="29508" y="99083"/>
                </a:lnTo>
                <a:lnTo>
                  <a:pt x="29739" y="98732"/>
                </a:lnTo>
                <a:lnTo>
                  <a:pt x="29966" y="98371"/>
                </a:lnTo>
                <a:lnTo>
                  <a:pt x="30193" y="97991"/>
                </a:lnTo>
                <a:lnTo>
                  <a:pt x="30419" y="97592"/>
                </a:lnTo>
                <a:lnTo>
                  <a:pt x="30641" y="97174"/>
                </a:lnTo>
                <a:lnTo>
                  <a:pt x="30858" y="96756"/>
                </a:lnTo>
                <a:lnTo>
                  <a:pt x="31080" y="96319"/>
                </a:lnTo>
                <a:lnTo>
                  <a:pt x="31297" y="95883"/>
                </a:lnTo>
                <a:lnTo>
                  <a:pt x="31509" y="95427"/>
                </a:lnTo>
                <a:lnTo>
                  <a:pt x="31726" y="94971"/>
                </a:lnTo>
                <a:lnTo>
                  <a:pt x="31933" y="94515"/>
                </a:lnTo>
                <a:lnTo>
                  <a:pt x="32347" y="93585"/>
                </a:lnTo>
                <a:lnTo>
                  <a:pt x="32757" y="92664"/>
                </a:lnTo>
                <a:lnTo>
                  <a:pt x="33152" y="91752"/>
                </a:lnTo>
                <a:lnTo>
                  <a:pt x="33543" y="90869"/>
                </a:lnTo>
                <a:lnTo>
                  <a:pt x="33924" y="90024"/>
                </a:lnTo>
                <a:lnTo>
                  <a:pt x="34112" y="89615"/>
                </a:lnTo>
                <a:lnTo>
                  <a:pt x="34295" y="89226"/>
                </a:lnTo>
                <a:lnTo>
                  <a:pt x="34478" y="88856"/>
                </a:lnTo>
                <a:lnTo>
                  <a:pt x="34657" y="88504"/>
                </a:lnTo>
                <a:lnTo>
                  <a:pt x="36503" y="84924"/>
                </a:lnTo>
                <a:lnTo>
                  <a:pt x="38344" y="81344"/>
                </a:lnTo>
                <a:lnTo>
                  <a:pt x="42032" y="74165"/>
                </a:lnTo>
                <a:lnTo>
                  <a:pt x="42413" y="73443"/>
                </a:lnTo>
                <a:lnTo>
                  <a:pt x="42803" y="72703"/>
                </a:lnTo>
                <a:lnTo>
                  <a:pt x="43208" y="71962"/>
                </a:lnTo>
                <a:lnTo>
                  <a:pt x="43623" y="71221"/>
                </a:lnTo>
                <a:lnTo>
                  <a:pt x="44047" y="70462"/>
                </a:lnTo>
                <a:lnTo>
                  <a:pt x="44481" y="69702"/>
                </a:lnTo>
                <a:lnTo>
                  <a:pt x="45363" y="68164"/>
                </a:lnTo>
                <a:lnTo>
                  <a:pt x="46260" y="66587"/>
                </a:lnTo>
                <a:lnTo>
                  <a:pt x="46713" y="65790"/>
                </a:lnTo>
                <a:lnTo>
                  <a:pt x="47166" y="64982"/>
                </a:lnTo>
                <a:lnTo>
                  <a:pt x="47614" y="64175"/>
                </a:lnTo>
                <a:lnTo>
                  <a:pt x="48063" y="63349"/>
                </a:lnTo>
                <a:lnTo>
                  <a:pt x="48506" y="62513"/>
                </a:lnTo>
                <a:lnTo>
                  <a:pt x="48945" y="61678"/>
                </a:lnTo>
                <a:lnTo>
                  <a:pt x="49379" y="60823"/>
                </a:lnTo>
                <a:lnTo>
                  <a:pt x="49803" y="59969"/>
                </a:lnTo>
                <a:lnTo>
                  <a:pt x="50218" y="59104"/>
                </a:lnTo>
                <a:lnTo>
                  <a:pt x="50420" y="58668"/>
                </a:lnTo>
                <a:lnTo>
                  <a:pt x="50618" y="58221"/>
                </a:lnTo>
                <a:lnTo>
                  <a:pt x="50815" y="57784"/>
                </a:lnTo>
                <a:lnTo>
                  <a:pt x="51013" y="57338"/>
                </a:lnTo>
                <a:lnTo>
                  <a:pt x="51201" y="56892"/>
                </a:lnTo>
                <a:lnTo>
                  <a:pt x="51389" y="56445"/>
                </a:lnTo>
                <a:lnTo>
                  <a:pt x="51572" y="55990"/>
                </a:lnTo>
                <a:lnTo>
                  <a:pt x="51755" y="55534"/>
                </a:lnTo>
                <a:lnTo>
                  <a:pt x="51929" y="55078"/>
                </a:lnTo>
                <a:lnTo>
                  <a:pt x="52102" y="54622"/>
                </a:lnTo>
                <a:lnTo>
                  <a:pt x="52271" y="54157"/>
                </a:lnTo>
                <a:lnTo>
                  <a:pt x="52430" y="53692"/>
                </a:lnTo>
                <a:lnTo>
                  <a:pt x="52589" y="53226"/>
                </a:lnTo>
                <a:lnTo>
                  <a:pt x="52744" y="52751"/>
                </a:lnTo>
                <a:lnTo>
                  <a:pt x="52893" y="52277"/>
                </a:lnTo>
                <a:lnTo>
                  <a:pt x="53038" y="51802"/>
                </a:lnTo>
                <a:lnTo>
                  <a:pt x="53173" y="51327"/>
                </a:lnTo>
                <a:lnTo>
                  <a:pt x="53308" y="50843"/>
                </a:lnTo>
                <a:lnTo>
                  <a:pt x="53433" y="50358"/>
                </a:lnTo>
                <a:lnTo>
                  <a:pt x="53553" y="49874"/>
                </a:lnTo>
                <a:lnTo>
                  <a:pt x="53669" y="49380"/>
                </a:lnTo>
                <a:lnTo>
                  <a:pt x="53780" y="48896"/>
                </a:lnTo>
                <a:lnTo>
                  <a:pt x="53881" y="48393"/>
                </a:lnTo>
                <a:lnTo>
                  <a:pt x="53978" y="47899"/>
                </a:lnTo>
                <a:lnTo>
                  <a:pt x="54069" y="47396"/>
                </a:lnTo>
                <a:lnTo>
                  <a:pt x="54151" y="46892"/>
                </a:lnTo>
                <a:lnTo>
                  <a:pt x="54166" y="46788"/>
                </a:lnTo>
                <a:lnTo>
                  <a:pt x="54175" y="46683"/>
                </a:lnTo>
                <a:lnTo>
                  <a:pt x="54185" y="46579"/>
                </a:lnTo>
                <a:lnTo>
                  <a:pt x="54185" y="46475"/>
                </a:lnTo>
                <a:lnTo>
                  <a:pt x="54185" y="46370"/>
                </a:lnTo>
                <a:lnTo>
                  <a:pt x="54185" y="46266"/>
                </a:lnTo>
                <a:lnTo>
                  <a:pt x="54175" y="46161"/>
                </a:lnTo>
                <a:lnTo>
                  <a:pt x="54166" y="46057"/>
                </a:lnTo>
                <a:lnTo>
                  <a:pt x="54156" y="45962"/>
                </a:lnTo>
                <a:lnTo>
                  <a:pt x="54142" y="45867"/>
                </a:lnTo>
                <a:lnTo>
                  <a:pt x="54103" y="45677"/>
                </a:lnTo>
                <a:lnTo>
                  <a:pt x="54055" y="45496"/>
                </a:lnTo>
                <a:lnTo>
                  <a:pt x="53997" y="45335"/>
                </a:lnTo>
                <a:lnTo>
                  <a:pt x="54045" y="45136"/>
                </a:lnTo>
                <a:lnTo>
                  <a:pt x="54093" y="44936"/>
                </a:lnTo>
                <a:lnTo>
                  <a:pt x="54127" y="44737"/>
                </a:lnTo>
                <a:lnTo>
                  <a:pt x="54161" y="44528"/>
                </a:lnTo>
                <a:lnTo>
                  <a:pt x="54180" y="44319"/>
                </a:lnTo>
                <a:lnTo>
                  <a:pt x="54195" y="44101"/>
                </a:lnTo>
                <a:lnTo>
                  <a:pt x="54199" y="43892"/>
                </a:lnTo>
                <a:lnTo>
                  <a:pt x="54195" y="43673"/>
                </a:lnTo>
                <a:lnTo>
                  <a:pt x="54175" y="43464"/>
                </a:lnTo>
                <a:lnTo>
                  <a:pt x="54151" y="43255"/>
                </a:lnTo>
                <a:lnTo>
                  <a:pt x="54118" y="43046"/>
                </a:lnTo>
                <a:lnTo>
                  <a:pt x="54074" y="42838"/>
                </a:lnTo>
                <a:lnTo>
                  <a:pt x="54016" y="42638"/>
                </a:lnTo>
                <a:lnTo>
                  <a:pt x="53983" y="42543"/>
                </a:lnTo>
                <a:lnTo>
                  <a:pt x="53944" y="42448"/>
                </a:lnTo>
                <a:lnTo>
                  <a:pt x="53905" y="42353"/>
                </a:lnTo>
                <a:lnTo>
                  <a:pt x="53867" y="42268"/>
                </a:lnTo>
                <a:lnTo>
                  <a:pt x="53819" y="42173"/>
                </a:lnTo>
                <a:lnTo>
                  <a:pt x="53770" y="42087"/>
                </a:lnTo>
                <a:lnTo>
                  <a:pt x="52994" y="40739"/>
                </a:lnTo>
                <a:lnTo>
                  <a:pt x="52218" y="39400"/>
                </a:lnTo>
                <a:lnTo>
                  <a:pt x="51432" y="38071"/>
                </a:lnTo>
                <a:lnTo>
                  <a:pt x="50647" y="36751"/>
                </a:lnTo>
                <a:lnTo>
                  <a:pt x="49856" y="35431"/>
                </a:lnTo>
                <a:lnTo>
                  <a:pt x="49061" y="34120"/>
                </a:lnTo>
                <a:lnTo>
                  <a:pt x="48265" y="32819"/>
                </a:lnTo>
                <a:lnTo>
                  <a:pt x="47465" y="31518"/>
                </a:lnTo>
                <a:lnTo>
                  <a:pt x="46665" y="30227"/>
                </a:lnTo>
                <a:lnTo>
                  <a:pt x="45860" y="28935"/>
                </a:lnTo>
                <a:lnTo>
                  <a:pt x="45055" y="27653"/>
                </a:lnTo>
                <a:lnTo>
                  <a:pt x="44250" y="26371"/>
                </a:lnTo>
                <a:lnTo>
                  <a:pt x="42625" y="23826"/>
                </a:lnTo>
                <a:lnTo>
                  <a:pt x="41001" y="21291"/>
                </a:lnTo>
                <a:lnTo>
                  <a:pt x="39366" y="18775"/>
                </a:lnTo>
                <a:lnTo>
                  <a:pt x="37732" y="16258"/>
                </a:lnTo>
                <a:lnTo>
                  <a:pt x="34454" y="11254"/>
                </a:lnTo>
                <a:lnTo>
                  <a:pt x="31181" y="6249"/>
                </a:lnTo>
                <a:lnTo>
                  <a:pt x="29547" y="3742"/>
                </a:lnTo>
                <a:lnTo>
                  <a:pt x="27922" y="1226"/>
                </a:lnTo>
                <a:lnTo>
                  <a:pt x="27840" y="1112"/>
                </a:lnTo>
                <a:lnTo>
                  <a:pt x="27753" y="988"/>
                </a:lnTo>
                <a:lnTo>
                  <a:pt x="27667" y="884"/>
                </a:lnTo>
                <a:lnTo>
                  <a:pt x="27580" y="770"/>
                </a:lnTo>
                <a:lnTo>
                  <a:pt x="27488" y="675"/>
                </a:lnTo>
                <a:lnTo>
                  <a:pt x="27392" y="580"/>
                </a:lnTo>
                <a:lnTo>
                  <a:pt x="27295" y="485"/>
                </a:lnTo>
                <a:lnTo>
                  <a:pt x="27199" y="400"/>
                </a:lnTo>
                <a:lnTo>
                  <a:pt x="27098" y="324"/>
                </a:lnTo>
                <a:lnTo>
                  <a:pt x="26997" y="257"/>
                </a:lnTo>
                <a:lnTo>
                  <a:pt x="26895" y="200"/>
                </a:lnTo>
                <a:lnTo>
                  <a:pt x="26789" y="143"/>
                </a:lnTo>
                <a:lnTo>
                  <a:pt x="26683" y="96"/>
                </a:lnTo>
                <a:lnTo>
                  <a:pt x="26582" y="58"/>
                </a:lnTo>
                <a:lnTo>
                  <a:pt x="26476" y="29"/>
                </a:lnTo>
                <a:lnTo>
                  <a:pt x="26370" y="10"/>
                </a:lnTo>
                <a:lnTo>
                  <a:pt x="2626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197" name="Google Shape;197;p10"/>
          <p:cNvSpPr/>
          <p:nvPr/>
        </p:nvSpPr>
        <p:spPr>
          <a:xfrm rot="1122617">
            <a:off x="193565" y="4349043"/>
            <a:ext cx="933879" cy="337979"/>
          </a:xfrm>
          <a:custGeom>
            <a:rect b="b" l="l" r="r" t="t"/>
            <a:pathLst>
              <a:path extrusionOk="0" h="31679" w="56205">
                <a:moveTo>
                  <a:pt x="31181" y="0"/>
                </a:moveTo>
                <a:lnTo>
                  <a:pt x="31108" y="10"/>
                </a:lnTo>
                <a:lnTo>
                  <a:pt x="31041" y="29"/>
                </a:lnTo>
                <a:lnTo>
                  <a:pt x="30969" y="48"/>
                </a:lnTo>
                <a:lnTo>
                  <a:pt x="30896" y="86"/>
                </a:lnTo>
                <a:lnTo>
                  <a:pt x="30829" y="133"/>
                </a:lnTo>
                <a:lnTo>
                  <a:pt x="30761" y="181"/>
                </a:lnTo>
                <a:lnTo>
                  <a:pt x="30699" y="247"/>
                </a:lnTo>
                <a:lnTo>
                  <a:pt x="30636" y="313"/>
                </a:lnTo>
                <a:lnTo>
                  <a:pt x="30578" y="399"/>
                </a:lnTo>
                <a:lnTo>
                  <a:pt x="30520" y="494"/>
                </a:lnTo>
                <a:lnTo>
                  <a:pt x="30467" y="589"/>
                </a:lnTo>
                <a:lnTo>
                  <a:pt x="30414" y="703"/>
                </a:lnTo>
                <a:lnTo>
                  <a:pt x="30366" y="817"/>
                </a:lnTo>
                <a:lnTo>
                  <a:pt x="30323" y="950"/>
                </a:lnTo>
                <a:lnTo>
                  <a:pt x="30284" y="1092"/>
                </a:lnTo>
                <a:lnTo>
                  <a:pt x="29874" y="2640"/>
                </a:lnTo>
                <a:lnTo>
                  <a:pt x="29465" y="4188"/>
                </a:lnTo>
                <a:lnTo>
                  <a:pt x="29040" y="5717"/>
                </a:lnTo>
                <a:lnTo>
                  <a:pt x="28611" y="7236"/>
                </a:lnTo>
                <a:lnTo>
                  <a:pt x="28173" y="8746"/>
                </a:lnTo>
                <a:lnTo>
                  <a:pt x="27729" y="10246"/>
                </a:lnTo>
                <a:lnTo>
                  <a:pt x="27276" y="11737"/>
                </a:lnTo>
                <a:lnTo>
                  <a:pt x="26813" y="13209"/>
                </a:lnTo>
                <a:lnTo>
                  <a:pt x="26346" y="14681"/>
                </a:lnTo>
                <a:lnTo>
                  <a:pt x="25868" y="16134"/>
                </a:lnTo>
                <a:lnTo>
                  <a:pt x="25381" y="17587"/>
                </a:lnTo>
                <a:lnTo>
                  <a:pt x="24890" y="19021"/>
                </a:lnTo>
                <a:lnTo>
                  <a:pt x="24388" y="20445"/>
                </a:lnTo>
                <a:lnTo>
                  <a:pt x="23877" y="21870"/>
                </a:lnTo>
                <a:lnTo>
                  <a:pt x="23357" y="23275"/>
                </a:lnTo>
                <a:lnTo>
                  <a:pt x="22831" y="24680"/>
                </a:lnTo>
                <a:lnTo>
                  <a:pt x="22344" y="23351"/>
                </a:lnTo>
                <a:lnTo>
                  <a:pt x="21867" y="22003"/>
                </a:lnTo>
                <a:lnTo>
                  <a:pt x="21400" y="20654"/>
                </a:lnTo>
                <a:lnTo>
                  <a:pt x="20937" y="19296"/>
                </a:lnTo>
                <a:lnTo>
                  <a:pt x="20484" y="17929"/>
                </a:lnTo>
                <a:lnTo>
                  <a:pt x="20035" y="16552"/>
                </a:lnTo>
                <a:lnTo>
                  <a:pt x="19601" y="15165"/>
                </a:lnTo>
                <a:lnTo>
                  <a:pt x="19172" y="13760"/>
                </a:lnTo>
                <a:lnTo>
                  <a:pt x="18753" y="12354"/>
                </a:lnTo>
                <a:lnTo>
                  <a:pt x="18338" y="10940"/>
                </a:lnTo>
                <a:lnTo>
                  <a:pt x="17934" y="9506"/>
                </a:lnTo>
                <a:lnTo>
                  <a:pt x="17538" y="8072"/>
                </a:lnTo>
                <a:lnTo>
                  <a:pt x="17153" y="6619"/>
                </a:lnTo>
                <a:lnTo>
                  <a:pt x="16772" y="5156"/>
                </a:lnTo>
                <a:lnTo>
                  <a:pt x="16401" y="3685"/>
                </a:lnTo>
                <a:lnTo>
                  <a:pt x="16039" y="2194"/>
                </a:lnTo>
                <a:lnTo>
                  <a:pt x="16005" y="2061"/>
                </a:lnTo>
                <a:lnTo>
                  <a:pt x="15962" y="1937"/>
                </a:lnTo>
                <a:lnTo>
                  <a:pt x="15918" y="1814"/>
                </a:lnTo>
                <a:lnTo>
                  <a:pt x="15865" y="1709"/>
                </a:lnTo>
                <a:lnTo>
                  <a:pt x="15812" y="1614"/>
                </a:lnTo>
                <a:lnTo>
                  <a:pt x="15755" y="1519"/>
                </a:lnTo>
                <a:lnTo>
                  <a:pt x="15692" y="1434"/>
                </a:lnTo>
                <a:lnTo>
                  <a:pt x="15629" y="1358"/>
                </a:lnTo>
                <a:lnTo>
                  <a:pt x="15562" y="1301"/>
                </a:lnTo>
                <a:lnTo>
                  <a:pt x="15494" y="1244"/>
                </a:lnTo>
                <a:lnTo>
                  <a:pt x="15422" y="1197"/>
                </a:lnTo>
                <a:lnTo>
                  <a:pt x="15350" y="1149"/>
                </a:lnTo>
                <a:lnTo>
                  <a:pt x="15273" y="1121"/>
                </a:lnTo>
                <a:lnTo>
                  <a:pt x="15195" y="1102"/>
                </a:lnTo>
                <a:lnTo>
                  <a:pt x="15118" y="1083"/>
                </a:lnTo>
                <a:lnTo>
                  <a:pt x="14969" y="1083"/>
                </a:lnTo>
                <a:lnTo>
                  <a:pt x="14892" y="1102"/>
                </a:lnTo>
                <a:lnTo>
                  <a:pt x="14815" y="1121"/>
                </a:lnTo>
                <a:lnTo>
                  <a:pt x="14742" y="1149"/>
                </a:lnTo>
                <a:lnTo>
                  <a:pt x="14665" y="1187"/>
                </a:lnTo>
                <a:lnTo>
                  <a:pt x="14598" y="1235"/>
                </a:lnTo>
                <a:lnTo>
                  <a:pt x="14525" y="1292"/>
                </a:lnTo>
                <a:lnTo>
                  <a:pt x="14458" y="1358"/>
                </a:lnTo>
                <a:lnTo>
                  <a:pt x="14395" y="1434"/>
                </a:lnTo>
                <a:lnTo>
                  <a:pt x="14332" y="1510"/>
                </a:lnTo>
                <a:lnTo>
                  <a:pt x="14275" y="1605"/>
                </a:lnTo>
                <a:lnTo>
                  <a:pt x="14222" y="1700"/>
                </a:lnTo>
                <a:lnTo>
                  <a:pt x="14173" y="1814"/>
                </a:lnTo>
                <a:lnTo>
                  <a:pt x="14125" y="1928"/>
                </a:lnTo>
                <a:lnTo>
                  <a:pt x="14087" y="2061"/>
                </a:lnTo>
                <a:lnTo>
                  <a:pt x="14053" y="2194"/>
                </a:lnTo>
                <a:lnTo>
                  <a:pt x="13711" y="3637"/>
                </a:lnTo>
                <a:lnTo>
                  <a:pt x="13364" y="5071"/>
                </a:lnTo>
                <a:lnTo>
                  <a:pt x="13012" y="6495"/>
                </a:lnTo>
                <a:lnTo>
                  <a:pt x="12655" y="7920"/>
                </a:lnTo>
                <a:lnTo>
                  <a:pt x="12293" y="9335"/>
                </a:lnTo>
                <a:lnTo>
                  <a:pt x="11927" y="10740"/>
                </a:lnTo>
                <a:lnTo>
                  <a:pt x="11556" y="12146"/>
                </a:lnTo>
                <a:lnTo>
                  <a:pt x="11175" y="13542"/>
                </a:lnTo>
                <a:lnTo>
                  <a:pt x="10794" y="14937"/>
                </a:lnTo>
                <a:lnTo>
                  <a:pt x="10404" y="16314"/>
                </a:lnTo>
                <a:lnTo>
                  <a:pt x="10008" y="17701"/>
                </a:lnTo>
                <a:lnTo>
                  <a:pt x="9608" y="19068"/>
                </a:lnTo>
                <a:lnTo>
                  <a:pt x="9203" y="20436"/>
                </a:lnTo>
                <a:lnTo>
                  <a:pt x="8794" y="21803"/>
                </a:lnTo>
                <a:lnTo>
                  <a:pt x="8374" y="23152"/>
                </a:lnTo>
                <a:lnTo>
                  <a:pt x="7955" y="24509"/>
                </a:lnTo>
                <a:lnTo>
                  <a:pt x="7637" y="23028"/>
                </a:lnTo>
                <a:lnTo>
                  <a:pt x="7314" y="21547"/>
                </a:lnTo>
                <a:lnTo>
                  <a:pt x="6986" y="20084"/>
                </a:lnTo>
                <a:lnTo>
                  <a:pt x="6653" y="18622"/>
                </a:lnTo>
                <a:lnTo>
                  <a:pt x="6316" y="17160"/>
                </a:lnTo>
                <a:lnTo>
                  <a:pt x="5969" y="15707"/>
                </a:lnTo>
                <a:lnTo>
                  <a:pt x="5617" y="14263"/>
                </a:lnTo>
                <a:lnTo>
                  <a:pt x="5260" y="12820"/>
                </a:lnTo>
                <a:lnTo>
                  <a:pt x="4894" y="11386"/>
                </a:lnTo>
                <a:lnTo>
                  <a:pt x="4522" y="9961"/>
                </a:lnTo>
                <a:lnTo>
                  <a:pt x="4146" y="8537"/>
                </a:lnTo>
                <a:lnTo>
                  <a:pt x="3761" y="7122"/>
                </a:lnTo>
                <a:lnTo>
                  <a:pt x="3370" y="5707"/>
                </a:lnTo>
                <a:lnTo>
                  <a:pt x="2970" y="4302"/>
                </a:lnTo>
                <a:lnTo>
                  <a:pt x="2570" y="2906"/>
                </a:lnTo>
                <a:lnTo>
                  <a:pt x="2156" y="1510"/>
                </a:lnTo>
                <a:lnTo>
                  <a:pt x="2122" y="1396"/>
                </a:lnTo>
                <a:lnTo>
                  <a:pt x="2083" y="1292"/>
                </a:lnTo>
                <a:lnTo>
                  <a:pt x="2045" y="1187"/>
                </a:lnTo>
                <a:lnTo>
                  <a:pt x="2001" y="1092"/>
                </a:lnTo>
                <a:lnTo>
                  <a:pt x="1958" y="1007"/>
                </a:lnTo>
                <a:lnTo>
                  <a:pt x="1914" y="921"/>
                </a:lnTo>
                <a:lnTo>
                  <a:pt x="1871" y="855"/>
                </a:lnTo>
                <a:lnTo>
                  <a:pt x="1823" y="779"/>
                </a:lnTo>
                <a:lnTo>
                  <a:pt x="1775" y="722"/>
                </a:lnTo>
                <a:lnTo>
                  <a:pt x="1726" y="665"/>
                </a:lnTo>
                <a:lnTo>
                  <a:pt x="1678" y="617"/>
                </a:lnTo>
                <a:lnTo>
                  <a:pt x="1630" y="570"/>
                </a:lnTo>
                <a:lnTo>
                  <a:pt x="1577" y="532"/>
                </a:lnTo>
                <a:lnTo>
                  <a:pt x="1529" y="503"/>
                </a:lnTo>
                <a:lnTo>
                  <a:pt x="1423" y="446"/>
                </a:lnTo>
                <a:lnTo>
                  <a:pt x="1317" y="427"/>
                </a:lnTo>
                <a:lnTo>
                  <a:pt x="1211" y="418"/>
                </a:lnTo>
                <a:lnTo>
                  <a:pt x="1105" y="427"/>
                </a:lnTo>
                <a:lnTo>
                  <a:pt x="999" y="465"/>
                </a:lnTo>
                <a:lnTo>
                  <a:pt x="893" y="513"/>
                </a:lnTo>
                <a:lnTo>
                  <a:pt x="791" y="579"/>
                </a:lnTo>
                <a:lnTo>
                  <a:pt x="695" y="665"/>
                </a:lnTo>
                <a:lnTo>
                  <a:pt x="598" y="769"/>
                </a:lnTo>
                <a:lnTo>
                  <a:pt x="507" y="883"/>
                </a:lnTo>
                <a:lnTo>
                  <a:pt x="420" y="1007"/>
                </a:lnTo>
                <a:lnTo>
                  <a:pt x="343" y="1149"/>
                </a:lnTo>
                <a:lnTo>
                  <a:pt x="266" y="1301"/>
                </a:lnTo>
                <a:lnTo>
                  <a:pt x="203" y="1472"/>
                </a:lnTo>
                <a:lnTo>
                  <a:pt x="145" y="1643"/>
                </a:lnTo>
                <a:lnTo>
                  <a:pt x="92" y="1833"/>
                </a:lnTo>
                <a:lnTo>
                  <a:pt x="54" y="2023"/>
                </a:lnTo>
                <a:lnTo>
                  <a:pt x="25" y="2232"/>
                </a:lnTo>
                <a:lnTo>
                  <a:pt x="15" y="2336"/>
                </a:lnTo>
                <a:lnTo>
                  <a:pt x="6" y="2441"/>
                </a:lnTo>
                <a:lnTo>
                  <a:pt x="1" y="2545"/>
                </a:lnTo>
                <a:lnTo>
                  <a:pt x="1" y="2649"/>
                </a:lnTo>
                <a:lnTo>
                  <a:pt x="1" y="2763"/>
                </a:lnTo>
                <a:lnTo>
                  <a:pt x="6" y="2877"/>
                </a:lnTo>
                <a:lnTo>
                  <a:pt x="15" y="2991"/>
                </a:lnTo>
                <a:lnTo>
                  <a:pt x="25" y="3105"/>
                </a:lnTo>
                <a:lnTo>
                  <a:pt x="39" y="3219"/>
                </a:lnTo>
                <a:lnTo>
                  <a:pt x="59" y="3333"/>
                </a:lnTo>
                <a:lnTo>
                  <a:pt x="78" y="3447"/>
                </a:lnTo>
                <a:lnTo>
                  <a:pt x="102" y="3571"/>
                </a:lnTo>
                <a:lnTo>
                  <a:pt x="136" y="3685"/>
                </a:lnTo>
                <a:lnTo>
                  <a:pt x="165" y="3799"/>
                </a:lnTo>
                <a:lnTo>
                  <a:pt x="632" y="5384"/>
                </a:lnTo>
                <a:lnTo>
                  <a:pt x="1095" y="6980"/>
                </a:lnTo>
                <a:lnTo>
                  <a:pt x="1543" y="8575"/>
                </a:lnTo>
                <a:lnTo>
                  <a:pt x="1987" y="10180"/>
                </a:lnTo>
                <a:lnTo>
                  <a:pt x="2421" y="11794"/>
                </a:lnTo>
                <a:lnTo>
                  <a:pt x="2845" y="13409"/>
                </a:lnTo>
                <a:lnTo>
                  <a:pt x="3259" y="15032"/>
                </a:lnTo>
                <a:lnTo>
                  <a:pt x="3669" y="16666"/>
                </a:lnTo>
                <a:lnTo>
                  <a:pt x="4069" y="18309"/>
                </a:lnTo>
                <a:lnTo>
                  <a:pt x="4460" y="19961"/>
                </a:lnTo>
                <a:lnTo>
                  <a:pt x="4845" y="21613"/>
                </a:lnTo>
                <a:lnTo>
                  <a:pt x="5221" y="23284"/>
                </a:lnTo>
                <a:lnTo>
                  <a:pt x="5588" y="24956"/>
                </a:lnTo>
                <a:lnTo>
                  <a:pt x="5945" y="26646"/>
                </a:lnTo>
                <a:lnTo>
                  <a:pt x="6296" y="28346"/>
                </a:lnTo>
                <a:lnTo>
                  <a:pt x="6639" y="30046"/>
                </a:lnTo>
                <a:lnTo>
                  <a:pt x="6672" y="30217"/>
                </a:lnTo>
                <a:lnTo>
                  <a:pt x="6716" y="30369"/>
                </a:lnTo>
                <a:lnTo>
                  <a:pt x="6759" y="30520"/>
                </a:lnTo>
                <a:lnTo>
                  <a:pt x="6807" y="30663"/>
                </a:lnTo>
                <a:lnTo>
                  <a:pt x="6860" y="30796"/>
                </a:lnTo>
                <a:lnTo>
                  <a:pt x="6918" y="30919"/>
                </a:lnTo>
                <a:lnTo>
                  <a:pt x="6976" y="31033"/>
                </a:lnTo>
                <a:lnTo>
                  <a:pt x="7039" y="31138"/>
                </a:lnTo>
                <a:lnTo>
                  <a:pt x="7102" y="31242"/>
                </a:lnTo>
                <a:lnTo>
                  <a:pt x="7169" y="31328"/>
                </a:lnTo>
                <a:lnTo>
                  <a:pt x="7241" y="31404"/>
                </a:lnTo>
                <a:lnTo>
                  <a:pt x="7309" y="31470"/>
                </a:lnTo>
                <a:lnTo>
                  <a:pt x="7386" y="31537"/>
                </a:lnTo>
                <a:lnTo>
                  <a:pt x="7458" y="31584"/>
                </a:lnTo>
                <a:lnTo>
                  <a:pt x="7535" y="31622"/>
                </a:lnTo>
                <a:lnTo>
                  <a:pt x="7612" y="31651"/>
                </a:lnTo>
                <a:lnTo>
                  <a:pt x="7690" y="31670"/>
                </a:lnTo>
                <a:lnTo>
                  <a:pt x="7767" y="31679"/>
                </a:lnTo>
                <a:lnTo>
                  <a:pt x="7844" y="31670"/>
                </a:lnTo>
                <a:lnTo>
                  <a:pt x="7921" y="31660"/>
                </a:lnTo>
                <a:lnTo>
                  <a:pt x="7998" y="31632"/>
                </a:lnTo>
                <a:lnTo>
                  <a:pt x="8075" y="31603"/>
                </a:lnTo>
                <a:lnTo>
                  <a:pt x="8148" y="31556"/>
                </a:lnTo>
                <a:lnTo>
                  <a:pt x="8225" y="31489"/>
                </a:lnTo>
                <a:lnTo>
                  <a:pt x="8297" y="31423"/>
                </a:lnTo>
                <a:lnTo>
                  <a:pt x="8369" y="31337"/>
                </a:lnTo>
                <a:lnTo>
                  <a:pt x="8437" y="31242"/>
                </a:lnTo>
                <a:lnTo>
                  <a:pt x="8504" y="31138"/>
                </a:lnTo>
                <a:lnTo>
                  <a:pt x="8567" y="31024"/>
                </a:lnTo>
                <a:lnTo>
                  <a:pt x="8630" y="30891"/>
                </a:lnTo>
                <a:lnTo>
                  <a:pt x="8688" y="30748"/>
                </a:lnTo>
                <a:lnTo>
                  <a:pt x="8745" y="30587"/>
                </a:lnTo>
                <a:lnTo>
                  <a:pt x="9184" y="29248"/>
                </a:lnTo>
                <a:lnTo>
                  <a:pt x="9613" y="27900"/>
                </a:lnTo>
                <a:lnTo>
                  <a:pt x="10037" y="26551"/>
                </a:lnTo>
                <a:lnTo>
                  <a:pt x="10462" y="25193"/>
                </a:lnTo>
                <a:lnTo>
                  <a:pt x="10876" y="23835"/>
                </a:lnTo>
                <a:lnTo>
                  <a:pt x="11281" y="22468"/>
                </a:lnTo>
                <a:lnTo>
                  <a:pt x="11686" y="21091"/>
                </a:lnTo>
                <a:lnTo>
                  <a:pt x="12081" y="19714"/>
                </a:lnTo>
                <a:lnTo>
                  <a:pt x="12477" y="18328"/>
                </a:lnTo>
                <a:lnTo>
                  <a:pt x="12862" y="16932"/>
                </a:lnTo>
                <a:lnTo>
                  <a:pt x="13243" y="15536"/>
                </a:lnTo>
                <a:lnTo>
                  <a:pt x="13619" y="14130"/>
                </a:lnTo>
                <a:lnTo>
                  <a:pt x="13990" y="12725"/>
                </a:lnTo>
                <a:lnTo>
                  <a:pt x="14352" y="11310"/>
                </a:lnTo>
                <a:lnTo>
                  <a:pt x="14713" y="9886"/>
                </a:lnTo>
                <a:lnTo>
                  <a:pt x="15070" y="8452"/>
                </a:lnTo>
                <a:lnTo>
                  <a:pt x="15436" y="9848"/>
                </a:lnTo>
                <a:lnTo>
                  <a:pt x="15808" y="11234"/>
                </a:lnTo>
                <a:lnTo>
                  <a:pt x="16188" y="12601"/>
                </a:lnTo>
                <a:lnTo>
                  <a:pt x="16579" y="13969"/>
                </a:lnTo>
                <a:lnTo>
                  <a:pt x="16969" y="15317"/>
                </a:lnTo>
                <a:lnTo>
                  <a:pt x="17374" y="16666"/>
                </a:lnTo>
                <a:lnTo>
                  <a:pt x="17784" y="17995"/>
                </a:lnTo>
                <a:lnTo>
                  <a:pt x="18199" y="19325"/>
                </a:lnTo>
                <a:lnTo>
                  <a:pt x="18628" y="20645"/>
                </a:lnTo>
                <a:lnTo>
                  <a:pt x="19057" y="21946"/>
                </a:lnTo>
                <a:lnTo>
                  <a:pt x="19500" y="23246"/>
                </a:lnTo>
                <a:lnTo>
                  <a:pt x="19949" y="24538"/>
                </a:lnTo>
                <a:lnTo>
                  <a:pt x="20407" y="25820"/>
                </a:lnTo>
                <a:lnTo>
                  <a:pt x="20874" y="27092"/>
                </a:lnTo>
                <a:lnTo>
                  <a:pt x="21347" y="28365"/>
                </a:lnTo>
                <a:lnTo>
                  <a:pt x="21829" y="29618"/>
                </a:lnTo>
                <a:lnTo>
                  <a:pt x="21906" y="29808"/>
                </a:lnTo>
                <a:lnTo>
                  <a:pt x="21997" y="29979"/>
                </a:lnTo>
                <a:lnTo>
                  <a:pt x="22094" y="30141"/>
                </a:lnTo>
                <a:lnTo>
                  <a:pt x="22205" y="30293"/>
                </a:lnTo>
                <a:lnTo>
                  <a:pt x="22315" y="30426"/>
                </a:lnTo>
                <a:lnTo>
                  <a:pt x="22436" y="30539"/>
                </a:lnTo>
                <a:lnTo>
                  <a:pt x="22499" y="30596"/>
                </a:lnTo>
                <a:lnTo>
                  <a:pt x="22561" y="30634"/>
                </a:lnTo>
                <a:lnTo>
                  <a:pt x="22624" y="30672"/>
                </a:lnTo>
                <a:lnTo>
                  <a:pt x="22687" y="30701"/>
                </a:lnTo>
                <a:lnTo>
                  <a:pt x="22749" y="30729"/>
                </a:lnTo>
                <a:lnTo>
                  <a:pt x="22812" y="30748"/>
                </a:lnTo>
                <a:lnTo>
                  <a:pt x="22875" y="30758"/>
                </a:lnTo>
                <a:lnTo>
                  <a:pt x="23005" y="30758"/>
                </a:lnTo>
                <a:lnTo>
                  <a:pt x="23068" y="30739"/>
                </a:lnTo>
                <a:lnTo>
                  <a:pt x="23130" y="30720"/>
                </a:lnTo>
                <a:lnTo>
                  <a:pt x="23188" y="30691"/>
                </a:lnTo>
                <a:lnTo>
                  <a:pt x="23251" y="30644"/>
                </a:lnTo>
                <a:lnTo>
                  <a:pt x="23309" y="30596"/>
                </a:lnTo>
                <a:lnTo>
                  <a:pt x="23366" y="30539"/>
                </a:lnTo>
                <a:lnTo>
                  <a:pt x="23424" y="30464"/>
                </a:lnTo>
                <a:lnTo>
                  <a:pt x="23477" y="30388"/>
                </a:lnTo>
                <a:lnTo>
                  <a:pt x="23530" y="30293"/>
                </a:lnTo>
                <a:lnTo>
                  <a:pt x="23578" y="30188"/>
                </a:lnTo>
                <a:lnTo>
                  <a:pt x="23627" y="30074"/>
                </a:lnTo>
                <a:lnTo>
                  <a:pt x="24171" y="28678"/>
                </a:lnTo>
                <a:lnTo>
                  <a:pt x="24707" y="27273"/>
                </a:lnTo>
                <a:lnTo>
                  <a:pt x="25232" y="25858"/>
                </a:lnTo>
                <a:lnTo>
                  <a:pt x="25753" y="24434"/>
                </a:lnTo>
                <a:lnTo>
                  <a:pt x="26264" y="23000"/>
                </a:lnTo>
                <a:lnTo>
                  <a:pt x="26765" y="21556"/>
                </a:lnTo>
                <a:lnTo>
                  <a:pt x="27261" y="20103"/>
                </a:lnTo>
                <a:lnTo>
                  <a:pt x="27744" y="18641"/>
                </a:lnTo>
                <a:lnTo>
                  <a:pt x="28226" y="17179"/>
                </a:lnTo>
                <a:lnTo>
                  <a:pt x="28693" y="15697"/>
                </a:lnTo>
                <a:lnTo>
                  <a:pt x="29156" y="14206"/>
                </a:lnTo>
                <a:lnTo>
                  <a:pt x="29614" y="12706"/>
                </a:lnTo>
                <a:lnTo>
                  <a:pt x="30057" y="11196"/>
                </a:lnTo>
                <a:lnTo>
                  <a:pt x="30501" y="9677"/>
                </a:lnTo>
                <a:lnTo>
                  <a:pt x="30930" y="8138"/>
                </a:lnTo>
                <a:lnTo>
                  <a:pt x="31359" y="6600"/>
                </a:lnTo>
                <a:lnTo>
                  <a:pt x="31884" y="8186"/>
                </a:lnTo>
                <a:lnTo>
                  <a:pt x="32420" y="9753"/>
                </a:lnTo>
                <a:lnTo>
                  <a:pt x="32959" y="11319"/>
                </a:lnTo>
                <a:lnTo>
                  <a:pt x="33504" y="12867"/>
                </a:lnTo>
                <a:lnTo>
                  <a:pt x="34063" y="14406"/>
                </a:lnTo>
                <a:lnTo>
                  <a:pt x="34623" y="15935"/>
                </a:lnTo>
                <a:lnTo>
                  <a:pt x="35196" y="17454"/>
                </a:lnTo>
                <a:lnTo>
                  <a:pt x="35770" y="18964"/>
                </a:lnTo>
                <a:lnTo>
                  <a:pt x="36358" y="20455"/>
                </a:lnTo>
                <a:lnTo>
                  <a:pt x="36951" y="21936"/>
                </a:lnTo>
                <a:lnTo>
                  <a:pt x="37549" y="23408"/>
                </a:lnTo>
                <a:lnTo>
                  <a:pt x="38161" y="24870"/>
                </a:lnTo>
                <a:lnTo>
                  <a:pt x="38778" y="26323"/>
                </a:lnTo>
                <a:lnTo>
                  <a:pt x="39400" y="27767"/>
                </a:lnTo>
                <a:lnTo>
                  <a:pt x="40036" y="29191"/>
                </a:lnTo>
                <a:lnTo>
                  <a:pt x="40677" y="30615"/>
                </a:lnTo>
                <a:lnTo>
                  <a:pt x="40721" y="30701"/>
                </a:lnTo>
                <a:lnTo>
                  <a:pt x="40769" y="30786"/>
                </a:lnTo>
                <a:lnTo>
                  <a:pt x="40817" y="30862"/>
                </a:lnTo>
                <a:lnTo>
                  <a:pt x="40870" y="30929"/>
                </a:lnTo>
                <a:lnTo>
                  <a:pt x="40923" y="30986"/>
                </a:lnTo>
                <a:lnTo>
                  <a:pt x="40981" y="31043"/>
                </a:lnTo>
                <a:lnTo>
                  <a:pt x="41039" y="31090"/>
                </a:lnTo>
                <a:lnTo>
                  <a:pt x="41102" y="31138"/>
                </a:lnTo>
                <a:lnTo>
                  <a:pt x="41164" y="31176"/>
                </a:lnTo>
                <a:lnTo>
                  <a:pt x="41227" y="31204"/>
                </a:lnTo>
                <a:lnTo>
                  <a:pt x="41290" y="31223"/>
                </a:lnTo>
                <a:lnTo>
                  <a:pt x="41357" y="31242"/>
                </a:lnTo>
                <a:lnTo>
                  <a:pt x="41420" y="31252"/>
                </a:lnTo>
                <a:lnTo>
                  <a:pt x="41487" y="31252"/>
                </a:lnTo>
                <a:lnTo>
                  <a:pt x="41550" y="31242"/>
                </a:lnTo>
                <a:lnTo>
                  <a:pt x="41617" y="31233"/>
                </a:lnTo>
                <a:lnTo>
                  <a:pt x="41680" y="31214"/>
                </a:lnTo>
                <a:lnTo>
                  <a:pt x="41748" y="31195"/>
                </a:lnTo>
                <a:lnTo>
                  <a:pt x="41810" y="31157"/>
                </a:lnTo>
                <a:lnTo>
                  <a:pt x="41873" y="31128"/>
                </a:lnTo>
                <a:lnTo>
                  <a:pt x="41931" y="31081"/>
                </a:lnTo>
                <a:lnTo>
                  <a:pt x="41993" y="31033"/>
                </a:lnTo>
                <a:lnTo>
                  <a:pt x="42051" y="30976"/>
                </a:lnTo>
                <a:lnTo>
                  <a:pt x="42104" y="30910"/>
                </a:lnTo>
                <a:lnTo>
                  <a:pt x="42157" y="30834"/>
                </a:lnTo>
                <a:lnTo>
                  <a:pt x="42205" y="30758"/>
                </a:lnTo>
                <a:lnTo>
                  <a:pt x="42254" y="30682"/>
                </a:lnTo>
                <a:lnTo>
                  <a:pt x="42297" y="30587"/>
                </a:lnTo>
                <a:lnTo>
                  <a:pt x="42340" y="30492"/>
                </a:lnTo>
                <a:lnTo>
                  <a:pt x="42379" y="30388"/>
                </a:lnTo>
                <a:lnTo>
                  <a:pt x="42413" y="30283"/>
                </a:lnTo>
                <a:lnTo>
                  <a:pt x="42442" y="30160"/>
                </a:lnTo>
                <a:lnTo>
                  <a:pt x="42803" y="28631"/>
                </a:lnTo>
                <a:lnTo>
                  <a:pt x="43174" y="27111"/>
                </a:lnTo>
                <a:lnTo>
                  <a:pt x="43550" y="25602"/>
                </a:lnTo>
                <a:lnTo>
                  <a:pt x="43936" y="24111"/>
                </a:lnTo>
                <a:lnTo>
                  <a:pt x="44327" y="22620"/>
                </a:lnTo>
                <a:lnTo>
                  <a:pt x="44727" y="21138"/>
                </a:lnTo>
                <a:lnTo>
                  <a:pt x="45136" y="19666"/>
                </a:lnTo>
                <a:lnTo>
                  <a:pt x="45551" y="18204"/>
                </a:lnTo>
                <a:lnTo>
                  <a:pt x="45975" y="16761"/>
                </a:lnTo>
                <a:lnTo>
                  <a:pt x="46404" y="15317"/>
                </a:lnTo>
                <a:lnTo>
                  <a:pt x="46843" y="13883"/>
                </a:lnTo>
                <a:lnTo>
                  <a:pt x="47291" y="12459"/>
                </a:lnTo>
                <a:lnTo>
                  <a:pt x="47744" y="11035"/>
                </a:lnTo>
                <a:lnTo>
                  <a:pt x="48207" y="9629"/>
                </a:lnTo>
                <a:lnTo>
                  <a:pt x="48680" y="8224"/>
                </a:lnTo>
                <a:lnTo>
                  <a:pt x="49157" y="6837"/>
                </a:lnTo>
                <a:lnTo>
                  <a:pt x="49475" y="8186"/>
                </a:lnTo>
                <a:lnTo>
                  <a:pt x="49798" y="9525"/>
                </a:lnTo>
                <a:lnTo>
                  <a:pt x="50126" y="10864"/>
                </a:lnTo>
                <a:lnTo>
                  <a:pt x="50458" y="12203"/>
                </a:lnTo>
                <a:lnTo>
                  <a:pt x="50791" y="13523"/>
                </a:lnTo>
                <a:lnTo>
                  <a:pt x="51133" y="14852"/>
                </a:lnTo>
                <a:lnTo>
                  <a:pt x="51476" y="16172"/>
                </a:lnTo>
                <a:lnTo>
                  <a:pt x="51828" y="17482"/>
                </a:lnTo>
                <a:lnTo>
                  <a:pt x="52179" y="18793"/>
                </a:lnTo>
                <a:lnTo>
                  <a:pt x="52541" y="20094"/>
                </a:lnTo>
                <a:lnTo>
                  <a:pt x="52907" y="21395"/>
                </a:lnTo>
                <a:lnTo>
                  <a:pt x="53279" y="22686"/>
                </a:lnTo>
                <a:lnTo>
                  <a:pt x="53650" y="23978"/>
                </a:lnTo>
                <a:lnTo>
                  <a:pt x="54035" y="25260"/>
                </a:lnTo>
                <a:lnTo>
                  <a:pt x="54421" y="26542"/>
                </a:lnTo>
                <a:lnTo>
                  <a:pt x="54811" y="27814"/>
                </a:lnTo>
                <a:lnTo>
                  <a:pt x="54860" y="27957"/>
                </a:lnTo>
                <a:lnTo>
                  <a:pt x="54918" y="28089"/>
                </a:lnTo>
                <a:lnTo>
                  <a:pt x="54971" y="28194"/>
                </a:lnTo>
                <a:lnTo>
                  <a:pt x="55033" y="28289"/>
                </a:lnTo>
                <a:lnTo>
                  <a:pt x="55096" y="28365"/>
                </a:lnTo>
                <a:lnTo>
                  <a:pt x="55159" y="28431"/>
                </a:lnTo>
                <a:lnTo>
                  <a:pt x="55226" y="28479"/>
                </a:lnTo>
                <a:lnTo>
                  <a:pt x="55294" y="28507"/>
                </a:lnTo>
                <a:lnTo>
                  <a:pt x="55361" y="28526"/>
                </a:lnTo>
                <a:lnTo>
                  <a:pt x="55429" y="28536"/>
                </a:lnTo>
                <a:lnTo>
                  <a:pt x="55496" y="28526"/>
                </a:lnTo>
                <a:lnTo>
                  <a:pt x="55564" y="28507"/>
                </a:lnTo>
                <a:lnTo>
                  <a:pt x="55631" y="28469"/>
                </a:lnTo>
                <a:lnTo>
                  <a:pt x="55694" y="28431"/>
                </a:lnTo>
                <a:lnTo>
                  <a:pt x="55756" y="28374"/>
                </a:lnTo>
                <a:lnTo>
                  <a:pt x="55819" y="28308"/>
                </a:lnTo>
                <a:lnTo>
                  <a:pt x="55877" y="28241"/>
                </a:lnTo>
                <a:lnTo>
                  <a:pt x="55930" y="28156"/>
                </a:lnTo>
                <a:lnTo>
                  <a:pt x="55983" y="28061"/>
                </a:lnTo>
                <a:lnTo>
                  <a:pt x="56031" y="27966"/>
                </a:lnTo>
                <a:lnTo>
                  <a:pt x="56070" y="27862"/>
                </a:lnTo>
                <a:lnTo>
                  <a:pt x="56108" y="27748"/>
                </a:lnTo>
                <a:lnTo>
                  <a:pt x="56142" y="27624"/>
                </a:lnTo>
                <a:lnTo>
                  <a:pt x="56166" y="27501"/>
                </a:lnTo>
                <a:lnTo>
                  <a:pt x="56185" y="27368"/>
                </a:lnTo>
                <a:lnTo>
                  <a:pt x="56200" y="27225"/>
                </a:lnTo>
                <a:lnTo>
                  <a:pt x="56205" y="27083"/>
                </a:lnTo>
                <a:lnTo>
                  <a:pt x="56200" y="26940"/>
                </a:lnTo>
                <a:lnTo>
                  <a:pt x="56190" y="26789"/>
                </a:lnTo>
                <a:lnTo>
                  <a:pt x="56171" y="26637"/>
                </a:lnTo>
                <a:lnTo>
                  <a:pt x="56147" y="26485"/>
                </a:lnTo>
                <a:lnTo>
                  <a:pt x="56108" y="26323"/>
                </a:lnTo>
                <a:lnTo>
                  <a:pt x="55713" y="24832"/>
                </a:lnTo>
                <a:lnTo>
                  <a:pt x="55318" y="23341"/>
                </a:lnTo>
                <a:lnTo>
                  <a:pt x="54932" y="21851"/>
                </a:lnTo>
                <a:lnTo>
                  <a:pt x="54551" y="20350"/>
                </a:lnTo>
                <a:lnTo>
                  <a:pt x="54170" y="18850"/>
                </a:lnTo>
                <a:lnTo>
                  <a:pt x="53799" y="17340"/>
                </a:lnTo>
                <a:lnTo>
                  <a:pt x="53433" y="15830"/>
                </a:lnTo>
                <a:lnTo>
                  <a:pt x="53071" y="14311"/>
                </a:lnTo>
                <a:lnTo>
                  <a:pt x="52715" y="12791"/>
                </a:lnTo>
                <a:lnTo>
                  <a:pt x="52363" y="11262"/>
                </a:lnTo>
                <a:lnTo>
                  <a:pt x="52020" y="9734"/>
                </a:lnTo>
                <a:lnTo>
                  <a:pt x="51678" y="8195"/>
                </a:lnTo>
                <a:lnTo>
                  <a:pt x="51345" y="6657"/>
                </a:lnTo>
                <a:lnTo>
                  <a:pt x="51018" y="5109"/>
                </a:lnTo>
                <a:lnTo>
                  <a:pt x="50695" y="3552"/>
                </a:lnTo>
                <a:lnTo>
                  <a:pt x="50376" y="1985"/>
                </a:lnTo>
                <a:lnTo>
                  <a:pt x="50343" y="1823"/>
                </a:lnTo>
                <a:lnTo>
                  <a:pt x="50304" y="1671"/>
                </a:lnTo>
                <a:lnTo>
                  <a:pt x="50261" y="1529"/>
                </a:lnTo>
                <a:lnTo>
                  <a:pt x="50217" y="1396"/>
                </a:lnTo>
                <a:lnTo>
                  <a:pt x="50164" y="1273"/>
                </a:lnTo>
                <a:lnTo>
                  <a:pt x="50111" y="1149"/>
                </a:lnTo>
                <a:lnTo>
                  <a:pt x="50058" y="1045"/>
                </a:lnTo>
                <a:lnTo>
                  <a:pt x="50000" y="950"/>
                </a:lnTo>
                <a:lnTo>
                  <a:pt x="49943" y="855"/>
                </a:lnTo>
                <a:lnTo>
                  <a:pt x="49880" y="779"/>
                </a:lnTo>
                <a:lnTo>
                  <a:pt x="49817" y="703"/>
                </a:lnTo>
                <a:lnTo>
                  <a:pt x="49750" y="646"/>
                </a:lnTo>
                <a:lnTo>
                  <a:pt x="49682" y="589"/>
                </a:lnTo>
                <a:lnTo>
                  <a:pt x="49615" y="551"/>
                </a:lnTo>
                <a:lnTo>
                  <a:pt x="49543" y="513"/>
                </a:lnTo>
                <a:lnTo>
                  <a:pt x="49475" y="494"/>
                </a:lnTo>
                <a:lnTo>
                  <a:pt x="49403" y="475"/>
                </a:lnTo>
                <a:lnTo>
                  <a:pt x="49330" y="475"/>
                </a:lnTo>
                <a:lnTo>
                  <a:pt x="49258" y="484"/>
                </a:lnTo>
                <a:lnTo>
                  <a:pt x="49186" y="494"/>
                </a:lnTo>
                <a:lnTo>
                  <a:pt x="49118" y="522"/>
                </a:lnTo>
                <a:lnTo>
                  <a:pt x="49046" y="560"/>
                </a:lnTo>
                <a:lnTo>
                  <a:pt x="48974" y="598"/>
                </a:lnTo>
                <a:lnTo>
                  <a:pt x="48906" y="655"/>
                </a:lnTo>
                <a:lnTo>
                  <a:pt x="48834" y="722"/>
                </a:lnTo>
                <a:lnTo>
                  <a:pt x="48771" y="798"/>
                </a:lnTo>
                <a:lnTo>
                  <a:pt x="48704" y="883"/>
                </a:lnTo>
                <a:lnTo>
                  <a:pt x="48641" y="988"/>
                </a:lnTo>
                <a:lnTo>
                  <a:pt x="48578" y="1092"/>
                </a:lnTo>
                <a:lnTo>
                  <a:pt x="48516" y="1206"/>
                </a:lnTo>
                <a:lnTo>
                  <a:pt x="48458" y="1339"/>
                </a:lnTo>
                <a:lnTo>
                  <a:pt x="48405" y="1481"/>
                </a:lnTo>
                <a:lnTo>
                  <a:pt x="47889" y="2887"/>
                </a:lnTo>
                <a:lnTo>
                  <a:pt x="47383" y="4292"/>
                </a:lnTo>
                <a:lnTo>
                  <a:pt x="46886" y="5717"/>
                </a:lnTo>
                <a:lnTo>
                  <a:pt x="46399" y="7151"/>
                </a:lnTo>
                <a:lnTo>
                  <a:pt x="45917" y="8585"/>
                </a:lnTo>
                <a:lnTo>
                  <a:pt x="45450" y="10037"/>
                </a:lnTo>
                <a:lnTo>
                  <a:pt x="44987" y="11500"/>
                </a:lnTo>
                <a:lnTo>
                  <a:pt x="44534" y="12962"/>
                </a:lnTo>
                <a:lnTo>
                  <a:pt x="44090" y="14444"/>
                </a:lnTo>
                <a:lnTo>
                  <a:pt x="43657" y="15925"/>
                </a:lnTo>
                <a:lnTo>
                  <a:pt x="43227" y="17425"/>
                </a:lnTo>
                <a:lnTo>
                  <a:pt x="42808" y="18935"/>
                </a:lnTo>
                <a:lnTo>
                  <a:pt x="42398" y="20445"/>
                </a:lnTo>
                <a:lnTo>
                  <a:pt x="41998" y="21974"/>
                </a:lnTo>
                <a:lnTo>
                  <a:pt x="41603" y="23512"/>
                </a:lnTo>
                <a:lnTo>
                  <a:pt x="41212" y="25060"/>
                </a:lnTo>
                <a:lnTo>
                  <a:pt x="40595" y="23645"/>
                </a:lnTo>
                <a:lnTo>
                  <a:pt x="39988" y="22221"/>
                </a:lnTo>
                <a:lnTo>
                  <a:pt x="39385" y="20787"/>
                </a:lnTo>
                <a:lnTo>
                  <a:pt x="38788" y="19334"/>
                </a:lnTo>
                <a:lnTo>
                  <a:pt x="38204" y="17881"/>
                </a:lnTo>
                <a:lnTo>
                  <a:pt x="37621" y="16409"/>
                </a:lnTo>
                <a:lnTo>
                  <a:pt x="37052" y="14928"/>
                </a:lnTo>
                <a:lnTo>
                  <a:pt x="36488" y="13437"/>
                </a:lnTo>
                <a:lnTo>
                  <a:pt x="35929" y="11937"/>
                </a:lnTo>
                <a:lnTo>
                  <a:pt x="35379" y="10427"/>
                </a:lnTo>
                <a:lnTo>
                  <a:pt x="34840" y="8898"/>
                </a:lnTo>
                <a:lnTo>
                  <a:pt x="34304" y="7360"/>
                </a:lnTo>
                <a:lnTo>
                  <a:pt x="33779" y="5812"/>
                </a:lnTo>
                <a:lnTo>
                  <a:pt x="33258" y="4254"/>
                </a:lnTo>
                <a:lnTo>
                  <a:pt x="32747" y="2678"/>
                </a:lnTo>
                <a:lnTo>
                  <a:pt x="32246" y="1092"/>
                </a:lnTo>
                <a:lnTo>
                  <a:pt x="32203" y="969"/>
                </a:lnTo>
                <a:lnTo>
                  <a:pt x="32159" y="855"/>
                </a:lnTo>
                <a:lnTo>
                  <a:pt x="32106" y="741"/>
                </a:lnTo>
                <a:lnTo>
                  <a:pt x="32053" y="636"/>
                </a:lnTo>
                <a:lnTo>
                  <a:pt x="32000" y="541"/>
                </a:lnTo>
                <a:lnTo>
                  <a:pt x="31942" y="456"/>
                </a:lnTo>
                <a:lnTo>
                  <a:pt x="31880" y="370"/>
                </a:lnTo>
                <a:lnTo>
                  <a:pt x="31817" y="304"/>
                </a:lnTo>
                <a:lnTo>
                  <a:pt x="31750" y="237"/>
                </a:lnTo>
                <a:lnTo>
                  <a:pt x="31682" y="181"/>
                </a:lnTo>
                <a:lnTo>
                  <a:pt x="31615" y="124"/>
                </a:lnTo>
                <a:lnTo>
                  <a:pt x="31542" y="86"/>
                </a:lnTo>
                <a:lnTo>
                  <a:pt x="31470" y="57"/>
                </a:lnTo>
                <a:lnTo>
                  <a:pt x="31398" y="29"/>
                </a:lnTo>
                <a:lnTo>
                  <a:pt x="31325" y="10"/>
                </a:lnTo>
                <a:lnTo>
                  <a:pt x="3125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198" name="Google Shape;198;p10"/>
          <p:cNvSpPr/>
          <p:nvPr/>
        </p:nvSpPr>
        <p:spPr>
          <a:xfrm>
            <a:off x="-135826" y="851347"/>
            <a:ext cx="370530" cy="634627"/>
          </a:xfrm>
          <a:custGeom>
            <a:rect b="b" l="l" r="r" t="t"/>
            <a:pathLst>
              <a:path extrusionOk="0" h="45838" w="17186">
                <a:moveTo>
                  <a:pt x="969" y="0"/>
                </a:moveTo>
                <a:lnTo>
                  <a:pt x="902" y="10"/>
                </a:lnTo>
                <a:lnTo>
                  <a:pt x="844" y="29"/>
                </a:lnTo>
                <a:lnTo>
                  <a:pt x="781" y="57"/>
                </a:lnTo>
                <a:lnTo>
                  <a:pt x="728" y="86"/>
                </a:lnTo>
                <a:lnTo>
                  <a:pt x="670" y="114"/>
                </a:lnTo>
                <a:lnTo>
                  <a:pt x="617" y="152"/>
                </a:lnTo>
                <a:lnTo>
                  <a:pt x="569" y="200"/>
                </a:lnTo>
                <a:lnTo>
                  <a:pt x="521" y="247"/>
                </a:lnTo>
                <a:lnTo>
                  <a:pt x="473" y="304"/>
                </a:lnTo>
                <a:lnTo>
                  <a:pt x="429" y="361"/>
                </a:lnTo>
                <a:lnTo>
                  <a:pt x="391" y="428"/>
                </a:lnTo>
                <a:lnTo>
                  <a:pt x="347" y="494"/>
                </a:lnTo>
                <a:lnTo>
                  <a:pt x="275" y="637"/>
                </a:lnTo>
                <a:lnTo>
                  <a:pt x="212" y="798"/>
                </a:lnTo>
                <a:lnTo>
                  <a:pt x="154" y="969"/>
                </a:lnTo>
                <a:lnTo>
                  <a:pt x="111" y="1149"/>
                </a:lnTo>
                <a:lnTo>
                  <a:pt x="72" y="1339"/>
                </a:lnTo>
                <a:lnTo>
                  <a:pt x="39" y="1539"/>
                </a:lnTo>
                <a:lnTo>
                  <a:pt x="19" y="1738"/>
                </a:lnTo>
                <a:lnTo>
                  <a:pt x="5" y="1947"/>
                </a:lnTo>
                <a:lnTo>
                  <a:pt x="0" y="2156"/>
                </a:lnTo>
                <a:lnTo>
                  <a:pt x="5" y="2365"/>
                </a:lnTo>
                <a:lnTo>
                  <a:pt x="19" y="2574"/>
                </a:lnTo>
                <a:lnTo>
                  <a:pt x="44" y="2783"/>
                </a:lnTo>
                <a:lnTo>
                  <a:pt x="72" y="2982"/>
                </a:lnTo>
                <a:lnTo>
                  <a:pt x="111" y="3181"/>
                </a:lnTo>
                <a:lnTo>
                  <a:pt x="159" y="3371"/>
                </a:lnTo>
                <a:lnTo>
                  <a:pt x="212" y="3552"/>
                </a:lnTo>
                <a:lnTo>
                  <a:pt x="280" y="3723"/>
                </a:lnTo>
                <a:lnTo>
                  <a:pt x="352" y="3875"/>
                </a:lnTo>
                <a:lnTo>
                  <a:pt x="434" y="4017"/>
                </a:lnTo>
                <a:lnTo>
                  <a:pt x="477" y="4084"/>
                </a:lnTo>
                <a:lnTo>
                  <a:pt x="521" y="4141"/>
                </a:lnTo>
                <a:lnTo>
                  <a:pt x="569" y="4198"/>
                </a:lnTo>
                <a:lnTo>
                  <a:pt x="622" y="4255"/>
                </a:lnTo>
                <a:lnTo>
                  <a:pt x="675" y="4302"/>
                </a:lnTo>
                <a:lnTo>
                  <a:pt x="728" y="4340"/>
                </a:lnTo>
                <a:lnTo>
                  <a:pt x="786" y="4378"/>
                </a:lnTo>
                <a:lnTo>
                  <a:pt x="844" y="4416"/>
                </a:lnTo>
                <a:lnTo>
                  <a:pt x="906" y="4435"/>
                </a:lnTo>
                <a:lnTo>
                  <a:pt x="969" y="4463"/>
                </a:lnTo>
                <a:lnTo>
                  <a:pt x="1032" y="4473"/>
                </a:lnTo>
                <a:lnTo>
                  <a:pt x="1099" y="4482"/>
                </a:lnTo>
                <a:lnTo>
                  <a:pt x="1605" y="4530"/>
                </a:lnTo>
                <a:lnTo>
                  <a:pt x="2131" y="4587"/>
                </a:lnTo>
                <a:lnTo>
                  <a:pt x="2661" y="4672"/>
                </a:lnTo>
                <a:lnTo>
                  <a:pt x="3211" y="4767"/>
                </a:lnTo>
                <a:lnTo>
                  <a:pt x="3760" y="4891"/>
                </a:lnTo>
                <a:lnTo>
                  <a:pt x="4324" y="5024"/>
                </a:lnTo>
                <a:lnTo>
                  <a:pt x="4604" y="5100"/>
                </a:lnTo>
                <a:lnTo>
                  <a:pt x="4888" y="5185"/>
                </a:lnTo>
                <a:lnTo>
                  <a:pt x="5173" y="5280"/>
                </a:lnTo>
                <a:lnTo>
                  <a:pt x="5457" y="5375"/>
                </a:lnTo>
                <a:lnTo>
                  <a:pt x="5742" y="5480"/>
                </a:lnTo>
                <a:lnTo>
                  <a:pt x="6026" y="5593"/>
                </a:lnTo>
                <a:lnTo>
                  <a:pt x="6310" y="5707"/>
                </a:lnTo>
                <a:lnTo>
                  <a:pt x="6595" y="5831"/>
                </a:lnTo>
                <a:lnTo>
                  <a:pt x="6879" y="5964"/>
                </a:lnTo>
                <a:lnTo>
                  <a:pt x="7159" y="6097"/>
                </a:lnTo>
                <a:lnTo>
                  <a:pt x="7443" y="6249"/>
                </a:lnTo>
                <a:lnTo>
                  <a:pt x="7723" y="6401"/>
                </a:lnTo>
                <a:lnTo>
                  <a:pt x="7998" y="6562"/>
                </a:lnTo>
                <a:lnTo>
                  <a:pt x="8272" y="6733"/>
                </a:lnTo>
                <a:lnTo>
                  <a:pt x="8547" y="6913"/>
                </a:lnTo>
                <a:lnTo>
                  <a:pt x="8822" y="7103"/>
                </a:lnTo>
                <a:lnTo>
                  <a:pt x="9087" y="7293"/>
                </a:lnTo>
                <a:lnTo>
                  <a:pt x="9352" y="7502"/>
                </a:lnTo>
                <a:lnTo>
                  <a:pt x="9617" y="7721"/>
                </a:lnTo>
                <a:lnTo>
                  <a:pt x="9878" y="7939"/>
                </a:lnTo>
                <a:lnTo>
                  <a:pt x="10133" y="8176"/>
                </a:lnTo>
                <a:lnTo>
                  <a:pt x="10384" y="8414"/>
                </a:lnTo>
                <a:lnTo>
                  <a:pt x="10630" y="8670"/>
                </a:lnTo>
                <a:lnTo>
                  <a:pt x="10876" y="8936"/>
                </a:lnTo>
                <a:lnTo>
                  <a:pt x="11112" y="9211"/>
                </a:lnTo>
                <a:lnTo>
                  <a:pt x="11348" y="9496"/>
                </a:lnTo>
                <a:lnTo>
                  <a:pt x="11575" y="9791"/>
                </a:lnTo>
                <a:lnTo>
                  <a:pt x="11801" y="10095"/>
                </a:lnTo>
                <a:lnTo>
                  <a:pt x="12018" y="10408"/>
                </a:lnTo>
                <a:lnTo>
                  <a:pt x="12230" y="10740"/>
                </a:lnTo>
                <a:lnTo>
                  <a:pt x="12437" y="11073"/>
                </a:lnTo>
                <a:lnTo>
                  <a:pt x="12635" y="11424"/>
                </a:lnTo>
                <a:lnTo>
                  <a:pt x="12828" y="11794"/>
                </a:lnTo>
                <a:lnTo>
                  <a:pt x="13016" y="12165"/>
                </a:lnTo>
                <a:lnTo>
                  <a:pt x="13194" y="12554"/>
                </a:lnTo>
                <a:lnTo>
                  <a:pt x="13368" y="12953"/>
                </a:lnTo>
                <a:lnTo>
                  <a:pt x="13532" y="13361"/>
                </a:lnTo>
                <a:lnTo>
                  <a:pt x="13686" y="13789"/>
                </a:lnTo>
                <a:lnTo>
                  <a:pt x="13835" y="14225"/>
                </a:lnTo>
                <a:lnTo>
                  <a:pt x="13975" y="14672"/>
                </a:lnTo>
                <a:lnTo>
                  <a:pt x="14110" y="15137"/>
                </a:lnTo>
                <a:lnTo>
                  <a:pt x="14231" y="15621"/>
                </a:lnTo>
                <a:lnTo>
                  <a:pt x="14346" y="16106"/>
                </a:lnTo>
                <a:lnTo>
                  <a:pt x="14452" y="16609"/>
                </a:lnTo>
                <a:lnTo>
                  <a:pt x="14549" y="17131"/>
                </a:lnTo>
                <a:lnTo>
                  <a:pt x="14592" y="17397"/>
                </a:lnTo>
                <a:lnTo>
                  <a:pt x="14631" y="17663"/>
                </a:lnTo>
                <a:lnTo>
                  <a:pt x="14674" y="17938"/>
                </a:lnTo>
                <a:lnTo>
                  <a:pt x="14708" y="18214"/>
                </a:lnTo>
                <a:lnTo>
                  <a:pt x="14742" y="18489"/>
                </a:lnTo>
                <a:lnTo>
                  <a:pt x="14775" y="18774"/>
                </a:lnTo>
                <a:lnTo>
                  <a:pt x="14804" y="19059"/>
                </a:lnTo>
                <a:lnTo>
                  <a:pt x="14828" y="19353"/>
                </a:lnTo>
                <a:lnTo>
                  <a:pt x="14853" y="19648"/>
                </a:lnTo>
                <a:lnTo>
                  <a:pt x="14877" y="19942"/>
                </a:lnTo>
                <a:lnTo>
                  <a:pt x="14891" y="20246"/>
                </a:lnTo>
                <a:lnTo>
                  <a:pt x="14910" y="20550"/>
                </a:lnTo>
                <a:lnTo>
                  <a:pt x="14920" y="20863"/>
                </a:lnTo>
                <a:lnTo>
                  <a:pt x="14930" y="21177"/>
                </a:lnTo>
                <a:lnTo>
                  <a:pt x="14944" y="21794"/>
                </a:lnTo>
                <a:lnTo>
                  <a:pt x="14944" y="22392"/>
                </a:lnTo>
                <a:lnTo>
                  <a:pt x="14930" y="22981"/>
                </a:lnTo>
                <a:lnTo>
                  <a:pt x="14910" y="23560"/>
                </a:lnTo>
                <a:lnTo>
                  <a:pt x="14877" y="24130"/>
                </a:lnTo>
                <a:lnTo>
                  <a:pt x="14833" y="24690"/>
                </a:lnTo>
                <a:lnTo>
                  <a:pt x="14785" y="25231"/>
                </a:lnTo>
                <a:lnTo>
                  <a:pt x="14722" y="25773"/>
                </a:lnTo>
                <a:lnTo>
                  <a:pt x="14650" y="26295"/>
                </a:lnTo>
                <a:lnTo>
                  <a:pt x="14568" y="26817"/>
                </a:lnTo>
                <a:lnTo>
                  <a:pt x="14481" y="27321"/>
                </a:lnTo>
                <a:lnTo>
                  <a:pt x="14385" y="27814"/>
                </a:lnTo>
                <a:lnTo>
                  <a:pt x="14274" y="28299"/>
                </a:lnTo>
                <a:lnTo>
                  <a:pt x="14163" y="28773"/>
                </a:lnTo>
                <a:lnTo>
                  <a:pt x="14038" y="29248"/>
                </a:lnTo>
                <a:lnTo>
                  <a:pt x="13908" y="29704"/>
                </a:lnTo>
                <a:lnTo>
                  <a:pt x="13768" y="30150"/>
                </a:lnTo>
                <a:lnTo>
                  <a:pt x="13623" y="30587"/>
                </a:lnTo>
                <a:lnTo>
                  <a:pt x="13469" y="31014"/>
                </a:lnTo>
                <a:lnTo>
                  <a:pt x="13310" y="31442"/>
                </a:lnTo>
                <a:lnTo>
                  <a:pt x="13141" y="31850"/>
                </a:lnTo>
                <a:lnTo>
                  <a:pt x="12968" y="32249"/>
                </a:lnTo>
                <a:lnTo>
                  <a:pt x="12789" y="32648"/>
                </a:lnTo>
                <a:lnTo>
                  <a:pt x="12601" y="33028"/>
                </a:lnTo>
                <a:lnTo>
                  <a:pt x="12413" y="33407"/>
                </a:lnTo>
                <a:lnTo>
                  <a:pt x="12216" y="33778"/>
                </a:lnTo>
                <a:lnTo>
                  <a:pt x="12013" y="34139"/>
                </a:lnTo>
                <a:lnTo>
                  <a:pt x="11806" y="34500"/>
                </a:lnTo>
                <a:lnTo>
                  <a:pt x="11594" y="34841"/>
                </a:lnTo>
                <a:lnTo>
                  <a:pt x="11377" y="35183"/>
                </a:lnTo>
                <a:lnTo>
                  <a:pt x="11155" y="35516"/>
                </a:lnTo>
                <a:lnTo>
                  <a:pt x="10929" y="35838"/>
                </a:lnTo>
                <a:lnTo>
                  <a:pt x="10697" y="36152"/>
                </a:lnTo>
                <a:lnTo>
                  <a:pt x="10466" y="36465"/>
                </a:lnTo>
                <a:lnTo>
                  <a:pt x="10230" y="36760"/>
                </a:lnTo>
                <a:lnTo>
                  <a:pt x="9989" y="37063"/>
                </a:lnTo>
                <a:lnTo>
                  <a:pt x="9747" y="37348"/>
                </a:lnTo>
                <a:lnTo>
                  <a:pt x="9502" y="37633"/>
                </a:lnTo>
                <a:lnTo>
                  <a:pt x="9251" y="37909"/>
                </a:lnTo>
                <a:lnTo>
                  <a:pt x="9000" y="38175"/>
                </a:lnTo>
                <a:lnTo>
                  <a:pt x="8750" y="38440"/>
                </a:lnTo>
                <a:lnTo>
                  <a:pt x="8494" y="38697"/>
                </a:lnTo>
                <a:lnTo>
                  <a:pt x="8239" y="38953"/>
                </a:lnTo>
                <a:lnTo>
                  <a:pt x="7978" y="39200"/>
                </a:lnTo>
                <a:lnTo>
                  <a:pt x="7723" y="39438"/>
                </a:lnTo>
                <a:lnTo>
                  <a:pt x="7463" y="39675"/>
                </a:lnTo>
                <a:lnTo>
                  <a:pt x="6937" y="40131"/>
                </a:lnTo>
                <a:lnTo>
                  <a:pt x="6416" y="40568"/>
                </a:lnTo>
                <a:lnTo>
                  <a:pt x="5891" y="40985"/>
                </a:lnTo>
                <a:lnTo>
                  <a:pt x="5375" y="41384"/>
                </a:lnTo>
                <a:lnTo>
                  <a:pt x="4859" y="41764"/>
                </a:lnTo>
                <a:lnTo>
                  <a:pt x="4348" y="42134"/>
                </a:lnTo>
                <a:lnTo>
                  <a:pt x="3847" y="42486"/>
                </a:lnTo>
                <a:lnTo>
                  <a:pt x="2878" y="43150"/>
                </a:lnTo>
                <a:lnTo>
                  <a:pt x="2796" y="43207"/>
                </a:lnTo>
                <a:lnTo>
                  <a:pt x="2724" y="43274"/>
                </a:lnTo>
                <a:lnTo>
                  <a:pt x="2661" y="43359"/>
                </a:lnTo>
                <a:lnTo>
                  <a:pt x="2603" y="43445"/>
                </a:lnTo>
                <a:lnTo>
                  <a:pt x="2550" y="43540"/>
                </a:lnTo>
                <a:lnTo>
                  <a:pt x="2507" y="43635"/>
                </a:lnTo>
                <a:lnTo>
                  <a:pt x="2468" y="43739"/>
                </a:lnTo>
                <a:lnTo>
                  <a:pt x="2439" y="43853"/>
                </a:lnTo>
                <a:lnTo>
                  <a:pt x="2415" y="43967"/>
                </a:lnTo>
                <a:lnTo>
                  <a:pt x="2396" y="44081"/>
                </a:lnTo>
                <a:lnTo>
                  <a:pt x="2382" y="44195"/>
                </a:lnTo>
                <a:lnTo>
                  <a:pt x="2377" y="44318"/>
                </a:lnTo>
                <a:lnTo>
                  <a:pt x="2372" y="44442"/>
                </a:lnTo>
                <a:lnTo>
                  <a:pt x="2377" y="44565"/>
                </a:lnTo>
                <a:lnTo>
                  <a:pt x="2386" y="44679"/>
                </a:lnTo>
                <a:lnTo>
                  <a:pt x="2401" y="44803"/>
                </a:lnTo>
                <a:lnTo>
                  <a:pt x="2425" y="44917"/>
                </a:lnTo>
                <a:lnTo>
                  <a:pt x="2449" y="45031"/>
                </a:lnTo>
                <a:lnTo>
                  <a:pt x="2478" y="45135"/>
                </a:lnTo>
                <a:lnTo>
                  <a:pt x="2512" y="45240"/>
                </a:lnTo>
                <a:lnTo>
                  <a:pt x="2550" y="45335"/>
                </a:lnTo>
                <a:lnTo>
                  <a:pt x="2598" y="45430"/>
                </a:lnTo>
                <a:lnTo>
                  <a:pt x="2647" y="45515"/>
                </a:lnTo>
                <a:lnTo>
                  <a:pt x="2695" y="45591"/>
                </a:lnTo>
                <a:lnTo>
                  <a:pt x="2753" y="45657"/>
                </a:lnTo>
                <a:lnTo>
                  <a:pt x="2815" y="45714"/>
                </a:lnTo>
                <a:lnTo>
                  <a:pt x="2878" y="45762"/>
                </a:lnTo>
                <a:lnTo>
                  <a:pt x="2946" y="45800"/>
                </a:lnTo>
                <a:lnTo>
                  <a:pt x="3018" y="45828"/>
                </a:lnTo>
                <a:lnTo>
                  <a:pt x="3090" y="45838"/>
                </a:lnTo>
                <a:lnTo>
                  <a:pt x="3172" y="45838"/>
                </a:lnTo>
                <a:lnTo>
                  <a:pt x="3249" y="45828"/>
                </a:lnTo>
                <a:lnTo>
                  <a:pt x="3567" y="45733"/>
                </a:lnTo>
                <a:lnTo>
                  <a:pt x="3886" y="45629"/>
                </a:lnTo>
                <a:lnTo>
                  <a:pt x="4209" y="45515"/>
                </a:lnTo>
                <a:lnTo>
                  <a:pt x="4532" y="45392"/>
                </a:lnTo>
                <a:lnTo>
                  <a:pt x="4855" y="45259"/>
                </a:lnTo>
                <a:lnTo>
                  <a:pt x="5182" y="45107"/>
                </a:lnTo>
                <a:lnTo>
                  <a:pt x="5505" y="44945"/>
                </a:lnTo>
                <a:lnTo>
                  <a:pt x="5833" y="44784"/>
                </a:lnTo>
                <a:lnTo>
                  <a:pt x="6161" y="44603"/>
                </a:lnTo>
                <a:lnTo>
                  <a:pt x="6489" y="44404"/>
                </a:lnTo>
                <a:lnTo>
                  <a:pt x="6817" y="44205"/>
                </a:lnTo>
                <a:lnTo>
                  <a:pt x="7140" y="43996"/>
                </a:lnTo>
                <a:lnTo>
                  <a:pt x="7467" y="43768"/>
                </a:lnTo>
                <a:lnTo>
                  <a:pt x="7790" y="43530"/>
                </a:lnTo>
                <a:lnTo>
                  <a:pt x="8113" y="43293"/>
                </a:lnTo>
                <a:lnTo>
                  <a:pt x="8436" y="43037"/>
                </a:lnTo>
                <a:lnTo>
                  <a:pt x="8759" y="42771"/>
                </a:lnTo>
                <a:lnTo>
                  <a:pt x="9077" y="42486"/>
                </a:lnTo>
                <a:lnTo>
                  <a:pt x="9391" y="42201"/>
                </a:lnTo>
                <a:lnTo>
                  <a:pt x="9709" y="41906"/>
                </a:lnTo>
                <a:lnTo>
                  <a:pt x="10017" y="41593"/>
                </a:lnTo>
                <a:lnTo>
                  <a:pt x="10326" y="41270"/>
                </a:lnTo>
                <a:lnTo>
                  <a:pt x="10630" y="40947"/>
                </a:lnTo>
                <a:lnTo>
                  <a:pt x="10933" y="40606"/>
                </a:lnTo>
                <a:lnTo>
                  <a:pt x="11227" y="40254"/>
                </a:lnTo>
                <a:lnTo>
                  <a:pt x="11521" y="39893"/>
                </a:lnTo>
                <a:lnTo>
                  <a:pt x="11811" y="39513"/>
                </a:lnTo>
                <a:lnTo>
                  <a:pt x="12095" y="39134"/>
                </a:lnTo>
                <a:lnTo>
                  <a:pt x="12375" y="38744"/>
                </a:lnTo>
                <a:lnTo>
                  <a:pt x="12650" y="38336"/>
                </a:lnTo>
                <a:lnTo>
                  <a:pt x="12915" y="37928"/>
                </a:lnTo>
                <a:lnTo>
                  <a:pt x="13180" y="37500"/>
                </a:lnTo>
                <a:lnTo>
                  <a:pt x="13435" y="37073"/>
                </a:lnTo>
                <a:lnTo>
                  <a:pt x="13686" y="36627"/>
                </a:lnTo>
                <a:lnTo>
                  <a:pt x="13932" y="36171"/>
                </a:lnTo>
                <a:lnTo>
                  <a:pt x="14168" y="35706"/>
                </a:lnTo>
                <a:lnTo>
                  <a:pt x="14399" y="35231"/>
                </a:lnTo>
                <a:lnTo>
                  <a:pt x="14621" y="34746"/>
                </a:lnTo>
                <a:lnTo>
                  <a:pt x="14838" y="34253"/>
                </a:lnTo>
                <a:lnTo>
                  <a:pt x="15050" y="33749"/>
                </a:lnTo>
                <a:lnTo>
                  <a:pt x="15248" y="33237"/>
                </a:lnTo>
                <a:lnTo>
                  <a:pt x="15441" y="32705"/>
                </a:lnTo>
                <a:lnTo>
                  <a:pt x="15624" y="32173"/>
                </a:lnTo>
                <a:lnTo>
                  <a:pt x="15797" y="31632"/>
                </a:lnTo>
                <a:lnTo>
                  <a:pt x="15966" y="31071"/>
                </a:lnTo>
                <a:lnTo>
                  <a:pt x="16120" y="30511"/>
                </a:lnTo>
                <a:lnTo>
                  <a:pt x="16265" y="29932"/>
                </a:lnTo>
                <a:lnTo>
                  <a:pt x="16405" y="29353"/>
                </a:lnTo>
                <a:lnTo>
                  <a:pt x="16530" y="28764"/>
                </a:lnTo>
                <a:lnTo>
                  <a:pt x="16588" y="28460"/>
                </a:lnTo>
                <a:lnTo>
                  <a:pt x="16646" y="28156"/>
                </a:lnTo>
                <a:lnTo>
                  <a:pt x="16704" y="27852"/>
                </a:lnTo>
                <a:lnTo>
                  <a:pt x="16752" y="27539"/>
                </a:lnTo>
                <a:lnTo>
                  <a:pt x="16800" y="27235"/>
                </a:lnTo>
                <a:lnTo>
                  <a:pt x="16848" y="26922"/>
                </a:lnTo>
                <a:lnTo>
                  <a:pt x="16892" y="26608"/>
                </a:lnTo>
                <a:lnTo>
                  <a:pt x="16930" y="26285"/>
                </a:lnTo>
                <a:lnTo>
                  <a:pt x="16969" y="25972"/>
                </a:lnTo>
                <a:lnTo>
                  <a:pt x="17003" y="25649"/>
                </a:lnTo>
                <a:lnTo>
                  <a:pt x="17036" y="25326"/>
                </a:lnTo>
                <a:lnTo>
                  <a:pt x="17065" y="24994"/>
                </a:lnTo>
                <a:lnTo>
                  <a:pt x="17089" y="24662"/>
                </a:lnTo>
                <a:lnTo>
                  <a:pt x="17113" y="24339"/>
                </a:lnTo>
                <a:lnTo>
                  <a:pt x="17133" y="23997"/>
                </a:lnTo>
                <a:lnTo>
                  <a:pt x="17152" y="23665"/>
                </a:lnTo>
                <a:lnTo>
                  <a:pt x="17162" y="23323"/>
                </a:lnTo>
                <a:lnTo>
                  <a:pt x="17176" y="22981"/>
                </a:lnTo>
                <a:lnTo>
                  <a:pt x="17181" y="22639"/>
                </a:lnTo>
                <a:lnTo>
                  <a:pt x="17186" y="22297"/>
                </a:lnTo>
                <a:lnTo>
                  <a:pt x="17186" y="21946"/>
                </a:lnTo>
                <a:lnTo>
                  <a:pt x="17186" y="21594"/>
                </a:lnTo>
                <a:lnTo>
                  <a:pt x="17176" y="21243"/>
                </a:lnTo>
                <a:lnTo>
                  <a:pt x="17166" y="20892"/>
                </a:lnTo>
                <a:lnTo>
                  <a:pt x="17157" y="20531"/>
                </a:lnTo>
                <a:lnTo>
                  <a:pt x="17142" y="20170"/>
                </a:lnTo>
                <a:lnTo>
                  <a:pt x="17123" y="19809"/>
                </a:lnTo>
                <a:lnTo>
                  <a:pt x="17099" y="19439"/>
                </a:lnTo>
                <a:lnTo>
                  <a:pt x="17070" y="19078"/>
                </a:lnTo>
                <a:lnTo>
                  <a:pt x="17041" y="18708"/>
                </a:lnTo>
                <a:lnTo>
                  <a:pt x="17012" y="18366"/>
                </a:lnTo>
                <a:lnTo>
                  <a:pt x="16978" y="18024"/>
                </a:lnTo>
                <a:lnTo>
                  <a:pt x="16945" y="17691"/>
                </a:lnTo>
                <a:lnTo>
                  <a:pt x="16906" y="17359"/>
                </a:lnTo>
                <a:lnTo>
                  <a:pt x="16863" y="17036"/>
                </a:lnTo>
                <a:lnTo>
                  <a:pt x="16819" y="16713"/>
                </a:lnTo>
                <a:lnTo>
                  <a:pt x="16728" y="16077"/>
                </a:lnTo>
                <a:lnTo>
                  <a:pt x="16622" y="15460"/>
                </a:lnTo>
                <a:lnTo>
                  <a:pt x="16511" y="14862"/>
                </a:lnTo>
                <a:lnTo>
                  <a:pt x="16386" y="14273"/>
                </a:lnTo>
                <a:lnTo>
                  <a:pt x="16255" y="13703"/>
                </a:lnTo>
                <a:lnTo>
                  <a:pt x="16116" y="13143"/>
                </a:lnTo>
                <a:lnTo>
                  <a:pt x="15966" y="12602"/>
                </a:lnTo>
                <a:lnTo>
                  <a:pt x="15812" y="12079"/>
                </a:lnTo>
                <a:lnTo>
                  <a:pt x="15648" y="11567"/>
                </a:lnTo>
                <a:lnTo>
                  <a:pt x="15474" y="11063"/>
                </a:lnTo>
                <a:lnTo>
                  <a:pt x="15296" y="10579"/>
                </a:lnTo>
                <a:lnTo>
                  <a:pt x="15108" y="10104"/>
                </a:lnTo>
                <a:lnTo>
                  <a:pt x="14910" y="9648"/>
                </a:lnTo>
                <a:lnTo>
                  <a:pt x="14708" y="9202"/>
                </a:lnTo>
                <a:lnTo>
                  <a:pt x="14501" y="8775"/>
                </a:lnTo>
                <a:lnTo>
                  <a:pt x="14284" y="8357"/>
                </a:lnTo>
                <a:lnTo>
                  <a:pt x="14062" y="7949"/>
                </a:lnTo>
                <a:lnTo>
                  <a:pt x="13831" y="7550"/>
                </a:lnTo>
                <a:lnTo>
                  <a:pt x="13599" y="7170"/>
                </a:lnTo>
                <a:lnTo>
                  <a:pt x="13358" y="6799"/>
                </a:lnTo>
                <a:lnTo>
                  <a:pt x="13112" y="6448"/>
                </a:lnTo>
                <a:lnTo>
                  <a:pt x="12862" y="6106"/>
                </a:lnTo>
                <a:lnTo>
                  <a:pt x="12606" y="5774"/>
                </a:lnTo>
                <a:lnTo>
                  <a:pt x="12346" y="5451"/>
                </a:lnTo>
                <a:lnTo>
                  <a:pt x="12076" y="5138"/>
                </a:lnTo>
                <a:lnTo>
                  <a:pt x="11806" y="4843"/>
                </a:lnTo>
                <a:lnTo>
                  <a:pt x="11531" y="4549"/>
                </a:lnTo>
                <a:lnTo>
                  <a:pt x="11252" y="4274"/>
                </a:lnTo>
                <a:lnTo>
                  <a:pt x="10967" y="4008"/>
                </a:lnTo>
                <a:lnTo>
                  <a:pt x="10683" y="3751"/>
                </a:lnTo>
                <a:lnTo>
                  <a:pt x="10393" y="3504"/>
                </a:lnTo>
                <a:lnTo>
                  <a:pt x="10099" y="3267"/>
                </a:lnTo>
                <a:lnTo>
                  <a:pt x="9801" y="3049"/>
                </a:lnTo>
                <a:lnTo>
                  <a:pt x="9502" y="2830"/>
                </a:lnTo>
                <a:lnTo>
                  <a:pt x="9203" y="2621"/>
                </a:lnTo>
                <a:lnTo>
                  <a:pt x="8894" y="2422"/>
                </a:lnTo>
                <a:lnTo>
                  <a:pt x="8591" y="2241"/>
                </a:lnTo>
                <a:lnTo>
                  <a:pt x="8282" y="2061"/>
                </a:lnTo>
                <a:lnTo>
                  <a:pt x="7969" y="1890"/>
                </a:lnTo>
                <a:lnTo>
                  <a:pt x="7655" y="1729"/>
                </a:lnTo>
                <a:lnTo>
                  <a:pt x="7342" y="1577"/>
                </a:lnTo>
                <a:lnTo>
                  <a:pt x="7029" y="1425"/>
                </a:lnTo>
                <a:lnTo>
                  <a:pt x="6715" y="1292"/>
                </a:lnTo>
                <a:lnTo>
                  <a:pt x="6397" y="1159"/>
                </a:lnTo>
                <a:lnTo>
                  <a:pt x="6079" y="1035"/>
                </a:lnTo>
                <a:lnTo>
                  <a:pt x="5761" y="931"/>
                </a:lnTo>
                <a:lnTo>
                  <a:pt x="5443" y="817"/>
                </a:lnTo>
                <a:lnTo>
                  <a:pt x="5124" y="722"/>
                </a:lnTo>
                <a:lnTo>
                  <a:pt x="4811" y="627"/>
                </a:lnTo>
                <a:lnTo>
                  <a:pt x="4493" y="542"/>
                </a:lnTo>
                <a:lnTo>
                  <a:pt x="4175" y="466"/>
                </a:lnTo>
                <a:lnTo>
                  <a:pt x="3861" y="390"/>
                </a:lnTo>
                <a:lnTo>
                  <a:pt x="3548" y="323"/>
                </a:lnTo>
                <a:lnTo>
                  <a:pt x="2921" y="209"/>
                </a:lnTo>
                <a:lnTo>
                  <a:pt x="2304" y="114"/>
                </a:lnTo>
                <a:lnTo>
                  <a:pt x="1697" y="48"/>
                </a:lnTo>
                <a:lnTo>
                  <a:pt x="109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0"/>
          <p:cNvSpPr/>
          <p:nvPr/>
        </p:nvSpPr>
        <p:spPr>
          <a:xfrm>
            <a:off x="1427195" y="4225991"/>
            <a:ext cx="121439" cy="98900"/>
          </a:xfrm>
          <a:custGeom>
            <a:rect b="b" l="l" r="r" t="t"/>
            <a:pathLst>
              <a:path extrusionOk="0" h="9269" w="7309">
                <a:moveTo>
                  <a:pt x="728" y="0"/>
                </a:moveTo>
                <a:lnTo>
                  <a:pt x="656" y="19"/>
                </a:lnTo>
                <a:lnTo>
                  <a:pt x="583" y="48"/>
                </a:lnTo>
                <a:lnTo>
                  <a:pt x="516" y="86"/>
                </a:lnTo>
                <a:lnTo>
                  <a:pt x="448" y="133"/>
                </a:lnTo>
                <a:lnTo>
                  <a:pt x="391" y="190"/>
                </a:lnTo>
                <a:lnTo>
                  <a:pt x="333" y="266"/>
                </a:lnTo>
                <a:lnTo>
                  <a:pt x="280" y="342"/>
                </a:lnTo>
                <a:lnTo>
                  <a:pt x="227" y="428"/>
                </a:lnTo>
                <a:lnTo>
                  <a:pt x="183" y="532"/>
                </a:lnTo>
                <a:lnTo>
                  <a:pt x="140" y="627"/>
                </a:lnTo>
                <a:lnTo>
                  <a:pt x="106" y="741"/>
                </a:lnTo>
                <a:lnTo>
                  <a:pt x="72" y="855"/>
                </a:lnTo>
                <a:lnTo>
                  <a:pt x="48" y="978"/>
                </a:lnTo>
                <a:lnTo>
                  <a:pt x="24" y="1102"/>
                </a:lnTo>
                <a:lnTo>
                  <a:pt x="10" y="1225"/>
                </a:lnTo>
                <a:lnTo>
                  <a:pt x="0" y="1358"/>
                </a:lnTo>
                <a:lnTo>
                  <a:pt x="0" y="1491"/>
                </a:lnTo>
                <a:lnTo>
                  <a:pt x="0" y="1624"/>
                </a:lnTo>
                <a:lnTo>
                  <a:pt x="15" y="1757"/>
                </a:lnTo>
                <a:lnTo>
                  <a:pt x="29" y="1890"/>
                </a:lnTo>
                <a:lnTo>
                  <a:pt x="53" y="2023"/>
                </a:lnTo>
                <a:lnTo>
                  <a:pt x="82" y="2146"/>
                </a:lnTo>
                <a:lnTo>
                  <a:pt x="121" y="2279"/>
                </a:lnTo>
                <a:lnTo>
                  <a:pt x="169" y="2403"/>
                </a:lnTo>
                <a:lnTo>
                  <a:pt x="222" y="2517"/>
                </a:lnTo>
                <a:lnTo>
                  <a:pt x="289" y="2631"/>
                </a:lnTo>
                <a:lnTo>
                  <a:pt x="357" y="2745"/>
                </a:lnTo>
                <a:lnTo>
                  <a:pt x="530" y="2982"/>
                </a:lnTo>
                <a:lnTo>
                  <a:pt x="704" y="3210"/>
                </a:lnTo>
                <a:lnTo>
                  <a:pt x="1061" y="3675"/>
                </a:lnTo>
                <a:lnTo>
                  <a:pt x="1422" y="4112"/>
                </a:lnTo>
                <a:lnTo>
                  <a:pt x="1793" y="4539"/>
                </a:lnTo>
                <a:lnTo>
                  <a:pt x="2169" y="4957"/>
                </a:lnTo>
                <a:lnTo>
                  <a:pt x="2550" y="5366"/>
                </a:lnTo>
                <a:lnTo>
                  <a:pt x="2936" y="5764"/>
                </a:lnTo>
                <a:lnTo>
                  <a:pt x="3321" y="6154"/>
                </a:lnTo>
                <a:lnTo>
                  <a:pt x="3712" y="6534"/>
                </a:lnTo>
                <a:lnTo>
                  <a:pt x="4102" y="6913"/>
                </a:lnTo>
                <a:lnTo>
                  <a:pt x="4883" y="7654"/>
                </a:lnTo>
                <a:lnTo>
                  <a:pt x="5655" y="8385"/>
                </a:lnTo>
                <a:lnTo>
                  <a:pt x="6040" y="8756"/>
                </a:lnTo>
                <a:lnTo>
                  <a:pt x="6416" y="9126"/>
                </a:lnTo>
                <a:lnTo>
                  <a:pt x="6479" y="9183"/>
                </a:lnTo>
                <a:lnTo>
                  <a:pt x="6542" y="9221"/>
                </a:lnTo>
                <a:lnTo>
                  <a:pt x="6604" y="9249"/>
                </a:lnTo>
                <a:lnTo>
                  <a:pt x="6667" y="9268"/>
                </a:lnTo>
                <a:lnTo>
                  <a:pt x="6725" y="9268"/>
                </a:lnTo>
                <a:lnTo>
                  <a:pt x="6783" y="9259"/>
                </a:lnTo>
                <a:lnTo>
                  <a:pt x="6841" y="9240"/>
                </a:lnTo>
                <a:lnTo>
                  <a:pt x="6894" y="9211"/>
                </a:lnTo>
                <a:lnTo>
                  <a:pt x="6942" y="9164"/>
                </a:lnTo>
                <a:lnTo>
                  <a:pt x="6990" y="9116"/>
                </a:lnTo>
                <a:lnTo>
                  <a:pt x="7038" y="9060"/>
                </a:lnTo>
                <a:lnTo>
                  <a:pt x="7082" y="8993"/>
                </a:lnTo>
                <a:lnTo>
                  <a:pt x="7120" y="8927"/>
                </a:lnTo>
                <a:lnTo>
                  <a:pt x="7159" y="8841"/>
                </a:lnTo>
                <a:lnTo>
                  <a:pt x="7188" y="8756"/>
                </a:lnTo>
                <a:lnTo>
                  <a:pt x="7221" y="8670"/>
                </a:lnTo>
                <a:lnTo>
                  <a:pt x="7245" y="8575"/>
                </a:lnTo>
                <a:lnTo>
                  <a:pt x="7265" y="8480"/>
                </a:lnTo>
                <a:lnTo>
                  <a:pt x="7284" y="8376"/>
                </a:lnTo>
                <a:lnTo>
                  <a:pt x="7294" y="8271"/>
                </a:lnTo>
                <a:lnTo>
                  <a:pt x="7303" y="8167"/>
                </a:lnTo>
                <a:lnTo>
                  <a:pt x="7308" y="8062"/>
                </a:lnTo>
                <a:lnTo>
                  <a:pt x="7303" y="7958"/>
                </a:lnTo>
                <a:lnTo>
                  <a:pt x="7299" y="7853"/>
                </a:lnTo>
                <a:lnTo>
                  <a:pt x="7284" y="7749"/>
                </a:lnTo>
                <a:lnTo>
                  <a:pt x="7265" y="7645"/>
                </a:lnTo>
                <a:lnTo>
                  <a:pt x="7241" y="7540"/>
                </a:lnTo>
                <a:lnTo>
                  <a:pt x="7207" y="7445"/>
                </a:lnTo>
                <a:lnTo>
                  <a:pt x="7173" y="7350"/>
                </a:lnTo>
                <a:lnTo>
                  <a:pt x="7125" y="7255"/>
                </a:lnTo>
                <a:lnTo>
                  <a:pt x="7077" y="7179"/>
                </a:lnTo>
                <a:lnTo>
                  <a:pt x="7019" y="7094"/>
                </a:lnTo>
                <a:lnTo>
                  <a:pt x="6662" y="6647"/>
                </a:lnTo>
                <a:lnTo>
                  <a:pt x="6305" y="6192"/>
                </a:lnTo>
                <a:lnTo>
                  <a:pt x="5587" y="5261"/>
                </a:lnTo>
                <a:lnTo>
                  <a:pt x="4864" y="4330"/>
                </a:lnTo>
                <a:lnTo>
                  <a:pt x="4498" y="3865"/>
                </a:lnTo>
                <a:lnTo>
                  <a:pt x="4131" y="3409"/>
                </a:lnTo>
                <a:lnTo>
                  <a:pt x="3765" y="2954"/>
                </a:lnTo>
                <a:lnTo>
                  <a:pt x="3394" y="2507"/>
                </a:lnTo>
                <a:lnTo>
                  <a:pt x="3023" y="2080"/>
                </a:lnTo>
                <a:lnTo>
                  <a:pt x="2647" y="1662"/>
                </a:lnTo>
                <a:lnTo>
                  <a:pt x="2271" y="1254"/>
                </a:lnTo>
                <a:lnTo>
                  <a:pt x="1890" y="874"/>
                </a:lnTo>
                <a:lnTo>
                  <a:pt x="1509" y="504"/>
                </a:lnTo>
                <a:lnTo>
                  <a:pt x="1316" y="333"/>
                </a:lnTo>
                <a:lnTo>
                  <a:pt x="1123" y="162"/>
                </a:lnTo>
                <a:lnTo>
                  <a:pt x="1041" y="95"/>
                </a:lnTo>
                <a:lnTo>
                  <a:pt x="959" y="48"/>
                </a:lnTo>
                <a:lnTo>
                  <a:pt x="882" y="19"/>
                </a:lnTo>
                <a:lnTo>
                  <a:pt x="800" y="10"/>
                </a:lnTo>
                <a:lnTo>
                  <a:pt x="72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200" name="Google Shape;200;p10"/>
          <p:cNvSpPr/>
          <p:nvPr/>
        </p:nvSpPr>
        <p:spPr>
          <a:xfrm>
            <a:off x="1248730" y="4043615"/>
            <a:ext cx="118482" cy="113892"/>
          </a:xfrm>
          <a:custGeom>
            <a:rect b="b" l="l" r="r" t="t"/>
            <a:pathLst>
              <a:path extrusionOk="0" h="10674" w="7131">
                <a:moveTo>
                  <a:pt x="733" y="0"/>
                </a:moveTo>
                <a:lnTo>
                  <a:pt x="661" y="10"/>
                </a:lnTo>
                <a:lnTo>
                  <a:pt x="594" y="29"/>
                </a:lnTo>
                <a:lnTo>
                  <a:pt x="526" y="57"/>
                </a:lnTo>
                <a:lnTo>
                  <a:pt x="459" y="105"/>
                </a:lnTo>
                <a:lnTo>
                  <a:pt x="396" y="171"/>
                </a:lnTo>
                <a:lnTo>
                  <a:pt x="338" y="238"/>
                </a:lnTo>
                <a:lnTo>
                  <a:pt x="285" y="323"/>
                </a:lnTo>
                <a:lnTo>
                  <a:pt x="237" y="418"/>
                </a:lnTo>
                <a:lnTo>
                  <a:pt x="189" y="523"/>
                </a:lnTo>
                <a:lnTo>
                  <a:pt x="150" y="637"/>
                </a:lnTo>
                <a:lnTo>
                  <a:pt x="112" y="750"/>
                </a:lnTo>
                <a:lnTo>
                  <a:pt x="78" y="883"/>
                </a:lnTo>
                <a:lnTo>
                  <a:pt x="54" y="1007"/>
                </a:lnTo>
                <a:lnTo>
                  <a:pt x="30" y="1149"/>
                </a:lnTo>
                <a:lnTo>
                  <a:pt x="15" y="1292"/>
                </a:lnTo>
                <a:lnTo>
                  <a:pt x="5" y="1434"/>
                </a:lnTo>
                <a:lnTo>
                  <a:pt x="1" y="1577"/>
                </a:lnTo>
                <a:lnTo>
                  <a:pt x="1" y="1719"/>
                </a:lnTo>
                <a:lnTo>
                  <a:pt x="10" y="1871"/>
                </a:lnTo>
                <a:lnTo>
                  <a:pt x="25" y="2013"/>
                </a:lnTo>
                <a:lnTo>
                  <a:pt x="49" y="2156"/>
                </a:lnTo>
                <a:lnTo>
                  <a:pt x="78" y="2298"/>
                </a:lnTo>
                <a:lnTo>
                  <a:pt x="116" y="2441"/>
                </a:lnTo>
                <a:lnTo>
                  <a:pt x="160" y="2574"/>
                </a:lnTo>
                <a:lnTo>
                  <a:pt x="213" y="2697"/>
                </a:lnTo>
                <a:lnTo>
                  <a:pt x="271" y="2821"/>
                </a:lnTo>
                <a:lnTo>
                  <a:pt x="338" y="2935"/>
                </a:lnTo>
                <a:lnTo>
                  <a:pt x="690" y="3457"/>
                </a:lnTo>
                <a:lnTo>
                  <a:pt x="1052" y="3970"/>
                </a:lnTo>
                <a:lnTo>
                  <a:pt x="1413" y="4463"/>
                </a:lnTo>
                <a:lnTo>
                  <a:pt x="1779" y="4957"/>
                </a:lnTo>
                <a:lnTo>
                  <a:pt x="2155" y="5432"/>
                </a:lnTo>
                <a:lnTo>
                  <a:pt x="2531" y="5907"/>
                </a:lnTo>
                <a:lnTo>
                  <a:pt x="2908" y="6372"/>
                </a:lnTo>
                <a:lnTo>
                  <a:pt x="3288" y="6837"/>
                </a:lnTo>
                <a:lnTo>
                  <a:pt x="4055" y="7749"/>
                </a:lnTo>
                <a:lnTo>
                  <a:pt x="4821" y="8661"/>
                </a:lnTo>
                <a:lnTo>
                  <a:pt x="5583" y="9563"/>
                </a:lnTo>
                <a:lnTo>
                  <a:pt x="5959" y="10028"/>
                </a:lnTo>
                <a:lnTo>
                  <a:pt x="6330" y="10484"/>
                </a:lnTo>
                <a:lnTo>
                  <a:pt x="6388" y="10550"/>
                </a:lnTo>
                <a:lnTo>
                  <a:pt x="6446" y="10598"/>
                </a:lnTo>
                <a:lnTo>
                  <a:pt x="6499" y="10636"/>
                </a:lnTo>
                <a:lnTo>
                  <a:pt x="6557" y="10655"/>
                </a:lnTo>
                <a:lnTo>
                  <a:pt x="6610" y="10674"/>
                </a:lnTo>
                <a:lnTo>
                  <a:pt x="6658" y="10664"/>
                </a:lnTo>
                <a:lnTo>
                  <a:pt x="6706" y="10655"/>
                </a:lnTo>
                <a:lnTo>
                  <a:pt x="6754" y="10626"/>
                </a:lnTo>
                <a:lnTo>
                  <a:pt x="6803" y="10598"/>
                </a:lnTo>
                <a:lnTo>
                  <a:pt x="6846" y="10550"/>
                </a:lnTo>
                <a:lnTo>
                  <a:pt x="6885" y="10503"/>
                </a:lnTo>
                <a:lnTo>
                  <a:pt x="6923" y="10446"/>
                </a:lnTo>
                <a:lnTo>
                  <a:pt x="6962" y="10380"/>
                </a:lnTo>
                <a:lnTo>
                  <a:pt x="6991" y="10304"/>
                </a:lnTo>
                <a:lnTo>
                  <a:pt x="7024" y="10228"/>
                </a:lnTo>
                <a:lnTo>
                  <a:pt x="7048" y="10142"/>
                </a:lnTo>
                <a:lnTo>
                  <a:pt x="7073" y="10057"/>
                </a:lnTo>
                <a:lnTo>
                  <a:pt x="7092" y="9962"/>
                </a:lnTo>
                <a:lnTo>
                  <a:pt x="7106" y="9867"/>
                </a:lnTo>
                <a:lnTo>
                  <a:pt x="7116" y="9762"/>
                </a:lnTo>
                <a:lnTo>
                  <a:pt x="7126" y="9667"/>
                </a:lnTo>
                <a:lnTo>
                  <a:pt x="7130" y="9563"/>
                </a:lnTo>
                <a:lnTo>
                  <a:pt x="7126" y="9458"/>
                </a:lnTo>
                <a:lnTo>
                  <a:pt x="7121" y="9354"/>
                </a:lnTo>
                <a:lnTo>
                  <a:pt x="7111" y="9249"/>
                </a:lnTo>
                <a:lnTo>
                  <a:pt x="7097" y="9155"/>
                </a:lnTo>
                <a:lnTo>
                  <a:pt x="7077" y="9050"/>
                </a:lnTo>
                <a:lnTo>
                  <a:pt x="7048" y="8955"/>
                </a:lnTo>
                <a:lnTo>
                  <a:pt x="7020" y="8860"/>
                </a:lnTo>
                <a:lnTo>
                  <a:pt x="6981" y="8775"/>
                </a:lnTo>
                <a:lnTo>
                  <a:pt x="6938" y="8689"/>
                </a:lnTo>
                <a:lnTo>
                  <a:pt x="6889" y="8613"/>
                </a:lnTo>
                <a:lnTo>
                  <a:pt x="6533" y="8091"/>
                </a:lnTo>
                <a:lnTo>
                  <a:pt x="6181" y="7559"/>
                </a:lnTo>
                <a:lnTo>
                  <a:pt x="5472" y="6477"/>
                </a:lnTo>
                <a:lnTo>
                  <a:pt x="4768" y="5385"/>
                </a:lnTo>
                <a:lnTo>
                  <a:pt x="4055" y="4302"/>
                </a:lnTo>
                <a:lnTo>
                  <a:pt x="3698" y="3761"/>
                </a:lnTo>
                <a:lnTo>
                  <a:pt x="3341" y="3238"/>
                </a:lnTo>
                <a:lnTo>
                  <a:pt x="2980" y="2707"/>
                </a:lnTo>
                <a:lnTo>
                  <a:pt x="2613" y="2194"/>
                </a:lnTo>
                <a:lnTo>
                  <a:pt x="2252" y="1691"/>
                </a:lnTo>
                <a:lnTo>
                  <a:pt x="1881" y="1197"/>
                </a:lnTo>
                <a:lnTo>
                  <a:pt x="1510" y="722"/>
                </a:lnTo>
                <a:lnTo>
                  <a:pt x="1134" y="257"/>
                </a:lnTo>
                <a:lnTo>
                  <a:pt x="1052" y="171"/>
                </a:lnTo>
                <a:lnTo>
                  <a:pt x="970" y="95"/>
                </a:lnTo>
                <a:lnTo>
                  <a:pt x="888" y="48"/>
                </a:lnTo>
                <a:lnTo>
                  <a:pt x="811" y="19"/>
                </a:lnTo>
                <a:lnTo>
                  <a:pt x="73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201" name="Google Shape;201;p10"/>
          <p:cNvSpPr/>
          <p:nvPr/>
        </p:nvSpPr>
        <p:spPr>
          <a:xfrm>
            <a:off x="1007808" y="3918887"/>
            <a:ext cx="137605" cy="73474"/>
          </a:xfrm>
          <a:custGeom>
            <a:rect b="b" l="l" r="r" t="t"/>
            <a:pathLst>
              <a:path extrusionOk="0" h="6886" w="8282">
                <a:moveTo>
                  <a:pt x="873" y="1"/>
                </a:moveTo>
                <a:lnTo>
                  <a:pt x="781" y="20"/>
                </a:lnTo>
                <a:lnTo>
                  <a:pt x="699" y="58"/>
                </a:lnTo>
                <a:lnTo>
                  <a:pt x="617" y="105"/>
                </a:lnTo>
                <a:lnTo>
                  <a:pt x="540" y="172"/>
                </a:lnTo>
                <a:lnTo>
                  <a:pt x="463" y="248"/>
                </a:lnTo>
                <a:lnTo>
                  <a:pt x="395" y="333"/>
                </a:lnTo>
                <a:lnTo>
                  <a:pt x="333" y="437"/>
                </a:lnTo>
                <a:lnTo>
                  <a:pt x="275" y="542"/>
                </a:lnTo>
                <a:lnTo>
                  <a:pt x="222" y="665"/>
                </a:lnTo>
                <a:lnTo>
                  <a:pt x="174" y="789"/>
                </a:lnTo>
                <a:lnTo>
                  <a:pt x="130" y="931"/>
                </a:lnTo>
                <a:lnTo>
                  <a:pt x="92" y="1064"/>
                </a:lnTo>
                <a:lnTo>
                  <a:pt x="63" y="1207"/>
                </a:lnTo>
                <a:lnTo>
                  <a:pt x="39" y="1359"/>
                </a:lnTo>
                <a:lnTo>
                  <a:pt x="19" y="1501"/>
                </a:lnTo>
                <a:lnTo>
                  <a:pt x="5" y="1653"/>
                </a:lnTo>
                <a:lnTo>
                  <a:pt x="0" y="1805"/>
                </a:lnTo>
                <a:lnTo>
                  <a:pt x="5" y="1957"/>
                </a:lnTo>
                <a:lnTo>
                  <a:pt x="10" y="2099"/>
                </a:lnTo>
                <a:lnTo>
                  <a:pt x="24" y="2242"/>
                </a:lnTo>
                <a:lnTo>
                  <a:pt x="48" y="2375"/>
                </a:lnTo>
                <a:lnTo>
                  <a:pt x="77" y="2508"/>
                </a:lnTo>
                <a:lnTo>
                  <a:pt x="116" y="2641"/>
                </a:lnTo>
                <a:lnTo>
                  <a:pt x="164" y="2754"/>
                </a:lnTo>
                <a:lnTo>
                  <a:pt x="217" y="2859"/>
                </a:lnTo>
                <a:lnTo>
                  <a:pt x="280" y="2963"/>
                </a:lnTo>
                <a:lnTo>
                  <a:pt x="347" y="3049"/>
                </a:lnTo>
                <a:lnTo>
                  <a:pt x="429" y="3125"/>
                </a:lnTo>
                <a:lnTo>
                  <a:pt x="516" y="3182"/>
                </a:lnTo>
                <a:lnTo>
                  <a:pt x="612" y="3229"/>
                </a:lnTo>
                <a:lnTo>
                  <a:pt x="1485" y="3552"/>
                </a:lnTo>
                <a:lnTo>
                  <a:pt x="2353" y="3885"/>
                </a:lnTo>
                <a:lnTo>
                  <a:pt x="2786" y="4055"/>
                </a:lnTo>
                <a:lnTo>
                  <a:pt x="3220" y="4226"/>
                </a:lnTo>
                <a:lnTo>
                  <a:pt x="3649" y="4416"/>
                </a:lnTo>
                <a:lnTo>
                  <a:pt x="4078" y="4606"/>
                </a:lnTo>
                <a:lnTo>
                  <a:pt x="4507" y="4815"/>
                </a:lnTo>
                <a:lnTo>
                  <a:pt x="4932" y="5043"/>
                </a:lnTo>
                <a:lnTo>
                  <a:pt x="5356" y="5280"/>
                </a:lnTo>
                <a:lnTo>
                  <a:pt x="5780" y="5537"/>
                </a:lnTo>
                <a:lnTo>
                  <a:pt x="6199" y="5812"/>
                </a:lnTo>
                <a:lnTo>
                  <a:pt x="6407" y="5955"/>
                </a:lnTo>
                <a:lnTo>
                  <a:pt x="6614" y="6107"/>
                </a:lnTo>
                <a:lnTo>
                  <a:pt x="6821" y="6268"/>
                </a:lnTo>
                <a:lnTo>
                  <a:pt x="7024" y="6429"/>
                </a:lnTo>
                <a:lnTo>
                  <a:pt x="7231" y="6600"/>
                </a:lnTo>
                <a:lnTo>
                  <a:pt x="7434" y="6781"/>
                </a:lnTo>
                <a:lnTo>
                  <a:pt x="7496" y="6828"/>
                </a:lnTo>
                <a:lnTo>
                  <a:pt x="7554" y="6857"/>
                </a:lnTo>
                <a:lnTo>
                  <a:pt x="7612" y="6876"/>
                </a:lnTo>
                <a:lnTo>
                  <a:pt x="7670" y="6885"/>
                </a:lnTo>
                <a:lnTo>
                  <a:pt x="7728" y="6885"/>
                </a:lnTo>
                <a:lnTo>
                  <a:pt x="7781" y="6866"/>
                </a:lnTo>
                <a:lnTo>
                  <a:pt x="7834" y="6847"/>
                </a:lnTo>
                <a:lnTo>
                  <a:pt x="7887" y="6809"/>
                </a:lnTo>
                <a:lnTo>
                  <a:pt x="7935" y="6771"/>
                </a:lnTo>
                <a:lnTo>
                  <a:pt x="7983" y="6714"/>
                </a:lnTo>
                <a:lnTo>
                  <a:pt x="8027" y="6657"/>
                </a:lnTo>
                <a:lnTo>
                  <a:pt x="8065" y="6591"/>
                </a:lnTo>
                <a:lnTo>
                  <a:pt x="8104" y="6524"/>
                </a:lnTo>
                <a:lnTo>
                  <a:pt x="8142" y="6448"/>
                </a:lnTo>
                <a:lnTo>
                  <a:pt x="8171" y="6363"/>
                </a:lnTo>
                <a:lnTo>
                  <a:pt x="8200" y="6278"/>
                </a:lnTo>
                <a:lnTo>
                  <a:pt x="8224" y="6192"/>
                </a:lnTo>
                <a:lnTo>
                  <a:pt x="8243" y="6097"/>
                </a:lnTo>
                <a:lnTo>
                  <a:pt x="8263" y="6002"/>
                </a:lnTo>
                <a:lnTo>
                  <a:pt x="8272" y="5907"/>
                </a:lnTo>
                <a:lnTo>
                  <a:pt x="8282" y="5812"/>
                </a:lnTo>
                <a:lnTo>
                  <a:pt x="8282" y="5708"/>
                </a:lnTo>
                <a:lnTo>
                  <a:pt x="8282" y="5613"/>
                </a:lnTo>
                <a:lnTo>
                  <a:pt x="8272" y="5518"/>
                </a:lnTo>
                <a:lnTo>
                  <a:pt x="8258" y="5432"/>
                </a:lnTo>
                <a:lnTo>
                  <a:pt x="8239" y="5337"/>
                </a:lnTo>
                <a:lnTo>
                  <a:pt x="8215" y="5252"/>
                </a:lnTo>
                <a:lnTo>
                  <a:pt x="8186" y="5166"/>
                </a:lnTo>
                <a:lnTo>
                  <a:pt x="8147" y="5091"/>
                </a:lnTo>
                <a:lnTo>
                  <a:pt x="8104" y="5015"/>
                </a:lnTo>
                <a:lnTo>
                  <a:pt x="8055" y="4948"/>
                </a:lnTo>
                <a:lnTo>
                  <a:pt x="7998" y="4891"/>
                </a:lnTo>
                <a:lnTo>
                  <a:pt x="7164" y="4103"/>
                </a:lnTo>
                <a:lnTo>
                  <a:pt x="6744" y="3723"/>
                </a:lnTo>
                <a:lnTo>
                  <a:pt x="6320" y="3343"/>
                </a:lnTo>
                <a:lnTo>
                  <a:pt x="5901" y="2973"/>
                </a:lnTo>
                <a:lnTo>
                  <a:pt x="5476" y="2612"/>
                </a:lnTo>
                <a:lnTo>
                  <a:pt x="5047" y="2270"/>
                </a:lnTo>
                <a:lnTo>
                  <a:pt x="4618" y="1938"/>
                </a:lnTo>
                <a:lnTo>
                  <a:pt x="4184" y="1615"/>
                </a:lnTo>
                <a:lnTo>
                  <a:pt x="3751" y="1321"/>
                </a:lnTo>
                <a:lnTo>
                  <a:pt x="3312" y="1045"/>
                </a:lnTo>
                <a:lnTo>
                  <a:pt x="3090" y="912"/>
                </a:lnTo>
                <a:lnTo>
                  <a:pt x="2868" y="789"/>
                </a:lnTo>
                <a:lnTo>
                  <a:pt x="2647" y="665"/>
                </a:lnTo>
                <a:lnTo>
                  <a:pt x="2425" y="551"/>
                </a:lnTo>
                <a:lnTo>
                  <a:pt x="2198" y="447"/>
                </a:lnTo>
                <a:lnTo>
                  <a:pt x="1977" y="342"/>
                </a:lnTo>
                <a:lnTo>
                  <a:pt x="1750" y="257"/>
                </a:lnTo>
                <a:lnTo>
                  <a:pt x="1523" y="172"/>
                </a:lnTo>
                <a:lnTo>
                  <a:pt x="1292" y="86"/>
                </a:lnTo>
                <a:lnTo>
                  <a:pt x="1061" y="20"/>
                </a:lnTo>
                <a:lnTo>
                  <a:pt x="96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202" name="Google Shape;202;p10"/>
          <p:cNvSpPr/>
          <p:nvPr/>
        </p:nvSpPr>
        <p:spPr>
          <a:xfrm>
            <a:off x="721144" y="3869849"/>
            <a:ext cx="192950" cy="51387"/>
          </a:xfrm>
          <a:custGeom>
            <a:rect b="b" l="l" r="r" t="t"/>
            <a:pathLst>
              <a:path extrusionOk="0" h="4816" w="11613">
                <a:moveTo>
                  <a:pt x="4228" y="1"/>
                </a:moveTo>
                <a:lnTo>
                  <a:pt x="3885" y="10"/>
                </a:lnTo>
                <a:lnTo>
                  <a:pt x="3543" y="39"/>
                </a:lnTo>
                <a:lnTo>
                  <a:pt x="3201" y="76"/>
                </a:lnTo>
                <a:lnTo>
                  <a:pt x="2859" y="143"/>
                </a:lnTo>
                <a:lnTo>
                  <a:pt x="2526" y="219"/>
                </a:lnTo>
                <a:lnTo>
                  <a:pt x="2189" y="304"/>
                </a:lnTo>
                <a:lnTo>
                  <a:pt x="1856" y="418"/>
                </a:lnTo>
                <a:lnTo>
                  <a:pt x="1528" y="551"/>
                </a:lnTo>
                <a:lnTo>
                  <a:pt x="1205" y="703"/>
                </a:lnTo>
                <a:lnTo>
                  <a:pt x="882" y="865"/>
                </a:lnTo>
                <a:lnTo>
                  <a:pt x="564" y="1055"/>
                </a:lnTo>
                <a:lnTo>
                  <a:pt x="492" y="1112"/>
                </a:lnTo>
                <a:lnTo>
                  <a:pt x="419" y="1178"/>
                </a:lnTo>
                <a:lnTo>
                  <a:pt x="352" y="1264"/>
                </a:lnTo>
                <a:lnTo>
                  <a:pt x="294" y="1349"/>
                </a:lnTo>
                <a:lnTo>
                  <a:pt x="241" y="1444"/>
                </a:lnTo>
                <a:lnTo>
                  <a:pt x="193" y="1558"/>
                </a:lnTo>
                <a:lnTo>
                  <a:pt x="149" y="1672"/>
                </a:lnTo>
                <a:lnTo>
                  <a:pt x="111" y="1795"/>
                </a:lnTo>
                <a:lnTo>
                  <a:pt x="77" y="1919"/>
                </a:lnTo>
                <a:lnTo>
                  <a:pt x="53" y="2052"/>
                </a:lnTo>
                <a:lnTo>
                  <a:pt x="29" y="2185"/>
                </a:lnTo>
                <a:lnTo>
                  <a:pt x="14" y="2318"/>
                </a:lnTo>
                <a:lnTo>
                  <a:pt x="5" y="2460"/>
                </a:lnTo>
                <a:lnTo>
                  <a:pt x="0" y="2602"/>
                </a:lnTo>
                <a:lnTo>
                  <a:pt x="0" y="2745"/>
                </a:lnTo>
                <a:lnTo>
                  <a:pt x="5" y="2878"/>
                </a:lnTo>
                <a:lnTo>
                  <a:pt x="14" y="3020"/>
                </a:lnTo>
                <a:lnTo>
                  <a:pt x="29" y="3153"/>
                </a:lnTo>
                <a:lnTo>
                  <a:pt x="48" y="3286"/>
                </a:lnTo>
                <a:lnTo>
                  <a:pt x="77" y="3410"/>
                </a:lnTo>
                <a:lnTo>
                  <a:pt x="106" y="3524"/>
                </a:lnTo>
                <a:lnTo>
                  <a:pt x="145" y="3638"/>
                </a:lnTo>
                <a:lnTo>
                  <a:pt x="183" y="3742"/>
                </a:lnTo>
                <a:lnTo>
                  <a:pt x="231" y="3846"/>
                </a:lnTo>
                <a:lnTo>
                  <a:pt x="280" y="3932"/>
                </a:lnTo>
                <a:lnTo>
                  <a:pt x="337" y="4008"/>
                </a:lnTo>
                <a:lnTo>
                  <a:pt x="400" y="4074"/>
                </a:lnTo>
                <a:lnTo>
                  <a:pt x="468" y="4131"/>
                </a:lnTo>
                <a:lnTo>
                  <a:pt x="540" y="4169"/>
                </a:lnTo>
                <a:lnTo>
                  <a:pt x="612" y="4198"/>
                </a:lnTo>
                <a:lnTo>
                  <a:pt x="694" y="4207"/>
                </a:lnTo>
                <a:lnTo>
                  <a:pt x="781" y="4207"/>
                </a:lnTo>
                <a:lnTo>
                  <a:pt x="2102" y="4008"/>
                </a:lnTo>
                <a:lnTo>
                  <a:pt x="2743" y="3922"/>
                </a:lnTo>
                <a:lnTo>
                  <a:pt x="3379" y="3837"/>
                </a:lnTo>
                <a:lnTo>
                  <a:pt x="4011" y="3770"/>
                </a:lnTo>
                <a:lnTo>
                  <a:pt x="4637" y="3713"/>
                </a:lnTo>
                <a:lnTo>
                  <a:pt x="5259" y="3676"/>
                </a:lnTo>
                <a:lnTo>
                  <a:pt x="5573" y="3666"/>
                </a:lnTo>
                <a:lnTo>
                  <a:pt x="6195" y="3666"/>
                </a:lnTo>
                <a:lnTo>
                  <a:pt x="6503" y="3676"/>
                </a:lnTo>
                <a:lnTo>
                  <a:pt x="6816" y="3694"/>
                </a:lnTo>
                <a:lnTo>
                  <a:pt x="7125" y="3713"/>
                </a:lnTo>
                <a:lnTo>
                  <a:pt x="7438" y="3751"/>
                </a:lnTo>
                <a:lnTo>
                  <a:pt x="7752" y="3789"/>
                </a:lnTo>
                <a:lnTo>
                  <a:pt x="8065" y="3837"/>
                </a:lnTo>
                <a:lnTo>
                  <a:pt x="8378" y="3903"/>
                </a:lnTo>
                <a:lnTo>
                  <a:pt x="8696" y="3970"/>
                </a:lnTo>
                <a:lnTo>
                  <a:pt x="9015" y="4055"/>
                </a:lnTo>
                <a:lnTo>
                  <a:pt x="9338" y="4141"/>
                </a:lnTo>
                <a:lnTo>
                  <a:pt x="9656" y="4245"/>
                </a:lnTo>
                <a:lnTo>
                  <a:pt x="9984" y="4359"/>
                </a:lnTo>
                <a:lnTo>
                  <a:pt x="10307" y="4483"/>
                </a:lnTo>
                <a:lnTo>
                  <a:pt x="10634" y="4625"/>
                </a:lnTo>
                <a:lnTo>
                  <a:pt x="10967" y="4777"/>
                </a:lnTo>
                <a:lnTo>
                  <a:pt x="11030" y="4806"/>
                </a:lnTo>
                <a:lnTo>
                  <a:pt x="11088" y="4815"/>
                </a:lnTo>
                <a:lnTo>
                  <a:pt x="11145" y="4815"/>
                </a:lnTo>
                <a:lnTo>
                  <a:pt x="11198" y="4806"/>
                </a:lnTo>
                <a:lnTo>
                  <a:pt x="11251" y="4787"/>
                </a:lnTo>
                <a:lnTo>
                  <a:pt x="11300" y="4749"/>
                </a:lnTo>
                <a:lnTo>
                  <a:pt x="11343" y="4711"/>
                </a:lnTo>
                <a:lnTo>
                  <a:pt x="11386" y="4663"/>
                </a:lnTo>
                <a:lnTo>
                  <a:pt x="11425" y="4616"/>
                </a:lnTo>
                <a:lnTo>
                  <a:pt x="11459" y="4549"/>
                </a:lnTo>
                <a:lnTo>
                  <a:pt x="11488" y="4483"/>
                </a:lnTo>
                <a:lnTo>
                  <a:pt x="11517" y="4407"/>
                </a:lnTo>
                <a:lnTo>
                  <a:pt x="11541" y="4331"/>
                </a:lnTo>
                <a:lnTo>
                  <a:pt x="11565" y="4245"/>
                </a:lnTo>
                <a:lnTo>
                  <a:pt x="11579" y="4160"/>
                </a:lnTo>
                <a:lnTo>
                  <a:pt x="11594" y="4074"/>
                </a:lnTo>
                <a:lnTo>
                  <a:pt x="11603" y="3979"/>
                </a:lnTo>
                <a:lnTo>
                  <a:pt x="11613" y="3894"/>
                </a:lnTo>
                <a:lnTo>
                  <a:pt x="11613" y="3799"/>
                </a:lnTo>
                <a:lnTo>
                  <a:pt x="11613" y="3704"/>
                </a:lnTo>
                <a:lnTo>
                  <a:pt x="11603" y="3609"/>
                </a:lnTo>
                <a:lnTo>
                  <a:pt x="11594" y="3514"/>
                </a:lnTo>
                <a:lnTo>
                  <a:pt x="11579" y="3419"/>
                </a:lnTo>
                <a:lnTo>
                  <a:pt x="11560" y="3334"/>
                </a:lnTo>
                <a:lnTo>
                  <a:pt x="11541" y="3248"/>
                </a:lnTo>
                <a:lnTo>
                  <a:pt x="11512" y="3163"/>
                </a:lnTo>
                <a:lnTo>
                  <a:pt x="11478" y="3077"/>
                </a:lnTo>
                <a:lnTo>
                  <a:pt x="11444" y="3011"/>
                </a:lnTo>
                <a:lnTo>
                  <a:pt x="11401" y="2935"/>
                </a:lnTo>
                <a:lnTo>
                  <a:pt x="11357" y="2878"/>
                </a:lnTo>
                <a:lnTo>
                  <a:pt x="11304" y="2821"/>
                </a:lnTo>
                <a:lnTo>
                  <a:pt x="11251" y="2773"/>
                </a:lnTo>
                <a:lnTo>
                  <a:pt x="10943" y="2536"/>
                </a:lnTo>
                <a:lnTo>
                  <a:pt x="10634" y="2318"/>
                </a:lnTo>
                <a:lnTo>
                  <a:pt x="10321" y="2099"/>
                </a:lnTo>
                <a:lnTo>
                  <a:pt x="10003" y="1890"/>
                </a:lnTo>
                <a:lnTo>
                  <a:pt x="9685" y="1691"/>
                </a:lnTo>
                <a:lnTo>
                  <a:pt x="9357" y="1501"/>
                </a:lnTo>
                <a:lnTo>
                  <a:pt x="9029" y="1320"/>
                </a:lnTo>
                <a:lnTo>
                  <a:pt x="8696" y="1150"/>
                </a:lnTo>
                <a:lnTo>
                  <a:pt x="8359" y="988"/>
                </a:lnTo>
                <a:lnTo>
                  <a:pt x="8022" y="846"/>
                </a:lnTo>
                <a:lnTo>
                  <a:pt x="7684" y="703"/>
                </a:lnTo>
                <a:lnTo>
                  <a:pt x="7342" y="570"/>
                </a:lnTo>
                <a:lnTo>
                  <a:pt x="7000" y="456"/>
                </a:lnTo>
                <a:lnTo>
                  <a:pt x="6653" y="352"/>
                </a:lnTo>
                <a:lnTo>
                  <a:pt x="6305" y="266"/>
                </a:lnTo>
                <a:lnTo>
                  <a:pt x="5963" y="181"/>
                </a:lnTo>
                <a:lnTo>
                  <a:pt x="5616" y="124"/>
                </a:lnTo>
                <a:lnTo>
                  <a:pt x="5269" y="67"/>
                </a:lnTo>
                <a:lnTo>
                  <a:pt x="4922" y="29"/>
                </a:lnTo>
                <a:lnTo>
                  <a:pt x="4575" y="10"/>
                </a:lnTo>
                <a:lnTo>
                  <a:pt x="422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203" name="Google Shape;203;p10"/>
          <p:cNvSpPr/>
          <p:nvPr/>
        </p:nvSpPr>
        <p:spPr>
          <a:xfrm>
            <a:off x="430309" y="3883229"/>
            <a:ext cx="148987" cy="71137"/>
          </a:xfrm>
          <a:custGeom>
            <a:rect b="b" l="l" r="r" t="t"/>
            <a:pathLst>
              <a:path extrusionOk="0" h="6667" w="8967">
                <a:moveTo>
                  <a:pt x="6865" y="0"/>
                </a:moveTo>
                <a:lnTo>
                  <a:pt x="6605" y="10"/>
                </a:lnTo>
                <a:lnTo>
                  <a:pt x="6349" y="19"/>
                </a:lnTo>
                <a:lnTo>
                  <a:pt x="6089" y="47"/>
                </a:lnTo>
                <a:lnTo>
                  <a:pt x="5828" y="76"/>
                </a:lnTo>
                <a:lnTo>
                  <a:pt x="5568" y="123"/>
                </a:lnTo>
                <a:lnTo>
                  <a:pt x="5313" y="171"/>
                </a:lnTo>
                <a:lnTo>
                  <a:pt x="5052" y="237"/>
                </a:lnTo>
                <a:lnTo>
                  <a:pt x="4792" y="304"/>
                </a:lnTo>
                <a:lnTo>
                  <a:pt x="4536" y="389"/>
                </a:lnTo>
                <a:lnTo>
                  <a:pt x="4276" y="484"/>
                </a:lnTo>
                <a:lnTo>
                  <a:pt x="4021" y="579"/>
                </a:lnTo>
                <a:lnTo>
                  <a:pt x="3765" y="693"/>
                </a:lnTo>
                <a:lnTo>
                  <a:pt x="3514" y="817"/>
                </a:lnTo>
                <a:lnTo>
                  <a:pt x="3264" y="950"/>
                </a:lnTo>
                <a:lnTo>
                  <a:pt x="3013" y="1092"/>
                </a:lnTo>
                <a:lnTo>
                  <a:pt x="2762" y="1244"/>
                </a:lnTo>
                <a:lnTo>
                  <a:pt x="2521" y="1405"/>
                </a:lnTo>
                <a:lnTo>
                  <a:pt x="2276" y="1586"/>
                </a:lnTo>
                <a:lnTo>
                  <a:pt x="2035" y="1766"/>
                </a:lnTo>
                <a:lnTo>
                  <a:pt x="1798" y="1966"/>
                </a:lnTo>
                <a:lnTo>
                  <a:pt x="1562" y="2165"/>
                </a:lnTo>
                <a:lnTo>
                  <a:pt x="1331" y="2384"/>
                </a:lnTo>
                <a:lnTo>
                  <a:pt x="1104" y="2611"/>
                </a:lnTo>
                <a:lnTo>
                  <a:pt x="878" y="2849"/>
                </a:lnTo>
                <a:lnTo>
                  <a:pt x="656" y="3096"/>
                </a:lnTo>
                <a:lnTo>
                  <a:pt x="439" y="3362"/>
                </a:lnTo>
                <a:lnTo>
                  <a:pt x="352" y="3476"/>
                </a:lnTo>
                <a:lnTo>
                  <a:pt x="275" y="3609"/>
                </a:lnTo>
                <a:lnTo>
                  <a:pt x="208" y="3741"/>
                </a:lnTo>
                <a:lnTo>
                  <a:pt x="150" y="3884"/>
                </a:lnTo>
                <a:lnTo>
                  <a:pt x="101" y="4036"/>
                </a:lnTo>
                <a:lnTo>
                  <a:pt x="63" y="4188"/>
                </a:lnTo>
                <a:lnTo>
                  <a:pt x="34" y="4349"/>
                </a:lnTo>
                <a:lnTo>
                  <a:pt x="15" y="4501"/>
                </a:lnTo>
                <a:lnTo>
                  <a:pt x="5" y="4663"/>
                </a:lnTo>
                <a:lnTo>
                  <a:pt x="0" y="4824"/>
                </a:lnTo>
                <a:lnTo>
                  <a:pt x="5" y="4985"/>
                </a:lnTo>
                <a:lnTo>
                  <a:pt x="15" y="5147"/>
                </a:lnTo>
                <a:lnTo>
                  <a:pt x="34" y="5299"/>
                </a:lnTo>
                <a:lnTo>
                  <a:pt x="63" y="5460"/>
                </a:lnTo>
                <a:lnTo>
                  <a:pt x="92" y="5603"/>
                </a:lnTo>
                <a:lnTo>
                  <a:pt x="135" y="5745"/>
                </a:lnTo>
                <a:lnTo>
                  <a:pt x="179" y="5888"/>
                </a:lnTo>
                <a:lnTo>
                  <a:pt x="227" y="6011"/>
                </a:lnTo>
                <a:lnTo>
                  <a:pt x="285" y="6134"/>
                </a:lnTo>
                <a:lnTo>
                  <a:pt x="347" y="6248"/>
                </a:lnTo>
                <a:lnTo>
                  <a:pt x="410" y="6343"/>
                </a:lnTo>
                <a:lnTo>
                  <a:pt x="482" y="6429"/>
                </a:lnTo>
                <a:lnTo>
                  <a:pt x="555" y="6505"/>
                </a:lnTo>
                <a:lnTo>
                  <a:pt x="632" y="6571"/>
                </a:lnTo>
                <a:lnTo>
                  <a:pt x="714" y="6619"/>
                </a:lnTo>
                <a:lnTo>
                  <a:pt x="800" y="6647"/>
                </a:lnTo>
                <a:lnTo>
                  <a:pt x="887" y="6666"/>
                </a:lnTo>
                <a:lnTo>
                  <a:pt x="979" y="6657"/>
                </a:lnTo>
                <a:lnTo>
                  <a:pt x="1070" y="6638"/>
                </a:lnTo>
                <a:lnTo>
                  <a:pt x="1162" y="6600"/>
                </a:lnTo>
                <a:lnTo>
                  <a:pt x="1258" y="6533"/>
                </a:lnTo>
                <a:lnTo>
                  <a:pt x="1355" y="6448"/>
                </a:lnTo>
                <a:lnTo>
                  <a:pt x="1789" y="6030"/>
                </a:lnTo>
                <a:lnTo>
                  <a:pt x="2218" y="5631"/>
                </a:lnTo>
                <a:lnTo>
                  <a:pt x="2642" y="5261"/>
                </a:lnTo>
                <a:lnTo>
                  <a:pt x="3066" y="4900"/>
                </a:lnTo>
                <a:lnTo>
                  <a:pt x="3486" y="4568"/>
                </a:lnTo>
                <a:lnTo>
                  <a:pt x="3910" y="4264"/>
                </a:lnTo>
                <a:lnTo>
                  <a:pt x="4122" y="4112"/>
                </a:lnTo>
                <a:lnTo>
                  <a:pt x="4334" y="3969"/>
                </a:lnTo>
                <a:lnTo>
                  <a:pt x="4546" y="3836"/>
                </a:lnTo>
                <a:lnTo>
                  <a:pt x="4758" y="3713"/>
                </a:lnTo>
                <a:lnTo>
                  <a:pt x="4975" y="3590"/>
                </a:lnTo>
                <a:lnTo>
                  <a:pt x="5192" y="3466"/>
                </a:lnTo>
                <a:lnTo>
                  <a:pt x="5409" y="3362"/>
                </a:lnTo>
                <a:lnTo>
                  <a:pt x="5626" y="3257"/>
                </a:lnTo>
                <a:lnTo>
                  <a:pt x="5843" y="3153"/>
                </a:lnTo>
                <a:lnTo>
                  <a:pt x="6065" y="3067"/>
                </a:lnTo>
                <a:lnTo>
                  <a:pt x="6286" y="2982"/>
                </a:lnTo>
                <a:lnTo>
                  <a:pt x="6513" y="2906"/>
                </a:lnTo>
                <a:lnTo>
                  <a:pt x="6740" y="2830"/>
                </a:lnTo>
                <a:lnTo>
                  <a:pt x="6966" y="2763"/>
                </a:lnTo>
                <a:lnTo>
                  <a:pt x="7197" y="2706"/>
                </a:lnTo>
                <a:lnTo>
                  <a:pt x="7434" y="2659"/>
                </a:lnTo>
                <a:lnTo>
                  <a:pt x="7665" y="2611"/>
                </a:lnTo>
                <a:lnTo>
                  <a:pt x="7906" y="2573"/>
                </a:lnTo>
                <a:lnTo>
                  <a:pt x="8147" y="2545"/>
                </a:lnTo>
                <a:lnTo>
                  <a:pt x="8393" y="2526"/>
                </a:lnTo>
                <a:lnTo>
                  <a:pt x="8460" y="2516"/>
                </a:lnTo>
                <a:lnTo>
                  <a:pt x="8528" y="2488"/>
                </a:lnTo>
                <a:lnTo>
                  <a:pt x="8591" y="2459"/>
                </a:lnTo>
                <a:lnTo>
                  <a:pt x="8648" y="2412"/>
                </a:lnTo>
                <a:lnTo>
                  <a:pt x="8697" y="2365"/>
                </a:lnTo>
                <a:lnTo>
                  <a:pt x="8745" y="2298"/>
                </a:lnTo>
                <a:lnTo>
                  <a:pt x="8788" y="2232"/>
                </a:lnTo>
                <a:lnTo>
                  <a:pt x="8827" y="2156"/>
                </a:lnTo>
                <a:lnTo>
                  <a:pt x="8861" y="2070"/>
                </a:lnTo>
                <a:lnTo>
                  <a:pt x="8890" y="1985"/>
                </a:lnTo>
                <a:lnTo>
                  <a:pt x="8914" y="1899"/>
                </a:lnTo>
                <a:lnTo>
                  <a:pt x="8933" y="1795"/>
                </a:lnTo>
                <a:lnTo>
                  <a:pt x="8947" y="1700"/>
                </a:lnTo>
                <a:lnTo>
                  <a:pt x="8957" y="1595"/>
                </a:lnTo>
                <a:lnTo>
                  <a:pt x="8962" y="1491"/>
                </a:lnTo>
                <a:lnTo>
                  <a:pt x="8967" y="1386"/>
                </a:lnTo>
                <a:lnTo>
                  <a:pt x="8962" y="1282"/>
                </a:lnTo>
                <a:lnTo>
                  <a:pt x="8952" y="1178"/>
                </a:lnTo>
                <a:lnTo>
                  <a:pt x="8943" y="1083"/>
                </a:lnTo>
                <a:lnTo>
                  <a:pt x="8928" y="978"/>
                </a:lnTo>
                <a:lnTo>
                  <a:pt x="8904" y="874"/>
                </a:lnTo>
                <a:lnTo>
                  <a:pt x="8880" y="779"/>
                </a:lnTo>
                <a:lnTo>
                  <a:pt x="8851" y="693"/>
                </a:lnTo>
                <a:lnTo>
                  <a:pt x="8817" y="608"/>
                </a:lnTo>
                <a:lnTo>
                  <a:pt x="8779" y="522"/>
                </a:lnTo>
                <a:lnTo>
                  <a:pt x="8735" y="446"/>
                </a:lnTo>
                <a:lnTo>
                  <a:pt x="8687" y="380"/>
                </a:lnTo>
                <a:lnTo>
                  <a:pt x="8639" y="323"/>
                </a:lnTo>
                <a:lnTo>
                  <a:pt x="8581" y="266"/>
                </a:lnTo>
                <a:lnTo>
                  <a:pt x="8523" y="228"/>
                </a:lnTo>
                <a:lnTo>
                  <a:pt x="8460" y="199"/>
                </a:lnTo>
                <a:lnTo>
                  <a:pt x="8393" y="171"/>
                </a:lnTo>
                <a:lnTo>
                  <a:pt x="8142" y="123"/>
                </a:lnTo>
                <a:lnTo>
                  <a:pt x="7887" y="76"/>
                </a:lnTo>
                <a:lnTo>
                  <a:pt x="7636" y="47"/>
                </a:lnTo>
                <a:lnTo>
                  <a:pt x="7381" y="19"/>
                </a:lnTo>
                <a:lnTo>
                  <a:pt x="7120" y="10"/>
                </a:lnTo>
                <a:lnTo>
                  <a:pt x="686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204" name="Google Shape;204;p10"/>
          <p:cNvSpPr/>
          <p:nvPr/>
        </p:nvSpPr>
        <p:spPr>
          <a:xfrm>
            <a:off x="824527" y="285838"/>
            <a:ext cx="304664" cy="325676"/>
          </a:xfrm>
          <a:custGeom>
            <a:rect b="b" l="l" r="r" t="t"/>
            <a:pathLst>
              <a:path extrusionOk="0" h="23523" w="14131">
                <a:moveTo>
                  <a:pt x="7916" y="1"/>
                </a:moveTo>
                <a:lnTo>
                  <a:pt x="7863" y="10"/>
                </a:lnTo>
                <a:lnTo>
                  <a:pt x="7810" y="20"/>
                </a:lnTo>
                <a:lnTo>
                  <a:pt x="7752" y="48"/>
                </a:lnTo>
                <a:lnTo>
                  <a:pt x="7699" y="77"/>
                </a:lnTo>
                <a:lnTo>
                  <a:pt x="7646" y="115"/>
                </a:lnTo>
                <a:lnTo>
                  <a:pt x="7598" y="162"/>
                </a:lnTo>
                <a:lnTo>
                  <a:pt x="7550" y="219"/>
                </a:lnTo>
                <a:lnTo>
                  <a:pt x="7502" y="285"/>
                </a:lnTo>
                <a:lnTo>
                  <a:pt x="7454" y="352"/>
                </a:lnTo>
                <a:lnTo>
                  <a:pt x="7415" y="428"/>
                </a:lnTo>
                <a:lnTo>
                  <a:pt x="7372" y="504"/>
                </a:lnTo>
                <a:lnTo>
                  <a:pt x="7338" y="589"/>
                </a:lnTo>
                <a:lnTo>
                  <a:pt x="7304" y="684"/>
                </a:lnTo>
                <a:lnTo>
                  <a:pt x="7280" y="789"/>
                </a:lnTo>
                <a:lnTo>
                  <a:pt x="7256" y="893"/>
                </a:lnTo>
                <a:lnTo>
                  <a:pt x="7237" y="1007"/>
                </a:lnTo>
                <a:lnTo>
                  <a:pt x="7222" y="1121"/>
                </a:lnTo>
                <a:lnTo>
                  <a:pt x="7217" y="1245"/>
                </a:lnTo>
                <a:lnTo>
                  <a:pt x="7188" y="2204"/>
                </a:lnTo>
                <a:lnTo>
                  <a:pt x="7164" y="3172"/>
                </a:lnTo>
                <a:lnTo>
                  <a:pt x="7155" y="4141"/>
                </a:lnTo>
                <a:lnTo>
                  <a:pt x="7150" y="5100"/>
                </a:lnTo>
                <a:lnTo>
                  <a:pt x="7155" y="6069"/>
                </a:lnTo>
                <a:lnTo>
                  <a:pt x="7160" y="7037"/>
                </a:lnTo>
                <a:lnTo>
                  <a:pt x="7184" y="8974"/>
                </a:lnTo>
                <a:lnTo>
                  <a:pt x="7184" y="8974"/>
                </a:lnTo>
                <a:lnTo>
                  <a:pt x="6412" y="8946"/>
                </a:lnTo>
                <a:lnTo>
                  <a:pt x="5641" y="8927"/>
                </a:lnTo>
                <a:lnTo>
                  <a:pt x="4870" y="8908"/>
                </a:lnTo>
                <a:lnTo>
                  <a:pt x="4094" y="8889"/>
                </a:lnTo>
                <a:lnTo>
                  <a:pt x="1785" y="8889"/>
                </a:lnTo>
                <a:lnTo>
                  <a:pt x="1013" y="8908"/>
                </a:lnTo>
                <a:lnTo>
                  <a:pt x="951" y="8908"/>
                </a:lnTo>
                <a:lnTo>
                  <a:pt x="893" y="8917"/>
                </a:lnTo>
                <a:lnTo>
                  <a:pt x="835" y="8936"/>
                </a:lnTo>
                <a:lnTo>
                  <a:pt x="777" y="8955"/>
                </a:lnTo>
                <a:lnTo>
                  <a:pt x="724" y="8984"/>
                </a:lnTo>
                <a:lnTo>
                  <a:pt x="671" y="9012"/>
                </a:lnTo>
                <a:lnTo>
                  <a:pt x="618" y="9050"/>
                </a:lnTo>
                <a:lnTo>
                  <a:pt x="570" y="9088"/>
                </a:lnTo>
                <a:lnTo>
                  <a:pt x="478" y="9183"/>
                </a:lnTo>
                <a:lnTo>
                  <a:pt x="396" y="9288"/>
                </a:lnTo>
                <a:lnTo>
                  <a:pt x="319" y="9421"/>
                </a:lnTo>
                <a:lnTo>
                  <a:pt x="256" y="9554"/>
                </a:lnTo>
                <a:lnTo>
                  <a:pt x="194" y="9706"/>
                </a:lnTo>
                <a:lnTo>
                  <a:pt x="146" y="9867"/>
                </a:lnTo>
                <a:lnTo>
                  <a:pt x="102" y="10038"/>
                </a:lnTo>
                <a:lnTo>
                  <a:pt x="64" y="10218"/>
                </a:lnTo>
                <a:lnTo>
                  <a:pt x="35" y="10399"/>
                </a:lnTo>
                <a:lnTo>
                  <a:pt x="15" y="10589"/>
                </a:lnTo>
                <a:lnTo>
                  <a:pt x="6" y="10779"/>
                </a:lnTo>
                <a:lnTo>
                  <a:pt x="1" y="10969"/>
                </a:lnTo>
                <a:lnTo>
                  <a:pt x="6" y="11158"/>
                </a:lnTo>
                <a:lnTo>
                  <a:pt x="15" y="11348"/>
                </a:lnTo>
                <a:lnTo>
                  <a:pt x="35" y="11538"/>
                </a:lnTo>
                <a:lnTo>
                  <a:pt x="64" y="11719"/>
                </a:lnTo>
                <a:lnTo>
                  <a:pt x="102" y="11899"/>
                </a:lnTo>
                <a:lnTo>
                  <a:pt x="146" y="12070"/>
                </a:lnTo>
                <a:lnTo>
                  <a:pt x="194" y="12232"/>
                </a:lnTo>
                <a:lnTo>
                  <a:pt x="256" y="12383"/>
                </a:lnTo>
                <a:lnTo>
                  <a:pt x="324" y="12516"/>
                </a:lnTo>
                <a:lnTo>
                  <a:pt x="396" y="12640"/>
                </a:lnTo>
                <a:lnTo>
                  <a:pt x="478" y="12754"/>
                </a:lnTo>
                <a:lnTo>
                  <a:pt x="570" y="12849"/>
                </a:lnTo>
                <a:lnTo>
                  <a:pt x="618" y="12887"/>
                </a:lnTo>
                <a:lnTo>
                  <a:pt x="671" y="12925"/>
                </a:lnTo>
                <a:lnTo>
                  <a:pt x="724" y="12953"/>
                </a:lnTo>
                <a:lnTo>
                  <a:pt x="777" y="12982"/>
                </a:lnTo>
                <a:lnTo>
                  <a:pt x="835" y="13001"/>
                </a:lnTo>
                <a:lnTo>
                  <a:pt x="893" y="13020"/>
                </a:lnTo>
                <a:lnTo>
                  <a:pt x="951" y="13029"/>
                </a:lnTo>
                <a:lnTo>
                  <a:pt x="1013" y="13029"/>
                </a:lnTo>
                <a:lnTo>
                  <a:pt x="1789" y="13048"/>
                </a:lnTo>
                <a:lnTo>
                  <a:pt x="3342" y="13048"/>
                </a:lnTo>
                <a:lnTo>
                  <a:pt x="4118" y="13039"/>
                </a:lnTo>
                <a:lnTo>
                  <a:pt x="4899" y="13029"/>
                </a:lnTo>
                <a:lnTo>
                  <a:pt x="5675" y="13010"/>
                </a:lnTo>
                <a:lnTo>
                  <a:pt x="6451" y="12991"/>
                </a:lnTo>
                <a:lnTo>
                  <a:pt x="7232" y="12953"/>
                </a:lnTo>
                <a:lnTo>
                  <a:pt x="7232" y="14112"/>
                </a:lnTo>
                <a:lnTo>
                  <a:pt x="7232" y="15270"/>
                </a:lnTo>
                <a:lnTo>
                  <a:pt x="7232" y="16438"/>
                </a:lnTo>
                <a:lnTo>
                  <a:pt x="7237" y="17018"/>
                </a:lnTo>
                <a:lnTo>
                  <a:pt x="7242" y="17597"/>
                </a:lnTo>
                <a:lnTo>
                  <a:pt x="7251" y="18186"/>
                </a:lnTo>
                <a:lnTo>
                  <a:pt x="7270" y="18765"/>
                </a:lnTo>
                <a:lnTo>
                  <a:pt x="7290" y="19335"/>
                </a:lnTo>
                <a:lnTo>
                  <a:pt x="7314" y="19914"/>
                </a:lnTo>
                <a:lnTo>
                  <a:pt x="7348" y="20484"/>
                </a:lnTo>
                <a:lnTo>
                  <a:pt x="7386" y="21053"/>
                </a:lnTo>
                <a:lnTo>
                  <a:pt x="7434" y="21614"/>
                </a:lnTo>
                <a:lnTo>
                  <a:pt x="7492" y="22174"/>
                </a:lnTo>
                <a:lnTo>
                  <a:pt x="7516" y="22373"/>
                </a:lnTo>
                <a:lnTo>
                  <a:pt x="7550" y="22563"/>
                </a:lnTo>
                <a:lnTo>
                  <a:pt x="7593" y="22725"/>
                </a:lnTo>
                <a:lnTo>
                  <a:pt x="7637" y="22877"/>
                </a:lnTo>
                <a:lnTo>
                  <a:pt x="7690" y="23010"/>
                </a:lnTo>
                <a:lnTo>
                  <a:pt x="7748" y="23124"/>
                </a:lnTo>
                <a:lnTo>
                  <a:pt x="7806" y="23228"/>
                </a:lnTo>
                <a:lnTo>
                  <a:pt x="7873" y="23313"/>
                </a:lnTo>
                <a:lnTo>
                  <a:pt x="7941" y="23380"/>
                </a:lnTo>
                <a:lnTo>
                  <a:pt x="8013" y="23437"/>
                </a:lnTo>
                <a:lnTo>
                  <a:pt x="8085" y="23484"/>
                </a:lnTo>
                <a:lnTo>
                  <a:pt x="8162" y="23513"/>
                </a:lnTo>
                <a:lnTo>
                  <a:pt x="8239" y="23522"/>
                </a:lnTo>
                <a:lnTo>
                  <a:pt x="8317" y="23522"/>
                </a:lnTo>
                <a:lnTo>
                  <a:pt x="8398" y="23513"/>
                </a:lnTo>
                <a:lnTo>
                  <a:pt x="8476" y="23494"/>
                </a:lnTo>
                <a:lnTo>
                  <a:pt x="8553" y="23456"/>
                </a:lnTo>
                <a:lnTo>
                  <a:pt x="8635" y="23408"/>
                </a:lnTo>
                <a:lnTo>
                  <a:pt x="8712" y="23342"/>
                </a:lnTo>
                <a:lnTo>
                  <a:pt x="8784" y="23275"/>
                </a:lnTo>
                <a:lnTo>
                  <a:pt x="8856" y="23190"/>
                </a:lnTo>
                <a:lnTo>
                  <a:pt x="8924" y="23105"/>
                </a:lnTo>
                <a:lnTo>
                  <a:pt x="8991" y="23000"/>
                </a:lnTo>
                <a:lnTo>
                  <a:pt x="9054" y="22886"/>
                </a:lnTo>
                <a:lnTo>
                  <a:pt x="9112" y="22763"/>
                </a:lnTo>
                <a:lnTo>
                  <a:pt x="9165" y="22639"/>
                </a:lnTo>
                <a:lnTo>
                  <a:pt x="9213" y="22497"/>
                </a:lnTo>
                <a:lnTo>
                  <a:pt x="9257" y="22345"/>
                </a:lnTo>
                <a:lnTo>
                  <a:pt x="9290" y="22193"/>
                </a:lnTo>
                <a:lnTo>
                  <a:pt x="9319" y="22032"/>
                </a:lnTo>
                <a:lnTo>
                  <a:pt x="9343" y="21861"/>
                </a:lnTo>
                <a:lnTo>
                  <a:pt x="9353" y="21680"/>
                </a:lnTo>
                <a:lnTo>
                  <a:pt x="9382" y="21139"/>
                </a:lnTo>
                <a:lnTo>
                  <a:pt x="9396" y="20598"/>
                </a:lnTo>
                <a:lnTo>
                  <a:pt x="9406" y="20056"/>
                </a:lnTo>
                <a:lnTo>
                  <a:pt x="9411" y="19506"/>
                </a:lnTo>
                <a:lnTo>
                  <a:pt x="9406" y="18955"/>
                </a:lnTo>
                <a:lnTo>
                  <a:pt x="9396" y="18395"/>
                </a:lnTo>
                <a:lnTo>
                  <a:pt x="9382" y="17844"/>
                </a:lnTo>
                <a:lnTo>
                  <a:pt x="9363" y="17283"/>
                </a:lnTo>
                <a:lnTo>
                  <a:pt x="9338" y="16723"/>
                </a:lnTo>
                <a:lnTo>
                  <a:pt x="9314" y="16163"/>
                </a:lnTo>
                <a:lnTo>
                  <a:pt x="9252" y="15052"/>
                </a:lnTo>
                <a:lnTo>
                  <a:pt x="9122" y="12820"/>
                </a:lnTo>
                <a:lnTo>
                  <a:pt x="10187" y="12754"/>
                </a:lnTo>
                <a:lnTo>
                  <a:pt x="11247" y="12687"/>
                </a:lnTo>
                <a:lnTo>
                  <a:pt x="12313" y="12611"/>
                </a:lnTo>
                <a:lnTo>
                  <a:pt x="13369" y="12516"/>
                </a:lnTo>
                <a:lnTo>
                  <a:pt x="13465" y="12497"/>
                </a:lnTo>
                <a:lnTo>
                  <a:pt x="13547" y="12469"/>
                </a:lnTo>
                <a:lnTo>
                  <a:pt x="13629" y="12421"/>
                </a:lnTo>
                <a:lnTo>
                  <a:pt x="13701" y="12355"/>
                </a:lnTo>
                <a:lnTo>
                  <a:pt x="13773" y="12289"/>
                </a:lnTo>
                <a:lnTo>
                  <a:pt x="13831" y="12203"/>
                </a:lnTo>
                <a:lnTo>
                  <a:pt x="13889" y="12108"/>
                </a:lnTo>
                <a:lnTo>
                  <a:pt x="13942" y="12004"/>
                </a:lnTo>
                <a:lnTo>
                  <a:pt x="13986" y="11890"/>
                </a:lnTo>
                <a:lnTo>
                  <a:pt x="14024" y="11776"/>
                </a:lnTo>
                <a:lnTo>
                  <a:pt x="14058" y="11652"/>
                </a:lnTo>
                <a:lnTo>
                  <a:pt x="14082" y="11519"/>
                </a:lnTo>
                <a:lnTo>
                  <a:pt x="14101" y="11386"/>
                </a:lnTo>
                <a:lnTo>
                  <a:pt x="14116" y="11244"/>
                </a:lnTo>
                <a:lnTo>
                  <a:pt x="14125" y="11111"/>
                </a:lnTo>
                <a:lnTo>
                  <a:pt x="14130" y="10969"/>
                </a:lnTo>
                <a:lnTo>
                  <a:pt x="14125" y="10826"/>
                </a:lnTo>
                <a:lnTo>
                  <a:pt x="14116" y="10693"/>
                </a:lnTo>
                <a:lnTo>
                  <a:pt x="14101" y="10551"/>
                </a:lnTo>
                <a:lnTo>
                  <a:pt x="14082" y="10418"/>
                </a:lnTo>
                <a:lnTo>
                  <a:pt x="14053" y="10285"/>
                </a:lnTo>
                <a:lnTo>
                  <a:pt x="14024" y="10161"/>
                </a:lnTo>
                <a:lnTo>
                  <a:pt x="13986" y="10047"/>
                </a:lnTo>
                <a:lnTo>
                  <a:pt x="13942" y="9933"/>
                </a:lnTo>
                <a:lnTo>
                  <a:pt x="13889" y="9829"/>
                </a:lnTo>
                <a:lnTo>
                  <a:pt x="13831" y="9734"/>
                </a:lnTo>
                <a:lnTo>
                  <a:pt x="13769" y="9649"/>
                </a:lnTo>
                <a:lnTo>
                  <a:pt x="13701" y="9582"/>
                </a:lnTo>
                <a:lnTo>
                  <a:pt x="13629" y="9516"/>
                </a:lnTo>
                <a:lnTo>
                  <a:pt x="13547" y="9468"/>
                </a:lnTo>
                <a:lnTo>
                  <a:pt x="13465" y="9440"/>
                </a:lnTo>
                <a:lnTo>
                  <a:pt x="13369" y="9421"/>
                </a:lnTo>
                <a:lnTo>
                  <a:pt x="12265" y="9316"/>
                </a:lnTo>
                <a:lnTo>
                  <a:pt x="11156" y="9240"/>
                </a:lnTo>
                <a:lnTo>
                  <a:pt x="10047" y="9164"/>
                </a:lnTo>
                <a:lnTo>
                  <a:pt x="8938" y="9098"/>
                </a:lnTo>
                <a:lnTo>
                  <a:pt x="8852" y="7047"/>
                </a:lnTo>
                <a:lnTo>
                  <a:pt x="8803" y="6021"/>
                </a:lnTo>
                <a:lnTo>
                  <a:pt x="8755" y="4996"/>
                </a:lnTo>
                <a:lnTo>
                  <a:pt x="8697" y="3970"/>
                </a:lnTo>
                <a:lnTo>
                  <a:pt x="8630" y="2944"/>
                </a:lnTo>
                <a:lnTo>
                  <a:pt x="8553" y="1919"/>
                </a:lnTo>
                <a:lnTo>
                  <a:pt x="8514" y="1416"/>
                </a:lnTo>
                <a:lnTo>
                  <a:pt x="8466" y="903"/>
                </a:lnTo>
                <a:lnTo>
                  <a:pt x="8451" y="770"/>
                </a:lnTo>
                <a:lnTo>
                  <a:pt x="8432" y="656"/>
                </a:lnTo>
                <a:lnTo>
                  <a:pt x="8408" y="542"/>
                </a:lnTo>
                <a:lnTo>
                  <a:pt x="8374" y="437"/>
                </a:lnTo>
                <a:lnTo>
                  <a:pt x="8341" y="352"/>
                </a:lnTo>
                <a:lnTo>
                  <a:pt x="8307" y="276"/>
                </a:lnTo>
                <a:lnTo>
                  <a:pt x="8263" y="210"/>
                </a:lnTo>
                <a:lnTo>
                  <a:pt x="8220" y="153"/>
                </a:lnTo>
                <a:lnTo>
                  <a:pt x="8177" y="96"/>
                </a:lnTo>
                <a:lnTo>
                  <a:pt x="8129" y="58"/>
                </a:lnTo>
                <a:lnTo>
                  <a:pt x="8075" y="29"/>
                </a:lnTo>
                <a:lnTo>
                  <a:pt x="8022" y="10"/>
                </a:lnTo>
                <a:lnTo>
                  <a:pt x="7969"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lt2"/>
        </a:solidFill>
      </p:bgPr>
    </p:bg>
    <p:spTree>
      <p:nvGrpSpPr>
        <p:cNvPr id="205" name="Shape 205"/>
        <p:cNvGrpSpPr/>
        <p:nvPr/>
      </p:nvGrpSpPr>
      <p:grpSpPr>
        <a:xfrm>
          <a:off x="0" y="0"/>
          <a:ext cx="0" cy="0"/>
          <a:chOff x="0" y="0"/>
          <a:chExt cx="0" cy="0"/>
        </a:xfrm>
      </p:grpSpPr>
      <p:sp>
        <p:nvSpPr>
          <p:cNvPr id="206" name="Google Shape;206;p11"/>
          <p:cNvSpPr txBox="1"/>
          <p:nvPr>
            <p:ph hasCustomPrompt="1" type="title"/>
          </p:nvPr>
        </p:nvSpPr>
        <p:spPr>
          <a:xfrm>
            <a:off x="720000" y="1538450"/>
            <a:ext cx="5269200" cy="15111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8700">
                <a:solidFill>
                  <a:schemeClr val="l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207" name="Google Shape;207;p11"/>
          <p:cNvSpPr txBox="1"/>
          <p:nvPr>
            <p:ph idx="1" type="subTitle"/>
          </p:nvPr>
        </p:nvSpPr>
        <p:spPr>
          <a:xfrm>
            <a:off x="720000" y="3049600"/>
            <a:ext cx="52692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solidFill>
                  <a:schemeClr val="lt1"/>
                </a:solidFill>
              </a:defRPr>
            </a:lvl1pPr>
            <a:lvl2pPr lvl="1" rtl="0" algn="ctr">
              <a:lnSpc>
                <a:spcPct val="100000"/>
              </a:lnSpc>
              <a:spcBef>
                <a:spcPts val="160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208" name="Google Shape;208;p11"/>
          <p:cNvSpPr/>
          <p:nvPr/>
        </p:nvSpPr>
        <p:spPr>
          <a:xfrm rot="3596023">
            <a:off x="2975352" y="949665"/>
            <a:ext cx="356624" cy="676456"/>
          </a:xfrm>
          <a:custGeom>
            <a:rect b="b" l="l" r="r" t="t"/>
            <a:pathLst>
              <a:path extrusionOk="0" h="79462" w="41892">
                <a:moveTo>
                  <a:pt x="2278" y="0"/>
                </a:moveTo>
                <a:lnTo>
                  <a:pt x="2191" y="7"/>
                </a:lnTo>
                <a:lnTo>
                  <a:pt x="2110" y="15"/>
                </a:lnTo>
                <a:lnTo>
                  <a:pt x="2029" y="29"/>
                </a:lnTo>
                <a:lnTo>
                  <a:pt x="1948" y="50"/>
                </a:lnTo>
                <a:lnTo>
                  <a:pt x="1861" y="72"/>
                </a:lnTo>
                <a:lnTo>
                  <a:pt x="1781" y="100"/>
                </a:lnTo>
                <a:lnTo>
                  <a:pt x="1700" y="129"/>
                </a:lnTo>
                <a:lnTo>
                  <a:pt x="1625" y="165"/>
                </a:lnTo>
                <a:lnTo>
                  <a:pt x="1468" y="251"/>
                </a:lnTo>
                <a:lnTo>
                  <a:pt x="1312" y="351"/>
                </a:lnTo>
                <a:lnTo>
                  <a:pt x="1168" y="473"/>
                </a:lnTo>
                <a:lnTo>
                  <a:pt x="1023" y="601"/>
                </a:lnTo>
                <a:lnTo>
                  <a:pt x="891" y="745"/>
                </a:lnTo>
                <a:lnTo>
                  <a:pt x="763" y="895"/>
                </a:lnTo>
                <a:lnTo>
                  <a:pt x="642" y="1059"/>
                </a:lnTo>
                <a:lnTo>
                  <a:pt x="526" y="1238"/>
                </a:lnTo>
                <a:lnTo>
                  <a:pt x="422" y="1424"/>
                </a:lnTo>
                <a:lnTo>
                  <a:pt x="330" y="1618"/>
                </a:lnTo>
                <a:lnTo>
                  <a:pt x="243" y="1818"/>
                </a:lnTo>
                <a:lnTo>
                  <a:pt x="174" y="2019"/>
                </a:lnTo>
                <a:lnTo>
                  <a:pt x="110" y="2233"/>
                </a:lnTo>
                <a:lnTo>
                  <a:pt x="64" y="2448"/>
                </a:lnTo>
                <a:lnTo>
                  <a:pt x="29" y="2670"/>
                </a:lnTo>
                <a:lnTo>
                  <a:pt x="18" y="2784"/>
                </a:lnTo>
                <a:lnTo>
                  <a:pt x="6" y="2892"/>
                </a:lnTo>
                <a:lnTo>
                  <a:pt x="0" y="3006"/>
                </a:lnTo>
                <a:lnTo>
                  <a:pt x="0" y="3121"/>
                </a:lnTo>
                <a:lnTo>
                  <a:pt x="0" y="3228"/>
                </a:lnTo>
                <a:lnTo>
                  <a:pt x="6" y="3343"/>
                </a:lnTo>
                <a:lnTo>
                  <a:pt x="18" y="3457"/>
                </a:lnTo>
                <a:lnTo>
                  <a:pt x="35" y="3572"/>
                </a:lnTo>
                <a:lnTo>
                  <a:pt x="700" y="8216"/>
                </a:lnTo>
                <a:lnTo>
                  <a:pt x="1382" y="12861"/>
                </a:lnTo>
                <a:lnTo>
                  <a:pt x="1723" y="15187"/>
                </a:lnTo>
                <a:lnTo>
                  <a:pt x="2075" y="17513"/>
                </a:lnTo>
                <a:lnTo>
                  <a:pt x="2422" y="19839"/>
                </a:lnTo>
                <a:lnTo>
                  <a:pt x="2780" y="22158"/>
                </a:lnTo>
                <a:lnTo>
                  <a:pt x="3139" y="24484"/>
                </a:lnTo>
                <a:lnTo>
                  <a:pt x="3503" y="26802"/>
                </a:lnTo>
                <a:lnTo>
                  <a:pt x="3873" y="29121"/>
                </a:lnTo>
                <a:lnTo>
                  <a:pt x="4249" y="31440"/>
                </a:lnTo>
                <a:lnTo>
                  <a:pt x="4630" y="33759"/>
                </a:lnTo>
                <a:lnTo>
                  <a:pt x="5017" y="36078"/>
                </a:lnTo>
                <a:lnTo>
                  <a:pt x="5410" y="38396"/>
                </a:lnTo>
                <a:lnTo>
                  <a:pt x="5815" y="40708"/>
                </a:lnTo>
                <a:lnTo>
                  <a:pt x="6219" y="43020"/>
                </a:lnTo>
                <a:lnTo>
                  <a:pt x="6636" y="45324"/>
                </a:lnTo>
                <a:lnTo>
                  <a:pt x="7057" y="47636"/>
                </a:lnTo>
                <a:lnTo>
                  <a:pt x="7485" y="49940"/>
                </a:lnTo>
                <a:lnTo>
                  <a:pt x="7924" y="52237"/>
                </a:lnTo>
                <a:lnTo>
                  <a:pt x="8369" y="54535"/>
                </a:lnTo>
                <a:lnTo>
                  <a:pt x="8826" y="56832"/>
                </a:lnTo>
                <a:lnTo>
                  <a:pt x="9294" y="59129"/>
                </a:lnTo>
                <a:lnTo>
                  <a:pt x="9768" y="61412"/>
                </a:lnTo>
                <a:lnTo>
                  <a:pt x="10248" y="63703"/>
                </a:lnTo>
                <a:lnTo>
                  <a:pt x="10745" y="65986"/>
                </a:lnTo>
                <a:lnTo>
                  <a:pt x="11248" y="68261"/>
                </a:lnTo>
                <a:lnTo>
                  <a:pt x="11768" y="70537"/>
                </a:lnTo>
                <a:lnTo>
                  <a:pt x="12294" y="72806"/>
                </a:lnTo>
                <a:lnTo>
                  <a:pt x="12831" y="75068"/>
                </a:lnTo>
                <a:lnTo>
                  <a:pt x="13380" y="77329"/>
                </a:lnTo>
                <a:lnTo>
                  <a:pt x="13415" y="77451"/>
                </a:lnTo>
                <a:lnTo>
                  <a:pt x="13450" y="77572"/>
                </a:lnTo>
                <a:lnTo>
                  <a:pt x="13496" y="77680"/>
                </a:lnTo>
                <a:lnTo>
                  <a:pt x="13542" y="77780"/>
                </a:lnTo>
                <a:lnTo>
                  <a:pt x="13589" y="77873"/>
                </a:lnTo>
                <a:lnTo>
                  <a:pt x="13641" y="77966"/>
                </a:lnTo>
                <a:lnTo>
                  <a:pt x="13698" y="78052"/>
                </a:lnTo>
                <a:lnTo>
                  <a:pt x="13756" y="78131"/>
                </a:lnTo>
                <a:lnTo>
                  <a:pt x="13808" y="78217"/>
                </a:lnTo>
                <a:lnTo>
                  <a:pt x="13872" y="78302"/>
                </a:lnTo>
                <a:lnTo>
                  <a:pt x="13935" y="78381"/>
                </a:lnTo>
                <a:lnTo>
                  <a:pt x="14005" y="78460"/>
                </a:lnTo>
                <a:lnTo>
                  <a:pt x="14074" y="78524"/>
                </a:lnTo>
                <a:lnTo>
                  <a:pt x="14155" y="78582"/>
                </a:lnTo>
                <a:lnTo>
                  <a:pt x="14236" y="78639"/>
                </a:lnTo>
                <a:lnTo>
                  <a:pt x="14317" y="78682"/>
                </a:lnTo>
                <a:lnTo>
                  <a:pt x="14375" y="78796"/>
                </a:lnTo>
                <a:lnTo>
                  <a:pt x="14438" y="78911"/>
                </a:lnTo>
                <a:lnTo>
                  <a:pt x="14508" y="79011"/>
                </a:lnTo>
                <a:lnTo>
                  <a:pt x="14588" y="79104"/>
                </a:lnTo>
                <a:lnTo>
                  <a:pt x="14675" y="79190"/>
                </a:lnTo>
                <a:lnTo>
                  <a:pt x="14768" y="79261"/>
                </a:lnTo>
                <a:lnTo>
                  <a:pt x="14866" y="79326"/>
                </a:lnTo>
                <a:lnTo>
                  <a:pt x="14970" y="79376"/>
                </a:lnTo>
                <a:lnTo>
                  <a:pt x="15074" y="79419"/>
                </a:lnTo>
                <a:lnTo>
                  <a:pt x="15190" y="79448"/>
                </a:lnTo>
                <a:lnTo>
                  <a:pt x="15311" y="79462"/>
                </a:lnTo>
                <a:lnTo>
                  <a:pt x="15432" y="79462"/>
                </a:lnTo>
                <a:lnTo>
                  <a:pt x="15559" y="79440"/>
                </a:lnTo>
                <a:lnTo>
                  <a:pt x="15687" y="79412"/>
                </a:lnTo>
                <a:lnTo>
                  <a:pt x="15820" y="79362"/>
                </a:lnTo>
                <a:lnTo>
                  <a:pt x="15958" y="79290"/>
                </a:lnTo>
                <a:lnTo>
                  <a:pt x="17530" y="78395"/>
                </a:lnTo>
                <a:lnTo>
                  <a:pt x="19097" y="77479"/>
                </a:lnTo>
                <a:lnTo>
                  <a:pt x="20669" y="76549"/>
                </a:lnTo>
                <a:lnTo>
                  <a:pt x="22229" y="75604"/>
                </a:lnTo>
                <a:lnTo>
                  <a:pt x="23790" y="74652"/>
                </a:lnTo>
                <a:lnTo>
                  <a:pt x="25350" y="73686"/>
                </a:lnTo>
                <a:lnTo>
                  <a:pt x="26905" y="72713"/>
                </a:lnTo>
                <a:lnTo>
                  <a:pt x="28460" y="71733"/>
                </a:lnTo>
                <a:lnTo>
                  <a:pt x="30009" y="70745"/>
                </a:lnTo>
                <a:lnTo>
                  <a:pt x="31552" y="69750"/>
                </a:lnTo>
                <a:lnTo>
                  <a:pt x="34644" y="67753"/>
                </a:lnTo>
                <a:lnTo>
                  <a:pt x="40788" y="63746"/>
                </a:lnTo>
                <a:lnTo>
                  <a:pt x="40938" y="63645"/>
                </a:lnTo>
                <a:lnTo>
                  <a:pt x="41065" y="63531"/>
                </a:lnTo>
                <a:lnTo>
                  <a:pt x="41187" y="63416"/>
                </a:lnTo>
                <a:lnTo>
                  <a:pt x="41297" y="63295"/>
                </a:lnTo>
                <a:lnTo>
                  <a:pt x="41389" y="63166"/>
                </a:lnTo>
                <a:lnTo>
                  <a:pt x="41470" y="63030"/>
                </a:lnTo>
                <a:lnTo>
                  <a:pt x="41545" y="62894"/>
                </a:lnTo>
                <a:lnTo>
                  <a:pt x="41603" y="62751"/>
                </a:lnTo>
                <a:lnTo>
                  <a:pt x="41649" y="62608"/>
                </a:lnTo>
                <a:lnTo>
                  <a:pt x="41690" y="62457"/>
                </a:lnTo>
                <a:lnTo>
                  <a:pt x="41713" y="62307"/>
                </a:lnTo>
                <a:lnTo>
                  <a:pt x="41730" y="62157"/>
                </a:lnTo>
                <a:lnTo>
                  <a:pt x="41736" y="62006"/>
                </a:lnTo>
                <a:lnTo>
                  <a:pt x="41736" y="61849"/>
                </a:lnTo>
                <a:lnTo>
                  <a:pt x="41724" y="61699"/>
                </a:lnTo>
                <a:lnTo>
                  <a:pt x="41701" y="61548"/>
                </a:lnTo>
                <a:lnTo>
                  <a:pt x="41753" y="61420"/>
                </a:lnTo>
                <a:lnTo>
                  <a:pt x="41794" y="61284"/>
                </a:lnTo>
                <a:lnTo>
                  <a:pt x="41828" y="61148"/>
                </a:lnTo>
                <a:lnTo>
                  <a:pt x="41857" y="61005"/>
                </a:lnTo>
                <a:lnTo>
                  <a:pt x="41874" y="60861"/>
                </a:lnTo>
                <a:lnTo>
                  <a:pt x="41886" y="60718"/>
                </a:lnTo>
                <a:lnTo>
                  <a:pt x="41892" y="60568"/>
                </a:lnTo>
                <a:lnTo>
                  <a:pt x="41880" y="60418"/>
                </a:lnTo>
                <a:lnTo>
                  <a:pt x="41869" y="60267"/>
                </a:lnTo>
                <a:lnTo>
                  <a:pt x="41840" y="60117"/>
                </a:lnTo>
                <a:lnTo>
                  <a:pt x="41805" y="59960"/>
                </a:lnTo>
                <a:lnTo>
                  <a:pt x="41759" y="59802"/>
                </a:lnTo>
                <a:lnTo>
                  <a:pt x="41701" y="59645"/>
                </a:lnTo>
                <a:lnTo>
                  <a:pt x="41632" y="59487"/>
                </a:lnTo>
                <a:lnTo>
                  <a:pt x="41557" y="59330"/>
                </a:lnTo>
                <a:lnTo>
                  <a:pt x="41464" y="59165"/>
                </a:lnTo>
                <a:lnTo>
                  <a:pt x="40337" y="57297"/>
                </a:lnTo>
                <a:lnTo>
                  <a:pt x="39204" y="55429"/>
                </a:lnTo>
                <a:lnTo>
                  <a:pt x="38066" y="53569"/>
                </a:lnTo>
                <a:lnTo>
                  <a:pt x="36927" y="51708"/>
                </a:lnTo>
                <a:lnTo>
                  <a:pt x="35777" y="49854"/>
                </a:lnTo>
                <a:lnTo>
                  <a:pt x="34627" y="48008"/>
                </a:lnTo>
                <a:lnTo>
                  <a:pt x="33477" y="46161"/>
                </a:lnTo>
                <a:lnTo>
                  <a:pt x="32315" y="44322"/>
                </a:lnTo>
                <a:lnTo>
                  <a:pt x="31153" y="42483"/>
                </a:lnTo>
                <a:lnTo>
                  <a:pt x="29986" y="40651"/>
                </a:lnTo>
                <a:lnTo>
                  <a:pt x="28818" y="38819"/>
                </a:lnTo>
                <a:lnTo>
                  <a:pt x="27645" y="36994"/>
                </a:lnTo>
                <a:lnTo>
                  <a:pt x="26472" y="35169"/>
                </a:lnTo>
                <a:lnTo>
                  <a:pt x="25292" y="33344"/>
                </a:lnTo>
                <a:lnTo>
                  <a:pt x="24108" y="31526"/>
                </a:lnTo>
                <a:lnTo>
                  <a:pt x="22929" y="29708"/>
                </a:lnTo>
                <a:lnTo>
                  <a:pt x="20547" y="26087"/>
                </a:lnTo>
                <a:lnTo>
                  <a:pt x="18166" y="22473"/>
                </a:lnTo>
                <a:lnTo>
                  <a:pt x="15773" y="18866"/>
                </a:lnTo>
                <a:lnTo>
                  <a:pt x="13369" y="15266"/>
                </a:lnTo>
                <a:lnTo>
                  <a:pt x="10965" y="11666"/>
                </a:lnTo>
                <a:lnTo>
                  <a:pt x="8554" y="8080"/>
                </a:lnTo>
                <a:lnTo>
                  <a:pt x="3728" y="902"/>
                </a:lnTo>
                <a:lnTo>
                  <a:pt x="3653" y="802"/>
                </a:lnTo>
                <a:lnTo>
                  <a:pt x="3578" y="702"/>
                </a:lnTo>
                <a:lnTo>
                  <a:pt x="3503" y="609"/>
                </a:lnTo>
                <a:lnTo>
                  <a:pt x="3428" y="530"/>
                </a:lnTo>
                <a:lnTo>
                  <a:pt x="3347" y="451"/>
                </a:lnTo>
                <a:lnTo>
                  <a:pt x="3266" y="380"/>
                </a:lnTo>
                <a:lnTo>
                  <a:pt x="3191" y="315"/>
                </a:lnTo>
                <a:lnTo>
                  <a:pt x="3110" y="258"/>
                </a:lnTo>
                <a:lnTo>
                  <a:pt x="3023" y="208"/>
                </a:lnTo>
                <a:lnTo>
                  <a:pt x="2942" y="158"/>
                </a:lnTo>
                <a:lnTo>
                  <a:pt x="2861" y="122"/>
                </a:lnTo>
                <a:lnTo>
                  <a:pt x="2780" y="86"/>
                </a:lnTo>
                <a:lnTo>
                  <a:pt x="2694" y="58"/>
                </a:lnTo>
                <a:lnTo>
                  <a:pt x="2613" y="36"/>
                </a:lnTo>
                <a:lnTo>
                  <a:pt x="2526" y="22"/>
                </a:lnTo>
                <a:lnTo>
                  <a:pt x="2445" y="7"/>
                </a:lnTo>
                <a:lnTo>
                  <a:pt x="2359"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9" name="Google Shape;209;p11"/>
          <p:cNvGrpSpPr/>
          <p:nvPr/>
        </p:nvGrpSpPr>
        <p:grpSpPr>
          <a:xfrm rot="-794769">
            <a:off x="487280" y="204085"/>
            <a:ext cx="1230953" cy="838421"/>
            <a:chOff x="3863003" y="76204"/>
            <a:chExt cx="881421" cy="520583"/>
          </a:xfrm>
        </p:grpSpPr>
        <p:sp>
          <p:nvSpPr>
            <p:cNvPr id="210" name="Google Shape;210;p11"/>
            <p:cNvSpPr/>
            <p:nvPr/>
          </p:nvSpPr>
          <p:spPr>
            <a:xfrm rot="10800000">
              <a:off x="4621886" y="493907"/>
              <a:ext cx="122538" cy="102880"/>
            </a:xfrm>
            <a:custGeom>
              <a:rect b="b" l="l" r="r" t="t"/>
              <a:pathLst>
                <a:path extrusionOk="0" h="12808" w="46815">
                  <a:moveTo>
                    <a:pt x="3585" y="0"/>
                  </a:moveTo>
                  <a:lnTo>
                    <a:pt x="3264" y="8"/>
                  </a:lnTo>
                  <a:lnTo>
                    <a:pt x="2943" y="23"/>
                  </a:lnTo>
                  <a:lnTo>
                    <a:pt x="2622" y="54"/>
                  </a:lnTo>
                  <a:lnTo>
                    <a:pt x="2301" y="85"/>
                  </a:lnTo>
                  <a:lnTo>
                    <a:pt x="2007" y="116"/>
                  </a:lnTo>
                  <a:lnTo>
                    <a:pt x="1739" y="162"/>
                  </a:lnTo>
                  <a:lnTo>
                    <a:pt x="1445" y="209"/>
                  </a:lnTo>
                  <a:lnTo>
                    <a:pt x="1204" y="263"/>
                  </a:lnTo>
                  <a:lnTo>
                    <a:pt x="964" y="325"/>
                  </a:lnTo>
                  <a:lnTo>
                    <a:pt x="750" y="394"/>
                  </a:lnTo>
                  <a:lnTo>
                    <a:pt x="562" y="464"/>
                  </a:lnTo>
                  <a:lnTo>
                    <a:pt x="402" y="548"/>
                  </a:lnTo>
                  <a:lnTo>
                    <a:pt x="268" y="626"/>
                  </a:lnTo>
                  <a:lnTo>
                    <a:pt x="161" y="718"/>
                  </a:lnTo>
                  <a:lnTo>
                    <a:pt x="81" y="811"/>
                  </a:lnTo>
                  <a:lnTo>
                    <a:pt x="27" y="904"/>
                  </a:lnTo>
                  <a:lnTo>
                    <a:pt x="1" y="1004"/>
                  </a:lnTo>
                  <a:lnTo>
                    <a:pt x="27" y="1112"/>
                  </a:lnTo>
                  <a:lnTo>
                    <a:pt x="108" y="1220"/>
                  </a:lnTo>
                  <a:lnTo>
                    <a:pt x="215" y="1336"/>
                  </a:lnTo>
                  <a:lnTo>
                    <a:pt x="455" y="1567"/>
                  </a:lnTo>
                  <a:lnTo>
                    <a:pt x="750" y="1807"/>
                  </a:lnTo>
                  <a:lnTo>
                    <a:pt x="1365" y="2270"/>
                  </a:lnTo>
                  <a:lnTo>
                    <a:pt x="2034" y="2741"/>
                  </a:lnTo>
                  <a:lnTo>
                    <a:pt x="2783" y="3204"/>
                  </a:lnTo>
                  <a:lnTo>
                    <a:pt x="3585" y="3667"/>
                  </a:lnTo>
                  <a:lnTo>
                    <a:pt x="4441" y="4123"/>
                  </a:lnTo>
                  <a:lnTo>
                    <a:pt x="5351" y="4578"/>
                  </a:lnTo>
                  <a:lnTo>
                    <a:pt x="6314" y="5026"/>
                  </a:lnTo>
                  <a:lnTo>
                    <a:pt x="7330" y="5474"/>
                  </a:lnTo>
                  <a:lnTo>
                    <a:pt x="8400" y="5914"/>
                  </a:lnTo>
                  <a:lnTo>
                    <a:pt x="9524" y="6346"/>
                  </a:lnTo>
                  <a:lnTo>
                    <a:pt x="10701" y="6771"/>
                  </a:lnTo>
                  <a:lnTo>
                    <a:pt x="11905" y="7188"/>
                  </a:lnTo>
                  <a:lnTo>
                    <a:pt x="13162" y="7597"/>
                  </a:lnTo>
                  <a:lnTo>
                    <a:pt x="14446" y="7990"/>
                  </a:lnTo>
                  <a:lnTo>
                    <a:pt x="15784" y="8384"/>
                  </a:lnTo>
                  <a:lnTo>
                    <a:pt x="17121" y="8762"/>
                  </a:lnTo>
                  <a:lnTo>
                    <a:pt x="18539" y="9133"/>
                  </a:lnTo>
                  <a:lnTo>
                    <a:pt x="19957" y="9488"/>
                  </a:lnTo>
                  <a:lnTo>
                    <a:pt x="21401" y="9828"/>
                  </a:lnTo>
                  <a:lnTo>
                    <a:pt x="22899" y="10160"/>
                  </a:lnTo>
                  <a:lnTo>
                    <a:pt x="24397" y="10476"/>
                  </a:lnTo>
                  <a:lnTo>
                    <a:pt x="25949" y="10777"/>
                  </a:lnTo>
                  <a:lnTo>
                    <a:pt x="27500" y="11071"/>
                  </a:lnTo>
                  <a:lnTo>
                    <a:pt x="29052" y="11341"/>
                  </a:lnTo>
                  <a:lnTo>
                    <a:pt x="30657" y="11596"/>
                  </a:lnTo>
                  <a:lnTo>
                    <a:pt x="32262" y="11835"/>
                  </a:lnTo>
                  <a:lnTo>
                    <a:pt x="33867" y="12059"/>
                  </a:lnTo>
                  <a:lnTo>
                    <a:pt x="35499" y="12260"/>
                  </a:lnTo>
                  <a:lnTo>
                    <a:pt x="36301" y="12352"/>
                  </a:lnTo>
                  <a:lnTo>
                    <a:pt x="37130" y="12445"/>
                  </a:lnTo>
                  <a:lnTo>
                    <a:pt x="37933" y="12530"/>
                  </a:lnTo>
                  <a:lnTo>
                    <a:pt x="38762" y="12607"/>
                  </a:lnTo>
                  <a:lnTo>
                    <a:pt x="39592" y="12684"/>
                  </a:lnTo>
                  <a:lnTo>
                    <a:pt x="40394" y="12754"/>
                  </a:lnTo>
                  <a:lnTo>
                    <a:pt x="40902" y="12784"/>
                  </a:lnTo>
                  <a:lnTo>
                    <a:pt x="41411" y="12808"/>
                  </a:lnTo>
                  <a:lnTo>
                    <a:pt x="41892" y="12808"/>
                  </a:lnTo>
                  <a:lnTo>
                    <a:pt x="42347" y="12800"/>
                  </a:lnTo>
                  <a:lnTo>
                    <a:pt x="42802" y="12777"/>
                  </a:lnTo>
                  <a:lnTo>
                    <a:pt x="43230" y="12738"/>
                  </a:lnTo>
                  <a:lnTo>
                    <a:pt x="43658" y="12692"/>
                  </a:lnTo>
                  <a:lnTo>
                    <a:pt x="44059" y="12630"/>
                  </a:lnTo>
                  <a:lnTo>
                    <a:pt x="44433" y="12568"/>
                  </a:lnTo>
                  <a:lnTo>
                    <a:pt x="44781" y="12491"/>
                  </a:lnTo>
                  <a:lnTo>
                    <a:pt x="45102" y="12398"/>
                  </a:lnTo>
                  <a:lnTo>
                    <a:pt x="45423" y="12306"/>
                  </a:lnTo>
                  <a:lnTo>
                    <a:pt x="45691" y="12205"/>
                  </a:lnTo>
                  <a:lnTo>
                    <a:pt x="45931" y="12105"/>
                  </a:lnTo>
                  <a:lnTo>
                    <a:pt x="46172" y="11989"/>
                  </a:lnTo>
                  <a:lnTo>
                    <a:pt x="46359" y="11874"/>
                  </a:lnTo>
                  <a:lnTo>
                    <a:pt x="46520" y="11758"/>
                  </a:lnTo>
                  <a:lnTo>
                    <a:pt x="46654" y="11634"/>
                  </a:lnTo>
                  <a:lnTo>
                    <a:pt x="46734" y="11511"/>
                  </a:lnTo>
                  <a:lnTo>
                    <a:pt x="46814" y="11379"/>
                  </a:lnTo>
                  <a:lnTo>
                    <a:pt x="46814" y="11256"/>
                  </a:lnTo>
                  <a:lnTo>
                    <a:pt x="46814" y="11132"/>
                  </a:lnTo>
                  <a:lnTo>
                    <a:pt x="46761" y="11009"/>
                  </a:lnTo>
                  <a:lnTo>
                    <a:pt x="46654" y="10885"/>
                  </a:lnTo>
                  <a:lnTo>
                    <a:pt x="46520" y="10762"/>
                  </a:lnTo>
                  <a:lnTo>
                    <a:pt x="46359" y="10646"/>
                  </a:lnTo>
                  <a:lnTo>
                    <a:pt x="46145" y="10530"/>
                  </a:lnTo>
                  <a:lnTo>
                    <a:pt x="45878" y="10430"/>
                  </a:lnTo>
                  <a:lnTo>
                    <a:pt x="45557" y="10322"/>
                  </a:lnTo>
                  <a:lnTo>
                    <a:pt x="45182" y="10229"/>
                  </a:lnTo>
                  <a:lnTo>
                    <a:pt x="44781" y="10144"/>
                  </a:lnTo>
                  <a:lnTo>
                    <a:pt x="44326" y="10067"/>
                  </a:lnTo>
                  <a:lnTo>
                    <a:pt x="41491" y="9635"/>
                  </a:lnTo>
                  <a:lnTo>
                    <a:pt x="38682" y="9210"/>
                  </a:lnTo>
                  <a:lnTo>
                    <a:pt x="35900" y="8786"/>
                  </a:lnTo>
                  <a:lnTo>
                    <a:pt x="34536" y="8569"/>
                  </a:lnTo>
                  <a:lnTo>
                    <a:pt x="33171" y="8346"/>
                  </a:lnTo>
                  <a:lnTo>
                    <a:pt x="31807" y="8114"/>
                  </a:lnTo>
                  <a:lnTo>
                    <a:pt x="30470" y="7882"/>
                  </a:lnTo>
                  <a:lnTo>
                    <a:pt x="29159" y="7635"/>
                  </a:lnTo>
                  <a:lnTo>
                    <a:pt x="27848" y="7381"/>
                  </a:lnTo>
                  <a:lnTo>
                    <a:pt x="26564" y="7118"/>
                  </a:lnTo>
                  <a:lnTo>
                    <a:pt x="25280" y="6840"/>
                  </a:lnTo>
                  <a:lnTo>
                    <a:pt x="24049" y="6555"/>
                  </a:lnTo>
                  <a:lnTo>
                    <a:pt x="22819" y="6253"/>
                  </a:lnTo>
                  <a:lnTo>
                    <a:pt x="21615" y="5929"/>
                  </a:lnTo>
                  <a:lnTo>
                    <a:pt x="20465" y="5605"/>
                  </a:lnTo>
                  <a:lnTo>
                    <a:pt x="19341" y="5273"/>
                  </a:lnTo>
                  <a:lnTo>
                    <a:pt x="18271" y="4933"/>
                  </a:lnTo>
                  <a:lnTo>
                    <a:pt x="17228" y="4594"/>
                  </a:lnTo>
                  <a:lnTo>
                    <a:pt x="16238" y="4239"/>
                  </a:lnTo>
                  <a:lnTo>
                    <a:pt x="15248" y="3883"/>
                  </a:lnTo>
                  <a:lnTo>
                    <a:pt x="14312" y="3528"/>
                  </a:lnTo>
                  <a:lnTo>
                    <a:pt x="13376" y="3158"/>
                  </a:lnTo>
                  <a:lnTo>
                    <a:pt x="12440" y="2787"/>
                  </a:lnTo>
                  <a:lnTo>
                    <a:pt x="11557" y="2417"/>
                  </a:lnTo>
                  <a:lnTo>
                    <a:pt x="10647" y="2038"/>
                  </a:lnTo>
                  <a:lnTo>
                    <a:pt x="8882" y="1274"/>
                  </a:lnTo>
                  <a:lnTo>
                    <a:pt x="7116" y="494"/>
                  </a:lnTo>
                  <a:lnTo>
                    <a:pt x="6902" y="409"/>
                  </a:lnTo>
                  <a:lnTo>
                    <a:pt x="6662" y="325"/>
                  </a:lnTo>
                  <a:lnTo>
                    <a:pt x="6394" y="255"/>
                  </a:lnTo>
                  <a:lnTo>
                    <a:pt x="6127" y="193"/>
                  </a:lnTo>
                  <a:lnTo>
                    <a:pt x="5832" y="147"/>
                  </a:lnTo>
                  <a:lnTo>
                    <a:pt x="5538" y="101"/>
                  </a:lnTo>
                  <a:lnTo>
                    <a:pt x="5217" y="62"/>
                  </a:lnTo>
                  <a:lnTo>
                    <a:pt x="4896" y="39"/>
                  </a:lnTo>
                  <a:lnTo>
                    <a:pt x="4575" y="16"/>
                  </a:lnTo>
                  <a:lnTo>
                    <a:pt x="425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rot="10800000">
              <a:off x="4461127" y="447397"/>
              <a:ext cx="103491" cy="34668"/>
            </a:xfrm>
            <a:custGeom>
              <a:rect b="b" l="l" r="r" t="t"/>
              <a:pathLst>
                <a:path extrusionOk="0" h="4316" w="39538">
                  <a:moveTo>
                    <a:pt x="3505" y="0"/>
                  </a:moveTo>
                  <a:lnTo>
                    <a:pt x="3104" y="8"/>
                  </a:lnTo>
                  <a:lnTo>
                    <a:pt x="2729" y="23"/>
                  </a:lnTo>
                  <a:lnTo>
                    <a:pt x="2381" y="54"/>
                  </a:lnTo>
                  <a:lnTo>
                    <a:pt x="2034" y="93"/>
                  </a:lnTo>
                  <a:lnTo>
                    <a:pt x="1739" y="139"/>
                  </a:lnTo>
                  <a:lnTo>
                    <a:pt x="1445" y="193"/>
                  </a:lnTo>
                  <a:lnTo>
                    <a:pt x="1204" y="255"/>
                  </a:lnTo>
                  <a:lnTo>
                    <a:pt x="963" y="332"/>
                  </a:lnTo>
                  <a:lnTo>
                    <a:pt x="749" y="409"/>
                  </a:lnTo>
                  <a:lnTo>
                    <a:pt x="562" y="494"/>
                  </a:lnTo>
                  <a:lnTo>
                    <a:pt x="402" y="579"/>
                  </a:lnTo>
                  <a:lnTo>
                    <a:pt x="268" y="679"/>
                  </a:lnTo>
                  <a:lnTo>
                    <a:pt x="161" y="772"/>
                  </a:lnTo>
                  <a:lnTo>
                    <a:pt x="81" y="872"/>
                  </a:lnTo>
                  <a:lnTo>
                    <a:pt x="27" y="973"/>
                  </a:lnTo>
                  <a:lnTo>
                    <a:pt x="0" y="1081"/>
                  </a:lnTo>
                  <a:lnTo>
                    <a:pt x="0" y="1181"/>
                  </a:lnTo>
                  <a:lnTo>
                    <a:pt x="27" y="1289"/>
                  </a:lnTo>
                  <a:lnTo>
                    <a:pt x="81" y="1397"/>
                  </a:lnTo>
                  <a:lnTo>
                    <a:pt x="161" y="1498"/>
                  </a:lnTo>
                  <a:lnTo>
                    <a:pt x="268" y="1598"/>
                  </a:lnTo>
                  <a:lnTo>
                    <a:pt x="402" y="1691"/>
                  </a:lnTo>
                  <a:lnTo>
                    <a:pt x="562" y="1783"/>
                  </a:lnTo>
                  <a:lnTo>
                    <a:pt x="749" y="1876"/>
                  </a:lnTo>
                  <a:lnTo>
                    <a:pt x="963" y="1961"/>
                  </a:lnTo>
                  <a:lnTo>
                    <a:pt x="1204" y="2038"/>
                  </a:lnTo>
                  <a:lnTo>
                    <a:pt x="1472" y="2108"/>
                  </a:lnTo>
                  <a:lnTo>
                    <a:pt x="1766" y="2177"/>
                  </a:lnTo>
                  <a:lnTo>
                    <a:pt x="2114" y="2231"/>
                  </a:lnTo>
                  <a:lnTo>
                    <a:pt x="2462" y="2277"/>
                  </a:lnTo>
                  <a:lnTo>
                    <a:pt x="2863" y="2316"/>
                  </a:lnTo>
                  <a:lnTo>
                    <a:pt x="6742" y="2625"/>
                  </a:lnTo>
                  <a:lnTo>
                    <a:pt x="10701" y="2926"/>
                  </a:lnTo>
                  <a:lnTo>
                    <a:pt x="14687" y="3219"/>
                  </a:lnTo>
                  <a:lnTo>
                    <a:pt x="16720" y="3358"/>
                  </a:lnTo>
                  <a:lnTo>
                    <a:pt x="18726" y="3490"/>
                  </a:lnTo>
                  <a:lnTo>
                    <a:pt x="20732" y="3621"/>
                  </a:lnTo>
                  <a:lnTo>
                    <a:pt x="22765" y="3744"/>
                  </a:lnTo>
                  <a:lnTo>
                    <a:pt x="24798" y="3860"/>
                  </a:lnTo>
                  <a:lnTo>
                    <a:pt x="26805" y="3968"/>
                  </a:lnTo>
                  <a:lnTo>
                    <a:pt x="28838" y="4061"/>
                  </a:lnTo>
                  <a:lnTo>
                    <a:pt x="30844" y="4153"/>
                  </a:lnTo>
                  <a:lnTo>
                    <a:pt x="32850" y="4238"/>
                  </a:lnTo>
                  <a:lnTo>
                    <a:pt x="34830" y="4308"/>
                  </a:lnTo>
                  <a:lnTo>
                    <a:pt x="35338" y="4316"/>
                  </a:lnTo>
                  <a:lnTo>
                    <a:pt x="35820" y="4308"/>
                  </a:lnTo>
                  <a:lnTo>
                    <a:pt x="36274" y="4285"/>
                  </a:lnTo>
                  <a:lnTo>
                    <a:pt x="36702" y="4254"/>
                  </a:lnTo>
                  <a:lnTo>
                    <a:pt x="37104" y="4207"/>
                  </a:lnTo>
                  <a:lnTo>
                    <a:pt x="37478" y="4153"/>
                  </a:lnTo>
                  <a:lnTo>
                    <a:pt x="37799" y="4084"/>
                  </a:lnTo>
                  <a:lnTo>
                    <a:pt x="38120" y="4007"/>
                  </a:lnTo>
                  <a:lnTo>
                    <a:pt x="38388" y="3922"/>
                  </a:lnTo>
                  <a:lnTo>
                    <a:pt x="38628" y="3829"/>
                  </a:lnTo>
                  <a:lnTo>
                    <a:pt x="38869" y="3729"/>
                  </a:lnTo>
                  <a:lnTo>
                    <a:pt x="39056" y="3621"/>
                  </a:lnTo>
                  <a:lnTo>
                    <a:pt x="39217" y="3505"/>
                  </a:lnTo>
                  <a:lnTo>
                    <a:pt x="39351" y="3389"/>
                  </a:lnTo>
                  <a:lnTo>
                    <a:pt x="39431" y="3273"/>
                  </a:lnTo>
                  <a:lnTo>
                    <a:pt x="39511" y="3150"/>
                  </a:lnTo>
                  <a:lnTo>
                    <a:pt x="39538" y="3026"/>
                  </a:lnTo>
                  <a:lnTo>
                    <a:pt x="39538" y="2895"/>
                  </a:lnTo>
                  <a:lnTo>
                    <a:pt x="39511" y="2772"/>
                  </a:lnTo>
                  <a:lnTo>
                    <a:pt x="39458" y="2648"/>
                  </a:lnTo>
                  <a:lnTo>
                    <a:pt x="39351" y="2525"/>
                  </a:lnTo>
                  <a:lnTo>
                    <a:pt x="39244" y="2401"/>
                  </a:lnTo>
                  <a:lnTo>
                    <a:pt x="39083" y="2285"/>
                  </a:lnTo>
                  <a:lnTo>
                    <a:pt x="38896" y="2177"/>
                  </a:lnTo>
                  <a:lnTo>
                    <a:pt x="38655" y="2069"/>
                  </a:lnTo>
                  <a:lnTo>
                    <a:pt x="38414" y="1969"/>
                  </a:lnTo>
                  <a:lnTo>
                    <a:pt x="38120" y="1876"/>
                  </a:lnTo>
                  <a:lnTo>
                    <a:pt x="37799" y="1791"/>
                  </a:lnTo>
                  <a:lnTo>
                    <a:pt x="37425" y="1714"/>
                  </a:lnTo>
                  <a:lnTo>
                    <a:pt x="37023" y="1644"/>
                  </a:lnTo>
                  <a:lnTo>
                    <a:pt x="36595" y="1590"/>
                  </a:lnTo>
                  <a:lnTo>
                    <a:pt x="36141" y="1544"/>
                  </a:lnTo>
                  <a:lnTo>
                    <a:pt x="34214" y="1397"/>
                  </a:lnTo>
                  <a:lnTo>
                    <a:pt x="32235" y="1258"/>
                  </a:lnTo>
                  <a:lnTo>
                    <a:pt x="30255" y="1127"/>
                  </a:lnTo>
                  <a:lnTo>
                    <a:pt x="28276" y="1011"/>
                  </a:lnTo>
                  <a:lnTo>
                    <a:pt x="26243" y="896"/>
                  </a:lnTo>
                  <a:lnTo>
                    <a:pt x="24237" y="788"/>
                  </a:lnTo>
                  <a:lnTo>
                    <a:pt x="22203" y="687"/>
                  </a:lnTo>
                  <a:lnTo>
                    <a:pt x="20144" y="595"/>
                  </a:lnTo>
                  <a:lnTo>
                    <a:pt x="18111" y="510"/>
                  </a:lnTo>
                  <a:lnTo>
                    <a:pt x="16051" y="425"/>
                  </a:lnTo>
                  <a:lnTo>
                    <a:pt x="11985" y="278"/>
                  </a:lnTo>
                  <a:lnTo>
                    <a:pt x="7919" y="139"/>
                  </a:lnTo>
                  <a:lnTo>
                    <a:pt x="3933" y="8"/>
                  </a:lnTo>
                  <a:lnTo>
                    <a:pt x="350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rot="10800000">
              <a:off x="4282720" y="389418"/>
              <a:ext cx="96698" cy="46388"/>
            </a:xfrm>
            <a:custGeom>
              <a:rect b="b" l="l" r="r" t="t"/>
              <a:pathLst>
                <a:path extrusionOk="0" h="5775" w="36943">
                  <a:moveTo>
                    <a:pt x="6955" y="0"/>
                  </a:moveTo>
                  <a:lnTo>
                    <a:pt x="5858" y="8"/>
                  </a:lnTo>
                  <a:lnTo>
                    <a:pt x="4762" y="31"/>
                  </a:lnTo>
                  <a:lnTo>
                    <a:pt x="3665" y="62"/>
                  </a:lnTo>
                  <a:lnTo>
                    <a:pt x="2595" y="101"/>
                  </a:lnTo>
                  <a:lnTo>
                    <a:pt x="2274" y="116"/>
                  </a:lnTo>
                  <a:lnTo>
                    <a:pt x="1980" y="147"/>
                  </a:lnTo>
                  <a:lnTo>
                    <a:pt x="1685" y="178"/>
                  </a:lnTo>
                  <a:lnTo>
                    <a:pt x="1445" y="224"/>
                  </a:lnTo>
                  <a:lnTo>
                    <a:pt x="1204" y="270"/>
                  </a:lnTo>
                  <a:lnTo>
                    <a:pt x="990" y="324"/>
                  </a:lnTo>
                  <a:lnTo>
                    <a:pt x="803" y="386"/>
                  </a:lnTo>
                  <a:lnTo>
                    <a:pt x="615" y="456"/>
                  </a:lnTo>
                  <a:lnTo>
                    <a:pt x="482" y="525"/>
                  </a:lnTo>
                  <a:lnTo>
                    <a:pt x="348" y="602"/>
                  </a:lnTo>
                  <a:lnTo>
                    <a:pt x="241" y="680"/>
                  </a:lnTo>
                  <a:lnTo>
                    <a:pt x="134" y="757"/>
                  </a:lnTo>
                  <a:lnTo>
                    <a:pt x="80" y="842"/>
                  </a:lnTo>
                  <a:lnTo>
                    <a:pt x="27" y="927"/>
                  </a:lnTo>
                  <a:lnTo>
                    <a:pt x="0" y="1011"/>
                  </a:lnTo>
                  <a:lnTo>
                    <a:pt x="0" y="1104"/>
                  </a:lnTo>
                  <a:lnTo>
                    <a:pt x="0" y="1189"/>
                  </a:lnTo>
                  <a:lnTo>
                    <a:pt x="27" y="1274"/>
                  </a:lnTo>
                  <a:lnTo>
                    <a:pt x="80" y="1359"/>
                  </a:lnTo>
                  <a:lnTo>
                    <a:pt x="161" y="1444"/>
                  </a:lnTo>
                  <a:lnTo>
                    <a:pt x="268" y="1521"/>
                  </a:lnTo>
                  <a:lnTo>
                    <a:pt x="375" y="1606"/>
                  </a:lnTo>
                  <a:lnTo>
                    <a:pt x="508" y="1675"/>
                  </a:lnTo>
                  <a:lnTo>
                    <a:pt x="642" y="1753"/>
                  </a:lnTo>
                  <a:lnTo>
                    <a:pt x="829" y="1814"/>
                  </a:lnTo>
                  <a:lnTo>
                    <a:pt x="1017" y="1884"/>
                  </a:lnTo>
                  <a:lnTo>
                    <a:pt x="1231" y="1938"/>
                  </a:lnTo>
                  <a:lnTo>
                    <a:pt x="1471" y="1992"/>
                  </a:lnTo>
                  <a:lnTo>
                    <a:pt x="1712" y="2031"/>
                  </a:lnTo>
                  <a:lnTo>
                    <a:pt x="1980" y="2069"/>
                  </a:lnTo>
                  <a:lnTo>
                    <a:pt x="2274" y="2100"/>
                  </a:lnTo>
                  <a:lnTo>
                    <a:pt x="2595" y="2123"/>
                  </a:lnTo>
                  <a:lnTo>
                    <a:pt x="4494" y="2224"/>
                  </a:lnTo>
                  <a:lnTo>
                    <a:pt x="6313" y="2332"/>
                  </a:lnTo>
                  <a:lnTo>
                    <a:pt x="8106" y="2455"/>
                  </a:lnTo>
                  <a:lnTo>
                    <a:pt x="9818" y="2586"/>
                  </a:lnTo>
                  <a:lnTo>
                    <a:pt x="11476" y="2725"/>
                  </a:lnTo>
                  <a:lnTo>
                    <a:pt x="13108" y="2880"/>
                  </a:lnTo>
                  <a:lnTo>
                    <a:pt x="14713" y="3050"/>
                  </a:lnTo>
                  <a:lnTo>
                    <a:pt x="16264" y="3235"/>
                  </a:lnTo>
                  <a:lnTo>
                    <a:pt x="17816" y="3436"/>
                  </a:lnTo>
                  <a:lnTo>
                    <a:pt x="18565" y="3536"/>
                  </a:lnTo>
                  <a:lnTo>
                    <a:pt x="19341" y="3652"/>
                  </a:lnTo>
                  <a:lnTo>
                    <a:pt x="20090" y="3767"/>
                  </a:lnTo>
                  <a:lnTo>
                    <a:pt x="20839" y="3891"/>
                  </a:lnTo>
                  <a:lnTo>
                    <a:pt x="21588" y="4015"/>
                  </a:lnTo>
                  <a:lnTo>
                    <a:pt x="22337" y="4146"/>
                  </a:lnTo>
                  <a:lnTo>
                    <a:pt x="23059" y="4285"/>
                  </a:lnTo>
                  <a:lnTo>
                    <a:pt x="23808" y="4424"/>
                  </a:lnTo>
                  <a:lnTo>
                    <a:pt x="24557" y="4570"/>
                  </a:lnTo>
                  <a:lnTo>
                    <a:pt x="25306" y="4725"/>
                  </a:lnTo>
                  <a:lnTo>
                    <a:pt x="26804" y="5049"/>
                  </a:lnTo>
                  <a:lnTo>
                    <a:pt x="28329" y="5404"/>
                  </a:lnTo>
                  <a:lnTo>
                    <a:pt x="28784" y="5504"/>
                  </a:lnTo>
                  <a:lnTo>
                    <a:pt x="29265" y="5589"/>
                  </a:lnTo>
                  <a:lnTo>
                    <a:pt x="29747" y="5659"/>
                  </a:lnTo>
                  <a:lnTo>
                    <a:pt x="30228" y="5705"/>
                  </a:lnTo>
                  <a:lnTo>
                    <a:pt x="30710" y="5744"/>
                  </a:lnTo>
                  <a:lnTo>
                    <a:pt x="31191" y="5767"/>
                  </a:lnTo>
                  <a:lnTo>
                    <a:pt x="31673" y="5775"/>
                  </a:lnTo>
                  <a:lnTo>
                    <a:pt x="32128" y="5767"/>
                  </a:lnTo>
                  <a:lnTo>
                    <a:pt x="32609" y="5752"/>
                  </a:lnTo>
                  <a:lnTo>
                    <a:pt x="33064" y="5721"/>
                  </a:lnTo>
                  <a:lnTo>
                    <a:pt x="33492" y="5682"/>
                  </a:lnTo>
                  <a:lnTo>
                    <a:pt x="33920" y="5628"/>
                  </a:lnTo>
                  <a:lnTo>
                    <a:pt x="34321" y="5566"/>
                  </a:lnTo>
                  <a:lnTo>
                    <a:pt x="34722" y="5497"/>
                  </a:lnTo>
                  <a:lnTo>
                    <a:pt x="35070" y="5420"/>
                  </a:lnTo>
                  <a:lnTo>
                    <a:pt x="35418" y="5327"/>
                  </a:lnTo>
                  <a:lnTo>
                    <a:pt x="35739" y="5234"/>
                  </a:lnTo>
                  <a:lnTo>
                    <a:pt x="36006" y="5134"/>
                  </a:lnTo>
                  <a:lnTo>
                    <a:pt x="36274" y="5026"/>
                  </a:lnTo>
                  <a:lnTo>
                    <a:pt x="36488" y="4910"/>
                  </a:lnTo>
                  <a:lnTo>
                    <a:pt x="36648" y="4794"/>
                  </a:lnTo>
                  <a:lnTo>
                    <a:pt x="36782" y="4671"/>
                  </a:lnTo>
                  <a:lnTo>
                    <a:pt x="36889" y="4539"/>
                  </a:lnTo>
                  <a:lnTo>
                    <a:pt x="36943" y="4416"/>
                  </a:lnTo>
                  <a:lnTo>
                    <a:pt x="36943" y="4285"/>
                  </a:lnTo>
                  <a:lnTo>
                    <a:pt x="36889" y="4146"/>
                  </a:lnTo>
                  <a:lnTo>
                    <a:pt x="36782" y="4015"/>
                  </a:lnTo>
                  <a:lnTo>
                    <a:pt x="36622" y="3883"/>
                  </a:lnTo>
                  <a:lnTo>
                    <a:pt x="36408" y="3744"/>
                  </a:lnTo>
                  <a:lnTo>
                    <a:pt x="36140" y="3613"/>
                  </a:lnTo>
                  <a:lnTo>
                    <a:pt x="35819" y="3482"/>
                  </a:lnTo>
                  <a:lnTo>
                    <a:pt x="35418" y="3351"/>
                  </a:lnTo>
                  <a:lnTo>
                    <a:pt x="34642" y="3134"/>
                  </a:lnTo>
                  <a:lnTo>
                    <a:pt x="33840" y="2918"/>
                  </a:lnTo>
                  <a:lnTo>
                    <a:pt x="33010" y="2702"/>
                  </a:lnTo>
                  <a:lnTo>
                    <a:pt x="32154" y="2501"/>
                  </a:lnTo>
                  <a:lnTo>
                    <a:pt x="31271" y="2308"/>
                  </a:lnTo>
                  <a:lnTo>
                    <a:pt x="30362" y="2115"/>
                  </a:lnTo>
                  <a:lnTo>
                    <a:pt x="29426" y="1938"/>
                  </a:lnTo>
                  <a:lnTo>
                    <a:pt x="28489" y="1760"/>
                  </a:lnTo>
                  <a:lnTo>
                    <a:pt x="27526" y="1590"/>
                  </a:lnTo>
                  <a:lnTo>
                    <a:pt x="26537" y="1428"/>
                  </a:lnTo>
                  <a:lnTo>
                    <a:pt x="25520" y="1282"/>
                  </a:lnTo>
                  <a:lnTo>
                    <a:pt x="24504" y="1135"/>
                  </a:lnTo>
                  <a:lnTo>
                    <a:pt x="23460" y="996"/>
                  </a:lnTo>
                  <a:lnTo>
                    <a:pt x="22417" y="873"/>
                  </a:lnTo>
                  <a:lnTo>
                    <a:pt x="21347" y="749"/>
                  </a:lnTo>
                  <a:lnTo>
                    <a:pt x="20277" y="641"/>
                  </a:lnTo>
                  <a:lnTo>
                    <a:pt x="19180" y="533"/>
                  </a:lnTo>
                  <a:lnTo>
                    <a:pt x="18110" y="440"/>
                  </a:lnTo>
                  <a:lnTo>
                    <a:pt x="16987" y="355"/>
                  </a:lnTo>
                  <a:lnTo>
                    <a:pt x="15890" y="278"/>
                  </a:lnTo>
                  <a:lnTo>
                    <a:pt x="14793" y="209"/>
                  </a:lnTo>
                  <a:lnTo>
                    <a:pt x="13670" y="147"/>
                  </a:lnTo>
                  <a:lnTo>
                    <a:pt x="12546" y="101"/>
                  </a:lnTo>
                  <a:lnTo>
                    <a:pt x="11423" y="62"/>
                  </a:lnTo>
                  <a:lnTo>
                    <a:pt x="10299" y="31"/>
                  </a:lnTo>
                  <a:lnTo>
                    <a:pt x="9202" y="8"/>
                  </a:lnTo>
                  <a:lnTo>
                    <a:pt x="807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rot="10800000">
              <a:off x="4011715" y="210766"/>
              <a:ext cx="95230" cy="71690"/>
            </a:xfrm>
            <a:custGeom>
              <a:rect b="b" l="l" r="r" t="t"/>
              <a:pathLst>
                <a:path extrusionOk="0" h="8925" w="36382">
                  <a:moveTo>
                    <a:pt x="4013" y="0"/>
                  </a:moveTo>
                  <a:lnTo>
                    <a:pt x="3666" y="8"/>
                  </a:lnTo>
                  <a:lnTo>
                    <a:pt x="3345" y="31"/>
                  </a:lnTo>
                  <a:lnTo>
                    <a:pt x="3024" y="55"/>
                  </a:lnTo>
                  <a:lnTo>
                    <a:pt x="2703" y="93"/>
                  </a:lnTo>
                  <a:lnTo>
                    <a:pt x="2382" y="139"/>
                  </a:lnTo>
                  <a:lnTo>
                    <a:pt x="2087" y="193"/>
                  </a:lnTo>
                  <a:lnTo>
                    <a:pt x="1820" y="255"/>
                  </a:lnTo>
                  <a:lnTo>
                    <a:pt x="1552" y="325"/>
                  </a:lnTo>
                  <a:lnTo>
                    <a:pt x="1312" y="402"/>
                  </a:lnTo>
                  <a:lnTo>
                    <a:pt x="1071" y="479"/>
                  </a:lnTo>
                  <a:lnTo>
                    <a:pt x="884" y="564"/>
                  </a:lnTo>
                  <a:lnTo>
                    <a:pt x="670" y="649"/>
                  </a:lnTo>
                  <a:lnTo>
                    <a:pt x="509" y="742"/>
                  </a:lnTo>
                  <a:lnTo>
                    <a:pt x="375" y="834"/>
                  </a:lnTo>
                  <a:lnTo>
                    <a:pt x="242" y="935"/>
                  </a:lnTo>
                  <a:lnTo>
                    <a:pt x="135" y="1027"/>
                  </a:lnTo>
                  <a:lnTo>
                    <a:pt x="81" y="1128"/>
                  </a:lnTo>
                  <a:lnTo>
                    <a:pt x="28" y="1228"/>
                  </a:lnTo>
                  <a:lnTo>
                    <a:pt x="1" y="1328"/>
                  </a:lnTo>
                  <a:lnTo>
                    <a:pt x="28" y="1429"/>
                  </a:lnTo>
                  <a:lnTo>
                    <a:pt x="54" y="1529"/>
                  </a:lnTo>
                  <a:lnTo>
                    <a:pt x="135" y="1629"/>
                  </a:lnTo>
                  <a:lnTo>
                    <a:pt x="242" y="1722"/>
                  </a:lnTo>
                  <a:lnTo>
                    <a:pt x="375" y="1815"/>
                  </a:lnTo>
                  <a:lnTo>
                    <a:pt x="536" y="1900"/>
                  </a:lnTo>
                  <a:lnTo>
                    <a:pt x="750" y="1985"/>
                  </a:lnTo>
                  <a:lnTo>
                    <a:pt x="991" y="2069"/>
                  </a:lnTo>
                  <a:lnTo>
                    <a:pt x="1285" y="2139"/>
                  </a:lnTo>
                  <a:lnTo>
                    <a:pt x="2970" y="2540"/>
                  </a:lnTo>
                  <a:lnTo>
                    <a:pt x="4629" y="2926"/>
                  </a:lnTo>
                  <a:lnTo>
                    <a:pt x="7999" y="3691"/>
                  </a:lnTo>
                  <a:lnTo>
                    <a:pt x="11370" y="4455"/>
                  </a:lnTo>
                  <a:lnTo>
                    <a:pt x="14714" y="5219"/>
                  </a:lnTo>
                  <a:lnTo>
                    <a:pt x="16372" y="5605"/>
                  </a:lnTo>
                  <a:lnTo>
                    <a:pt x="18031" y="5991"/>
                  </a:lnTo>
                  <a:lnTo>
                    <a:pt x="19663" y="6385"/>
                  </a:lnTo>
                  <a:lnTo>
                    <a:pt x="21294" y="6786"/>
                  </a:lnTo>
                  <a:lnTo>
                    <a:pt x="22899" y="7195"/>
                  </a:lnTo>
                  <a:lnTo>
                    <a:pt x="24504" y="7612"/>
                  </a:lnTo>
                  <a:lnTo>
                    <a:pt x="26083" y="8037"/>
                  </a:lnTo>
                  <a:lnTo>
                    <a:pt x="27634" y="8477"/>
                  </a:lnTo>
                  <a:lnTo>
                    <a:pt x="28089" y="8593"/>
                  </a:lnTo>
                  <a:lnTo>
                    <a:pt x="28544" y="8693"/>
                  </a:lnTo>
                  <a:lnTo>
                    <a:pt x="29025" y="8770"/>
                  </a:lnTo>
                  <a:lnTo>
                    <a:pt x="29507" y="8832"/>
                  </a:lnTo>
                  <a:lnTo>
                    <a:pt x="29988" y="8878"/>
                  </a:lnTo>
                  <a:lnTo>
                    <a:pt x="30470" y="8909"/>
                  </a:lnTo>
                  <a:lnTo>
                    <a:pt x="30951" y="8925"/>
                  </a:lnTo>
                  <a:lnTo>
                    <a:pt x="31406" y="8925"/>
                  </a:lnTo>
                  <a:lnTo>
                    <a:pt x="31888" y="8902"/>
                  </a:lnTo>
                  <a:lnTo>
                    <a:pt x="32342" y="8878"/>
                  </a:lnTo>
                  <a:lnTo>
                    <a:pt x="32797" y="8832"/>
                  </a:lnTo>
                  <a:lnTo>
                    <a:pt x="33225" y="8778"/>
                  </a:lnTo>
                  <a:lnTo>
                    <a:pt x="33626" y="8716"/>
                  </a:lnTo>
                  <a:lnTo>
                    <a:pt x="34028" y="8639"/>
                  </a:lnTo>
                  <a:lnTo>
                    <a:pt x="34402" y="8554"/>
                  </a:lnTo>
                  <a:lnTo>
                    <a:pt x="34750" y="8462"/>
                  </a:lnTo>
                  <a:lnTo>
                    <a:pt x="35071" y="8361"/>
                  </a:lnTo>
                  <a:lnTo>
                    <a:pt x="35365" y="8253"/>
                  </a:lnTo>
                  <a:lnTo>
                    <a:pt x="35633" y="8137"/>
                  </a:lnTo>
                  <a:lnTo>
                    <a:pt x="35873" y="8014"/>
                  </a:lnTo>
                  <a:lnTo>
                    <a:pt x="36061" y="7890"/>
                  </a:lnTo>
                  <a:lnTo>
                    <a:pt x="36194" y="7759"/>
                  </a:lnTo>
                  <a:lnTo>
                    <a:pt x="36301" y="7620"/>
                  </a:lnTo>
                  <a:lnTo>
                    <a:pt x="36382" y="7481"/>
                  </a:lnTo>
                  <a:lnTo>
                    <a:pt x="36382" y="7342"/>
                  </a:lnTo>
                  <a:lnTo>
                    <a:pt x="36355" y="7203"/>
                  </a:lnTo>
                  <a:lnTo>
                    <a:pt x="36275" y="7056"/>
                  </a:lnTo>
                  <a:lnTo>
                    <a:pt x="36114" y="6918"/>
                  </a:lnTo>
                  <a:lnTo>
                    <a:pt x="35927" y="6779"/>
                  </a:lnTo>
                  <a:lnTo>
                    <a:pt x="35659" y="6640"/>
                  </a:lnTo>
                  <a:lnTo>
                    <a:pt x="35338" y="6501"/>
                  </a:lnTo>
                  <a:lnTo>
                    <a:pt x="34964" y="6362"/>
                  </a:lnTo>
                  <a:lnTo>
                    <a:pt x="33439" y="5891"/>
                  </a:lnTo>
                  <a:lnTo>
                    <a:pt x="31861" y="5420"/>
                  </a:lnTo>
                  <a:lnTo>
                    <a:pt x="30229" y="4957"/>
                  </a:lnTo>
                  <a:lnTo>
                    <a:pt x="28544" y="4493"/>
                  </a:lnTo>
                  <a:lnTo>
                    <a:pt x="26805" y="4038"/>
                  </a:lnTo>
                  <a:lnTo>
                    <a:pt x="25039" y="3598"/>
                  </a:lnTo>
                  <a:lnTo>
                    <a:pt x="23247" y="3166"/>
                  </a:lnTo>
                  <a:lnTo>
                    <a:pt x="21401" y="2741"/>
                  </a:lnTo>
                  <a:lnTo>
                    <a:pt x="20438" y="2540"/>
                  </a:lnTo>
                  <a:lnTo>
                    <a:pt x="19502" y="2340"/>
                  </a:lnTo>
                  <a:lnTo>
                    <a:pt x="18539" y="2139"/>
                  </a:lnTo>
                  <a:lnTo>
                    <a:pt x="17576" y="1946"/>
                  </a:lnTo>
                  <a:lnTo>
                    <a:pt x="16613" y="1761"/>
                  </a:lnTo>
                  <a:lnTo>
                    <a:pt x="15623" y="1575"/>
                  </a:lnTo>
                  <a:lnTo>
                    <a:pt x="14633" y="1398"/>
                  </a:lnTo>
                  <a:lnTo>
                    <a:pt x="13644" y="1228"/>
                  </a:lnTo>
                  <a:lnTo>
                    <a:pt x="12654" y="1058"/>
                  </a:lnTo>
                  <a:lnTo>
                    <a:pt x="11637" y="904"/>
                  </a:lnTo>
                  <a:lnTo>
                    <a:pt x="10621" y="749"/>
                  </a:lnTo>
                  <a:lnTo>
                    <a:pt x="9604" y="595"/>
                  </a:lnTo>
                  <a:lnTo>
                    <a:pt x="8588" y="456"/>
                  </a:lnTo>
                  <a:lnTo>
                    <a:pt x="7545" y="317"/>
                  </a:lnTo>
                  <a:lnTo>
                    <a:pt x="6501" y="193"/>
                  </a:lnTo>
                  <a:lnTo>
                    <a:pt x="5458" y="70"/>
                  </a:lnTo>
                  <a:lnTo>
                    <a:pt x="5110" y="31"/>
                  </a:lnTo>
                  <a:lnTo>
                    <a:pt x="4736" y="8"/>
                  </a:lnTo>
                  <a:lnTo>
                    <a:pt x="438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1"/>
            <p:cNvSpPr/>
            <p:nvPr/>
          </p:nvSpPr>
          <p:spPr>
            <a:xfrm rot="10800000">
              <a:off x="3863003" y="76204"/>
              <a:ext cx="81156" cy="80863"/>
            </a:xfrm>
            <a:custGeom>
              <a:rect b="b" l="l" r="r" t="t"/>
              <a:pathLst>
                <a:path extrusionOk="0" h="10067" w="31005">
                  <a:moveTo>
                    <a:pt x="3906" y="0"/>
                  </a:moveTo>
                  <a:lnTo>
                    <a:pt x="3558" y="16"/>
                  </a:lnTo>
                  <a:lnTo>
                    <a:pt x="3210" y="31"/>
                  </a:lnTo>
                  <a:lnTo>
                    <a:pt x="2889" y="62"/>
                  </a:lnTo>
                  <a:lnTo>
                    <a:pt x="2542" y="100"/>
                  </a:lnTo>
                  <a:lnTo>
                    <a:pt x="2247" y="147"/>
                  </a:lnTo>
                  <a:lnTo>
                    <a:pt x="1953" y="201"/>
                  </a:lnTo>
                  <a:lnTo>
                    <a:pt x="1659" y="263"/>
                  </a:lnTo>
                  <a:lnTo>
                    <a:pt x="1418" y="332"/>
                  </a:lnTo>
                  <a:lnTo>
                    <a:pt x="1151" y="402"/>
                  </a:lnTo>
                  <a:lnTo>
                    <a:pt x="937" y="486"/>
                  </a:lnTo>
                  <a:lnTo>
                    <a:pt x="723" y="571"/>
                  </a:lnTo>
                  <a:lnTo>
                    <a:pt x="535" y="656"/>
                  </a:lnTo>
                  <a:lnTo>
                    <a:pt x="402" y="757"/>
                  </a:lnTo>
                  <a:lnTo>
                    <a:pt x="268" y="849"/>
                  </a:lnTo>
                  <a:lnTo>
                    <a:pt x="161" y="950"/>
                  </a:lnTo>
                  <a:lnTo>
                    <a:pt x="81" y="1050"/>
                  </a:lnTo>
                  <a:lnTo>
                    <a:pt x="27" y="1150"/>
                  </a:lnTo>
                  <a:lnTo>
                    <a:pt x="0" y="1258"/>
                  </a:lnTo>
                  <a:lnTo>
                    <a:pt x="27" y="1359"/>
                  </a:lnTo>
                  <a:lnTo>
                    <a:pt x="54" y="1467"/>
                  </a:lnTo>
                  <a:lnTo>
                    <a:pt x="134" y="1567"/>
                  </a:lnTo>
                  <a:lnTo>
                    <a:pt x="268" y="1668"/>
                  </a:lnTo>
                  <a:lnTo>
                    <a:pt x="428" y="1768"/>
                  </a:lnTo>
                  <a:lnTo>
                    <a:pt x="616" y="1861"/>
                  </a:lnTo>
                  <a:lnTo>
                    <a:pt x="856" y="1961"/>
                  </a:lnTo>
                  <a:lnTo>
                    <a:pt x="1124" y="2046"/>
                  </a:lnTo>
                  <a:lnTo>
                    <a:pt x="3986" y="2880"/>
                  </a:lnTo>
                  <a:lnTo>
                    <a:pt x="5404" y="3304"/>
                  </a:lnTo>
                  <a:lnTo>
                    <a:pt x="6795" y="3729"/>
                  </a:lnTo>
                  <a:lnTo>
                    <a:pt x="8186" y="4161"/>
                  </a:lnTo>
                  <a:lnTo>
                    <a:pt x="9550" y="4593"/>
                  </a:lnTo>
                  <a:lnTo>
                    <a:pt x="10888" y="5041"/>
                  </a:lnTo>
                  <a:lnTo>
                    <a:pt x="12199" y="5489"/>
                  </a:lnTo>
                  <a:lnTo>
                    <a:pt x="12841" y="5728"/>
                  </a:lnTo>
                  <a:lnTo>
                    <a:pt x="13483" y="5968"/>
                  </a:lnTo>
                  <a:lnTo>
                    <a:pt x="14098" y="6207"/>
                  </a:lnTo>
                  <a:lnTo>
                    <a:pt x="14686" y="6454"/>
                  </a:lnTo>
                  <a:lnTo>
                    <a:pt x="15863" y="6956"/>
                  </a:lnTo>
                  <a:lnTo>
                    <a:pt x="17014" y="7458"/>
                  </a:lnTo>
                  <a:lnTo>
                    <a:pt x="19261" y="8469"/>
                  </a:lnTo>
                  <a:lnTo>
                    <a:pt x="20411" y="8971"/>
                  </a:lnTo>
                  <a:lnTo>
                    <a:pt x="21615" y="9465"/>
                  </a:lnTo>
                  <a:lnTo>
                    <a:pt x="21909" y="9573"/>
                  </a:lnTo>
                  <a:lnTo>
                    <a:pt x="22230" y="9665"/>
                  </a:lnTo>
                  <a:lnTo>
                    <a:pt x="22578" y="9750"/>
                  </a:lnTo>
                  <a:lnTo>
                    <a:pt x="22952" y="9820"/>
                  </a:lnTo>
                  <a:lnTo>
                    <a:pt x="23354" y="9889"/>
                  </a:lnTo>
                  <a:lnTo>
                    <a:pt x="23755" y="9943"/>
                  </a:lnTo>
                  <a:lnTo>
                    <a:pt x="24156" y="9982"/>
                  </a:lnTo>
                  <a:lnTo>
                    <a:pt x="24611" y="10021"/>
                  </a:lnTo>
                  <a:lnTo>
                    <a:pt x="25039" y="10044"/>
                  </a:lnTo>
                  <a:lnTo>
                    <a:pt x="25494" y="10059"/>
                  </a:lnTo>
                  <a:lnTo>
                    <a:pt x="25922" y="10067"/>
                  </a:lnTo>
                  <a:lnTo>
                    <a:pt x="26376" y="10059"/>
                  </a:lnTo>
                  <a:lnTo>
                    <a:pt x="26831" y="10051"/>
                  </a:lnTo>
                  <a:lnTo>
                    <a:pt x="27259" y="10028"/>
                  </a:lnTo>
                  <a:lnTo>
                    <a:pt x="27687" y="9997"/>
                  </a:lnTo>
                  <a:lnTo>
                    <a:pt x="28088" y="9959"/>
                  </a:lnTo>
                  <a:lnTo>
                    <a:pt x="28490" y="9912"/>
                  </a:lnTo>
                  <a:lnTo>
                    <a:pt x="28864" y="9866"/>
                  </a:lnTo>
                  <a:lnTo>
                    <a:pt x="29239" y="9804"/>
                  </a:lnTo>
                  <a:lnTo>
                    <a:pt x="29560" y="9735"/>
                  </a:lnTo>
                  <a:lnTo>
                    <a:pt x="29881" y="9658"/>
                  </a:lnTo>
                  <a:lnTo>
                    <a:pt x="30148" y="9573"/>
                  </a:lnTo>
                  <a:lnTo>
                    <a:pt x="30389" y="9480"/>
                  </a:lnTo>
                  <a:lnTo>
                    <a:pt x="30603" y="9380"/>
                  </a:lnTo>
                  <a:lnTo>
                    <a:pt x="30764" y="9279"/>
                  </a:lnTo>
                  <a:lnTo>
                    <a:pt x="30897" y="9164"/>
                  </a:lnTo>
                  <a:lnTo>
                    <a:pt x="30978" y="9048"/>
                  </a:lnTo>
                  <a:lnTo>
                    <a:pt x="31004" y="8924"/>
                  </a:lnTo>
                  <a:lnTo>
                    <a:pt x="31004" y="8793"/>
                  </a:lnTo>
                  <a:lnTo>
                    <a:pt x="30924" y="8662"/>
                  </a:lnTo>
                  <a:lnTo>
                    <a:pt x="30790" y="8515"/>
                  </a:lnTo>
                  <a:lnTo>
                    <a:pt x="30603" y="8369"/>
                  </a:lnTo>
                  <a:lnTo>
                    <a:pt x="30148" y="8067"/>
                  </a:lnTo>
                  <a:lnTo>
                    <a:pt x="29667" y="7759"/>
                  </a:lnTo>
                  <a:lnTo>
                    <a:pt x="29132" y="7458"/>
                  </a:lnTo>
                  <a:lnTo>
                    <a:pt x="28597" y="7164"/>
                  </a:lnTo>
                  <a:lnTo>
                    <a:pt x="28035" y="6863"/>
                  </a:lnTo>
                  <a:lnTo>
                    <a:pt x="27446" y="6570"/>
                  </a:lnTo>
                  <a:lnTo>
                    <a:pt x="26831" y="6276"/>
                  </a:lnTo>
                  <a:lnTo>
                    <a:pt x="26189" y="5991"/>
                  </a:lnTo>
                  <a:lnTo>
                    <a:pt x="25520" y="5705"/>
                  </a:lnTo>
                  <a:lnTo>
                    <a:pt x="24852" y="5420"/>
                  </a:lnTo>
                  <a:lnTo>
                    <a:pt x="24156" y="5142"/>
                  </a:lnTo>
                  <a:lnTo>
                    <a:pt x="23434" y="4864"/>
                  </a:lnTo>
                  <a:lnTo>
                    <a:pt x="22685" y="4586"/>
                  </a:lnTo>
                  <a:lnTo>
                    <a:pt x="21936" y="4316"/>
                  </a:lnTo>
                  <a:lnTo>
                    <a:pt x="21160" y="4053"/>
                  </a:lnTo>
                  <a:lnTo>
                    <a:pt x="20358" y="3791"/>
                  </a:lnTo>
                  <a:lnTo>
                    <a:pt x="19555" y="3528"/>
                  </a:lnTo>
                  <a:lnTo>
                    <a:pt x="18726" y="3273"/>
                  </a:lnTo>
                  <a:lnTo>
                    <a:pt x="17896" y="3019"/>
                  </a:lnTo>
                  <a:lnTo>
                    <a:pt x="17040" y="2772"/>
                  </a:lnTo>
                  <a:lnTo>
                    <a:pt x="16184" y="2532"/>
                  </a:lnTo>
                  <a:lnTo>
                    <a:pt x="15328" y="2293"/>
                  </a:lnTo>
                  <a:lnTo>
                    <a:pt x="14419" y="2061"/>
                  </a:lnTo>
                  <a:lnTo>
                    <a:pt x="13536" y="1830"/>
                  </a:lnTo>
                  <a:lnTo>
                    <a:pt x="12627" y="1606"/>
                  </a:lnTo>
                  <a:lnTo>
                    <a:pt x="11717" y="1390"/>
                  </a:lnTo>
                  <a:lnTo>
                    <a:pt x="10808" y="1181"/>
                  </a:lnTo>
                  <a:lnTo>
                    <a:pt x="9871" y="973"/>
                  </a:lnTo>
                  <a:lnTo>
                    <a:pt x="8935" y="764"/>
                  </a:lnTo>
                  <a:lnTo>
                    <a:pt x="7999" y="571"/>
                  </a:lnTo>
                  <a:lnTo>
                    <a:pt x="7036" y="378"/>
                  </a:lnTo>
                  <a:lnTo>
                    <a:pt x="6099" y="193"/>
                  </a:lnTo>
                  <a:lnTo>
                    <a:pt x="5725" y="131"/>
                  </a:lnTo>
                  <a:lnTo>
                    <a:pt x="5350" y="77"/>
                  </a:lnTo>
                  <a:lnTo>
                    <a:pt x="4976" y="39"/>
                  </a:lnTo>
                  <a:lnTo>
                    <a:pt x="4628" y="16"/>
                  </a:lnTo>
                  <a:lnTo>
                    <a:pt x="4254" y="8"/>
                  </a:lnTo>
                  <a:lnTo>
                    <a:pt x="390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5" name="Google Shape;215;p11"/>
          <p:cNvSpPr/>
          <p:nvPr/>
        </p:nvSpPr>
        <p:spPr>
          <a:xfrm rot="-2700000">
            <a:off x="338850" y="1885002"/>
            <a:ext cx="287751" cy="505102"/>
          </a:xfrm>
          <a:custGeom>
            <a:rect b="b" l="l" r="r" t="t"/>
            <a:pathLst>
              <a:path extrusionOk="0" h="40380" w="23004">
                <a:moveTo>
                  <a:pt x="14363" y="5125"/>
                </a:moveTo>
                <a:lnTo>
                  <a:pt x="14768" y="7114"/>
                </a:lnTo>
                <a:lnTo>
                  <a:pt x="15172" y="9104"/>
                </a:lnTo>
                <a:lnTo>
                  <a:pt x="15571" y="11101"/>
                </a:lnTo>
                <a:lnTo>
                  <a:pt x="15964" y="13090"/>
                </a:lnTo>
                <a:lnTo>
                  <a:pt x="16357" y="15087"/>
                </a:lnTo>
                <a:lnTo>
                  <a:pt x="16739" y="17084"/>
                </a:lnTo>
                <a:lnTo>
                  <a:pt x="17120" y="19081"/>
                </a:lnTo>
                <a:lnTo>
                  <a:pt x="17502" y="21077"/>
                </a:lnTo>
                <a:lnTo>
                  <a:pt x="17877" y="23081"/>
                </a:lnTo>
                <a:lnTo>
                  <a:pt x="18241" y="25078"/>
                </a:lnTo>
                <a:lnTo>
                  <a:pt x="18611" y="27082"/>
                </a:lnTo>
                <a:lnTo>
                  <a:pt x="18970" y="29086"/>
                </a:lnTo>
                <a:lnTo>
                  <a:pt x="19328" y="31090"/>
                </a:lnTo>
                <a:lnTo>
                  <a:pt x="19681" y="33101"/>
                </a:lnTo>
                <a:lnTo>
                  <a:pt x="20033" y="35105"/>
                </a:lnTo>
                <a:lnTo>
                  <a:pt x="20380" y="37116"/>
                </a:lnTo>
                <a:lnTo>
                  <a:pt x="19212" y="37058"/>
                </a:lnTo>
                <a:lnTo>
                  <a:pt x="18051" y="37008"/>
                </a:lnTo>
                <a:lnTo>
                  <a:pt x="16883" y="36972"/>
                </a:lnTo>
                <a:lnTo>
                  <a:pt x="15721" y="36937"/>
                </a:lnTo>
                <a:lnTo>
                  <a:pt x="14554" y="36915"/>
                </a:lnTo>
                <a:lnTo>
                  <a:pt x="13386" y="36901"/>
                </a:lnTo>
                <a:lnTo>
                  <a:pt x="12219" y="36901"/>
                </a:lnTo>
                <a:lnTo>
                  <a:pt x="11051" y="36908"/>
                </a:lnTo>
                <a:lnTo>
                  <a:pt x="9884" y="36930"/>
                </a:lnTo>
                <a:lnTo>
                  <a:pt x="8716" y="36958"/>
                </a:lnTo>
                <a:lnTo>
                  <a:pt x="7555" y="37001"/>
                </a:lnTo>
                <a:lnTo>
                  <a:pt x="6387" y="37058"/>
                </a:lnTo>
                <a:lnTo>
                  <a:pt x="5225" y="37123"/>
                </a:lnTo>
                <a:lnTo>
                  <a:pt x="4058" y="37201"/>
                </a:lnTo>
                <a:lnTo>
                  <a:pt x="2896" y="37302"/>
                </a:lnTo>
                <a:lnTo>
                  <a:pt x="1734" y="37409"/>
                </a:lnTo>
                <a:lnTo>
                  <a:pt x="2445" y="35334"/>
                </a:lnTo>
                <a:lnTo>
                  <a:pt x="3162" y="33272"/>
                </a:lnTo>
                <a:lnTo>
                  <a:pt x="3890" y="31211"/>
                </a:lnTo>
                <a:lnTo>
                  <a:pt x="4619" y="29157"/>
                </a:lnTo>
                <a:lnTo>
                  <a:pt x="5364" y="27110"/>
                </a:lnTo>
                <a:lnTo>
                  <a:pt x="6116" y="25071"/>
                </a:lnTo>
                <a:lnTo>
                  <a:pt x="6878" y="23045"/>
                </a:lnTo>
                <a:lnTo>
                  <a:pt x="7659" y="21020"/>
                </a:lnTo>
                <a:lnTo>
                  <a:pt x="8046" y="20011"/>
                </a:lnTo>
                <a:lnTo>
                  <a:pt x="8445" y="19002"/>
                </a:lnTo>
                <a:lnTo>
                  <a:pt x="8844" y="18000"/>
                </a:lnTo>
                <a:lnTo>
                  <a:pt x="9242" y="16998"/>
                </a:lnTo>
                <a:lnTo>
                  <a:pt x="9653" y="15996"/>
                </a:lnTo>
                <a:lnTo>
                  <a:pt x="10057" y="14994"/>
                </a:lnTo>
                <a:lnTo>
                  <a:pt x="10473" y="13999"/>
                </a:lnTo>
                <a:lnTo>
                  <a:pt x="10890" y="13004"/>
                </a:lnTo>
                <a:lnTo>
                  <a:pt x="11306" y="12010"/>
                </a:lnTo>
                <a:lnTo>
                  <a:pt x="11733" y="11022"/>
                </a:lnTo>
                <a:lnTo>
                  <a:pt x="12161" y="10034"/>
                </a:lnTo>
                <a:lnTo>
                  <a:pt x="12595" y="9047"/>
                </a:lnTo>
                <a:lnTo>
                  <a:pt x="13028" y="8059"/>
                </a:lnTo>
                <a:lnTo>
                  <a:pt x="13467" y="7079"/>
                </a:lnTo>
                <a:lnTo>
                  <a:pt x="13912" y="6098"/>
                </a:lnTo>
                <a:lnTo>
                  <a:pt x="14363" y="5125"/>
                </a:lnTo>
                <a:close/>
                <a:moveTo>
                  <a:pt x="14774" y="1"/>
                </a:moveTo>
                <a:lnTo>
                  <a:pt x="14693" y="8"/>
                </a:lnTo>
                <a:lnTo>
                  <a:pt x="14612" y="15"/>
                </a:lnTo>
                <a:lnTo>
                  <a:pt x="14531" y="36"/>
                </a:lnTo>
                <a:lnTo>
                  <a:pt x="14450" y="58"/>
                </a:lnTo>
                <a:lnTo>
                  <a:pt x="14375" y="86"/>
                </a:lnTo>
                <a:lnTo>
                  <a:pt x="14300" y="129"/>
                </a:lnTo>
                <a:lnTo>
                  <a:pt x="14224" y="172"/>
                </a:lnTo>
                <a:lnTo>
                  <a:pt x="14149" y="222"/>
                </a:lnTo>
                <a:lnTo>
                  <a:pt x="14086" y="280"/>
                </a:lnTo>
                <a:lnTo>
                  <a:pt x="14016" y="344"/>
                </a:lnTo>
                <a:lnTo>
                  <a:pt x="13959" y="416"/>
                </a:lnTo>
                <a:lnTo>
                  <a:pt x="13901" y="494"/>
                </a:lnTo>
                <a:lnTo>
                  <a:pt x="13843" y="587"/>
                </a:lnTo>
                <a:lnTo>
                  <a:pt x="13797" y="681"/>
                </a:lnTo>
                <a:lnTo>
                  <a:pt x="13277" y="1768"/>
                </a:lnTo>
                <a:lnTo>
                  <a:pt x="12756" y="2863"/>
                </a:lnTo>
                <a:lnTo>
                  <a:pt x="12242" y="3965"/>
                </a:lnTo>
                <a:lnTo>
                  <a:pt x="11733" y="5068"/>
                </a:lnTo>
                <a:lnTo>
                  <a:pt x="11231" y="6170"/>
                </a:lnTo>
                <a:lnTo>
                  <a:pt x="10733" y="7286"/>
                </a:lnTo>
                <a:lnTo>
                  <a:pt x="10242" y="8395"/>
                </a:lnTo>
                <a:lnTo>
                  <a:pt x="9757" y="9519"/>
                </a:lnTo>
                <a:lnTo>
                  <a:pt x="9271" y="10636"/>
                </a:lnTo>
                <a:lnTo>
                  <a:pt x="8797" y="11766"/>
                </a:lnTo>
                <a:lnTo>
                  <a:pt x="8323" y="12897"/>
                </a:lnTo>
                <a:lnTo>
                  <a:pt x="7861" y="14028"/>
                </a:lnTo>
                <a:lnTo>
                  <a:pt x="7404" y="15166"/>
                </a:lnTo>
                <a:lnTo>
                  <a:pt x="6948" y="16304"/>
                </a:lnTo>
                <a:lnTo>
                  <a:pt x="6503" y="17449"/>
                </a:lnTo>
                <a:lnTo>
                  <a:pt x="6063" y="18601"/>
                </a:lnTo>
                <a:lnTo>
                  <a:pt x="5630" y="19753"/>
                </a:lnTo>
                <a:lnTo>
                  <a:pt x="5208" y="20906"/>
                </a:lnTo>
                <a:lnTo>
                  <a:pt x="4786" y="22072"/>
                </a:lnTo>
                <a:lnTo>
                  <a:pt x="4376" y="23231"/>
                </a:lnTo>
                <a:lnTo>
                  <a:pt x="3971" y="24398"/>
                </a:lnTo>
                <a:lnTo>
                  <a:pt x="3572" y="25572"/>
                </a:lnTo>
                <a:lnTo>
                  <a:pt x="3185" y="26745"/>
                </a:lnTo>
                <a:lnTo>
                  <a:pt x="2804" y="27926"/>
                </a:lnTo>
                <a:lnTo>
                  <a:pt x="2428" y="29107"/>
                </a:lnTo>
                <a:lnTo>
                  <a:pt x="2058" y="30295"/>
                </a:lnTo>
                <a:lnTo>
                  <a:pt x="1706" y="31483"/>
                </a:lnTo>
                <a:lnTo>
                  <a:pt x="1353" y="32678"/>
                </a:lnTo>
                <a:lnTo>
                  <a:pt x="1012" y="33874"/>
                </a:lnTo>
                <a:lnTo>
                  <a:pt x="677" y="35076"/>
                </a:lnTo>
                <a:lnTo>
                  <a:pt x="353" y="36278"/>
                </a:lnTo>
                <a:lnTo>
                  <a:pt x="41" y="37488"/>
                </a:lnTo>
                <a:lnTo>
                  <a:pt x="18" y="37588"/>
                </a:lnTo>
                <a:lnTo>
                  <a:pt x="6" y="37688"/>
                </a:lnTo>
                <a:lnTo>
                  <a:pt x="1" y="37781"/>
                </a:lnTo>
                <a:lnTo>
                  <a:pt x="1" y="37867"/>
                </a:lnTo>
                <a:lnTo>
                  <a:pt x="12" y="37946"/>
                </a:lnTo>
                <a:lnTo>
                  <a:pt x="24" y="38032"/>
                </a:lnTo>
                <a:lnTo>
                  <a:pt x="47" y="38103"/>
                </a:lnTo>
                <a:lnTo>
                  <a:pt x="70" y="38175"/>
                </a:lnTo>
                <a:lnTo>
                  <a:pt x="53" y="38268"/>
                </a:lnTo>
                <a:lnTo>
                  <a:pt x="47" y="38361"/>
                </a:lnTo>
                <a:lnTo>
                  <a:pt x="47" y="38454"/>
                </a:lnTo>
                <a:lnTo>
                  <a:pt x="53" y="38547"/>
                </a:lnTo>
                <a:lnTo>
                  <a:pt x="64" y="38640"/>
                </a:lnTo>
                <a:lnTo>
                  <a:pt x="87" y="38733"/>
                </a:lnTo>
                <a:lnTo>
                  <a:pt x="116" y="38819"/>
                </a:lnTo>
                <a:lnTo>
                  <a:pt x="151" y="38898"/>
                </a:lnTo>
                <a:lnTo>
                  <a:pt x="197" y="38976"/>
                </a:lnTo>
                <a:lnTo>
                  <a:pt x="249" y="39048"/>
                </a:lnTo>
                <a:lnTo>
                  <a:pt x="307" y="39112"/>
                </a:lnTo>
                <a:lnTo>
                  <a:pt x="376" y="39170"/>
                </a:lnTo>
                <a:lnTo>
                  <a:pt x="451" y="39213"/>
                </a:lnTo>
                <a:lnTo>
                  <a:pt x="538" y="39248"/>
                </a:lnTo>
                <a:lnTo>
                  <a:pt x="631" y="39270"/>
                </a:lnTo>
                <a:lnTo>
                  <a:pt x="729" y="39284"/>
                </a:lnTo>
                <a:lnTo>
                  <a:pt x="1989" y="39363"/>
                </a:lnTo>
                <a:lnTo>
                  <a:pt x="3255" y="39427"/>
                </a:lnTo>
                <a:lnTo>
                  <a:pt x="4515" y="39484"/>
                </a:lnTo>
                <a:lnTo>
                  <a:pt x="5780" y="39535"/>
                </a:lnTo>
                <a:lnTo>
                  <a:pt x="7046" y="39585"/>
                </a:lnTo>
                <a:lnTo>
                  <a:pt x="8312" y="39628"/>
                </a:lnTo>
                <a:lnTo>
                  <a:pt x="10838" y="39699"/>
                </a:lnTo>
                <a:lnTo>
                  <a:pt x="13369" y="39756"/>
                </a:lnTo>
                <a:lnTo>
                  <a:pt x="15901" y="39807"/>
                </a:lnTo>
                <a:lnTo>
                  <a:pt x="18426" y="39849"/>
                </a:lnTo>
                <a:lnTo>
                  <a:pt x="20958" y="39900"/>
                </a:lnTo>
                <a:lnTo>
                  <a:pt x="21016" y="39993"/>
                </a:lnTo>
                <a:lnTo>
                  <a:pt x="21085" y="40078"/>
                </a:lnTo>
                <a:lnTo>
                  <a:pt x="21154" y="40150"/>
                </a:lnTo>
                <a:lnTo>
                  <a:pt x="21229" y="40207"/>
                </a:lnTo>
                <a:lnTo>
                  <a:pt x="21310" y="40257"/>
                </a:lnTo>
                <a:lnTo>
                  <a:pt x="21391" y="40300"/>
                </a:lnTo>
                <a:lnTo>
                  <a:pt x="21478" y="40336"/>
                </a:lnTo>
                <a:lnTo>
                  <a:pt x="21570" y="40358"/>
                </a:lnTo>
                <a:lnTo>
                  <a:pt x="21657" y="40372"/>
                </a:lnTo>
                <a:lnTo>
                  <a:pt x="21750" y="40379"/>
                </a:lnTo>
                <a:lnTo>
                  <a:pt x="21842" y="40372"/>
                </a:lnTo>
                <a:lnTo>
                  <a:pt x="21935" y="40358"/>
                </a:lnTo>
                <a:lnTo>
                  <a:pt x="22027" y="40336"/>
                </a:lnTo>
                <a:lnTo>
                  <a:pt x="22120" y="40307"/>
                </a:lnTo>
                <a:lnTo>
                  <a:pt x="22206" y="40272"/>
                </a:lnTo>
                <a:lnTo>
                  <a:pt x="22293" y="40229"/>
                </a:lnTo>
                <a:lnTo>
                  <a:pt x="22380" y="40179"/>
                </a:lnTo>
                <a:lnTo>
                  <a:pt x="22461" y="40114"/>
                </a:lnTo>
                <a:lnTo>
                  <a:pt x="22541" y="40050"/>
                </a:lnTo>
                <a:lnTo>
                  <a:pt x="22617" y="39971"/>
                </a:lnTo>
                <a:lnTo>
                  <a:pt x="22686" y="39892"/>
                </a:lnTo>
                <a:lnTo>
                  <a:pt x="22750" y="39807"/>
                </a:lnTo>
                <a:lnTo>
                  <a:pt x="22807" y="39713"/>
                </a:lnTo>
                <a:lnTo>
                  <a:pt x="22859" y="39613"/>
                </a:lnTo>
                <a:lnTo>
                  <a:pt x="22900" y="39506"/>
                </a:lnTo>
                <a:lnTo>
                  <a:pt x="22940" y="39391"/>
                </a:lnTo>
                <a:lnTo>
                  <a:pt x="22969" y="39270"/>
                </a:lnTo>
                <a:lnTo>
                  <a:pt x="22987" y="39148"/>
                </a:lnTo>
                <a:lnTo>
                  <a:pt x="22998" y="39019"/>
                </a:lnTo>
                <a:lnTo>
                  <a:pt x="23004" y="38883"/>
                </a:lnTo>
                <a:lnTo>
                  <a:pt x="22992" y="38747"/>
                </a:lnTo>
                <a:lnTo>
                  <a:pt x="22975" y="38604"/>
                </a:lnTo>
                <a:lnTo>
                  <a:pt x="22576" y="36242"/>
                </a:lnTo>
                <a:lnTo>
                  <a:pt x="22166" y="33881"/>
                </a:lnTo>
                <a:lnTo>
                  <a:pt x="21755" y="31526"/>
                </a:lnTo>
                <a:lnTo>
                  <a:pt x="21339" y="29164"/>
                </a:lnTo>
                <a:lnTo>
                  <a:pt x="20917" y="26810"/>
                </a:lnTo>
                <a:lnTo>
                  <a:pt x="20484" y="24455"/>
                </a:lnTo>
                <a:lnTo>
                  <a:pt x="20050" y="22108"/>
                </a:lnTo>
                <a:lnTo>
                  <a:pt x="19611" y="19760"/>
                </a:lnTo>
                <a:lnTo>
                  <a:pt x="19166" y="17406"/>
                </a:lnTo>
                <a:lnTo>
                  <a:pt x="18715" y="15058"/>
                </a:lnTo>
                <a:lnTo>
                  <a:pt x="18259" y="12718"/>
                </a:lnTo>
                <a:lnTo>
                  <a:pt x="17796" y="10371"/>
                </a:lnTo>
                <a:lnTo>
                  <a:pt x="17328" y="8031"/>
                </a:lnTo>
                <a:lnTo>
                  <a:pt x="16854" y="5690"/>
                </a:lnTo>
                <a:lnTo>
                  <a:pt x="16375" y="3350"/>
                </a:lnTo>
                <a:lnTo>
                  <a:pt x="15889" y="1017"/>
                </a:lnTo>
                <a:lnTo>
                  <a:pt x="15860" y="910"/>
                </a:lnTo>
                <a:lnTo>
                  <a:pt x="15831" y="802"/>
                </a:lnTo>
                <a:lnTo>
                  <a:pt x="15791" y="709"/>
                </a:lnTo>
                <a:lnTo>
                  <a:pt x="15750" y="616"/>
                </a:lnTo>
                <a:lnTo>
                  <a:pt x="15698" y="530"/>
                </a:lnTo>
                <a:lnTo>
                  <a:pt x="15646" y="451"/>
                </a:lnTo>
                <a:lnTo>
                  <a:pt x="15588" y="380"/>
                </a:lnTo>
                <a:lnTo>
                  <a:pt x="15525" y="316"/>
                </a:lnTo>
                <a:lnTo>
                  <a:pt x="15461" y="251"/>
                </a:lnTo>
                <a:lnTo>
                  <a:pt x="15392" y="201"/>
                </a:lnTo>
                <a:lnTo>
                  <a:pt x="15323" y="151"/>
                </a:lnTo>
                <a:lnTo>
                  <a:pt x="15247" y="108"/>
                </a:lnTo>
                <a:lnTo>
                  <a:pt x="15172" y="79"/>
                </a:lnTo>
                <a:lnTo>
                  <a:pt x="15091" y="51"/>
                </a:lnTo>
                <a:lnTo>
                  <a:pt x="15016" y="29"/>
                </a:lnTo>
                <a:lnTo>
                  <a:pt x="14935" y="8"/>
                </a:lnTo>
                <a:lnTo>
                  <a:pt x="14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a:off x="3828779" y="-71752"/>
            <a:ext cx="1289220" cy="570377"/>
          </a:xfrm>
          <a:custGeom>
            <a:rect b="b" l="l" r="r" t="t"/>
            <a:pathLst>
              <a:path extrusionOk="0" h="92971" w="644610">
                <a:moveTo>
                  <a:pt x="15034" y="0"/>
                </a:moveTo>
                <a:lnTo>
                  <a:pt x="14366" y="8"/>
                </a:lnTo>
                <a:lnTo>
                  <a:pt x="13697" y="23"/>
                </a:lnTo>
                <a:lnTo>
                  <a:pt x="13028" y="46"/>
                </a:lnTo>
                <a:lnTo>
                  <a:pt x="12359" y="85"/>
                </a:lnTo>
                <a:lnTo>
                  <a:pt x="11691" y="124"/>
                </a:lnTo>
                <a:lnTo>
                  <a:pt x="11049" y="170"/>
                </a:lnTo>
                <a:lnTo>
                  <a:pt x="10407" y="224"/>
                </a:lnTo>
                <a:lnTo>
                  <a:pt x="9765" y="286"/>
                </a:lnTo>
                <a:lnTo>
                  <a:pt x="9123" y="363"/>
                </a:lnTo>
                <a:lnTo>
                  <a:pt x="8507" y="440"/>
                </a:lnTo>
                <a:lnTo>
                  <a:pt x="7892" y="525"/>
                </a:lnTo>
                <a:lnTo>
                  <a:pt x="7304" y="618"/>
                </a:lnTo>
                <a:lnTo>
                  <a:pt x="6715" y="710"/>
                </a:lnTo>
                <a:lnTo>
                  <a:pt x="6153" y="818"/>
                </a:lnTo>
                <a:lnTo>
                  <a:pt x="5592" y="934"/>
                </a:lnTo>
                <a:lnTo>
                  <a:pt x="5057" y="1050"/>
                </a:lnTo>
                <a:lnTo>
                  <a:pt x="4548" y="1173"/>
                </a:lnTo>
                <a:lnTo>
                  <a:pt x="4067" y="1312"/>
                </a:lnTo>
                <a:lnTo>
                  <a:pt x="3585" y="1451"/>
                </a:lnTo>
                <a:lnTo>
                  <a:pt x="3157" y="1598"/>
                </a:lnTo>
                <a:lnTo>
                  <a:pt x="2729" y="1745"/>
                </a:lnTo>
                <a:lnTo>
                  <a:pt x="2328" y="1907"/>
                </a:lnTo>
                <a:lnTo>
                  <a:pt x="1953" y="2069"/>
                </a:lnTo>
                <a:lnTo>
                  <a:pt x="1606" y="2239"/>
                </a:lnTo>
                <a:lnTo>
                  <a:pt x="1311" y="2409"/>
                </a:lnTo>
                <a:lnTo>
                  <a:pt x="1017" y="2594"/>
                </a:lnTo>
                <a:lnTo>
                  <a:pt x="776" y="2779"/>
                </a:lnTo>
                <a:lnTo>
                  <a:pt x="536" y="2972"/>
                </a:lnTo>
                <a:lnTo>
                  <a:pt x="375" y="3173"/>
                </a:lnTo>
                <a:lnTo>
                  <a:pt x="215" y="3374"/>
                </a:lnTo>
                <a:lnTo>
                  <a:pt x="108" y="3582"/>
                </a:lnTo>
                <a:lnTo>
                  <a:pt x="27" y="3791"/>
                </a:lnTo>
                <a:lnTo>
                  <a:pt x="1" y="4014"/>
                </a:lnTo>
                <a:lnTo>
                  <a:pt x="27" y="4238"/>
                </a:lnTo>
                <a:lnTo>
                  <a:pt x="54" y="4462"/>
                </a:lnTo>
                <a:lnTo>
                  <a:pt x="161" y="4694"/>
                </a:lnTo>
                <a:lnTo>
                  <a:pt x="295" y="4933"/>
                </a:lnTo>
                <a:lnTo>
                  <a:pt x="482" y="5172"/>
                </a:lnTo>
                <a:lnTo>
                  <a:pt x="2221" y="7195"/>
                </a:lnTo>
                <a:lnTo>
                  <a:pt x="3960" y="9225"/>
                </a:lnTo>
                <a:lnTo>
                  <a:pt x="5752" y="11256"/>
                </a:lnTo>
                <a:lnTo>
                  <a:pt x="7544" y="13286"/>
                </a:lnTo>
                <a:lnTo>
                  <a:pt x="9390" y="15324"/>
                </a:lnTo>
                <a:lnTo>
                  <a:pt x="11263" y="17362"/>
                </a:lnTo>
                <a:lnTo>
                  <a:pt x="13189" y="19400"/>
                </a:lnTo>
                <a:lnTo>
                  <a:pt x="15142" y="21430"/>
                </a:lnTo>
                <a:lnTo>
                  <a:pt x="17148" y="23469"/>
                </a:lnTo>
                <a:lnTo>
                  <a:pt x="19234" y="25491"/>
                </a:lnTo>
                <a:lnTo>
                  <a:pt x="20278" y="26510"/>
                </a:lnTo>
                <a:lnTo>
                  <a:pt x="21348" y="27521"/>
                </a:lnTo>
                <a:lnTo>
                  <a:pt x="22444" y="28525"/>
                </a:lnTo>
                <a:lnTo>
                  <a:pt x="23568" y="29536"/>
                </a:lnTo>
                <a:lnTo>
                  <a:pt x="24691" y="30548"/>
                </a:lnTo>
                <a:lnTo>
                  <a:pt x="25815" y="31551"/>
                </a:lnTo>
                <a:lnTo>
                  <a:pt x="26992" y="32555"/>
                </a:lnTo>
                <a:lnTo>
                  <a:pt x="28169" y="33551"/>
                </a:lnTo>
                <a:lnTo>
                  <a:pt x="29373" y="34554"/>
                </a:lnTo>
                <a:lnTo>
                  <a:pt x="30577" y="35550"/>
                </a:lnTo>
                <a:lnTo>
                  <a:pt x="31807" y="36546"/>
                </a:lnTo>
                <a:lnTo>
                  <a:pt x="33091" y="37534"/>
                </a:lnTo>
                <a:lnTo>
                  <a:pt x="34375" y="38522"/>
                </a:lnTo>
                <a:lnTo>
                  <a:pt x="35659" y="39511"/>
                </a:lnTo>
                <a:lnTo>
                  <a:pt x="36997" y="40491"/>
                </a:lnTo>
                <a:lnTo>
                  <a:pt x="38361" y="41471"/>
                </a:lnTo>
                <a:lnTo>
                  <a:pt x="39725" y="42444"/>
                </a:lnTo>
                <a:lnTo>
                  <a:pt x="41143" y="43417"/>
                </a:lnTo>
                <a:lnTo>
                  <a:pt x="42561" y="44389"/>
                </a:lnTo>
                <a:lnTo>
                  <a:pt x="44005" y="45354"/>
                </a:lnTo>
                <a:lnTo>
                  <a:pt x="45503" y="46319"/>
                </a:lnTo>
                <a:lnTo>
                  <a:pt x="47001" y="47277"/>
                </a:lnTo>
                <a:lnTo>
                  <a:pt x="48526" y="48226"/>
                </a:lnTo>
                <a:lnTo>
                  <a:pt x="50105" y="49176"/>
                </a:lnTo>
                <a:lnTo>
                  <a:pt x="51683" y="50118"/>
                </a:lnTo>
                <a:lnTo>
                  <a:pt x="53315" y="51059"/>
                </a:lnTo>
                <a:lnTo>
                  <a:pt x="54946" y="51994"/>
                </a:lnTo>
                <a:lnTo>
                  <a:pt x="56632" y="52928"/>
                </a:lnTo>
                <a:lnTo>
                  <a:pt x="58344" y="53854"/>
                </a:lnTo>
                <a:lnTo>
                  <a:pt x="60083" y="54773"/>
                </a:lnTo>
                <a:lnTo>
                  <a:pt x="61875" y="55691"/>
                </a:lnTo>
                <a:lnTo>
                  <a:pt x="63667" y="56602"/>
                </a:lnTo>
                <a:lnTo>
                  <a:pt x="65513" y="57506"/>
                </a:lnTo>
                <a:lnTo>
                  <a:pt x="67385" y="58401"/>
                </a:lnTo>
                <a:lnTo>
                  <a:pt x="69311" y="59297"/>
                </a:lnTo>
                <a:lnTo>
                  <a:pt x="71264" y="60184"/>
                </a:lnTo>
                <a:lnTo>
                  <a:pt x="73244" y="61064"/>
                </a:lnTo>
                <a:lnTo>
                  <a:pt x="75250" y="61937"/>
                </a:lnTo>
                <a:lnTo>
                  <a:pt x="77310" y="62809"/>
                </a:lnTo>
                <a:lnTo>
                  <a:pt x="79396" y="63674"/>
                </a:lnTo>
                <a:lnTo>
                  <a:pt x="81537" y="64531"/>
                </a:lnTo>
                <a:lnTo>
                  <a:pt x="83703" y="65380"/>
                </a:lnTo>
                <a:lnTo>
                  <a:pt x="85897" y="66221"/>
                </a:lnTo>
                <a:lnTo>
                  <a:pt x="88144" y="67055"/>
                </a:lnTo>
                <a:lnTo>
                  <a:pt x="89401" y="67503"/>
                </a:lnTo>
                <a:lnTo>
                  <a:pt x="90632" y="67951"/>
                </a:lnTo>
                <a:lnTo>
                  <a:pt x="91889" y="68398"/>
                </a:lnTo>
                <a:lnTo>
                  <a:pt x="93173" y="68838"/>
                </a:lnTo>
                <a:lnTo>
                  <a:pt x="94457" y="69271"/>
                </a:lnTo>
                <a:lnTo>
                  <a:pt x="95741" y="69703"/>
                </a:lnTo>
                <a:lnTo>
                  <a:pt x="97052" y="70128"/>
                </a:lnTo>
                <a:lnTo>
                  <a:pt x="98363" y="70545"/>
                </a:lnTo>
                <a:lnTo>
                  <a:pt x="99673" y="70969"/>
                </a:lnTo>
                <a:lnTo>
                  <a:pt x="101011" y="71378"/>
                </a:lnTo>
                <a:lnTo>
                  <a:pt x="102348" y="71787"/>
                </a:lnTo>
                <a:lnTo>
                  <a:pt x="103686" y="72197"/>
                </a:lnTo>
                <a:lnTo>
                  <a:pt x="105050" y="72598"/>
                </a:lnTo>
                <a:lnTo>
                  <a:pt x="106415" y="72992"/>
                </a:lnTo>
                <a:lnTo>
                  <a:pt x="107779" y="73385"/>
                </a:lnTo>
                <a:lnTo>
                  <a:pt x="109170" y="73771"/>
                </a:lnTo>
                <a:lnTo>
                  <a:pt x="110561" y="74157"/>
                </a:lnTo>
                <a:lnTo>
                  <a:pt x="111952" y="74536"/>
                </a:lnTo>
                <a:lnTo>
                  <a:pt x="113370" y="74914"/>
                </a:lnTo>
                <a:lnTo>
                  <a:pt x="114788" y="75285"/>
                </a:lnTo>
                <a:lnTo>
                  <a:pt x="116205" y="75655"/>
                </a:lnTo>
                <a:lnTo>
                  <a:pt x="117650" y="76018"/>
                </a:lnTo>
                <a:lnTo>
                  <a:pt x="119094" y="76373"/>
                </a:lnTo>
                <a:lnTo>
                  <a:pt x="120539" y="76728"/>
                </a:lnTo>
                <a:lnTo>
                  <a:pt x="122010" y="77083"/>
                </a:lnTo>
                <a:lnTo>
                  <a:pt x="123481" y="77431"/>
                </a:lnTo>
                <a:lnTo>
                  <a:pt x="124953" y="77770"/>
                </a:lnTo>
                <a:lnTo>
                  <a:pt x="126451" y="78110"/>
                </a:lnTo>
                <a:lnTo>
                  <a:pt x="129447" y="78774"/>
                </a:lnTo>
                <a:lnTo>
                  <a:pt x="132470" y="79430"/>
                </a:lnTo>
                <a:lnTo>
                  <a:pt x="135519" y="80063"/>
                </a:lnTo>
                <a:lnTo>
                  <a:pt x="138622" y="80681"/>
                </a:lnTo>
                <a:lnTo>
                  <a:pt x="141725" y="81283"/>
                </a:lnTo>
                <a:lnTo>
                  <a:pt x="144882" y="81870"/>
                </a:lnTo>
                <a:lnTo>
                  <a:pt x="148065" y="82433"/>
                </a:lnTo>
                <a:lnTo>
                  <a:pt x="151275" y="82989"/>
                </a:lnTo>
                <a:lnTo>
                  <a:pt x="154512" y="83529"/>
                </a:lnTo>
                <a:lnTo>
                  <a:pt x="157776" y="84054"/>
                </a:lnTo>
                <a:lnTo>
                  <a:pt x="161066" y="84556"/>
                </a:lnTo>
                <a:lnTo>
                  <a:pt x="164383" y="85050"/>
                </a:lnTo>
                <a:lnTo>
                  <a:pt x="167727" y="85529"/>
                </a:lnTo>
                <a:lnTo>
                  <a:pt x="171098" y="85992"/>
                </a:lnTo>
                <a:lnTo>
                  <a:pt x="174495" y="86432"/>
                </a:lnTo>
                <a:lnTo>
                  <a:pt x="177919" y="86864"/>
                </a:lnTo>
                <a:lnTo>
                  <a:pt x="181343" y="87281"/>
                </a:lnTo>
                <a:lnTo>
                  <a:pt x="184821" y="87683"/>
                </a:lnTo>
                <a:lnTo>
                  <a:pt x="188298" y="88061"/>
                </a:lnTo>
                <a:lnTo>
                  <a:pt x="191802" y="88432"/>
                </a:lnTo>
                <a:lnTo>
                  <a:pt x="195334" y="88787"/>
                </a:lnTo>
                <a:lnTo>
                  <a:pt x="198891" y="89126"/>
                </a:lnTo>
                <a:lnTo>
                  <a:pt x="202449" y="89451"/>
                </a:lnTo>
                <a:lnTo>
                  <a:pt x="206061" y="89767"/>
                </a:lnTo>
                <a:lnTo>
                  <a:pt x="209672" y="90060"/>
                </a:lnTo>
                <a:lnTo>
                  <a:pt x="213283" y="90338"/>
                </a:lnTo>
                <a:lnTo>
                  <a:pt x="216948" y="90609"/>
                </a:lnTo>
                <a:lnTo>
                  <a:pt x="220613" y="90856"/>
                </a:lnTo>
                <a:lnTo>
                  <a:pt x="224278" y="91095"/>
                </a:lnTo>
                <a:lnTo>
                  <a:pt x="227996" y="91319"/>
                </a:lnTo>
                <a:lnTo>
                  <a:pt x="231688" y="91527"/>
                </a:lnTo>
                <a:lnTo>
                  <a:pt x="235433" y="91720"/>
                </a:lnTo>
                <a:lnTo>
                  <a:pt x="239178" y="91898"/>
                </a:lnTo>
                <a:lnTo>
                  <a:pt x="242923" y="92068"/>
                </a:lnTo>
                <a:lnTo>
                  <a:pt x="246695" y="92214"/>
                </a:lnTo>
                <a:lnTo>
                  <a:pt x="250493" y="92353"/>
                </a:lnTo>
                <a:lnTo>
                  <a:pt x="254292" y="92477"/>
                </a:lnTo>
                <a:lnTo>
                  <a:pt x="258090" y="92593"/>
                </a:lnTo>
                <a:lnTo>
                  <a:pt x="261916" y="92685"/>
                </a:lnTo>
                <a:lnTo>
                  <a:pt x="265768" y="92770"/>
                </a:lnTo>
                <a:lnTo>
                  <a:pt x="269593" y="92832"/>
                </a:lnTo>
                <a:lnTo>
                  <a:pt x="273445" y="92886"/>
                </a:lnTo>
                <a:lnTo>
                  <a:pt x="277324" y="92932"/>
                </a:lnTo>
                <a:lnTo>
                  <a:pt x="281176" y="92955"/>
                </a:lnTo>
                <a:lnTo>
                  <a:pt x="285082" y="92971"/>
                </a:lnTo>
                <a:lnTo>
                  <a:pt x="288961" y="92971"/>
                </a:lnTo>
                <a:lnTo>
                  <a:pt x="292840" y="92963"/>
                </a:lnTo>
                <a:lnTo>
                  <a:pt x="296745" y="92932"/>
                </a:lnTo>
                <a:lnTo>
                  <a:pt x="300651" y="92894"/>
                </a:lnTo>
                <a:lnTo>
                  <a:pt x="304583" y="92840"/>
                </a:lnTo>
                <a:lnTo>
                  <a:pt x="308489" y="92778"/>
                </a:lnTo>
                <a:lnTo>
                  <a:pt x="312394" y="92708"/>
                </a:lnTo>
                <a:lnTo>
                  <a:pt x="316300" y="92623"/>
                </a:lnTo>
                <a:lnTo>
                  <a:pt x="320205" y="92531"/>
                </a:lnTo>
                <a:lnTo>
                  <a:pt x="324111" y="92423"/>
                </a:lnTo>
                <a:lnTo>
                  <a:pt x="328043" y="92307"/>
                </a:lnTo>
                <a:lnTo>
                  <a:pt x="331949" y="92183"/>
                </a:lnTo>
                <a:lnTo>
                  <a:pt x="335855" y="92052"/>
                </a:lnTo>
                <a:lnTo>
                  <a:pt x="339733" y="91905"/>
                </a:lnTo>
                <a:lnTo>
                  <a:pt x="343639" y="91759"/>
                </a:lnTo>
                <a:lnTo>
                  <a:pt x="347545" y="91589"/>
                </a:lnTo>
                <a:lnTo>
                  <a:pt x="351423" y="91419"/>
                </a:lnTo>
                <a:lnTo>
                  <a:pt x="355329" y="91234"/>
                </a:lnTo>
                <a:lnTo>
                  <a:pt x="359208" y="91041"/>
                </a:lnTo>
                <a:lnTo>
                  <a:pt x="363087" y="90840"/>
                </a:lnTo>
                <a:lnTo>
                  <a:pt x="366965" y="90624"/>
                </a:lnTo>
                <a:lnTo>
                  <a:pt x="370818" y="90400"/>
                </a:lnTo>
                <a:lnTo>
                  <a:pt x="374696" y="90168"/>
                </a:lnTo>
                <a:lnTo>
                  <a:pt x="378548" y="89921"/>
                </a:lnTo>
                <a:lnTo>
                  <a:pt x="382374" y="89667"/>
                </a:lnTo>
                <a:lnTo>
                  <a:pt x="386226" y="89404"/>
                </a:lnTo>
                <a:lnTo>
                  <a:pt x="390051" y="89126"/>
                </a:lnTo>
                <a:lnTo>
                  <a:pt x="393877" y="88841"/>
                </a:lnTo>
                <a:lnTo>
                  <a:pt x="397675" y="88547"/>
                </a:lnTo>
                <a:lnTo>
                  <a:pt x="401501" y="88246"/>
                </a:lnTo>
                <a:lnTo>
                  <a:pt x="405272" y="87930"/>
                </a:lnTo>
                <a:lnTo>
                  <a:pt x="409071" y="87605"/>
                </a:lnTo>
                <a:lnTo>
                  <a:pt x="412843" y="87274"/>
                </a:lnTo>
                <a:lnTo>
                  <a:pt x="416588" y="86926"/>
                </a:lnTo>
                <a:lnTo>
                  <a:pt x="420360" y="86571"/>
                </a:lnTo>
                <a:lnTo>
                  <a:pt x="424078" y="86200"/>
                </a:lnTo>
                <a:lnTo>
                  <a:pt x="427823" y="85830"/>
                </a:lnTo>
                <a:lnTo>
                  <a:pt x="431515" y="85444"/>
                </a:lnTo>
                <a:lnTo>
                  <a:pt x="435233" y="85050"/>
                </a:lnTo>
                <a:lnTo>
                  <a:pt x="438898" y="84641"/>
                </a:lnTo>
                <a:lnTo>
                  <a:pt x="442563" y="84224"/>
                </a:lnTo>
                <a:lnTo>
                  <a:pt x="446228" y="83800"/>
                </a:lnTo>
                <a:lnTo>
                  <a:pt x="449866" y="83360"/>
                </a:lnTo>
                <a:lnTo>
                  <a:pt x="453504" y="82912"/>
                </a:lnTo>
                <a:lnTo>
                  <a:pt x="457088" y="82456"/>
                </a:lnTo>
                <a:lnTo>
                  <a:pt x="460700" y="81993"/>
                </a:lnTo>
                <a:lnTo>
                  <a:pt x="464257" y="81514"/>
                </a:lnTo>
                <a:lnTo>
                  <a:pt x="467815" y="81020"/>
                </a:lnTo>
                <a:lnTo>
                  <a:pt x="471346" y="80526"/>
                </a:lnTo>
                <a:lnTo>
                  <a:pt x="474877" y="80017"/>
                </a:lnTo>
                <a:lnTo>
                  <a:pt x="478382" y="79500"/>
                </a:lnTo>
                <a:lnTo>
                  <a:pt x="481859" y="78967"/>
                </a:lnTo>
                <a:lnTo>
                  <a:pt x="485310" y="78434"/>
                </a:lnTo>
                <a:lnTo>
                  <a:pt x="488761" y="77878"/>
                </a:lnTo>
                <a:lnTo>
                  <a:pt x="492185" y="77323"/>
                </a:lnTo>
                <a:lnTo>
                  <a:pt x="495582" y="76751"/>
                </a:lnTo>
                <a:lnTo>
                  <a:pt x="498953" y="76172"/>
                </a:lnTo>
                <a:lnTo>
                  <a:pt x="502324" y="75578"/>
                </a:lnTo>
                <a:lnTo>
                  <a:pt x="505641" y="74983"/>
                </a:lnTo>
                <a:lnTo>
                  <a:pt x="508958" y="74366"/>
                </a:lnTo>
                <a:lnTo>
                  <a:pt x="512248" y="73748"/>
                </a:lnTo>
                <a:lnTo>
                  <a:pt x="515512" y="73115"/>
                </a:lnTo>
                <a:lnTo>
                  <a:pt x="518748" y="72474"/>
                </a:lnTo>
                <a:lnTo>
                  <a:pt x="521985" y="71818"/>
                </a:lnTo>
                <a:lnTo>
                  <a:pt x="525169" y="71154"/>
                </a:lnTo>
                <a:lnTo>
                  <a:pt x="528325" y="70483"/>
                </a:lnTo>
                <a:lnTo>
                  <a:pt x="531455" y="69803"/>
                </a:lnTo>
                <a:lnTo>
                  <a:pt x="534585" y="69109"/>
                </a:lnTo>
                <a:lnTo>
                  <a:pt x="537661" y="68398"/>
                </a:lnTo>
                <a:lnTo>
                  <a:pt x="540523" y="67734"/>
                </a:lnTo>
                <a:lnTo>
                  <a:pt x="543359" y="67055"/>
                </a:lnTo>
                <a:lnTo>
                  <a:pt x="546195" y="66360"/>
                </a:lnTo>
                <a:lnTo>
                  <a:pt x="549003" y="65650"/>
                </a:lnTo>
                <a:lnTo>
                  <a:pt x="551785" y="64924"/>
                </a:lnTo>
                <a:lnTo>
                  <a:pt x="554567" y="64191"/>
                </a:lnTo>
                <a:lnTo>
                  <a:pt x="557323" y="63450"/>
                </a:lnTo>
                <a:lnTo>
                  <a:pt x="560051" y="62693"/>
                </a:lnTo>
                <a:lnTo>
                  <a:pt x="562753" y="61921"/>
                </a:lnTo>
                <a:lnTo>
                  <a:pt x="565428" y="61142"/>
                </a:lnTo>
                <a:lnTo>
                  <a:pt x="568103" y="60347"/>
                </a:lnTo>
                <a:lnTo>
                  <a:pt x="570725" y="59536"/>
                </a:lnTo>
                <a:lnTo>
                  <a:pt x="573346" y="58725"/>
                </a:lnTo>
                <a:lnTo>
                  <a:pt x="575914" y="57899"/>
                </a:lnTo>
                <a:lnTo>
                  <a:pt x="578456" y="57058"/>
                </a:lnTo>
                <a:lnTo>
                  <a:pt x="580970" y="56209"/>
                </a:lnTo>
                <a:lnTo>
                  <a:pt x="583458" y="55352"/>
                </a:lnTo>
                <a:lnTo>
                  <a:pt x="585919" y="54487"/>
                </a:lnTo>
                <a:lnTo>
                  <a:pt x="588354" y="53607"/>
                </a:lnTo>
                <a:lnTo>
                  <a:pt x="590734" y="52719"/>
                </a:lnTo>
                <a:lnTo>
                  <a:pt x="593088" y="51816"/>
                </a:lnTo>
                <a:lnTo>
                  <a:pt x="595389" y="50913"/>
                </a:lnTo>
                <a:lnTo>
                  <a:pt x="597663" y="49994"/>
                </a:lnTo>
                <a:lnTo>
                  <a:pt x="599910" y="49075"/>
                </a:lnTo>
                <a:lnTo>
                  <a:pt x="602103" y="48141"/>
                </a:lnTo>
                <a:lnTo>
                  <a:pt x="604270" y="47200"/>
                </a:lnTo>
                <a:lnTo>
                  <a:pt x="606383" y="46250"/>
                </a:lnTo>
                <a:lnTo>
                  <a:pt x="608443" y="45293"/>
                </a:lnTo>
                <a:lnTo>
                  <a:pt x="610450" y="44328"/>
                </a:lnTo>
                <a:lnTo>
                  <a:pt x="612429" y="43355"/>
                </a:lnTo>
                <a:lnTo>
                  <a:pt x="614355" y="42375"/>
                </a:lnTo>
                <a:lnTo>
                  <a:pt x="616254" y="41386"/>
                </a:lnTo>
                <a:lnTo>
                  <a:pt x="618073" y="40398"/>
                </a:lnTo>
                <a:lnTo>
                  <a:pt x="619866" y="39395"/>
                </a:lnTo>
                <a:lnTo>
                  <a:pt x="621578" y="38391"/>
                </a:lnTo>
                <a:lnTo>
                  <a:pt x="623263" y="37380"/>
                </a:lnTo>
                <a:lnTo>
                  <a:pt x="624868" y="36361"/>
                </a:lnTo>
                <a:lnTo>
                  <a:pt x="626446" y="35334"/>
                </a:lnTo>
                <a:lnTo>
                  <a:pt x="627944" y="34307"/>
                </a:lnTo>
                <a:lnTo>
                  <a:pt x="629416" y="33265"/>
                </a:lnTo>
                <a:lnTo>
                  <a:pt x="630807" y="32231"/>
                </a:lnTo>
                <a:lnTo>
                  <a:pt x="632118" y="31181"/>
                </a:lnTo>
                <a:lnTo>
                  <a:pt x="633402" y="30131"/>
                </a:lnTo>
                <a:lnTo>
                  <a:pt x="634017" y="29606"/>
                </a:lnTo>
                <a:lnTo>
                  <a:pt x="634605" y="29081"/>
                </a:lnTo>
                <a:lnTo>
                  <a:pt x="635194" y="28548"/>
                </a:lnTo>
                <a:lnTo>
                  <a:pt x="635756" y="28023"/>
                </a:lnTo>
                <a:lnTo>
                  <a:pt x="636317" y="27491"/>
                </a:lnTo>
                <a:lnTo>
                  <a:pt x="636852" y="26958"/>
                </a:lnTo>
                <a:lnTo>
                  <a:pt x="637361" y="26425"/>
                </a:lnTo>
                <a:lnTo>
                  <a:pt x="637869" y="25893"/>
                </a:lnTo>
                <a:lnTo>
                  <a:pt x="638350" y="25360"/>
                </a:lnTo>
                <a:lnTo>
                  <a:pt x="638805" y="24820"/>
                </a:lnTo>
                <a:lnTo>
                  <a:pt x="639260" y="24287"/>
                </a:lnTo>
                <a:lnTo>
                  <a:pt x="639688" y="23746"/>
                </a:lnTo>
                <a:lnTo>
                  <a:pt x="640116" y="23214"/>
                </a:lnTo>
                <a:lnTo>
                  <a:pt x="640517" y="22673"/>
                </a:lnTo>
                <a:lnTo>
                  <a:pt x="640892" y="22133"/>
                </a:lnTo>
                <a:lnTo>
                  <a:pt x="641239" y="21593"/>
                </a:lnTo>
                <a:lnTo>
                  <a:pt x="641587" y="21052"/>
                </a:lnTo>
                <a:lnTo>
                  <a:pt x="641935" y="20512"/>
                </a:lnTo>
                <a:lnTo>
                  <a:pt x="642229" y="19971"/>
                </a:lnTo>
                <a:lnTo>
                  <a:pt x="642523" y="19431"/>
                </a:lnTo>
                <a:lnTo>
                  <a:pt x="642791" y="18883"/>
                </a:lnTo>
                <a:lnTo>
                  <a:pt x="643059" y="18343"/>
                </a:lnTo>
                <a:lnTo>
                  <a:pt x="643299" y="17802"/>
                </a:lnTo>
                <a:lnTo>
                  <a:pt x="643513" y="17254"/>
                </a:lnTo>
                <a:lnTo>
                  <a:pt x="643701" y="16706"/>
                </a:lnTo>
                <a:lnTo>
                  <a:pt x="643888" y="16166"/>
                </a:lnTo>
                <a:lnTo>
                  <a:pt x="644048" y="15617"/>
                </a:lnTo>
                <a:lnTo>
                  <a:pt x="644182" y="15069"/>
                </a:lnTo>
                <a:lnTo>
                  <a:pt x="644289" y="14529"/>
                </a:lnTo>
                <a:lnTo>
                  <a:pt x="644396" y="13981"/>
                </a:lnTo>
                <a:lnTo>
                  <a:pt x="644476" y="13433"/>
                </a:lnTo>
                <a:lnTo>
                  <a:pt x="644557" y="12885"/>
                </a:lnTo>
                <a:lnTo>
                  <a:pt x="644583" y="12336"/>
                </a:lnTo>
                <a:lnTo>
                  <a:pt x="644610" y="11788"/>
                </a:lnTo>
                <a:lnTo>
                  <a:pt x="644610" y="11240"/>
                </a:lnTo>
                <a:lnTo>
                  <a:pt x="644583" y="10692"/>
                </a:lnTo>
                <a:lnTo>
                  <a:pt x="644557" y="10144"/>
                </a:lnTo>
                <a:lnTo>
                  <a:pt x="644476" y="9596"/>
                </a:lnTo>
                <a:lnTo>
                  <a:pt x="644396" y="9048"/>
                </a:lnTo>
                <a:lnTo>
                  <a:pt x="644316" y="8500"/>
                </a:lnTo>
                <a:lnTo>
                  <a:pt x="644182" y="7952"/>
                </a:lnTo>
                <a:lnTo>
                  <a:pt x="644048" y="7403"/>
                </a:lnTo>
                <a:lnTo>
                  <a:pt x="643995" y="7272"/>
                </a:lnTo>
                <a:lnTo>
                  <a:pt x="643915" y="7149"/>
                </a:lnTo>
                <a:lnTo>
                  <a:pt x="643834" y="7033"/>
                </a:lnTo>
                <a:lnTo>
                  <a:pt x="643727" y="6909"/>
                </a:lnTo>
                <a:lnTo>
                  <a:pt x="643620" y="6794"/>
                </a:lnTo>
                <a:lnTo>
                  <a:pt x="643460" y="6685"/>
                </a:lnTo>
                <a:lnTo>
                  <a:pt x="643326" y="6570"/>
                </a:lnTo>
                <a:lnTo>
                  <a:pt x="643139" y="6469"/>
                </a:lnTo>
                <a:lnTo>
                  <a:pt x="642952" y="6361"/>
                </a:lnTo>
                <a:lnTo>
                  <a:pt x="642737" y="6261"/>
                </a:lnTo>
                <a:lnTo>
                  <a:pt x="642523" y="6161"/>
                </a:lnTo>
                <a:lnTo>
                  <a:pt x="642309" y="6068"/>
                </a:lnTo>
                <a:lnTo>
                  <a:pt x="642069" y="5975"/>
                </a:lnTo>
                <a:lnTo>
                  <a:pt x="641801" y="5883"/>
                </a:lnTo>
                <a:lnTo>
                  <a:pt x="641534" y="5798"/>
                </a:lnTo>
                <a:lnTo>
                  <a:pt x="641239" y="5721"/>
                </a:lnTo>
                <a:lnTo>
                  <a:pt x="640651" y="5558"/>
                </a:lnTo>
                <a:lnTo>
                  <a:pt x="640036" y="5419"/>
                </a:lnTo>
                <a:lnTo>
                  <a:pt x="639367" y="5296"/>
                </a:lnTo>
                <a:lnTo>
                  <a:pt x="638671" y="5180"/>
                </a:lnTo>
                <a:lnTo>
                  <a:pt x="637949" y="5087"/>
                </a:lnTo>
                <a:lnTo>
                  <a:pt x="637227" y="5003"/>
                </a:lnTo>
                <a:lnTo>
                  <a:pt x="636478" y="4941"/>
                </a:lnTo>
                <a:lnTo>
                  <a:pt x="635729" y="4887"/>
                </a:lnTo>
                <a:lnTo>
                  <a:pt x="634953" y="4856"/>
                </a:lnTo>
                <a:lnTo>
                  <a:pt x="634204" y="4840"/>
                </a:lnTo>
                <a:lnTo>
                  <a:pt x="633428" y="4848"/>
                </a:lnTo>
                <a:lnTo>
                  <a:pt x="633081" y="4856"/>
                </a:lnTo>
                <a:lnTo>
                  <a:pt x="632706" y="4864"/>
                </a:lnTo>
                <a:lnTo>
                  <a:pt x="632332" y="4887"/>
                </a:lnTo>
                <a:lnTo>
                  <a:pt x="631957" y="4910"/>
                </a:lnTo>
                <a:lnTo>
                  <a:pt x="631609" y="4933"/>
                </a:lnTo>
                <a:lnTo>
                  <a:pt x="631261" y="4964"/>
                </a:lnTo>
                <a:lnTo>
                  <a:pt x="630914" y="5003"/>
                </a:lnTo>
                <a:lnTo>
                  <a:pt x="630593" y="5049"/>
                </a:lnTo>
                <a:lnTo>
                  <a:pt x="630245" y="5095"/>
                </a:lnTo>
                <a:lnTo>
                  <a:pt x="629924" y="5142"/>
                </a:lnTo>
                <a:lnTo>
                  <a:pt x="629630" y="5203"/>
                </a:lnTo>
                <a:lnTo>
                  <a:pt x="629309" y="5265"/>
                </a:lnTo>
                <a:lnTo>
                  <a:pt x="629014" y="5335"/>
                </a:lnTo>
                <a:lnTo>
                  <a:pt x="628747" y="5404"/>
                </a:lnTo>
                <a:lnTo>
                  <a:pt x="628453" y="5481"/>
                </a:lnTo>
                <a:lnTo>
                  <a:pt x="628212" y="5566"/>
                </a:lnTo>
                <a:lnTo>
                  <a:pt x="627944" y="5659"/>
                </a:lnTo>
                <a:lnTo>
                  <a:pt x="627730" y="5751"/>
                </a:lnTo>
                <a:lnTo>
                  <a:pt x="627490" y="5852"/>
                </a:lnTo>
                <a:lnTo>
                  <a:pt x="627302" y="5952"/>
                </a:lnTo>
                <a:lnTo>
                  <a:pt x="627115" y="6068"/>
                </a:lnTo>
                <a:lnTo>
                  <a:pt x="626928" y="6184"/>
                </a:lnTo>
                <a:lnTo>
                  <a:pt x="626767" y="6307"/>
                </a:lnTo>
                <a:lnTo>
                  <a:pt x="626634" y="6438"/>
                </a:lnTo>
                <a:lnTo>
                  <a:pt x="626500" y="6570"/>
                </a:lnTo>
                <a:lnTo>
                  <a:pt x="626393" y="6709"/>
                </a:lnTo>
                <a:lnTo>
                  <a:pt x="625376" y="8129"/>
                </a:lnTo>
                <a:lnTo>
                  <a:pt x="624333" y="9542"/>
                </a:lnTo>
                <a:lnTo>
                  <a:pt x="623263" y="10947"/>
                </a:lnTo>
                <a:lnTo>
                  <a:pt x="622140" y="12344"/>
                </a:lnTo>
                <a:lnTo>
                  <a:pt x="620963" y="13726"/>
                </a:lnTo>
                <a:lnTo>
                  <a:pt x="619732" y="15100"/>
                </a:lnTo>
                <a:lnTo>
                  <a:pt x="618475" y="16467"/>
                </a:lnTo>
                <a:lnTo>
                  <a:pt x="617164" y="17825"/>
                </a:lnTo>
                <a:lnTo>
                  <a:pt x="615826" y="19176"/>
                </a:lnTo>
                <a:lnTo>
                  <a:pt x="614409" y="20512"/>
                </a:lnTo>
                <a:lnTo>
                  <a:pt x="612964" y="21840"/>
                </a:lnTo>
                <a:lnTo>
                  <a:pt x="611439" y="23160"/>
                </a:lnTo>
                <a:lnTo>
                  <a:pt x="609888" y="24472"/>
                </a:lnTo>
                <a:lnTo>
                  <a:pt x="608283" y="25769"/>
                </a:lnTo>
                <a:lnTo>
                  <a:pt x="607453" y="26418"/>
                </a:lnTo>
                <a:lnTo>
                  <a:pt x="606597" y="27058"/>
                </a:lnTo>
                <a:lnTo>
                  <a:pt x="605741" y="27699"/>
                </a:lnTo>
                <a:lnTo>
                  <a:pt x="604885" y="28340"/>
                </a:lnTo>
                <a:lnTo>
                  <a:pt x="604003" y="28973"/>
                </a:lnTo>
                <a:lnTo>
                  <a:pt x="603093" y="29614"/>
                </a:lnTo>
                <a:lnTo>
                  <a:pt x="602184" y="30239"/>
                </a:lnTo>
                <a:lnTo>
                  <a:pt x="601247" y="30872"/>
                </a:lnTo>
                <a:lnTo>
                  <a:pt x="600311" y="31497"/>
                </a:lnTo>
                <a:lnTo>
                  <a:pt x="599348" y="32123"/>
                </a:lnTo>
                <a:lnTo>
                  <a:pt x="598385" y="32740"/>
                </a:lnTo>
                <a:lnTo>
                  <a:pt x="597395" y="33358"/>
                </a:lnTo>
                <a:lnTo>
                  <a:pt x="596379" y="33975"/>
                </a:lnTo>
                <a:lnTo>
                  <a:pt x="595362" y="34585"/>
                </a:lnTo>
                <a:lnTo>
                  <a:pt x="594346" y="35203"/>
                </a:lnTo>
                <a:lnTo>
                  <a:pt x="593276" y="35805"/>
                </a:lnTo>
                <a:lnTo>
                  <a:pt x="592206" y="36415"/>
                </a:lnTo>
                <a:lnTo>
                  <a:pt x="591136" y="37017"/>
                </a:lnTo>
                <a:lnTo>
                  <a:pt x="590039" y="37619"/>
                </a:lnTo>
                <a:lnTo>
                  <a:pt x="588915" y="38214"/>
                </a:lnTo>
                <a:lnTo>
                  <a:pt x="587792" y="38808"/>
                </a:lnTo>
                <a:lnTo>
                  <a:pt x="586641" y="39402"/>
                </a:lnTo>
                <a:lnTo>
                  <a:pt x="585464" y="39989"/>
                </a:lnTo>
                <a:lnTo>
                  <a:pt x="584287" y="40576"/>
                </a:lnTo>
                <a:lnTo>
                  <a:pt x="583084" y="41163"/>
                </a:lnTo>
                <a:lnTo>
                  <a:pt x="581853" y="41742"/>
                </a:lnTo>
                <a:lnTo>
                  <a:pt x="580623" y="42321"/>
                </a:lnTo>
                <a:lnTo>
                  <a:pt x="579365" y="42900"/>
                </a:lnTo>
                <a:lnTo>
                  <a:pt x="578081" y="43471"/>
                </a:lnTo>
                <a:lnTo>
                  <a:pt x="576797" y="44042"/>
                </a:lnTo>
                <a:lnTo>
                  <a:pt x="575486" y="44613"/>
                </a:lnTo>
                <a:lnTo>
                  <a:pt x="574149" y="45177"/>
                </a:lnTo>
                <a:lnTo>
                  <a:pt x="572811" y="45740"/>
                </a:lnTo>
                <a:lnTo>
                  <a:pt x="571447" y="46296"/>
                </a:lnTo>
                <a:lnTo>
                  <a:pt x="570056" y="46852"/>
                </a:lnTo>
                <a:lnTo>
                  <a:pt x="568665" y="47408"/>
                </a:lnTo>
                <a:lnTo>
                  <a:pt x="569254" y="46512"/>
                </a:lnTo>
                <a:lnTo>
                  <a:pt x="569815" y="45609"/>
                </a:lnTo>
                <a:lnTo>
                  <a:pt x="570350" y="44706"/>
                </a:lnTo>
                <a:lnTo>
                  <a:pt x="570859" y="43803"/>
                </a:lnTo>
                <a:lnTo>
                  <a:pt x="571367" y="42900"/>
                </a:lnTo>
                <a:lnTo>
                  <a:pt x="571848" y="41996"/>
                </a:lnTo>
                <a:lnTo>
                  <a:pt x="572303" y="41085"/>
                </a:lnTo>
                <a:lnTo>
                  <a:pt x="572758" y="40182"/>
                </a:lnTo>
                <a:lnTo>
                  <a:pt x="573186" y="39271"/>
                </a:lnTo>
                <a:lnTo>
                  <a:pt x="573587" y="38368"/>
                </a:lnTo>
                <a:lnTo>
                  <a:pt x="573962" y="37457"/>
                </a:lnTo>
                <a:lnTo>
                  <a:pt x="574309" y="36546"/>
                </a:lnTo>
                <a:lnTo>
                  <a:pt x="574657" y="35635"/>
                </a:lnTo>
                <a:lnTo>
                  <a:pt x="574978" y="34724"/>
                </a:lnTo>
                <a:lnTo>
                  <a:pt x="575272" y="33805"/>
                </a:lnTo>
                <a:lnTo>
                  <a:pt x="575567" y="32895"/>
                </a:lnTo>
                <a:lnTo>
                  <a:pt x="575995" y="31420"/>
                </a:lnTo>
                <a:lnTo>
                  <a:pt x="576369" y="29946"/>
                </a:lnTo>
                <a:lnTo>
                  <a:pt x="576690" y="28471"/>
                </a:lnTo>
                <a:lnTo>
                  <a:pt x="576985" y="26997"/>
                </a:lnTo>
                <a:lnTo>
                  <a:pt x="577225" y="25522"/>
                </a:lnTo>
                <a:lnTo>
                  <a:pt x="577413" y="24048"/>
                </a:lnTo>
                <a:lnTo>
                  <a:pt x="577546" y="22565"/>
                </a:lnTo>
                <a:lnTo>
                  <a:pt x="577627" y="21091"/>
                </a:lnTo>
                <a:lnTo>
                  <a:pt x="577627" y="20736"/>
                </a:lnTo>
                <a:lnTo>
                  <a:pt x="577627" y="20373"/>
                </a:lnTo>
                <a:lnTo>
                  <a:pt x="577546" y="19632"/>
                </a:lnTo>
                <a:lnTo>
                  <a:pt x="577386" y="18867"/>
                </a:lnTo>
                <a:lnTo>
                  <a:pt x="577199" y="18080"/>
                </a:lnTo>
                <a:lnTo>
                  <a:pt x="576985" y="17285"/>
                </a:lnTo>
                <a:lnTo>
                  <a:pt x="576744" y="16467"/>
                </a:lnTo>
                <a:lnTo>
                  <a:pt x="576262" y="14815"/>
                </a:lnTo>
                <a:lnTo>
                  <a:pt x="576048" y="13989"/>
                </a:lnTo>
                <a:lnTo>
                  <a:pt x="575861" y="13155"/>
                </a:lnTo>
                <a:lnTo>
                  <a:pt x="575727" y="12329"/>
                </a:lnTo>
                <a:lnTo>
                  <a:pt x="575674" y="11920"/>
                </a:lnTo>
                <a:lnTo>
                  <a:pt x="575620" y="11510"/>
                </a:lnTo>
                <a:lnTo>
                  <a:pt x="575620" y="11101"/>
                </a:lnTo>
                <a:lnTo>
                  <a:pt x="575620" y="10700"/>
                </a:lnTo>
                <a:lnTo>
                  <a:pt x="575647" y="10306"/>
                </a:lnTo>
                <a:lnTo>
                  <a:pt x="575700" y="9912"/>
                </a:lnTo>
                <a:lnTo>
                  <a:pt x="575781" y="9519"/>
                </a:lnTo>
                <a:lnTo>
                  <a:pt x="575861" y="9133"/>
                </a:lnTo>
                <a:lnTo>
                  <a:pt x="575995" y="8754"/>
                </a:lnTo>
                <a:lnTo>
                  <a:pt x="576155" y="8384"/>
                </a:lnTo>
                <a:lnTo>
                  <a:pt x="576610" y="8307"/>
                </a:lnTo>
                <a:lnTo>
                  <a:pt x="577065" y="8222"/>
                </a:lnTo>
                <a:lnTo>
                  <a:pt x="577466" y="8114"/>
                </a:lnTo>
                <a:lnTo>
                  <a:pt x="577653" y="8060"/>
                </a:lnTo>
                <a:lnTo>
                  <a:pt x="577841" y="7998"/>
                </a:lnTo>
                <a:lnTo>
                  <a:pt x="578028" y="7928"/>
                </a:lnTo>
                <a:lnTo>
                  <a:pt x="578188" y="7859"/>
                </a:lnTo>
                <a:lnTo>
                  <a:pt x="578349" y="7782"/>
                </a:lnTo>
                <a:lnTo>
                  <a:pt x="578483" y="7705"/>
                </a:lnTo>
                <a:lnTo>
                  <a:pt x="578616" y="7620"/>
                </a:lnTo>
                <a:lnTo>
                  <a:pt x="578723" y="7527"/>
                </a:lnTo>
                <a:lnTo>
                  <a:pt x="578830" y="7434"/>
                </a:lnTo>
                <a:lnTo>
                  <a:pt x="578937" y="7334"/>
                </a:lnTo>
                <a:lnTo>
                  <a:pt x="579392" y="6817"/>
                </a:lnTo>
                <a:lnTo>
                  <a:pt x="579526" y="6624"/>
                </a:lnTo>
                <a:lnTo>
                  <a:pt x="579579" y="6446"/>
                </a:lnTo>
                <a:lnTo>
                  <a:pt x="579606" y="6269"/>
                </a:lnTo>
                <a:lnTo>
                  <a:pt x="579526" y="6099"/>
                </a:lnTo>
                <a:lnTo>
                  <a:pt x="579419" y="5929"/>
                </a:lnTo>
                <a:lnTo>
                  <a:pt x="579258" y="5775"/>
                </a:lnTo>
                <a:lnTo>
                  <a:pt x="579018" y="5620"/>
                </a:lnTo>
                <a:lnTo>
                  <a:pt x="578750" y="5481"/>
                </a:lnTo>
                <a:lnTo>
                  <a:pt x="578429" y="5342"/>
                </a:lnTo>
                <a:lnTo>
                  <a:pt x="578081" y="5211"/>
                </a:lnTo>
                <a:lnTo>
                  <a:pt x="577653" y="5095"/>
                </a:lnTo>
                <a:lnTo>
                  <a:pt x="577225" y="4979"/>
                </a:lnTo>
                <a:lnTo>
                  <a:pt x="576744" y="4879"/>
                </a:lnTo>
                <a:lnTo>
                  <a:pt x="576209" y="4786"/>
                </a:lnTo>
                <a:lnTo>
                  <a:pt x="575674" y="4701"/>
                </a:lnTo>
                <a:lnTo>
                  <a:pt x="575085" y="4624"/>
                </a:lnTo>
                <a:lnTo>
                  <a:pt x="572892" y="4370"/>
                </a:lnTo>
                <a:lnTo>
                  <a:pt x="572571" y="4339"/>
                </a:lnTo>
                <a:lnTo>
                  <a:pt x="572276" y="4315"/>
                </a:lnTo>
                <a:lnTo>
                  <a:pt x="571955" y="4292"/>
                </a:lnTo>
                <a:lnTo>
                  <a:pt x="571634" y="4285"/>
                </a:lnTo>
                <a:lnTo>
                  <a:pt x="571340" y="4277"/>
                </a:lnTo>
                <a:lnTo>
                  <a:pt x="570698" y="4277"/>
                </a:lnTo>
                <a:lnTo>
                  <a:pt x="570404" y="4292"/>
                </a:lnTo>
                <a:lnTo>
                  <a:pt x="570083" y="4308"/>
                </a:lnTo>
                <a:lnTo>
                  <a:pt x="569789" y="4323"/>
                </a:lnTo>
                <a:lnTo>
                  <a:pt x="569468" y="4354"/>
                </a:lnTo>
                <a:lnTo>
                  <a:pt x="569173" y="4385"/>
                </a:lnTo>
                <a:lnTo>
                  <a:pt x="568585" y="4454"/>
                </a:lnTo>
                <a:lnTo>
                  <a:pt x="568023" y="4547"/>
                </a:lnTo>
                <a:lnTo>
                  <a:pt x="567488" y="4655"/>
                </a:lnTo>
                <a:lnTo>
                  <a:pt x="566980" y="4771"/>
                </a:lnTo>
                <a:lnTo>
                  <a:pt x="566525" y="4902"/>
                </a:lnTo>
                <a:lnTo>
                  <a:pt x="566097" y="5041"/>
                </a:lnTo>
                <a:lnTo>
                  <a:pt x="565749" y="5188"/>
                </a:lnTo>
                <a:lnTo>
                  <a:pt x="565428" y="5342"/>
                </a:lnTo>
                <a:lnTo>
                  <a:pt x="565161" y="5504"/>
                </a:lnTo>
                <a:lnTo>
                  <a:pt x="565054" y="5589"/>
                </a:lnTo>
                <a:lnTo>
                  <a:pt x="564973" y="5666"/>
                </a:lnTo>
                <a:lnTo>
                  <a:pt x="564679" y="5975"/>
                </a:lnTo>
                <a:lnTo>
                  <a:pt x="564385" y="6284"/>
                </a:lnTo>
                <a:lnTo>
                  <a:pt x="564144" y="6601"/>
                </a:lnTo>
                <a:lnTo>
                  <a:pt x="563903" y="6917"/>
                </a:lnTo>
                <a:lnTo>
                  <a:pt x="563689" y="7234"/>
                </a:lnTo>
                <a:lnTo>
                  <a:pt x="563475" y="7558"/>
                </a:lnTo>
                <a:lnTo>
                  <a:pt x="563288" y="7882"/>
                </a:lnTo>
                <a:lnTo>
                  <a:pt x="563128" y="8214"/>
                </a:lnTo>
                <a:lnTo>
                  <a:pt x="562967" y="8538"/>
                </a:lnTo>
                <a:lnTo>
                  <a:pt x="562833" y="8870"/>
                </a:lnTo>
                <a:lnTo>
                  <a:pt x="562619" y="9550"/>
                </a:lnTo>
                <a:lnTo>
                  <a:pt x="562432" y="10229"/>
                </a:lnTo>
                <a:lnTo>
                  <a:pt x="562325" y="10916"/>
                </a:lnTo>
                <a:lnTo>
                  <a:pt x="562245" y="11611"/>
                </a:lnTo>
                <a:lnTo>
                  <a:pt x="562218" y="12321"/>
                </a:lnTo>
                <a:lnTo>
                  <a:pt x="562245" y="13024"/>
                </a:lnTo>
                <a:lnTo>
                  <a:pt x="562272" y="13741"/>
                </a:lnTo>
                <a:lnTo>
                  <a:pt x="562352" y="14459"/>
                </a:lnTo>
                <a:lnTo>
                  <a:pt x="562486" y="15177"/>
                </a:lnTo>
                <a:lnTo>
                  <a:pt x="562619" y="15903"/>
                </a:lnTo>
                <a:lnTo>
                  <a:pt x="562753" y="16629"/>
                </a:lnTo>
                <a:lnTo>
                  <a:pt x="563128" y="18080"/>
                </a:lnTo>
                <a:lnTo>
                  <a:pt x="563502" y="19531"/>
                </a:lnTo>
                <a:lnTo>
                  <a:pt x="563903" y="20975"/>
                </a:lnTo>
                <a:lnTo>
                  <a:pt x="564278" y="22403"/>
                </a:lnTo>
                <a:lnTo>
                  <a:pt x="564438" y="23106"/>
                </a:lnTo>
                <a:lnTo>
                  <a:pt x="564599" y="23808"/>
                </a:lnTo>
                <a:lnTo>
                  <a:pt x="564733" y="24503"/>
                </a:lnTo>
                <a:lnTo>
                  <a:pt x="564813" y="25190"/>
                </a:lnTo>
                <a:lnTo>
                  <a:pt x="564893" y="25862"/>
                </a:lnTo>
                <a:lnTo>
                  <a:pt x="564920" y="26533"/>
                </a:lnTo>
                <a:lnTo>
                  <a:pt x="564920" y="27190"/>
                </a:lnTo>
                <a:lnTo>
                  <a:pt x="564866" y="27838"/>
                </a:lnTo>
                <a:lnTo>
                  <a:pt x="564679" y="29328"/>
                </a:lnTo>
                <a:lnTo>
                  <a:pt x="564438" y="30818"/>
                </a:lnTo>
                <a:lnTo>
                  <a:pt x="564171" y="32300"/>
                </a:lnTo>
                <a:lnTo>
                  <a:pt x="563823" y="33782"/>
                </a:lnTo>
                <a:lnTo>
                  <a:pt x="563449" y="35265"/>
                </a:lnTo>
                <a:lnTo>
                  <a:pt x="563047" y="36747"/>
                </a:lnTo>
                <a:lnTo>
                  <a:pt x="562593" y="38221"/>
                </a:lnTo>
                <a:lnTo>
                  <a:pt x="562111" y="39704"/>
                </a:lnTo>
                <a:lnTo>
                  <a:pt x="561603" y="41178"/>
                </a:lnTo>
                <a:lnTo>
                  <a:pt x="561041" y="42660"/>
                </a:lnTo>
                <a:lnTo>
                  <a:pt x="560479" y="44135"/>
                </a:lnTo>
                <a:lnTo>
                  <a:pt x="559891" y="45609"/>
                </a:lnTo>
                <a:lnTo>
                  <a:pt x="559276" y="47084"/>
                </a:lnTo>
                <a:lnTo>
                  <a:pt x="558660" y="48558"/>
                </a:lnTo>
                <a:lnTo>
                  <a:pt x="557376" y="51507"/>
                </a:lnTo>
                <a:lnTo>
                  <a:pt x="555370" y="52179"/>
                </a:lnTo>
                <a:lnTo>
                  <a:pt x="553364" y="52843"/>
                </a:lnTo>
                <a:lnTo>
                  <a:pt x="551331" y="53499"/>
                </a:lnTo>
                <a:lnTo>
                  <a:pt x="549244" y="54155"/>
                </a:lnTo>
                <a:lnTo>
                  <a:pt x="547131" y="54804"/>
                </a:lnTo>
                <a:lnTo>
                  <a:pt x="544991" y="55452"/>
                </a:lnTo>
                <a:lnTo>
                  <a:pt x="542797" y="56093"/>
                </a:lnTo>
                <a:lnTo>
                  <a:pt x="540604" y="56726"/>
                </a:lnTo>
                <a:lnTo>
                  <a:pt x="538357" y="57359"/>
                </a:lnTo>
                <a:lnTo>
                  <a:pt x="536056" y="57992"/>
                </a:lnTo>
                <a:lnTo>
                  <a:pt x="533756" y="58610"/>
                </a:lnTo>
                <a:lnTo>
                  <a:pt x="531401" y="59227"/>
                </a:lnTo>
                <a:lnTo>
                  <a:pt x="528994" y="59845"/>
                </a:lnTo>
                <a:lnTo>
                  <a:pt x="526586" y="60447"/>
                </a:lnTo>
                <a:lnTo>
                  <a:pt x="524099" y="61049"/>
                </a:lnTo>
                <a:lnTo>
                  <a:pt x="521611" y="61651"/>
                </a:lnTo>
                <a:lnTo>
                  <a:pt x="519925" y="62037"/>
                </a:lnTo>
                <a:lnTo>
                  <a:pt x="518213" y="62408"/>
                </a:lnTo>
                <a:lnTo>
                  <a:pt x="516501" y="62778"/>
                </a:lnTo>
                <a:lnTo>
                  <a:pt x="514816" y="63157"/>
                </a:lnTo>
                <a:lnTo>
                  <a:pt x="515084" y="61566"/>
                </a:lnTo>
                <a:lnTo>
                  <a:pt x="515324" y="59976"/>
                </a:lnTo>
                <a:lnTo>
                  <a:pt x="515565" y="58393"/>
                </a:lnTo>
                <a:lnTo>
                  <a:pt x="515779" y="56795"/>
                </a:lnTo>
                <a:lnTo>
                  <a:pt x="515966" y="55205"/>
                </a:lnTo>
                <a:lnTo>
                  <a:pt x="516154" y="53615"/>
                </a:lnTo>
                <a:lnTo>
                  <a:pt x="516287" y="52024"/>
                </a:lnTo>
                <a:lnTo>
                  <a:pt x="516421" y="50426"/>
                </a:lnTo>
                <a:lnTo>
                  <a:pt x="516501" y="48836"/>
                </a:lnTo>
                <a:lnTo>
                  <a:pt x="516582" y="47238"/>
                </a:lnTo>
                <a:lnTo>
                  <a:pt x="516608" y="45640"/>
                </a:lnTo>
                <a:lnTo>
                  <a:pt x="516635" y="44050"/>
                </a:lnTo>
                <a:lnTo>
                  <a:pt x="516608" y="42452"/>
                </a:lnTo>
                <a:lnTo>
                  <a:pt x="516555" y="40854"/>
                </a:lnTo>
                <a:lnTo>
                  <a:pt x="516475" y="39263"/>
                </a:lnTo>
                <a:lnTo>
                  <a:pt x="516368" y="37665"/>
                </a:lnTo>
                <a:lnTo>
                  <a:pt x="516207" y="36075"/>
                </a:lnTo>
                <a:lnTo>
                  <a:pt x="516020" y="34477"/>
                </a:lnTo>
                <a:lnTo>
                  <a:pt x="515806" y="32887"/>
                </a:lnTo>
                <a:lnTo>
                  <a:pt x="515538" y="31297"/>
                </a:lnTo>
                <a:lnTo>
                  <a:pt x="515244" y="29706"/>
                </a:lnTo>
                <a:lnTo>
                  <a:pt x="514923" y="28116"/>
                </a:lnTo>
                <a:lnTo>
                  <a:pt x="514549" y="26526"/>
                </a:lnTo>
                <a:lnTo>
                  <a:pt x="514121" y="24935"/>
                </a:lnTo>
                <a:lnTo>
                  <a:pt x="513666" y="23353"/>
                </a:lnTo>
                <a:lnTo>
                  <a:pt x="513184" y="21762"/>
                </a:lnTo>
                <a:lnTo>
                  <a:pt x="512623" y="20180"/>
                </a:lnTo>
                <a:lnTo>
                  <a:pt x="512034" y="18605"/>
                </a:lnTo>
                <a:lnTo>
                  <a:pt x="511419" y="17022"/>
                </a:lnTo>
                <a:lnTo>
                  <a:pt x="510723" y="15448"/>
                </a:lnTo>
                <a:lnTo>
                  <a:pt x="510001" y="13873"/>
                </a:lnTo>
                <a:lnTo>
                  <a:pt x="509225" y="12298"/>
                </a:lnTo>
                <a:lnTo>
                  <a:pt x="509172" y="12205"/>
                </a:lnTo>
                <a:lnTo>
                  <a:pt x="509091" y="12113"/>
                </a:lnTo>
                <a:lnTo>
                  <a:pt x="509011" y="12020"/>
                </a:lnTo>
                <a:lnTo>
                  <a:pt x="508904" y="11935"/>
                </a:lnTo>
                <a:lnTo>
                  <a:pt x="508770" y="11850"/>
                </a:lnTo>
                <a:lnTo>
                  <a:pt x="508637" y="11773"/>
                </a:lnTo>
                <a:lnTo>
                  <a:pt x="508503" y="11703"/>
                </a:lnTo>
                <a:lnTo>
                  <a:pt x="508342" y="11626"/>
                </a:lnTo>
                <a:lnTo>
                  <a:pt x="508155" y="11564"/>
                </a:lnTo>
                <a:lnTo>
                  <a:pt x="507995" y="11495"/>
                </a:lnTo>
                <a:lnTo>
                  <a:pt x="507781" y="11433"/>
                </a:lnTo>
                <a:lnTo>
                  <a:pt x="507593" y="11379"/>
                </a:lnTo>
                <a:lnTo>
                  <a:pt x="507139" y="11279"/>
                </a:lnTo>
                <a:lnTo>
                  <a:pt x="506657" y="11186"/>
                </a:lnTo>
                <a:lnTo>
                  <a:pt x="506149" y="11117"/>
                </a:lnTo>
                <a:lnTo>
                  <a:pt x="505614" y="11055"/>
                </a:lnTo>
                <a:lnTo>
                  <a:pt x="505052" y="11001"/>
                </a:lnTo>
                <a:lnTo>
                  <a:pt x="504490" y="10970"/>
                </a:lnTo>
                <a:lnTo>
                  <a:pt x="503902" y="10947"/>
                </a:lnTo>
                <a:lnTo>
                  <a:pt x="503313" y="10939"/>
                </a:lnTo>
                <a:lnTo>
                  <a:pt x="502698" y="10947"/>
                </a:lnTo>
                <a:lnTo>
                  <a:pt x="502110" y="10962"/>
                </a:lnTo>
                <a:lnTo>
                  <a:pt x="501521" y="10993"/>
                </a:lnTo>
                <a:lnTo>
                  <a:pt x="500933" y="11032"/>
                </a:lnTo>
                <a:lnTo>
                  <a:pt x="500344" y="11086"/>
                </a:lnTo>
                <a:lnTo>
                  <a:pt x="499809" y="11148"/>
                </a:lnTo>
                <a:lnTo>
                  <a:pt x="499274" y="11225"/>
                </a:lnTo>
                <a:lnTo>
                  <a:pt x="498766" y="11317"/>
                </a:lnTo>
                <a:lnTo>
                  <a:pt x="498311" y="11418"/>
                </a:lnTo>
                <a:lnTo>
                  <a:pt x="497856" y="11526"/>
                </a:lnTo>
                <a:lnTo>
                  <a:pt x="497482" y="11649"/>
                </a:lnTo>
                <a:lnTo>
                  <a:pt x="497134" y="11788"/>
                </a:lnTo>
                <a:lnTo>
                  <a:pt x="496973" y="11858"/>
                </a:lnTo>
                <a:lnTo>
                  <a:pt x="496813" y="11927"/>
                </a:lnTo>
                <a:lnTo>
                  <a:pt x="496706" y="12005"/>
                </a:lnTo>
                <a:lnTo>
                  <a:pt x="496572" y="12082"/>
                </a:lnTo>
                <a:lnTo>
                  <a:pt x="496492" y="12167"/>
                </a:lnTo>
                <a:lnTo>
                  <a:pt x="496412" y="12252"/>
                </a:lnTo>
                <a:lnTo>
                  <a:pt x="496331" y="12336"/>
                </a:lnTo>
                <a:lnTo>
                  <a:pt x="496278" y="12429"/>
                </a:lnTo>
                <a:lnTo>
                  <a:pt x="496251" y="12522"/>
                </a:lnTo>
                <a:lnTo>
                  <a:pt x="496224" y="12614"/>
                </a:lnTo>
                <a:lnTo>
                  <a:pt x="496224" y="12707"/>
                </a:lnTo>
                <a:lnTo>
                  <a:pt x="496251" y="12807"/>
                </a:lnTo>
                <a:lnTo>
                  <a:pt x="498124" y="19392"/>
                </a:lnTo>
                <a:lnTo>
                  <a:pt x="499006" y="22673"/>
                </a:lnTo>
                <a:lnTo>
                  <a:pt x="499889" y="25954"/>
                </a:lnTo>
                <a:lnTo>
                  <a:pt x="500719" y="29228"/>
                </a:lnTo>
                <a:lnTo>
                  <a:pt x="501521" y="32501"/>
                </a:lnTo>
                <a:lnTo>
                  <a:pt x="502243" y="35774"/>
                </a:lnTo>
                <a:lnTo>
                  <a:pt x="502591" y="37403"/>
                </a:lnTo>
                <a:lnTo>
                  <a:pt x="502912" y="39040"/>
                </a:lnTo>
                <a:lnTo>
                  <a:pt x="503206" y="40676"/>
                </a:lnTo>
                <a:lnTo>
                  <a:pt x="503501" y="42313"/>
                </a:lnTo>
                <a:lnTo>
                  <a:pt x="503768" y="43949"/>
                </a:lnTo>
                <a:lnTo>
                  <a:pt x="504009" y="45586"/>
                </a:lnTo>
                <a:lnTo>
                  <a:pt x="504223" y="47223"/>
                </a:lnTo>
                <a:lnTo>
                  <a:pt x="504410" y="48859"/>
                </a:lnTo>
                <a:lnTo>
                  <a:pt x="504597" y="50504"/>
                </a:lnTo>
                <a:lnTo>
                  <a:pt x="504731" y="52140"/>
                </a:lnTo>
                <a:lnTo>
                  <a:pt x="504838" y="53785"/>
                </a:lnTo>
                <a:lnTo>
                  <a:pt x="504918" y="55429"/>
                </a:lnTo>
                <a:lnTo>
                  <a:pt x="504972" y="57073"/>
                </a:lnTo>
                <a:lnTo>
                  <a:pt x="504999" y="58718"/>
                </a:lnTo>
                <a:lnTo>
                  <a:pt x="504999" y="60362"/>
                </a:lnTo>
                <a:lnTo>
                  <a:pt x="504945" y="62014"/>
                </a:lnTo>
                <a:lnTo>
                  <a:pt x="504865" y="63666"/>
                </a:lnTo>
                <a:lnTo>
                  <a:pt x="504758" y="65318"/>
                </a:lnTo>
                <a:lnTo>
                  <a:pt x="502083" y="65851"/>
                </a:lnTo>
                <a:lnTo>
                  <a:pt x="499408" y="66383"/>
                </a:lnTo>
                <a:lnTo>
                  <a:pt x="496706" y="66908"/>
                </a:lnTo>
                <a:lnTo>
                  <a:pt x="494004" y="67418"/>
                </a:lnTo>
                <a:lnTo>
                  <a:pt x="491249" y="67927"/>
                </a:lnTo>
                <a:lnTo>
                  <a:pt x="488493" y="68429"/>
                </a:lnTo>
                <a:lnTo>
                  <a:pt x="485738" y="68916"/>
                </a:lnTo>
                <a:lnTo>
                  <a:pt x="482956" y="69402"/>
                </a:lnTo>
                <a:lnTo>
                  <a:pt x="480147" y="69881"/>
                </a:lnTo>
                <a:lnTo>
                  <a:pt x="477312" y="70352"/>
                </a:lnTo>
                <a:lnTo>
                  <a:pt x="474476" y="70815"/>
                </a:lnTo>
                <a:lnTo>
                  <a:pt x="471614" y="71270"/>
                </a:lnTo>
                <a:lnTo>
                  <a:pt x="468752" y="71710"/>
                </a:lnTo>
                <a:lnTo>
                  <a:pt x="465862" y="72150"/>
                </a:lnTo>
                <a:lnTo>
                  <a:pt x="462947" y="72583"/>
                </a:lnTo>
                <a:lnTo>
                  <a:pt x="460031" y="73007"/>
                </a:lnTo>
                <a:lnTo>
                  <a:pt x="460031" y="73007"/>
                </a:lnTo>
                <a:lnTo>
                  <a:pt x="460379" y="72158"/>
                </a:lnTo>
                <a:lnTo>
                  <a:pt x="460700" y="71316"/>
                </a:lnTo>
                <a:lnTo>
                  <a:pt x="461021" y="70467"/>
                </a:lnTo>
                <a:lnTo>
                  <a:pt x="461288" y="69618"/>
                </a:lnTo>
                <a:lnTo>
                  <a:pt x="461582" y="68769"/>
                </a:lnTo>
                <a:lnTo>
                  <a:pt x="461823" y="67920"/>
                </a:lnTo>
                <a:lnTo>
                  <a:pt x="462305" y="66214"/>
                </a:lnTo>
                <a:lnTo>
                  <a:pt x="462706" y="64508"/>
                </a:lnTo>
                <a:lnTo>
                  <a:pt x="463054" y="62801"/>
                </a:lnTo>
                <a:lnTo>
                  <a:pt x="463375" y="61095"/>
                </a:lnTo>
                <a:lnTo>
                  <a:pt x="463642" y="59382"/>
                </a:lnTo>
                <a:lnTo>
                  <a:pt x="463883" y="57675"/>
                </a:lnTo>
                <a:lnTo>
                  <a:pt x="464097" y="55962"/>
                </a:lnTo>
                <a:lnTo>
                  <a:pt x="464471" y="52549"/>
                </a:lnTo>
                <a:lnTo>
                  <a:pt x="464846" y="49137"/>
                </a:lnTo>
                <a:lnTo>
                  <a:pt x="465220" y="45733"/>
                </a:lnTo>
                <a:lnTo>
                  <a:pt x="465488" y="43571"/>
                </a:lnTo>
                <a:lnTo>
                  <a:pt x="465782" y="41410"/>
                </a:lnTo>
                <a:lnTo>
                  <a:pt x="466371" y="37063"/>
                </a:lnTo>
                <a:lnTo>
                  <a:pt x="466638" y="34879"/>
                </a:lnTo>
                <a:lnTo>
                  <a:pt x="466879" y="32694"/>
                </a:lnTo>
                <a:lnTo>
                  <a:pt x="467093" y="30509"/>
                </a:lnTo>
                <a:lnTo>
                  <a:pt x="467227" y="28324"/>
                </a:lnTo>
                <a:lnTo>
                  <a:pt x="467307" y="27236"/>
                </a:lnTo>
                <a:lnTo>
                  <a:pt x="467334" y="26140"/>
                </a:lnTo>
                <a:lnTo>
                  <a:pt x="467361" y="25051"/>
                </a:lnTo>
                <a:lnTo>
                  <a:pt x="467361" y="23963"/>
                </a:lnTo>
                <a:lnTo>
                  <a:pt x="467334" y="22866"/>
                </a:lnTo>
                <a:lnTo>
                  <a:pt x="467280" y="21778"/>
                </a:lnTo>
                <a:lnTo>
                  <a:pt x="467227" y="20689"/>
                </a:lnTo>
                <a:lnTo>
                  <a:pt x="467120" y="19601"/>
                </a:lnTo>
                <a:lnTo>
                  <a:pt x="467013" y="18512"/>
                </a:lnTo>
                <a:lnTo>
                  <a:pt x="466852" y="17432"/>
                </a:lnTo>
                <a:lnTo>
                  <a:pt x="466692" y="16343"/>
                </a:lnTo>
                <a:lnTo>
                  <a:pt x="466478" y="15262"/>
                </a:lnTo>
                <a:lnTo>
                  <a:pt x="466237" y="14182"/>
                </a:lnTo>
                <a:lnTo>
                  <a:pt x="465969" y="13101"/>
                </a:lnTo>
                <a:lnTo>
                  <a:pt x="465648" y="12020"/>
                </a:lnTo>
                <a:lnTo>
                  <a:pt x="465301" y="10947"/>
                </a:lnTo>
                <a:lnTo>
                  <a:pt x="465247" y="10839"/>
                </a:lnTo>
                <a:lnTo>
                  <a:pt x="465194" y="10731"/>
                </a:lnTo>
                <a:lnTo>
                  <a:pt x="465113" y="10630"/>
                </a:lnTo>
                <a:lnTo>
                  <a:pt x="465033" y="10530"/>
                </a:lnTo>
                <a:lnTo>
                  <a:pt x="464926" y="10430"/>
                </a:lnTo>
                <a:lnTo>
                  <a:pt x="464792" y="10337"/>
                </a:lnTo>
                <a:lnTo>
                  <a:pt x="464685" y="10252"/>
                </a:lnTo>
                <a:lnTo>
                  <a:pt x="464525" y="10159"/>
                </a:lnTo>
                <a:lnTo>
                  <a:pt x="464204" y="10005"/>
                </a:lnTo>
                <a:lnTo>
                  <a:pt x="463856" y="9851"/>
                </a:lnTo>
                <a:lnTo>
                  <a:pt x="463455" y="9719"/>
                </a:lnTo>
                <a:lnTo>
                  <a:pt x="463000" y="9596"/>
                </a:lnTo>
                <a:lnTo>
                  <a:pt x="462545" y="9496"/>
                </a:lnTo>
                <a:lnTo>
                  <a:pt x="462037" y="9403"/>
                </a:lnTo>
                <a:lnTo>
                  <a:pt x="461529" y="9318"/>
                </a:lnTo>
                <a:lnTo>
                  <a:pt x="460994" y="9256"/>
                </a:lnTo>
                <a:lnTo>
                  <a:pt x="460432" y="9210"/>
                </a:lnTo>
                <a:lnTo>
                  <a:pt x="459870" y="9171"/>
                </a:lnTo>
                <a:lnTo>
                  <a:pt x="459282" y="9148"/>
                </a:lnTo>
                <a:lnTo>
                  <a:pt x="458720" y="9140"/>
                </a:lnTo>
                <a:lnTo>
                  <a:pt x="458132" y="9148"/>
                </a:lnTo>
                <a:lnTo>
                  <a:pt x="457570" y="9164"/>
                </a:lnTo>
                <a:lnTo>
                  <a:pt x="457008" y="9202"/>
                </a:lnTo>
                <a:lnTo>
                  <a:pt x="456446" y="9248"/>
                </a:lnTo>
                <a:lnTo>
                  <a:pt x="455911" y="9310"/>
                </a:lnTo>
                <a:lnTo>
                  <a:pt x="455403" y="9387"/>
                </a:lnTo>
                <a:lnTo>
                  <a:pt x="454921" y="9480"/>
                </a:lnTo>
                <a:lnTo>
                  <a:pt x="454467" y="9580"/>
                </a:lnTo>
                <a:lnTo>
                  <a:pt x="454039" y="9704"/>
                </a:lnTo>
                <a:lnTo>
                  <a:pt x="453637" y="9835"/>
                </a:lnTo>
                <a:lnTo>
                  <a:pt x="453290" y="9990"/>
                </a:lnTo>
                <a:lnTo>
                  <a:pt x="453129" y="10067"/>
                </a:lnTo>
                <a:lnTo>
                  <a:pt x="452995" y="10152"/>
                </a:lnTo>
                <a:lnTo>
                  <a:pt x="452862" y="10237"/>
                </a:lnTo>
                <a:lnTo>
                  <a:pt x="452728" y="10329"/>
                </a:lnTo>
                <a:lnTo>
                  <a:pt x="452621" y="10422"/>
                </a:lnTo>
                <a:lnTo>
                  <a:pt x="452541" y="10522"/>
                </a:lnTo>
                <a:lnTo>
                  <a:pt x="452460" y="10623"/>
                </a:lnTo>
                <a:lnTo>
                  <a:pt x="452380" y="10723"/>
                </a:lnTo>
                <a:lnTo>
                  <a:pt x="452327" y="10839"/>
                </a:lnTo>
                <a:lnTo>
                  <a:pt x="452300" y="10947"/>
                </a:lnTo>
                <a:lnTo>
                  <a:pt x="452086" y="11974"/>
                </a:lnTo>
                <a:lnTo>
                  <a:pt x="451872" y="12993"/>
                </a:lnTo>
                <a:lnTo>
                  <a:pt x="451711" y="14019"/>
                </a:lnTo>
                <a:lnTo>
                  <a:pt x="451551" y="15046"/>
                </a:lnTo>
                <a:lnTo>
                  <a:pt x="451444" y="16073"/>
                </a:lnTo>
                <a:lnTo>
                  <a:pt x="451337" y="17100"/>
                </a:lnTo>
                <a:lnTo>
                  <a:pt x="451257" y="18134"/>
                </a:lnTo>
                <a:lnTo>
                  <a:pt x="451203" y="19161"/>
                </a:lnTo>
                <a:lnTo>
                  <a:pt x="451176" y="20195"/>
                </a:lnTo>
                <a:lnTo>
                  <a:pt x="451150" y="21222"/>
                </a:lnTo>
                <a:lnTo>
                  <a:pt x="451150" y="23283"/>
                </a:lnTo>
                <a:lnTo>
                  <a:pt x="451203" y="25352"/>
                </a:lnTo>
                <a:lnTo>
                  <a:pt x="451310" y="27413"/>
                </a:lnTo>
                <a:lnTo>
                  <a:pt x="451417" y="29482"/>
                </a:lnTo>
                <a:lnTo>
                  <a:pt x="451578" y="31544"/>
                </a:lnTo>
                <a:lnTo>
                  <a:pt x="451872" y="35674"/>
                </a:lnTo>
                <a:lnTo>
                  <a:pt x="452006" y="37735"/>
                </a:lnTo>
                <a:lnTo>
                  <a:pt x="452139" y="39796"/>
                </a:lnTo>
                <a:lnTo>
                  <a:pt x="452193" y="41850"/>
                </a:lnTo>
                <a:lnTo>
                  <a:pt x="452220" y="43903"/>
                </a:lnTo>
                <a:lnTo>
                  <a:pt x="452220" y="45795"/>
                </a:lnTo>
                <a:lnTo>
                  <a:pt x="452139" y="47686"/>
                </a:lnTo>
                <a:lnTo>
                  <a:pt x="452032" y="49577"/>
                </a:lnTo>
                <a:lnTo>
                  <a:pt x="451899" y="51469"/>
                </a:lnTo>
                <a:lnTo>
                  <a:pt x="451604" y="55259"/>
                </a:lnTo>
                <a:lnTo>
                  <a:pt x="451310" y="59050"/>
                </a:lnTo>
                <a:lnTo>
                  <a:pt x="451176" y="60949"/>
                </a:lnTo>
                <a:lnTo>
                  <a:pt x="451069" y="62840"/>
                </a:lnTo>
                <a:lnTo>
                  <a:pt x="451016" y="64739"/>
                </a:lnTo>
                <a:lnTo>
                  <a:pt x="450989" y="66631"/>
                </a:lnTo>
                <a:lnTo>
                  <a:pt x="451016" y="68522"/>
                </a:lnTo>
                <a:lnTo>
                  <a:pt x="451043" y="69471"/>
                </a:lnTo>
                <a:lnTo>
                  <a:pt x="451096" y="70413"/>
                </a:lnTo>
                <a:lnTo>
                  <a:pt x="451176" y="71363"/>
                </a:lnTo>
                <a:lnTo>
                  <a:pt x="451257" y="72305"/>
                </a:lnTo>
                <a:lnTo>
                  <a:pt x="451390" y="73246"/>
                </a:lnTo>
                <a:lnTo>
                  <a:pt x="451497" y="74188"/>
                </a:lnTo>
                <a:lnTo>
                  <a:pt x="448368" y="74605"/>
                </a:lnTo>
                <a:lnTo>
                  <a:pt x="445211" y="75014"/>
                </a:lnTo>
                <a:lnTo>
                  <a:pt x="442028" y="75416"/>
                </a:lnTo>
                <a:lnTo>
                  <a:pt x="438844" y="75809"/>
                </a:lnTo>
                <a:lnTo>
                  <a:pt x="435634" y="76195"/>
                </a:lnTo>
                <a:lnTo>
                  <a:pt x="432424" y="76574"/>
                </a:lnTo>
                <a:lnTo>
                  <a:pt x="429187" y="76937"/>
                </a:lnTo>
                <a:lnTo>
                  <a:pt x="425951" y="77299"/>
                </a:lnTo>
                <a:lnTo>
                  <a:pt x="422687" y="77647"/>
                </a:lnTo>
                <a:lnTo>
                  <a:pt x="419423" y="77986"/>
                </a:lnTo>
                <a:lnTo>
                  <a:pt x="416160" y="78318"/>
                </a:lnTo>
                <a:lnTo>
                  <a:pt x="412870" y="78650"/>
                </a:lnTo>
                <a:lnTo>
                  <a:pt x="409579" y="78967"/>
                </a:lnTo>
                <a:lnTo>
                  <a:pt x="406262" y="79268"/>
                </a:lnTo>
                <a:lnTo>
                  <a:pt x="402945" y="79569"/>
                </a:lnTo>
                <a:lnTo>
                  <a:pt x="399628" y="79862"/>
                </a:lnTo>
                <a:lnTo>
                  <a:pt x="399628" y="79862"/>
                </a:lnTo>
                <a:lnTo>
                  <a:pt x="400350" y="78813"/>
                </a:lnTo>
                <a:lnTo>
                  <a:pt x="401046" y="77763"/>
                </a:lnTo>
                <a:lnTo>
                  <a:pt x="401741" y="76713"/>
                </a:lnTo>
                <a:lnTo>
                  <a:pt x="402410" y="75663"/>
                </a:lnTo>
                <a:lnTo>
                  <a:pt x="403079" y="74605"/>
                </a:lnTo>
                <a:lnTo>
                  <a:pt x="403694" y="73548"/>
                </a:lnTo>
                <a:lnTo>
                  <a:pt x="404336" y="72490"/>
                </a:lnTo>
                <a:lnTo>
                  <a:pt x="404925" y="71432"/>
                </a:lnTo>
                <a:lnTo>
                  <a:pt x="405513" y="70367"/>
                </a:lnTo>
                <a:lnTo>
                  <a:pt x="406075" y="69302"/>
                </a:lnTo>
                <a:lnTo>
                  <a:pt x="406637" y="68236"/>
                </a:lnTo>
                <a:lnTo>
                  <a:pt x="407172" y="67163"/>
                </a:lnTo>
                <a:lnTo>
                  <a:pt x="407680" y="66090"/>
                </a:lnTo>
                <a:lnTo>
                  <a:pt x="408188" y="65025"/>
                </a:lnTo>
                <a:lnTo>
                  <a:pt x="408670" y="63952"/>
                </a:lnTo>
                <a:lnTo>
                  <a:pt x="409151" y="62871"/>
                </a:lnTo>
                <a:lnTo>
                  <a:pt x="409579" y="61798"/>
                </a:lnTo>
                <a:lnTo>
                  <a:pt x="410034" y="60717"/>
                </a:lnTo>
                <a:lnTo>
                  <a:pt x="410435" y="59636"/>
                </a:lnTo>
                <a:lnTo>
                  <a:pt x="410836" y="58563"/>
                </a:lnTo>
                <a:lnTo>
                  <a:pt x="411211" y="57475"/>
                </a:lnTo>
                <a:lnTo>
                  <a:pt x="411585" y="56394"/>
                </a:lnTo>
                <a:lnTo>
                  <a:pt x="411933" y="55313"/>
                </a:lnTo>
                <a:lnTo>
                  <a:pt x="412281" y="54225"/>
                </a:lnTo>
                <a:lnTo>
                  <a:pt x="412575" y="53144"/>
                </a:lnTo>
                <a:lnTo>
                  <a:pt x="412896" y="52055"/>
                </a:lnTo>
                <a:lnTo>
                  <a:pt x="413164" y="50975"/>
                </a:lnTo>
                <a:lnTo>
                  <a:pt x="413431" y="49886"/>
                </a:lnTo>
                <a:lnTo>
                  <a:pt x="413699" y="48798"/>
                </a:lnTo>
                <a:lnTo>
                  <a:pt x="413913" y="47709"/>
                </a:lnTo>
                <a:lnTo>
                  <a:pt x="414154" y="46621"/>
                </a:lnTo>
                <a:lnTo>
                  <a:pt x="414341" y="45532"/>
                </a:lnTo>
                <a:lnTo>
                  <a:pt x="414528" y="44444"/>
                </a:lnTo>
                <a:lnTo>
                  <a:pt x="414689" y="43355"/>
                </a:lnTo>
                <a:lnTo>
                  <a:pt x="414849" y="42267"/>
                </a:lnTo>
                <a:lnTo>
                  <a:pt x="414983" y="41178"/>
                </a:lnTo>
                <a:lnTo>
                  <a:pt x="415117" y="40082"/>
                </a:lnTo>
                <a:lnTo>
                  <a:pt x="415197" y="38993"/>
                </a:lnTo>
                <a:lnTo>
                  <a:pt x="415304" y="37905"/>
                </a:lnTo>
                <a:lnTo>
                  <a:pt x="415357" y="36816"/>
                </a:lnTo>
                <a:lnTo>
                  <a:pt x="415464" y="34639"/>
                </a:lnTo>
                <a:lnTo>
                  <a:pt x="415491" y="32470"/>
                </a:lnTo>
                <a:lnTo>
                  <a:pt x="415464" y="30293"/>
                </a:lnTo>
                <a:lnTo>
                  <a:pt x="415357" y="28124"/>
                </a:lnTo>
                <a:lnTo>
                  <a:pt x="415197" y="25962"/>
                </a:lnTo>
                <a:lnTo>
                  <a:pt x="414983" y="23801"/>
                </a:lnTo>
                <a:lnTo>
                  <a:pt x="414689" y="21639"/>
                </a:lnTo>
                <a:lnTo>
                  <a:pt x="414341" y="19485"/>
                </a:lnTo>
                <a:lnTo>
                  <a:pt x="413940" y="17347"/>
                </a:lnTo>
                <a:lnTo>
                  <a:pt x="413485" y="15201"/>
                </a:lnTo>
                <a:lnTo>
                  <a:pt x="412950" y="13070"/>
                </a:lnTo>
                <a:lnTo>
                  <a:pt x="412335" y="10947"/>
                </a:lnTo>
                <a:lnTo>
                  <a:pt x="412308" y="10839"/>
                </a:lnTo>
                <a:lnTo>
                  <a:pt x="412254" y="10746"/>
                </a:lnTo>
                <a:lnTo>
                  <a:pt x="412174" y="10646"/>
                </a:lnTo>
                <a:lnTo>
                  <a:pt x="412094" y="10553"/>
                </a:lnTo>
                <a:lnTo>
                  <a:pt x="412013" y="10461"/>
                </a:lnTo>
                <a:lnTo>
                  <a:pt x="411880" y="10376"/>
                </a:lnTo>
                <a:lnTo>
                  <a:pt x="411773" y="10291"/>
                </a:lnTo>
                <a:lnTo>
                  <a:pt x="411639" y="10213"/>
                </a:lnTo>
                <a:lnTo>
                  <a:pt x="411318" y="10059"/>
                </a:lnTo>
                <a:lnTo>
                  <a:pt x="410970" y="9920"/>
                </a:lnTo>
                <a:lnTo>
                  <a:pt x="410569" y="9797"/>
                </a:lnTo>
                <a:lnTo>
                  <a:pt x="410141" y="9681"/>
                </a:lnTo>
                <a:lnTo>
                  <a:pt x="409686" y="9580"/>
                </a:lnTo>
                <a:lnTo>
                  <a:pt x="409205" y="9496"/>
                </a:lnTo>
                <a:lnTo>
                  <a:pt x="408696" y="9426"/>
                </a:lnTo>
                <a:lnTo>
                  <a:pt x="408161" y="9364"/>
                </a:lnTo>
                <a:lnTo>
                  <a:pt x="407626" y="9310"/>
                </a:lnTo>
                <a:lnTo>
                  <a:pt x="407065" y="9279"/>
                </a:lnTo>
                <a:lnTo>
                  <a:pt x="406530" y="9256"/>
                </a:lnTo>
                <a:lnTo>
                  <a:pt x="405968" y="9248"/>
                </a:lnTo>
                <a:lnTo>
                  <a:pt x="405406" y="9256"/>
                </a:lnTo>
                <a:lnTo>
                  <a:pt x="404844" y="9272"/>
                </a:lnTo>
                <a:lnTo>
                  <a:pt x="404309" y="9303"/>
                </a:lnTo>
                <a:lnTo>
                  <a:pt x="403774" y="9349"/>
                </a:lnTo>
                <a:lnTo>
                  <a:pt x="403266" y="9403"/>
                </a:lnTo>
                <a:lnTo>
                  <a:pt x="402785" y="9480"/>
                </a:lnTo>
                <a:lnTo>
                  <a:pt x="402330" y="9565"/>
                </a:lnTo>
                <a:lnTo>
                  <a:pt x="401902" y="9665"/>
                </a:lnTo>
                <a:lnTo>
                  <a:pt x="401527" y="9773"/>
                </a:lnTo>
                <a:lnTo>
                  <a:pt x="401180" y="9897"/>
                </a:lnTo>
                <a:lnTo>
                  <a:pt x="401019" y="9966"/>
                </a:lnTo>
                <a:lnTo>
                  <a:pt x="400858" y="10044"/>
                </a:lnTo>
                <a:lnTo>
                  <a:pt x="400725" y="10113"/>
                </a:lnTo>
                <a:lnTo>
                  <a:pt x="400618" y="10190"/>
                </a:lnTo>
                <a:lnTo>
                  <a:pt x="400511" y="10275"/>
                </a:lnTo>
                <a:lnTo>
                  <a:pt x="400404" y="10360"/>
                </a:lnTo>
                <a:lnTo>
                  <a:pt x="400323" y="10453"/>
                </a:lnTo>
                <a:lnTo>
                  <a:pt x="400243" y="10545"/>
                </a:lnTo>
                <a:lnTo>
                  <a:pt x="400190" y="10638"/>
                </a:lnTo>
                <a:lnTo>
                  <a:pt x="400163" y="10738"/>
                </a:lnTo>
                <a:lnTo>
                  <a:pt x="400136" y="10839"/>
                </a:lnTo>
                <a:lnTo>
                  <a:pt x="400136" y="10947"/>
                </a:lnTo>
                <a:lnTo>
                  <a:pt x="400243" y="13108"/>
                </a:lnTo>
                <a:lnTo>
                  <a:pt x="400297" y="15270"/>
                </a:lnTo>
                <a:lnTo>
                  <a:pt x="400350" y="17432"/>
                </a:lnTo>
                <a:lnTo>
                  <a:pt x="400350" y="19585"/>
                </a:lnTo>
                <a:lnTo>
                  <a:pt x="400350" y="21739"/>
                </a:lnTo>
                <a:lnTo>
                  <a:pt x="400323" y="23893"/>
                </a:lnTo>
                <a:lnTo>
                  <a:pt x="400270" y="26039"/>
                </a:lnTo>
                <a:lnTo>
                  <a:pt x="400216" y="28185"/>
                </a:lnTo>
                <a:lnTo>
                  <a:pt x="400109" y="30332"/>
                </a:lnTo>
                <a:lnTo>
                  <a:pt x="400002" y="32478"/>
                </a:lnTo>
                <a:lnTo>
                  <a:pt x="399869" y="34624"/>
                </a:lnTo>
                <a:lnTo>
                  <a:pt x="399708" y="36762"/>
                </a:lnTo>
                <a:lnTo>
                  <a:pt x="399521" y="38908"/>
                </a:lnTo>
                <a:lnTo>
                  <a:pt x="399334" y="41047"/>
                </a:lnTo>
                <a:lnTo>
                  <a:pt x="399120" y="43185"/>
                </a:lnTo>
                <a:lnTo>
                  <a:pt x="398879" y="45331"/>
                </a:lnTo>
                <a:lnTo>
                  <a:pt x="398611" y="47470"/>
                </a:lnTo>
                <a:lnTo>
                  <a:pt x="398344" y="49608"/>
                </a:lnTo>
                <a:lnTo>
                  <a:pt x="398050" y="51747"/>
                </a:lnTo>
                <a:lnTo>
                  <a:pt x="397755" y="53885"/>
                </a:lnTo>
                <a:lnTo>
                  <a:pt x="397434" y="56031"/>
                </a:lnTo>
                <a:lnTo>
                  <a:pt x="397087" y="58170"/>
                </a:lnTo>
                <a:lnTo>
                  <a:pt x="396712" y="60316"/>
                </a:lnTo>
                <a:lnTo>
                  <a:pt x="396338" y="62454"/>
                </a:lnTo>
                <a:lnTo>
                  <a:pt x="395535" y="66746"/>
                </a:lnTo>
                <a:lnTo>
                  <a:pt x="394679" y="71046"/>
                </a:lnTo>
                <a:lnTo>
                  <a:pt x="393770" y="75354"/>
                </a:lnTo>
                <a:lnTo>
                  <a:pt x="392807" y="79669"/>
                </a:lnTo>
                <a:lnTo>
                  <a:pt x="392807" y="79770"/>
                </a:lnTo>
                <a:lnTo>
                  <a:pt x="392833" y="79862"/>
                </a:lnTo>
                <a:lnTo>
                  <a:pt x="392887" y="79955"/>
                </a:lnTo>
                <a:lnTo>
                  <a:pt x="392994" y="80040"/>
                </a:lnTo>
                <a:lnTo>
                  <a:pt x="393101" y="80117"/>
                </a:lnTo>
                <a:lnTo>
                  <a:pt x="393261" y="80194"/>
                </a:lnTo>
                <a:lnTo>
                  <a:pt x="393422" y="80264"/>
                </a:lnTo>
                <a:lnTo>
                  <a:pt x="393636" y="80326"/>
                </a:lnTo>
                <a:lnTo>
                  <a:pt x="388954" y="80696"/>
                </a:lnTo>
                <a:lnTo>
                  <a:pt x="384273" y="81051"/>
                </a:lnTo>
                <a:lnTo>
                  <a:pt x="379592" y="81399"/>
                </a:lnTo>
                <a:lnTo>
                  <a:pt x="374884" y="81723"/>
                </a:lnTo>
                <a:lnTo>
                  <a:pt x="370149" y="82032"/>
                </a:lnTo>
                <a:lnTo>
                  <a:pt x="365441" y="82325"/>
                </a:lnTo>
                <a:lnTo>
                  <a:pt x="363060" y="82472"/>
                </a:lnTo>
                <a:lnTo>
                  <a:pt x="360679" y="82603"/>
                </a:lnTo>
                <a:lnTo>
                  <a:pt x="358325" y="82734"/>
                </a:lnTo>
                <a:lnTo>
                  <a:pt x="355944" y="82858"/>
                </a:lnTo>
                <a:lnTo>
                  <a:pt x="356533" y="81762"/>
                </a:lnTo>
                <a:lnTo>
                  <a:pt x="357094" y="80658"/>
                </a:lnTo>
                <a:lnTo>
                  <a:pt x="357656" y="79554"/>
                </a:lnTo>
                <a:lnTo>
                  <a:pt x="358165" y="78450"/>
                </a:lnTo>
                <a:lnTo>
                  <a:pt x="358673" y="77338"/>
                </a:lnTo>
                <a:lnTo>
                  <a:pt x="359128" y="76226"/>
                </a:lnTo>
                <a:lnTo>
                  <a:pt x="359582" y="75115"/>
                </a:lnTo>
                <a:lnTo>
                  <a:pt x="360037" y="74003"/>
                </a:lnTo>
                <a:lnTo>
                  <a:pt x="360438" y="72891"/>
                </a:lnTo>
                <a:lnTo>
                  <a:pt x="360840" y="71772"/>
                </a:lnTo>
                <a:lnTo>
                  <a:pt x="361187" y="70653"/>
                </a:lnTo>
                <a:lnTo>
                  <a:pt x="361562" y="69533"/>
                </a:lnTo>
                <a:lnTo>
                  <a:pt x="361883" y="68414"/>
                </a:lnTo>
                <a:lnTo>
                  <a:pt x="362204" y="67294"/>
                </a:lnTo>
                <a:lnTo>
                  <a:pt x="362471" y="66167"/>
                </a:lnTo>
                <a:lnTo>
                  <a:pt x="362766" y="65040"/>
                </a:lnTo>
                <a:lnTo>
                  <a:pt x="363006" y="63921"/>
                </a:lnTo>
                <a:lnTo>
                  <a:pt x="363247" y="62794"/>
                </a:lnTo>
                <a:lnTo>
                  <a:pt x="363461" y="61659"/>
                </a:lnTo>
                <a:lnTo>
                  <a:pt x="363675" y="60532"/>
                </a:lnTo>
                <a:lnTo>
                  <a:pt x="363862" y="59405"/>
                </a:lnTo>
                <a:lnTo>
                  <a:pt x="364023" y="58270"/>
                </a:lnTo>
                <a:lnTo>
                  <a:pt x="364183" y="57143"/>
                </a:lnTo>
                <a:lnTo>
                  <a:pt x="364317" y="56008"/>
                </a:lnTo>
                <a:lnTo>
                  <a:pt x="364558" y="53746"/>
                </a:lnTo>
                <a:lnTo>
                  <a:pt x="364718" y="51476"/>
                </a:lnTo>
                <a:lnTo>
                  <a:pt x="364825" y="49207"/>
                </a:lnTo>
                <a:lnTo>
                  <a:pt x="364879" y="46937"/>
                </a:lnTo>
                <a:lnTo>
                  <a:pt x="364879" y="44667"/>
                </a:lnTo>
                <a:lnTo>
                  <a:pt x="364852" y="42390"/>
                </a:lnTo>
                <a:lnTo>
                  <a:pt x="364772" y="40120"/>
                </a:lnTo>
                <a:lnTo>
                  <a:pt x="364638" y="37851"/>
                </a:lnTo>
                <a:lnTo>
                  <a:pt x="364451" y="35589"/>
                </a:lnTo>
                <a:lnTo>
                  <a:pt x="364237" y="33319"/>
                </a:lnTo>
                <a:lnTo>
                  <a:pt x="363996" y="31057"/>
                </a:lnTo>
                <a:lnTo>
                  <a:pt x="363729" y="28795"/>
                </a:lnTo>
                <a:lnTo>
                  <a:pt x="363408" y="26541"/>
                </a:lnTo>
                <a:lnTo>
                  <a:pt x="363087" y="24287"/>
                </a:lnTo>
                <a:lnTo>
                  <a:pt x="362739" y="22040"/>
                </a:lnTo>
                <a:lnTo>
                  <a:pt x="362338" y="19802"/>
                </a:lnTo>
                <a:lnTo>
                  <a:pt x="361963" y="17563"/>
                </a:lnTo>
                <a:lnTo>
                  <a:pt x="361535" y="15332"/>
                </a:lnTo>
                <a:lnTo>
                  <a:pt x="360679" y="10893"/>
                </a:lnTo>
                <a:lnTo>
                  <a:pt x="360652" y="10785"/>
                </a:lnTo>
                <a:lnTo>
                  <a:pt x="360599" y="10677"/>
                </a:lnTo>
                <a:lnTo>
                  <a:pt x="360545" y="10576"/>
                </a:lnTo>
                <a:lnTo>
                  <a:pt x="360438" y="10476"/>
                </a:lnTo>
                <a:lnTo>
                  <a:pt x="360358" y="10383"/>
                </a:lnTo>
                <a:lnTo>
                  <a:pt x="360251" y="10291"/>
                </a:lnTo>
                <a:lnTo>
                  <a:pt x="360117" y="10198"/>
                </a:lnTo>
                <a:lnTo>
                  <a:pt x="359957" y="10113"/>
                </a:lnTo>
                <a:lnTo>
                  <a:pt x="359823" y="10036"/>
                </a:lnTo>
                <a:lnTo>
                  <a:pt x="359636" y="9959"/>
                </a:lnTo>
                <a:lnTo>
                  <a:pt x="359449" y="9882"/>
                </a:lnTo>
                <a:lnTo>
                  <a:pt x="359261" y="9812"/>
                </a:lnTo>
                <a:lnTo>
                  <a:pt x="359074" y="9743"/>
                </a:lnTo>
                <a:lnTo>
                  <a:pt x="358860" y="9681"/>
                </a:lnTo>
                <a:lnTo>
                  <a:pt x="358379" y="9557"/>
                </a:lnTo>
                <a:lnTo>
                  <a:pt x="357897" y="9457"/>
                </a:lnTo>
                <a:lnTo>
                  <a:pt x="357362" y="9364"/>
                </a:lnTo>
                <a:lnTo>
                  <a:pt x="356827" y="9295"/>
                </a:lnTo>
                <a:lnTo>
                  <a:pt x="356238" y="9233"/>
                </a:lnTo>
                <a:lnTo>
                  <a:pt x="355677" y="9179"/>
                </a:lnTo>
                <a:lnTo>
                  <a:pt x="355061" y="9148"/>
                </a:lnTo>
                <a:lnTo>
                  <a:pt x="354473" y="9125"/>
                </a:lnTo>
                <a:lnTo>
                  <a:pt x="353858" y="9117"/>
                </a:lnTo>
                <a:lnTo>
                  <a:pt x="353269" y="9125"/>
                </a:lnTo>
                <a:lnTo>
                  <a:pt x="352681" y="9148"/>
                </a:lnTo>
                <a:lnTo>
                  <a:pt x="352092" y="9187"/>
                </a:lnTo>
                <a:lnTo>
                  <a:pt x="351530" y="9233"/>
                </a:lnTo>
                <a:lnTo>
                  <a:pt x="350995" y="9295"/>
                </a:lnTo>
                <a:lnTo>
                  <a:pt x="350460" y="9372"/>
                </a:lnTo>
                <a:lnTo>
                  <a:pt x="350006" y="9465"/>
                </a:lnTo>
                <a:lnTo>
                  <a:pt x="349551" y="9565"/>
                </a:lnTo>
                <a:lnTo>
                  <a:pt x="349337" y="9619"/>
                </a:lnTo>
                <a:lnTo>
                  <a:pt x="349150" y="9681"/>
                </a:lnTo>
                <a:lnTo>
                  <a:pt x="348962" y="9750"/>
                </a:lnTo>
                <a:lnTo>
                  <a:pt x="348802" y="9812"/>
                </a:lnTo>
                <a:lnTo>
                  <a:pt x="348641" y="9889"/>
                </a:lnTo>
                <a:lnTo>
                  <a:pt x="348481" y="9959"/>
                </a:lnTo>
                <a:lnTo>
                  <a:pt x="348347" y="10036"/>
                </a:lnTo>
                <a:lnTo>
                  <a:pt x="348240" y="10121"/>
                </a:lnTo>
                <a:lnTo>
                  <a:pt x="348133" y="10206"/>
                </a:lnTo>
                <a:lnTo>
                  <a:pt x="348053" y="10291"/>
                </a:lnTo>
                <a:lnTo>
                  <a:pt x="347999" y="10383"/>
                </a:lnTo>
                <a:lnTo>
                  <a:pt x="347946" y="10476"/>
                </a:lnTo>
                <a:lnTo>
                  <a:pt x="347892" y="10576"/>
                </a:lnTo>
                <a:lnTo>
                  <a:pt x="347892" y="10677"/>
                </a:lnTo>
                <a:lnTo>
                  <a:pt x="347892" y="10785"/>
                </a:lnTo>
                <a:lnTo>
                  <a:pt x="347919" y="10893"/>
                </a:lnTo>
                <a:lnTo>
                  <a:pt x="348534" y="13155"/>
                </a:lnTo>
                <a:lnTo>
                  <a:pt x="349096" y="15424"/>
                </a:lnTo>
                <a:lnTo>
                  <a:pt x="349604" y="17686"/>
                </a:lnTo>
                <a:lnTo>
                  <a:pt x="350059" y="19948"/>
                </a:lnTo>
                <a:lnTo>
                  <a:pt x="350460" y="22210"/>
                </a:lnTo>
                <a:lnTo>
                  <a:pt x="350781" y="24464"/>
                </a:lnTo>
                <a:lnTo>
                  <a:pt x="351102" y="26719"/>
                </a:lnTo>
                <a:lnTo>
                  <a:pt x="351343" y="28973"/>
                </a:lnTo>
                <a:lnTo>
                  <a:pt x="351557" y="31227"/>
                </a:lnTo>
                <a:lnTo>
                  <a:pt x="351718" y="33481"/>
                </a:lnTo>
                <a:lnTo>
                  <a:pt x="351851" y="35735"/>
                </a:lnTo>
                <a:lnTo>
                  <a:pt x="351958" y="37982"/>
                </a:lnTo>
                <a:lnTo>
                  <a:pt x="352039" y="40236"/>
                </a:lnTo>
                <a:lnTo>
                  <a:pt x="352092" y="42483"/>
                </a:lnTo>
                <a:lnTo>
                  <a:pt x="352119" y="44729"/>
                </a:lnTo>
                <a:lnTo>
                  <a:pt x="352119" y="46983"/>
                </a:lnTo>
                <a:lnTo>
                  <a:pt x="352092" y="49230"/>
                </a:lnTo>
                <a:lnTo>
                  <a:pt x="352065" y="51476"/>
                </a:lnTo>
                <a:lnTo>
                  <a:pt x="351958" y="55977"/>
                </a:lnTo>
                <a:lnTo>
                  <a:pt x="351718" y="64986"/>
                </a:lnTo>
                <a:lnTo>
                  <a:pt x="351611" y="69495"/>
                </a:lnTo>
                <a:lnTo>
                  <a:pt x="351557" y="74011"/>
                </a:lnTo>
                <a:lnTo>
                  <a:pt x="351557" y="76273"/>
                </a:lnTo>
                <a:lnTo>
                  <a:pt x="351557" y="78535"/>
                </a:lnTo>
                <a:lnTo>
                  <a:pt x="351611" y="80804"/>
                </a:lnTo>
                <a:lnTo>
                  <a:pt x="351664" y="83066"/>
                </a:lnTo>
                <a:lnTo>
                  <a:pt x="348775" y="83205"/>
                </a:lnTo>
                <a:lnTo>
                  <a:pt x="345886" y="83336"/>
                </a:lnTo>
                <a:lnTo>
                  <a:pt x="342997" y="83460"/>
                </a:lnTo>
                <a:lnTo>
                  <a:pt x="340108" y="83583"/>
                </a:lnTo>
                <a:lnTo>
                  <a:pt x="337192" y="83699"/>
                </a:lnTo>
                <a:lnTo>
                  <a:pt x="334303" y="83807"/>
                </a:lnTo>
                <a:lnTo>
                  <a:pt x="331414" y="83908"/>
                </a:lnTo>
                <a:lnTo>
                  <a:pt x="328525" y="84000"/>
                </a:lnTo>
                <a:lnTo>
                  <a:pt x="325636" y="84093"/>
                </a:lnTo>
                <a:lnTo>
                  <a:pt x="322720" y="84178"/>
                </a:lnTo>
                <a:lnTo>
                  <a:pt x="319831" y="84255"/>
                </a:lnTo>
                <a:lnTo>
                  <a:pt x="316942" y="84325"/>
                </a:lnTo>
                <a:lnTo>
                  <a:pt x="314053" y="84386"/>
                </a:lnTo>
                <a:lnTo>
                  <a:pt x="311164" y="84448"/>
                </a:lnTo>
                <a:lnTo>
                  <a:pt x="308275" y="84502"/>
                </a:lnTo>
                <a:lnTo>
                  <a:pt x="305386" y="84548"/>
                </a:lnTo>
                <a:lnTo>
                  <a:pt x="305600" y="83390"/>
                </a:lnTo>
                <a:lnTo>
                  <a:pt x="305787" y="82225"/>
                </a:lnTo>
                <a:lnTo>
                  <a:pt x="305974" y="81059"/>
                </a:lnTo>
                <a:lnTo>
                  <a:pt x="306135" y="79901"/>
                </a:lnTo>
                <a:lnTo>
                  <a:pt x="306295" y="78735"/>
                </a:lnTo>
                <a:lnTo>
                  <a:pt x="306429" y="77570"/>
                </a:lnTo>
                <a:lnTo>
                  <a:pt x="306536" y="76404"/>
                </a:lnTo>
                <a:lnTo>
                  <a:pt x="306643" y="75238"/>
                </a:lnTo>
                <a:lnTo>
                  <a:pt x="306777" y="72907"/>
                </a:lnTo>
                <a:lnTo>
                  <a:pt x="306884" y="70568"/>
                </a:lnTo>
                <a:lnTo>
                  <a:pt x="306910" y="68236"/>
                </a:lnTo>
                <a:lnTo>
                  <a:pt x="306857" y="65897"/>
                </a:lnTo>
                <a:lnTo>
                  <a:pt x="306777" y="63566"/>
                </a:lnTo>
                <a:lnTo>
                  <a:pt x="306643" y="61227"/>
                </a:lnTo>
                <a:lnTo>
                  <a:pt x="306429" y="58887"/>
                </a:lnTo>
                <a:lnTo>
                  <a:pt x="306188" y="56548"/>
                </a:lnTo>
                <a:lnTo>
                  <a:pt x="305867" y="54217"/>
                </a:lnTo>
                <a:lnTo>
                  <a:pt x="305519" y="51878"/>
                </a:lnTo>
                <a:lnTo>
                  <a:pt x="305118" y="49539"/>
                </a:lnTo>
                <a:lnTo>
                  <a:pt x="304663" y="47200"/>
                </a:lnTo>
                <a:lnTo>
                  <a:pt x="304155" y="44868"/>
                </a:lnTo>
                <a:lnTo>
                  <a:pt x="303620" y="42529"/>
                </a:lnTo>
                <a:lnTo>
                  <a:pt x="303032" y="40198"/>
                </a:lnTo>
                <a:lnTo>
                  <a:pt x="302416" y="37866"/>
                </a:lnTo>
                <a:lnTo>
                  <a:pt x="301747" y="35527"/>
                </a:lnTo>
                <a:lnTo>
                  <a:pt x="301025" y="33203"/>
                </a:lnTo>
                <a:lnTo>
                  <a:pt x="300303" y="30872"/>
                </a:lnTo>
                <a:lnTo>
                  <a:pt x="299527" y="28541"/>
                </a:lnTo>
                <a:lnTo>
                  <a:pt x="298698" y="26217"/>
                </a:lnTo>
                <a:lnTo>
                  <a:pt x="297869" y="23893"/>
                </a:lnTo>
                <a:lnTo>
                  <a:pt x="296986" y="21577"/>
                </a:lnTo>
                <a:lnTo>
                  <a:pt x="296076" y="19253"/>
                </a:lnTo>
                <a:lnTo>
                  <a:pt x="295167" y="16938"/>
                </a:lnTo>
                <a:lnTo>
                  <a:pt x="294204" y="14629"/>
                </a:lnTo>
                <a:lnTo>
                  <a:pt x="293214" y="12313"/>
                </a:lnTo>
                <a:lnTo>
                  <a:pt x="292224" y="10005"/>
                </a:lnTo>
                <a:lnTo>
                  <a:pt x="292144" y="9882"/>
                </a:lnTo>
                <a:lnTo>
                  <a:pt x="292064" y="9758"/>
                </a:lnTo>
                <a:lnTo>
                  <a:pt x="291957" y="9642"/>
                </a:lnTo>
                <a:lnTo>
                  <a:pt x="291850" y="9534"/>
                </a:lnTo>
                <a:lnTo>
                  <a:pt x="291689" y="9418"/>
                </a:lnTo>
                <a:lnTo>
                  <a:pt x="291556" y="9318"/>
                </a:lnTo>
                <a:lnTo>
                  <a:pt x="291368" y="9218"/>
                </a:lnTo>
                <a:lnTo>
                  <a:pt x="291181" y="9117"/>
                </a:lnTo>
                <a:lnTo>
                  <a:pt x="290994" y="9025"/>
                </a:lnTo>
                <a:lnTo>
                  <a:pt x="290753" y="8932"/>
                </a:lnTo>
                <a:lnTo>
                  <a:pt x="290539" y="8847"/>
                </a:lnTo>
                <a:lnTo>
                  <a:pt x="290298" y="8770"/>
                </a:lnTo>
                <a:lnTo>
                  <a:pt x="290031" y="8685"/>
                </a:lnTo>
                <a:lnTo>
                  <a:pt x="289763" y="8615"/>
                </a:lnTo>
                <a:lnTo>
                  <a:pt x="289496" y="8546"/>
                </a:lnTo>
                <a:lnTo>
                  <a:pt x="289201" y="8477"/>
                </a:lnTo>
                <a:lnTo>
                  <a:pt x="288907" y="8415"/>
                </a:lnTo>
                <a:lnTo>
                  <a:pt x="288613" y="8361"/>
                </a:lnTo>
                <a:lnTo>
                  <a:pt x="287998" y="8253"/>
                </a:lnTo>
                <a:lnTo>
                  <a:pt x="287329" y="8168"/>
                </a:lnTo>
                <a:lnTo>
                  <a:pt x="286660" y="8091"/>
                </a:lnTo>
                <a:lnTo>
                  <a:pt x="285965" y="8036"/>
                </a:lnTo>
                <a:lnTo>
                  <a:pt x="285269" y="7998"/>
                </a:lnTo>
                <a:lnTo>
                  <a:pt x="284547" y="7967"/>
                </a:lnTo>
                <a:lnTo>
                  <a:pt x="283851" y="7959"/>
                </a:lnTo>
                <a:lnTo>
                  <a:pt x="283156" y="7967"/>
                </a:lnTo>
                <a:lnTo>
                  <a:pt x="282487" y="7990"/>
                </a:lnTo>
                <a:lnTo>
                  <a:pt x="281818" y="8029"/>
                </a:lnTo>
                <a:lnTo>
                  <a:pt x="281176" y="8091"/>
                </a:lnTo>
                <a:lnTo>
                  <a:pt x="280561" y="8160"/>
                </a:lnTo>
                <a:lnTo>
                  <a:pt x="280267" y="8199"/>
                </a:lnTo>
                <a:lnTo>
                  <a:pt x="279972" y="8245"/>
                </a:lnTo>
                <a:lnTo>
                  <a:pt x="279705" y="8299"/>
                </a:lnTo>
                <a:lnTo>
                  <a:pt x="279437" y="8345"/>
                </a:lnTo>
                <a:lnTo>
                  <a:pt x="279197" y="8407"/>
                </a:lnTo>
                <a:lnTo>
                  <a:pt x="278956" y="8469"/>
                </a:lnTo>
                <a:lnTo>
                  <a:pt x="278715" y="8538"/>
                </a:lnTo>
                <a:lnTo>
                  <a:pt x="278501" y="8608"/>
                </a:lnTo>
                <a:lnTo>
                  <a:pt x="278314" y="8677"/>
                </a:lnTo>
                <a:lnTo>
                  <a:pt x="278127" y="8754"/>
                </a:lnTo>
                <a:lnTo>
                  <a:pt x="277966" y="8839"/>
                </a:lnTo>
                <a:lnTo>
                  <a:pt x="277806" y="8924"/>
                </a:lnTo>
                <a:lnTo>
                  <a:pt x="277672" y="9017"/>
                </a:lnTo>
                <a:lnTo>
                  <a:pt x="277538" y="9110"/>
                </a:lnTo>
                <a:lnTo>
                  <a:pt x="277431" y="9210"/>
                </a:lnTo>
                <a:lnTo>
                  <a:pt x="277351" y="9310"/>
                </a:lnTo>
                <a:lnTo>
                  <a:pt x="277297" y="9418"/>
                </a:lnTo>
                <a:lnTo>
                  <a:pt x="277244" y="9526"/>
                </a:lnTo>
                <a:lnTo>
                  <a:pt x="277244" y="9642"/>
                </a:lnTo>
                <a:lnTo>
                  <a:pt x="277244" y="9758"/>
                </a:lnTo>
                <a:lnTo>
                  <a:pt x="277244" y="9882"/>
                </a:lnTo>
                <a:lnTo>
                  <a:pt x="277297" y="10005"/>
                </a:lnTo>
                <a:lnTo>
                  <a:pt x="278314" y="12336"/>
                </a:lnTo>
                <a:lnTo>
                  <a:pt x="279277" y="14668"/>
                </a:lnTo>
                <a:lnTo>
                  <a:pt x="280187" y="16999"/>
                </a:lnTo>
                <a:lnTo>
                  <a:pt x="281069" y="19331"/>
                </a:lnTo>
                <a:lnTo>
                  <a:pt x="281899" y="21654"/>
                </a:lnTo>
                <a:lnTo>
                  <a:pt x="282701" y="23986"/>
                </a:lnTo>
                <a:lnTo>
                  <a:pt x="283477" y="26317"/>
                </a:lnTo>
                <a:lnTo>
                  <a:pt x="284199" y="28641"/>
                </a:lnTo>
                <a:lnTo>
                  <a:pt x="284921" y="30972"/>
                </a:lnTo>
                <a:lnTo>
                  <a:pt x="285590" y="33304"/>
                </a:lnTo>
                <a:lnTo>
                  <a:pt x="286232" y="35635"/>
                </a:lnTo>
                <a:lnTo>
                  <a:pt x="286847" y="37959"/>
                </a:lnTo>
                <a:lnTo>
                  <a:pt x="287436" y="40290"/>
                </a:lnTo>
                <a:lnTo>
                  <a:pt x="287998" y="42622"/>
                </a:lnTo>
                <a:lnTo>
                  <a:pt x="288533" y="44953"/>
                </a:lnTo>
                <a:lnTo>
                  <a:pt x="289041" y="47284"/>
                </a:lnTo>
                <a:lnTo>
                  <a:pt x="289549" y="49616"/>
                </a:lnTo>
                <a:lnTo>
                  <a:pt x="290031" y="51947"/>
                </a:lnTo>
                <a:lnTo>
                  <a:pt x="290485" y="54279"/>
                </a:lnTo>
                <a:lnTo>
                  <a:pt x="290940" y="56610"/>
                </a:lnTo>
                <a:lnTo>
                  <a:pt x="291796" y="61281"/>
                </a:lnTo>
                <a:lnTo>
                  <a:pt x="292599" y="65951"/>
                </a:lnTo>
                <a:lnTo>
                  <a:pt x="293375" y="70622"/>
                </a:lnTo>
                <a:lnTo>
                  <a:pt x="294124" y="75300"/>
                </a:lnTo>
                <a:lnTo>
                  <a:pt x="295622" y="84664"/>
                </a:lnTo>
                <a:lnTo>
                  <a:pt x="292733" y="84680"/>
                </a:lnTo>
                <a:lnTo>
                  <a:pt x="289870" y="84687"/>
                </a:lnTo>
                <a:lnTo>
                  <a:pt x="287008" y="84695"/>
                </a:lnTo>
                <a:lnTo>
                  <a:pt x="284172" y="84687"/>
                </a:lnTo>
                <a:lnTo>
                  <a:pt x="281310" y="84672"/>
                </a:lnTo>
                <a:lnTo>
                  <a:pt x="278474" y="84649"/>
                </a:lnTo>
                <a:lnTo>
                  <a:pt x="275666" y="84618"/>
                </a:lnTo>
                <a:lnTo>
                  <a:pt x="272830" y="84579"/>
                </a:lnTo>
                <a:lnTo>
                  <a:pt x="270021" y="84533"/>
                </a:lnTo>
                <a:lnTo>
                  <a:pt x="267212" y="84471"/>
                </a:lnTo>
                <a:lnTo>
                  <a:pt x="264404" y="84409"/>
                </a:lnTo>
                <a:lnTo>
                  <a:pt x="261622" y="84340"/>
                </a:lnTo>
                <a:lnTo>
                  <a:pt x="258840" y="84263"/>
                </a:lnTo>
                <a:lnTo>
                  <a:pt x="256057" y="84170"/>
                </a:lnTo>
                <a:lnTo>
                  <a:pt x="253302" y="84077"/>
                </a:lnTo>
                <a:lnTo>
                  <a:pt x="250547" y="83977"/>
                </a:lnTo>
                <a:lnTo>
                  <a:pt x="250788" y="83444"/>
                </a:lnTo>
                <a:lnTo>
                  <a:pt x="251028" y="82912"/>
                </a:lnTo>
                <a:lnTo>
                  <a:pt x="251242" y="82379"/>
                </a:lnTo>
                <a:lnTo>
                  <a:pt x="251456" y="81839"/>
                </a:lnTo>
                <a:lnTo>
                  <a:pt x="251617" y="81306"/>
                </a:lnTo>
                <a:lnTo>
                  <a:pt x="251777" y="80766"/>
                </a:lnTo>
                <a:lnTo>
                  <a:pt x="251938" y="80225"/>
                </a:lnTo>
                <a:lnTo>
                  <a:pt x="252072" y="79685"/>
                </a:lnTo>
                <a:lnTo>
                  <a:pt x="252179" y="79144"/>
                </a:lnTo>
                <a:lnTo>
                  <a:pt x="252259" y="78596"/>
                </a:lnTo>
                <a:lnTo>
                  <a:pt x="252419" y="77508"/>
                </a:lnTo>
                <a:lnTo>
                  <a:pt x="252500" y="76412"/>
                </a:lnTo>
                <a:lnTo>
                  <a:pt x="252526" y="75315"/>
                </a:lnTo>
                <a:lnTo>
                  <a:pt x="252526" y="74219"/>
                </a:lnTo>
                <a:lnTo>
                  <a:pt x="252446" y="73115"/>
                </a:lnTo>
                <a:lnTo>
                  <a:pt x="252339" y="72004"/>
                </a:lnTo>
                <a:lnTo>
                  <a:pt x="252179" y="70900"/>
                </a:lnTo>
                <a:lnTo>
                  <a:pt x="251991" y="69788"/>
                </a:lnTo>
                <a:lnTo>
                  <a:pt x="251751" y="68676"/>
                </a:lnTo>
                <a:lnTo>
                  <a:pt x="251510" y="67565"/>
                </a:lnTo>
                <a:lnTo>
                  <a:pt x="251216" y="66453"/>
                </a:lnTo>
                <a:lnTo>
                  <a:pt x="250921" y="65341"/>
                </a:lnTo>
                <a:lnTo>
                  <a:pt x="250574" y="64230"/>
                </a:lnTo>
                <a:lnTo>
                  <a:pt x="249878" y="62014"/>
                </a:lnTo>
                <a:lnTo>
                  <a:pt x="249129" y="59798"/>
                </a:lnTo>
                <a:lnTo>
                  <a:pt x="248353" y="57598"/>
                </a:lnTo>
                <a:lnTo>
                  <a:pt x="247604" y="55414"/>
                </a:lnTo>
                <a:lnTo>
                  <a:pt x="246882" y="53236"/>
                </a:lnTo>
                <a:lnTo>
                  <a:pt x="246561" y="52163"/>
                </a:lnTo>
                <a:lnTo>
                  <a:pt x="246240" y="51090"/>
                </a:lnTo>
                <a:lnTo>
                  <a:pt x="245946" y="50025"/>
                </a:lnTo>
                <a:lnTo>
                  <a:pt x="245705" y="48960"/>
                </a:lnTo>
                <a:lnTo>
                  <a:pt x="245143" y="46505"/>
                </a:lnTo>
                <a:lnTo>
                  <a:pt x="244635" y="44042"/>
                </a:lnTo>
                <a:lnTo>
                  <a:pt x="244153" y="41572"/>
                </a:lnTo>
                <a:lnTo>
                  <a:pt x="243699" y="39101"/>
                </a:lnTo>
                <a:lnTo>
                  <a:pt x="242762" y="34153"/>
                </a:lnTo>
                <a:lnTo>
                  <a:pt x="242254" y="31675"/>
                </a:lnTo>
                <a:lnTo>
                  <a:pt x="241746" y="29197"/>
                </a:lnTo>
                <a:lnTo>
                  <a:pt x="241157" y="26726"/>
                </a:lnTo>
                <a:lnTo>
                  <a:pt x="240863" y="25483"/>
                </a:lnTo>
                <a:lnTo>
                  <a:pt x="240542" y="24248"/>
                </a:lnTo>
                <a:lnTo>
                  <a:pt x="240194" y="23013"/>
                </a:lnTo>
                <a:lnTo>
                  <a:pt x="239820" y="21778"/>
                </a:lnTo>
                <a:lnTo>
                  <a:pt x="239445" y="20550"/>
                </a:lnTo>
                <a:lnTo>
                  <a:pt x="239044" y="19315"/>
                </a:lnTo>
                <a:lnTo>
                  <a:pt x="238616" y="18088"/>
                </a:lnTo>
                <a:lnTo>
                  <a:pt x="238161" y="16860"/>
                </a:lnTo>
                <a:lnTo>
                  <a:pt x="237707" y="15633"/>
                </a:lnTo>
                <a:lnTo>
                  <a:pt x="237198" y="14405"/>
                </a:lnTo>
                <a:lnTo>
                  <a:pt x="236663" y="13178"/>
                </a:lnTo>
                <a:lnTo>
                  <a:pt x="236101" y="11958"/>
                </a:lnTo>
                <a:lnTo>
                  <a:pt x="235486" y="10738"/>
                </a:lnTo>
                <a:lnTo>
                  <a:pt x="234871" y="9519"/>
                </a:lnTo>
                <a:lnTo>
                  <a:pt x="234791" y="9418"/>
                </a:lnTo>
                <a:lnTo>
                  <a:pt x="234710" y="9318"/>
                </a:lnTo>
                <a:lnTo>
                  <a:pt x="234630" y="9225"/>
                </a:lnTo>
                <a:lnTo>
                  <a:pt x="234496" y="9133"/>
                </a:lnTo>
                <a:lnTo>
                  <a:pt x="234389" y="9040"/>
                </a:lnTo>
                <a:lnTo>
                  <a:pt x="234256" y="8963"/>
                </a:lnTo>
                <a:lnTo>
                  <a:pt x="234095" y="8878"/>
                </a:lnTo>
                <a:lnTo>
                  <a:pt x="233935" y="8808"/>
                </a:lnTo>
                <a:lnTo>
                  <a:pt x="233747" y="8731"/>
                </a:lnTo>
                <a:lnTo>
                  <a:pt x="233560" y="8670"/>
                </a:lnTo>
                <a:lnTo>
                  <a:pt x="233373" y="8600"/>
                </a:lnTo>
                <a:lnTo>
                  <a:pt x="233159" y="8546"/>
                </a:lnTo>
                <a:lnTo>
                  <a:pt x="232945" y="8484"/>
                </a:lnTo>
                <a:lnTo>
                  <a:pt x="232731" y="8438"/>
                </a:lnTo>
                <a:lnTo>
                  <a:pt x="232249" y="8345"/>
                </a:lnTo>
                <a:lnTo>
                  <a:pt x="231741" y="8268"/>
                </a:lnTo>
                <a:lnTo>
                  <a:pt x="231179" y="8206"/>
                </a:lnTo>
                <a:lnTo>
                  <a:pt x="230618" y="8152"/>
                </a:lnTo>
                <a:lnTo>
                  <a:pt x="230056" y="8121"/>
                </a:lnTo>
                <a:lnTo>
                  <a:pt x="229467" y="8098"/>
                </a:lnTo>
                <a:lnTo>
                  <a:pt x="228852" y="8091"/>
                </a:lnTo>
                <a:lnTo>
                  <a:pt x="228264" y="8098"/>
                </a:lnTo>
                <a:lnTo>
                  <a:pt x="227648" y="8121"/>
                </a:lnTo>
                <a:lnTo>
                  <a:pt x="227033" y="8152"/>
                </a:lnTo>
                <a:lnTo>
                  <a:pt x="226445" y="8199"/>
                </a:lnTo>
                <a:lnTo>
                  <a:pt x="225856" y="8260"/>
                </a:lnTo>
                <a:lnTo>
                  <a:pt x="225294" y="8330"/>
                </a:lnTo>
                <a:lnTo>
                  <a:pt x="224759" y="8407"/>
                </a:lnTo>
                <a:lnTo>
                  <a:pt x="224224" y="8507"/>
                </a:lnTo>
                <a:lnTo>
                  <a:pt x="223743" y="8608"/>
                </a:lnTo>
                <a:lnTo>
                  <a:pt x="223288" y="8731"/>
                </a:lnTo>
                <a:lnTo>
                  <a:pt x="222860" y="8855"/>
                </a:lnTo>
                <a:lnTo>
                  <a:pt x="222485" y="8994"/>
                </a:lnTo>
                <a:lnTo>
                  <a:pt x="222138" y="9148"/>
                </a:lnTo>
                <a:lnTo>
                  <a:pt x="221870" y="9310"/>
                </a:lnTo>
                <a:lnTo>
                  <a:pt x="221736" y="9395"/>
                </a:lnTo>
                <a:lnTo>
                  <a:pt x="221629" y="9480"/>
                </a:lnTo>
                <a:lnTo>
                  <a:pt x="221549" y="9565"/>
                </a:lnTo>
                <a:lnTo>
                  <a:pt x="221469" y="9658"/>
                </a:lnTo>
                <a:lnTo>
                  <a:pt x="221389" y="9750"/>
                </a:lnTo>
                <a:lnTo>
                  <a:pt x="221362" y="9851"/>
                </a:lnTo>
                <a:lnTo>
                  <a:pt x="221335" y="9951"/>
                </a:lnTo>
                <a:lnTo>
                  <a:pt x="221308" y="10051"/>
                </a:lnTo>
                <a:lnTo>
                  <a:pt x="221308" y="11317"/>
                </a:lnTo>
                <a:lnTo>
                  <a:pt x="221362" y="12583"/>
                </a:lnTo>
                <a:lnTo>
                  <a:pt x="221442" y="13857"/>
                </a:lnTo>
                <a:lnTo>
                  <a:pt x="221549" y="15123"/>
                </a:lnTo>
                <a:lnTo>
                  <a:pt x="221683" y="16397"/>
                </a:lnTo>
                <a:lnTo>
                  <a:pt x="221843" y="17671"/>
                </a:lnTo>
                <a:lnTo>
                  <a:pt x="222031" y="18945"/>
                </a:lnTo>
                <a:lnTo>
                  <a:pt x="222271" y="20211"/>
                </a:lnTo>
                <a:lnTo>
                  <a:pt x="222512" y="21485"/>
                </a:lnTo>
                <a:lnTo>
                  <a:pt x="222780" y="22758"/>
                </a:lnTo>
                <a:lnTo>
                  <a:pt x="223101" y="24032"/>
                </a:lnTo>
                <a:lnTo>
                  <a:pt x="223395" y="25306"/>
                </a:lnTo>
                <a:lnTo>
                  <a:pt x="223743" y="26587"/>
                </a:lnTo>
                <a:lnTo>
                  <a:pt x="224090" y="27861"/>
                </a:lnTo>
                <a:lnTo>
                  <a:pt x="224839" y="30409"/>
                </a:lnTo>
                <a:lnTo>
                  <a:pt x="225642" y="32956"/>
                </a:lnTo>
                <a:lnTo>
                  <a:pt x="226471" y="35504"/>
                </a:lnTo>
                <a:lnTo>
                  <a:pt x="228157" y="40591"/>
                </a:lnTo>
                <a:lnTo>
                  <a:pt x="229013" y="43131"/>
                </a:lnTo>
                <a:lnTo>
                  <a:pt x="229842" y="45671"/>
                </a:lnTo>
                <a:lnTo>
                  <a:pt x="230644" y="48203"/>
                </a:lnTo>
                <a:lnTo>
                  <a:pt x="231393" y="50728"/>
                </a:lnTo>
                <a:lnTo>
                  <a:pt x="231955" y="52773"/>
                </a:lnTo>
                <a:lnTo>
                  <a:pt x="232490" y="54819"/>
                </a:lnTo>
                <a:lnTo>
                  <a:pt x="232998" y="56873"/>
                </a:lnTo>
                <a:lnTo>
                  <a:pt x="233480" y="58926"/>
                </a:lnTo>
                <a:lnTo>
                  <a:pt x="234416" y="63041"/>
                </a:lnTo>
                <a:lnTo>
                  <a:pt x="234898" y="65102"/>
                </a:lnTo>
                <a:lnTo>
                  <a:pt x="235406" y="67163"/>
                </a:lnTo>
                <a:lnTo>
                  <a:pt x="235941" y="69224"/>
                </a:lnTo>
                <a:lnTo>
                  <a:pt x="236476" y="71278"/>
                </a:lnTo>
                <a:lnTo>
                  <a:pt x="237091" y="73339"/>
                </a:lnTo>
                <a:lnTo>
                  <a:pt x="237733" y="75393"/>
                </a:lnTo>
                <a:lnTo>
                  <a:pt x="238429" y="77438"/>
                </a:lnTo>
                <a:lnTo>
                  <a:pt x="238803" y="78465"/>
                </a:lnTo>
                <a:lnTo>
                  <a:pt x="239205" y="79484"/>
                </a:lnTo>
                <a:lnTo>
                  <a:pt x="239606" y="80503"/>
                </a:lnTo>
                <a:lnTo>
                  <a:pt x="240034" y="81522"/>
                </a:lnTo>
                <a:lnTo>
                  <a:pt x="240489" y="82541"/>
                </a:lnTo>
                <a:lnTo>
                  <a:pt x="240970" y="83560"/>
                </a:lnTo>
                <a:lnTo>
                  <a:pt x="238215" y="83414"/>
                </a:lnTo>
                <a:lnTo>
                  <a:pt x="235459" y="83267"/>
                </a:lnTo>
                <a:lnTo>
                  <a:pt x="232731" y="83105"/>
                </a:lnTo>
                <a:lnTo>
                  <a:pt x="230029" y="82935"/>
                </a:lnTo>
                <a:lnTo>
                  <a:pt x="227327" y="82757"/>
                </a:lnTo>
                <a:lnTo>
                  <a:pt x="224625" y="82572"/>
                </a:lnTo>
                <a:lnTo>
                  <a:pt x="221950" y="82379"/>
                </a:lnTo>
                <a:lnTo>
                  <a:pt x="219275" y="82171"/>
                </a:lnTo>
                <a:lnTo>
                  <a:pt x="216627" y="81962"/>
                </a:lnTo>
                <a:lnTo>
                  <a:pt x="213979" y="81738"/>
                </a:lnTo>
                <a:lnTo>
                  <a:pt x="211357" y="81507"/>
                </a:lnTo>
                <a:lnTo>
                  <a:pt x="208736" y="81267"/>
                </a:lnTo>
                <a:lnTo>
                  <a:pt x="206114" y="81020"/>
                </a:lnTo>
                <a:lnTo>
                  <a:pt x="203519" y="80766"/>
                </a:lnTo>
                <a:lnTo>
                  <a:pt x="200951" y="80503"/>
                </a:lnTo>
                <a:lnTo>
                  <a:pt x="198383" y="80225"/>
                </a:lnTo>
                <a:lnTo>
                  <a:pt x="197821" y="75833"/>
                </a:lnTo>
                <a:lnTo>
                  <a:pt x="197179" y="71440"/>
                </a:lnTo>
                <a:lnTo>
                  <a:pt x="196511" y="67040"/>
                </a:lnTo>
                <a:lnTo>
                  <a:pt x="195788" y="62647"/>
                </a:lnTo>
                <a:lnTo>
                  <a:pt x="194986" y="58254"/>
                </a:lnTo>
                <a:lnTo>
                  <a:pt x="194157" y="53870"/>
                </a:lnTo>
                <a:lnTo>
                  <a:pt x="193247" y="49477"/>
                </a:lnTo>
                <a:lnTo>
                  <a:pt x="192257" y="45084"/>
                </a:lnTo>
                <a:lnTo>
                  <a:pt x="191749" y="42892"/>
                </a:lnTo>
                <a:lnTo>
                  <a:pt x="191214" y="40699"/>
                </a:lnTo>
                <a:lnTo>
                  <a:pt x="190679" y="38507"/>
                </a:lnTo>
                <a:lnTo>
                  <a:pt x="190117" y="36314"/>
                </a:lnTo>
                <a:lnTo>
                  <a:pt x="189555" y="34122"/>
                </a:lnTo>
                <a:lnTo>
                  <a:pt x="188967" y="31930"/>
                </a:lnTo>
                <a:lnTo>
                  <a:pt x="188352" y="29737"/>
                </a:lnTo>
                <a:lnTo>
                  <a:pt x="187710" y="27545"/>
                </a:lnTo>
                <a:lnTo>
                  <a:pt x="187068" y="25352"/>
                </a:lnTo>
                <a:lnTo>
                  <a:pt x="186426" y="23160"/>
                </a:lnTo>
                <a:lnTo>
                  <a:pt x="185730" y="20975"/>
                </a:lnTo>
                <a:lnTo>
                  <a:pt x="185035" y="18783"/>
                </a:lnTo>
                <a:lnTo>
                  <a:pt x="184312" y="16590"/>
                </a:lnTo>
                <a:lnTo>
                  <a:pt x="183590" y="14405"/>
                </a:lnTo>
                <a:lnTo>
                  <a:pt x="182841" y="12213"/>
                </a:lnTo>
                <a:lnTo>
                  <a:pt x="182065" y="10028"/>
                </a:lnTo>
                <a:lnTo>
                  <a:pt x="182012" y="9905"/>
                </a:lnTo>
                <a:lnTo>
                  <a:pt x="181932" y="9789"/>
                </a:lnTo>
                <a:lnTo>
                  <a:pt x="181851" y="9673"/>
                </a:lnTo>
                <a:lnTo>
                  <a:pt x="181718" y="9557"/>
                </a:lnTo>
                <a:lnTo>
                  <a:pt x="181611" y="9449"/>
                </a:lnTo>
                <a:lnTo>
                  <a:pt x="181450" y="9349"/>
                </a:lnTo>
                <a:lnTo>
                  <a:pt x="181290" y="9248"/>
                </a:lnTo>
                <a:lnTo>
                  <a:pt x="181129" y="9156"/>
                </a:lnTo>
                <a:lnTo>
                  <a:pt x="180942" y="9063"/>
                </a:lnTo>
                <a:lnTo>
                  <a:pt x="180728" y="8971"/>
                </a:lnTo>
                <a:lnTo>
                  <a:pt x="180514" y="8886"/>
                </a:lnTo>
                <a:lnTo>
                  <a:pt x="180273" y="8808"/>
                </a:lnTo>
                <a:lnTo>
                  <a:pt x="180032" y="8731"/>
                </a:lnTo>
                <a:lnTo>
                  <a:pt x="179791" y="8662"/>
                </a:lnTo>
                <a:lnTo>
                  <a:pt x="179524" y="8592"/>
                </a:lnTo>
                <a:lnTo>
                  <a:pt x="179256" y="8523"/>
                </a:lnTo>
                <a:lnTo>
                  <a:pt x="178962" y="8461"/>
                </a:lnTo>
                <a:lnTo>
                  <a:pt x="178668" y="8407"/>
                </a:lnTo>
                <a:lnTo>
                  <a:pt x="178079" y="8307"/>
                </a:lnTo>
                <a:lnTo>
                  <a:pt x="177437" y="8214"/>
                </a:lnTo>
                <a:lnTo>
                  <a:pt x="176795" y="8145"/>
                </a:lnTo>
                <a:lnTo>
                  <a:pt x="176127" y="8091"/>
                </a:lnTo>
                <a:lnTo>
                  <a:pt x="175431" y="8052"/>
                </a:lnTo>
                <a:lnTo>
                  <a:pt x="174762" y="8029"/>
                </a:lnTo>
                <a:lnTo>
                  <a:pt x="174067" y="8021"/>
                </a:lnTo>
                <a:lnTo>
                  <a:pt x="173398" y="8021"/>
                </a:lnTo>
                <a:lnTo>
                  <a:pt x="172729" y="8044"/>
                </a:lnTo>
                <a:lnTo>
                  <a:pt x="172061" y="8083"/>
                </a:lnTo>
                <a:lnTo>
                  <a:pt x="171445" y="8137"/>
                </a:lnTo>
                <a:lnTo>
                  <a:pt x="170830" y="8206"/>
                </a:lnTo>
                <a:lnTo>
                  <a:pt x="170536" y="8253"/>
                </a:lnTo>
                <a:lnTo>
                  <a:pt x="170268" y="8299"/>
                </a:lnTo>
                <a:lnTo>
                  <a:pt x="169974" y="8345"/>
                </a:lnTo>
                <a:lnTo>
                  <a:pt x="169733" y="8399"/>
                </a:lnTo>
                <a:lnTo>
                  <a:pt x="169466" y="8453"/>
                </a:lnTo>
                <a:lnTo>
                  <a:pt x="169225" y="8515"/>
                </a:lnTo>
                <a:lnTo>
                  <a:pt x="169011" y="8577"/>
                </a:lnTo>
                <a:lnTo>
                  <a:pt x="168797" y="8646"/>
                </a:lnTo>
                <a:lnTo>
                  <a:pt x="168583" y="8724"/>
                </a:lnTo>
                <a:lnTo>
                  <a:pt x="168396" y="8801"/>
                </a:lnTo>
                <a:lnTo>
                  <a:pt x="168235" y="8878"/>
                </a:lnTo>
                <a:lnTo>
                  <a:pt x="168075" y="8963"/>
                </a:lnTo>
                <a:lnTo>
                  <a:pt x="167914" y="9056"/>
                </a:lnTo>
                <a:lnTo>
                  <a:pt x="167807" y="9148"/>
                </a:lnTo>
                <a:lnTo>
                  <a:pt x="167700" y="9241"/>
                </a:lnTo>
                <a:lnTo>
                  <a:pt x="167593" y="9341"/>
                </a:lnTo>
                <a:lnTo>
                  <a:pt x="167540" y="9449"/>
                </a:lnTo>
                <a:lnTo>
                  <a:pt x="167486" y="9557"/>
                </a:lnTo>
                <a:lnTo>
                  <a:pt x="167459" y="9665"/>
                </a:lnTo>
                <a:lnTo>
                  <a:pt x="167433" y="9781"/>
                </a:lnTo>
                <a:lnTo>
                  <a:pt x="167459" y="9905"/>
                </a:lnTo>
                <a:lnTo>
                  <a:pt x="167486" y="10028"/>
                </a:lnTo>
                <a:lnTo>
                  <a:pt x="168957" y="14320"/>
                </a:lnTo>
                <a:lnTo>
                  <a:pt x="170402" y="18620"/>
                </a:lnTo>
                <a:lnTo>
                  <a:pt x="171820" y="22913"/>
                </a:lnTo>
                <a:lnTo>
                  <a:pt x="173211" y="27213"/>
                </a:lnTo>
                <a:lnTo>
                  <a:pt x="174548" y="31513"/>
                </a:lnTo>
                <a:lnTo>
                  <a:pt x="175859" y="35805"/>
                </a:lnTo>
                <a:lnTo>
                  <a:pt x="177143" y="40105"/>
                </a:lnTo>
                <a:lnTo>
                  <a:pt x="178374" y="44405"/>
                </a:lnTo>
                <a:lnTo>
                  <a:pt x="179577" y="48705"/>
                </a:lnTo>
                <a:lnTo>
                  <a:pt x="180728" y="53013"/>
                </a:lnTo>
                <a:lnTo>
                  <a:pt x="181851" y="57313"/>
                </a:lnTo>
                <a:lnTo>
                  <a:pt x="182921" y="61613"/>
                </a:lnTo>
                <a:lnTo>
                  <a:pt x="183965" y="65920"/>
                </a:lnTo>
                <a:lnTo>
                  <a:pt x="184928" y="70228"/>
                </a:lnTo>
                <a:lnTo>
                  <a:pt x="185864" y="74536"/>
                </a:lnTo>
                <a:lnTo>
                  <a:pt x="186747" y="78843"/>
                </a:lnTo>
                <a:lnTo>
                  <a:pt x="184821" y="78596"/>
                </a:lnTo>
                <a:lnTo>
                  <a:pt x="182921" y="78334"/>
                </a:lnTo>
                <a:lnTo>
                  <a:pt x="180995" y="78071"/>
                </a:lnTo>
                <a:lnTo>
                  <a:pt x="179123" y="77809"/>
                </a:lnTo>
                <a:lnTo>
                  <a:pt x="177223" y="77531"/>
                </a:lnTo>
                <a:lnTo>
                  <a:pt x="175351" y="77253"/>
                </a:lnTo>
                <a:lnTo>
                  <a:pt x="173478" y="76975"/>
                </a:lnTo>
                <a:lnTo>
                  <a:pt x="171606" y="76682"/>
                </a:lnTo>
                <a:lnTo>
                  <a:pt x="169760" y="76388"/>
                </a:lnTo>
                <a:lnTo>
                  <a:pt x="167941" y="76087"/>
                </a:lnTo>
                <a:lnTo>
                  <a:pt x="166095" y="75779"/>
                </a:lnTo>
                <a:lnTo>
                  <a:pt x="164276" y="75470"/>
                </a:lnTo>
                <a:lnTo>
                  <a:pt x="162484" y="75146"/>
                </a:lnTo>
                <a:lnTo>
                  <a:pt x="160665" y="74829"/>
                </a:lnTo>
                <a:lnTo>
                  <a:pt x="158899" y="74497"/>
                </a:lnTo>
                <a:lnTo>
                  <a:pt x="157107" y="74165"/>
                </a:lnTo>
                <a:lnTo>
                  <a:pt x="155341" y="73818"/>
                </a:lnTo>
                <a:lnTo>
                  <a:pt x="153603" y="73478"/>
                </a:lnTo>
                <a:lnTo>
                  <a:pt x="151837" y="73123"/>
                </a:lnTo>
                <a:lnTo>
                  <a:pt x="150125" y="72768"/>
                </a:lnTo>
                <a:lnTo>
                  <a:pt x="148386" y="72405"/>
                </a:lnTo>
                <a:lnTo>
                  <a:pt x="146674" y="72034"/>
                </a:lnTo>
                <a:lnTo>
                  <a:pt x="144989" y="71656"/>
                </a:lnTo>
                <a:lnTo>
                  <a:pt x="143304" y="71278"/>
                </a:lnTo>
                <a:lnTo>
                  <a:pt x="141618" y="70892"/>
                </a:lnTo>
                <a:lnTo>
                  <a:pt x="139960" y="70498"/>
                </a:lnTo>
                <a:lnTo>
                  <a:pt x="138301" y="70097"/>
                </a:lnTo>
                <a:lnTo>
                  <a:pt x="136670" y="69695"/>
                </a:lnTo>
                <a:lnTo>
                  <a:pt x="135038" y="69286"/>
                </a:lnTo>
                <a:lnTo>
                  <a:pt x="133433" y="68869"/>
                </a:lnTo>
                <a:lnTo>
                  <a:pt x="131828" y="68445"/>
                </a:lnTo>
                <a:lnTo>
                  <a:pt x="130223" y="68020"/>
                </a:lnTo>
                <a:lnTo>
                  <a:pt x="130169" y="66098"/>
                </a:lnTo>
                <a:lnTo>
                  <a:pt x="130116" y="64168"/>
                </a:lnTo>
                <a:lnTo>
                  <a:pt x="130009" y="62246"/>
                </a:lnTo>
                <a:lnTo>
                  <a:pt x="129902" y="60316"/>
                </a:lnTo>
                <a:lnTo>
                  <a:pt x="129768" y="58386"/>
                </a:lnTo>
                <a:lnTo>
                  <a:pt x="129607" y="56456"/>
                </a:lnTo>
                <a:lnTo>
                  <a:pt x="129420" y="54526"/>
                </a:lnTo>
                <a:lnTo>
                  <a:pt x="129233" y="52596"/>
                </a:lnTo>
                <a:lnTo>
                  <a:pt x="129019" y="50658"/>
                </a:lnTo>
                <a:lnTo>
                  <a:pt x="128778" y="48728"/>
                </a:lnTo>
                <a:lnTo>
                  <a:pt x="128511" y="46790"/>
                </a:lnTo>
                <a:lnTo>
                  <a:pt x="128243" y="44860"/>
                </a:lnTo>
                <a:lnTo>
                  <a:pt x="127949" y="42923"/>
                </a:lnTo>
                <a:lnTo>
                  <a:pt x="127655" y="40993"/>
                </a:lnTo>
                <a:lnTo>
                  <a:pt x="127307" y="39055"/>
                </a:lnTo>
                <a:lnTo>
                  <a:pt x="126986" y="37117"/>
                </a:lnTo>
                <a:lnTo>
                  <a:pt x="126611" y="35187"/>
                </a:lnTo>
                <a:lnTo>
                  <a:pt x="126237" y="33250"/>
                </a:lnTo>
                <a:lnTo>
                  <a:pt x="125434" y="29382"/>
                </a:lnTo>
                <a:lnTo>
                  <a:pt x="124578" y="25522"/>
                </a:lnTo>
                <a:lnTo>
                  <a:pt x="123669" y="21662"/>
                </a:lnTo>
                <a:lnTo>
                  <a:pt x="122706" y="17810"/>
                </a:lnTo>
                <a:lnTo>
                  <a:pt x="121716" y="13958"/>
                </a:lnTo>
                <a:lnTo>
                  <a:pt x="120646" y="10121"/>
                </a:lnTo>
                <a:lnTo>
                  <a:pt x="119549" y="6284"/>
                </a:lnTo>
                <a:lnTo>
                  <a:pt x="119496" y="6153"/>
                </a:lnTo>
                <a:lnTo>
                  <a:pt x="119442" y="6029"/>
                </a:lnTo>
                <a:lnTo>
                  <a:pt x="119335" y="5906"/>
                </a:lnTo>
                <a:lnTo>
                  <a:pt x="119228" y="5782"/>
                </a:lnTo>
                <a:lnTo>
                  <a:pt x="119094" y="5674"/>
                </a:lnTo>
                <a:lnTo>
                  <a:pt x="118961" y="5558"/>
                </a:lnTo>
                <a:lnTo>
                  <a:pt x="118800" y="5450"/>
                </a:lnTo>
                <a:lnTo>
                  <a:pt x="118613" y="5350"/>
                </a:lnTo>
                <a:lnTo>
                  <a:pt x="118426" y="5250"/>
                </a:lnTo>
                <a:lnTo>
                  <a:pt x="118238" y="5157"/>
                </a:lnTo>
                <a:lnTo>
                  <a:pt x="117998" y="5064"/>
                </a:lnTo>
                <a:lnTo>
                  <a:pt x="117757" y="4979"/>
                </a:lnTo>
                <a:lnTo>
                  <a:pt x="117516" y="4894"/>
                </a:lnTo>
                <a:lnTo>
                  <a:pt x="117275" y="4817"/>
                </a:lnTo>
                <a:lnTo>
                  <a:pt x="116981" y="4748"/>
                </a:lnTo>
                <a:lnTo>
                  <a:pt x="116714" y="4678"/>
                </a:lnTo>
                <a:lnTo>
                  <a:pt x="116419" y="4609"/>
                </a:lnTo>
                <a:lnTo>
                  <a:pt x="116125" y="4547"/>
                </a:lnTo>
                <a:lnTo>
                  <a:pt x="115804" y="4493"/>
                </a:lnTo>
                <a:lnTo>
                  <a:pt x="115483" y="4439"/>
                </a:lnTo>
                <a:lnTo>
                  <a:pt x="114841" y="4339"/>
                </a:lnTo>
                <a:lnTo>
                  <a:pt x="114146" y="4261"/>
                </a:lnTo>
                <a:lnTo>
                  <a:pt x="113450" y="4200"/>
                </a:lnTo>
                <a:lnTo>
                  <a:pt x="112754" y="4161"/>
                </a:lnTo>
                <a:lnTo>
                  <a:pt x="112032" y="4130"/>
                </a:lnTo>
                <a:lnTo>
                  <a:pt x="111310" y="4122"/>
                </a:lnTo>
                <a:lnTo>
                  <a:pt x="110588" y="4130"/>
                </a:lnTo>
                <a:lnTo>
                  <a:pt x="109892" y="4153"/>
                </a:lnTo>
                <a:lnTo>
                  <a:pt x="109197" y="4192"/>
                </a:lnTo>
                <a:lnTo>
                  <a:pt x="108501" y="4246"/>
                </a:lnTo>
                <a:lnTo>
                  <a:pt x="108180" y="4285"/>
                </a:lnTo>
                <a:lnTo>
                  <a:pt x="107859" y="4323"/>
                </a:lnTo>
                <a:lnTo>
                  <a:pt x="107565" y="4370"/>
                </a:lnTo>
                <a:lnTo>
                  <a:pt x="107244" y="4416"/>
                </a:lnTo>
                <a:lnTo>
                  <a:pt x="106950" y="4470"/>
                </a:lnTo>
                <a:lnTo>
                  <a:pt x="106655" y="4524"/>
                </a:lnTo>
                <a:lnTo>
                  <a:pt x="106388" y="4586"/>
                </a:lnTo>
                <a:lnTo>
                  <a:pt x="106120" y="4647"/>
                </a:lnTo>
                <a:lnTo>
                  <a:pt x="105880" y="4717"/>
                </a:lnTo>
                <a:lnTo>
                  <a:pt x="105639" y="4794"/>
                </a:lnTo>
                <a:lnTo>
                  <a:pt x="105398" y="4871"/>
                </a:lnTo>
                <a:lnTo>
                  <a:pt x="105184" y="4956"/>
                </a:lnTo>
                <a:lnTo>
                  <a:pt x="104997" y="5041"/>
                </a:lnTo>
                <a:lnTo>
                  <a:pt x="104810" y="5134"/>
                </a:lnTo>
                <a:lnTo>
                  <a:pt x="104649" y="5226"/>
                </a:lnTo>
                <a:lnTo>
                  <a:pt x="104489" y="5327"/>
                </a:lnTo>
                <a:lnTo>
                  <a:pt x="104355" y="5435"/>
                </a:lnTo>
                <a:lnTo>
                  <a:pt x="104248" y="5543"/>
                </a:lnTo>
                <a:lnTo>
                  <a:pt x="104141" y="5651"/>
                </a:lnTo>
                <a:lnTo>
                  <a:pt x="104061" y="5775"/>
                </a:lnTo>
                <a:lnTo>
                  <a:pt x="104007" y="5890"/>
                </a:lnTo>
                <a:lnTo>
                  <a:pt x="103954" y="6022"/>
                </a:lnTo>
                <a:lnTo>
                  <a:pt x="103954" y="6153"/>
                </a:lnTo>
                <a:lnTo>
                  <a:pt x="103954" y="6284"/>
                </a:lnTo>
                <a:lnTo>
                  <a:pt x="104408" y="9889"/>
                </a:lnTo>
                <a:lnTo>
                  <a:pt x="104890" y="13494"/>
                </a:lnTo>
                <a:lnTo>
                  <a:pt x="105425" y="17107"/>
                </a:lnTo>
                <a:lnTo>
                  <a:pt x="106013" y="20720"/>
                </a:lnTo>
                <a:lnTo>
                  <a:pt x="106629" y="24341"/>
                </a:lnTo>
                <a:lnTo>
                  <a:pt x="107297" y="27962"/>
                </a:lnTo>
                <a:lnTo>
                  <a:pt x="108020" y="31582"/>
                </a:lnTo>
                <a:lnTo>
                  <a:pt x="108795" y="35211"/>
                </a:lnTo>
                <a:lnTo>
                  <a:pt x="109625" y="38831"/>
                </a:lnTo>
                <a:lnTo>
                  <a:pt x="110534" y="42452"/>
                </a:lnTo>
                <a:lnTo>
                  <a:pt x="111470" y="46072"/>
                </a:lnTo>
                <a:lnTo>
                  <a:pt x="111979" y="47879"/>
                </a:lnTo>
                <a:lnTo>
                  <a:pt x="112487" y="49685"/>
                </a:lnTo>
                <a:lnTo>
                  <a:pt x="113022" y="51492"/>
                </a:lnTo>
                <a:lnTo>
                  <a:pt x="113584" y="53298"/>
                </a:lnTo>
                <a:lnTo>
                  <a:pt x="114146" y="55097"/>
                </a:lnTo>
                <a:lnTo>
                  <a:pt x="114707" y="56903"/>
                </a:lnTo>
                <a:lnTo>
                  <a:pt x="115323" y="58702"/>
                </a:lnTo>
                <a:lnTo>
                  <a:pt x="115938" y="60501"/>
                </a:lnTo>
                <a:lnTo>
                  <a:pt x="116580" y="62300"/>
                </a:lnTo>
                <a:lnTo>
                  <a:pt x="117222" y="64098"/>
                </a:lnTo>
                <a:lnTo>
                  <a:pt x="117222" y="64098"/>
                </a:lnTo>
                <a:lnTo>
                  <a:pt x="115323" y="63473"/>
                </a:lnTo>
                <a:lnTo>
                  <a:pt x="113450" y="62840"/>
                </a:lnTo>
                <a:lnTo>
                  <a:pt x="111604" y="62199"/>
                </a:lnTo>
                <a:lnTo>
                  <a:pt x="109785" y="61543"/>
                </a:lnTo>
                <a:lnTo>
                  <a:pt x="107993" y="60887"/>
                </a:lnTo>
                <a:lnTo>
                  <a:pt x="106201" y="60215"/>
                </a:lnTo>
                <a:lnTo>
                  <a:pt x="104462" y="59528"/>
                </a:lnTo>
                <a:lnTo>
                  <a:pt x="102723" y="58833"/>
                </a:lnTo>
                <a:lnTo>
                  <a:pt x="100850" y="58061"/>
                </a:lnTo>
                <a:lnTo>
                  <a:pt x="99031" y="57282"/>
                </a:lnTo>
                <a:lnTo>
                  <a:pt x="97239" y="56494"/>
                </a:lnTo>
                <a:lnTo>
                  <a:pt x="95474" y="55707"/>
                </a:lnTo>
                <a:lnTo>
                  <a:pt x="93735" y="54912"/>
                </a:lnTo>
                <a:lnTo>
                  <a:pt x="92023" y="54109"/>
                </a:lnTo>
                <a:lnTo>
                  <a:pt x="90337" y="53306"/>
                </a:lnTo>
                <a:lnTo>
                  <a:pt x="88679" y="52495"/>
                </a:lnTo>
                <a:lnTo>
                  <a:pt x="87074" y="51677"/>
                </a:lnTo>
                <a:lnTo>
                  <a:pt x="85469" y="50859"/>
                </a:lnTo>
                <a:lnTo>
                  <a:pt x="83917" y="50040"/>
                </a:lnTo>
                <a:lnTo>
                  <a:pt x="82366" y="49214"/>
                </a:lnTo>
                <a:lnTo>
                  <a:pt x="80868" y="48381"/>
                </a:lnTo>
                <a:lnTo>
                  <a:pt x="79370" y="47547"/>
                </a:lnTo>
                <a:lnTo>
                  <a:pt x="77925" y="46705"/>
                </a:lnTo>
                <a:lnTo>
                  <a:pt x="76481" y="45864"/>
                </a:lnTo>
                <a:lnTo>
                  <a:pt x="75090" y="45023"/>
                </a:lnTo>
                <a:lnTo>
                  <a:pt x="73699" y="44173"/>
                </a:lnTo>
                <a:lnTo>
                  <a:pt x="72334" y="43316"/>
                </a:lnTo>
                <a:lnTo>
                  <a:pt x="70997" y="42460"/>
                </a:lnTo>
                <a:lnTo>
                  <a:pt x="69686" y="41603"/>
                </a:lnTo>
                <a:lnTo>
                  <a:pt x="68402" y="40738"/>
                </a:lnTo>
                <a:lnTo>
                  <a:pt x="67145" y="39873"/>
                </a:lnTo>
                <a:lnTo>
                  <a:pt x="65887" y="39001"/>
                </a:lnTo>
                <a:lnTo>
                  <a:pt x="64657" y="38129"/>
                </a:lnTo>
                <a:lnTo>
                  <a:pt x="63453" y="37256"/>
                </a:lnTo>
                <a:lnTo>
                  <a:pt x="62276" y="36376"/>
                </a:lnTo>
                <a:lnTo>
                  <a:pt x="61099" y="35496"/>
                </a:lnTo>
                <a:lnTo>
                  <a:pt x="59949" y="34616"/>
                </a:lnTo>
                <a:lnTo>
                  <a:pt x="58825" y="33728"/>
                </a:lnTo>
                <a:lnTo>
                  <a:pt x="57728" y="32841"/>
                </a:lnTo>
                <a:lnTo>
                  <a:pt x="56632" y="31953"/>
                </a:lnTo>
                <a:lnTo>
                  <a:pt x="55562" y="31057"/>
                </a:lnTo>
                <a:lnTo>
                  <a:pt x="54518" y="30169"/>
                </a:lnTo>
                <a:lnTo>
                  <a:pt x="53475" y="29274"/>
                </a:lnTo>
                <a:lnTo>
                  <a:pt x="52432" y="28378"/>
                </a:lnTo>
                <a:lnTo>
                  <a:pt x="50452" y="26580"/>
                </a:lnTo>
                <a:lnTo>
                  <a:pt x="48500" y="24773"/>
                </a:lnTo>
                <a:lnTo>
                  <a:pt x="46600" y="22959"/>
                </a:lnTo>
                <a:lnTo>
                  <a:pt x="44754" y="21145"/>
                </a:lnTo>
                <a:lnTo>
                  <a:pt x="42962" y="19331"/>
                </a:lnTo>
                <a:lnTo>
                  <a:pt x="41223" y="17509"/>
                </a:lnTo>
                <a:lnTo>
                  <a:pt x="39511" y="15695"/>
                </a:lnTo>
                <a:lnTo>
                  <a:pt x="37826" y="13865"/>
                </a:lnTo>
                <a:lnTo>
                  <a:pt x="36167" y="12043"/>
                </a:lnTo>
                <a:lnTo>
                  <a:pt x="34562" y="10229"/>
                </a:lnTo>
                <a:lnTo>
                  <a:pt x="32957" y="8407"/>
                </a:lnTo>
                <a:lnTo>
                  <a:pt x="31379" y="6585"/>
                </a:lnTo>
                <a:lnTo>
                  <a:pt x="28276" y="2964"/>
                </a:lnTo>
                <a:lnTo>
                  <a:pt x="28035" y="2725"/>
                </a:lnTo>
                <a:lnTo>
                  <a:pt x="27795" y="2501"/>
                </a:lnTo>
                <a:lnTo>
                  <a:pt x="27500" y="2285"/>
                </a:lnTo>
                <a:lnTo>
                  <a:pt x="27179" y="2077"/>
                </a:lnTo>
                <a:lnTo>
                  <a:pt x="26832" y="1884"/>
                </a:lnTo>
                <a:lnTo>
                  <a:pt x="26457" y="1698"/>
                </a:lnTo>
                <a:lnTo>
                  <a:pt x="26056" y="1521"/>
                </a:lnTo>
                <a:lnTo>
                  <a:pt x="25628" y="1351"/>
                </a:lnTo>
                <a:lnTo>
                  <a:pt x="25173" y="1197"/>
                </a:lnTo>
                <a:lnTo>
                  <a:pt x="24691" y="1058"/>
                </a:lnTo>
                <a:lnTo>
                  <a:pt x="24183" y="919"/>
                </a:lnTo>
                <a:lnTo>
                  <a:pt x="23675" y="795"/>
                </a:lnTo>
                <a:lnTo>
                  <a:pt x="23140" y="679"/>
                </a:lnTo>
                <a:lnTo>
                  <a:pt x="22578" y="571"/>
                </a:lnTo>
                <a:lnTo>
                  <a:pt x="22016" y="471"/>
                </a:lnTo>
                <a:lnTo>
                  <a:pt x="21428" y="386"/>
                </a:lnTo>
                <a:lnTo>
                  <a:pt x="20839" y="309"/>
                </a:lnTo>
                <a:lnTo>
                  <a:pt x="20224" y="239"/>
                </a:lnTo>
                <a:lnTo>
                  <a:pt x="19609" y="178"/>
                </a:lnTo>
                <a:lnTo>
                  <a:pt x="18967" y="124"/>
                </a:lnTo>
                <a:lnTo>
                  <a:pt x="18325" y="85"/>
                </a:lnTo>
                <a:lnTo>
                  <a:pt x="17683" y="54"/>
                </a:lnTo>
                <a:lnTo>
                  <a:pt x="17014" y="23"/>
                </a:lnTo>
                <a:lnTo>
                  <a:pt x="16345" y="8"/>
                </a:lnTo>
                <a:lnTo>
                  <a:pt x="1570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a:off x="-9" y="4733877"/>
            <a:ext cx="745333" cy="655134"/>
          </a:xfrm>
          <a:custGeom>
            <a:rect b="b" l="l" r="r" t="t"/>
            <a:pathLst>
              <a:path extrusionOk="0" h="40100" w="45621">
                <a:moveTo>
                  <a:pt x="21426" y="0"/>
                </a:moveTo>
                <a:lnTo>
                  <a:pt x="21074" y="8"/>
                </a:lnTo>
                <a:lnTo>
                  <a:pt x="20721" y="29"/>
                </a:lnTo>
                <a:lnTo>
                  <a:pt x="20369" y="51"/>
                </a:lnTo>
                <a:lnTo>
                  <a:pt x="20016" y="86"/>
                </a:lnTo>
                <a:lnTo>
                  <a:pt x="19669" y="122"/>
                </a:lnTo>
                <a:lnTo>
                  <a:pt x="19317" y="165"/>
                </a:lnTo>
                <a:lnTo>
                  <a:pt x="18970" y="215"/>
                </a:lnTo>
                <a:lnTo>
                  <a:pt x="18623" y="280"/>
                </a:lnTo>
                <a:lnTo>
                  <a:pt x="18276" y="344"/>
                </a:lnTo>
                <a:lnTo>
                  <a:pt x="17930" y="408"/>
                </a:lnTo>
                <a:lnTo>
                  <a:pt x="17583" y="487"/>
                </a:lnTo>
                <a:lnTo>
                  <a:pt x="17242" y="573"/>
                </a:lnTo>
                <a:lnTo>
                  <a:pt x="16901" y="666"/>
                </a:lnTo>
                <a:lnTo>
                  <a:pt x="16560" y="759"/>
                </a:lnTo>
                <a:lnTo>
                  <a:pt x="16219" y="859"/>
                </a:lnTo>
                <a:lnTo>
                  <a:pt x="15878" y="974"/>
                </a:lnTo>
                <a:lnTo>
                  <a:pt x="15543" y="1088"/>
                </a:lnTo>
                <a:lnTo>
                  <a:pt x="15207" y="1210"/>
                </a:lnTo>
                <a:lnTo>
                  <a:pt x="14872" y="1332"/>
                </a:lnTo>
                <a:lnTo>
                  <a:pt x="14537" y="1468"/>
                </a:lnTo>
                <a:lnTo>
                  <a:pt x="14207" y="1604"/>
                </a:lnTo>
                <a:lnTo>
                  <a:pt x="13878" y="1754"/>
                </a:lnTo>
                <a:lnTo>
                  <a:pt x="13554" y="1904"/>
                </a:lnTo>
                <a:lnTo>
                  <a:pt x="13231" y="2054"/>
                </a:lnTo>
                <a:lnTo>
                  <a:pt x="12907" y="2219"/>
                </a:lnTo>
                <a:lnTo>
                  <a:pt x="12583" y="2384"/>
                </a:lnTo>
                <a:lnTo>
                  <a:pt x="12265" y="2563"/>
                </a:lnTo>
                <a:lnTo>
                  <a:pt x="11948" y="2734"/>
                </a:lnTo>
                <a:lnTo>
                  <a:pt x="11635" y="2920"/>
                </a:lnTo>
                <a:lnTo>
                  <a:pt x="11323" y="3114"/>
                </a:lnTo>
                <a:lnTo>
                  <a:pt x="11017" y="3307"/>
                </a:lnTo>
                <a:lnTo>
                  <a:pt x="10711" y="3507"/>
                </a:lnTo>
                <a:lnTo>
                  <a:pt x="10410" y="3708"/>
                </a:lnTo>
                <a:lnTo>
                  <a:pt x="10110" y="3922"/>
                </a:lnTo>
                <a:lnTo>
                  <a:pt x="9809" y="4137"/>
                </a:lnTo>
                <a:lnTo>
                  <a:pt x="9514" y="4352"/>
                </a:lnTo>
                <a:lnTo>
                  <a:pt x="9220" y="4581"/>
                </a:lnTo>
                <a:lnTo>
                  <a:pt x="8936" y="4810"/>
                </a:lnTo>
                <a:lnTo>
                  <a:pt x="8647" y="5046"/>
                </a:lnTo>
                <a:lnTo>
                  <a:pt x="8364" y="5282"/>
                </a:lnTo>
                <a:lnTo>
                  <a:pt x="8087" y="5525"/>
                </a:lnTo>
                <a:lnTo>
                  <a:pt x="7809" y="5776"/>
                </a:lnTo>
                <a:lnTo>
                  <a:pt x="7538" y="6034"/>
                </a:lnTo>
                <a:lnTo>
                  <a:pt x="7272" y="6291"/>
                </a:lnTo>
                <a:lnTo>
                  <a:pt x="7006" y="6549"/>
                </a:lnTo>
                <a:lnTo>
                  <a:pt x="6746" y="6821"/>
                </a:lnTo>
                <a:lnTo>
                  <a:pt x="6486" y="7086"/>
                </a:lnTo>
                <a:lnTo>
                  <a:pt x="6231" y="7365"/>
                </a:lnTo>
                <a:lnTo>
                  <a:pt x="5983" y="7644"/>
                </a:lnTo>
                <a:lnTo>
                  <a:pt x="5734" y="7930"/>
                </a:lnTo>
                <a:lnTo>
                  <a:pt x="5492" y="8216"/>
                </a:lnTo>
                <a:lnTo>
                  <a:pt x="5255" y="8510"/>
                </a:lnTo>
                <a:lnTo>
                  <a:pt x="5023" y="8803"/>
                </a:lnTo>
                <a:lnTo>
                  <a:pt x="4792" y="9104"/>
                </a:lnTo>
                <a:lnTo>
                  <a:pt x="4567" y="9412"/>
                </a:lnTo>
                <a:lnTo>
                  <a:pt x="4347" y="9719"/>
                </a:lnTo>
                <a:lnTo>
                  <a:pt x="4133" y="10034"/>
                </a:lnTo>
                <a:lnTo>
                  <a:pt x="3920" y="10349"/>
                </a:lnTo>
                <a:lnTo>
                  <a:pt x="3711" y="10664"/>
                </a:lnTo>
                <a:lnTo>
                  <a:pt x="3509" y="10993"/>
                </a:lnTo>
                <a:lnTo>
                  <a:pt x="3313" y="11315"/>
                </a:lnTo>
                <a:lnTo>
                  <a:pt x="3122" y="11644"/>
                </a:lnTo>
                <a:lnTo>
                  <a:pt x="2937" y="11981"/>
                </a:lnTo>
                <a:lnTo>
                  <a:pt x="2752" y="12317"/>
                </a:lnTo>
                <a:lnTo>
                  <a:pt x="2573" y="12661"/>
                </a:lnTo>
                <a:lnTo>
                  <a:pt x="2405" y="13004"/>
                </a:lnTo>
                <a:lnTo>
                  <a:pt x="2238" y="13348"/>
                </a:lnTo>
                <a:lnTo>
                  <a:pt x="2076" y="13698"/>
                </a:lnTo>
                <a:lnTo>
                  <a:pt x="1920" y="14049"/>
                </a:lnTo>
                <a:lnTo>
                  <a:pt x="1769" y="14407"/>
                </a:lnTo>
                <a:lnTo>
                  <a:pt x="1625" y="14772"/>
                </a:lnTo>
                <a:lnTo>
                  <a:pt x="1486" y="15130"/>
                </a:lnTo>
                <a:lnTo>
                  <a:pt x="1353" y="15495"/>
                </a:lnTo>
                <a:lnTo>
                  <a:pt x="1226" y="15867"/>
                </a:lnTo>
                <a:lnTo>
                  <a:pt x="1105" y="16232"/>
                </a:lnTo>
                <a:lnTo>
                  <a:pt x="989" y="16611"/>
                </a:lnTo>
                <a:lnTo>
                  <a:pt x="879" y="16983"/>
                </a:lnTo>
                <a:lnTo>
                  <a:pt x="775" y="17363"/>
                </a:lnTo>
                <a:lnTo>
                  <a:pt x="677" y="17742"/>
                </a:lnTo>
                <a:lnTo>
                  <a:pt x="585" y="18129"/>
                </a:lnTo>
                <a:lnTo>
                  <a:pt x="498" y="18515"/>
                </a:lnTo>
                <a:lnTo>
                  <a:pt x="423" y="18901"/>
                </a:lnTo>
                <a:lnTo>
                  <a:pt x="348" y="19295"/>
                </a:lnTo>
                <a:lnTo>
                  <a:pt x="284" y="19689"/>
                </a:lnTo>
                <a:lnTo>
                  <a:pt x="226" y="20082"/>
                </a:lnTo>
                <a:lnTo>
                  <a:pt x="174" y="20483"/>
                </a:lnTo>
                <a:lnTo>
                  <a:pt x="128" y="20884"/>
                </a:lnTo>
                <a:lnTo>
                  <a:pt x="88" y="21285"/>
                </a:lnTo>
                <a:lnTo>
                  <a:pt x="59" y="21685"/>
                </a:lnTo>
                <a:lnTo>
                  <a:pt x="36" y="22093"/>
                </a:lnTo>
                <a:lnTo>
                  <a:pt x="18" y="22501"/>
                </a:lnTo>
                <a:lnTo>
                  <a:pt x="7" y="22909"/>
                </a:lnTo>
                <a:lnTo>
                  <a:pt x="1" y="23324"/>
                </a:lnTo>
                <a:lnTo>
                  <a:pt x="7" y="23732"/>
                </a:lnTo>
                <a:lnTo>
                  <a:pt x="18" y="24147"/>
                </a:lnTo>
                <a:lnTo>
                  <a:pt x="36" y="24562"/>
                </a:lnTo>
                <a:lnTo>
                  <a:pt x="64" y="24985"/>
                </a:lnTo>
                <a:lnTo>
                  <a:pt x="99" y="25400"/>
                </a:lnTo>
                <a:lnTo>
                  <a:pt x="140" y="25822"/>
                </a:lnTo>
                <a:lnTo>
                  <a:pt x="192" y="26244"/>
                </a:lnTo>
                <a:lnTo>
                  <a:pt x="249" y="26667"/>
                </a:lnTo>
                <a:lnTo>
                  <a:pt x="313" y="27089"/>
                </a:lnTo>
                <a:lnTo>
                  <a:pt x="388" y="27518"/>
                </a:lnTo>
                <a:lnTo>
                  <a:pt x="469" y="27940"/>
                </a:lnTo>
                <a:lnTo>
                  <a:pt x="562" y="28370"/>
                </a:lnTo>
                <a:lnTo>
                  <a:pt x="660" y="28799"/>
                </a:lnTo>
                <a:lnTo>
                  <a:pt x="764" y="29229"/>
                </a:lnTo>
                <a:lnTo>
                  <a:pt x="879" y="29658"/>
                </a:lnTo>
                <a:lnTo>
                  <a:pt x="1001" y="30087"/>
                </a:lnTo>
                <a:lnTo>
                  <a:pt x="1134" y="30524"/>
                </a:lnTo>
                <a:lnTo>
                  <a:pt x="1278" y="30953"/>
                </a:lnTo>
                <a:lnTo>
                  <a:pt x="1423" y="31390"/>
                </a:lnTo>
                <a:lnTo>
                  <a:pt x="1585" y="31819"/>
                </a:lnTo>
                <a:lnTo>
                  <a:pt x="1752" y="32256"/>
                </a:lnTo>
                <a:lnTo>
                  <a:pt x="1926" y="32693"/>
                </a:lnTo>
                <a:lnTo>
                  <a:pt x="2110" y="33129"/>
                </a:lnTo>
                <a:lnTo>
                  <a:pt x="2301" y="33566"/>
                </a:lnTo>
                <a:lnTo>
                  <a:pt x="2509" y="34002"/>
                </a:lnTo>
                <a:lnTo>
                  <a:pt x="2717" y="34439"/>
                </a:lnTo>
                <a:lnTo>
                  <a:pt x="2775" y="34539"/>
                </a:lnTo>
                <a:lnTo>
                  <a:pt x="2833" y="34632"/>
                </a:lnTo>
                <a:lnTo>
                  <a:pt x="2891" y="34718"/>
                </a:lnTo>
                <a:lnTo>
                  <a:pt x="2960" y="34797"/>
                </a:lnTo>
                <a:lnTo>
                  <a:pt x="3024" y="34861"/>
                </a:lnTo>
                <a:lnTo>
                  <a:pt x="3099" y="34925"/>
                </a:lnTo>
                <a:lnTo>
                  <a:pt x="3168" y="34983"/>
                </a:lnTo>
                <a:lnTo>
                  <a:pt x="3243" y="35026"/>
                </a:lnTo>
                <a:lnTo>
                  <a:pt x="3324" y="35069"/>
                </a:lnTo>
                <a:lnTo>
                  <a:pt x="3399" y="35104"/>
                </a:lnTo>
                <a:lnTo>
                  <a:pt x="3480" y="35133"/>
                </a:lnTo>
                <a:lnTo>
                  <a:pt x="3561" y="35154"/>
                </a:lnTo>
                <a:lnTo>
                  <a:pt x="3642" y="35169"/>
                </a:lnTo>
                <a:lnTo>
                  <a:pt x="3723" y="35176"/>
                </a:lnTo>
                <a:lnTo>
                  <a:pt x="3810" y="35176"/>
                </a:lnTo>
                <a:lnTo>
                  <a:pt x="3891" y="35169"/>
                </a:lnTo>
                <a:lnTo>
                  <a:pt x="3972" y="35162"/>
                </a:lnTo>
                <a:lnTo>
                  <a:pt x="4052" y="35140"/>
                </a:lnTo>
                <a:lnTo>
                  <a:pt x="4133" y="35119"/>
                </a:lnTo>
                <a:lnTo>
                  <a:pt x="4214" y="35090"/>
                </a:lnTo>
                <a:lnTo>
                  <a:pt x="4289" y="35061"/>
                </a:lnTo>
                <a:lnTo>
                  <a:pt x="4365" y="35018"/>
                </a:lnTo>
                <a:lnTo>
                  <a:pt x="4440" y="34976"/>
                </a:lnTo>
                <a:lnTo>
                  <a:pt x="4515" y="34925"/>
                </a:lnTo>
                <a:lnTo>
                  <a:pt x="4578" y="34875"/>
                </a:lnTo>
                <a:lnTo>
                  <a:pt x="4648" y="34818"/>
                </a:lnTo>
                <a:lnTo>
                  <a:pt x="4711" y="34754"/>
                </a:lnTo>
                <a:lnTo>
                  <a:pt x="4769" y="34682"/>
                </a:lnTo>
                <a:lnTo>
                  <a:pt x="4821" y="34611"/>
                </a:lnTo>
                <a:lnTo>
                  <a:pt x="4873" y="34532"/>
                </a:lnTo>
                <a:lnTo>
                  <a:pt x="4919" y="34453"/>
                </a:lnTo>
                <a:lnTo>
                  <a:pt x="4966" y="34367"/>
                </a:lnTo>
                <a:lnTo>
                  <a:pt x="5052" y="34417"/>
                </a:lnTo>
                <a:lnTo>
                  <a:pt x="5139" y="34453"/>
                </a:lnTo>
                <a:lnTo>
                  <a:pt x="5232" y="34489"/>
                </a:lnTo>
                <a:lnTo>
                  <a:pt x="5324" y="34517"/>
                </a:lnTo>
                <a:lnTo>
                  <a:pt x="5411" y="34539"/>
                </a:lnTo>
                <a:lnTo>
                  <a:pt x="5503" y="34553"/>
                </a:lnTo>
                <a:lnTo>
                  <a:pt x="5596" y="34560"/>
                </a:lnTo>
                <a:lnTo>
                  <a:pt x="5694" y="34568"/>
                </a:lnTo>
                <a:lnTo>
                  <a:pt x="5786" y="34560"/>
                </a:lnTo>
                <a:lnTo>
                  <a:pt x="5879" y="34553"/>
                </a:lnTo>
                <a:lnTo>
                  <a:pt x="5971" y="34532"/>
                </a:lnTo>
                <a:lnTo>
                  <a:pt x="6070" y="34510"/>
                </a:lnTo>
                <a:lnTo>
                  <a:pt x="6162" y="34475"/>
                </a:lnTo>
                <a:lnTo>
                  <a:pt x="6255" y="34439"/>
                </a:lnTo>
                <a:lnTo>
                  <a:pt x="6347" y="34389"/>
                </a:lnTo>
                <a:lnTo>
                  <a:pt x="6439" y="34339"/>
                </a:lnTo>
                <a:lnTo>
                  <a:pt x="6561" y="34424"/>
                </a:lnTo>
                <a:lnTo>
                  <a:pt x="6688" y="34503"/>
                </a:lnTo>
                <a:lnTo>
                  <a:pt x="6815" y="34568"/>
                </a:lnTo>
                <a:lnTo>
                  <a:pt x="6948" y="34625"/>
                </a:lnTo>
                <a:lnTo>
                  <a:pt x="7081" y="34668"/>
                </a:lnTo>
                <a:lnTo>
                  <a:pt x="7220" y="34704"/>
                </a:lnTo>
                <a:lnTo>
                  <a:pt x="7353" y="34725"/>
                </a:lnTo>
                <a:lnTo>
                  <a:pt x="7491" y="34739"/>
                </a:lnTo>
                <a:lnTo>
                  <a:pt x="7630" y="34739"/>
                </a:lnTo>
                <a:lnTo>
                  <a:pt x="7769" y="34718"/>
                </a:lnTo>
                <a:lnTo>
                  <a:pt x="7902" y="34689"/>
                </a:lnTo>
                <a:lnTo>
                  <a:pt x="8040" y="34646"/>
                </a:lnTo>
                <a:lnTo>
                  <a:pt x="8173" y="34589"/>
                </a:lnTo>
                <a:lnTo>
                  <a:pt x="8306" y="34517"/>
                </a:lnTo>
                <a:lnTo>
                  <a:pt x="8439" y="34424"/>
                </a:lnTo>
                <a:lnTo>
                  <a:pt x="8566" y="34317"/>
                </a:lnTo>
                <a:lnTo>
                  <a:pt x="8861" y="34045"/>
                </a:lnTo>
                <a:lnTo>
                  <a:pt x="9156" y="33773"/>
                </a:lnTo>
                <a:lnTo>
                  <a:pt x="9439" y="33494"/>
                </a:lnTo>
                <a:lnTo>
                  <a:pt x="9722" y="33208"/>
                </a:lnTo>
                <a:lnTo>
                  <a:pt x="10000" y="32922"/>
                </a:lnTo>
                <a:lnTo>
                  <a:pt x="10271" y="32628"/>
                </a:lnTo>
                <a:lnTo>
                  <a:pt x="10537" y="32328"/>
                </a:lnTo>
                <a:lnTo>
                  <a:pt x="10803" y="32020"/>
                </a:lnTo>
                <a:lnTo>
                  <a:pt x="11057" y="31712"/>
                </a:lnTo>
                <a:lnTo>
                  <a:pt x="11312" y="31397"/>
                </a:lnTo>
                <a:lnTo>
                  <a:pt x="11560" y="31082"/>
                </a:lnTo>
                <a:lnTo>
                  <a:pt x="11797" y="30753"/>
                </a:lnTo>
                <a:lnTo>
                  <a:pt x="12034" y="30424"/>
                </a:lnTo>
                <a:lnTo>
                  <a:pt x="12265" y="30095"/>
                </a:lnTo>
                <a:lnTo>
                  <a:pt x="12491" y="29751"/>
                </a:lnTo>
                <a:lnTo>
                  <a:pt x="12710" y="29408"/>
                </a:lnTo>
                <a:lnTo>
                  <a:pt x="12947" y="29415"/>
                </a:lnTo>
                <a:lnTo>
                  <a:pt x="13179" y="29400"/>
                </a:lnTo>
                <a:lnTo>
                  <a:pt x="13404" y="29379"/>
                </a:lnTo>
                <a:lnTo>
                  <a:pt x="13624" y="29343"/>
                </a:lnTo>
                <a:lnTo>
                  <a:pt x="13843" y="29293"/>
                </a:lnTo>
                <a:lnTo>
                  <a:pt x="14057" y="29229"/>
                </a:lnTo>
                <a:lnTo>
                  <a:pt x="14265" y="29157"/>
                </a:lnTo>
                <a:lnTo>
                  <a:pt x="14468" y="29071"/>
                </a:lnTo>
                <a:lnTo>
                  <a:pt x="14566" y="29171"/>
                </a:lnTo>
                <a:lnTo>
                  <a:pt x="14664" y="29279"/>
                </a:lnTo>
                <a:lnTo>
                  <a:pt x="14762" y="29379"/>
                </a:lnTo>
                <a:lnTo>
                  <a:pt x="14866" y="29479"/>
                </a:lnTo>
                <a:lnTo>
                  <a:pt x="14988" y="29565"/>
                </a:lnTo>
                <a:lnTo>
                  <a:pt x="15115" y="29644"/>
                </a:lnTo>
                <a:lnTo>
                  <a:pt x="15248" y="29715"/>
                </a:lnTo>
                <a:lnTo>
                  <a:pt x="15386" y="29765"/>
                </a:lnTo>
                <a:lnTo>
                  <a:pt x="15531" y="29808"/>
                </a:lnTo>
                <a:lnTo>
                  <a:pt x="15675" y="29837"/>
                </a:lnTo>
                <a:lnTo>
                  <a:pt x="15820" y="29851"/>
                </a:lnTo>
                <a:lnTo>
                  <a:pt x="15970" y="29851"/>
                </a:lnTo>
                <a:lnTo>
                  <a:pt x="16121" y="29844"/>
                </a:lnTo>
                <a:lnTo>
                  <a:pt x="16265" y="29830"/>
                </a:lnTo>
                <a:lnTo>
                  <a:pt x="16410" y="29794"/>
                </a:lnTo>
                <a:lnTo>
                  <a:pt x="16554" y="29751"/>
                </a:lnTo>
                <a:lnTo>
                  <a:pt x="16693" y="29701"/>
                </a:lnTo>
                <a:lnTo>
                  <a:pt x="16826" y="29637"/>
                </a:lnTo>
                <a:lnTo>
                  <a:pt x="16953" y="29565"/>
                </a:lnTo>
                <a:lnTo>
                  <a:pt x="17080" y="29479"/>
                </a:lnTo>
                <a:lnTo>
                  <a:pt x="17305" y="29300"/>
                </a:lnTo>
                <a:lnTo>
                  <a:pt x="17525" y="29107"/>
                </a:lnTo>
                <a:lnTo>
                  <a:pt x="17739" y="28914"/>
                </a:lnTo>
                <a:lnTo>
                  <a:pt x="17947" y="28713"/>
                </a:lnTo>
                <a:lnTo>
                  <a:pt x="18149" y="28506"/>
                </a:lnTo>
                <a:lnTo>
                  <a:pt x="18346" y="28291"/>
                </a:lnTo>
                <a:lnTo>
                  <a:pt x="18536" y="28069"/>
                </a:lnTo>
                <a:lnTo>
                  <a:pt x="18727" y="27847"/>
                </a:lnTo>
                <a:lnTo>
                  <a:pt x="19045" y="28513"/>
                </a:lnTo>
                <a:lnTo>
                  <a:pt x="19369" y="29164"/>
                </a:lnTo>
                <a:lnTo>
                  <a:pt x="19692" y="29801"/>
                </a:lnTo>
                <a:lnTo>
                  <a:pt x="20016" y="30417"/>
                </a:lnTo>
                <a:lnTo>
                  <a:pt x="20103" y="30560"/>
                </a:lnTo>
                <a:lnTo>
                  <a:pt x="20189" y="30696"/>
                </a:lnTo>
                <a:lnTo>
                  <a:pt x="20288" y="30825"/>
                </a:lnTo>
                <a:lnTo>
                  <a:pt x="20392" y="30946"/>
                </a:lnTo>
                <a:lnTo>
                  <a:pt x="20502" y="31061"/>
                </a:lnTo>
                <a:lnTo>
                  <a:pt x="20611" y="31168"/>
                </a:lnTo>
                <a:lnTo>
                  <a:pt x="20733" y="31261"/>
                </a:lnTo>
                <a:lnTo>
                  <a:pt x="20854" y="31354"/>
                </a:lnTo>
                <a:lnTo>
                  <a:pt x="20987" y="31433"/>
                </a:lnTo>
                <a:lnTo>
                  <a:pt x="21114" y="31505"/>
                </a:lnTo>
                <a:lnTo>
                  <a:pt x="21247" y="31569"/>
                </a:lnTo>
                <a:lnTo>
                  <a:pt x="21386" y="31626"/>
                </a:lnTo>
                <a:lnTo>
                  <a:pt x="21525" y="31669"/>
                </a:lnTo>
                <a:lnTo>
                  <a:pt x="21663" y="31705"/>
                </a:lnTo>
                <a:lnTo>
                  <a:pt x="21802" y="31726"/>
                </a:lnTo>
                <a:lnTo>
                  <a:pt x="21946" y="31741"/>
                </a:lnTo>
                <a:lnTo>
                  <a:pt x="22085" y="31748"/>
                </a:lnTo>
                <a:lnTo>
                  <a:pt x="22224" y="31741"/>
                </a:lnTo>
                <a:lnTo>
                  <a:pt x="22363" y="31726"/>
                </a:lnTo>
                <a:lnTo>
                  <a:pt x="22501" y="31698"/>
                </a:lnTo>
                <a:lnTo>
                  <a:pt x="22634" y="31655"/>
                </a:lnTo>
                <a:lnTo>
                  <a:pt x="22767" y="31605"/>
                </a:lnTo>
                <a:lnTo>
                  <a:pt x="22894" y="31540"/>
                </a:lnTo>
                <a:lnTo>
                  <a:pt x="23022" y="31469"/>
                </a:lnTo>
                <a:lnTo>
                  <a:pt x="23137" y="31383"/>
                </a:lnTo>
                <a:lnTo>
                  <a:pt x="23253" y="31283"/>
                </a:lnTo>
                <a:lnTo>
                  <a:pt x="23363" y="31175"/>
                </a:lnTo>
                <a:lnTo>
                  <a:pt x="23467" y="31046"/>
                </a:lnTo>
                <a:lnTo>
                  <a:pt x="23565" y="30910"/>
                </a:lnTo>
                <a:lnTo>
                  <a:pt x="23651" y="30760"/>
                </a:lnTo>
                <a:lnTo>
                  <a:pt x="23738" y="30596"/>
                </a:lnTo>
                <a:lnTo>
                  <a:pt x="23808" y="30417"/>
                </a:lnTo>
                <a:lnTo>
                  <a:pt x="24004" y="29894"/>
                </a:lnTo>
                <a:lnTo>
                  <a:pt x="24189" y="29365"/>
                </a:lnTo>
                <a:lnTo>
                  <a:pt x="24362" y="28835"/>
                </a:lnTo>
                <a:lnTo>
                  <a:pt x="24530" y="28305"/>
                </a:lnTo>
                <a:lnTo>
                  <a:pt x="24721" y="28477"/>
                </a:lnTo>
                <a:lnTo>
                  <a:pt x="24911" y="28642"/>
                </a:lnTo>
                <a:lnTo>
                  <a:pt x="25102" y="28792"/>
                </a:lnTo>
                <a:lnTo>
                  <a:pt x="25293" y="28942"/>
                </a:lnTo>
                <a:lnTo>
                  <a:pt x="25484" y="29078"/>
                </a:lnTo>
                <a:lnTo>
                  <a:pt x="25674" y="29214"/>
                </a:lnTo>
                <a:lnTo>
                  <a:pt x="25865" y="29336"/>
                </a:lnTo>
                <a:lnTo>
                  <a:pt x="26056" y="29451"/>
                </a:lnTo>
                <a:lnTo>
                  <a:pt x="26247" y="29551"/>
                </a:lnTo>
                <a:lnTo>
                  <a:pt x="26437" y="29651"/>
                </a:lnTo>
                <a:lnTo>
                  <a:pt x="26628" y="29730"/>
                </a:lnTo>
                <a:lnTo>
                  <a:pt x="26819" y="29808"/>
                </a:lnTo>
                <a:lnTo>
                  <a:pt x="27010" y="29873"/>
                </a:lnTo>
                <a:lnTo>
                  <a:pt x="27194" y="29923"/>
                </a:lnTo>
                <a:lnTo>
                  <a:pt x="27385" y="29966"/>
                </a:lnTo>
                <a:lnTo>
                  <a:pt x="27570" y="30002"/>
                </a:lnTo>
                <a:lnTo>
                  <a:pt x="27761" y="30016"/>
                </a:lnTo>
                <a:lnTo>
                  <a:pt x="27946" y="30023"/>
                </a:lnTo>
                <a:lnTo>
                  <a:pt x="28131" y="30023"/>
                </a:lnTo>
                <a:lnTo>
                  <a:pt x="28310" y="30002"/>
                </a:lnTo>
                <a:lnTo>
                  <a:pt x="28495" y="29973"/>
                </a:lnTo>
                <a:lnTo>
                  <a:pt x="28674" y="29930"/>
                </a:lnTo>
                <a:lnTo>
                  <a:pt x="28853" y="29873"/>
                </a:lnTo>
                <a:lnTo>
                  <a:pt x="29032" y="29801"/>
                </a:lnTo>
                <a:lnTo>
                  <a:pt x="29206" y="29715"/>
                </a:lnTo>
                <a:lnTo>
                  <a:pt x="29379" y="29608"/>
                </a:lnTo>
                <a:lnTo>
                  <a:pt x="29553" y="29493"/>
                </a:lnTo>
                <a:lnTo>
                  <a:pt x="29720" y="29365"/>
                </a:lnTo>
                <a:lnTo>
                  <a:pt x="29888" y="29221"/>
                </a:lnTo>
                <a:lnTo>
                  <a:pt x="30055" y="29057"/>
                </a:lnTo>
                <a:lnTo>
                  <a:pt x="30217" y="28878"/>
                </a:lnTo>
                <a:lnTo>
                  <a:pt x="30379" y="28685"/>
                </a:lnTo>
                <a:lnTo>
                  <a:pt x="30628" y="28985"/>
                </a:lnTo>
                <a:lnTo>
                  <a:pt x="30888" y="29279"/>
                </a:lnTo>
                <a:lnTo>
                  <a:pt x="31148" y="29558"/>
                </a:lnTo>
                <a:lnTo>
                  <a:pt x="31419" y="29830"/>
                </a:lnTo>
                <a:lnTo>
                  <a:pt x="31691" y="30087"/>
                </a:lnTo>
                <a:lnTo>
                  <a:pt x="31980" y="30331"/>
                </a:lnTo>
                <a:lnTo>
                  <a:pt x="32125" y="30445"/>
                </a:lnTo>
                <a:lnTo>
                  <a:pt x="32269" y="30560"/>
                </a:lnTo>
                <a:lnTo>
                  <a:pt x="32419" y="30667"/>
                </a:lnTo>
                <a:lnTo>
                  <a:pt x="32570" y="30775"/>
                </a:lnTo>
                <a:lnTo>
                  <a:pt x="32720" y="30875"/>
                </a:lnTo>
                <a:lnTo>
                  <a:pt x="32876" y="30975"/>
                </a:lnTo>
                <a:lnTo>
                  <a:pt x="33032" y="31068"/>
                </a:lnTo>
                <a:lnTo>
                  <a:pt x="33194" y="31154"/>
                </a:lnTo>
                <a:lnTo>
                  <a:pt x="33356" y="31240"/>
                </a:lnTo>
                <a:lnTo>
                  <a:pt x="33517" y="31326"/>
                </a:lnTo>
                <a:lnTo>
                  <a:pt x="33685" y="31397"/>
                </a:lnTo>
                <a:lnTo>
                  <a:pt x="33858" y="31469"/>
                </a:lnTo>
                <a:lnTo>
                  <a:pt x="34026" y="31540"/>
                </a:lnTo>
                <a:lnTo>
                  <a:pt x="34205" y="31605"/>
                </a:lnTo>
                <a:lnTo>
                  <a:pt x="34379" y="31662"/>
                </a:lnTo>
                <a:lnTo>
                  <a:pt x="34564" y="31712"/>
                </a:lnTo>
                <a:lnTo>
                  <a:pt x="34743" y="31762"/>
                </a:lnTo>
                <a:lnTo>
                  <a:pt x="34928" y="31805"/>
                </a:lnTo>
                <a:lnTo>
                  <a:pt x="35118" y="31848"/>
                </a:lnTo>
                <a:lnTo>
                  <a:pt x="35309" y="31877"/>
                </a:lnTo>
                <a:lnTo>
                  <a:pt x="35396" y="31891"/>
                </a:lnTo>
                <a:lnTo>
                  <a:pt x="35563" y="31891"/>
                </a:lnTo>
                <a:lnTo>
                  <a:pt x="35650" y="31884"/>
                </a:lnTo>
                <a:lnTo>
                  <a:pt x="35731" y="31869"/>
                </a:lnTo>
                <a:lnTo>
                  <a:pt x="35812" y="31848"/>
                </a:lnTo>
                <a:lnTo>
                  <a:pt x="35893" y="31819"/>
                </a:lnTo>
                <a:lnTo>
                  <a:pt x="35968" y="31791"/>
                </a:lnTo>
                <a:lnTo>
                  <a:pt x="36205" y="31805"/>
                </a:lnTo>
                <a:lnTo>
                  <a:pt x="36442" y="31805"/>
                </a:lnTo>
                <a:lnTo>
                  <a:pt x="36673" y="31791"/>
                </a:lnTo>
                <a:lnTo>
                  <a:pt x="36904" y="31762"/>
                </a:lnTo>
                <a:lnTo>
                  <a:pt x="37136" y="31719"/>
                </a:lnTo>
                <a:lnTo>
                  <a:pt x="37367" y="31669"/>
                </a:lnTo>
                <a:lnTo>
                  <a:pt x="37598" y="31598"/>
                </a:lnTo>
                <a:lnTo>
                  <a:pt x="37829" y="31519"/>
                </a:lnTo>
                <a:lnTo>
                  <a:pt x="38055" y="31419"/>
                </a:lnTo>
                <a:lnTo>
                  <a:pt x="38280" y="31311"/>
                </a:lnTo>
                <a:lnTo>
                  <a:pt x="38505" y="31182"/>
                </a:lnTo>
                <a:lnTo>
                  <a:pt x="38731" y="31039"/>
                </a:lnTo>
                <a:lnTo>
                  <a:pt x="38950" y="30882"/>
                </a:lnTo>
                <a:lnTo>
                  <a:pt x="39176" y="30710"/>
                </a:lnTo>
                <a:lnTo>
                  <a:pt x="39390" y="30517"/>
                </a:lnTo>
                <a:lnTo>
                  <a:pt x="39609" y="30309"/>
                </a:lnTo>
                <a:lnTo>
                  <a:pt x="39754" y="30166"/>
                </a:lnTo>
                <a:lnTo>
                  <a:pt x="39887" y="30009"/>
                </a:lnTo>
                <a:lnTo>
                  <a:pt x="40020" y="29858"/>
                </a:lnTo>
                <a:lnTo>
                  <a:pt x="40141" y="29701"/>
                </a:lnTo>
                <a:lnTo>
                  <a:pt x="40251" y="29544"/>
                </a:lnTo>
                <a:lnTo>
                  <a:pt x="40361" y="29379"/>
                </a:lnTo>
                <a:lnTo>
                  <a:pt x="40459" y="29214"/>
                </a:lnTo>
                <a:lnTo>
                  <a:pt x="40551" y="29050"/>
                </a:lnTo>
                <a:lnTo>
                  <a:pt x="40638" y="28878"/>
                </a:lnTo>
                <a:lnTo>
                  <a:pt x="40713" y="28706"/>
                </a:lnTo>
                <a:lnTo>
                  <a:pt x="40788" y="28534"/>
                </a:lnTo>
                <a:lnTo>
                  <a:pt x="40852" y="28356"/>
                </a:lnTo>
                <a:lnTo>
                  <a:pt x="40916" y="28177"/>
                </a:lnTo>
                <a:lnTo>
                  <a:pt x="40968" y="27998"/>
                </a:lnTo>
                <a:lnTo>
                  <a:pt x="41014" y="27812"/>
                </a:lnTo>
                <a:lnTo>
                  <a:pt x="41054" y="27626"/>
                </a:lnTo>
                <a:lnTo>
                  <a:pt x="41031" y="27890"/>
                </a:lnTo>
                <a:lnTo>
                  <a:pt x="41002" y="28162"/>
                </a:lnTo>
                <a:lnTo>
                  <a:pt x="40973" y="28427"/>
                </a:lnTo>
                <a:lnTo>
                  <a:pt x="40939" y="28692"/>
                </a:lnTo>
                <a:lnTo>
                  <a:pt x="40904" y="28957"/>
                </a:lnTo>
                <a:lnTo>
                  <a:pt x="40858" y="29229"/>
                </a:lnTo>
                <a:lnTo>
                  <a:pt x="40811" y="29493"/>
                </a:lnTo>
                <a:lnTo>
                  <a:pt x="40759" y="29765"/>
                </a:lnTo>
                <a:lnTo>
                  <a:pt x="40707" y="30030"/>
                </a:lnTo>
                <a:lnTo>
                  <a:pt x="40650" y="30295"/>
                </a:lnTo>
                <a:lnTo>
                  <a:pt x="40586" y="30567"/>
                </a:lnTo>
                <a:lnTo>
                  <a:pt x="40517" y="30832"/>
                </a:lnTo>
                <a:lnTo>
                  <a:pt x="40447" y="31104"/>
                </a:lnTo>
                <a:lnTo>
                  <a:pt x="40366" y="31376"/>
                </a:lnTo>
                <a:lnTo>
                  <a:pt x="40286" y="31640"/>
                </a:lnTo>
                <a:lnTo>
                  <a:pt x="40205" y="31912"/>
                </a:lnTo>
                <a:lnTo>
                  <a:pt x="40112" y="32177"/>
                </a:lnTo>
                <a:lnTo>
                  <a:pt x="40020" y="32449"/>
                </a:lnTo>
                <a:lnTo>
                  <a:pt x="39921" y="32714"/>
                </a:lnTo>
                <a:lnTo>
                  <a:pt x="39817" y="32986"/>
                </a:lnTo>
                <a:lnTo>
                  <a:pt x="39708" y="33251"/>
                </a:lnTo>
                <a:lnTo>
                  <a:pt x="39592" y="33523"/>
                </a:lnTo>
                <a:lnTo>
                  <a:pt x="39476" y="33788"/>
                </a:lnTo>
                <a:lnTo>
                  <a:pt x="39355" y="34059"/>
                </a:lnTo>
                <a:lnTo>
                  <a:pt x="39228" y="34324"/>
                </a:lnTo>
                <a:lnTo>
                  <a:pt x="39095" y="34596"/>
                </a:lnTo>
                <a:lnTo>
                  <a:pt x="38956" y="34861"/>
                </a:lnTo>
                <a:lnTo>
                  <a:pt x="38817" y="35133"/>
                </a:lnTo>
                <a:lnTo>
                  <a:pt x="38667" y="35398"/>
                </a:lnTo>
                <a:lnTo>
                  <a:pt x="38517" y="35663"/>
                </a:lnTo>
                <a:lnTo>
                  <a:pt x="38361" y="35935"/>
                </a:lnTo>
                <a:lnTo>
                  <a:pt x="38199" y="36199"/>
                </a:lnTo>
                <a:lnTo>
                  <a:pt x="38124" y="36328"/>
                </a:lnTo>
                <a:lnTo>
                  <a:pt x="38055" y="36457"/>
                </a:lnTo>
                <a:lnTo>
                  <a:pt x="37991" y="36586"/>
                </a:lnTo>
                <a:lnTo>
                  <a:pt x="37939" y="36722"/>
                </a:lnTo>
                <a:lnTo>
                  <a:pt x="37893" y="36851"/>
                </a:lnTo>
                <a:lnTo>
                  <a:pt x="37858" y="36979"/>
                </a:lnTo>
                <a:lnTo>
                  <a:pt x="37823" y="37101"/>
                </a:lnTo>
                <a:lnTo>
                  <a:pt x="37800" y="37230"/>
                </a:lnTo>
                <a:lnTo>
                  <a:pt x="37783" y="37359"/>
                </a:lnTo>
                <a:lnTo>
                  <a:pt x="37771" y="37480"/>
                </a:lnTo>
                <a:lnTo>
                  <a:pt x="37766" y="37602"/>
                </a:lnTo>
                <a:lnTo>
                  <a:pt x="37766" y="37724"/>
                </a:lnTo>
                <a:lnTo>
                  <a:pt x="37771" y="37845"/>
                </a:lnTo>
                <a:lnTo>
                  <a:pt x="37789" y="37960"/>
                </a:lnTo>
                <a:lnTo>
                  <a:pt x="37806" y="38074"/>
                </a:lnTo>
                <a:lnTo>
                  <a:pt x="37829" y="38189"/>
                </a:lnTo>
                <a:lnTo>
                  <a:pt x="37858" y="38303"/>
                </a:lnTo>
                <a:lnTo>
                  <a:pt x="37893" y="38411"/>
                </a:lnTo>
                <a:lnTo>
                  <a:pt x="37933" y="38518"/>
                </a:lnTo>
                <a:lnTo>
                  <a:pt x="37979" y="38625"/>
                </a:lnTo>
                <a:lnTo>
                  <a:pt x="38026" y="38733"/>
                </a:lnTo>
                <a:lnTo>
                  <a:pt x="38078" y="38826"/>
                </a:lnTo>
                <a:lnTo>
                  <a:pt x="38135" y="38926"/>
                </a:lnTo>
                <a:lnTo>
                  <a:pt x="38199" y="39019"/>
                </a:lnTo>
                <a:lnTo>
                  <a:pt x="38263" y="39112"/>
                </a:lnTo>
                <a:lnTo>
                  <a:pt x="38332" y="39198"/>
                </a:lnTo>
                <a:lnTo>
                  <a:pt x="38407" y="39284"/>
                </a:lnTo>
                <a:lnTo>
                  <a:pt x="38482" y="39363"/>
                </a:lnTo>
                <a:lnTo>
                  <a:pt x="38563" y="39441"/>
                </a:lnTo>
                <a:lnTo>
                  <a:pt x="38644" y="39513"/>
                </a:lnTo>
                <a:lnTo>
                  <a:pt x="38731" y="39584"/>
                </a:lnTo>
                <a:lnTo>
                  <a:pt x="38817" y="39649"/>
                </a:lnTo>
                <a:lnTo>
                  <a:pt x="38910" y="39713"/>
                </a:lnTo>
                <a:lnTo>
                  <a:pt x="39002" y="39771"/>
                </a:lnTo>
                <a:lnTo>
                  <a:pt x="39095" y="39828"/>
                </a:lnTo>
                <a:lnTo>
                  <a:pt x="39193" y="39878"/>
                </a:lnTo>
                <a:lnTo>
                  <a:pt x="39291" y="39921"/>
                </a:lnTo>
                <a:lnTo>
                  <a:pt x="39395" y="39957"/>
                </a:lnTo>
                <a:lnTo>
                  <a:pt x="39494" y="39992"/>
                </a:lnTo>
                <a:lnTo>
                  <a:pt x="39598" y="40021"/>
                </a:lnTo>
                <a:lnTo>
                  <a:pt x="39702" y="40050"/>
                </a:lnTo>
                <a:lnTo>
                  <a:pt x="39812" y="40071"/>
                </a:lnTo>
                <a:lnTo>
                  <a:pt x="39916" y="40085"/>
                </a:lnTo>
                <a:lnTo>
                  <a:pt x="40020" y="40093"/>
                </a:lnTo>
                <a:lnTo>
                  <a:pt x="40129" y="40100"/>
                </a:lnTo>
                <a:lnTo>
                  <a:pt x="40234" y="40093"/>
                </a:lnTo>
                <a:lnTo>
                  <a:pt x="40343" y="40085"/>
                </a:lnTo>
                <a:lnTo>
                  <a:pt x="40447" y="40071"/>
                </a:lnTo>
                <a:lnTo>
                  <a:pt x="40557" y="40057"/>
                </a:lnTo>
                <a:lnTo>
                  <a:pt x="40661" y="40028"/>
                </a:lnTo>
                <a:lnTo>
                  <a:pt x="40771" y="39992"/>
                </a:lnTo>
                <a:lnTo>
                  <a:pt x="40875" y="39957"/>
                </a:lnTo>
                <a:lnTo>
                  <a:pt x="40979" y="39914"/>
                </a:lnTo>
                <a:lnTo>
                  <a:pt x="41083" y="39864"/>
                </a:lnTo>
                <a:lnTo>
                  <a:pt x="41181" y="39799"/>
                </a:lnTo>
                <a:lnTo>
                  <a:pt x="41280" y="39735"/>
                </a:lnTo>
                <a:lnTo>
                  <a:pt x="41378" y="39663"/>
                </a:lnTo>
                <a:lnTo>
                  <a:pt x="41476" y="39584"/>
                </a:lnTo>
                <a:lnTo>
                  <a:pt x="41569" y="39499"/>
                </a:lnTo>
                <a:lnTo>
                  <a:pt x="41661" y="39406"/>
                </a:lnTo>
                <a:lnTo>
                  <a:pt x="41754" y="39298"/>
                </a:lnTo>
                <a:lnTo>
                  <a:pt x="41840" y="39191"/>
                </a:lnTo>
                <a:lnTo>
                  <a:pt x="41921" y="39076"/>
                </a:lnTo>
                <a:lnTo>
                  <a:pt x="42002" y="38948"/>
                </a:lnTo>
                <a:lnTo>
                  <a:pt x="42239" y="38561"/>
                </a:lnTo>
                <a:lnTo>
                  <a:pt x="42470" y="38167"/>
                </a:lnTo>
                <a:lnTo>
                  <a:pt x="42690" y="37774"/>
                </a:lnTo>
                <a:lnTo>
                  <a:pt x="42898" y="37380"/>
                </a:lnTo>
                <a:lnTo>
                  <a:pt x="43106" y="36979"/>
                </a:lnTo>
                <a:lnTo>
                  <a:pt x="43297" y="36586"/>
                </a:lnTo>
                <a:lnTo>
                  <a:pt x="43482" y="36185"/>
                </a:lnTo>
                <a:lnTo>
                  <a:pt x="43661" y="35791"/>
                </a:lnTo>
                <a:lnTo>
                  <a:pt x="43834" y="35391"/>
                </a:lnTo>
                <a:lnTo>
                  <a:pt x="43996" y="34990"/>
                </a:lnTo>
                <a:lnTo>
                  <a:pt x="44146" y="34596"/>
                </a:lnTo>
                <a:lnTo>
                  <a:pt x="44291" y="34195"/>
                </a:lnTo>
                <a:lnTo>
                  <a:pt x="44430" y="33795"/>
                </a:lnTo>
                <a:lnTo>
                  <a:pt x="44557" y="33394"/>
                </a:lnTo>
                <a:lnTo>
                  <a:pt x="44684" y="32993"/>
                </a:lnTo>
                <a:lnTo>
                  <a:pt x="44794" y="32592"/>
                </a:lnTo>
                <a:lnTo>
                  <a:pt x="44904" y="32184"/>
                </a:lnTo>
                <a:lnTo>
                  <a:pt x="45002" y="31784"/>
                </a:lnTo>
                <a:lnTo>
                  <a:pt x="45094" y="31383"/>
                </a:lnTo>
                <a:lnTo>
                  <a:pt x="45175" y="30982"/>
                </a:lnTo>
                <a:lnTo>
                  <a:pt x="45250" y="30581"/>
                </a:lnTo>
                <a:lnTo>
                  <a:pt x="45320" y="30181"/>
                </a:lnTo>
                <a:lnTo>
                  <a:pt x="45383" y="29780"/>
                </a:lnTo>
                <a:lnTo>
                  <a:pt x="45435" y="29379"/>
                </a:lnTo>
                <a:lnTo>
                  <a:pt x="45487" y="28978"/>
                </a:lnTo>
                <a:lnTo>
                  <a:pt x="45522" y="28577"/>
                </a:lnTo>
                <a:lnTo>
                  <a:pt x="45557" y="28177"/>
                </a:lnTo>
                <a:lnTo>
                  <a:pt x="45586" y="27776"/>
                </a:lnTo>
                <a:lnTo>
                  <a:pt x="45603" y="27382"/>
                </a:lnTo>
                <a:lnTo>
                  <a:pt x="45614" y="26981"/>
                </a:lnTo>
                <a:lnTo>
                  <a:pt x="45620" y="26581"/>
                </a:lnTo>
                <a:lnTo>
                  <a:pt x="45620" y="26187"/>
                </a:lnTo>
                <a:lnTo>
                  <a:pt x="45614" y="25793"/>
                </a:lnTo>
                <a:lnTo>
                  <a:pt x="45603" y="25393"/>
                </a:lnTo>
                <a:lnTo>
                  <a:pt x="45580" y="24999"/>
                </a:lnTo>
                <a:lnTo>
                  <a:pt x="45551" y="24605"/>
                </a:lnTo>
                <a:lnTo>
                  <a:pt x="45522" y="24219"/>
                </a:lnTo>
                <a:lnTo>
                  <a:pt x="45481" y="23825"/>
                </a:lnTo>
                <a:lnTo>
                  <a:pt x="45435" y="23432"/>
                </a:lnTo>
                <a:lnTo>
                  <a:pt x="45383" y="23045"/>
                </a:lnTo>
                <a:lnTo>
                  <a:pt x="45325" y="22659"/>
                </a:lnTo>
                <a:lnTo>
                  <a:pt x="45262" y="22272"/>
                </a:lnTo>
                <a:lnTo>
                  <a:pt x="45192" y="21886"/>
                </a:lnTo>
                <a:lnTo>
                  <a:pt x="45117" y="21499"/>
                </a:lnTo>
                <a:lnTo>
                  <a:pt x="45031" y="21120"/>
                </a:lnTo>
                <a:lnTo>
                  <a:pt x="44944" y="20741"/>
                </a:lnTo>
                <a:lnTo>
                  <a:pt x="44851" y="20361"/>
                </a:lnTo>
                <a:lnTo>
                  <a:pt x="44753" y="19982"/>
                </a:lnTo>
                <a:lnTo>
                  <a:pt x="44649" y="19603"/>
                </a:lnTo>
                <a:lnTo>
                  <a:pt x="44539" y="19231"/>
                </a:lnTo>
                <a:lnTo>
                  <a:pt x="44424" y="18859"/>
                </a:lnTo>
                <a:lnTo>
                  <a:pt x="44302" y="18486"/>
                </a:lnTo>
                <a:lnTo>
                  <a:pt x="44181" y="18121"/>
                </a:lnTo>
                <a:lnTo>
                  <a:pt x="44048" y="17756"/>
                </a:lnTo>
                <a:lnTo>
                  <a:pt x="43915" y="17391"/>
                </a:lnTo>
                <a:lnTo>
                  <a:pt x="43771" y="17026"/>
                </a:lnTo>
                <a:lnTo>
                  <a:pt x="43626" y="16669"/>
                </a:lnTo>
                <a:lnTo>
                  <a:pt x="43476" y="16311"/>
                </a:lnTo>
                <a:lnTo>
                  <a:pt x="43320" y="15953"/>
                </a:lnTo>
                <a:lnTo>
                  <a:pt x="43158" y="15602"/>
                </a:lnTo>
                <a:lnTo>
                  <a:pt x="42990" y="15251"/>
                </a:lnTo>
                <a:lnTo>
                  <a:pt x="42823" y="14901"/>
                </a:lnTo>
                <a:lnTo>
                  <a:pt x="42649" y="14557"/>
                </a:lnTo>
                <a:lnTo>
                  <a:pt x="42470" y="14214"/>
                </a:lnTo>
                <a:lnTo>
                  <a:pt x="42285" y="13870"/>
                </a:lnTo>
                <a:lnTo>
                  <a:pt x="42095" y="13534"/>
                </a:lnTo>
                <a:lnTo>
                  <a:pt x="41904" y="13198"/>
                </a:lnTo>
                <a:lnTo>
                  <a:pt x="41707" y="12861"/>
                </a:lnTo>
                <a:lnTo>
                  <a:pt x="41505" y="12532"/>
                </a:lnTo>
                <a:lnTo>
                  <a:pt x="41303" y="12210"/>
                </a:lnTo>
                <a:lnTo>
                  <a:pt x="41089" y="11881"/>
                </a:lnTo>
                <a:lnTo>
                  <a:pt x="40875" y="11566"/>
                </a:lnTo>
                <a:lnTo>
                  <a:pt x="40661" y="11244"/>
                </a:lnTo>
                <a:lnTo>
                  <a:pt x="40442" y="10929"/>
                </a:lnTo>
                <a:lnTo>
                  <a:pt x="40216" y="10621"/>
                </a:lnTo>
                <a:lnTo>
                  <a:pt x="39985" y="10313"/>
                </a:lnTo>
                <a:lnTo>
                  <a:pt x="39754" y="10006"/>
                </a:lnTo>
                <a:lnTo>
                  <a:pt x="39517" y="9705"/>
                </a:lnTo>
                <a:lnTo>
                  <a:pt x="39280" y="9404"/>
                </a:lnTo>
                <a:lnTo>
                  <a:pt x="39037" y="9111"/>
                </a:lnTo>
                <a:lnTo>
                  <a:pt x="38789" y="8825"/>
                </a:lnTo>
                <a:lnTo>
                  <a:pt x="38540" y="8531"/>
                </a:lnTo>
                <a:lnTo>
                  <a:pt x="38286" y="8252"/>
                </a:lnTo>
                <a:lnTo>
                  <a:pt x="38031" y="7973"/>
                </a:lnTo>
                <a:lnTo>
                  <a:pt x="37771" y="7694"/>
                </a:lnTo>
                <a:lnTo>
                  <a:pt x="37505" y="7422"/>
                </a:lnTo>
                <a:lnTo>
                  <a:pt x="37240" y="7157"/>
                </a:lnTo>
                <a:lnTo>
                  <a:pt x="36974" y="6892"/>
                </a:lnTo>
                <a:lnTo>
                  <a:pt x="36702" y="6628"/>
                </a:lnTo>
                <a:lnTo>
                  <a:pt x="36430" y="6370"/>
                </a:lnTo>
                <a:lnTo>
                  <a:pt x="36153" y="6119"/>
                </a:lnTo>
                <a:lnTo>
                  <a:pt x="35870" y="5876"/>
                </a:lnTo>
                <a:lnTo>
                  <a:pt x="35592" y="5626"/>
                </a:lnTo>
                <a:lnTo>
                  <a:pt x="35303" y="5389"/>
                </a:lnTo>
                <a:lnTo>
                  <a:pt x="35020" y="5153"/>
                </a:lnTo>
                <a:lnTo>
                  <a:pt x="34731" y="4924"/>
                </a:lnTo>
                <a:lnTo>
                  <a:pt x="34436" y="4695"/>
                </a:lnTo>
                <a:lnTo>
                  <a:pt x="34142" y="4473"/>
                </a:lnTo>
                <a:lnTo>
                  <a:pt x="33847" y="4259"/>
                </a:lnTo>
                <a:lnTo>
                  <a:pt x="33546" y="4044"/>
                </a:lnTo>
                <a:lnTo>
                  <a:pt x="33246" y="3836"/>
                </a:lnTo>
                <a:lnTo>
                  <a:pt x="32945" y="3636"/>
                </a:lnTo>
                <a:lnTo>
                  <a:pt x="32639" y="3436"/>
                </a:lnTo>
                <a:lnTo>
                  <a:pt x="32333" y="3242"/>
                </a:lnTo>
                <a:lnTo>
                  <a:pt x="32026" y="3056"/>
                </a:lnTo>
                <a:lnTo>
                  <a:pt x="31714" y="2877"/>
                </a:lnTo>
                <a:lnTo>
                  <a:pt x="31402" y="2699"/>
                </a:lnTo>
                <a:lnTo>
                  <a:pt x="31090" y="2520"/>
                </a:lnTo>
                <a:lnTo>
                  <a:pt x="30778" y="2355"/>
                </a:lnTo>
                <a:lnTo>
                  <a:pt x="30460" y="2190"/>
                </a:lnTo>
                <a:lnTo>
                  <a:pt x="30142" y="2033"/>
                </a:lnTo>
                <a:lnTo>
                  <a:pt x="29824" y="1883"/>
                </a:lnTo>
                <a:lnTo>
                  <a:pt x="29501" y="1740"/>
                </a:lnTo>
                <a:lnTo>
                  <a:pt x="29183" y="1596"/>
                </a:lnTo>
                <a:lnTo>
                  <a:pt x="28859" y="1460"/>
                </a:lnTo>
                <a:lnTo>
                  <a:pt x="28535" y="1332"/>
                </a:lnTo>
                <a:lnTo>
                  <a:pt x="28212" y="1203"/>
                </a:lnTo>
                <a:lnTo>
                  <a:pt x="27888" y="1088"/>
                </a:lnTo>
                <a:lnTo>
                  <a:pt x="27559" y="974"/>
                </a:lnTo>
                <a:lnTo>
                  <a:pt x="27229" y="866"/>
                </a:lnTo>
                <a:lnTo>
                  <a:pt x="26905" y="766"/>
                </a:lnTo>
                <a:lnTo>
                  <a:pt x="26576" y="673"/>
                </a:lnTo>
                <a:lnTo>
                  <a:pt x="26247" y="580"/>
                </a:lnTo>
                <a:lnTo>
                  <a:pt x="25917" y="501"/>
                </a:lnTo>
                <a:lnTo>
                  <a:pt x="25588" y="423"/>
                </a:lnTo>
                <a:lnTo>
                  <a:pt x="25252" y="351"/>
                </a:lnTo>
                <a:lnTo>
                  <a:pt x="24923" y="287"/>
                </a:lnTo>
                <a:lnTo>
                  <a:pt x="24594" y="229"/>
                </a:lnTo>
                <a:lnTo>
                  <a:pt x="24241" y="172"/>
                </a:lnTo>
                <a:lnTo>
                  <a:pt x="23888" y="129"/>
                </a:lnTo>
                <a:lnTo>
                  <a:pt x="23536" y="86"/>
                </a:lnTo>
                <a:lnTo>
                  <a:pt x="23183" y="58"/>
                </a:lnTo>
                <a:lnTo>
                  <a:pt x="22831" y="29"/>
                </a:lnTo>
                <a:lnTo>
                  <a:pt x="22478" y="15"/>
                </a:lnTo>
                <a:lnTo>
                  <a:pt x="2212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a:off x="8116301" y="4367083"/>
            <a:ext cx="560627" cy="428200"/>
          </a:xfrm>
          <a:custGeom>
            <a:rect b="b" l="l" r="r" t="t"/>
            <a:pathLst>
              <a:path extrusionOk="0" h="49275" w="64514">
                <a:moveTo>
                  <a:pt x="5774" y="4767"/>
                </a:moveTo>
                <a:lnTo>
                  <a:pt x="12513" y="5497"/>
                </a:lnTo>
                <a:lnTo>
                  <a:pt x="19247" y="6234"/>
                </a:lnTo>
                <a:lnTo>
                  <a:pt x="25986" y="6978"/>
                </a:lnTo>
                <a:lnTo>
                  <a:pt x="32719" y="7730"/>
                </a:lnTo>
                <a:lnTo>
                  <a:pt x="46192" y="9240"/>
                </a:lnTo>
                <a:lnTo>
                  <a:pt x="52925" y="9984"/>
                </a:lnTo>
                <a:lnTo>
                  <a:pt x="59664" y="10729"/>
                </a:lnTo>
                <a:lnTo>
                  <a:pt x="57572" y="15631"/>
                </a:lnTo>
                <a:lnTo>
                  <a:pt x="55480" y="20526"/>
                </a:lnTo>
                <a:lnTo>
                  <a:pt x="51295" y="30317"/>
                </a:lnTo>
                <a:lnTo>
                  <a:pt x="50908" y="31211"/>
                </a:lnTo>
                <a:lnTo>
                  <a:pt x="50509" y="32120"/>
                </a:lnTo>
                <a:lnTo>
                  <a:pt x="49700" y="33945"/>
                </a:lnTo>
                <a:lnTo>
                  <a:pt x="49290" y="34868"/>
                </a:lnTo>
                <a:lnTo>
                  <a:pt x="48885" y="35799"/>
                </a:lnTo>
                <a:lnTo>
                  <a:pt x="48486" y="36736"/>
                </a:lnTo>
                <a:lnTo>
                  <a:pt x="48099" y="37681"/>
                </a:lnTo>
                <a:lnTo>
                  <a:pt x="47908" y="38153"/>
                </a:lnTo>
                <a:lnTo>
                  <a:pt x="47723" y="38633"/>
                </a:lnTo>
                <a:lnTo>
                  <a:pt x="47538" y="39112"/>
                </a:lnTo>
                <a:lnTo>
                  <a:pt x="47365" y="39592"/>
                </a:lnTo>
                <a:lnTo>
                  <a:pt x="47192" y="40071"/>
                </a:lnTo>
                <a:lnTo>
                  <a:pt x="47024" y="40558"/>
                </a:lnTo>
                <a:lnTo>
                  <a:pt x="46862" y="41045"/>
                </a:lnTo>
                <a:lnTo>
                  <a:pt x="46706" y="41531"/>
                </a:lnTo>
                <a:lnTo>
                  <a:pt x="46556" y="42018"/>
                </a:lnTo>
                <a:lnTo>
                  <a:pt x="46411" y="42512"/>
                </a:lnTo>
                <a:lnTo>
                  <a:pt x="46278" y="43006"/>
                </a:lnTo>
                <a:lnTo>
                  <a:pt x="46151" y="43499"/>
                </a:lnTo>
                <a:lnTo>
                  <a:pt x="46030" y="44000"/>
                </a:lnTo>
                <a:lnTo>
                  <a:pt x="45920" y="44501"/>
                </a:lnTo>
                <a:lnTo>
                  <a:pt x="45816" y="45002"/>
                </a:lnTo>
                <a:lnTo>
                  <a:pt x="45724" y="45503"/>
                </a:lnTo>
                <a:lnTo>
                  <a:pt x="45082" y="44766"/>
                </a:lnTo>
                <a:lnTo>
                  <a:pt x="44440" y="44036"/>
                </a:lnTo>
                <a:lnTo>
                  <a:pt x="43793" y="43313"/>
                </a:lnTo>
                <a:lnTo>
                  <a:pt x="43140" y="42590"/>
                </a:lnTo>
                <a:lnTo>
                  <a:pt x="42487" y="41868"/>
                </a:lnTo>
                <a:lnTo>
                  <a:pt x="41828" y="41159"/>
                </a:lnTo>
                <a:lnTo>
                  <a:pt x="41169" y="40443"/>
                </a:lnTo>
                <a:lnTo>
                  <a:pt x="40504" y="39742"/>
                </a:lnTo>
                <a:lnTo>
                  <a:pt x="39840" y="39041"/>
                </a:lnTo>
                <a:lnTo>
                  <a:pt x="39169" y="38339"/>
                </a:lnTo>
                <a:lnTo>
                  <a:pt x="37823" y="36951"/>
                </a:lnTo>
                <a:lnTo>
                  <a:pt x="36470" y="35570"/>
                </a:lnTo>
                <a:lnTo>
                  <a:pt x="35106" y="34203"/>
                </a:lnTo>
                <a:lnTo>
                  <a:pt x="33742" y="32843"/>
                </a:lnTo>
                <a:lnTo>
                  <a:pt x="32372" y="31490"/>
                </a:lnTo>
                <a:lnTo>
                  <a:pt x="31003" y="30138"/>
                </a:lnTo>
                <a:lnTo>
                  <a:pt x="29627" y="28792"/>
                </a:lnTo>
                <a:lnTo>
                  <a:pt x="26876" y="26108"/>
                </a:lnTo>
                <a:lnTo>
                  <a:pt x="25506" y="24763"/>
                </a:lnTo>
                <a:lnTo>
                  <a:pt x="24136" y="23417"/>
                </a:lnTo>
                <a:lnTo>
                  <a:pt x="23576" y="22866"/>
                </a:lnTo>
                <a:lnTo>
                  <a:pt x="23003" y="22315"/>
                </a:lnTo>
                <a:lnTo>
                  <a:pt x="22431" y="21771"/>
                </a:lnTo>
                <a:lnTo>
                  <a:pt x="21853" y="21220"/>
                </a:lnTo>
                <a:lnTo>
                  <a:pt x="20680" y="20118"/>
                </a:lnTo>
                <a:lnTo>
                  <a:pt x="19489" y="19016"/>
                </a:lnTo>
                <a:lnTo>
                  <a:pt x="17097" y="16805"/>
                </a:lnTo>
                <a:lnTo>
                  <a:pt x="15894" y="15681"/>
                </a:lnTo>
                <a:lnTo>
                  <a:pt x="14698" y="14550"/>
                </a:lnTo>
                <a:lnTo>
                  <a:pt x="14103" y="13978"/>
                </a:lnTo>
                <a:lnTo>
                  <a:pt x="13507" y="13405"/>
                </a:lnTo>
                <a:lnTo>
                  <a:pt x="12918" y="12825"/>
                </a:lnTo>
                <a:lnTo>
                  <a:pt x="12334" y="12239"/>
                </a:lnTo>
                <a:lnTo>
                  <a:pt x="11750" y="11652"/>
                </a:lnTo>
                <a:lnTo>
                  <a:pt x="11172" y="11058"/>
                </a:lnTo>
                <a:lnTo>
                  <a:pt x="10600" y="10457"/>
                </a:lnTo>
                <a:lnTo>
                  <a:pt x="10034" y="9855"/>
                </a:lnTo>
                <a:lnTo>
                  <a:pt x="9473" y="9240"/>
                </a:lnTo>
                <a:lnTo>
                  <a:pt x="8918" y="8624"/>
                </a:lnTo>
                <a:lnTo>
                  <a:pt x="8375" y="8002"/>
                </a:lnTo>
                <a:lnTo>
                  <a:pt x="7837" y="7365"/>
                </a:lnTo>
                <a:lnTo>
                  <a:pt x="7306" y="6728"/>
                </a:lnTo>
                <a:lnTo>
                  <a:pt x="6786" y="6084"/>
                </a:lnTo>
                <a:lnTo>
                  <a:pt x="6277" y="5425"/>
                </a:lnTo>
                <a:lnTo>
                  <a:pt x="5774" y="4767"/>
                </a:lnTo>
                <a:close/>
                <a:moveTo>
                  <a:pt x="1659" y="1"/>
                </a:moveTo>
                <a:lnTo>
                  <a:pt x="1543" y="8"/>
                </a:lnTo>
                <a:lnTo>
                  <a:pt x="1434" y="29"/>
                </a:lnTo>
                <a:lnTo>
                  <a:pt x="1324" y="58"/>
                </a:lnTo>
                <a:lnTo>
                  <a:pt x="1214" y="101"/>
                </a:lnTo>
                <a:lnTo>
                  <a:pt x="1110" y="151"/>
                </a:lnTo>
                <a:lnTo>
                  <a:pt x="1006" y="208"/>
                </a:lnTo>
                <a:lnTo>
                  <a:pt x="908" y="280"/>
                </a:lnTo>
                <a:lnTo>
                  <a:pt x="809" y="358"/>
                </a:lnTo>
                <a:lnTo>
                  <a:pt x="717" y="444"/>
                </a:lnTo>
                <a:lnTo>
                  <a:pt x="630" y="544"/>
                </a:lnTo>
                <a:lnTo>
                  <a:pt x="549" y="645"/>
                </a:lnTo>
                <a:lnTo>
                  <a:pt x="468" y="752"/>
                </a:lnTo>
                <a:lnTo>
                  <a:pt x="393" y="866"/>
                </a:lnTo>
                <a:lnTo>
                  <a:pt x="324" y="981"/>
                </a:lnTo>
                <a:lnTo>
                  <a:pt x="260" y="1103"/>
                </a:lnTo>
                <a:lnTo>
                  <a:pt x="208" y="1231"/>
                </a:lnTo>
                <a:lnTo>
                  <a:pt x="156" y="1367"/>
                </a:lnTo>
                <a:lnTo>
                  <a:pt x="110" y="1496"/>
                </a:lnTo>
                <a:lnTo>
                  <a:pt x="75" y="1632"/>
                </a:lnTo>
                <a:lnTo>
                  <a:pt x="46" y="1775"/>
                </a:lnTo>
                <a:lnTo>
                  <a:pt x="23" y="1911"/>
                </a:lnTo>
                <a:lnTo>
                  <a:pt x="6" y="2055"/>
                </a:lnTo>
                <a:lnTo>
                  <a:pt x="0" y="2198"/>
                </a:lnTo>
                <a:lnTo>
                  <a:pt x="0" y="2334"/>
                </a:lnTo>
                <a:lnTo>
                  <a:pt x="12" y="2477"/>
                </a:lnTo>
                <a:lnTo>
                  <a:pt x="29" y="2613"/>
                </a:lnTo>
                <a:lnTo>
                  <a:pt x="58" y="2749"/>
                </a:lnTo>
                <a:lnTo>
                  <a:pt x="93" y="2885"/>
                </a:lnTo>
                <a:lnTo>
                  <a:pt x="139" y="3014"/>
                </a:lnTo>
                <a:lnTo>
                  <a:pt x="197" y="3142"/>
                </a:lnTo>
                <a:lnTo>
                  <a:pt x="266" y="3264"/>
                </a:lnTo>
                <a:lnTo>
                  <a:pt x="526" y="3686"/>
                </a:lnTo>
                <a:lnTo>
                  <a:pt x="786" y="4101"/>
                </a:lnTo>
                <a:lnTo>
                  <a:pt x="1052" y="4516"/>
                </a:lnTo>
                <a:lnTo>
                  <a:pt x="1324" y="4924"/>
                </a:lnTo>
                <a:lnTo>
                  <a:pt x="1595" y="5332"/>
                </a:lnTo>
                <a:lnTo>
                  <a:pt x="1873" y="5733"/>
                </a:lnTo>
                <a:lnTo>
                  <a:pt x="2150" y="6134"/>
                </a:lnTo>
                <a:lnTo>
                  <a:pt x="2433" y="6527"/>
                </a:lnTo>
                <a:lnTo>
                  <a:pt x="2722" y="6921"/>
                </a:lnTo>
                <a:lnTo>
                  <a:pt x="3011" y="7308"/>
                </a:lnTo>
                <a:lnTo>
                  <a:pt x="3306" y="7701"/>
                </a:lnTo>
                <a:lnTo>
                  <a:pt x="3601" y="8081"/>
                </a:lnTo>
                <a:lnTo>
                  <a:pt x="3901" y="8460"/>
                </a:lnTo>
                <a:lnTo>
                  <a:pt x="4202" y="8839"/>
                </a:lnTo>
                <a:lnTo>
                  <a:pt x="4503" y="9218"/>
                </a:lnTo>
                <a:lnTo>
                  <a:pt x="4815" y="9591"/>
                </a:lnTo>
                <a:lnTo>
                  <a:pt x="5433" y="10328"/>
                </a:lnTo>
                <a:lnTo>
                  <a:pt x="6069" y="11051"/>
                </a:lnTo>
                <a:lnTo>
                  <a:pt x="6705" y="11766"/>
                </a:lnTo>
                <a:lnTo>
                  <a:pt x="7358" y="12475"/>
                </a:lnTo>
                <a:lnTo>
                  <a:pt x="8011" y="13176"/>
                </a:lnTo>
                <a:lnTo>
                  <a:pt x="8676" y="13870"/>
                </a:lnTo>
                <a:lnTo>
                  <a:pt x="9346" y="14557"/>
                </a:lnTo>
                <a:lnTo>
                  <a:pt x="10022" y="15237"/>
                </a:lnTo>
                <a:lnTo>
                  <a:pt x="10698" y="15903"/>
                </a:lnTo>
                <a:lnTo>
                  <a:pt x="11380" y="16576"/>
                </a:lnTo>
                <a:lnTo>
                  <a:pt x="12068" y="17234"/>
                </a:lnTo>
                <a:lnTo>
                  <a:pt x="12762" y="17892"/>
                </a:lnTo>
                <a:lnTo>
                  <a:pt x="14143" y="19195"/>
                </a:lnTo>
                <a:lnTo>
                  <a:pt x="15530" y="20490"/>
                </a:lnTo>
                <a:lnTo>
                  <a:pt x="16912" y="21771"/>
                </a:lnTo>
                <a:lnTo>
                  <a:pt x="18287" y="23060"/>
                </a:lnTo>
                <a:lnTo>
                  <a:pt x="18969" y="23697"/>
                </a:lnTo>
                <a:lnTo>
                  <a:pt x="19645" y="24341"/>
                </a:lnTo>
                <a:lnTo>
                  <a:pt x="20316" y="24992"/>
                </a:lnTo>
                <a:lnTo>
                  <a:pt x="20981" y="25636"/>
                </a:lnTo>
                <a:lnTo>
                  <a:pt x="22472" y="27096"/>
                </a:lnTo>
                <a:lnTo>
                  <a:pt x="23957" y="28563"/>
                </a:lnTo>
                <a:lnTo>
                  <a:pt x="26934" y="31512"/>
                </a:lnTo>
                <a:lnTo>
                  <a:pt x="28419" y="32986"/>
                </a:lnTo>
                <a:lnTo>
                  <a:pt x="29910" y="34460"/>
                </a:lnTo>
                <a:lnTo>
                  <a:pt x="31407" y="35920"/>
                </a:lnTo>
                <a:lnTo>
                  <a:pt x="32910" y="37380"/>
                </a:lnTo>
                <a:lnTo>
                  <a:pt x="34418" y="38826"/>
                </a:lnTo>
                <a:lnTo>
                  <a:pt x="35176" y="39542"/>
                </a:lnTo>
                <a:lnTo>
                  <a:pt x="35933" y="40257"/>
                </a:lnTo>
                <a:lnTo>
                  <a:pt x="36690" y="40973"/>
                </a:lnTo>
                <a:lnTo>
                  <a:pt x="37453" y="41682"/>
                </a:lnTo>
                <a:lnTo>
                  <a:pt x="38216" y="42383"/>
                </a:lnTo>
                <a:lnTo>
                  <a:pt x="38984" y="43077"/>
                </a:lnTo>
                <a:lnTo>
                  <a:pt x="39753" y="43771"/>
                </a:lnTo>
                <a:lnTo>
                  <a:pt x="40528" y="44458"/>
                </a:lnTo>
                <a:lnTo>
                  <a:pt x="41302" y="45145"/>
                </a:lnTo>
                <a:lnTo>
                  <a:pt x="42082" y="45818"/>
                </a:lnTo>
                <a:lnTo>
                  <a:pt x="42863" y="46491"/>
                </a:lnTo>
                <a:lnTo>
                  <a:pt x="43649" y="47156"/>
                </a:lnTo>
                <a:lnTo>
                  <a:pt x="44435" y="47815"/>
                </a:lnTo>
                <a:lnTo>
                  <a:pt x="45226" y="48459"/>
                </a:lnTo>
                <a:lnTo>
                  <a:pt x="45278" y="48495"/>
                </a:lnTo>
                <a:lnTo>
                  <a:pt x="45330" y="48523"/>
                </a:lnTo>
                <a:lnTo>
                  <a:pt x="45429" y="48559"/>
                </a:lnTo>
                <a:lnTo>
                  <a:pt x="45446" y="48638"/>
                </a:lnTo>
                <a:lnTo>
                  <a:pt x="45475" y="48702"/>
                </a:lnTo>
                <a:lnTo>
                  <a:pt x="45504" y="48774"/>
                </a:lnTo>
                <a:lnTo>
                  <a:pt x="45533" y="48831"/>
                </a:lnTo>
                <a:lnTo>
                  <a:pt x="45573" y="48896"/>
                </a:lnTo>
                <a:lnTo>
                  <a:pt x="45614" y="48946"/>
                </a:lnTo>
                <a:lnTo>
                  <a:pt x="45654" y="48996"/>
                </a:lnTo>
                <a:lnTo>
                  <a:pt x="45700" y="49046"/>
                </a:lnTo>
                <a:lnTo>
                  <a:pt x="45752" y="49089"/>
                </a:lnTo>
                <a:lnTo>
                  <a:pt x="45804" y="49125"/>
                </a:lnTo>
                <a:lnTo>
                  <a:pt x="45856" y="49160"/>
                </a:lnTo>
                <a:lnTo>
                  <a:pt x="45914" y="49189"/>
                </a:lnTo>
                <a:lnTo>
                  <a:pt x="45972" y="49218"/>
                </a:lnTo>
                <a:lnTo>
                  <a:pt x="46030" y="49239"/>
                </a:lnTo>
                <a:lnTo>
                  <a:pt x="46088" y="49253"/>
                </a:lnTo>
                <a:lnTo>
                  <a:pt x="46151" y="49268"/>
                </a:lnTo>
                <a:lnTo>
                  <a:pt x="46209" y="49275"/>
                </a:lnTo>
                <a:lnTo>
                  <a:pt x="46336" y="49275"/>
                </a:lnTo>
                <a:lnTo>
                  <a:pt x="46394" y="49268"/>
                </a:lnTo>
                <a:lnTo>
                  <a:pt x="46458" y="49253"/>
                </a:lnTo>
                <a:lnTo>
                  <a:pt x="46515" y="49239"/>
                </a:lnTo>
                <a:lnTo>
                  <a:pt x="46573" y="49218"/>
                </a:lnTo>
                <a:lnTo>
                  <a:pt x="46631" y="49189"/>
                </a:lnTo>
                <a:lnTo>
                  <a:pt x="46683" y="49153"/>
                </a:lnTo>
                <a:lnTo>
                  <a:pt x="46741" y="49117"/>
                </a:lnTo>
                <a:lnTo>
                  <a:pt x="46787" y="49074"/>
                </a:lnTo>
                <a:lnTo>
                  <a:pt x="46839" y="49024"/>
                </a:lnTo>
                <a:lnTo>
                  <a:pt x="46879" y="48974"/>
                </a:lnTo>
                <a:lnTo>
                  <a:pt x="46926" y="48910"/>
                </a:lnTo>
                <a:lnTo>
                  <a:pt x="46960" y="48845"/>
                </a:lnTo>
                <a:lnTo>
                  <a:pt x="46995" y="48774"/>
                </a:lnTo>
                <a:lnTo>
                  <a:pt x="48047" y="46412"/>
                </a:lnTo>
                <a:lnTo>
                  <a:pt x="49105" y="44058"/>
                </a:lnTo>
                <a:lnTo>
                  <a:pt x="50168" y="41710"/>
                </a:lnTo>
                <a:lnTo>
                  <a:pt x="51243" y="39363"/>
                </a:lnTo>
                <a:lnTo>
                  <a:pt x="52330" y="37022"/>
                </a:lnTo>
                <a:lnTo>
                  <a:pt x="53416" y="34682"/>
                </a:lnTo>
                <a:lnTo>
                  <a:pt x="55595" y="30002"/>
                </a:lnTo>
                <a:lnTo>
                  <a:pt x="57786" y="25321"/>
                </a:lnTo>
                <a:lnTo>
                  <a:pt x="58872" y="22981"/>
                </a:lnTo>
                <a:lnTo>
                  <a:pt x="59959" y="20633"/>
                </a:lnTo>
                <a:lnTo>
                  <a:pt x="61040" y="18286"/>
                </a:lnTo>
                <a:lnTo>
                  <a:pt x="62115" y="15939"/>
                </a:lnTo>
                <a:lnTo>
                  <a:pt x="63178" y="13584"/>
                </a:lnTo>
                <a:lnTo>
                  <a:pt x="64236" y="11222"/>
                </a:lnTo>
                <a:lnTo>
                  <a:pt x="64317" y="11029"/>
                </a:lnTo>
                <a:lnTo>
                  <a:pt x="64380" y="10836"/>
                </a:lnTo>
                <a:lnTo>
                  <a:pt x="64432" y="10650"/>
                </a:lnTo>
                <a:lnTo>
                  <a:pt x="64473" y="10464"/>
                </a:lnTo>
                <a:lnTo>
                  <a:pt x="64496" y="10278"/>
                </a:lnTo>
                <a:lnTo>
                  <a:pt x="64513" y="10092"/>
                </a:lnTo>
                <a:lnTo>
                  <a:pt x="64513" y="9913"/>
                </a:lnTo>
                <a:lnTo>
                  <a:pt x="64508" y="9741"/>
                </a:lnTo>
                <a:lnTo>
                  <a:pt x="64484" y="9569"/>
                </a:lnTo>
                <a:lnTo>
                  <a:pt x="64456" y="9397"/>
                </a:lnTo>
                <a:lnTo>
                  <a:pt x="64421" y="9233"/>
                </a:lnTo>
                <a:lnTo>
                  <a:pt x="64375" y="9068"/>
                </a:lnTo>
                <a:lnTo>
                  <a:pt x="64317" y="8918"/>
                </a:lnTo>
                <a:lnTo>
                  <a:pt x="64253" y="8768"/>
                </a:lnTo>
                <a:lnTo>
                  <a:pt x="64184" y="8617"/>
                </a:lnTo>
                <a:lnTo>
                  <a:pt x="64103" y="8481"/>
                </a:lnTo>
                <a:lnTo>
                  <a:pt x="64074" y="8274"/>
                </a:lnTo>
                <a:lnTo>
                  <a:pt x="64039" y="8066"/>
                </a:lnTo>
                <a:lnTo>
                  <a:pt x="63987" y="7866"/>
                </a:lnTo>
                <a:lnTo>
                  <a:pt x="63930" y="7665"/>
                </a:lnTo>
                <a:lnTo>
                  <a:pt x="63854" y="7479"/>
                </a:lnTo>
                <a:lnTo>
                  <a:pt x="63768" y="7293"/>
                </a:lnTo>
                <a:lnTo>
                  <a:pt x="63722" y="7207"/>
                </a:lnTo>
                <a:lnTo>
                  <a:pt x="63670" y="7114"/>
                </a:lnTo>
                <a:lnTo>
                  <a:pt x="63618" y="7036"/>
                </a:lnTo>
                <a:lnTo>
                  <a:pt x="63560" y="6950"/>
                </a:lnTo>
                <a:lnTo>
                  <a:pt x="63502" y="6878"/>
                </a:lnTo>
                <a:lnTo>
                  <a:pt x="63438" y="6799"/>
                </a:lnTo>
                <a:lnTo>
                  <a:pt x="63375" y="6728"/>
                </a:lnTo>
                <a:lnTo>
                  <a:pt x="63305" y="6663"/>
                </a:lnTo>
                <a:lnTo>
                  <a:pt x="63236" y="6592"/>
                </a:lnTo>
                <a:lnTo>
                  <a:pt x="63161" y="6535"/>
                </a:lnTo>
                <a:lnTo>
                  <a:pt x="63080" y="6477"/>
                </a:lnTo>
                <a:lnTo>
                  <a:pt x="62999" y="6420"/>
                </a:lnTo>
                <a:lnTo>
                  <a:pt x="62918" y="6377"/>
                </a:lnTo>
                <a:lnTo>
                  <a:pt x="62831" y="6327"/>
                </a:lnTo>
                <a:lnTo>
                  <a:pt x="62739" y="6291"/>
                </a:lnTo>
                <a:lnTo>
                  <a:pt x="62647" y="6256"/>
                </a:lnTo>
                <a:lnTo>
                  <a:pt x="62554" y="6227"/>
                </a:lnTo>
                <a:lnTo>
                  <a:pt x="62450" y="6198"/>
                </a:lnTo>
                <a:lnTo>
                  <a:pt x="62352" y="6177"/>
                </a:lnTo>
                <a:lnTo>
                  <a:pt x="62248" y="6163"/>
                </a:lnTo>
                <a:lnTo>
                  <a:pt x="58468" y="5747"/>
                </a:lnTo>
                <a:lnTo>
                  <a:pt x="54688" y="5339"/>
                </a:lnTo>
                <a:lnTo>
                  <a:pt x="50914" y="4932"/>
                </a:lnTo>
                <a:lnTo>
                  <a:pt x="47134" y="4531"/>
                </a:lnTo>
                <a:lnTo>
                  <a:pt x="43354" y="4137"/>
                </a:lnTo>
                <a:lnTo>
                  <a:pt x="39574" y="3751"/>
                </a:lnTo>
                <a:lnTo>
                  <a:pt x="32020" y="2985"/>
                </a:lnTo>
                <a:lnTo>
                  <a:pt x="24460" y="2233"/>
                </a:lnTo>
                <a:lnTo>
                  <a:pt x="16894" y="1489"/>
                </a:lnTo>
                <a:lnTo>
                  <a:pt x="1775" y="8"/>
                </a:lnTo>
                <a:lnTo>
                  <a:pt x="165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1"/>
          <p:cNvSpPr/>
          <p:nvPr/>
        </p:nvSpPr>
        <p:spPr>
          <a:xfrm>
            <a:off x="7393396" y="498625"/>
            <a:ext cx="793686" cy="492380"/>
          </a:xfrm>
          <a:custGeom>
            <a:rect b="b" l="l" r="r" t="t"/>
            <a:pathLst>
              <a:path extrusionOk="0" h="34010" w="54822">
                <a:moveTo>
                  <a:pt x="42534" y="1"/>
                </a:moveTo>
                <a:lnTo>
                  <a:pt x="42435" y="15"/>
                </a:lnTo>
                <a:lnTo>
                  <a:pt x="42331" y="29"/>
                </a:lnTo>
                <a:lnTo>
                  <a:pt x="42233" y="51"/>
                </a:lnTo>
                <a:lnTo>
                  <a:pt x="42141" y="79"/>
                </a:lnTo>
                <a:lnTo>
                  <a:pt x="42048" y="115"/>
                </a:lnTo>
                <a:lnTo>
                  <a:pt x="41956" y="158"/>
                </a:lnTo>
                <a:lnTo>
                  <a:pt x="41863" y="215"/>
                </a:lnTo>
                <a:lnTo>
                  <a:pt x="41777" y="273"/>
                </a:lnTo>
                <a:lnTo>
                  <a:pt x="41696" y="337"/>
                </a:lnTo>
                <a:lnTo>
                  <a:pt x="41620" y="409"/>
                </a:lnTo>
                <a:lnTo>
                  <a:pt x="41545" y="487"/>
                </a:lnTo>
                <a:lnTo>
                  <a:pt x="41476" y="566"/>
                </a:lnTo>
                <a:lnTo>
                  <a:pt x="41412" y="659"/>
                </a:lnTo>
                <a:lnTo>
                  <a:pt x="41355" y="759"/>
                </a:lnTo>
                <a:lnTo>
                  <a:pt x="41303" y="867"/>
                </a:lnTo>
                <a:lnTo>
                  <a:pt x="41262" y="981"/>
                </a:lnTo>
                <a:lnTo>
                  <a:pt x="41222" y="1096"/>
                </a:lnTo>
                <a:lnTo>
                  <a:pt x="41193" y="1225"/>
                </a:lnTo>
                <a:lnTo>
                  <a:pt x="41170" y="1360"/>
                </a:lnTo>
                <a:lnTo>
                  <a:pt x="41031" y="2319"/>
                </a:lnTo>
                <a:lnTo>
                  <a:pt x="40886" y="3286"/>
                </a:lnTo>
                <a:lnTo>
                  <a:pt x="40736" y="4252"/>
                </a:lnTo>
                <a:lnTo>
                  <a:pt x="40586" y="5211"/>
                </a:lnTo>
                <a:lnTo>
                  <a:pt x="40430" y="6170"/>
                </a:lnTo>
                <a:lnTo>
                  <a:pt x="40268" y="7129"/>
                </a:lnTo>
                <a:lnTo>
                  <a:pt x="40106" y="8081"/>
                </a:lnTo>
                <a:lnTo>
                  <a:pt x="39933" y="9040"/>
                </a:lnTo>
                <a:lnTo>
                  <a:pt x="39759" y="9992"/>
                </a:lnTo>
                <a:lnTo>
                  <a:pt x="39580" y="10943"/>
                </a:lnTo>
                <a:lnTo>
                  <a:pt x="39401" y="11895"/>
                </a:lnTo>
                <a:lnTo>
                  <a:pt x="39210" y="12847"/>
                </a:lnTo>
                <a:lnTo>
                  <a:pt x="39020" y="13792"/>
                </a:lnTo>
                <a:lnTo>
                  <a:pt x="38823" y="14744"/>
                </a:lnTo>
                <a:lnTo>
                  <a:pt x="38627" y="15688"/>
                </a:lnTo>
                <a:lnTo>
                  <a:pt x="38424" y="16633"/>
                </a:lnTo>
                <a:lnTo>
                  <a:pt x="33211" y="11316"/>
                </a:lnTo>
                <a:lnTo>
                  <a:pt x="28003" y="5991"/>
                </a:lnTo>
                <a:lnTo>
                  <a:pt x="27905" y="5898"/>
                </a:lnTo>
                <a:lnTo>
                  <a:pt x="27801" y="5812"/>
                </a:lnTo>
                <a:lnTo>
                  <a:pt x="27697" y="5740"/>
                </a:lnTo>
                <a:lnTo>
                  <a:pt x="27593" y="5669"/>
                </a:lnTo>
                <a:lnTo>
                  <a:pt x="27483" y="5619"/>
                </a:lnTo>
                <a:lnTo>
                  <a:pt x="27373" y="5569"/>
                </a:lnTo>
                <a:lnTo>
                  <a:pt x="27264" y="5533"/>
                </a:lnTo>
                <a:lnTo>
                  <a:pt x="27154" y="5504"/>
                </a:lnTo>
                <a:lnTo>
                  <a:pt x="27044" y="5490"/>
                </a:lnTo>
                <a:lnTo>
                  <a:pt x="26934" y="5483"/>
                </a:lnTo>
                <a:lnTo>
                  <a:pt x="26824" y="5483"/>
                </a:lnTo>
                <a:lnTo>
                  <a:pt x="26720" y="5490"/>
                </a:lnTo>
                <a:lnTo>
                  <a:pt x="26611" y="5511"/>
                </a:lnTo>
                <a:lnTo>
                  <a:pt x="26507" y="5533"/>
                </a:lnTo>
                <a:lnTo>
                  <a:pt x="26402" y="5569"/>
                </a:lnTo>
                <a:lnTo>
                  <a:pt x="26304" y="5612"/>
                </a:lnTo>
                <a:lnTo>
                  <a:pt x="26206" y="5669"/>
                </a:lnTo>
                <a:lnTo>
                  <a:pt x="26108" y="5726"/>
                </a:lnTo>
                <a:lnTo>
                  <a:pt x="26021" y="5791"/>
                </a:lnTo>
                <a:lnTo>
                  <a:pt x="25934" y="5869"/>
                </a:lnTo>
                <a:lnTo>
                  <a:pt x="25848" y="5955"/>
                </a:lnTo>
                <a:lnTo>
                  <a:pt x="25772" y="6048"/>
                </a:lnTo>
                <a:lnTo>
                  <a:pt x="25697" y="6141"/>
                </a:lnTo>
                <a:lnTo>
                  <a:pt x="25634" y="6249"/>
                </a:lnTo>
                <a:lnTo>
                  <a:pt x="25570" y="6363"/>
                </a:lnTo>
                <a:lnTo>
                  <a:pt x="25512" y="6485"/>
                </a:lnTo>
                <a:lnTo>
                  <a:pt x="25466" y="6614"/>
                </a:lnTo>
                <a:lnTo>
                  <a:pt x="25426" y="6750"/>
                </a:lnTo>
                <a:lnTo>
                  <a:pt x="25391" y="6893"/>
                </a:lnTo>
                <a:lnTo>
                  <a:pt x="25362" y="7043"/>
                </a:lnTo>
                <a:lnTo>
                  <a:pt x="25345" y="7200"/>
                </a:lnTo>
                <a:lnTo>
                  <a:pt x="25333" y="7358"/>
                </a:lnTo>
                <a:lnTo>
                  <a:pt x="25067" y="14708"/>
                </a:lnTo>
                <a:lnTo>
                  <a:pt x="24807" y="22051"/>
                </a:lnTo>
                <a:lnTo>
                  <a:pt x="14317" y="12554"/>
                </a:lnTo>
                <a:lnTo>
                  <a:pt x="14236" y="12482"/>
                </a:lnTo>
                <a:lnTo>
                  <a:pt x="14155" y="12432"/>
                </a:lnTo>
                <a:lnTo>
                  <a:pt x="14074" y="12382"/>
                </a:lnTo>
                <a:lnTo>
                  <a:pt x="13988" y="12339"/>
                </a:lnTo>
                <a:lnTo>
                  <a:pt x="13901" y="12310"/>
                </a:lnTo>
                <a:lnTo>
                  <a:pt x="13808" y="12282"/>
                </a:lnTo>
                <a:lnTo>
                  <a:pt x="13716" y="12267"/>
                </a:lnTo>
                <a:lnTo>
                  <a:pt x="13629" y="12260"/>
                </a:lnTo>
                <a:lnTo>
                  <a:pt x="13537" y="12253"/>
                </a:lnTo>
                <a:lnTo>
                  <a:pt x="13439" y="12260"/>
                </a:lnTo>
                <a:lnTo>
                  <a:pt x="13346" y="12275"/>
                </a:lnTo>
                <a:lnTo>
                  <a:pt x="13254" y="12289"/>
                </a:lnTo>
                <a:lnTo>
                  <a:pt x="13161" y="12317"/>
                </a:lnTo>
                <a:lnTo>
                  <a:pt x="13074" y="12346"/>
                </a:lnTo>
                <a:lnTo>
                  <a:pt x="12982" y="12382"/>
                </a:lnTo>
                <a:lnTo>
                  <a:pt x="12895" y="12425"/>
                </a:lnTo>
                <a:lnTo>
                  <a:pt x="12809" y="12475"/>
                </a:lnTo>
                <a:lnTo>
                  <a:pt x="12722" y="12532"/>
                </a:lnTo>
                <a:lnTo>
                  <a:pt x="12641" y="12589"/>
                </a:lnTo>
                <a:lnTo>
                  <a:pt x="12560" y="12654"/>
                </a:lnTo>
                <a:lnTo>
                  <a:pt x="12485" y="12725"/>
                </a:lnTo>
                <a:lnTo>
                  <a:pt x="12410" y="12797"/>
                </a:lnTo>
                <a:lnTo>
                  <a:pt x="12340" y="12876"/>
                </a:lnTo>
                <a:lnTo>
                  <a:pt x="12277" y="12962"/>
                </a:lnTo>
                <a:lnTo>
                  <a:pt x="12219" y="13047"/>
                </a:lnTo>
                <a:lnTo>
                  <a:pt x="12161" y="13133"/>
                </a:lnTo>
                <a:lnTo>
                  <a:pt x="12109" y="13226"/>
                </a:lnTo>
                <a:lnTo>
                  <a:pt x="12063" y="13327"/>
                </a:lnTo>
                <a:lnTo>
                  <a:pt x="12023" y="13427"/>
                </a:lnTo>
                <a:lnTo>
                  <a:pt x="11988" y="13534"/>
                </a:lnTo>
                <a:lnTo>
                  <a:pt x="11959" y="13641"/>
                </a:lnTo>
                <a:lnTo>
                  <a:pt x="11936" y="13749"/>
                </a:lnTo>
                <a:lnTo>
                  <a:pt x="11641" y="15567"/>
                </a:lnTo>
                <a:lnTo>
                  <a:pt x="11352" y="17384"/>
                </a:lnTo>
                <a:lnTo>
                  <a:pt x="11080" y="19202"/>
                </a:lnTo>
                <a:lnTo>
                  <a:pt x="10820" y="21027"/>
                </a:lnTo>
                <a:lnTo>
                  <a:pt x="10572" y="22852"/>
                </a:lnTo>
                <a:lnTo>
                  <a:pt x="10329" y="24677"/>
                </a:lnTo>
                <a:lnTo>
                  <a:pt x="10098" y="26502"/>
                </a:lnTo>
                <a:lnTo>
                  <a:pt x="9878" y="28334"/>
                </a:lnTo>
                <a:lnTo>
                  <a:pt x="8844" y="27218"/>
                </a:lnTo>
                <a:lnTo>
                  <a:pt x="7821" y="26087"/>
                </a:lnTo>
                <a:lnTo>
                  <a:pt x="6798" y="24956"/>
                </a:lnTo>
                <a:lnTo>
                  <a:pt x="5769" y="23826"/>
                </a:lnTo>
                <a:lnTo>
                  <a:pt x="4740" y="22702"/>
                </a:lnTo>
                <a:lnTo>
                  <a:pt x="4220" y="22151"/>
                </a:lnTo>
                <a:lnTo>
                  <a:pt x="3700" y="21593"/>
                </a:lnTo>
                <a:lnTo>
                  <a:pt x="3174" y="21049"/>
                </a:lnTo>
                <a:lnTo>
                  <a:pt x="2648" y="20505"/>
                </a:lnTo>
                <a:lnTo>
                  <a:pt x="2116" y="19961"/>
                </a:lnTo>
                <a:lnTo>
                  <a:pt x="1579" y="19431"/>
                </a:lnTo>
                <a:lnTo>
                  <a:pt x="1492" y="19353"/>
                </a:lnTo>
                <a:lnTo>
                  <a:pt x="1405" y="19288"/>
                </a:lnTo>
                <a:lnTo>
                  <a:pt x="1319" y="19238"/>
                </a:lnTo>
                <a:lnTo>
                  <a:pt x="1226" y="19195"/>
                </a:lnTo>
                <a:lnTo>
                  <a:pt x="1139" y="19167"/>
                </a:lnTo>
                <a:lnTo>
                  <a:pt x="1047" y="19145"/>
                </a:lnTo>
                <a:lnTo>
                  <a:pt x="960" y="19138"/>
                </a:lnTo>
                <a:lnTo>
                  <a:pt x="873" y="19145"/>
                </a:lnTo>
                <a:lnTo>
                  <a:pt x="787" y="19159"/>
                </a:lnTo>
                <a:lnTo>
                  <a:pt x="706" y="19181"/>
                </a:lnTo>
                <a:lnTo>
                  <a:pt x="625" y="19209"/>
                </a:lnTo>
                <a:lnTo>
                  <a:pt x="550" y="19252"/>
                </a:lnTo>
                <a:lnTo>
                  <a:pt x="475" y="19295"/>
                </a:lnTo>
                <a:lnTo>
                  <a:pt x="405" y="19353"/>
                </a:lnTo>
                <a:lnTo>
                  <a:pt x="336" y="19410"/>
                </a:lnTo>
                <a:lnTo>
                  <a:pt x="278" y="19481"/>
                </a:lnTo>
                <a:lnTo>
                  <a:pt x="220" y="19553"/>
                </a:lnTo>
                <a:lnTo>
                  <a:pt x="168" y="19632"/>
                </a:lnTo>
                <a:lnTo>
                  <a:pt x="122" y="19718"/>
                </a:lnTo>
                <a:lnTo>
                  <a:pt x="87" y="19803"/>
                </a:lnTo>
                <a:lnTo>
                  <a:pt x="53" y="19896"/>
                </a:lnTo>
                <a:lnTo>
                  <a:pt x="30" y="19997"/>
                </a:lnTo>
                <a:lnTo>
                  <a:pt x="12" y="20097"/>
                </a:lnTo>
                <a:lnTo>
                  <a:pt x="1" y="20197"/>
                </a:lnTo>
                <a:lnTo>
                  <a:pt x="1" y="20304"/>
                </a:lnTo>
                <a:lnTo>
                  <a:pt x="12" y="20412"/>
                </a:lnTo>
                <a:lnTo>
                  <a:pt x="30" y="20519"/>
                </a:lnTo>
                <a:lnTo>
                  <a:pt x="53" y="20626"/>
                </a:lnTo>
                <a:lnTo>
                  <a:pt x="93" y="20734"/>
                </a:lnTo>
                <a:lnTo>
                  <a:pt x="139" y="20841"/>
                </a:lnTo>
                <a:lnTo>
                  <a:pt x="197" y="20949"/>
                </a:lnTo>
                <a:lnTo>
                  <a:pt x="267" y="21056"/>
                </a:lnTo>
                <a:lnTo>
                  <a:pt x="850" y="21857"/>
                </a:lnTo>
                <a:lnTo>
                  <a:pt x="1440" y="22652"/>
                </a:lnTo>
                <a:lnTo>
                  <a:pt x="2035" y="23432"/>
                </a:lnTo>
                <a:lnTo>
                  <a:pt x="2631" y="24212"/>
                </a:lnTo>
                <a:lnTo>
                  <a:pt x="3237" y="24985"/>
                </a:lnTo>
                <a:lnTo>
                  <a:pt x="3844" y="25751"/>
                </a:lnTo>
                <a:lnTo>
                  <a:pt x="5070" y="27282"/>
                </a:lnTo>
                <a:lnTo>
                  <a:pt x="6295" y="28807"/>
                </a:lnTo>
                <a:lnTo>
                  <a:pt x="6907" y="29572"/>
                </a:lnTo>
                <a:lnTo>
                  <a:pt x="7514" y="30338"/>
                </a:lnTo>
                <a:lnTo>
                  <a:pt x="8121" y="31111"/>
                </a:lnTo>
                <a:lnTo>
                  <a:pt x="8722" y="31884"/>
                </a:lnTo>
                <a:lnTo>
                  <a:pt x="9318" y="32671"/>
                </a:lnTo>
                <a:lnTo>
                  <a:pt x="9907" y="33459"/>
                </a:lnTo>
                <a:lnTo>
                  <a:pt x="9982" y="33552"/>
                </a:lnTo>
                <a:lnTo>
                  <a:pt x="10057" y="33630"/>
                </a:lnTo>
                <a:lnTo>
                  <a:pt x="10138" y="33702"/>
                </a:lnTo>
                <a:lnTo>
                  <a:pt x="10225" y="33766"/>
                </a:lnTo>
                <a:lnTo>
                  <a:pt x="10318" y="33824"/>
                </a:lnTo>
                <a:lnTo>
                  <a:pt x="10410" y="33874"/>
                </a:lnTo>
                <a:lnTo>
                  <a:pt x="10502" y="33917"/>
                </a:lnTo>
                <a:lnTo>
                  <a:pt x="10607" y="33952"/>
                </a:lnTo>
                <a:lnTo>
                  <a:pt x="10705" y="33974"/>
                </a:lnTo>
                <a:lnTo>
                  <a:pt x="10809" y="33995"/>
                </a:lnTo>
                <a:lnTo>
                  <a:pt x="10913" y="34002"/>
                </a:lnTo>
                <a:lnTo>
                  <a:pt x="11017" y="34010"/>
                </a:lnTo>
                <a:lnTo>
                  <a:pt x="11121" y="34002"/>
                </a:lnTo>
                <a:lnTo>
                  <a:pt x="11225" y="33995"/>
                </a:lnTo>
                <a:lnTo>
                  <a:pt x="11329" y="33974"/>
                </a:lnTo>
                <a:lnTo>
                  <a:pt x="11433" y="33952"/>
                </a:lnTo>
                <a:lnTo>
                  <a:pt x="11531" y="33917"/>
                </a:lnTo>
                <a:lnTo>
                  <a:pt x="11635" y="33874"/>
                </a:lnTo>
                <a:lnTo>
                  <a:pt x="11728" y="33831"/>
                </a:lnTo>
                <a:lnTo>
                  <a:pt x="11820" y="33773"/>
                </a:lnTo>
                <a:lnTo>
                  <a:pt x="11913" y="33716"/>
                </a:lnTo>
                <a:lnTo>
                  <a:pt x="11999" y="33645"/>
                </a:lnTo>
                <a:lnTo>
                  <a:pt x="12080" y="33573"/>
                </a:lnTo>
                <a:lnTo>
                  <a:pt x="12155" y="33487"/>
                </a:lnTo>
                <a:lnTo>
                  <a:pt x="12225" y="33401"/>
                </a:lnTo>
                <a:lnTo>
                  <a:pt x="12294" y="33308"/>
                </a:lnTo>
                <a:lnTo>
                  <a:pt x="12352" y="33208"/>
                </a:lnTo>
                <a:lnTo>
                  <a:pt x="12404" y="33101"/>
                </a:lnTo>
                <a:lnTo>
                  <a:pt x="12450" y="32986"/>
                </a:lnTo>
                <a:lnTo>
                  <a:pt x="12485" y="32865"/>
                </a:lnTo>
                <a:lnTo>
                  <a:pt x="12514" y="32736"/>
                </a:lnTo>
                <a:lnTo>
                  <a:pt x="12531" y="32600"/>
                </a:lnTo>
                <a:lnTo>
                  <a:pt x="12751" y="30732"/>
                </a:lnTo>
                <a:lnTo>
                  <a:pt x="12982" y="28871"/>
                </a:lnTo>
                <a:lnTo>
                  <a:pt x="13225" y="27003"/>
                </a:lnTo>
                <a:lnTo>
                  <a:pt x="13479" y="25142"/>
                </a:lnTo>
                <a:lnTo>
                  <a:pt x="13739" y="23289"/>
                </a:lnTo>
                <a:lnTo>
                  <a:pt x="14017" y="21435"/>
                </a:lnTo>
                <a:lnTo>
                  <a:pt x="14300" y="19582"/>
                </a:lnTo>
                <a:lnTo>
                  <a:pt x="14589" y="17728"/>
                </a:lnTo>
                <a:lnTo>
                  <a:pt x="25466" y="27511"/>
                </a:lnTo>
                <a:lnTo>
                  <a:pt x="25564" y="27590"/>
                </a:lnTo>
                <a:lnTo>
                  <a:pt x="25663" y="27662"/>
                </a:lnTo>
                <a:lnTo>
                  <a:pt x="25761" y="27712"/>
                </a:lnTo>
                <a:lnTo>
                  <a:pt x="25865" y="27762"/>
                </a:lnTo>
                <a:lnTo>
                  <a:pt x="25963" y="27790"/>
                </a:lnTo>
                <a:lnTo>
                  <a:pt x="26067" y="27812"/>
                </a:lnTo>
                <a:lnTo>
                  <a:pt x="26171" y="27826"/>
                </a:lnTo>
                <a:lnTo>
                  <a:pt x="26270" y="27826"/>
                </a:lnTo>
                <a:lnTo>
                  <a:pt x="26374" y="27819"/>
                </a:lnTo>
                <a:lnTo>
                  <a:pt x="26472" y="27798"/>
                </a:lnTo>
                <a:lnTo>
                  <a:pt x="26570" y="27776"/>
                </a:lnTo>
                <a:lnTo>
                  <a:pt x="26668" y="27740"/>
                </a:lnTo>
                <a:lnTo>
                  <a:pt x="26761" y="27697"/>
                </a:lnTo>
                <a:lnTo>
                  <a:pt x="26853" y="27640"/>
                </a:lnTo>
                <a:lnTo>
                  <a:pt x="26946" y="27583"/>
                </a:lnTo>
                <a:lnTo>
                  <a:pt x="27038" y="27518"/>
                </a:lnTo>
                <a:lnTo>
                  <a:pt x="27119" y="27447"/>
                </a:lnTo>
                <a:lnTo>
                  <a:pt x="27206" y="27361"/>
                </a:lnTo>
                <a:lnTo>
                  <a:pt x="27281" y="27282"/>
                </a:lnTo>
                <a:lnTo>
                  <a:pt x="27356" y="27189"/>
                </a:lnTo>
                <a:lnTo>
                  <a:pt x="27431" y="27089"/>
                </a:lnTo>
                <a:lnTo>
                  <a:pt x="27495" y="26989"/>
                </a:lnTo>
                <a:lnTo>
                  <a:pt x="27558" y="26889"/>
                </a:lnTo>
                <a:lnTo>
                  <a:pt x="27616" y="26774"/>
                </a:lnTo>
                <a:lnTo>
                  <a:pt x="27668" y="26660"/>
                </a:lnTo>
                <a:lnTo>
                  <a:pt x="27714" y="26545"/>
                </a:lnTo>
                <a:lnTo>
                  <a:pt x="27755" y="26431"/>
                </a:lnTo>
                <a:lnTo>
                  <a:pt x="27790" y="26309"/>
                </a:lnTo>
                <a:lnTo>
                  <a:pt x="27819" y="26180"/>
                </a:lnTo>
                <a:lnTo>
                  <a:pt x="27842" y="26058"/>
                </a:lnTo>
                <a:lnTo>
                  <a:pt x="27853" y="25930"/>
                </a:lnTo>
                <a:lnTo>
                  <a:pt x="27865" y="25801"/>
                </a:lnTo>
                <a:lnTo>
                  <a:pt x="28333" y="11301"/>
                </a:lnTo>
                <a:lnTo>
                  <a:pt x="33269" y="16297"/>
                </a:lnTo>
                <a:lnTo>
                  <a:pt x="38193" y="21299"/>
                </a:lnTo>
                <a:lnTo>
                  <a:pt x="38280" y="21378"/>
                </a:lnTo>
                <a:lnTo>
                  <a:pt x="38366" y="21450"/>
                </a:lnTo>
                <a:lnTo>
                  <a:pt x="38453" y="21514"/>
                </a:lnTo>
                <a:lnTo>
                  <a:pt x="38540" y="21578"/>
                </a:lnTo>
                <a:lnTo>
                  <a:pt x="38632" y="21628"/>
                </a:lnTo>
                <a:lnTo>
                  <a:pt x="38725" y="21679"/>
                </a:lnTo>
                <a:lnTo>
                  <a:pt x="38823" y="21714"/>
                </a:lnTo>
                <a:lnTo>
                  <a:pt x="38916" y="21750"/>
                </a:lnTo>
                <a:lnTo>
                  <a:pt x="39014" y="21772"/>
                </a:lnTo>
                <a:lnTo>
                  <a:pt x="39106" y="21793"/>
                </a:lnTo>
                <a:lnTo>
                  <a:pt x="39205" y="21807"/>
                </a:lnTo>
                <a:lnTo>
                  <a:pt x="39395" y="21807"/>
                </a:lnTo>
                <a:lnTo>
                  <a:pt x="39488" y="21800"/>
                </a:lnTo>
                <a:lnTo>
                  <a:pt x="39586" y="21786"/>
                </a:lnTo>
                <a:lnTo>
                  <a:pt x="39673" y="21764"/>
                </a:lnTo>
                <a:lnTo>
                  <a:pt x="39765" y="21736"/>
                </a:lnTo>
                <a:lnTo>
                  <a:pt x="39858" y="21700"/>
                </a:lnTo>
                <a:lnTo>
                  <a:pt x="39944" y="21657"/>
                </a:lnTo>
                <a:lnTo>
                  <a:pt x="40025" y="21607"/>
                </a:lnTo>
                <a:lnTo>
                  <a:pt x="40106" y="21550"/>
                </a:lnTo>
                <a:lnTo>
                  <a:pt x="40187" y="21485"/>
                </a:lnTo>
                <a:lnTo>
                  <a:pt x="40262" y="21414"/>
                </a:lnTo>
                <a:lnTo>
                  <a:pt x="40337" y="21335"/>
                </a:lnTo>
                <a:lnTo>
                  <a:pt x="40401" y="21249"/>
                </a:lnTo>
                <a:lnTo>
                  <a:pt x="40470" y="21163"/>
                </a:lnTo>
                <a:lnTo>
                  <a:pt x="40528" y="21063"/>
                </a:lnTo>
                <a:lnTo>
                  <a:pt x="40586" y="20956"/>
                </a:lnTo>
                <a:lnTo>
                  <a:pt x="40632" y="20841"/>
                </a:lnTo>
                <a:lnTo>
                  <a:pt x="40678" y="20720"/>
                </a:lnTo>
                <a:lnTo>
                  <a:pt x="40719" y="20598"/>
                </a:lnTo>
                <a:lnTo>
                  <a:pt x="40754" y="20462"/>
                </a:lnTo>
                <a:lnTo>
                  <a:pt x="40967" y="19546"/>
                </a:lnTo>
                <a:lnTo>
                  <a:pt x="41170" y="18630"/>
                </a:lnTo>
                <a:lnTo>
                  <a:pt x="41372" y="17707"/>
                </a:lnTo>
                <a:lnTo>
                  <a:pt x="41568" y="16790"/>
                </a:lnTo>
                <a:lnTo>
                  <a:pt x="41759" y="15867"/>
                </a:lnTo>
                <a:lnTo>
                  <a:pt x="41950" y="14951"/>
                </a:lnTo>
                <a:lnTo>
                  <a:pt x="42129" y="14028"/>
                </a:lnTo>
                <a:lnTo>
                  <a:pt x="42308" y="13105"/>
                </a:lnTo>
                <a:lnTo>
                  <a:pt x="42487" y="12182"/>
                </a:lnTo>
                <a:lnTo>
                  <a:pt x="42661" y="11258"/>
                </a:lnTo>
                <a:lnTo>
                  <a:pt x="42828" y="10328"/>
                </a:lnTo>
                <a:lnTo>
                  <a:pt x="42990" y="9405"/>
                </a:lnTo>
                <a:lnTo>
                  <a:pt x="43152" y="8474"/>
                </a:lnTo>
                <a:lnTo>
                  <a:pt x="43308" y="7544"/>
                </a:lnTo>
                <a:lnTo>
                  <a:pt x="43458" y="6614"/>
                </a:lnTo>
                <a:lnTo>
                  <a:pt x="43609" y="5683"/>
                </a:lnTo>
                <a:lnTo>
                  <a:pt x="52163" y="16053"/>
                </a:lnTo>
                <a:lnTo>
                  <a:pt x="52232" y="16132"/>
                </a:lnTo>
                <a:lnTo>
                  <a:pt x="52301" y="16204"/>
                </a:lnTo>
                <a:lnTo>
                  <a:pt x="52371" y="16268"/>
                </a:lnTo>
                <a:lnTo>
                  <a:pt x="52440" y="16325"/>
                </a:lnTo>
                <a:lnTo>
                  <a:pt x="52509" y="16383"/>
                </a:lnTo>
                <a:lnTo>
                  <a:pt x="52579" y="16425"/>
                </a:lnTo>
                <a:lnTo>
                  <a:pt x="52654" y="16468"/>
                </a:lnTo>
                <a:lnTo>
                  <a:pt x="52729" y="16504"/>
                </a:lnTo>
                <a:lnTo>
                  <a:pt x="52798" y="16533"/>
                </a:lnTo>
                <a:lnTo>
                  <a:pt x="52874" y="16561"/>
                </a:lnTo>
                <a:lnTo>
                  <a:pt x="52943" y="16576"/>
                </a:lnTo>
                <a:lnTo>
                  <a:pt x="53018" y="16590"/>
                </a:lnTo>
                <a:lnTo>
                  <a:pt x="53093" y="16604"/>
                </a:lnTo>
                <a:lnTo>
                  <a:pt x="53313" y="16604"/>
                </a:lnTo>
                <a:lnTo>
                  <a:pt x="53382" y="16590"/>
                </a:lnTo>
                <a:lnTo>
                  <a:pt x="53452" y="16576"/>
                </a:lnTo>
                <a:lnTo>
                  <a:pt x="53527" y="16561"/>
                </a:lnTo>
                <a:lnTo>
                  <a:pt x="53596" y="16540"/>
                </a:lnTo>
                <a:lnTo>
                  <a:pt x="53729" y="16483"/>
                </a:lnTo>
                <a:lnTo>
                  <a:pt x="53862" y="16411"/>
                </a:lnTo>
                <a:lnTo>
                  <a:pt x="53989" y="16325"/>
                </a:lnTo>
                <a:lnTo>
                  <a:pt x="54110" y="16225"/>
                </a:lnTo>
                <a:lnTo>
                  <a:pt x="54226" y="16111"/>
                </a:lnTo>
                <a:lnTo>
                  <a:pt x="54336" y="15989"/>
                </a:lnTo>
                <a:lnTo>
                  <a:pt x="54434" y="15860"/>
                </a:lnTo>
                <a:lnTo>
                  <a:pt x="54521" y="15717"/>
                </a:lnTo>
                <a:lnTo>
                  <a:pt x="54602" y="15567"/>
                </a:lnTo>
                <a:lnTo>
                  <a:pt x="54671" y="15409"/>
                </a:lnTo>
                <a:lnTo>
                  <a:pt x="54729" y="15245"/>
                </a:lnTo>
                <a:lnTo>
                  <a:pt x="54769" y="15080"/>
                </a:lnTo>
                <a:lnTo>
                  <a:pt x="54792" y="14994"/>
                </a:lnTo>
                <a:lnTo>
                  <a:pt x="54804" y="14908"/>
                </a:lnTo>
                <a:lnTo>
                  <a:pt x="54816" y="14822"/>
                </a:lnTo>
                <a:lnTo>
                  <a:pt x="54821" y="14729"/>
                </a:lnTo>
                <a:lnTo>
                  <a:pt x="54821" y="14643"/>
                </a:lnTo>
                <a:lnTo>
                  <a:pt x="54821" y="14558"/>
                </a:lnTo>
                <a:lnTo>
                  <a:pt x="54821" y="14465"/>
                </a:lnTo>
                <a:lnTo>
                  <a:pt x="54810" y="14379"/>
                </a:lnTo>
                <a:lnTo>
                  <a:pt x="54798" y="14286"/>
                </a:lnTo>
                <a:lnTo>
                  <a:pt x="54781" y="14200"/>
                </a:lnTo>
                <a:lnTo>
                  <a:pt x="54758" y="14107"/>
                </a:lnTo>
                <a:lnTo>
                  <a:pt x="54735" y="14021"/>
                </a:lnTo>
                <a:lnTo>
                  <a:pt x="54706" y="13928"/>
                </a:lnTo>
                <a:lnTo>
                  <a:pt x="54671" y="13842"/>
                </a:lnTo>
                <a:lnTo>
                  <a:pt x="54631" y="13756"/>
                </a:lnTo>
                <a:lnTo>
                  <a:pt x="54584" y="13670"/>
                </a:lnTo>
                <a:lnTo>
                  <a:pt x="54538" y="13584"/>
                </a:lnTo>
                <a:lnTo>
                  <a:pt x="54480" y="13498"/>
                </a:lnTo>
                <a:lnTo>
                  <a:pt x="54423" y="13420"/>
                </a:lnTo>
                <a:lnTo>
                  <a:pt x="54359" y="13334"/>
                </a:lnTo>
                <a:lnTo>
                  <a:pt x="43719" y="523"/>
                </a:lnTo>
                <a:lnTo>
                  <a:pt x="43649" y="437"/>
                </a:lnTo>
                <a:lnTo>
                  <a:pt x="43568" y="366"/>
                </a:lnTo>
                <a:lnTo>
                  <a:pt x="43487" y="294"/>
                </a:lnTo>
                <a:lnTo>
                  <a:pt x="43401" y="237"/>
                </a:lnTo>
                <a:lnTo>
                  <a:pt x="43314" y="180"/>
                </a:lnTo>
                <a:lnTo>
                  <a:pt x="43221" y="137"/>
                </a:lnTo>
                <a:lnTo>
                  <a:pt x="43129" y="94"/>
                </a:lnTo>
                <a:lnTo>
                  <a:pt x="43031" y="65"/>
                </a:lnTo>
                <a:lnTo>
                  <a:pt x="42932" y="36"/>
                </a:lnTo>
                <a:lnTo>
                  <a:pt x="42834" y="15"/>
                </a:lnTo>
                <a:lnTo>
                  <a:pt x="42736" y="8"/>
                </a:lnTo>
                <a:lnTo>
                  <a:pt x="4263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1"/>
          <p:cNvSpPr/>
          <p:nvPr/>
        </p:nvSpPr>
        <p:spPr>
          <a:xfrm>
            <a:off x="8800774" y="4373083"/>
            <a:ext cx="201049" cy="213760"/>
          </a:xfrm>
          <a:custGeom>
            <a:rect b="b" l="l" r="r" t="t"/>
            <a:pathLst>
              <a:path extrusionOk="0" h="13084" w="12306">
                <a:moveTo>
                  <a:pt x="5451" y="1"/>
                </a:moveTo>
                <a:lnTo>
                  <a:pt x="5370" y="15"/>
                </a:lnTo>
                <a:lnTo>
                  <a:pt x="5289" y="29"/>
                </a:lnTo>
                <a:lnTo>
                  <a:pt x="5214" y="58"/>
                </a:lnTo>
                <a:lnTo>
                  <a:pt x="5139" y="87"/>
                </a:lnTo>
                <a:lnTo>
                  <a:pt x="5064" y="122"/>
                </a:lnTo>
                <a:lnTo>
                  <a:pt x="4994" y="165"/>
                </a:lnTo>
                <a:lnTo>
                  <a:pt x="4925" y="215"/>
                </a:lnTo>
                <a:lnTo>
                  <a:pt x="4867" y="280"/>
                </a:lnTo>
                <a:lnTo>
                  <a:pt x="4809" y="344"/>
                </a:lnTo>
                <a:lnTo>
                  <a:pt x="4751" y="416"/>
                </a:lnTo>
                <a:lnTo>
                  <a:pt x="4705" y="487"/>
                </a:lnTo>
                <a:lnTo>
                  <a:pt x="4665" y="573"/>
                </a:lnTo>
                <a:lnTo>
                  <a:pt x="4630" y="666"/>
                </a:lnTo>
                <a:lnTo>
                  <a:pt x="4601" y="767"/>
                </a:lnTo>
                <a:lnTo>
                  <a:pt x="4578" y="874"/>
                </a:lnTo>
                <a:lnTo>
                  <a:pt x="4538" y="1160"/>
                </a:lnTo>
                <a:lnTo>
                  <a:pt x="4503" y="1454"/>
                </a:lnTo>
                <a:lnTo>
                  <a:pt x="4480" y="1747"/>
                </a:lnTo>
                <a:lnTo>
                  <a:pt x="4457" y="2040"/>
                </a:lnTo>
                <a:lnTo>
                  <a:pt x="4439" y="2341"/>
                </a:lnTo>
                <a:lnTo>
                  <a:pt x="4428" y="2634"/>
                </a:lnTo>
                <a:lnTo>
                  <a:pt x="4422" y="2928"/>
                </a:lnTo>
                <a:lnTo>
                  <a:pt x="4416" y="3228"/>
                </a:lnTo>
                <a:lnTo>
                  <a:pt x="4416" y="3822"/>
                </a:lnTo>
                <a:lnTo>
                  <a:pt x="4434" y="4417"/>
                </a:lnTo>
                <a:lnTo>
                  <a:pt x="4451" y="5011"/>
                </a:lnTo>
                <a:lnTo>
                  <a:pt x="4474" y="5605"/>
                </a:lnTo>
                <a:lnTo>
                  <a:pt x="3503" y="5540"/>
                </a:lnTo>
                <a:lnTo>
                  <a:pt x="2532" y="5469"/>
                </a:lnTo>
                <a:lnTo>
                  <a:pt x="1561" y="5397"/>
                </a:lnTo>
                <a:lnTo>
                  <a:pt x="596" y="5325"/>
                </a:lnTo>
                <a:lnTo>
                  <a:pt x="532" y="5325"/>
                </a:lnTo>
                <a:lnTo>
                  <a:pt x="474" y="5333"/>
                </a:lnTo>
                <a:lnTo>
                  <a:pt x="417" y="5347"/>
                </a:lnTo>
                <a:lnTo>
                  <a:pt x="365" y="5368"/>
                </a:lnTo>
                <a:lnTo>
                  <a:pt x="313" y="5397"/>
                </a:lnTo>
                <a:lnTo>
                  <a:pt x="266" y="5433"/>
                </a:lnTo>
                <a:lnTo>
                  <a:pt x="226" y="5469"/>
                </a:lnTo>
                <a:lnTo>
                  <a:pt x="185" y="5519"/>
                </a:lnTo>
                <a:lnTo>
                  <a:pt x="151" y="5562"/>
                </a:lnTo>
                <a:lnTo>
                  <a:pt x="122" y="5619"/>
                </a:lnTo>
                <a:lnTo>
                  <a:pt x="93" y="5669"/>
                </a:lnTo>
                <a:lnTo>
                  <a:pt x="64" y="5733"/>
                </a:lnTo>
                <a:lnTo>
                  <a:pt x="47" y="5791"/>
                </a:lnTo>
                <a:lnTo>
                  <a:pt x="29" y="5855"/>
                </a:lnTo>
                <a:lnTo>
                  <a:pt x="18" y="5919"/>
                </a:lnTo>
                <a:lnTo>
                  <a:pt x="6" y="5984"/>
                </a:lnTo>
                <a:lnTo>
                  <a:pt x="1" y="6055"/>
                </a:lnTo>
                <a:lnTo>
                  <a:pt x="1" y="6120"/>
                </a:lnTo>
                <a:lnTo>
                  <a:pt x="6" y="6184"/>
                </a:lnTo>
                <a:lnTo>
                  <a:pt x="12" y="6249"/>
                </a:lnTo>
                <a:lnTo>
                  <a:pt x="24" y="6313"/>
                </a:lnTo>
                <a:lnTo>
                  <a:pt x="35" y="6377"/>
                </a:lnTo>
                <a:lnTo>
                  <a:pt x="58" y="6442"/>
                </a:lnTo>
                <a:lnTo>
                  <a:pt x="81" y="6499"/>
                </a:lnTo>
                <a:lnTo>
                  <a:pt x="110" y="6549"/>
                </a:lnTo>
                <a:lnTo>
                  <a:pt x="145" y="6599"/>
                </a:lnTo>
                <a:lnTo>
                  <a:pt x="180" y="6649"/>
                </a:lnTo>
                <a:lnTo>
                  <a:pt x="220" y="6692"/>
                </a:lnTo>
                <a:lnTo>
                  <a:pt x="266" y="6728"/>
                </a:lnTo>
                <a:lnTo>
                  <a:pt x="318" y="6764"/>
                </a:lnTo>
                <a:lnTo>
                  <a:pt x="376" y="6785"/>
                </a:lnTo>
                <a:lnTo>
                  <a:pt x="434" y="6807"/>
                </a:lnTo>
                <a:lnTo>
                  <a:pt x="937" y="6936"/>
                </a:lnTo>
                <a:lnTo>
                  <a:pt x="1445" y="7050"/>
                </a:lnTo>
                <a:lnTo>
                  <a:pt x="1954" y="7150"/>
                </a:lnTo>
                <a:lnTo>
                  <a:pt x="2463" y="7243"/>
                </a:lnTo>
                <a:lnTo>
                  <a:pt x="2977" y="7322"/>
                </a:lnTo>
                <a:lnTo>
                  <a:pt x="3491" y="7394"/>
                </a:lnTo>
                <a:lnTo>
                  <a:pt x="4006" y="7458"/>
                </a:lnTo>
                <a:lnTo>
                  <a:pt x="4520" y="7515"/>
                </a:lnTo>
                <a:lnTo>
                  <a:pt x="4532" y="8754"/>
                </a:lnTo>
                <a:lnTo>
                  <a:pt x="4543" y="9376"/>
                </a:lnTo>
                <a:lnTo>
                  <a:pt x="4567" y="9992"/>
                </a:lnTo>
                <a:lnTo>
                  <a:pt x="4578" y="10299"/>
                </a:lnTo>
                <a:lnTo>
                  <a:pt x="4601" y="10607"/>
                </a:lnTo>
                <a:lnTo>
                  <a:pt x="4624" y="10915"/>
                </a:lnTo>
                <a:lnTo>
                  <a:pt x="4653" y="11223"/>
                </a:lnTo>
                <a:lnTo>
                  <a:pt x="4682" y="11523"/>
                </a:lnTo>
                <a:lnTo>
                  <a:pt x="4723" y="11831"/>
                </a:lnTo>
                <a:lnTo>
                  <a:pt x="4769" y="12131"/>
                </a:lnTo>
                <a:lnTo>
                  <a:pt x="4821" y="12432"/>
                </a:lnTo>
                <a:lnTo>
                  <a:pt x="4838" y="12511"/>
                </a:lnTo>
                <a:lnTo>
                  <a:pt x="4861" y="12582"/>
                </a:lnTo>
                <a:lnTo>
                  <a:pt x="4890" y="12654"/>
                </a:lnTo>
                <a:lnTo>
                  <a:pt x="4919" y="12718"/>
                </a:lnTo>
                <a:lnTo>
                  <a:pt x="4954" y="12776"/>
                </a:lnTo>
                <a:lnTo>
                  <a:pt x="4994" y="12826"/>
                </a:lnTo>
                <a:lnTo>
                  <a:pt x="5040" y="12876"/>
                </a:lnTo>
                <a:lnTo>
                  <a:pt x="5087" y="12919"/>
                </a:lnTo>
                <a:lnTo>
                  <a:pt x="5133" y="12955"/>
                </a:lnTo>
                <a:lnTo>
                  <a:pt x="5185" y="12990"/>
                </a:lnTo>
                <a:lnTo>
                  <a:pt x="5243" y="13019"/>
                </a:lnTo>
                <a:lnTo>
                  <a:pt x="5295" y="13040"/>
                </a:lnTo>
                <a:lnTo>
                  <a:pt x="5353" y="13062"/>
                </a:lnTo>
                <a:lnTo>
                  <a:pt x="5410" y="13069"/>
                </a:lnTo>
                <a:lnTo>
                  <a:pt x="5468" y="13083"/>
                </a:lnTo>
                <a:lnTo>
                  <a:pt x="5526" y="13083"/>
                </a:lnTo>
                <a:lnTo>
                  <a:pt x="5590" y="13076"/>
                </a:lnTo>
                <a:lnTo>
                  <a:pt x="5647" y="13069"/>
                </a:lnTo>
                <a:lnTo>
                  <a:pt x="5705" y="13062"/>
                </a:lnTo>
                <a:lnTo>
                  <a:pt x="5763" y="13040"/>
                </a:lnTo>
                <a:lnTo>
                  <a:pt x="5815" y="13019"/>
                </a:lnTo>
                <a:lnTo>
                  <a:pt x="5873" y="12990"/>
                </a:lnTo>
                <a:lnTo>
                  <a:pt x="5919" y="12955"/>
                </a:lnTo>
                <a:lnTo>
                  <a:pt x="5971" y="12919"/>
                </a:lnTo>
                <a:lnTo>
                  <a:pt x="6017" y="12876"/>
                </a:lnTo>
                <a:lnTo>
                  <a:pt x="6063" y="12826"/>
                </a:lnTo>
                <a:lnTo>
                  <a:pt x="6098" y="12776"/>
                </a:lnTo>
                <a:lnTo>
                  <a:pt x="6139" y="12718"/>
                </a:lnTo>
                <a:lnTo>
                  <a:pt x="6167" y="12654"/>
                </a:lnTo>
                <a:lnTo>
                  <a:pt x="6196" y="12582"/>
                </a:lnTo>
                <a:lnTo>
                  <a:pt x="6220" y="12511"/>
                </a:lnTo>
                <a:lnTo>
                  <a:pt x="6237" y="12432"/>
                </a:lnTo>
                <a:lnTo>
                  <a:pt x="6289" y="12139"/>
                </a:lnTo>
                <a:lnTo>
                  <a:pt x="6329" y="11845"/>
                </a:lnTo>
                <a:lnTo>
                  <a:pt x="6370" y="11552"/>
                </a:lnTo>
                <a:lnTo>
                  <a:pt x="6404" y="11258"/>
                </a:lnTo>
                <a:lnTo>
                  <a:pt x="6428" y="10958"/>
                </a:lnTo>
                <a:lnTo>
                  <a:pt x="6451" y="10664"/>
                </a:lnTo>
                <a:lnTo>
                  <a:pt x="6474" y="10364"/>
                </a:lnTo>
                <a:lnTo>
                  <a:pt x="6485" y="10070"/>
                </a:lnTo>
                <a:lnTo>
                  <a:pt x="6508" y="9469"/>
                </a:lnTo>
                <a:lnTo>
                  <a:pt x="6526" y="8868"/>
                </a:lnTo>
                <a:lnTo>
                  <a:pt x="6537" y="7673"/>
                </a:lnTo>
                <a:lnTo>
                  <a:pt x="7422" y="7716"/>
                </a:lnTo>
                <a:lnTo>
                  <a:pt x="8300" y="7752"/>
                </a:lnTo>
                <a:lnTo>
                  <a:pt x="10063" y="7809"/>
                </a:lnTo>
                <a:lnTo>
                  <a:pt x="10155" y="7852"/>
                </a:lnTo>
                <a:lnTo>
                  <a:pt x="10248" y="7888"/>
                </a:lnTo>
                <a:lnTo>
                  <a:pt x="10352" y="7909"/>
                </a:lnTo>
                <a:lnTo>
                  <a:pt x="10462" y="7909"/>
                </a:lnTo>
                <a:lnTo>
                  <a:pt x="10872" y="7888"/>
                </a:lnTo>
                <a:lnTo>
                  <a:pt x="11080" y="7873"/>
                </a:lnTo>
                <a:lnTo>
                  <a:pt x="11294" y="7845"/>
                </a:lnTo>
                <a:lnTo>
                  <a:pt x="11433" y="7830"/>
                </a:lnTo>
                <a:lnTo>
                  <a:pt x="11502" y="7816"/>
                </a:lnTo>
                <a:lnTo>
                  <a:pt x="11572" y="7802"/>
                </a:lnTo>
                <a:lnTo>
                  <a:pt x="11652" y="7766"/>
                </a:lnTo>
                <a:lnTo>
                  <a:pt x="11733" y="7723"/>
                </a:lnTo>
                <a:lnTo>
                  <a:pt x="11808" y="7673"/>
                </a:lnTo>
                <a:lnTo>
                  <a:pt x="11878" y="7616"/>
                </a:lnTo>
                <a:lnTo>
                  <a:pt x="11941" y="7551"/>
                </a:lnTo>
                <a:lnTo>
                  <a:pt x="11999" y="7480"/>
                </a:lnTo>
                <a:lnTo>
                  <a:pt x="12057" y="7401"/>
                </a:lnTo>
                <a:lnTo>
                  <a:pt x="12103" y="7315"/>
                </a:lnTo>
                <a:lnTo>
                  <a:pt x="12150" y="7222"/>
                </a:lnTo>
                <a:lnTo>
                  <a:pt x="12190" y="7136"/>
                </a:lnTo>
                <a:lnTo>
                  <a:pt x="12219" y="7036"/>
                </a:lnTo>
                <a:lnTo>
                  <a:pt x="12248" y="6936"/>
                </a:lnTo>
                <a:lnTo>
                  <a:pt x="12271" y="6835"/>
                </a:lnTo>
                <a:lnTo>
                  <a:pt x="12288" y="6735"/>
                </a:lnTo>
                <a:lnTo>
                  <a:pt x="12300" y="6628"/>
                </a:lnTo>
                <a:lnTo>
                  <a:pt x="12306" y="6528"/>
                </a:lnTo>
                <a:lnTo>
                  <a:pt x="12306" y="6420"/>
                </a:lnTo>
                <a:lnTo>
                  <a:pt x="12300" y="6320"/>
                </a:lnTo>
                <a:lnTo>
                  <a:pt x="12288" y="6220"/>
                </a:lnTo>
                <a:lnTo>
                  <a:pt x="12271" y="6120"/>
                </a:lnTo>
                <a:lnTo>
                  <a:pt x="12248" y="6020"/>
                </a:lnTo>
                <a:lnTo>
                  <a:pt x="12219" y="5927"/>
                </a:lnTo>
                <a:lnTo>
                  <a:pt x="12184" y="5841"/>
                </a:lnTo>
                <a:lnTo>
                  <a:pt x="12144" y="5755"/>
                </a:lnTo>
                <a:lnTo>
                  <a:pt x="12092" y="5676"/>
                </a:lnTo>
                <a:lnTo>
                  <a:pt x="12040" y="5605"/>
                </a:lnTo>
                <a:lnTo>
                  <a:pt x="11976" y="5540"/>
                </a:lnTo>
                <a:lnTo>
                  <a:pt x="11907" y="5483"/>
                </a:lnTo>
                <a:lnTo>
                  <a:pt x="11832" y="5433"/>
                </a:lnTo>
                <a:lnTo>
                  <a:pt x="11751" y="5390"/>
                </a:lnTo>
                <a:lnTo>
                  <a:pt x="11664" y="5361"/>
                </a:lnTo>
                <a:lnTo>
                  <a:pt x="11572" y="5333"/>
                </a:lnTo>
                <a:lnTo>
                  <a:pt x="11375" y="5311"/>
                </a:lnTo>
                <a:lnTo>
                  <a:pt x="11184" y="5290"/>
                </a:lnTo>
                <a:lnTo>
                  <a:pt x="10982" y="5290"/>
                </a:lnTo>
                <a:lnTo>
                  <a:pt x="10785" y="5297"/>
                </a:lnTo>
                <a:lnTo>
                  <a:pt x="10589" y="5311"/>
                </a:lnTo>
                <a:lnTo>
                  <a:pt x="10387" y="5333"/>
                </a:lnTo>
                <a:lnTo>
                  <a:pt x="10184" y="5361"/>
                </a:lnTo>
                <a:lnTo>
                  <a:pt x="9982" y="5397"/>
                </a:lnTo>
                <a:lnTo>
                  <a:pt x="9179" y="5540"/>
                </a:lnTo>
                <a:lnTo>
                  <a:pt x="8976" y="5576"/>
                </a:lnTo>
                <a:lnTo>
                  <a:pt x="8780" y="5605"/>
                </a:lnTo>
                <a:lnTo>
                  <a:pt x="8583" y="5626"/>
                </a:lnTo>
                <a:lnTo>
                  <a:pt x="8393" y="5640"/>
                </a:lnTo>
                <a:lnTo>
                  <a:pt x="7936" y="5662"/>
                </a:lnTo>
                <a:lnTo>
                  <a:pt x="7485" y="5676"/>
                </a:lnTo>
                <a:lnTo>
                  <a:pt x="7034" y="5683"/>
                </a:lnTo>
                <a:lnTo>
                  <a:pt x="6584" y="5676"/>
                </a:lnTo>
                <a:lnTo>
                  <a:pt x="6624" y="4474"/>
                </a:lnTo>
                <a:lnTo>
                  <a:pt x="6636" y="3865"/>
                </a:lnTo>
                <a:lnTo>
                  <a:pt x="6641" y="3264"/>
                </a:lnTo>
                <a:lnTo>
                  <a:pt x="6636" y="2964"/>
                </a:lnTo>
                <a:lnTo>
                  <a:pt x="6630" y="2663"/>
                </a:lnTo>
                <a:lnTo>
                  <a:pt x="6618" y="2363"/>
                </a:lnTo>
                <a:lnTo>
                  <a:pt x="6601" y="2062"/>
                </a:lnTo>
                <a:lnTo>
                  <a:pt x="6584" y="1761"/>
                </a:lnTo>
                <a:lnTo>
                  <a:pt x="6555" y="1468"/>
                </a:lnTo>
                <a:lnTo>
                  <a:pt x="6520" y="1167"/>
                </a:lnTo>
                <a:lnTo>
                  <a:pt x="6474" y="874"/>
                </a:lnTo>
                <a:lnTo>
                  <a:pt x="6456" y="767"/>
                </a:lnTo>
                <a:lnTo>
                  <a:pt x="6428" y="666"/>
                </a:lnTo>
                <a:lnTo>
                  <a:pt x="6393" y="573"/>
                </a:lnTo>
                <a:lnTo>
                  <a:pt x="6352" y="487"/>
                </a:lnTo>
                <a:lnTo>
                  <a:pt x="6300" y="409"/>
                </a:lnTo>
                <a:lnTo>
                  <a:pt x="6248" y="344"/>
                </a:lnTo>
                <a:lnTo>
                  <a:pt x="6191" y="273"/>
                </a:lnTo>
                <a:lnTo>
                  <a:pt x="6127" y="215"/>
                </a:lnTo>
                <a:lnTo>
                  <a:pt x="6063" y="165"/>
                </a:lnTo>
                <a:lnTo>
                  <a:pt x="5994" y="122"/>
                </a:lnTo>
                <a:lnTo>
                  <a:pt x="5919" y="87"/>
                </a:lnTo>
                <a:lnTo>
                  <a:pt x="5844" y="58"/>
                </a:lnTo>
                <a:lnTo>
                  <a:pt x="5769" y="29"/>
                </a:lnTo>
                <a:lnTo>
                  <a:pt x="5688" y="15"/>
                </a:lnTo>
                <a:lnTo>
                  <a:pt x="560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a:off x="8257250" y="4119309"/>
            <a:ext cx="36563" cy="94839"/>
          </a:xfrm>
          <a:custGeom>
            <a:rect b="b" l="l" r="r" t="t"/>
            <a:pathLst>
              <a:path extrusionOk="0" h="5805" w="2238">
                <a:moveTo>
                  <a:pt x="515" y="1"/>
                </a:moveTo>
                <a:lnTo>
                  <a:pt x="463" y="8"/>
                </a:lnTo>
                <a:lnTo>
                  <a:pt x="411" y="22"/>
                </a:lnTo>
                <a:lnTo>
                  <a:pt x="365" y="44"/>
                </a:lnTo>
                <a:lnTo>
                  <a:pt x="313" y="72"/>
                </a:lnTo>
                <a:lnTo>
                  <a:pt x="267" y="101"/>
                </a:lnTo>
                <a:lnTo>
                  <a:pt x="226" y="130"/>
                </a:lnTo>
                <a:lnTo>
                  <a:pt x="186" y="173"/>
                </a:lnTo>
                <a:lnTo>
                  <a:pt x="145" y="216"/>
                </a:lnTo>
                <a:lnTo>
                  <a:pt x="110" y="258"/>
                </a:lnTo>
                <a:lnTo>
                  <a:pt x="82" y="309"/>
                </a:lnTo>
                <a:lnTo>
                  <a:pt x="53" y="366"/>
                </a:lnTo>
                <a:lnTo>
                  <a:pt x="35" y="423"/>
                </a:lnTo>
                <a:lnTo>
                  <a:pt x="18" y="487"/>
                </a:lnTo>
                <a:lnTo>
                  <a:pt x="6" y="552"/>
                </a:lnTo>
                <a:lnTo>
                  <a:pt x="1" y="623"/>
                </a:lnTo>
                <a:lnTo>
                  <a:pt x="1" y="695"/>
                </a:lnTo>
                <a:lnTo>
                  <a:pt x="6" y="774"/>
                </a:lnTo>
                <a:lnTo>
                  <a:pt x="18" y="852"/>
                </a:lnTo>
                <a:lnTo>
                  <a:pt x="128" y="1396"/>
                </a:lnTo>
                <a:lnTo>
                  <a:pt x="232" y="1933"/>
                </a:lnTo>
                <a:lnTo>
                  <a:pt x="428" y="3021"/>
                </a:lnTo>
                <a:lnTo>
                  <a:pt x="625" y="4109"/>
                </a:lnTo>
                <a:lnTo>
                  <a:pt x="729" y="4646"/>
                </a:lnTo>
                <a:lnTo>
                  <a:pt x="845" y="5182"/>
                </a:lnTo>
                <a:lnTo>
                  <a:pt x="868" y="5283"/>
                </a:lnTo>
                <a:lnTo>
                  <a:pt x="897" y="5368"/>
                </a:lnTo>
                <a:lnTo>
                  <a:pt x="937" y="5454"/>
                </a:lnTo>
                <a:lnTo>
                  <a:pt x="977" y="5526"/>
                </a:lnTo>
                <a:lnTo>
                  <a:pt x="1024" y="5583"/>
                </a:lnTo>
                <a:lnTo>
                  <a:pt x="1076" y="5640"/>
                </a:lnTo>
                <a:lnTo>
                  <a:pt x="1133" y="5683"/>
                </a:lnTo>
                <a:lnTo>
                  <a:pt x="1191" y="5726"/>
                </a:lnTo>
                <a:lnTo>
                  <a:pt x="1249" y="5755"/>
                </a:lnTo>
                <a:lnTo>
                  <a:pt x="1313" y="5776"/>
                </a:lnTo>
                <a:lnTo>
                  <a:pt x="1376" y="5798"/>
                </a:lnTo>
                <a:lnTo>
                  <a:pt x="1446" y="5805"/>
                </a:lnTo>
                <a:lnTo>
                  <a:pt x="1509" y="5805"/>
                </a:lnTo>
                <a:lnTo>
                  <a:pt x="1579" y="5798"/>
                </a:lnTo>
                <a:lnTo>
                  <a:pt x="1642" y="5783"/>
                </a:lnTo>
                <a:lnTo>
                  <a:pt x="1711" y="5769"/>
                </a:lnTo>
                <a:lnTo>
                  <a:pt x="1775" y="5741"/>
                </a:lnTo>
                <a:lnTo>
                  <a:pt x="1833" y="5712"/>
                </a:lnTo>
                <a:lnTo>
                  <a:pt x="1896" y="5676"/>
                </a:lnTo>
                <a:lnTo>
                  <a:pt x="1948" y="5633"/>
                </a:lnTo>
                <a:lnTo>
                  <a:pt x="2000" y="5583"/>
                </a:lnTo>
                <a:lnTo>
                  <a:pt x="2052" y="5526"/>
                </a:lnTo>
                <a:lnTo>
                  <a:pt x="2099" y="5469"/>
                </a:lnTo>
                <a:lnTo>
                  <a:pt x="2133" y="5404"/>
                </a:lnTo>
                <a:lnTo>
                  <a:pt x="2168" y="5333"/>
                </a:lnTo>
                <a:lnTo>
                  <a:pt x="2197" y="5261"/>
                </a:lnTo>
                <a:lnTo>
                  <a:pt x="2220" y="5175"/>
                </a:lnTo>
                <a:lnTo>
                  <a:pt x="2232" y="5096"/>
                </a:lnTo>
                <a:lnTo>
                  <a:pt x="2237" y="5003"/>
                </a:lnTo>
                <a:lnTo>
                  <a:pt x="2237" y="4918"/>
                </a:lnTo>
                <a:lnTo>
                  <a:pt x="2226" y="4817"/>
                </a:lnTo>
                <a:lnTo>
                  <a:pt x="2209" y="4717"/>
                </a:lnTo>
                <a:lnTo>
                  <a:pt x="2076" y="4188"/>
                </a:lnTo>
                <a:lnTo>
                  <a:pt x="1943" y="3658"/>
                </a:lnTo>
                <a:lnTo>
                  <a:pt x="1654" y="2606"/>
                </a:lnTo>
                <a:lnTo>
                  <a:pt x="1370" y="1547"/>
                </a:lnTo>
                <a:lnTo>
                  <a:pt x="1232" y="1017"/>
                </a:lnTo>
                <a:lnTo>
                  <a:pt x="1099" y="487"/>
                </a:lnTo>
                <a:lnTo>
                  <a:pt x="1076" y="409"/>
                </a:lnTo>
                <a:lnTo>
                  <a:pt x="1047" y="337"/>
                </a:lnTo>
                <a:lnTo>
                  <a:pt x="1018" y="280"/>
                </a:lnTo>
                <a:lnTo>
                  <a:pt x="983" y="223"/>
                </a:lnTo>
                <a:lnTo>
                  <a:pt x="949" y="173"/>
                </a:lnTo>
                <a:lnTo>
                  <a:pt x="902" y="130"/>
                </a:lnTo>
                <a:lnTo>
                  <a:pt x="862" y="94"/>
                </a:lnTo>
                <a:lnTo>
                  <a:pt x="816" y="58"/>
                </a:lnTo>
                <a:lnTo>
                  <a:pt x="769" y="37"/>
                </a:lnTo>
                <a:lnTo>
                  <a:pt x="717" y="15"/>
                </a:lnTo>
                <a:lnTo>
                  <a:pt x="671" y="8"/>
                </a:lnTo>
                <a:lnTo>
                  <a:pt x="61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a:off x="8575946" y="4806938"/>
            <a:ext cx="90657" cy="137055"/>
          </a:xfrm>
          <a:custGeom>
            <a:rect b="b" l="l" r="r" t="t"/>
            <a:pathLst>
              <a:path extrusionOk="0" h="8389" w="5549">
                <a:moveTo>
                  <a:pt x="526" y="1"/>
                </a:moveTo>
                <a:lnTo>
                  <a:pt x="474" y="15"/>
                </a:lnTo>
                <a:lnTo>
                  <a:pt x="422" y="29"/>
                </a:lnTo>
                <a:lnTo>
                  <a:pt x="370" y="44"/>
                </a:lnTo>
                <a:lnTo>
                  <a:pt x="318" y="72"/>
                </a:lnTo>
                <a:lnTo>
                  <a:pt x="272" y="101"/>
                </a:lnTo>
                <a:lnTo>
                  <a:pt x="226" y="137"/>
                </a:lnTo>
                <a:lnTo>
                  <a:pt x="185" y="172"/>
                </a:lnTo>
                <a:lnTo>
                  <a:pt x="150" y="215"/>
                </a:lnTo>
                <a:lnTo>
                  <a:pt x="116" y="266"/>
                </a:lnTo>
                <a:lnTo>
                  <a:pt x="81" y="323"/>
                </a:lnTo>
                <a:lnTo>
                  <a:pt x="58" y="380"/>
                </a:lnTo>
                <a:lnTo>
                  <a:pt x="35" y="452"/>
                </a:lnTo>
                <a:lnTo>
                  <a:pt x="18" y="516"/>
                </a:lnTo>
                <a:lnTo>
                  <a:pt x="6" y="595"/>
                </a:lnTo>
                <a:lnTo>
                  <a:pt x="0" y="673"/>
                </a:lnTo>
                <a:lnTo>
                  <a:pt x="6" y="759"/>
                </a:lnTo>
                <a:lnTo>
                  <a:pt x="23" y="1067"/>
                </a:lnTo>
                <a:lnTo>
                  <a:pt x="52" y="1368"/>
                </a:lnTo>
                <a:lnTo>
                  <a:pt x="93" y="1668"/>
                </a:lnTo>
                <a:lnTo>
                  <a:pt x="145" y="1969"/>
                </a:lnTo>
                <a:lnTo>
                  <a:pt x="203" y="2262"/>
                </a:lnTo>
                <a:lnTo>
                  <a:pt x="272" y="2563"/>
                </a:lnTo>
                <a:lnTo>
                  <a:pt x="347" y="2856"/>
                </a:lnTo>
                <a:lnTo>
                  <a:pt x="434" y="3143"/>
                </a:lnTo>
                <a:lnTo>
                  <a:pt x="526" y="3429"/>
                </a:lnTo>
                <a:lnTo>
                  <a:pt x="630" y="3715"/>
                </a:lnTo>
                <a:lnTo>
                  <a:pt x="740" y="3994"/>
                </a:lnTo>
                <a:lnTo>
                  <a:pt x="861" y="4266"/>
                </a:lnTo>
                <a:lnTo>
                  <a:pt x="983" y="4538"/>
                </a:lnTo>
                <a:lnTo>
                  <a:pt x="1121" y="4803"/>
                </a:lnTo>
                <a:lnTo>
                  <a:pt x="1260" y="5061"/>
                </a:lnTo>
                <a:lnTo>
                  <a:pt x="1405" y="5311"/>
                </a:lnTo>
                <a:lnTo>
                  <a:pt x="1561" y="5562"/>
                </a:lnTo>
                <a:lnTo>
                  <a:pt x="1723" y="5805"/>
                </a:lnTo>
                <a:lnTo>
                  <a:pt x="1890" y="6041"/>
                </a:lnTo>
                <a:lnTo>
                  <a:pt x="2064" y="6263"/>
                </a:lnTo>
                <a:lnTo>
                  <a:pt x="2237" y="6485"/>
                </a:lnTo>
                <a:lnTo>
                  <a:pt x="2422" y="6699"/>
                </a:lnTo>
                <a:lnTo>
                  <a:pt x="2613" y="6900"/>
                </a:lnTo>
                <a:lnTo>
                  <a:pt x="2809" y="7100"/>
                </a:lnTo>
                <a:lnTo>
                  <a:pt x="3006" y="7286"/>
                </a:lnTo>
                <a:lnTo>
                  <a:pt x="3208" y="7465"/>
                </a:lnTo>
                <a:lnTo>
                  <a:pt x="3422" y="7630"/>
                </a:lnTo>
                <a:lnTo>
                  <a:pt x="3630" y="7794"/>
                </a:lnTo>
                <a:lnTo>
                  <a:pt x="3850" y="7938"/>
                </a:lnTo>
                <a:lnTo>
                  <a:pt x="4069" y="8081"/>
                </a:lnTo>
                <a:lnTo>
                  <a:pt x="4295" y="8202"/>
                </a:lnTo>
                <a:lnTo>
                  <a:pt x="4520" y="8324"/>
                </a:lnTo>
                <a:lnTo>
                  <a:pt x="4601" y="8353"/>
                </a:lnTo>
                <a:lnTo>
                  <a:pt x="4688" y="8381"/>
                </a:lnTo>
                <a:lnTo>
                  <a:pt x="4763" y="8388"/>
                </a:lnTo>
                <a:lnTo>
                  <a:pt x="4844" y="8388"/>
                </a:lnTo>
                <a:lnTo>
                  <a:pt x="4913" y="8381"/>
                </a:lnTo>
                <a:lnTo>
                  <a:pt x="4988" y="8360"/>
                </a:lnTo>
                <a:lnTo>
                  <a:pt x="5052" y="8331"/>
                </a:lnTo>
                <a:lnTo>
                  <a:pt x="5115" y="8295"/>
                </a:lnTo>
                <a:lnTo>
                  <a:pt x="5179" y="8245"/>
                </a:lnTo>
                <a:lnTo>
                  <a:pt x="5231" y="8195"/>
                </a:lnTo>
                <a:lnTo>
                  <a:pt x="5283" y="8138"/>
                </a:lnTo>
                <a:lnTo>
                  <a:pt x="5329" y="8066"/>
                </a:lnTo>
                <a:lnTo>
                  <a:pt x="5375" y="7995"/>
                </a:lnTo>
                <a:lnTo>
                  <a:pt x="5416" y="7923"/>
                </a:lnTo>
                <a:lnTo>
                  <a:pt x="5450" y="7837"/>
                </a:lnTo>
                <a:lnTo>
                  <a:pt x="5479" y="7759"/>
                </a:lnTo>
                <a:lnTo>
                  <a:pt x="5503" y="7673"/>
                </a:lnTo>
                <a:lnTo>
                  <a:pt x="5520" y="7580"/>
                </a:lnTo>
                <a:lnTo>
                  <a:pt x="5537" y="7487"/>
                </a:lnTo>
                <a:lnTo>
                  <a:pt x="5543" y="7394"/>
                </a:lnTo>
                <a:lnTo>
                  <a:pt x="5549" y="7301"/>
                </a:lnTo>
                <a:lnTo>
                  <a:pt x="5543" y="7208"/>
                </a:lnTo>
                <a:lnTo>
                  <a:pt x="5537" y="7122"/>
                </a:lnTo>
                <a:lnTo>
                  <a:pt x="5520" y="7029"/>
                </a:lnTo>
                <a:lnTo>
                  <a:pt x="5503" y="6943"/>
                </a:lnTo>
                <a:lnTo>
                  <a:pt x="5474" y="6850"/>
                </a:lnTo>
                <a:lnTo>
                  <a:pt x="5439" y="6771"/>
                </a:lnTo>
                <a:lnTo>
                  <a:pt x="5398" y="6692"/>
                </a:lnTo>
                <a:lnTo>
                  <a:pt x="5352" y="6614"/>
                </a:lnTo>
                <a:lnTo>
                  <a:pt x="5294" y="6542"/>
                </a:lnTo>
                <a:lnTo>
                  <a:pt x="5237" y="6478"/>
                </a:lnTo>
                <a:lnTo>
                  <a:pt x="5167" y="6420"/>
                </a:lnTo>
                <a:lnTo>
                  <a:pt x="4982" y="6284"/>
                </a:lnTo>
                <a:lnTo>
                  <a:pt x="4809" y="6141"/>
                </a:lnTo>
                <a:lnTo>
                  <a:pt x="4636" y="6005"/>
                </a:lnTo>
                <a:lnTo>
                  <a:pt x="4468" y="5855"/>
                </a:lnTo>
                <a:lnTo>
                  <a:pt x="4300" y="5712"/>
                </a:lnTo>
                <a:lnTo>
                  <a:pt x="4144" y="5562"/>
                </a:lnTo>
                <a:lnTo>
                  <a:pt x="3988" y="5411"/>
                </a:lnTo>
                <a:lnTo>
                  <a:pt x="3838" y="5261"/>
                </a:lnTo>
                <a:lnTo>
                  <a:pt x="3688" y="5104"/>
                </a:lnTo>
                <a:lnTo>
                  <a:pt x="3549" y="4946"/>
                </a:lnTo>
                <a:lnTo>
                  <a:pt x="3410" y="4789"/>
                </a:lnTo>
                <a:lnTo>
                  <a:pt x="3272" y="4624"/>
                </a:lnTo>
                <a:lnTo>
                  <a:pt x="3144" y="4459"/>
                </a:lnTo>
                <a:lnTo>
                  <a:pt x="3017" y="4288"/>
                </a:lnTo>
                <a:lnTo>
                  <a:pt x="2890" y="4116"/>
                </a:lnTo>
                <a:lnTo>
                  <a:pt x="2769" y="3944"/>
                </a:lnTo>
                <a:lnTo>
                  <a:pt x="2653" y="3758"/>
                </a:lnTo>
                <a:lnTo>
                  <a:pt x="2538" y="3579"/>
                </a:lnTo>
                <a:lnTo>
                  <a:pt x="2428" y="3393"/>
                </a:lnTo>
                <a:lnTo>
                  <a:pt x="2324" y="3200"/>
                </a:lnTo>
                <a:lnTo>
                  <a:pt x="2220" y="3007"/>
                </a:lnTo>
                <a:lnTo>
                  <a:pt x="2116" y="2806"/>
                </a:lnTo>
                <a:lnTo>
                  <a:pt x="2017" y="2599"/>
                </a:lnTo>
                <a:lnTo>
                  <a:pt x="1925" y="2391"/>
                </a:lnTo>
                <a:lnTo>
                  <a:pt x="1832" y="2184"/>
                </a:lnTo>
                <a:lnTo>
                  <a:pt x="1746" y="1962"/>
                </a:lnTo>
                <a:lnTo>
                  <a:pt x="1659" y="1740"/>
                </a:lnTo>
                <a:lnTo>
                  <a:pt x="1572" y="1511"/>
                </a:lnTo>
                <a:lnTo>
                  <a:pt x="1491" y="1282"/>
                </a:lnTo>
                <a:lnTo>
                  <a:pt x="1410" y="1046"/>
                </a:lnTo>
                <a:lnTo>
                  <a:pt x="1335" y="802"/>
                </a:lnTo>
                <a:lnTo>
                  <a:pt x="1260" y="552"/>
                </a:lnTo>
                <a:lnTo>
                  <a:pt x="1237" y="480"/>
                </a:lnTo>
                <a:lnTo>
                  <a:pt x="1208" y="409"/>
                </a:lnTo>
                <a:lnTo>
                  <a:pt x="1173" y="351"/>
                </a:lnTo>
                <a:lnTo>
                  <a:pt x="1139" y="294"/>
                </a:lnTo>
                <a:lnTo>
                  <a:pt x="1098" y="244"/>
                </a:lnTo>
                <a:lnTo>
                  <a:pt x="1052" y="194"/>
                </a:lnTo>
                <a:lnTo>
                  <a:pt x="1006" y="151"/>
                </a:lnTo>
                <a:lnTo>
                  <a:pt x="960" y="115"/>
                </a:lnTo>
                <a:lnTo>
                  <a:pt x="908" y="87"/>
                </a:lnTo>
                <a:lnTo>
                  <a:pt x="856" y="58"/>
                </a:lnTo>
                <a:lnTo>
                  <a:pt x="804" y="37"/>
                </a:lnTo>
                <a:lnTo>
                  <a:pt x="752" y="22"/>
                </a:lnTo>
                <a:lnTo>
                  <a:pt x="694" y="8"/>
                </a:lnTo>
                <a:lnTo>
                  <a:pt x="63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1"/>
          <p:cNvSpPr/>
          <p:nvPr/>
        </p:nvSpPr>
        <p:spPr>
          <a:xfrm>
            <a:off x="8729387" y="4993545"/>
            <a:ext cx="113611" cy="82929"/>
          </a:xfrm>
          <a:custGeom>
            <a:rect b="b" l="l" r="r" t="t"/>
            <a:pathLst>
              <a:path extrusionOk="0" h="5076" w="6954">
                <a:moveTo>
                  <a:pt x="717" y="1"/>
                </a:moveTo>
                <a:lnTo>
                  <a:pt x="648" y="15"/>
                </a:lnTo>
                <a:lnTo>
                  <a:pt x="578" y="30"/>
                </a:lnTo>
                <a:lnTo>
                  <a:pt x="515" y="58"/>
                </a:lnTo>
                <a:lnTo>
                  <a:pt x="451" y="94"/>
                </a:lnTo>
                <a:lnTo>
                  <a:pt x="393" y="130"/>
                </a:lnTo>
                <a:lnTo>
                  <a:pt x="335" y="180"/>
                </a:lnTo>
                <a:lnTo>
                  <a:pt x="283" y="230"/>
                </a:lnTo>
                <a:lnTo>
                  <a:pt x="231" y="287"/>
                </a:lnTo>
                <a:lnTo>
                  <a:pt x="185" y="352"/>
                </a:lnTo>
                <a:lnTo>
                  <a:pt x="145" y="416"/>
                </a:lnTo>
                <a:lnTo>
                  <a:pt x="104" y="488"/>
                </a:lnTo>
                <a:lnTo>
                  <a:pt x="75" y="559"/>
                </a:lnTo>
                <a:lnTo>
                  <a:pt x="46" y="638"/>
                </a:lnTo>
                <a:lnTo>
                  <a:pt x="23" y="717"/>
                </a:lnTo>
                <a:lnTo>
                  <a:pt x="12" y="795"/>
                </a:lnTo>
                <a:lnTo>
                  <a:pt x="0" y="881"/>
                </a:lnTo>
                <a:lnTo>
                  <a:pt x="0" y="967"/>
                </a:lnTo>
                <a:lnTo>
                  <a:pt x="6" y="1046"/>
                </a:lnTo>
                <a:lnTo>
                  <a:pt x="23" y="1132"/>
                </a:lnTo>
                <a:lnTo>
                  <a:pt x="46" y="1218"/>
                </a:lnTo>
                <a:lnTo>
                  <a:pt x="75" y="1303"/>
                </a:lnTo>
                <a:lnTo>
                  <a:pt x="116" y="1382"/>
                </a:lnTo>
                <a:lnTo>
                  <a:pt x="162" y="1468"/>
                </a:lnTo>
                <a:lnTo>
                  <a:pt x="220" y="1547"/>
                </a:lnTo>
                <a:lnTo>
                  <a:pt x="370" y="1726"/>
                </a:lnTo>
                <a:lnTo>
                  <a:pt x="526" y="1905"/>
                </a:lnTo>
                <a:lnTo>
                  <a:pt x="682" y="2076"/>
                </a:lnTo>
                <a:lnTo>
                  <a:pt x="838" y="2248"/>
                </a:lnTo>
                <a:lnTo>
                  <a:pt x="1000" y="2413"/>
                </a:lnTo>
                <a:lnTo>
                  <a:pt x="1168" y="2577"/>
                </a:lnTo>
                <a:lnTo>
                  <a:pt x="1330" y="2735"/>
                </a:lnTo>
                <a:lnTo>
                  <a:pt x="1503" y="2885"/>
                </a:lnTo>
                <a:lnTo>
                  <a:pt x="1671" y="3035"/>
                </a:lnTo>
                <a:lnTo>
                  <a:pt x="1844" y="3186"/>
                </a:lnTo>
                <a:lnTo>
                  <a:pt x="2023" y="3329"/>
                </a:lnTo>
                <a:lnTo>
                  <a:pt x="2202" y="3465"/>
                </a:lnTo>
                <a:lnTo>
                  <a:pt x="2381" y="3594"/>
                </a:lnTo>
                <a:lnTo>
                  <a:pt x="2566" y="3722"/>
                </a:lnTo>
                <a:lnTo>
                  <a:pt x="2746" y="3844"/>
                </a:lnTo>
                <a:lnTo>
                  <a:pt x="2936" y="3966"/>
                </a:lnTo>
                <a:lnTo>
                  <a:pt x="3121" y="4080"/>
                </a:lnTo>
                <a:lnTo>
                  <a:pt x="3312" y="4188"/>
                </a:lnTo>
                <a:lnTo>
                  <a:pt x="3509" y="4288"/>
                </a:lnTo>
                <a:lnTo>
                  <a:pt x="3699" y="4388"/>
                </a:lnTo>
                <a:lnTo>
                  <a:pt x="3896" y="4474"/>
                </a:lnTo>
                <a:lnTo>
                  <a:pt x="4092" y="4560"/>
                </a:lnTo>
                <a:lnTo>
                  <a:pt x="4295" y="4639"/>
                </a:lnTo>
                <a:lnTo>
                  <a:pt x="4491" y="4717"/>
                </a:lnTo>
                <a:lnTo>
                  <a:pt x="4693" y="4782"/>
                </a:lnTo>
                <a:lnTo>
                  <a:pt x="4896" y="4839"/>
                </a:lnTo>
                <a:lnTo>
                  <a:pt x="5104" y="4896"/>
                </a:lnTo>
                <a:lnTo>
                  <a:pt x="5312" y="4946"/>
                </a:lnTo>
                <a:lnTo>
                  <a:pt x="5514" y="4989"/>
                </a:lnTo>
                <a:lnTo>
                  <a:pt x="5722" y="5025"/>
                </a:lnTo>
                <a:lnTo>
                  <a:pt x="5936" y="5046"/>
                </a:lnTo>
                <a:lnTo>
                  <a:pt x="6144" y="5068"/>
                </a:lnTo>
                <a:lnTo>
                  <a:pt x="6231" y="5075"/>
                </a:lnTo>
                <a:lnTo>
                  <a:pt x="6312" y="5061"/>
                </a:lnTo>
                <a:lnTo>
                  <a:pt x="6387" y="5039"/>
                </a:lnTo>
                <a:lnTo>
                  <a:pt x="6456" y="5011"/>
                </a:lnTo>
                <a:lnTo>
                  <a:pt x="6526" y="4975"/>
                </a:lnTo>
                <a:lnTo>
                  <a:pt x="6589" y="4932"/>
                </a:lnTo>
                <a:lnTo>
                  <a:pt x="6647" y="4875"/>
                </a:lnTo>
                <a:lnTo>
                  <a:pt x="6699" y="4817"/>
                </a:lnTo>
                <a:lnTo>
                  <a:pt x="6745" y="4746"/>
                </a:lnTo>
                <a:lnTo>
                  <a:pt x="6791" y="4674"/>
                </a:lnTo>
                <a:lnTo>
                  <a:pt x="6826" y="4596"/>
                </a:lnTo>
                <a:lnTo>
                  <a:pt x="6861" y="4517"/>
                </a:lnTo>
                <a:lnTo>
                  <a:pt x="6890" y="4431"/>
                </a:lnTo>
                <a:lnTo>
                  <a:pt x="6913" y="4345"/>
                </a:lnTo>
                <a:lnTo>
                  <a:pt x="6930" y="4252"/>
                </a:lnTo>
                <a:lnTo>
                  <a:pt x="6942" y="4159"/>
                </a:lnTo>
                <a:lnTo>
                  <a:pt x="6953" y="4073"/>
                </a:lnTo>
                <a:lnTo>
                  <a:pt x="6953" y="3980"/>
                </a:lnTo>
                <a:lnTo>
                  <a:pt x="6947" y="3887"/>
                </a:lnTo>
                <a:lnTo>
                  <a:pt x="6942" y="3794"/>
                </a:lnTo>
                <a:lnTo>
                  <a:pt x="6924" y="3708"/>
                </a:lnTo>
                <a:lnTo>
                  <a:pt x="6907" y="3622"/>
                </a:lnTo>
                <a:lnTo>
                  <a:pt x="6878" y="3544"/>
                </a:lnTo>
                <a:lnTo>
                  <a:pt x="6843" y="3465"/>
                </a:lnTo>
                <a:lnTo>
                  <a:pt x="6809" y="3386"/>
                </a:lnTo>
                <a:lnTo>
                  <a:pt x="6763" y="3322"/>
                </a:lnTo>
                <a:lnTo>
                  <a:pt x="6711" y="3257"/>
                </a:lnTo>
                <a:lnTo>
                  <a:pt x="6653" y="3200"/>
                </a:lnTo>
                <a:lnTo>
                  <a:pt x="6595" y="3157"/>
                </a:lnTo>
                <a:lnTo>
                  <a:pt x="6526" y="3114"/>
                </a:lnTo>
                <a:lnTo>
                  <a:pt x="6445" y="3085"/>
                </a:lnTo>
                <a:lnTo>
                  <a:pt x="6364" y="3064"/>
                </a:lnTo>
                <a:lnTo>
                  <a:pt x="6000" y="2985"/>
                </a:lnTo>
                <a:lnTo>
                  <a:pt x="5647" y="2907"/>
                </a:lnTo>
                <a:lnTo>
                  <a:pt x="5294" y="2814"/>
                </a:lnTo>
                <a:lnTo>
                  <a:pt x="4948" y="2706"/>
                </a:lnTo>
                <a:lnTo>
                  <a:pt x="4612" y="2592"/>
                </a:lnTo>
                <a:lnTo>
                  <a:pt x="4277" y="2463"/>
                </a:lnTo>
                <a:lnTo>
                  <a:pt x="3948" y="2320"/>
                </a:lnTo>
                <a:lnTo>
                  <a:pt x="3630" y="2162"/>
                </a:lnTo>
                <a:lnTo>
                  <a:pt x="3468" y="2076"/>
                </a:lnTo>
                <a:lnTo>
                  <a:pt x="3312" y="1983"/>
                </a:lnTo>
                <a:lnTo>
                  <a:pt x="3156" y="1897"/>
                </a:lnTo>
                <a:lnTo>
                  <a:pt x="3000" y="1797"/>
                </a:lnTo>
                <a:lnTo>
                  <a:pt x="2850" y="1697"/>
                </a:lnTo>
                <a:lnTo>
                  <a:pt x="2699" y="1590"/>
                </a:lnTo>
                <a:lnTo>
                  <a:pt x="2549" y="1482"/>
                </a:lnTo>
                <a:lnTo>
                  <a:pt x="2399" y="1361"/>
                </a:lnTo>
                <a:lnTo>
                  <a:pt x="2254" y="1246"/>
                </a:lnTo>
                <a:lnTo>
                  <a:pt x="2104" y="1117"/>
                </a:lnTo>
                <a:lnTo>
                  <a:pt x="1960" y="989"/>
                </a:lnTo>
                <a:lnTo>
                  <a:pt x="1821" y="853"/>
                </a:lnTo>
                <a:lnTo>
                  <a:pt x="1676" y="709"/>
                </a:lnTo>
                <a:lnTo>
                  <a:pt x="1538" y="566"/>
                </a:lnTo>
                <a:lnTo>
                  <a:pt x="1399" y="416"/>
                </a:lnTo>
                <a:lnTo>
                  <a:pt x="1260" y="259"/>
                </a:lnTo>
                <a:lnTo>
                  <a:pt x="1197" y="187"/>
                </a:lnTo>
                <a:lnTo>
                  <a:pt x="1127" y="130"/>
                </a:lnTo>
                <a:lnTo>
                  <a:pt x="1064" y="80"/>
                </a:lnTo>
                <a:lnTo>
                  <a:pt x="994" y="44"/>
                </a:lnTo>
                <a:lnTo>
                  <a:pt x="925" y="22"/>
                </a:lnTo>
                <a:lnTo>
                  <a:pt x="850" y="8"/>
                </a:lnTo>
                <a:lnTo>
                  <a:pt x="78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1"/>
          <p:cNvSpPr/>
          <p:nvPr/>
        </p:nvSpPr>
        <p:spPr>
          <a:xfrm>
            <a:off x="8907760" y="5049207"/>
            <a:ext cx="101619" cy="38491"/>
          </a:xfrm>
          <a:custGeom>
            <a:rect b="b" l="l" r="r" t="t"/>
            <a:pathLst>
              <a:path extrusionOk="0" h="2356" w="6220">
                <a:moveTo>
                  <a:pt x="5306" y="1"/>
                </a:moveTo>
                <a:lnTo>
                  <a:pt x="3618" y="51"/>
                </a:lnTo>
                <a:lnTo>
                  <a:pt x="3532" y="58"/>
                </a:lnTo>
                <a:lnTo>
                  <a:pt x="3456" y="79"/>
                </a:lnTo>
                <a:lnTo>
                  <a:pt x="3381" y="108"/>
                </a:lnTo>
                <a:lnTo>
                  <a:pt x="3312" y="137"/>
                </a:lnTo>
                <a:lnTo>
                  <a:pt x="2647" y="172"/>
                </a:lnTo>
                <a:lnTo>
                  <a:pt x="1983" y="215"/>
                </a:lnTo>
                <a:lnTo>
                  <a:pt x="1324" y="272"/>
                </a:lnTo>
                <a:lnTo>
                  <a:pt x="659" y="337"/>
                </a:lnTo>
                <a:lnTo>
                  <a:pt x="578" y="351"/>
                </a:lnTo>
                <a:lnTo>
                  <a:pt x="503" y="373"/>
                </a:lnTo>
                <a:lnTo>
                  <a:pt x="434" y="401"/>
                </a:lnTo>
                <a:lnTo>
                  <a:pt x="370" y="430"/>
                </a:lnTo>
                <a:lnTo>
                  <a:pt x="312" y="473"/>
                </a:lnTo>
                <a:lnTo>
                  <a:pt x="260" y="523"/>
                </a:lnTo>
                <a:lnTo>
                  <a:pt x="208" y="573"/>
                </a:lnTo>
                <a:lnTo>
                  <a:pt x="168" y="630"/>
                </a:lnTo>
                <a:lnTo>
                  <a:pt x="127" y="688"/>
                </a:lnTo>
                <a:lnTo>
                  <a:pt x="93" y="752"/>
                </a:lnTo>
                <a:lnTo>
                  <a:pt x="64" y="816"/>
                </a:lnTo>
                <a:lnTo>
                  <a:pt x="41" y="888"/>
                </a:lnTo>
                <a:lnTo>
                  <a:pt x="23" y="960"/>
                </a:lnTo>
                <a:lnTo>
                  <a:pt x="12" y="1031"/>
                </a:lnTo>
                <a:lnTo>
                  <a:pt x="6" y="1103"/>
                </a:lnTo>
                <a:lnTo>
                  <a:pt x="0" y="1181"/>
                </a:lnTo>
                <a:lnTo>
                  <a:pt x="6" y="1253"/>
                </a:lnTo>
                <a:lnTo>
                  <a:pt x="12" y="1325"/>
                </a:lnTo>
                <a:lnTo>
                  <a:pt x="23" y="1403"/>
                </a:lnTo>
                <a:lnTo>
                  <a:pt x="41" y="1475"/>
                </a:lnTo>
                <a:lnTo>
                  <a:pt x="64" y="1539"/>
                </a:lnTo>
                <a:lnTo>
                  <a:pt x="93" y="1611"/>
                </a:lnTo>
                <a:lnTo>
                  <a:pt x="127" y="1668"/>
                </a:lnTo>
                <a:lnTo>
                  <a:pt x="168" y="1732"/>
                </a:lnTo>
                <a:lnTo>
                  <a:pt x="208" y="1790"/>
                </a:lnTo>
                <a:lnTo>
                  <a:pt x="260" y="1840"/>
                </a:lnTo>
                <a:lnTo>
                  <a:pt x="312" y="1883"/>
                </a:lnTo>
                <a:lnTo>
                  <a:pt x="370" y="1926"/>
                </a:lnTo>
                <a:lnTo>
                  <a:pt x="434" y="1961"/>
                </a:lnTo>
                <a:lnTo>
                  <a:pt x="503" y="1990"/>
                </a:lnTo>
                <a:lnTo>
                  <a:pt x="578" y="2012"/>
                </a:lnTo>
                <a:lnTo>
                  <a:pt x="659" y="2019"/>
                </a:lnTo>
                <a:lnTo>
                  <a:pt x="1324" y="2090"/>
                </a:lnTo>
                <a:lnTo>
                  <a:pt x="1983" y="2140"/>
                </a:lnTo>
                <a:lnTo>
                  <a:pt x="2647" y="2183"/>
                </a:lnTo>
                <a:lnTo>
                  <a:pt x="3312" y="2226"/>
                </a:lnTo>
                <a:lnTo>
                  <a:pt x="3381" y="2255"/>
                </a:lnTo>
                <a:lnTo>
                  <a:pt x="3456" y="2276"/>
                </a:lnTo>
                <a:lnTo>
                  <a:pt x="3537" y="2298"/>
                </a:lnTo>
                <a:lnTo>
                  <a:pt x="3618" y="2305"/>
                </a:lnTo>
                <a:lnTo>
                  <a:pt x="5306" y="2355"/>
                </a:lnTo>
                <a:lnTo>
                  <a:pt x="5422" y="2355"/>
                </a:lnTo>
                <a:lnTo>
                  <a:pt x="5526" y="2348"/>
                </a:lnTo>
                <a:lnTo>
                  <a:pt x="5624" y="2319"/>
                </a:lnTo>
                <a:lnTo>
                  <a:pt x="5710" y="2284"/>
                </a:lnTo>
                <a:lnTo>
                  <a:pt x="5791" y="2233"/>
                </a:lnTo>
                <a:lnTo>
                  <a:pt x="5867" y="2169"/>
                </a:lnTo>
                <a:lnTo>
                  <a:pt x="5936" y="2097"/>
                </a:lnTo>
                <a:lnTo>
                  <a:pt x="5999" y="2019"/>
                </a:lnTo>
                <a:lnTo>
                  <a:pt x="6052" y="1933"/>
                </a:lnTo>
                <a:lnTo>
                  <a:pt x="6098" y="1840"/>
                </a:lnTo>
                <a:lnTo>
                  <a:pt x="6138" y="1732"/>
                </a:lnTo>
                <a:lnTo>
                  <a:pt x="6167" y="1632"/>
                </a:lnTo>
                <a:lnTo>
                  <a:pt x="6190" y="1518"/>
                </a:lnTo>
                <a:lnTo>
                  <a:pt x="6208" y="1410"/>
                </a:lnTo>
                <a:lnTo>
                  <a:pt x="6219" y="1296"/>
                </a:lnTo>
                <a:lnTo>
                  <a:pt x="6219" y="1181"/>
                </a:lnTo>
                <a:lnTo>
                  <a:pt x="6219" y="1067"/>
                </a:lnTo>
                <a:lnTo>
                  <a:pt x="6208" y="952"/>
                </a:lnTo>
                <a:lnTo>
                  <a:pt x="6190" y="838"/>
                </a:lnTo>
                <a:lnTo>
                  <a:pt x="6167" y="731"/>
                </a:lnTo>
                <a:lnTo>
                  <a:pt x="6138" y="623"/>
                </a:lnTo>
                <a:lnTo>
                  <a:pt x="6098" y="523"/>
                </a:lnTo>
                <a:lnTo>
                  <a:pt x="6052" y="430"/>
                </a:lnTo>
                <a:lnTo>
                  <a:pt x="5999" y="337"/>
                </a:lnTo>
                <a:lnTo>
                  <a:pt x="5936" y="258"/>
                </a:lnTo>
                <a:lnTo>
                  <a:pt x="5867" y="187"/>
                </a:lnTo>
                <a:lnTo>
                  <a:pt x="5791" y="129"/>
                </a:lnTo>
                <a:lnTo>
                  <a:pt x="5710" y="79"/>
                </a:lnTo>
                <a:lnTo>
                  <a:pt x="5618" y="36"/>
                </a:lnTo>
                <a:lnTo>
                  <a:pt x="5526" y="15"/>
                </a:lnTo>
                <a:lnTo>
                  <a:pt x="542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a:off x="2771610" y="4254860"/>
            <a:ext cx="528856" cy="634500"/>
          </a:xfrm>
          <a:custGeom>
            <a:rect b="b" l="l" r="r" t="t"/>
            <a:pathLst>
              <a:path extrusionOk="0" h="101277" w="54200">
                <a:moveTo>
                  <a:pt x="26760" y="10124"/>
                </a:moveTo>
                <a:lnTo>
                  <a:pt x="28293" y="12384"/>
                </a:lnTo>
                <a:lnTo>
                  <a:pt x="29821" y="14653"/>
                </a:lnTo>
                <a:lnTo>
                  <a:pt x="32878" y="19211"/>
                </a:lnTo>
                <a:lnTo>
                  <a:pt x="34406" y="21490"/>
                </a:lnTo>
                <a:lnTo>
                  <a:pt x="35939" y="23760"/>
                </a:lnTo>
                <a:lnTo>
                  <a:pt x="37472" y="26030"/>
                </a:lnTo>
                <a:lnTo>
                  <a:pt x="39010" y="28290"/>
                </a:lnTo>
                <a:lnTo>
                  <a:pt x="40552" y="30531"/>
                </a:lnTo>
                <a:lnTo>
                  <a:pt x="42095" y="32772"/>
                </a:lnTo>
                <a:lnTo>
                  <a:pt x="43647" y="34984"/>
                </a:lnTo>
                <a:lnTo>
                  <a:pt x="44423" y="36086"/>
                </a:lnTo>
                <a:lnTo>
                  <a:pt x="45204" y="37187"/>
                </a:lnTo>
                <a:lnTo>
                  <a:pt x="45985" y="38279"/>
                </a:lnTo>
                <a:lnTo>
                  <a:pt x="46766" y="39362"/>
                </a:lnTo>
                <a:lnTo>
                  <a:pt x="47552" y="40445"/>
                </a:lnTo>
                <a:lnTo>
                  <a:pt x="48338" y="41518"/>
                </a:lnTo>
                <a:lnTo>
                  <a:pt x="49128" y="42581"/>
                </a:lnTo>
                <a:lnTo>
                  <a:pt x="49919" y="43645"/>
                </a:lnTo>
                <a:lnTo>
                  <a:pt x="50714" y="44699"/>
                </a:lnTo>
                <a:lnTo>
                  <a:pt x="51510" y="45743"/>
                </a:lnTo>
                <a:lnTo>
                  <a:pt x="51326" y="45914"/>
                </a:lnTo>
                <a:lnTo>
                  <a:pt x="51148" y="46085"/>
                </a:lnTo>
                <a:lnTo>
                  <a:pt x="50974" y="46266"/>
                </a:lnTo>
                <a:lnTo>
                  <a:pt x="50796" y="46456"/>
                </a:lnTo>
                <a:lnTo>
                  <a:pt x="50623" y="46646"/>
                </a:lnTo>
                <a:lnTo>
                  <a:pt x="50449" y="46845"/>
                </a:lnTo>
                <a:lnTo>
                  <a:pt x="50102" y="47263"/>
                </a:lnTo>
                <a:lnTo>
                  <a:pt x="49760" y="47700"/>
                </a:lnTo>
                <a:lnTo>
                  <a:pt x="49422" y="48155"/>
                </a:lnTo>
                <a:lnTo>
                  <a:pt x="49085" y="48621"/>
                </a:lnTo>
                <a:lnTo>
                  <a:pt x="48757" y="49114"/>
                </a:lnTo>
                <a:lnTo>
                  <a:pt x="48429" y="49627"/>
                </a:lnTo>
                <a:lnTo>
                  <a:pt x="48106" y="50140"/>
                </a:lnTo>
                <a:lnTo>
                  <a:pt x="47783" y="50681"/>
                </a:lnTo>
                <a:lnTo>
                  <a:pt x="47465" y="51232"/>
                </a:lnTo>
                <a:lnTo>
                  <a:pt x="47152" y="51783"/>
                </a:lnTo>
                <a:lnTo>
                  <a:pt x="46838" y="52353"/>
                </a:lnTo>
                <a:lnTo>
                  <a:pt x="46530" y="52932"/>
                </a:lnTo>
                <a:lnTo>
                  <a:pt x="46221" y="53521"/>
                </a:lnTo>
                <a:lnTo>
                  <a:pt x="45918" y="54109"/>
                </a:lnTo>
                <a:lnTo>
                  <a:pt x="45619" y="54708"/>
                </a:lnTo>
                <a:lnTo>
                  <a:pt x="45026" y="55904"/>
                </a:lnTo>
                <a:lnTo>
                  <a:pt x="44438" y="57110"/>
                </a:lnTo>
                <a:lnTo>
                  <a:pt x="43864" y="58316"/>
                </a:lnTo>
                <a:lnTo>
                  <a:pt x="43290" y="59503"/>
                </a:lnTo>
                <a:lnTo>
                  <a:pt x="42731" y="60662"/>
                </a:lnTo>
                <a:lnTo>
                  <a:pt x="42172" y="61792"/>
                </a:lnTo>
                <a:lnTo>
                  <a:pt x="41897" y="62333"/>
                </a:lnTo>
                <a:lnTo>
                  <a:pt x="41622" y="62865"/>
                </a:lnTo>
                <a:lnTo>
                  <a:pt x="35895" y="73890"/>
                </a:lnTo>
                <a:lnTo>
                  <a:pt x="33037" y="79407"/>
                </a:lnTo>
                <a:lnTo>
                  <a:pt x="30178" y="84934"/>
                </a:lnTo>
                <a:lnTo>
                  <a:pt x="30053" y="85190"/>
                </a:lnTo>
                <a:lnTo>
                  <a:pt x="29903" y="85513"/>
                </a:lnTo>
                <a:lnTo>
                  <a:pt x="29542" y="86320"/>
                </a:lnTo>
                <a:lnTo>
                  <a:pt x="29122" y="87260"/>
                </a:lnTo>
                <a:lnTo>
                  <a:pt x="28896" y="87764"/>
                </a:lnTo>
                <a:lnTo>
                  <a:pt x="28664" y="88267"/>
                </a:lnTo>
                <a:lnTo>
                  <a:pt x="28428" y="88761"/>
                </a:lnTo>
                <a:lnTo>
                  <a:pt x="28187" y="89245"/>
                </a:lnTo>
                <a:lnTo>
                  <a:pt x="27951" y="89691"/>
                </a:lnTo>
                <a:lnTo>
                  <a:pt x="27835" y="89910"/>
                </a:lnTo>
                <a:lnTo>
                  <a:pt x="27720" y="90109"/>
                </a:lnTo>
                <a:lnTo>
                  <a:pt x="27604" y="90289"/>
                </a:lnTo>
                <a:lnTo>
                  <a:pt x="27493" y="90470"/>
                </a:lnTo>
                <a:lnTo>
                  <a:pt x="27387" y="90622"/>
                </a:lnTo>
                <a:lnTo>
                  <a:pt x="27281" y="90764"/>
                </a:lnTo>
                <a:lnTo>
                  <a:pt x="27175" y="90897"/>
                </a:lnTo>
                <a:lnTo>
                  <a:pt x="27078" y="91002"/>
                </a:lnTo>
                <a:lnTo>
                  <a:pt x="26982" y="91087"/>
                </a:lnTo>
                <a:lnTo>
                  <a:pt x="26890" y="91154"/>
                </a:lnTo>
                <a:lnTo>
                  <a:pt x="26775" y="91211"/>
                </a:lnTo>
                <a:lnTo>
                  <a:pt x="26664" y="91268"/>
                </a:lnTo>
                <a:lnTo>
                  <a:pt x="26563" y="91306"/>
                </a:lnTo>
                <a:lnTo>
                  <a:pt x="26461" y="91344"/>
                </a:lnTo>
                <a:lnTo>
                  <a:pt x="26365" y="91363"/>
                </a:lnTo>
                <a:lnTo>
                  <a:pt x="26269" y="91372"/>
                </a:lnTo>
                <a:lnTo>
                  <a:pt x="26182" y="91382"/>
                </a:lnTo>
                <a:lnTo>
                  <a:pt x="26095" y="91372"/>
                </a:lnTo>
                <a:lnTo>
                  <a:pt x="26013" y="91353"/>
                </a:lnTo>
                <a:lnTo>
                  <a:pt x="25931" y="91325"/>
                </a:lnTo>
                <a:lnTo>
                  <a:pt x="25854" y="91296"/>
                </a:lnTo>
                <a:lnTo>
                  <a:pt x="25772" y="91249"/>
                </a:lnTo>
                <a:lnTo>
                  <a:pt x="25700" y="91201"/>
                </a:lnTo>
                <a:lnTo>
                  <a:pt x="25623" y="91135"/>
                </a:lnTo>
                <a:lnTo>
                  <a:pt x="25550" y="91068"/>
                </a:lnTo>
                <a:lnTo>
                  <a:pt x="25478" y="90992"/>
                </a:lnTo>
                <a:lnTo>
                  <a:pt x="25401" y="90907"/>
                </a:lnTo>
                <a:lnTo>
                  <a:pt x="25329" y="90812"/>
                </a:lnTo>
                <a:lnTo>
                  <a:pt x="25179" y="90612"/>
                </a:lnTo>
                <a:lnTo>
                  <a:pt x="25025" y="90384"/>
                </a:lnTo>
                <a:lnTo>
                  <a:pt x="24861" y="90119"/>
                </a:lnTo>
                <a:lnTo>
                  <a:pt x="24499" y="89539"/>
                </a:lnTo>
                <a:lnTo>
                  <a:pt x="24292" y="89216"/>
                </a:lnTo>
                <a:lnTo>
                  <a:pt x="24070" y="88875"/>
                </a:lnTo>
                <a:lnTo>
                  <a:pt x="23116" y="87441"/>
                </a:lnTo>
                <a:lnTo>
                  <a:pt x="22161" y="85997"/>
                </a:lnTo>
                <a:lnTo>
                  <a:pt x="21212" y="84544"/>
                </a:lnTo>
                <a:lnTo>
                  <a:pt x="20267" y="83082"/>
                </a:lnTo>
                <a:lnTo>
                  <a:pt x="19327" y="81610"/>
                </a:lnTo>
                <a:lnTo>
                  <a:pt x="18387" y="80129"/>
                </a:lnTo>
                <a:lnTo>
                  <a:pt x="17447" y="78647"/>
                </a:lnTo>
                <a:lnTo>
                  <a:pt x="16516" y="77156"/>
                </a:lnTo>
                <a:lnTo>
                  <a:pt x="15784" y="75969"/>
                </a:lnTo>
                <a:lnTo>
                  <a:pt x="15056" y="74773"/>
                </a:lnTo>
                <a:lnTo>
                  <a:pt x="14328" y="73567"/>
                </a:lnTo>
                <a:lnTo>
                  <a:pt x="13605" y="72361"/>
                </a:lnTo>
                <a:lnTo>
                  <a:pt x="12886" y="71145"/>
                </a:lnTo>
                <a:lnTo>
                  <a:pt x="12168" y="69920"/>
                </a:lnTo>
                <a:lnTo>
                  <a:pt x="10736" y="67470"/>
                </a:lnTo>
                <a:lnTo>
                  <a:pt x="9305" y="65020"/>
                </a:lnTo>
                <a:lnTo>
                  <a:pt x="7873" y="62570"/>
                </a:lnTo>
                <a:lnTo>
                  <a:pt x="7155" y="61355"/>
                </a:lnTo>
                <a:lnTo>
                  <a:pt x="6432" y="60149"/>
                </a:lnTo>
                <a:lnTo>
                  <a:pt x="5709" y="58943"/>
                </a:lnTo>
                <a:lnTo>
                  <a:pt x="4981" y="57746"/>
                </a:lnTo>
                <a:lnTo>
                  <a:pt x="5699" y="56322"/>
                </a:lnTo>
                <a:lnTo>
                  <a:pt x="6417" y="54898"/>
                </a:lnTo>
                <a:lnTo>
                  <a:pt x="7131" y="53473"/>
                </a:lnTo>
                <a:lnTo>
                  <a:pt x="7844" y="52039"/>
                </a:lnTo>
                <a:lnTo>
                  <a:pt x="8553" y="50605"/>
                </a:lnTo>
                <a:lnTo>
                  <a:pt x="9257" y="49162"/>
                </a:lnTo>
                <a:lnTo>
                  <a:pt x="9965" y="47719"/>
                </a:lnTo>
                <a:lnTo>
                  <a:pt x="10669" y="46275"/>
                </a:lnTo>
                <a:lnTo>
                  <a:pt x="11368" y="44822"/>
                </a:lnTo>
                <a:lnTo>
                  <a:pt x="12067" y="43360"/>
                </a:lnTo>
                <a:lnTo>
                  <a:pt x="12761" y="41897"/>
                </a:lnTo>
                <a:lnTo>
                  <a:pt x="13455" y="40435"/>
                </a:lnTo>
                <a:lnTo>
                  <a:pt x="14149" y="38963"/>
                </a:lnTo>
                <a:lnTo>
                  <a:pt x="14834" y="37491"/>
                </a:lnTo>
                <a:lnTo>
                  <a:pt x="15523" y="36010"/>
                </a:lnTo>
                <a:lnTo>
                  <a:pt x="16208" y="34519"/>
                </a:lnTo>
                <a:lnTo>
                  <a:pt x="16888" y="33038"/>
                </a:lnTo>
                <a:lnTo>
                  <a:pt x="17567" y="31537"/>
                </a:lnTo>
                <a:lnTo>
                  <a:pt x="18242" y="30037"/>
                </a:lnTo>
                <a:lnTo>
                  <a:pt x="18912" y="28536"/>
                </a:lnTo>
                <a:lnTo>
                  <a:pt x="19582" y="27027"/>
                </a:lnTo>
                <a:lnTo>
                  <a:pt x="20252" y="25517"/>
                </a:lnTo>
                <a:lnTo>
                  <a:pt x="20918" y="23997"/>
                </a:lnTo>
                <a:lnTo>
                  <a:pt x="21578" y="22478"/>
                </a:lnTo>
                <a:lnTo>
                  <a:pt x="22239" y="20949"/>
                </a:lnTo>
                <a:lnTo>
                  <a:pt x="22894" y="19420"/>
                </a:lnTo>
                <a:lnTo>
                  <a:pt x="23545" y="17882"/>
                </a:lnTo>
                <a:lnTo>
                  <a:pt x="24196" y="16344"/>
                </a:lnTo>
                <a:lnTo>
                  <a:pt x="24842" y="14796"/>
                </a:lnTo>
                <a:lnTo>
                  <a:pt x="25483" y="13238"/>
                </a:lnTo>
                <a:lnTo>
                  <a:pt x="26124" y="11681"/>
                </a:lnTo>
                <a:lnTo>
                  <a:pt x="26760" y="10124"/>
                </a:lnTo>
                <a:close/>
                <a:moveTo>
                  <a:pt x="26158" y="1"/>
                </a:moveTo>
                <a:lnTo>
                  <a:pt x="26056" y="10"/>
                </a:lnTo>
                <a:lnTo>
                  <a:pt x="25950" y="39"/>
                </a:lnTo>
                <a:lnTo>
                  <a:pt x="25849" y="67"/>
                </a:lnTo>
                <a:lnTo>
                  <a:pt x="25748" y="105"/>
                </a:lnTo>
                <a:lnTo>
                  <a:pt x="25647" y="162"/>
                </a:lnTo>
                <a:lnTo>
                  <a:pt x="25550" y="229"/>
                </a:lnTo>
                <a:lnTo>
                  <a:pt x="25454" y="305"/>
                </a:lnTo>
                <a:lnTo>
                  <a:pt x="25362" y="400"/>
                </a:lnTo>
                <a:lnTo>
                  <a:pt x="25266" y="504"/>
                </a:lnTo>
                <a:lnTo>
                  <a:pt x="25179" y="618"/>
                </a:lnTo>
                <a:lnTo>
                  <a:pt x="25092" y="751"/>
                </a:lnTo>
                <a:lnTo>
                  <a:pt x="25010" y="893"/>
                </a:lnTo>
                <a:lnTo>
                  <a:pt x="24928" y="1055"/>
                </a:lnTo>
                <a:lnTo>
                  <a:pt x="24851" y="1226"/>
                </a:lnTo>
                <a:lnTo>
                  <a:pt x="23410" y="4663"/>
                </a:lnTo>
                <a:lnTo>
                  <a:pt x="22692" y="6373"/>
                </a:lnTo>
                <a:lnTo>
                  <a:pt x="21964" y="8072"/>
                </a:lnTo>
                <a:lnTo>
                  <a:pt x="21241" y="9772"/>
                </a:lnTo>
                <a:lnTo>
                  <a:pt x="20513" y="11472"/>
                </a:lnTo>
                <a:lnTo>
                  <a:pt x="19780" y="13162"/>
                </a:lnTo>
                <a:lnTo>
                  <a:pt x="19047" y="14853"/>
                </a:lnTo>
                <a:lnTo>
                  <a:pt x="18315" y="16533"/>
                </a:lnTo>
                <a:lnTo>
                  <a:pt x="17577" y="18214"/>
                </a:lnTo>
                <a:lnTo>
                  <a:pt x="16835" y="19886"/>
                </a:lnTo>
                <a:lnTo>
                  <a:pt x="16092" y="21557"/>
                </a:lnTo>
                <a:lnTo>
                  <a:pt x="15350" y="23228"/>
                </a:lnTo>
                <a:lnTo>
                  <a:pt x="14603" y="24890"/>
                </a:lnTo>
                <a:lnTo>
                  <a:pt x="13851" y="26542"/>
                </a:lnTo>
                <a:lnTo>
                  <a:pt x="13099" y="28195"/>
                </a:lnTo>
                <a:lnTo>
                  <a:pt x="12347" y="29837"/>
                </a:lnTo>
                <a:lnTo>
                  <a:pt x="11590" y="31480"/>
                </a:lnTo>
                <a:lnTo>
                  <a:pt x="10828" y="33123"/>
                </a:lnTo>
                <a:lnTo>
                  <a:pt x="10062" y="34747"/>
                </a:lnTo>
                <a:lnTo>
                  <a:pt x="9295" y="36380"/>
                </a:lnTo>
                <a:lnTo>
                  <a:pt x="8529" y="37995"/>
                </a:lnTo>
                <a:lnTo>
                  <a:pt x="7757" y="39618"/>
                </a:lnTo>
                <a:lnTo>
                  <a:pt x="6981" y="41223"/>
                </a:lnTo>
                <a:lnTo>
                  <a:pt x="6200" y="42828"/>
                </a:lnTo>
                <a:lnTo>
                  <a:pt x="5419" y="44433"/>
                </a:lnTo>
                <a:lnTo>
                  <a:pt x="4634" y="46028"/>
                </a:lnTo>
                <a:lnTo>
                  <a:pt x="3848" y="47624"/>
                </a:lnTo>
                <a:lnTo>
                  <a:pt x="3052" y="49200"/>
                </a:lnTo>
                <a:lnTo>
                  <a:pt x="2257" y="50786"/>
                </a:lnTo>
                <a:lnTo>
                  <a:pt x="1462" y="52353"/>
                </a:lnTo>
                <a:lnTo>
                  <a:pt x="656" y="53929"/>
                </a:lnTo>
                <a:lnTo>
                  <a:pt x="589" y="54062"/>
                </a:lnTo>
                <a:lnTo>
                  <a:pt x="526" y="54204"/>
                </a:lnTo>
                <a:lnTo>
                  <a:pt x="464" y="54347"/>
                </a:lnTo>
                <a:lnTo>
                  <a:pt x="411" y="54489"/>
                </a:lnTo>
                <a:lnTo>
                  <a:pt x="358" y="54632"/>
                </a:lnTo>
                <a:lnTo>
                  <a:pt x="309" y="54774"/>
                </a:lnTo>
                <a:lnTo>
                  <a:pt x="266" y="54917"/>
                </a:lnTo>
                <a:lnTo>
                  <a:pt x="223" y="55069"/>
                </a:lnTo>
                <a:lnTo>
                  <a:pt x="184" y="55211"/>
                </a:lnTo>
                <a:lnTo>
                  <a:pt x="150" y="55363"/>
                </a:lnTo>
                <a:lnTo>
                  <a:pt x="121" y="55515"/>
                </a:lnTo>
                <a:lnTo>
                  <a:pt x="97" y="55667"/>
                </a:lnTo>
                <a:lnTo>
                  <a:pt x="73" y="55809"/>
                </a:lnTo>
                <a:lnTo>
                  <a:pt x="54" y="55961"/>
                </a:lnTo>
                <a:lnTo>
                  <a:pt x="35" y="56113"/>
                </a:lnTo>
                <a:lnTo>
                  <a:pt x="25" y="56265"/>
                </a:lnTo>
                <a:lnTo>
                  <a:pt x="15" y="56417"/>
                </a:lnTo>
                <a:lnTo>
                  <a:pt x="6" y="56569"/>
                </a:lnTo>
                <a:lnTo>
                  <a:pt x="1" y="56711"/>
                </a:lnTo>
                <a:lnTo>
                  <a:pt x="1" y="56863"/>
                </a:lnTo>
                <a:lnTo>
                  <a:pt x="6" y="57015"/>
                </a:lnTo>
                <a:lnTo>
                  <a:pt x="11" y="57167"/>
                </a:lnTo>
                <a:lnTo>
                  <a:pt x="30" y="57462"/>
                </a:lnTo>
                <a:lnTo>
                  <a:pt x="59" y="57746"/>
                </a:lnTo>
                <a:lnTo>
                  <a:pt x="97" y="58041"/>
                </a:lnTo>
                <a:lnTo>
                  <a:pt x="150" y="58316"/>
                </a:lnTo>
                <a:lnTo>
                  <a:pt x="208" y="58592"/>
                </a:lnTo>
                <a:lnTo>
                  <a:pt x="203" y="58781"/>
                </a:lnTo>
                <a:lnTo>
                  <a:pt x="203" y="58981"/>
                </a:lnTo>
                <a:lnTo>
                  <a:pt x="208" y="59171"/>
                </a:lnTo>
                <a:lnTo>
                  <a:pt x="218" y="59370"/>
                </a:lnTo>
                <a:lnTo>
                  <a:pt x="237" y="59570"/>
                </a:lnTo>
                <a:lnTo>
                  <a:pt x="256" y="59769"/>
                </a:lnTo>
                <a:lnTo>
                  <a:pt x="285" y="59969"/>
                </a:lnTo>
                <a:lnTo>
                  <a:pt x="324" y="60168"/>
                </a:lnTo>
                <a:lnTo>
                  <a:pt x="362" y="60367"/>
                </a:lnTo>
                <a:lnTo>
                  <a:pt x="411" y="60567"/>
                </a:lnTo>
                <a:lnTo>
                  <a:pt x="464" y="60757"/>
                </a:lnTo>
                <a:lnTo>
                  <a:pt x="526" y="60956"/>
                </a:lnTo>
                <a:lnTo>
                  <a:pt x="594" y="61156"/>
                </a:lnTo>
                <a:lnTo>
                  <a:pt x="671" y="61345"/>
                </a:lnTo>
                <a:lnTo>
                  <a:pt x="758" y="61535"/>
                </a:lnTo>
                <a:lnTo>
                  <a:pt x="844" y="61735"/>
                </a:lnTo>
                <a:lnTo>
                  <a:pt x="1331" y="62694"/>
                </a:lnTo>
                <a:lnTo>
                  <a:pt x="1823" y="63653"/>
                </a:lnTo>
                <a:lnTo>
                  <a:pt x="2320" y="64612"/>
                </a:lnTo>
                <a:lnTo>
                  <a:pt x="2816" y="65552"/>
                </a:lnTo>
                <a:lnTo>
                  <a:pt x="3317" y="66492"/>
                </a:lnTo>
                <a:lnTo>
                  <a:pt x="3824" y="67423"/>
                </a:lnTo>
                <a:lnTo>
                  <a:pt x="4335" y="68354"/>
                </a:lnTo>
                <a:lnTo>
                  <a:pt x="4846" y="69275"/>
                </a:lnTo>
                <a:lnTo>
                  <a:pt x="5361" y="70196"/>
                </a:lnTo>
                <a:lnTo>
                  <a:pt x="5882" y="71107"/>
                </a:lnTo>
                <a:lnTo>
                  <a:pt x="6403" y="72010"/>
                </a:lnTo>
                <a:lnTo>
                  <a:pt x="6928" y="72912"/>
                </a:lnTo>
                <a:lnTo>
                  <a:pt x="7454" y="73804"/>
                </a:lnTo>
                <a:lnTo>
                  <a:pt x="7984" y="74697"/>
                </a:lnTo>
                <a:lnTo>
                  <a:pt x="8514" y="75590"/>
                </a:lnTo>
                <a:lnTo>
                  <a:pt x="9049" y="76473"/>
                </a:lnTo>
                <a:lnTo>
                  <a:pt x="10119" y="78220"/>
                </a:lnTo>
                <a:lnTo>
                  <a:pt x="11199" y="79958"/>
                </a:lnTo>
                <a:lnTo>
                  <a:pt x="12284" y="81686"/>
                </a:lnTo>
                <a:lnTo>
                  <a:pt x="13369" y="83395"/>
                </a:lnTo>
                <a:lnTo>
                  <a:pt x="14458" y="85105"/>
                </a:lnTo>
                <a:lnTo>
                  <a:pt x="15547" y="86795"/>
                </a:lnTo>
                <a:lnTo>
                  <a:pt x="17722" y="90166"/>
                </a:lnTo>
                <a:lnTo>
                  <a:pt x="17967" y="90555"/>
                </a:lnTo>
                <a:lnTo>
                  <a:pt x="18223" y="90973"/>
                </a:lnTo>
                <a:lnTo>
                  <a:pt x="18488" y="91420"/>
                </a:lnTo>
                <a:lnTo>
                  <a:pt x="18753" y="91885"/>
                </a:lnTo>
                <a:lnTo>
                  <a:pt x="19312" y="92863"/>
                </a:lnTo>
                <a:lnTo>
                  <a:pt x="19886" y="93879"/>
                </a:lnTo>
                <a:lnTo>
                  <a:pt x="20484" y="94924"/>
                </a:lnTo>
                <a:lnTo>
                  <a:pt x="20792" y="95446"/>
                </a:lnTo>
                <a:lnTo>
                  <a:pt x="21101" y="95968"/>
                </a:lnTo>
                <a:lnTo>
                  <a:pt x="21414" y="96481"/>
                </a:lnTo>
                <a:lnTo>
                  <a:pt x="21732" y="96984"/>
                </a:lnTo>
                <a:lnTo>
                  <a:pt x="22055" y="97469"/>
                </a:lnTo>
                <a:lnTo>
                  <a:pt x="22383" y="97943"/>
                </a:lnTo>
                <a:lnTo>
                  <a:pt x="22711" y="98399"/>
                </a:lnTo>
                <a:lnTo>
                  <a:pt x="22875" y="98618"/>
                </a:lnTo>
                <a:lnTo>
                  <a:pt x="23039" y="98826"/>
                </a:lnTo>
                <a:lnTo>
                  <a:pt x="23207" y="99035"/>
                </a:lnTo>
                <a:lnTo>
                  <a:pt x="23376" y="99235"/>
                </a:lnTo>
                <a:lnTo>
                  <a:pt x="23545" y="99425"/>
                </a:lnTo>
                <a:lnTo>
                  <a:pt x="23714" y="99615"/>
                </a:lnTo>
                <a:lnTo>
                  <a:pt x="23882" y="99795"/>
                </a:lnTo>
                <a:lnTo>
                  <a:pt x="24051" y="99966"/>
                </a:lnTo>
                <a:lnTo>
                  <a:pt x="24220" y="100127"/>
                </a:lnTo>
                <a:lnTo>
                  <a:pt x="24393" y="100279"/>
                </a:lnTo>
                <a:lnTo>
                  <a:pt x="24562" y="100422"/>
                </a:lnTo>
                <a:lnTo>
                  <a:pt x="24736" y="100555"/>
                </a:lnTo>
                <a:lnTo>
                  <a:pt x="24904" y="100678"/>
                </a:lnTo>
                <a:lnTo>
                  <a:pt x="25078" y="100792"/>
                </a:lnTo>
                <a:lnTo>
                  <a:pt x="25251" y="100887"/>
                </a:lnTo>
                <a:lnTo>
                  <a:pt x="25420" y="100982"/>
                </a:lnTo>
                <a:lnTo>
                  <a:pt x="25594" y="101058"/>
                </a:lnTo>
                <a:lnTo>
                  <a:pt x="25767" y="101125"/>
                </a:lnTo>
                <a:lnTo>
                  <a:pt x="25941" y="101181"/>
                </a:lnTo>
                <a:lnTo>
                  <a:pt x="26114" y="101229"/>
                </a:lnTo>
                <a:lnTo>
                  <a:pt x="26288" y="101257"/>
                </a:lnTo>
                <a:lnTo>
                  <a:pt x="26461" y="101267"/>
                </a:lnTo>
                <a:lnTo>
                  <a:pt x="26635" y="101276"/>
                </a:lnTo>
                <a:lnTo>
                  <a:pt x="26809" y="101257"/>
                </a:lnTo>
                <a:lnTo>
                  <a:pt x="26982" y="101238"/>
                </a:lnTo>
                <a:lnTo>
                  <a:pt x="27156" y="101191"/>
                </a:lnTo>
                <a:lnTo>
                  <a:pt x="27329" y="101134"/>
                </a:lnTo>
                <a:lnTo>
                  <a:pt x="27503" y="101058"/>
                </a:lnTo>
                <a:lnTo>
                  <a:pt x="27676" y="100973"/>
                </a:lnTo>
                <a:lnTo>
                  <a:pt x="27850" y="100868"/>
                </a:lnTo>
                <a:lnTo>
                  <a:pt x="27970" y="100783"/>
                </a:lnTo>
                <a:lnTo>
                  <a:pt x="28091" y="100697"/>
                </a:lnTo>
                <a:lnTo>
                  <a:pt x="28211" y="100593"/>
                </a:lnTo>
                <a:lnTo>
                  <a:pt x="28332" y="100488"/>
                </a:lnTo>
                <a:lnTo>
                  <a:pt x="28452" y="100374"/>
                </a:lnTo>
                <a:lnTo>
                  <a:pt x="28573" y="100260"/>
                </a:lnTo>
                <a:lnTo>
                  <a:pt x="28689" y="100127"/>
                </a:lnTo>
                <a:lnTo>
                  <a:pt x="28809" y="99994"/>
                </a:lnTo>
                <a:lnTo>
                  <a:pt x="29045" y="99719"/>
                </a:lnTo>
                <a:lnTo>
                  <a:pt x="29277" y="99406"/>
                </a:lnTo>
                <a:lnTo>
                  <a:pt x="29508" y="99083"/>
                </a:lnTo>
                <a:lnTo>
                  <a:pt x="29739" y="98732"/>
                </a:lnTo>
                <a:lnTo>
                  <a:pt x="29966" y="98371"/>
                </a:lnTo>
                <a:lnTo>
                  <a:pt x="30193" y="97991"/>
                </a:lnTo>
                <a:lnTo>
                  <a:pt x="30419" y="97592"/>
                </a:lnTo>
                <a:lnTo>
                  <a:pt x="30641" y="97174"/>
                </a:lnTo>
                <a:lnTo>
                  <a:pt x="30858" y="96756"/>
                </a:lnTo>
                <a:lnTo>
                  <a:pt x="31080" y="96319"/>
                </a:lnTo>
                <a:lnTo>
                  <a:pt x="31297" y="95883"/>
                </a:lnTo>
                <a:lnTo>
                  <a:pt x="31509" y="95427"/>
                </a:lnTo>
                <a:lnTo>
                  <a:pt x="31726" y="94971"/>
                </a:lnTo>
                <a:lnTo>
                  <a:pt x="31933" y="94515"/>
                </a:lnTo>
                <a:lnTo>
                  <a:pt x="32347" y="93585"/>
                </a:lnTo>
                <a:lnTo>
                  <a:pt x="32757" y="92664"/>
                </a:lnTo>
                <a:lnTo>
                  <a:pt x="33152" y="91752"/>
                </a:lnTo>
                <a:lnTo>
                  <a:pt x="33543" y="90869"/>
                </a:lnTo>
                <a:lnTo>
                  <a:pt x="33924" y="90024"/>
                </a:lnTo>
                <a:lnTo>
                  <a:pt x="34112" y="89615"/>
                </a:lnTo>
                <a:lnTo>
                  <a:pt x="34295" y="89226"/>
                </a:lnTo>
                <a:lnTo>
                  <a:pt x="34478" y="88856"/>
                </a:lnTo>
                <a:lnTo>
                  <a:pt x="34657" y="88504"/>
                </a:lnTo>
                <a:lnTo>
                  <a:pt x="36503" y="84924"/>
                </a:lnTo>
                <a:lnTo>
                  <a:pt x="38344" y="81344"/>
                </a:lnTo>
                <a:lnTo>
                  <a:pt x="42032" y="74165"/>
                </a:lnTo>
                <a:lnTo>
                  <a:pt x="42413" y="73443"/>
                </a:lnTo>
                <a:lnTo>
                  <a:pt x="42803" y="72703"/>
                </a:lnTo>
                <a:lnTo>
                  <a:pt x="43208" y="71962"/>
                </a:lnTo>
                <a:lnTo>
                  <a:pt x="43623" y="71221"/>
                </a:lnTo>
                <a:lnTo>
                  <a:pt x="44047" y="70462"/>
                </a:lnTo>
                <a:lnTo>
                  <a:pt x="44481" y="69702"/>
                </a:lnTo>
                <a:lnTo>
                  <a:pt x="45363" y="68164"/>
                </a:lnTo>
                <a:lnTo>
                  <a:pt x="46260" y="66587"/>
                </a:lnTo>
                <a:lnTo>
                  <a:pt x="46713" y="65790"/>
                </a:lnTo>
                <a:lnTo>
                  <a:pt x="47166" y="64982"/>
                </a:lnTo>
                <a:lnTo>
                  <a:pt x="47614" y="64175"/>
                </a:lnTo>
                <a:lnTo>
                  <a:pt x="48063" y="63349"/>
                </a:lnTo>
                <a:lnTo>
                  <a:pt x="48506" y="62513"/>
                </a:lnTo>
                <a:lnTo>
                  <a:pt x="48945" y="61678"/>
                </a:lnTo>
                <a:lnTo>
                  <a:pt x="49379" y="60823"/>
                </a:lnTo>
                <a:lnTo>
                  <a:pt x="49803" y="59969"/>
                </a:lnTo>
                <a:lnTo>
                  <a:pt x="50218" y="59104"/>
                </a:lnTo>
                <a:lnTo>
                  <a:pt x="50420" y="58668"/>
                </a:lnTo>
                <a:lnTo>
                  <a:pt x="50618" y="58221"/>
                </a:lnTo>
                <a:lnTo>
                  <a:pt x="50815" y="57784"/>
                </a:lnTo>
                <a:lnTo>
                  <a:pt x="51013" y="57338"/>
                </a:lnTo>
                <a:lnTo>
                  <a:pt x="51201" y="56892"/>
                </a:lnTo>
                <a:lnTo>
                  <a:pt x="51389" y="56445"/>
                </a:lnTo>
                <a:lnTo>
                  <a:pt x="51572" y="55990"/>
                </a:lnTo>
                <a:lnTo>
                  <a:pt x="51755" y="55534"/>
                </a:lnTo>
                <a:lnTo>
                  <a:pt x="51929" y="55078"/>
                </a:lnTo>
                <a:lnTo>
                  <a:pt x="52102" y="54622"/>
                </a:lnTo>
                <a:lnTo>
                  <a:pt x="52271" y="54157"/>
                </a:lnTo>
                <a:lnTo>
                  <a:pt x="52430" y="53692"/>
                </a:lnTo>
                <a:lnTo>
                  <a:pt x="52589" y="53226"/>
                </a:lnTo>
                <a:lnTo>
                  <a:pt x="52744" y="52751"/>
                </a:lnTo>
                <a:lnTo>
                  <a:pt x="52893" y="52277"/>
                </a:lnTo>
                <a:lnTo>
                  <a:pt x="53038" y="51802"/>
                </a:lnTo>
                <a:lnTo>
                  <a:pt x="53173" y="51327"/>
                </a:lnTo>
                <a:lnTo>
                  <a:pt x="53308" y="50843"/>
                </a:lnTo>
                <a:lnTo>
                  <a:pt x="53433" y="50358"/>
                </a:lnTo>
                <a:lnTo>
                  <a:pt x="53553" y="49874"/>
                </a:lnTo>
                <a:lnTo>
                  <a:pt x="53669" y="49380"/>
                </a:lnTo>
                <a:lnTo>
                  <a:pt x="53780" y="48896"/>
                </a:lnTo>
                <a:lnTo>
                  <a:pt x="53881" y="48393"/>
                </a:lnTo>
                <a:lnTo>
                  <a:pt x="53978" y="47899"/>
                </a:lnTo>
                <a:lnTo>
                  <a:pt x="54069" y="47396"/>
                </a:lnTo>
                <a:lnTo>
                  <a:pt x="54151" y="46892"/>
                </a:lnTo>
                <a:lnTo>
                  <a:pt x="54166" y="46788"/>
                </a:lnTo>
                <a:lnTo>
                  <a:pt x="54175" y="46683"/>
                </a:lnTo>
                <a:lnTo>
                  <a:pt x="54185" y="46579"/>
                </a:lnTo>
                <a:lnTo>
                  <a:pt x="54185" y="46475"/>
                </a:lnTo>
                <a:lnTo>
                  <a:pt x="54185" y="46370"/>
                </a:lnTo>
                <a:lnTo>
                  <a:pt x="54185" y="46266"/>
                </a:lnTo>
                <a:lnTo>
                  <a:pt x="54175" y="46161"/>
                </a:lnTo>
                <a:lnTo>
                  <a:pt x="54166" y="46057"/>
                </a:lnTo>
                <a:lnTo>
                  <a:pt x="54156" y="45962"/>
                </a:lnTo>
                <a:lnTo>
                  <a:pt x="54142" y="45867"/>
                </a:lnTo>
                <a:lnTo>
                  <a:pt x="54103" y="45677"/>
                </a:lnTo>
                <a:lnTo>
                  <a:pt x="54055" y="45496"/>
                </a:lnTo>
                <a:lnTo>
                  <a:pt x="53997" y="45335"/>
                </a:lnTo>
                <a:lnTo>
                  <a:pt x="54045" y="45136"/>
                </a:lnTo>
                <a:lnTo>
                  <a:pt x="54093" y="44936"/>
                </a:lnTo>
                <a:lnTo>
                  <a:pt x="54127" y="44737"/>
                </a:lnTo>
                <a:lnTo>
                  <a:pt x="54161" y="44528"/>
                </a:lnTo>
                <a:lnTo>
                  <a:pt x="54180" y="44319"/>
                </a:lnTo>
                <a:lnTo>
                  <a:pt x="54195" y="44101"/>
                </a:lnTo>
                <a:lnTo>
                  <a:pt x="54199" y="43892"/>
                </a:lnTo>
                <a:lnTo>
                  <a:pt x="54195" y="43673"/>
                </a:lnTo>
                <a:lnTo>
                  <a:pt x="54175" y="43464"/>
                </a:lnTo>
                <a:lnTo>
                  <a:pt x="54151" y="43255"/>
                </a:lnTo>
                <a:lnTo>
                  <a:pt x="54118" y="43046"/>
                </a:lnTo>
                <a:lnTo>
                  <a:pt x="54074" y="42838"/>
                </a:lnTo>
                <a:lnTo>
                  <a:pt x="54016" y="42638"/>
                </a:lnTo>
                <a:lnTo>
                  <a:pt x="53983" y="42543"/>
                </a:lnTo>
                <a:lnTo>
                  <a:pt x="53944" y="42448"/>
                </a:lnTo>
                <a:lnTo>
                  <a:pt x="53905" y="42353"/>
                </a:lnTo>
                <a:lnTo>
                  <a:pt x="53867" y="42268"/>
                </a:lnTo>
                <a:lnTo>
                  <a:pt x="53819" y="42173"/>
                </a:lnTo>
                <a:lnTo>
                  <a:pt x="53770" y="42087"/>
                </a:lnTo>
                <a:lnTo>
                  <a:pt x="52994" y="40739"/>
                </a:lnTo>
                <a:lnTo>
                  <a:pt x="52218" y="39400"/>
                </a:lnTo>
                <a:lnTo>
                  <a:pt x="51432" y="38071"/>
                </a:lnTo>
                <a:lnTo>
                  <a:pt x="50647" y="36751"/>
                </a:lnTo>
                <a:lnTo>
                  <a:pt x="49856" y="35431"/>
                </a:lnTo>
                <a:lnTo>
                  <a:pt x="49061" y="34120"/>
                </a:lnTo>
                <a:lnTo>
                  <a:pt x="48265" y="32819"/>
                </a:lnTo>
                <a:lnTo>
                  <a:pt x="47465" y="31518"/>
                </a:lnTo>
                <a:lnTo>
                  <a:pt x="46665" y="30227"/>
                </a:lnTo>
                <a:lnTo>
                  <a:pt x="45860" y="28935"/>
                </a:lnTo>
                <a:lnTo>
                  <a:pt x="45055" y="27653"/>
                </a:lnTo>
                <a:lnTo>
                  <a:pt x="44250" y="26371"/>
                </a:lnTo>
                <a:lnTo>
                  <a:pt x="42625" y="23826"/>
                </a:lnTo>
                <a:lnTo>
                  <a:pt x="41001" y="21291"/>
                </a:lnTo>
                <a:lnTo>
                  <a:pt x="39366" y="18775"/>
                </a:lnTo>
                <a:lnTo>
                  <a:pt x="37732" y="16258"/>
                </a:lnTo>
                <a:lnTo>
                  <a:pt x="34454" y="11254"/>
                </a:lnTo>
                <a:lnTo>
                  <a:pt x="31181" y="6249"/>
                </a:lnTo>
                <a:lnTo>
                  <a:pt x="29547" y="3742"/>
                </a:lnTo>
                <a:lnTo>
                  <a:pt x="27922" y="1226"/>
                </a:lnTo>
                <a:lnTo>
                  <a:pt x="27840" y="1112"/>
                </a:lnTo>
                <a:lnTo>
                  <a:pt x="27753" y="988"/>
                </a:lnTo>
                <a:lnTo>
                  <a:pt x="27667" y="884"/>
                </a:lnTo>
                <a:lnTo>
                  <a:pt x="27580" y="770"/>
                </a:lnTo>
                <a:lnTo>
                  <a:pt x="27488" y="675"/>
                </a:lnTo>
                <a:lnTo>
                  <a:pt x="27392" y="580"/>
                </a:lnTo>
                <a:lnTo>
                  <a:pt x="27295" y="485"/>
                </a:lnTo>
                <a:lnTo>
                  <a:pt x="27199" y="400"/>
                </a:lnTo>
                <a:lnTo>
                  <a:pt x="27098" y="324"/>
                </a:lnTo>
                <a:lnTo>
                  <a:pt x="26997" y="257"/>
                </a:lnTo>
                <a:lnTo>
                  <a:pt x="26895" y="200"/>
                </a:lnTo>
                <a:lnTo>
                  <a:pt x="26789" y="143"/>
                </a:lnTo>
                <a:lnTo>
                  <a:pt x="26683" y="96"/>
                </a:lnTo>
                <a:lnTo>
                  <a:pt x="26582" y="58"/>
                </a:lnTo>
                <a:lnTo>
                  <a:pt x="26476" y="29"/>
                </a:lnTo>
                <a:lnTo>
                  <a:pt x="26370" y="10"/>
                </a:lnTo>
                <a:lnTo>
                  <a:pt x="2626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rot="10800000">
            <a:off x="4022400" y="4089386"/>
            <a:ext cx="901995" cy="427667"/>
          </a:xfrm>
          <a:custGeom>
            <a:rect b="b" l="l" r="r" t="t"/>
            <a:pathLst>
              <a:path extrusionOk="0" h="46714" w="302176">
                <a:moveTo>
                  <a:pt x="39083" y="1"/>
                </a:moveTo>
                <a:lnTo>
                  <a:pt x="38522" y="9"/>
                </a:lnTo>
                <a:lnTo>
                  <a:pt x="37960" y="24"/>
                </a:lnTo>
                <a:lnTo>
                  <a:pt x="37398" y="47"/>
                </a:lnTo>
                <a:lnTo>
                  <a:pt x="36863" y="78"/>
                </a:lnTo>
                <a:lnTo>
                  <a:pt x="36328" y="124"/>
                </a:lnTo>
                <a:lnTo>
                  <a:pt x="35820" y="171"/>
                </a:lnTo>
                <a:lnTo>
                  <a:pt x="35338" y="232"/>
                </a:lnTo>
                <a:lnTo>
                  <a:pt x="34857" y="294"/>
                </a:lnTo>
                <a:lnTo>
                  <a:pt x="34402" y="371"/>
                </a:lnTo>
                <a:lnTo>
                  <a:pt x="33867" y="364"/>
                </a:lnTo>
                <a:lnTo>
                  <a:pt x="33305" y="371"/>
                </a:lnTo>
                <a:lnTo>
                  <a:pt x="32770" y="395"/>
                </a:lnTo>
                <a:lnTo>
                  <a:pt x="32208" y="425"/>
                </a:lnTo>
                <a:lnTo>
                  <a:pt x="31005" y="534"/>
                </a:lnTo>
                <a:lnTo>
                  <a:pt x="29774" y="649"/>
                </a:lnTo>
                <a:lnTo>
                  <a:pt x="28570" y="788"/>
                </a:lnTo>
                <a:lnTo>
                  <a:pt x="27340" y="950"/>
                </a:lnTo>
                <a:lnTo>
                  <a:pt x="26136" y="1120"/>
                </a:lnTo>
                <a:lnTo>
                  <a:pt x="24932" y="1313"/>
                </a:lnTo>
                <a:lnTo>
                  <a:pt x="23729" y="1514"/>
                </a:lnTo>
                <a:lnTo>
                  <a:pt x="22525" y="1738"/>
                </a:lnTo>
                <a:lnTo>
                  <a:pt x="21348" y="1969"/>
                </a:lnTo>
                <a:lnTo>
                  <a:pt x="20197" y="2216"/>
                </a:lnTo>
                <a:lnTo>
                  <a:pt x="19074" y="2471"/>
                </a:lnTo>
                <a:lnTo>
                  <a:pt x="17950" y="2749"/>
                </a:lnTo>
                <a:lnTo>
                  <a:pt x="16854" y="3027"/>
                </a:lnTo>
                <a:lnTo>
                  <a:pt x="15810" y="3320"/>
                </a:lnTo>
                <a:lnTo>
                  <a:pt x="14767" y="3629"/>
                </a:lnTo>
                <a:lnTo>
                  <a:pt x="13777" y="3946"/>
                </a:lnTo>
                <a:lnTo>
                  <a:pt x="12814" y="4262"/>
                </a:lnTo>
                <a:lnTo>
                  <a:pt x="11905" y="4594"/>
                </a:lnTo>
                <a:lnTo>
                  <a:pt x="11022" y="4934"/>
                </a:lnTo>
                <a:lnTo>
                  <a:pt x="10193" y="5281"/>
                </a:lnTo>
                <a:lnTo>
                  <a:pt x="9390" y="5636"/>
                </a:lnTo>
                <a:lnTo>
                  <a:pt x="8668" y="5999"/>
                </a:lnTo>
                <a:lnTo>
                  <a:pt x="7972" y="6362"/>
                </a:lnTo>
                <a:lnTo>
                  <a:pt x="7357" y="6733"/>
                </a:lnTo>
                <a:lnTo>
                  <a:pt x="6795" y="7103"/>
                </a:lnTo>
                <a:lnTo>
                  <a:pt x="6287" y="7481"/>
                </a:lnTo>
                <a:lnTo>
                  <a:pt x="6046" y="7667"/>
                </a:lnTo>
                <a:lnTo>
                  <a:pt x="5832" y="7860"/>
                </a:lnTo>
                <a:lnTo>
                  <a:pt x="5645" y="8053"/>
                </a:lnTo>
                <a:lnTo>
                  <a:pt x="5458" y="8238"/>
                </a:lnTo>
                <a:lnTo>
                  <a:pt x="5297" y="8431"/>
                </a:lnTo>
                <a:lnTo>
                  <a:pt x="5164" y="8624"/>
                </a:lnTo>
                <a:lnTo>
                  <a:pt x="5030" y="8817"/>
                </a:lnTo>
                <a:lnTo>
                  <a:pt x="4923" y="9010"/>
                </a:lnTo>
                <a:lnTo>
                  <a:pt x="4843" y="9203"/>
                </a:lnTo>
                <a:lnTo>
                  <a:pt x="4762" y="9396"/>
                </a:lnTo>
                <a:lnTo>
                  <a:pt x="4736" y="9581"/>
                </a:lnTo>
                <a:lnTo>
                  <a:pt x="4709" y="9774"/>
                </a:lnTo>
                <a:lnTo>
                  <a:pt x="4174" y="9921"/>
                </a:lnTo>
                <a:lnTo>
                  <a:pt x="3666" y="10075"/>
                </a:lnTo>
                <a:lnTo>
                  <a:pt x="3184" y="10237"/>
                </a:lnTo>
                <a:lnTo>
                  <a:pt x="2729" y="10400"/>
                </a:lnTo>
                <a:lnTo>
                  <a:pt x="2301" y="10569"/>
                </a:lnTo>
                <a:lnTo>
                  <a:pt x="1927" y="10747"/>
                </a:lnTo>
                <a:lnTo>
                  <a:pt x="1579" y="10925"/>
                </a:lnTo>
                <a:lnTo>
                  <a:pt x="1231" y="11110"/>
                </a:lnTo>
                <a:lnTo>
                  <a:pt x="964" y="11295"/>
                </a:lnTo>
                <a:lnTo>
                  <a:pt x="696" y="11488"/>
                </a:lnTo>
                <a:lnTo>
                  <a:pt x="482" y="11673"/>
                </a:lnTo>
                <a:lnTo>
                  <a:pt x="322" y="11866"/>
                </a:lnTo>
                <a:lnTo>
                  <a:pt x="161" y="12067"/>
                </a:lnTo>
                <a:lnTo>
                  <a:pt x="81" y="12260"/>
                </a:lnTo>
                <a:lnTo>
                  <a:pt x="27" y="12453"/>
                </a:lnTo>
                <a:lnTo>
                  <a:pt x="1" y="12654"/>
                </a:lnTo>
                <a:lnTo>
                  <a:pt x="27" y="12847"/>
                </a:lnTo>
                <a:lnTo>
                  <a:pt x="108" y="13040"/>
                </a:lnTo>
                <a:lnTo>
                  <a:pt x="241" y="13225"/>
                </a:lnTo>
                <a:lnTo>
                  <a:pt x="402" y="13418"/>
                </a:lnTo>
                <a:lnTo>
                  <a:pt x="616" y="13603"/>
                </a:lnTo>
                <a:lnTo>
                  <a:pt x="883" y="13781"/>
                </a:lnTo>
                <a:lnTo>
                  <a:pt x="1178" y="13958"/>
                </a:lnTo>
                <a:lnTo>
                  <a:pt x="1552" y="14136"/>
                </a:lnTo>
                <a:lnTo>
                  <a:pt x="1980" y="14298"/>
                </a:lnTo>
                <a:lnTo>
                  <a:pt x="2435" y="14460"/>
                </a:lnTo>
                <a:lnTo>
                  <a:pt x="2970" y="14622"/>
                </a:lnTo>
                <a:lnTo>
                  <a:pt x="3559" y="14769"/>
                </a:lnTo>
                <a:lnTo>
                  <a:pt x="4201" y="14908"/>
                </a:lnTo>
                <a:lnTo>
                  <a:pt x="4896" y="15047"/>
                </a:lnTo>
                <a:lnTo>
                  <a:pt x="5645" y="15170"/>
                </a:lnTo>
                <a:lnTo>
                  <a:pt x="6474" y="15286"/>
                </a:lnTo>
                <a:lnTo>
                  <a:pt x="14660" y="16375"/>
                </a:lnTo>
                <a:lnTo>
                  <a:pt x="22846" y="17448"/>
                </a:lnTo>
                <a:lnTo>
                  <a:pt x="31058" y="18513"/>
                </a:lnTo>
                <a:lnTo>
                  <a:pt x="39271" y="19579"/>
                </a:lnTo>
                <a:lnTo>
                  <a:pt x="47510" y="20628"/>
                </a:lnTo>
                <a:lnTo>
                  <a:pt x="55749" y="21678"/>
                </a:lnTo>
                <a:lnTo>
                  <a:pt x="64015" y="22721"/>
                </a:lnTo>
                <a:lnTo>
                  <a:pt x="72281" y="23763"/>
                </a:lnTo>
                <a:lnTo>
                  <a:pt x="80547" y="24789"/>
                </a:lnTo>
                <a:lnTo>
                  <a:pt x="88813" y="25816"/>
                </a:lnTo>
                <a:lnTo>
                  <a:pt x="105398" y="27862"/>
                </a:lnTo>
                <a:lnTo>
                  <a:pt x="121983" y="29885"/>
                </a:lnTo>
                <a:lnTo>
                  <a:pt x="138596" y="31900"/>
                </a:lnTo>
                <a:lnTo>
                  <a:pt x="146728" y="32895"/>
                </a:lnTo>
                <a:lnTo>
                  <a:pt x="154940" y="33907"/>
                </a:lnTo>
                <a:lnTo>
                  <a:pt x="171419" y="35960"/>
                </a:lnTo>
                <a:lnTo>
                  <a:pt x="179685" y="36995"/>
                </a:lnTo>
                <a:lnTo>
                  <a:pt x="188004" y="38021"/>
                </a:lnTo>
                <a:lnTo>
                  <a:pt x="196350" y="39033"/>
                </a:lnTo>
                <a:lnTo>
                  <a:pt x="200550" y="39527"/>
                </a:lnTo>
                <a:lnTo>
                  <a:pt x="204723" y="40021"/>
                </a:lnTo>
                <a:lnTo>
                  <a:pt x="208923" y="40515"/>
                </a:lnTo>
                <a:lnTo>
                  <a:pt x="213123" y="40994"/>
                </a:lnTo>
                <a:lnTo>
                  <a:pt x="217349" y="41472"/>
                </a:lnTo>
                <a:lnTo>
                  <a:pt x="221549" y="41935"/>
                </a:lnTo>
                <a:lnTo>
                  <a:pt x="225776" y="42399"/>
                </a:lnTo>
                <a:lnTo>
                  <a:pt x="230002" y="42846"/>
                </a:lnTo>
                <a:lnTo>
                  <a:pt x="234256" y="43286"/>
                </a:lnTo>
                <a:lnTo>
                  <a:pt x="238482" y="43711"/>
                </a:lnTo>
                <a:lnTo>
                  <a:pt x="242736" y="44128"/>
                </a:lnTo>
                <a:lnTo>
                  <a:pt x="246989" y="44529"/>
                </a:lnTo>
                <a:lnTo>
                  <a:pt x="251242" y="44923"/>
                </a:lnTo>
                <a:lnTo>
                  <a:pt x="255523" y="45301"/>
                </a:lnTo>
                <a:lnTo>
                  <a:pt x="259776" y="45664"/>
                </a:lnTo>
                <a:lnTo>
                  <a:pt x="264056" y="46011"/>
                </a:lnTo>
                <a:lnTo>
                  <a:pt x="268336" y="46336"/>
                </a:lnTo>
                <a:lnTo>
                  <a:pt x="272643" y="46652"/>
                </a:lnTo>
                <a:lnTo>
                  <a:pt x="273312" y="46691"/>
                </a:lnTo>
                <a:lnTo>
                  <a:pt x="273954" y="46714"/>
                </a:lnTo>
                <a:lnTo>
                  <a:pt x="274596" y="46714"/>
                </a:lnTo>
                <a:lnTo>
                  <a:pt x="275211" y="46699"/>
                </a:lnTo>
                <a:lnTo>
                  <a:pt x="275799" y="46668"/>
                </a:lnTo>
                <a:lnTo>
                  <a:pt x="276361" y="46621"/>
                </a:lnTo>
                <a:lnTo>
                  <a:pt x="276896" y="46560"/>
                </a:lnTo>
                <a:lnTo>
                  <a:pt x="277405" y="46482"/>
                </a:lnTo>
                <a:lnTo>
                  <a:pt x="277886" y="46397"/>
                </a:lnTo>
                <a:lnTo>
                  <a:pt x="278341" y="46297"/>
                </a:lnTo>
                <a:lnTo>
                  <a:pt x="278769" y="46189"/>
                </a:lnTo>
                <a:lnTo>
                  <a:pt x="279170" y="46073"/>
                </a:lnTo>
                <a:lnTo>
                  <a:pt x="279518" y="45942"/>
                </a:lnTo>
                <a:lnTo>
                  <a:pt x="279839" y="45811"/>
                </a:lnTo>
                <a:lnTo>
                  <a:pt x="280133" y="45672"/>
                </a:lnTo>
                <a:lnTo>
                  <a:pt x="280374" y="45525"/>
                </a:lnTo>
                <a:lnTo>
                  <a:pt x="280561" y="45371"/>
                </a:lnTo>
                <a:lnTo>
                  <a:pt x="280722" y="45216"/>
                </a:lnTo>
                <a:lnTo>
                  <a:pt x="280855" y="45054"/>
                </a:lnTo>
                <a:lnTo>
                  <a:pt x="280909" y="44892"/>
                </a:lnTo>
                <a:lnTo>
                  <a:pt x="280936" y="44730"/>
                </a:lnTo>
                <a:lnTo>
                  <a:pt x="280909" y="44568"/>
                </a:lnTo>
                <a:lnTo>
                  <a:pt x="280855" y="44413"/>
                </a:lnTo>
                <a:lnTo>
                  <a:pt x="280722" y="44251"/>
                </a:lnTo>
                <a:lnTo>
                  <a:pt x="280561" y="44097"/>
                </a:lnTo>
                <a:lnTo>
                  <a:pt x="280320" y="43943"/>
                </a:lnTo>
                <a:lnTo>
                  <a:pt x="280053" y="43796"/>
                </a:lnTo>
                <a:lnTo>
                  <a:pt x="279705" y="43649"/>
                </a:lnTo>
                <a:lnTo>
                  <a:pt x="279304" y="43518"/>
                </a:lnTo>
                <a:lnTo>
                  <a:pt x="278849" y="43387"/>
                </a:lnTo>
                <a:lnTo>
                  <a:pt x="278314" y="43263"/>
                </a:lnTo>
                <a:lnTo>
                  <a:pt x="277752" y="43155"/>
                </a:lnTo>
                <a:lnTo>
                  <a:pt x="275050" y="42700"/>
                </a:lnTo>
                <a:lnTo>
                  <a:pt x="272375" y="42244"/>
                </a:lnTo>
                <a:lnTo>
                  <a:pt x="269647" y="41804"/>
                </a:lnTo>
                <a:lnTo>
                  <a:pt x="266918" y="41364"/>
                </a:lnTo>
                <a:lnTo>
                  <a:pt x="264163" y="40932"/>
                </a:lnTo>
                <a:lnTo>
                  <a:pt x="261381" y="40507"/>
                </a:lnTo>
                <a:lnTo>
                  <a:pt x="258626" y="40083"/>
                </a:lnTo>
                <a:lnTo>
                  <a:pt x="255817" y="39666"/>
                </a:lnTo>
                <a:lnTo>
                  <a:pt x="255951" y="39550"/>
                </a:lnTo>
                <a:lnTo>
                  <a:pt x="256031" y="39434"/>
                </a:lnTo>
                <a:lnTo>
                  <a:pt x="256111" y="39318"/>
                </a:lnTo>
                <a:lnTo>
                  <a:pt x="256138" y="39203"/>
                </a:lnTo>
                <a:lnTo>
                  <a:pt x="256165" y="39087"/>
                </a:lnTo>
                <a:lnTo>
                  <a:pt x="256191" y="38971"/>
                </a:lnTo>
                <a:lnTo>
                  <a:pt x="256165" y="38855"/>
                </a:lnTo>
                <a:lnTo>
                  <a:pt x="256111" y="38739"/>
                </a:lnTo>
                <a:lnTo>
                  <a:pt x="256058" y="38624"/>
                </a:lnTo>
                <a:lnTo>
                  <a:pt x="255951" y="38515"/>
                </a:lnTo>
                <a:lnTo>
                  <a:pt x="255844" y="38407"/>
                </a:lnTo>
                <a:lnTo>
                  <a:pt x="255710" y="38299"/>
                </a:lnTo>
                <a:lnTo>
                  <a:pt x="255523" y="38191"/>
                </a:lnTo>
                <a:lnTo>
                  <a:pt x="255335" y="38091"/>
                </a:lnTo>
                <a:lnTo>
                  <a:pt x="255095" y="37983"/>
                </a:lnTo>
                <a:lnTo>
                  <a:pt x="254854" y="37890"/>
                </a:lnTo>
                <a:lnTo>
                  <a:pt x="259803" y="38299"/>
                </a:lnTo>
                <a:lnTo>
                  <a:pt x="262264" y="38500"/>
                </a:lnTo>
                <a:lnTo>
                  <a:pt x="264751" y="38701"/>
                </a:lnTo>
                <a:lnTo>
                  <a:pt x="265260" y="38732"/>
                </a:lnTo>
                <a:lnTo>
                  <a:pt x="265741" y="38763"/>
                </a:lnTo>
                <a:lnTo>
                  <a:pt x="266250" y="38786"/>
                </a:lnTo>
                <a:lnTo>
                  <a:pt x="266731" y="38801"/>
                </a:lnTo>
                <a:lnTo>
                  <a:pt x="267239" y="38817"/>
                </a:lnTo>
                <a:lnTo>
                  <a:pt x="268176" y="38817"/>
                </a:lnTo>
                <a:lnTo>
                  <a:pt x="268657" y="38809"/>
                </a:lnTo>
                <a:lnTo>
                  <a:pt x="269139" y="38793"/>
                </a:lnTo>
                <a:lnTo>
                  <a:pt x="269593" y="38778"/>
                </a:lnTo>
                <a:lnTo>
                  <a:pt x="270048" y="38755"/>
                </a:lnTo>
                <a:lnTo>
                  <a:pt x="270503" y="38724"/>
                </a:lnTo>
                <a:lnTo>
                  <a:pt x="270931" y="38693"/>
                </a:lnTo>
                <a:lnTo>
                  <a:pt x="271359" y="38654"/>
                </a:lnTo>
                <a:lnTo>
                  <a:pt x="271814" y="38608"/>
                </a:lnTo>
                <a:lnTo>
                  <a:pt x="272215" y="38562"/>
                </a:lnTo>
                <a:lnTo>
                  <a:pt x="272643" y="38508"/>
                </a:lnTo>
                <a:lnTo>
                  <a:pt x="273044" y="38454"/>
                </a:lnTo>
                <a:lnTo>
                  <a:pt x="273445" y="38392"/>
                </a:lnTo>
                <a:lnTo>
                  <a:pt x="273847" y="38322"/>
                </a:lnTo>
                <a:lnTo>
                  <a:pt x="274596" y="38184"/>
                </a:lnTo>
                <a:lnTo>
                  <a:pt x="275318" y="38021"/>
                </a:lnTo>
                <a:lnTo>
                  <a:pt x="276014" y="37852"/>
                </a:lnTo>
                <a:lnTo>
                  <a:pt x="276656" y="37666"/>
                </a:lnTo>
                <a:lnTo>
                  <a:pt x="277271" y="37473"/>
                </a:lnTo>
                <a:lnTo>
                  <a:pt x="277833" y="37273"/>
                </a:lnTo>
                <a:lnTo>
                  <a:pt x="278341" y="37056"/>
                </a:lnTo>
                <a:lnTo>
                  <a:pt x="278822" y="36833"/>
                </a:lnTo>
                <a:lnTo>
                  <a:pt x="279250" y="36601"/>
                </a:lnTo>
                <a:lnTo>
                  <a:pt x="279625" y="36362"/>
                </a:lnTo>
                <a:lnTo>
                  <a:pt x="279946" y="36122"/>
                </a:lnTo>
                <a:lnTo>
                  <a:pt x="280213" y="35875"/>
                </a:lnTo>
                <a:lnTo>
                  <a:pt x="280427" y="35628"/>
                </a:lnTo>
                <a:lnTo>
                  <a:pt x="280588" y="35373"/>
                </a:lnTo>
                <a:lnTo>
                  <a:pt x="280668" y="35126"/>
                </a:lnTo>
                <a:lnTo>
                  <a:pt x="280722" y="34872"/>
                </a:lnTo>
                <a:lnTo>
                  <a:pt x="280695" y="34748"/>
                </a:lnTo>
                <a:lnTo>
                  <a:pt x="280668" y="34625"/>
                </a:lnTo>
                <a:lnTo>
                  <a:pt x="280641" y="34501"/>
                </a:lnTo>
                <a:lnTo>
                  <a:pt x="280588" y="34378"/>
                </a:lnTo>
                <a:lnTo>
                  <a:pt x="280508" y="34254"/>
                </a:lnTo>
                <a:lnTo>
                  <a:pt x="280427" y="34131"/>
                </a:lnTo>
                <a:lnTo>
                  <a:pt x="280320" y="34015"/>
                </a:lnTo>
                <a:lnTo>
                  <a:pt x="280187" y="33899"/>
                </a:lnTo>
                <a:lnTo>
                  <a:pt x="280053" y="33775"/>
                </a:lnTo>
                <a:lnTo>
                  <a:pt x="279892" y="33660"/>
                </a:lnTo>
                <a:lnTo>
                  <a:pt x="279705" y="33552"/>
                </a:lnTo>
                <a:lnTo>
                  <a:pt x="279518" y="33436"/>
                </a:lnTo>
                <a:lnTo>
                  <a:pt x="280882" y="33590"/>
                </a:lnTo>
                <a:lnTo>
                  <a:pt x="282246" y="33729"/>
                </a:lnTo>
                <a:lnTo>
                  <a:pt x="283637" y="33860"/>
                </a:lnTo>
                <a:lnTo>
                  <a:pt x="285002" y="33976"/>
                </a:lnTo>
                <a:lnTo>
                  <a:pt x="285670" y="34030"/>
                </a:lnTo>
                <a:lnTo>
                  <a:pt x="286366" y="34069"/>
                </a:lnTo>
                <a:lnTo>
                  <a:pt x="287035" y="34115"/>
                </a:lnTo>
                <a:lnTo>
                  <a:pt x="287730" y="34146"/>
                </a:lnTo>
                <a:lnTo>
                  <a:pt x="288399" y="34177"/>
                </a:lnTo>
                <a:lnTo>
                  <a:pt x="289068" y="34200"/>
                </a:lnTo>
                <a:lnTo>
                  <a:pt x="289737" y="34215"/>
                </a:lnTo>
                <a:lnTo>
                  <a:pt x="290405" y="34223"/>
                </a:lnTo>
                <a:lnTo>
                  <a:pt x="291716" y="34223"/>
                </a:lnTo>
                <a:lnTo>
                  <a:pt x="292358" y="34208"/>
                </a:lnTo>
                <a:lnTo>
                  <a:pt x="293000" y="34185"/>
                </a:lnTo>
                <a:lnTo>
                  <a:pt x="293642" y="34161"/>
                </a:lnTo>
                <a:lnTo>
                  <a:pt x="294257" y="34123"/>
                </a:lnTo>
                <a:lnTo>
                  <a:pt x="294873" y="34077"/>
                </a:lnTo>
                <a:lnTo>
                  <a:pt x="295488" y="34015"/>
                </a:lnTo>
                <a:lnTo>
                  <a:pt x="296103" y="33953"/>
                </a:lnTo>
                <a:lnTo>
                  <a:pt x="296692" y="33876"/>
                </a:lnTo>
                <a:lnTo>
                  <a:pt x="297280" y="33791"/>
                </a:lnTo>
                <a:lnTo>
                  <a:pt x="297842" y="33691"/>
                </a:lnTo>
                <a:lnTo>
                  <a:pt x="298431" y="33582"/>
                </a:lnTo>
                <a:lnTo>
                  <a:pt x="298992" y="33467"/>
                </a:lnTo>
                <a:lnTo>
                  <a:pt x="299527" y="33335"/>
                </a:lnTo>
                <a:lnTo>
                  <a:pt x="300062" y="33189"/>
                </a:lnTo>
                <a:lnTo>
                  <a:pt x="300490" y="33057"/>
                </a:lnTo>
                <a:lnTo>
                  <a:pt x="300865" y="32919"/>
                </a:lnTo>
                <a:lnTo>
                  <a:pt x="301186" y="32772"/>
                </a:lnTo>
                <a:lnTo>
                  <a:pt x="301480" y="32617"/>
                </a:lnTo>
                <a:lnTo>
                  <a:pt x="301721" y="32463"/>
                </a:lnTo>
                <a:lnTo>
                  <a:pt x="301881" y="32293"/>
                </a:lnTo>
                <a:lnTo>
                  <a:pt x="302042" y="32131"/>
                </a:lnTo>
                <a:lnTo>
                  <a:pt x="302122" y="31954"/>
                </a:lnTo>
                <a:lnTo>
                  <a:pt x="302176" y="31784"/>
                </a:lnTo>
                <a:lnTo>
                  <a:pt x="302176" y="31614"/>
                </a:lnTo>
                <a:lnTo>
                  <a:pt x="302122" y="31436"/>
                </a:lnTo>
                <a:lnTo>
                  <a:pt x="302015" y="31266"/>
                </a:lnTo>
                <a:lnTo>
                  <a:pt x="301881" y="31097"/>
                </a:lnTo>
                <a:lnTo>
                  <a:pt x="301721" y="30927"/>
                </a:lnTo>
                <a:lnTo>
                  <a:pt x="301480" y="30765"/>
                </a:lnTo>
                <a:lnTo>
                  <a:pt x="301213" y="30610"/>
                </a:lnTo>
                <a:lnTo>
                  <a:pt x="300357" y="30147"/>
                </a:lnTo>
                <a:lnTo>
                  <a:pt x="300062" y="30016"/>
                </a:lnTo>
                <a:lnTo>
                  <a:pt x="299741" y="29885"/>
                </a:lnTo>
                <a:lnTo>
                  <a:pt x="299340" y="29761"/>
                </a:lnTo>
                <a:lnTo>
                  <a:pt x="298912" y="29645"/>
                </a:lnTo>
                <a:lnTo>
                  <a:pt x="298457" y="29537"/>
                </a:lnTo>
                <a:lnTo>
                  <a:pt x="297949" y="29445"/>
                </a:lnTo>
                <a:lnTo>
                  <a:pt x="297414" y="29352"/>
                </a:lnTo>
                <a:lnTo>
                  <a:pt x="296879" y="29275"/>
                </a:lnTo>
                <a:lnTo>
                  <a:pt x="296290" y="29213"/>
                </a:lnTo>
                <a:lnTo>
                  <a:pt x="295729" y="29159"/>
                </a:lnTo>
                <a:lnTo>
                  <a:pt x="295140" y="29128"/>
                </a:lnTo>
                <a:lnTo>
                  <a:pt x="294552" y="29105"/>
                </a:lnTo>
                <a:lnTo>
                  <a:pt x="293963" y="29105"/>
                </a:lnTo>
                <a:lnTo>
                  <a:pt x="293375" y="29113"/>
                </a:lnTo>
                <a:lnTo>
                  <a:pt x="293107" y="29128"/>
                </a:lnTo>
                <a:lnTo>
                  <a:pt x="292813" y="29144"/>
                </a:lnTo>
                <a:lnTo>
                  <a:pt x="292545" y="29167"/>
                </a:lnTo>
                <a:lnTo>
                  <a:pt x="292278" y="29198"/>
                </a:lnTo>
                <a:lnTo>
                  <a:pt x="291021" y="29344"/>
                </a:lnTo>
                <a:lnTo>
                  <a:pt x="290753" y="29383"/>
                </a:lnTo>
                <a:lnTo>
                  <a:pt x="290512" y="29421"/>
                </a:lnTo>
                <a:lnTo>
                  <a:pt x="289095" y="29344"/>
                </a:lnTo>
                <a:lnTo>
                  <a:pt x="287623" y="29244"/>
                </a:lnTo>
                <a:lnTo>
                  <a:pt x="286125" y="29128"/>
                </a:lnTo>
                <a:lnTo>
                  <a:pt x="284600" y="28997"/>
                </a:lnTo>
                <a:lnTo>
                  <a:pt x="283049" y="28858"/>
                </a:lnTo>
                <a:lnTo>
                  <a:pt x="281471" y="28696"/>
                </a:lnTo>
                <a:lnTo>
                  <a:pt x="279866" y="28526"/>
                </a:lnTo>
                <a:lnTo>
                  <a:pt x="278234" y="28341"/>
                </a:lnTo>
                <a:lnTo>
                  <a:pt x="276575" y="28148"/>
                </a:lnTo>
                <a:lnTo>
                  <a:pt x="274917" y="27939"/>
                </a:lnTo>
                <a:lnTo>
                  <a:pt x="273258" y="27731"/>
                </a:lnTo>
                <a:lnTo>
                  <a:pt x="271573" y="27507"/>
                </a:lnTo>
                <a:lnTo>
                  <a:pt x="269888" y="27283"/>
                </a:lnTo>
                <a:lnTo>
                  <a:pt x="268202" y="27051"/>
                </a:lnTo>
                <a:lnTo>
                  <a:pt x="264832" y="26573"/>
                </a:lnTo>
                <a:lnTo>
                  <a:pt x="261488" y="26094"/>
                </a:lnTo>
                <a:lnTo>
                  <a:pt x="258198" y="25608"/>
                </a:lnTo>
                <a:lnTo>
                  <a:pt x="251884" y="24666"/>
                </a:lnTo>
                <a:lnTo>
                  <a:pt x="248888" y="24234"/>
                </a:lnTo>
                <a:lnTo>
                  <a:pt x="246026" y="23832"/>
                </a:lnTo>
                <a:lnTo>
                  <a:pt x="244689" y="23647"/>
                </a:lnTo>
                <a:lnTo>
                  <a:pt x="243351" y="23469"/>
                </a:lnTo>
                <a:lnTo>
                  <a:pt x="242094" y="23307"/>
                </a:lnTo>
                <a:lnTo>
                  <a:pt x="240890" y="23161"/>
                </a:lnTo>
                <a:lnTo>
                  <a:pt x="224037" y="21161"/>
                </a:lnTo>
                <a:lnTo>
                  <a:pt x="207184" y="19177"/>
                </a:lnTo>
                <a:lnTo>
                  <a:pt x="190331" y="17209"/>
                </a:lnTo>
                <a:lnTo>
                  <a:pt x="173425" y="15248"/>
                </a:lnTo>
                <a:lnTo>
                  <a:pt x="157214" y="13364"/>
                </a:lnTo>
                <a:lnTo>
                  <a:pt x="141003" y="11465"/>
                </a:lnTo>
                <a:lnTo>
                  <a:pt x="124792" y="9574"/>
                </a:lnTo>
                <a:lnTo>
                  <a:pt x="108581" y="7674"/>
                </a:lnTo>
                <a:lnTo>
                  <a:pt x="92344" y="5791"/>
                </a:lnTo>
                <a:lnTo>
                  <a:pt x="84238" y="4857"/>
                </a:lnTo>
                <a:lnTo>
                  <a:pt x="76106" y="3923"/>
                </a:lnTo>
                <a:lnTo>
                  <a:pt x="67974" y="2996"/>
                </a:lnTo>
                <a:lnTo>
                  <a:pt x="59815" y="2070"/>
                </a:lnTo>
                <a:lnTo>
                  <a:pt x="51683" y="1159"/>
                </a:lnTo>
                <a:lnTo>
                  <a:pt x="43524" y="256"/>
                </a:lnTo>
                <a:lnTo>
                  <a:pt x="42855" y="186"/>
                </a:lnTo>
                <a:lnTo>
                  <a:pt x="42186" y="124"/>
                </a:lnTo>
                <a:lnTo>
                  <a:pt x="41544" y="78"/>
                </a:lnTo>
                <a:lnTo>
                  <a:pt x="40902" y="47"/>
                </a:lnTo>
                <a:lnTo>
                  <a:pt x="40287" y="16"/>
                </a:lnTo>
                <a:lnTo>
                  <a:pt x="39672" y="9"/>
                </a:lnTo>
                <a:lnTo>
                  <a:pt x="390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a:off x="5746425" y="1293575"/>
            <a:ext cx="273375" cy="244881"/>
          </a:xfrm>
          <a:custGeom>
            <a:rect b="b" l="l" r="r" t="t"/>
            <a:pathLst>
              <a:path extrusionOk="0" h="21156" w="16733">
                <a:moveTo>
                  <a:pt x="8080" y="2713"/>
                </a:moveTo>
                <a:lnTo>
                  <a:pt x="8381" y="2727"/>
                </a:lnTo>
                <a:lnTo>
                  <a:pt x="8676" y="2749"/>
                </a:lnTo>
                <a:lnTo>
                  <a:pt x="8970" y="2792"/>
                </a:lnTo>
                <a:lnTo>
                  <a:pt x="9265" y="2849"/>
                </a:lnTo>
                <a:lnTo>
                  <a:pt x="9554" y="2928"/>
                </a:lnTo>
                <a:lnTo>
                  <a:pt x="9843" y="3014"/>
                </a:lnTo>
                <a:lnTo>
                  <a:pt x="10126" y="3121"/>
                </a:lnTo>
                <a:lnTo>
                  <a:pt x="10410" y="3235"/>
                </a:lnTo>
                <a:lnTo>
                  <a:pt x="10687" y="3371"/>
                </a:lnTo>
                <a:lnTo>
                  <a:pt x="10959" y="3515"/>
                </a:lnTo>
                <a:lnTo>
                  <a:pt x="11219" y="3679"/>
                </a:lnTo>
                <a:lnTo>
                  <a:pt x="11479" y="3851"/>
                </a:lnTo>
                <a:lnTo>
                  <a:pt x="11733" y="4044"/>
                </a:lnTo>
                <a:lnTo>
                  <a:pt x="11976" y="4245"/>
                </a:lnTo>
                <a:lnTo>
                  <a:pt x="12213" y="4459"/>
                </a:lnTo>
                <a:lnTo>
                  <a:pt x="12438" y="4695"/>
                </a:lnTo>
                <a:lnTo>
                  <a:pt x="12554" y="4810"/>
                </a:lnTo>
                <a:lnTo>
                  <a:pt x="12658" y="4932"/>
                </a:lnTo>
                <a:lnTo>
                  <a:pt x="12768" y="5060"/>
                </a:lnTo>
                <a:lnTo>
                  <a:pt x="12866" y="5189"/>
                </a:lnTo>
                <a:lnTo>
                  <a:pt x="12970" y="5318"/>
                </a:lnTo>
                <a:lnTo>
                  <a:pt x="13068" y="5454"/>
                </a:lnTo>
                <a:lnTo>
                  <a:pt x="13161" y="5597"/>
                </a:lnTo>
                <a:lnTo>
                  <a:pt x="13253" y="5733"/>
                </a:lnTo>
                <a:lnTo>
                  <a:pt x="13346" y="5876"/>
                </a:lnTo>
                <a:lnTo>
                  <a:pt x="13432" y="6027"/>
                </a:lnTo>
                <a:lnTo>
                  <a:pt x="13519" y="6177"/>
                </a:lnTo>
                <a:lnTo>
                  <a:pt x="13600" y="6327"/>
                </a:lnTo>
                <a:lnTo>
                  <a:pt x="13675" y="6485"/>
                </a:lnTo>
                <a:lnTo>
                  <a:pt x="13750" y="6642"/>
                </a:lnTo>
                <a:lnTo>
                  <a:pt x="13820" y="6807"/>
                </a:lnTo>
                <a:lnTo>
                  <a:pt x="13889" y="6971"/>
                </a:lnTo>
                <a:lnTo>
                  <a:pt x="13953" y="7136"/>
                </a:lnTo>
                <a:lnTo>
                  <a:pt x="14016" y="7308"/>
                </a:lnTo>
                <a:lnTo>
                  <a:pt x="14074" y="7479"/>
                </a:lnTo>
                <a:lnTo>
                  <a:pt x="14126" y="7658"/>
                </a:lnTo>
                <a:lnTo>
                  <a:pt x="14178" y="7837"/>
                </a:lnTo>
                <a:lnTo>
                  <a:pt x="14224" y="8016"/>
                </a:lnTo>
                <a:lnTo>
                  <a:pt x="14305" y="8360"/>
                </a:lnTo>
                <a:lnTo>
                  <a:pt x="14369" y="8703"/>
                </a:lnTo>
                <a:lnTo>
                  <a:pt x="14421" y="9054"/>
                </a:lnTo>
                <a:lnTo>
                  <a:pt x="14461" y="9405"/>
                </a:lnTo>
                <a:lnTo>
                  <a:pt x="14496" y="9755"/>
                </a:lnTo>
                <a:lnTo>
                  <a:pt x="14513" y="10113"/>
                </a:lnTo>
                <a:lnTo>
                  <a:pt x="14519" y="10464"/>
                </a:lnTo>
                <a:lnTo>
                  <a:pt x="14513" y="10822"/>
                </a:lnTo>
                <a:lnTo>
                  <a:pt x="14502" y="11172"/>
                </a:lnTo>
                <a:lnTo>
                  <a:pt x="14473" y="11530"/>
                </a:lnTo>
                <a:lnTo>
                  <a:pt x="14438" y="11881"/>
                </a:lnTo>
                <a:lnTo>
                  <a:pt x="14392" y="12232"/>
                </a:lnTo>
                <a:lnTo>
                  <a:pt x="14334" y="12582"/>
                </a:lnTo>
                <a:lnTo>
                  <a:pt x="14265" y="12926"/>
                </a:lnTo>
                <a:lnTo>
                  <a:pt x="14190" y="13262"/>
                </a:lnTo>
                <a:lnTo>
                  <a:pt x="14103" y="13606"/>
                </a:lnTo>
                <a:lnTo>
                  <a:pt x="14028" y="13842"/>
                </a:lnTo>
                <a:lnTo>
                  <a:pt x="13918" y="14157"/>
                </a:lnTo>
                <a:lnTo>
                  <a:pt x="13779" y="14529"/>
                </a:lnTo>
                <a:lnTo>
                  <a:pt x="13606" y="14944"/>
                </a:lnTo>
                <a:lnTo>
                  <a:pt x="13508" y="15166"/>
                </a:lnTo>
                <a:lnTo>
                  <a:pt x="13403" y="15395"/>
                </a:lnTo>
                <a:lnTo>
                  <a:pt x="13294" y="15624"/>
                </a:lnTo>
                <a:lnTo>
                  <a:pt x="13178" y="15853"/>
                </a:lnTo>
                <a:lnTo>
                  <a:pt x="13057" y="16089"/>
                </a:lnTo>
                <a:lnTo>
                  <a:pt x="12930" y="16318"/>
                </a:lnTo>
                <a:lnTo>
                  <a:pt x="12802" y="16547"/>
                </a:lnTo>
                <a:lnTo>
                  <a:pt x="12664" y="16769"/>
                </a:lnTo>
                <a:lnTo>
                  <a:pt x="12531" y="16984"/>
                </a:lnTo>
                <a:lnTo>
                  <a:pt x="12386" y="17191"/>
                </a:lnTo>
                <a:lnTo>
                  <a:pt x="12242" y="17384"/>
                </a:lnTo>
                <a:lnTo>
                  <a:pt x="12097" y="17563"/>
                </a:lnTo>
                <a:lnTo>
                  <a:pt x="11947" y="17735"/>
                </a:lnTo>
                <a:lnTo>
                  <a:pt x="11797" y="17885"/>
                </a:lnTo>
                <a:lnTo>
                  <a:pt x="11646" y="18021"/>
                </a:lnTo>
                <a:lnTo>
                  <a:pt x="11571" y="18079"/>
                </a:lnTo>
                <a:lnTo>
                  <a:pt x="11490" y="18129"/>
                </a:lnTo>
                <a:lnTo>
                  <a:pt x="11415" y="18179"/>
                </a:lnTo>
                <a:lnTo>
                  <a:pt x="11340" y="18222"/>
                </a:lnTo>
                <a:lnTo>
                  <a:pt x="11259" y="18257"/>
                </a:lnTo>
                <a:lnTo>
                  <a:pt x="11184" y="18293"/>
                </a:lnTo>
                <a:lnTo>
                  <a:pt x="11109" y="18315"/>
                </a:lnTo>
                <a:lnTo>
                  <a:pt x="11034" y="18336"/>
                </a:lnTo>
                <a:lnTo>
                  <a:pt x="10953" y="18343"/>
                </a:lnTo>
                <a:lnTo>
                  <a:pt x="10878" y="18351"/>
                </a:lnTo>
                <a:lnTo>
                  <a:pt x="10803" y="18343"/>
                </a:lnTo>
                <a:lnTo>
                  <a:pt x="10727" y="18336"/>
                </a:lnTo>
                <a:lnTo>
                  <a:pt x="10652" y="18315"/>
                </a:lnTo>
                <a:lnTo>
                  <a:pt x="10577" y="18293"/>
                </a:lnTo>
                <a:lnTo>
                  <a:pt x="10502" y="18257"/>
                </a:lnTo>
                <a:lnTo>
                  <a:pt x="10427" y="18215"/>
                </a:lnTo>
                <a:lnTo>
                  <a:pt x="10352" y="18164"/>
                </a:lnTo>
                <a:lnTo>
                  <a:pt x="10282" y="18100"/>
                </a:lnTo>
                <a:lnTo>
                  <a:pt x="10225" y="18050"/>
                </a:lnTo>
                <a:lnTo>
                  <a:pt x="10161" y="18007"/>
                </a:lnTo>
                <a:lnTo>
                  <a:pt x="10103" y="17971"/>
                </a:lnTo>
                <a:lnTo>
                  <a:pt x="10040" y="17943"/>
                </a:lnTo>
                <a:lnTo>
                  <a:pt x="9982" y="17921"/>
                </a:lnTo>
                <a:lnTo>
                  <a:pt x="9924" y="17907"/>
                </a:lnTo>
                <a:lnTo>
                  <a:pt x="9861" y="17893"/>
                </a:lnTo>
                <a:lnTo>
                  <a:pt x="9745" y="17893"/>
                </a:lnTo>
                <a:lnTo>
                  <a:pt x="9687" y="17900"/>
                </a:lnTo>
                <a:lnTo>
                  <a:pt x="9629" y="17907"/>
                </a:lnTo>
                <a:lnTo>
                  <a:pt x="9572" y="17921"/>
                </a:lnTo>
                <a:lnTo>
                  <a:pt x="9514" y="17943"/>
                </a:lnTo>
                <a:lnTo>
                  <a:pt x="9462" y="17971"/>
                </a:lnTo>
                <a:lnTo>
                  <a:pt x="9404" y="18000"/>
                </a:lnTo>
                <a:lnTo>
                  <a:pt x="9352" y="18036"/>
                </a:lnTo>
                <a:lnTo>
                  <a:pt x="9254" y="18114"/>
                </a:lnTo>
                <a:lnTo>
                  <a:pt x="9161" y="18207"/>
                </a:lnTo>
                <a:lnTo>
                  <a:pt x="9074" y="18315"/>
                </a:lnTo>
                <a:lnTo>
                  <a:pt x="8994" y="18429"/>
                </a:lnTo>
                <a:lnTo>
                  <a:pt x="8924" y="18558"/>
                </a:lnTo>
                <a:lnTo>
                  <a:pt x="8866" y="18687"/>
                </a:lnTo>
                <a:lnTo>
                  <a:pt x="8820" y="18830"/>
                </a:lnTo>
                <a:lnTo>
                  <a:pt x="8785" y="18973"/>
                </a:lnTo>
                <a:lnTo>
                  <a:pt x="8525" y="18916"/>
                </a:lnTo>
                <a:lnTo>
                  <a:pt x="8265" y="18844"/>
                </a:lnTo>
                <a:lnTo>
                  <a:pt x="8011" y="18773"/>
                </a:lnTo>
                <a:lnTo>
                  <a:pt x="7757" y="18687"/>
                </a:lnTo>
                <a:lnTo>
                  <a:pt x="7508" y="18594"/>
                </a:lnTo>
                <a:lnTo>
                  <a:pt x="7260" y="18494"/>
                </a:lnTo>
                <a:lnTo>
                  <a:pt x="7011" y="18386"/>
                </a:lnTo>
                <a:lnTo>
                  <a:pt x="6768" y="18265"/>
                </a:lnTo>
                <a:lnTo>
                  <a:pt x="6531" y="18143"/>
                </a:lnTo>
                <a:lnTo>
                  <a:pt x="6294" y="18007"/>
                </a:lnTo>
                <a:lnTo>
                  <a:pt x="6057" y="17864"/>
                </a:lnTo>
                <a:lnTo>
                  <a:pt x="5832" y="17714"/>
                </a:lnTo>
                <a:lnTo>
                  <a:pt x="5607" y="17556"/>
                </a:lnTo>
                <a:lnTo>
                  <a:pt x="5387" y="17392"/>
                </a:lnTo>
                <a:lnTo>
                  <a:pt x="5167" y="17220"/>
                </a:lnTo>
                <a:lnTo>
                  <a:pt x="4959" y="17034"/>
                </a:lnTo>
                <a:lnTo>
                  <a:pt x="4751" y="16840"/>
                </a:lnTo>
                <a:lnTo>
                  <a:pt x="4555" y="16640"/>
                </a:lnTo>
                <a:lnTo>
                  <a:pt x="4358" y="16433"/>
                </a:lnTo>
                <a:lnTo>
                  <a:pt x="4173" y="16218"/>
                </a:lnTo>
                <a:lnTo>
                  <a:pt x="3994" y="15989"/>
                </a:lnTo>
                <a:lnTo>
                  <a:pt x="3815" y="15753"/>
                </a:lnTo>
                <a:lnTo>
                  <a:pt x="3647" y="15509"/>
                </a:lnTo>
                <a:lnTo>
                  <a:pt x="3491" y="15259"/>
                </a:lnTo>
                <a:lnTo>
                  <a:pt x="3335" y="15001"/>
                </a:lnTo>
                <a:lnTo>
                  <a:pt x="3191" y="14736"/>
                </a:lnTo>
                <a:lnTo>
                  <a:pt x="3058" y="14457"/>
                </a:lnTo>
                <a:lnTo>
                  <a:pt x="2925" y="14171"/>
                </a:lnTo>
                <a:lnTo>
                  <a:pt x="2809" y="13878"/>
                </a:lnTo>
                <a:lnTo>
                  <a:pt x="2699" y="13577"/>
                </a:lnTo>
                <a:lnTo>
                  <a:pt x="2595" y="13269"/>
                </a:lnTo>
                <a:lnTo>
                  <a:pt x="2503" y="12947"/>
                </a:lnTo>
                <a:lnTo>
                  <a:pt x="2451" y="12754"/>
                </a:lnTo>
                <a:lnTo>
                  <a:pt x="2405" y="12561"/>
                </a:lnTo>
                <a:lnTo>
                  <a:pt x="2364" y="12367"/>
                </a:lnTo>
                <a:lnTo>
                  <a:pt x="2330" y="12174"/>
                </a:lnTo>
                <a:lnTo>
                  <a:pt x="2295" y="11974"/>
                </a:lnTo>
                <a:lnTo>
                  <a:pt x="2266" y="11781"/>
                </a:lnTo>
                <a:lnTo>
                  <a:pt x="2237" y="11580"/>
                </a:lnTo>
                <a:lnTo>
                  <a:pt x="2214" y="11387"/>
                </a:lnTo>
                <a:lnTo>
                  <a:pt x="2197" y="11187"/>
                </a:lnTo>
                <a:lnTo>
                  <a:pt x="2185" y="10986"/>
                </a:lnTo>
                <a:lnTo>
                  <a:pt x="2173" y="10786"/>
                </a:lnTo>
                <a:lnTo>
                  <a:pt x="2168" y="10593"/>
                </a:lnTo>
                <a:lnTo>
                  <a:pt x="2162" y="10392"/>
                </a:lnTo>
                <a:lnTo>
                  <a:pt x="2168" y="10192"/>
                </a:lnTo>
                <a:lnTo>
                  <a:pt x="2168" y="9991"/>
                </a:lnTo>
                <a:lnTo>
                  <a:pt x="2179" y="9798"/>
                </a:lnTo>
                <a:lnTo>
                  <a:pt x="2191" y="9598"/>
                </a:lnTo>
                <a:lnTo>
                  <a:pt x="2208" y="9405"/>
                </a:lnTo>
                <a:lnTo>
                  <a:pt x="2226" y="9204"/>
                </a:lnTo>
                <a:lnTo>
                  <a:pt x="2249" y="9011"/>
                </a:lnTo>
                <a:lnTo>
                  <a:pt x="2278" y="8818"/>
                </a:lnTo>
                <a:lnTo>
                  <a:pt x="2306" y="8624"/>
                </a:lnTo>
                <a:lnTo>
                  <a:pt x="2341" y="8431"/>
                </a:lnTo>
                <a:lnTo>
                  <a:pt x="2382" y="8238"/>
                </a:lnTo>
                <a:lnTo>
                  <a:pt x="2422" y="8052"/>
                </a:lnTo>
                <a:lnTo>
                  <a:pt x="2462" y="7859"/>
                </a:lnTo>
                <a:lnTo>
                  <a:pt x="2514" y="7673"/>
                </a:lnTo>
                <a:lnTo>
                  <a:pt x="2567" y="7494"/>
                </a:lnTo>
                <a:lnTo>
                  <a:pt x="2619" y="7308"/>
                </a:lnTo>
                <a:lnTo>
                  <a:pt x="2682" y="7129"/>
                </a:lnTo>
                <a:lnTo>
                  <a:pt x="2740" y="6950"/>
                </a:lnTo>
                <a:lnTo>
                  <a:pt x="2809" y="6771"/>
                </a:lnTo>
                <a:lnTo>
                  <a:pt x="2879" y="6599"/>
                </a:lnTo>
                <a:lnTo>
                  <a:pt x="2948" y="6420"/>
                </a:lnTo>
                <a:lnTo>
                  <a:pt x="3023" y="6256"/>
                </a:lnTo>
                <a:lnTo>
                  <a:pt x="3104" y="6084"/>
                </a:lnTo>
                <a:lnTo>
                  <a:pt x="3185" y="5919"/>
                </a:lnTo>
                <a:lnTo>
                  <a:pt x="3272" y="5762"/>
                </a:lnTo>
                <a:lnTo>
                  <a:pt x="3364" y="5604"/>
                </a:lnTo>
                <a:lnTo>
                  <a:pt x="3457" y="5447"/>
                </a:lnTo>
                <a:lnTo>
                  <a:pt x="3549" y="5297"/>
                </a:lnTo>
                <a:lnTo>
                  <a:pt x="3647" y="5146"/>
                </a:lnTo>
                <a:lnTo>
                  <a:pt x="3751" y="4996"/>
                </a:lnTo>
                <a:lnTo>
                  <a:pt x="3855" y="4853"/>
                </a:lnTo>
                <a:lnTo>
                  <a:pt x="3965" y="4717"/>
                </a:lnTo>
                <a:lnTo>
                  <a:pt x="4075" y="4581"/>
                </a:lnTo>
                <a:lnTo>
                  <a:pt x="4191" y="4452"/>
                </a:lnTo>
                <a:lnTo>
                  <a:pt x="4312" y="4323"/>
                </a:lnTo>
                <a:lnTo>
                  <a:pt x="4433" y="4202"/>
                </a:lnTo>
                <a:lnTo>
                  <a:pt x="4555" y="4080"/>
                </a:lnTo>
                <a:lnTo>
                  <a:pt x="4682" y="3965"/>
                </a:lnTo>
                <a:lnTo>
                  <a:pt x="4815" y="3858"/>
                </a:lnTo>
                <a:lnTo>
                  <a:pt x="4948" y="3751"/>
                </a:lnTo>
                <a:lnTo>
                  <a:pt x="5081" y="3651"/>
                </a:lnTo>
                <a:lnTo>
                  <a:pt x="5219" y="3550"/>
                </a:lnTo>
                <a:lnTo>
                  <a:pt x="5364" y="3457"/>
                </a:lnTo>
                <a:lnTo>
                  <a:pt x="5508" y="3371"/>
                </a:lnTo>
                <a:lnTo>
                  <a:pt x="5653" y="3293"/>
                </a:lnTo>
                <a:lnTo>
                  <a:pt x="5803" y="3214"/>
                </a:lnTo>
                <a:lnTo>
                  <a:pt x="5959" y="3142"/>
                </a:lnTo>
                <a:lnTo>
                  <a:pt x="6115" y="3078"/>
                </a:lnTo>
                <a:lnTo>
                  <a:pt x="6277" y="3014"/>
                </a:lnTo>
                <a:lnTo>
                  <a:pt x="6439" y="2956"/>
                </a:lnTo>
                <a:lnTo>
                  <a:pt x="6601" y="2913"/>
                </a:lnTo>
                <a:lnTo>
                  <a:pt x="6751" y="2870"/>
                </a:lnTo>
                <a:lnTo>
                  <a:pt x="6896" y="2835"/>
                </a:lnTo>
                <a:lnTo>
                  <a:pt x="7040" y="2806"/>
                </a:lnTo>
                <a:lnTo>
                  <a:pt x="7190" y="2785"/>
                </a:lnTo>
                <a:lnTo>
                  <a:pt x="7485" y="2742"/>
                </a:lnTo>
                <a:lnTo>
                  <a:pt x="7786" y="2720"/>
                </a:lnTo>
                <a:lnTo>
                  <a:pt x="8080" y="2713"/>
                </a:lnTo>
                <a:close/>
                <a:moveTo>
                  <a:pt x="7924" y="1"/>
                </a:moveTo>
                <a:lnTo>
                  <a:pt x="7687" y="8"/>
                </a:lnTo>
                <a:lnTo>
                  <a:pt x="7450" y="22"/>
                </a:lnTo>
                <a:lnTo>
                  <a:pt x="7219" y="44"/>
                </a:lnTo>
                <a:lnTo>
                  <a:pt x="6988" y="79"/>
                </a:lnTo>
                <a:lnTo>
                  <a:pt x="6757" y="115"/>
                </a:lnTo>
                <a:lnTo>
                  <a:pt x="6531" y="165"/>
                </a:lnTo>
                <a:lnTo>
                  <a:pt x="6312" y="215"/>
                </a:lnTo>
                <a:lnTo>
                  <a:pt x="6092" y="280"/>
                </a:lnTo>
                <a:lnTo>
                  <a:pt x="5878" y="351"/>
                </a:lnTo>
                <a:lnTo>
                  <a:pt x="5664" y="423"/>
                </a:lnTo>
                <a:lnTo>
                  <a:pt x="5451" y="509"/>
                </a:lnTo>
                <a:lnTo>
                  <a:pt x="5243" y="602"/>
                </a:lnTo>
                <a:lnTo>
                  <a:pt x="5040" y="695"/>
                </a:lnTo>
                <a:lnTo>
                  <a:pt x="4838" y="802"/>
                </a:lnTo>
                <a:lnTo>
                  <a:pt x="4641" y="910"/>
                </a:lnTo>
                <a:lnTo>
                  <a:pt x="4445" y="1031"/>
                </a:lnTo>
                <a:lnTo>
                  <a:pt x="4254" y="1153"/>
                </a:lnTo>
                <a:lnTo>
                  <a:pt x="4063" y="1282"/>
                </a:lnTo>
                <a:lnTo>
                  <a:pt x="3879" y="1418"/>
                </a:lnTo>
                <a:lnTo>
                  <a:pt x="3699" y="1561"/>
                </a:lnTo>
                <a:lnTo>
                  <a:pt x="3520" y="1704"/>
                </a:lnTo>
                <a:lnTo>
                  <a:pt x="3347" y="1861"/>
                </a:lnTo>
                <a:lnTo>
                  <a:pt x="3173" y="2019"/>
                </a:lnTo>
                <a:lnTo>
                  <a:pt x="3012" y="2183"/>
                </a:lnTo>
                <a:lnTo>
                  <a:pt x="2844" y="2355"/>
                </a:lnTo>
                <a:lnTo>
                  <a:pt x="2688" y="2527"/>
                </a:lnTo>
                <a:lnTo>
                  <a:pt x="2532" y="2706"/>
                </a:lnTo>
                <a:lnTo>
                  <a:pt x="2382" y="2892"/>
                </a:lnTo>
                <a:lnTo>
                  <a:pt x="2231" y="3085"/>
                </a:lnTo>
                <a:lnTo>
                  <a:pt x="2093" y="3278"/>
                </a:lnTo>
                <a:lnTo>
                  <a:pt x="1954" y="3479"/>
                </a:lnTo>
                <a:lnTo>
                  <a:pt x="1815" y="3679"/>
                </a:lnTo>
                <a:lnTo>
                  <a:pt x="1688" y="3894"/>
                </a:lnTo>
                <a:lnTo>
                  <a:pt x="1561" y="4101"/>
                </a:lnTo>
                <a:lnTo>
                  <a:pt x="1439" y="4323"/>
                </a:lnTo>
                <a:lnTo>
                  <a:pt x="1324" y="4545"/>
                </a:lnTo>
                <a:lnTo>
                  <a:pt x="1208" y="4767"/>
                </a:lnTo>
                <a:lnTo>
                  <a:pt x="1104" y="4996"/>
                </a:lnTo>
                <a:lnTo>
                  <a:pt x="1000" y="5225"/>
                </a:lnTo>
                <a:lnTo>
                  <a:pt x="902" y="5461"/>
                </a:lnTo>
                <a:lnTo>
                  <a:pt x="809" y="5705"/>
                </a:lnTo>
                <a:lnTo>
                  <a:pt x="717" y="5948"/>
                </a:lnTo>
                <a:lnTo>
                  <a:pt x="636" y="6191"/>
                </a:lnTo>
                <a:lnTo>
                  <a:pt x="555" y="6442"/>
                </a:lnTo>
                <a:lnTo>
                  <a:pt x="480" y="6692"/>
                </a:lnTo>
                <a:lnTo>
                  <a:pt x="411" y="6950"/>
                </a:lnTo>
                <a:lnTo>
                  <a:pt x="347" y="7207"/>
                </a:lnTo>
                <a:lnTo>
                  <a:pt x="289" y="7472"/>
                </a:lnTo>
                <a:lnTo>
                  <a:pt x="237" y="7730"/>
                </a:lnTo>
                <a:lnTo>
                  <a:pt x="185" y="8002"/>
                </a:lnTo>
                <a:lnTo>
                  <a:pt x="145" y="8267"/>
                </a:lnTo>
                <a:lnTo>
                  <a:pt x="104" y="8539"/>
                </a:lnTo>
                <a:lnTo>
                  <a:pt x="75" y="8811"/>
                </a:lnTo>
                <a:lnTo>
                  <a:pt x="47" y="9083"/>
                </a:lnTo>
                <a:lnTo>
                  <a:pt x="23" y="9362"/>
                </a:lnTo>
                <a:lnTo>
                  <a:pt x="12" y="9634"/>
                </a:lnTo>
                <a:lnTo>
                  <a:pt x="0" y="9913"/>
                </a:lnTo>
                <a:lnTo>
                  <a:pt x="0" y="10192"/>
                </a:lnTo>
                <a:lnTo>
                  <a:pt x="0" y="10478"/>
                </a:lnTo>
                <a:lnTo>
                  <a:pt x="6" y="10757"/>
                </a:lnTo>
                <a:lnTo>
                  <a:pt x="23" y="11043"/>
                </a:lnTo>
                <a:lnTo>
                  <a:pt x="41" y="11330"/>
                </a:lnTo>
                <a:lnTo>
                  <a:pt x="70" y="11616"/>
                </a:lnTo>
                <a:lnTo>
                  <a:pt x="99" y="11902"/>
                </a:lnTo>
                <a:lnTo>
                  <a:pt x="133" y="12174"/>
                </a:lnTo>
                <a:lnTo>
                  <a:pt x="179" y="12439"/>
                </a:lnTo>
                <a:lnTo>
                  <a:pt x="226" y="12711"/>
                </a:lnTo>
                <a:lnTo>
                  <a:pt x="278" y="12969"/>
                </a:lnTo>
                <a:lnTo>
                  <a:pt x="336" y="13226"/>
                </a:lnTo>
                <a:lnTo>
                  <a:pt x="399" y="13484"/>
                </a:lnTo>
                <a:lnTo>
                  <a:pt x="463" y="13734"/>
                </a:lnTo>
                <a:lnTo>
                  <a:pt x="538" y="13978"/>
                </a:lnTo>
                <a:lnTo>
                  <a:pt x="613" y="14221"/>
                </a:lnTo>
                <a:lnTo>
                  <a:pt x="694" y="14464"/>
                </a:lnTo>
                <a:lnTo>
                  <a:pt x="781" y="14701"/>
                </a:lnTo>
                <a:lnTo>
                  <a:pt x="873" y="14930"/>
                </a:lnTo>
                <a:lnTo>
                  <a:pt x="966" y="15159"/>
                </a:lnTo>
                <a:lnTo>
                  <a:pt x="1070" y="15380"/>
                </a:lnTo>
                <a:lnTo>
                  <a:pt x="1174" y="15602"/>
                </a:lnTo>
                <a:lnTo>
                  <a:pt x="1278" y="15817"/>
                </a:lnTo>
                <a:lnTo>
                  <a:pt x="1393" y="16032"/>
                </a:lnTo>
                <a:lnTo>
                  <a:pt x="1509" y="16239"/>
                </a:lnTo>
                <a:lnTo>
                  <a:pt x="1630" y="16447"/>
                </a:lnTo>
                <a:lnTo>
                  <a:pt x="1752" y="16640"/>
                </a:lnTo>
                <a:lnTo>
                  <a:pt x="1885" y="16840"/>
                </a:lnTo>
                <a:lnTo>
                  <a:pt x="2012" y="17027"/>
                </a:lnTo>
                <a:lnTo>
                  <a:pt x="2150" y="17220"/>
                </a:lnTo>
                <a:lnTo>
                  <a:pt x="2289" y="17399"/>
                </a:lnTo>
                <a:lnTo>
                  <a:pt x="2434" y="17578"/>
                </a:lnTo>
                <a:lnTo>
                  <a:pt x="2578" y="17749"/>
                </a:lnTo>
                <a:lnTo>
                  <a:pt x="2728" y="17921"/>
                </a:lnTo>
                <a:lnTo>
                  <a:pt x="2879" y="18086"/>
                </a:lnTo>
                <a:lnTo>
                  <a:pt x="3035" y="18250"/>
                </a:lnTo>
                <a:lnTo>
                  <a:pt x="3191" y="18401"/>
                </a:lnTo>
                <a:lnTo>
                  <a:pt x="3353" y="18551"/>
                </a:lnTo>
                <a:lnTo>
                  <a:pt x="3514" y="18701"/>
                </a:lnTo>
                <a:lnTo>
                  <a:pt x="3682" y="18844"/>
                </a:lnTo>
                <a:lnTo>
                  <a:pt x="3855" y="18980"/>
                </a:lnTo>
                <a:lnTo>
                  <a:pt x="4023" y="19116"/>
                </a:lnTo>
                <a:lnTo>
                  <a:pt x="4202" y="19238"/>
                </a:lnTo>
                <a:lnTo>
                  <a:pt x="4376" y="19367"/>
                </a:lnTo>
                <a:lnTo>
                  <a:pt x="4555" y="19481"/>
                </a:lnTo>
                <a:lnTo>
                  <a:pt x="4740" y="19596"/>
                </a:lnTo>
                <a:lnTo>
                  <a:pt x="4925" y="19703"/>
                </a:lnTo>
                <a:lnTo>
                  <a:pt x="5110" y="19811"/>
                </a:lnTo>
                <a:lnTo>
                  <a:pt x="5295" y="19904"/>
                </a:lnTo>
                <a:lnTo>
                  <a:pt x="5485" y="19997"/>
                </a:lnTo>
                <a:lnTo>
                  <a:pt x="5676" y="20090"/>
                </a:lnTo>
                <a:lnTo>
                  <a:pt x="5873" y="20168"/>
                </a:lnTo>
                <a:lnTo>
                  <a:pt x="6069" y="20247"/>
                </a:lnTo>
                <a:lnTo>
                  <a:pt x="6266" y="20319"/>
                </a:lnTo>
                <a:lnTo>
                  <a:pt x="6462" y="20390"/>
                </a:lnTo>
                <a:lnTo>
                  <a:pt x="6664" y="20455"/>
                </a:lnTo>
                <a:lnTo>
                  <a:pt x="6861" y="20512"/>
                </a:lnTo>
                <a:lnTo>
                  <a:pt x="7063" y="20562"/>
                </a:lnTo>
                <a:lnTo>
                  <a:pt x="7271" y="20605"/>
                </a:lnTo>
                <a:lnTo>
                  <a:pt x="7473" y="20648"/>
                </a:lnTo>
                <a:lnTo>
                  <a:pt x="7682" y="20684"/>
                </a:lnTo>
                <a:lnTo>
                  <a:pt x="7884" y="20712"/>
                </a:lnTo>
                <a:lnTo>
                  <a:pt x="8092" y="20741"/>
                </a:lnTo>
                <a:lnTo>
                  <a:pt x="8300" y="20755"/>
                </a:lnTo>
                <a:lnTo>
                  <a:pt x="8508" y="20770"/>
                </a:lnTo>
                <a:lnTo>
                  <a:pt x="8716" y="20777"/>
                </a:lnTo>
                <a:lnTo>
                  <a:pt x="9138" y="20777"/>
                </a:lnTo>
                <a:lnTo>
                  <a:pt x="9346" y="20770"/>
                </a:lnTo>
                <a:lnTo>
                  <a:pt x="9560" y="20748"/>
                </a:lnTo>
                <a:lnTo>
                  <a:pt x="9768" y="20727"/>
                </a:lnTo>
                <a:lnTo>
                  <a:pt x="9941" y="20841"/>
                </a:lnTo>
                <a:lnTo>
                  <a:pt x="10115" y="20934"/>
                </a:lnTo>
                <a:lnTo>
                  <a:pt x="10288" y="21006"/>
                </a:lnTo>
                <a:lnTo>
                  <a:pt x="10462" y="21070"/>
                </a:lnTo>
                <a:lnTo>
                  <a:pt x="10629" y="21113"/>
                </a:lnTo>
                <a:lnTo>
                  <a:pt x="10803" y="21142"/>
                </a:lnTo>
                <a:lnTo>
                  <a:pt x="10970" y="21156"/>
                </a:lnTo>
                <a:lnTo>
                  <a:pt x="11138" y="21156"/>
                </a:lnTo>
                <a:lnTo>
                  <a:pt x="11300" y="21149"/>
                </a:lnTo>
                <a:lnTo>
                  <a:pt x="11467" y="21120"/>
                </a:lnTo>
                <a:lnTo>
                  <a:pt x="11629" y="21084"/>
                </a:lnTo>
                <a:lnTo>
                  <a:pt x="11791" y="21027"/>
                </a:lnTo>
                <a:lnTo>
                  <a:pt x="11953" y="20963"/>
                </a:lnTo>
                <a:lnTo>
                  <a:pt x="12109" y="20891"/>
                </a:lnTo>
                <a:lnTo>
                  <a:pt x="12271" y="20798"/>
                </a:lnTo>
                <a:lnTo>
                  <a:pt x="12427" y="20698"/>
                </a:lnTo>
                <a:lnTo>
                  <a:pt x="12577" y="20591"/>
                </a:lnTo>
                <a:lnTo>
                  <a:pt x="12733" y="20469"/>
                </a:lnTo>
                <a:lnTo>
                  <a:pt x="12883" y="20340"/>
                </a:lnTo>
                <a:lnTo>
                  <a:pt x="13028" y="20204"/>
                </a:lnTo>
                <a:lnTo>
                  <a:pt x="13178" y="20054"/>
                </a:lnTo>
                <a:lnTo>
                  <a:pt x="13323" y="19896"/>
                </a:lnTo>
                <a:lnTo>
                  <a:pt x="13461" y="19732"/>
                </a:lnTo>
                <a:lnTo>
                  <a:pt x="13606" y="19560"/>
                </a:lnTo>
                <a:lnTo>
                  <a:pt x="13739" y="19374"/>
                </a:lnTo>
                <a:lnTo>
                  <a:pt x="13877" y="19188"/>
                </a:lnTo>
                <a:lnTo>
                  <a:pt x="14010" y="18995"/>
                </a:lnTo>
                <a:lnTo>
                  <a:pt x="14143" y="18787"/>
                </a:lnTo>
                <a:lnTo>
                  <a:pt x="14270" y="18580"/>
                </a:lnTo>
                <a:lnTo>
                  <a:pt x="14398" y="18372"/>
                </a:lnTo>
                <a:lnTo>
                  <a:pt x="14519" y="18150"/>
                </a:lnTo>
                <a:lnTo>
                  <a:pt x="14640" y="17928"/>
                </a:lnTo>
                <a:lnTo>
                  <a:pt x="14756" y="17699"/>
                </a:lnTo>
                <a:lnTo>
                  <a:pt x="14872" y="17470"/>
                </a:lnTo>
                <a:lnTo>
                  <a:pt x="14987" y="17234"/>
                </a:lnTo>
                <a:lnTo>
                  <a:pt x="15097" y="16991"/>
                </a:lnTo>
                <a:lnTo>
                  <a:pt x="15201" y="16755"/>
                </a:lnTo>
                <a:lnTo>
                  <a:pt x="15305" y="16511"/>
                </a:lnTo>
                <a:lnTo>
                  <a:pt x="15502" y="16017"/>
                </a:lnTo>
                <a:lnTo>
                  <a:pt x="15686" y="15516"/>
                </a:lnTo>
                <a:lnTo>
                  <a:pt x="15860" y="15015"/>
                </a:lnTo>
                <a:lnTo>
                  <a:pt x="16016" y="14515"/>
                </a:lnTo>
                <a:lnTo>
                  <a:pt x="16160" y="14021"/>
                </a:lnTo>
                <a:lnTo>
                  <a:pt x="16288" y="13534"/>
                </a:lnTo>
                <a:lnTo>
                  <a:pt x="16403" y="13055"/>
                </a:lnTo>
                <a:lnTo>
                  <a:pt x="16501" y="12589"/>
                </a:lnTo>
                <a:lnTo>
                  <a:pt x="16582" y="12146"/>
                </a:lnTo>
                <a:lnTo>
                  <a:pt x="16646" y="11716"/>
                </a:lnTo>
                <a:lnTo>
                  <a:pt x="16669" y="11516"/>
                </a:lnTo>
                <a:lnTo>
                  <a:pt x="16692" y="11315"/>
                </a:lnTo>
                <a:lnTo>
                  <a:pt x="16709" y="11122"/>
                </a:lnTo>
                <a:lnTo>
                  <a:pt x="16721" y="10936"/>
                </a:lnTo>
                <a:lnTo>
                  <a:pt x="16727" y="10764"/>
                </a:lnTo>
                <a:lnTo>
                  <a:pt x="16733" y="10593"/>
                </a:lnTo>
                <a:lnTo>
                  <a:pt x="16727" y="10306"/>
                </a:lnTo>
                <a:lnTo>
                  <a:pt x="16721" y="10027"/>
                </a:lnTo>
                <a:lnTo>
                  <a:pt x="16709" y="9748"/>
                </a:lnTo>
                <a:lnTo>
                  <a:pt x="16686" y="9476"/>
                </a:lnTo>
                <a:lnTo>
                  <a:pt x="16663" y="9197"/>
                </a:lnTo>
                <a:lnTo>
                  <a:pt x="16634" y="8925"/>
                </a:lnTo>
                <a:lnTo>
                  <a:pt x="16600" y="8660"/>
                </a:lnTo>
                <a:lnTo>
                  <a:pt x="16553" y="8395"/>
                </a:lnTo>
                <a:lnTo>
                  <a:pt x="16507" y="8131"/>
                </a:lnTo>
                <a:lnTo>
                  <a:pt x="16461" y="7873"/>
                </a:lnTo>
                <a:lnTo>
                  <a:pt x="16403" y="7615"/>
                </a:lnTo>
                <a:lnTo>
                  <a:pt x="16340" y="7358"/>
                </a:lnTo>
                <a:lnTo>
                  <a:pt x="16276" y="7107"/>
                </a:lnTo>
                <a:lnTo>
                  <a:pt x="16201" y="6857"/>
                </a:lnTo>
                <a:lnTo>
                  <a:pt x="16126" y="6613"/>
                </a:lnTo>
                <a:lnTo>
                  <a:pt x="16045" y="6370"/>
                </a:lnTo>
                <a:lnTo>
                  <a:pt x="15958" y="6134"/>
                </a:lnTo>
                <a:lnTo>
                  <a:pt x="15866" y="5898"/>
                </a:lnTo>
                <a:lnTo>
                  <a:pt x="15773" y="5662"/>
                </a:lnTo>
                <a:lnTo>
                  <a:pt x="15675" y="5433"/>
                </a:lnTo>
                <a:lnTo>
                  <a:pt x="15571" y="5211"/>
                </a:lnTo>
                <a:lnTo>
                  <a:pt x="15461" y="4989"/>
                </a:lnTo>
                <a:lnTo>
                  <a:pt x="15345" y="4774"/>
                </a:lnTo>
                <a:lnTo>
                  <a:pt x="15230" y="4559"/>
                </a:lnTo>
                <a:lnTo>
                  <a:pt x="15108" y="4345"/>
                </a:lnTo>
                <a:lnTo>
                  <a:pt x="14987" y="4144"/>
                </a:lnTo>
                <a:lnTo>
                  <a:pt x="14854" y="3937"/>
                </a:lnTo>
                <a:lnTo>
                  <a:pt x="14721" y="3744"/>
                </a:lnTo>
                <a:lnTo>
                  <a:pt x="14588" y="3550"/>
                </a:lnTo>
                <a:lnTo>
                  <a:pt x="14444" y="3357"/>
                </a:lnTo>
                <a:lnTo>
                  <a:pt x="14299" y="3178"/>
                </a:lnTo>
                <a:lnTo>
                  <a:pt x="14155" y="2992"/>
                </a:lnTo>
                <a:lnTo>
                  <a:pt x="14005" y="2820"/>
                </a:lnTo>
                <a:lnTo>
                  <a:pt x="13849" y="2649"/>
                </a:lnTo>
                <a:lnTo>
                  <a:pt x="13687" y="2484"/>
                </a:lnTo>
                <a:lnTo>
                  <a:pt x="13525" y="2319"/>
                </a:lnTo>
                <a:lnTo>
                  <a:pt x="13363" y="2162"/>
                </a:lnTo>
                <a:lnTo>
                  <a:pt x="13195" y="2012"/>
                </a:lnTo>
                <a:lnTo>
                  <a:pt x="13022" y="1861"/>
                </a:lnTo>
                <a:lnTo>
                  <a:pt x="12849" y="1718"/>
                </a:lnTo>
                <a:lnTo>
                  <a:pt x="12669" y="1582"/>
                </a:lnTo>
                <a:lnTo>
                  <a:pt x="12490" y="1453"/>
                </a:lnTo>
                <a:lnTo>
                  <a:pt x="12305" y="1325"/>
                </a:lnTo>
                <a:lnTo>
                  <a:pt x="12120" y="1203"/>
                </a:lnTo>
                <a:lnTo>
                  <a:pt x="11930" y="1088"/>
                </a:lnTo>
                <a:lnTo>
                  <a:pt x="11739" y="974"/>
                </a:lnTo>
                <a:lnTo>
                  <a:pt x="11548" y="874"/>
                </a:lnTo>
                <a:lnTo>
                  <a:pt x="11352" y="774"/>
                </a:lnTo>
                <a:lnTo>
                  <a:pt x="11149" y="680"/>
                </a:lnTo>
                <a:lnTo>
                  <a:pt x="10947" y="587"/>
                </a:lnTo>
                <a:lnTo>
                  <a:pt x="10745" y="509"/>
                </a:lnTo>
                <a:lnTo>
                  <a:pt x="10543" y="430"/>
                </a:lnTo>
                <a:lnTo>
                  <a:pt x="10334" y="358"/>
                </a:lnTo>
                <a:lnTo>
                  <a:pt x="10121" y="294"/>
                </a:lnTo>
                <a:lnTo>
                  <a:pt x="9913" y="237"/>
                </a:lnTo>
                <a:lnTo>
                  <a:pt x="9699" y="187"/>
                </a:lnTo>
                <a:lnTo>
                  <a:pt x="9479" y="137"/>
                </a:lnTo>
                <a:lnTo>
                  <a:pt x="9265" y="101"/>
                </a:lnTo>
                <a:lnTo>
                  <a:pt x="9046" y="65"/>
                </a:lnTo>
                <a:lnTo>
                  <a:pt x="8820" y="36"/>
                </a:lnTo>
                <a:lnTo>
                  <a:pt x="8601" y="15"/>
                </a:lnTo>
                <a:lnTo>
                  <a:pt x="8375" y="8"/>
                </a:lnTo>
                <a:lnTo>
                  <a:pt x="815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228" name="Shape 228"/>
        <p:cNvGrpSpPr/>
        <p:nvPr/>
      </p:nvGrpSpPr>
      <p:grpSpPr>
        <a:xfrm>
          <a:off x="0" y="0"/>
          <a:ext cx="0" cy="0"/>
          <a:chOff x="0" y="0"/>
          <a:chExt cx="0" cy="0"/>
        </a:xfrm>
      </p:grpSpPr>
      <p:sp>
        <p:nvSpPr>
          <p:cNvPr id="229" name="Google Shape;229;p12"/>
          <p:cNvSpPr txBox="1"/>
          <p:nvPr>
            <p:ph idx="12" type="sldNum"/>
          </p:nvPr>
        </p:nvSpPr>
        <p:spPr>
          <a:xfrm>
            <a:off x="8404384" y="46736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CUSTOM_6">
    <p:spTree>
      <p:nvGrpSpPr>
        <p:cNvPr id="230" name="Shape 230"/>
        <p:cNvGrpSpPr/>
        <p:nvPr/>
      </p:nvGrpSpPr>
      <p:grpSpPr>
        <a:xfrm>
          <a:off x="0" y="0"/>
          <a:ext cx="0" cy="0"/>
          <a:chOff x="0" y="0"/>
          <a:chExt cx="0" cy="0"/>
        </a:xfrm>
      </p:grpSpPr>
      <p:sp>
        <p:nvSpPr>
          <p:cNvPr id="231" name="Google Shape;231;p13"/>
          <p:cNvSpPr txBox="1"/>
          <p:nvPr>
            <p:ph type="title"/>
          </p:nvPr>
        </p:nvSpPr>
        <p:spPr>
          <a:xfrm>
            <a:off x="720000" y="540000"/>
            <a:ext cx="3852000" cy="14685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9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2" name="Google Shape;232;p13"/>
          <p:cNvSpPr/>
          <p:nvPr/>
        </p:nvSpPr>
        <p:spPr>
          <a:xfrm rot="2522481">
            <a:off x="7899723" y="185602"/>
            <a:ext cx="204385" cy="820688"/>
          </a:xfrm>
          <a:custGeom>
            <a:rect b="b" l="l" r="r" t="t"/>
            <a:pathLst>
              <a:path extrusionOk="0" h="90289" w="16763">
                <a:moveTo>
                  <a:pt x="11416" y="0"/>
                </a:moveTo>
                <a:lnTo>
                  <a:pt x="11312" y="17"/>
                </a:lnTo>
                <a:lnTo>
                  <a:pt x="11203" y="42"/>
                </a:lnTo>
                <a:lnTo>
                  <a:pt x="11094" y="92"/>
                </a:lnTo>
                <a:lnTo>
                  <a:pt x="10985" y="158"/>
                </a:lnTo>
                <a:lnTo>
                  <a:pt x="10653" y="391"/>
                </a:lnTo>
                <a:lnTo>
                  <a:pt x="10320" y="633"/>
                </a:lnTo>
                <a:lnTo>
                  <a:pt x="9993" y="874"/>
                </a:lnTo>
                <a:lnTo>
                  <a:pt x="9661" y="1124"/>
                </a:lnTo>
                <a:lnTo>
                  <a:pt x="9012" y="1632"/>
                </a:lnTo>
                <a:lnTo>
                  <a:pt x="8363" y="2156"/>
                </a:lnTo>
                <a:lnTo>
                  <a:pt x="7720" y="2698"/>
                </a:lnTo>
                <a:lnTo>
                  <a:pt x="7081" y="3255"/>
                </a:lnTo>
                <a:lnTo>
                  <a:pt x="6443" y="3822"/>
                </a:lnTo>
                <a:lnTo>
                  <a:pt x="5814" y="4404"/>
                </a:lnTo>
                <a:lnTo>
                  <a:pt x="5186" y="4995"/>
                </a:lnTo>
                <a:lnTo>
                  <a:pt x="4563" y="5595"/>
                </a:lnTo>
                <a:lnTo>
                  <a:pt x="3946" y="6211"/>
                </a:lnTo>
                <a:lnTo>
                  <a:pt x="3328" y="6827"/>
                </a:lnTo>
                <a:lnTo>
                  <a:pt x="2710" y="7451"/>
                </a:lnTo>
                <a:lnTo>
                  <a:pt x="2103" y="8084"/>
                </a:lnTo>
                <a:lnTo>
                  <a:pt x="883" y="9350"/>
                </a:lnTo>
                <a:lnTo>
                  <a:pt x="826" y="9416"/>
                </a:lnTo>
                <a:lnTo>
                  <a:pt x="769" y="9491"/>
                </a:lnTo>
                <a:lnTo>
                  <a:pt x="717" y="9566"/>
                </a:lnTo>
                <a:lnTo>
                  <a:pt x="665" y="9649"/>
                </a:lnTo>
                <a:lnTo>
                  <a:pt x="618" y="9741"/>
                </a:lnTo>
                <a:lnTo>
                  <a:pt x="577" y="9841"/>
                </a:lnTo>
                <a:lnTo>
                  <a:pt x="535" y="9932"/>
                </a:lnTo>
                <a:lnTo>
                  <a:pt x="499" y="10041"/>
                </a:lnTo>
                <a:lnTo>
                  <a:pt x="468" y="10141"/>
                </a:lnTo>
                <a:lnTo>
                  <a:pt x="436" y="10257"/>
                </a:lnTo>
                <a:lnTo>
                  <a:pt x="410" y="10365"/>
                </a:lnTo>
                <a:lnTo>
                  <a:pt x="384" y="10482"/>
                </a:lnTo>
                <a:lnTo>
                  <a:pt x="369" y="10590"/>
                </a:lnTo>
                <a:lnTo>
                  <a:pt x="353" y="10707"/>
                </a:lnTo>
                <a:lnTo>
                  <a:pt x="343" y="10823"/>
                </a:lnTo>
                <a:lnTo>
                  <a:pt x="333" y="10940"/>
                </a:lnTo>
                <a:lnTo>
                  <a:pt x="333" y="11056"/>
                </a:lnTo>
                <a:lnTo>
                  <a:pt x="333" y="11173"/>
                </a:lnTo>
                <a:lnTo>
                  <a:pt x="343" y="11289"/>
                </a:lnTo>
                <a:lnTo>
                  <a:pt x="353" y="11406"/>
                </a:lnTo>
                <a:lnTo>
                  <a:pt x="369" y="11514"/>
                </a:lnTo>
                <a:lnTo>
                  <a:pt x="390" y="11622"/>
                </a:lnTo>
                <a:lnTo>
                  <a:pt x="416" y="11731"/>
                </a:lnTo>
                <a:lnTo>
                  <a:pt x="447" y="11831"/>
                </a:lnTo>
                <a:lnTo>
                  <a:pt x="483" y="11930"/>
                </a:lnTo>
                <a:lnTo>
                  <a:pt x="525" y="12022"/>
                </a:lnTo>
                <a:lnTo>
                  <a:pt x="566" y="12114"/>
                </a:lnTo>
                <a:lnTo>
                  <a:pt x="618" y="12197"/>
                </a:lnTo>
                <a:lnTo>
                  <a:pt x="675" y="12280"/>
                </a:lnTo>
                <a:lnTo>
                  <a:pt x="743" y="12347"/>
                </a:lnTo>
                <a:lnTo>
                  <a:pt x="810" y="12413"/>
                </a:lnTo>
                <a:lnTo>
                  <a:pt x="883" y="12472"/>
                </a:lnTo>
                <a:lnTo>
                  <a:pt x="1516" y="12921"/>
                </a:lnTo>
                <a:lnTo>
                  <a:pt x="2144" y="13354"/>
                </a:lnTo>
                <a:lnTo>
                  <a:pt x="2778" y="13779"/>
                </a:lnTo>
                <a:lnTo>
                  <a:pt x="3416" y="14203"/>
                </a:lnTo>
                <a:lnTo>
                  <a:pt x="4049" y="14611"/>
                </a:lnTo>
                <a:lnTo>
                  <a:pt x="4688" y="15011"/>
                </a:lnTo>
                <a:lnTo>
                  <a:pt x="5332" y="15402"/>
                </a:lnTo>
                <a:lnTo>
                  <a:pt x="5970" y="15793"/>
                </a:lnTo>
                <a:lnTo>
                  <a:pt x="6614" y="16168"/>
                </a:lnTo>
                <a:lnTo>
                  <a:pt x="7258" y="16534"/>
                </a:lnTo>
                <a:lnTo>
                  <a:pt x="7907" y="16892"/>
                </a:lnTo>
                <a:lnTo>
                  <a:pt x="8555" y="17242"/>
                </a:lnTo>
                <a:lnTo>
                  <a:pt x="9204" y="17583"/>
                </a:lnTo>
                <a:lnTo>
                  <a:pt x="9858" y="17925"/>
                </a:lnTo>
                <a:lnTo>
                  <a:pt x="10513" y="18249"/>
                </a:lnTo>
                <a:lnTo>
                  <a:pt x="11172" y="18566"/>
                </a:lnTo>
                <a:lnTo>
                  <a:pt x="540" y="28923"/>
                </a:lnTo>
                <a:lnTo>
                  <a:pt x="462" y="29006"/>
                </a:lnTo>
                <a:lnTo>
                  <a:pt x="390" y="29089"/>
                </a:lnTo>
                <a:lnTo>
                  <a:pt x="322" y="29189"/>
                </a:lnTo>
                <a:lnTo>
                  <a:pt x="260" y="29289"/>
                </a:lnTo>
                <a:lnTo>
                  <a:pt x="208" y="29389"/>
                </a:lnTo>
                <a:lnTo>
                  <a:pt x="161" y="29497"/>
                </a:lnTo>
                <a:lnTo>
                  <a:pt x="120" y="29605"/>
                </a:lnTo>
                <a:lnTo>
                  <a:pt x="83" y="29722"/>
                </a:lnTo>
                <a:lnTo>
                  <a:pt x="57" y="29838"/>
                </a:lnTo>
                <a:lnTo>
                  <a:pt x="31" y="29955"/>
                </a:lnTo>
                <a:lnTo>
                  <a:pt x="16" y="30080"/>
                </a:lnTo>
                <a:lnTo>
                  <a:pt x="5" y="30196"/>
                </a:lnTo>
                <a:lnTo>
                  <a:pt x="0" y="30321"/>
                </a:lnTo>
                <a:lnTo>
                  <a:pt x="0" y="30446"/>
                </a:lnTo>
                <a:lnTo>
                  <a:pt x="5" y="30563"/>
                </a:lnTo>
                <a:lnTo>
                  <a:pt x="16" y="30688"/>
                </a:lnTo>
                <a:lnTo>
                  <a:pt x="31" y="30812"/>
                </a:lnTo>
                <a:lnTo>
                  <a:pt x="52" y="30929"/>
                </a:lnTo>
                <a:lnTo>
                  <a:pt x="73" y="31046"/>
                </a:lnTo>
                <a:lnTo>
                  <a:pt x="104" y="31162"/>
                </a:lnTo>
                <a:lnTo>
                  <a:pt x="140" y="31279"/>
                </a:lnTo>
                <a:lnTo>
                  <a:pt x="182" y="31387"/>
                </a:lnTo>
                <a:lnTo>
                  <a:pt x="224" y="31495"/>
                </a:lnTo>
                <a:lnTo>
                  <a:pt x="275" y="31595"/>
                </a:lnTo>
                <a:lnTo>
                  <a:pt x="327" y="31695"/>
                </a:lnTo>
                <a:lnTo>
                  <a:pt x="384" y="31787"/>
                </a:lnTo>
                <a:lnTo>
                  <a:pt x="447" y="31878"/>
                </a:lnTo>
                <a:lnTo>
                  <a:pt x="509" y="31961"/>
                </a:lnTo>
                <a:lnTo>
                  <a:pt x="582" y="32036"/>
                </a:lnTo>
                <a:lnTo>
                  <a:pt x="654" y="32103"/>
                </a:lnTo>
                <a:lnTo>
                  <a:pt x="727" y="32169"/>
                </a:lnTo>
                <a:lnTo>
                  <a:pt x="810" y="32228"/>
                </a:lnTo>
                <a:lnTo>
                  <a:pt x="9796" y="37939"/>
                </a:lnTo>
                <a:lnTo>
                  <a:pt x="1179" y="46647"/>
                </a:lnTo>
                <a:lnTo>
                  <a:pt x="1116" y="46714"/>
                </a:lnTo>
                <a:lnTo>
                  <a:pt x="1059" y="46789"/>
                </a:lnTo>
                <a:lnTo>
                  <a:pt x="1002" y="46864"/>
                </a:lnTo>
                <a:lnTo>
                  <a:pt x="950" y="46947"/>
                </a:lnTo>
                <a:lnTo>
                  <a:pt x="904" y="47039"/>
                </a:lnTo>
                <a:lnTo>
                  <a:pt x="862" y="47130"/>
                </a:lnTo>
                <a:lnTo>
                  <a:pt x="821" y="47230"/>
                </a:lnTo>
                <a:lnTo>
                  <a:pt x="784" y="47330"/>
                </a:lnTo>
                <a:lnTo>
                  <a:pt x="748" y="47438"/>
                </a:lnTo>
                <a:lnTo>
                  <a:pt x="722" y="47546"/>
                </a:lnTo>
                <a:lnTo>
                  <a:pt x="696" y="47655"/>
                </a:lnTo>
                <a:lnTo>
                  <a:pt x="675" y="47763"/>
                </a:lnTo>
                <a:lnTo>
                  <a:pt x="660" y="47879"/>
                </a:lnTo>
                <a:lnTo>
                  <a:pt x="644" y="47988"/>
                </a:lnTo>
                <a:lnTo>
                  <a:pt x="634" y="48104"/>
                </a:lnTo>
                <a:lnTo>
                  <a:pt x="634" y="48221"/>
                </a:lnTo>
                <a:lnTo>
                  <a:pt x="634" y="48337"/>
                </a:lnTo>
                <a:lnTo>
                  <a:pt x="634" y="48454"/>
                </a:lnTo>
                <a:lnTo>
                  <a:pt x="644" y="48562"/>
                </a:lnTo>
                <a:lnTo>
                  <a:pt x="654" y="48679"/>
                </a:lnTo>
                <a:lnTo>
                  <a:pt x="675" y="48787"/>
                </a:lnTo>
                <a:lnTo>
                  <a:pt x="696" y="48895"/>
                </a:lnTo>
                <a:lnTo>
                  <a:pt x="722" y="49003"/>
                </a:lnTo>
                <a:lnTo>
                  <a:pt x="753" y="49103"/>
                </a:lnTo>
                <a:lnTo>
                  <a:pt x="789" y="49203"/>
                </a:lnTo>
                <a:lnTo>
                  <a:pt x="831" y="49295"/>
                </a:lnTo>
                <a:lnTo>
                  <a:pt x="878" y="49386"/>
                </a:lnTo>
                <a:lnTo>
                  <a:pt x="930" y="49478"/>
                </a:lnTo>
                <a:lnTo>
                  <a:pt x="981" y="49561"/>
                </a:lnTo>
                <a:lnTo>
                  <a:pt x="1044" y="49636"/>
                </a:lnTo>
                <a:lnTo>
                  <a:pt x="1111" y="49703"/>
                </a:lnTo>
                <a:lnTo>
                  <a:pt x="1179" y="49769"/>
                </a:lnTo>
                <a:lnTo>
                  <a:pt x="1843" y="50310"/>
                </a:lnTo>
                <a:lnTo>
                  <a:pt x="2508" y="50852"/>
                </a:lnTo>
                <a:lnTo>
                  <a:pt x="3172" y="51376"/>
                </a:lnTo>
                <a:lnTo>
                  <a:pt x="3842" y="51901"/>
                </a:lnTo>
                <a:lnTo>
                  <a:pt x="4511" y="52408"/>
                </a:lnTo>
                <a:lnTo>
                  <a:pt x="5181" y="52916"/>
                </a:lnTo>
                <a:lnTo>
                  <a:pt x="5851" y="53416"/>
                </a:lnTo>
                <a:lnTo>
                  <a:pt x="6531" y="53907"/>
                </a:lnTo>
                <a:lnTo>
                  <a:pt x="7206" y="54390"/>
                </a:lnTo>
                <a:lnTo>
                  <a:pt x="7886" y="54864"/>
                </a:lnTo>
                <a:lnTo>
                  <a:pt x="8566" y="55331"/>
                </a:lnTo>
                <a:lnTo>
                  <a:pt x="9246" y="55797"/>
                </a:lnTo>
                <a:lnTo>
                  <a:pt x="9931" y="56246"/>
                </a:lnTo>
                <a:lnTo>
                  <a:pt x="10616" y="56696"/>
                </a:lnTo>
                <a:lnTo>
                  <a:pt x="11307" y="57137"/>
                </a:lnTo>
                <a:lnTo>
                  <a:pt x="11997" y="57579"/>
                </a:lnTo>
                <a:lnTo>
                  <a:pt x="11353" y="58211"/>
                </a:lnTo>
                <a:lnTo>
                  <a:pt x="10710" y="58844"/>
                </a:lnTo>
                <a:lnTo>
                  <a:pt x="10071" y="59493"/>
                </a:lnTo>
                <a:lnTo>
                  <a:pt x="9438" y="60151"/>
                </a:lnTo>
                <a:lnTo>
                  <a:pt x="8805" y="60809"/>
                </a:lnTo>
                <a:lnTo>
                  <a:pt x="8176" y="61475"/>
                </a:lnTo>
                <a:lnTo>
                  <a:pt x="7548" y="62158"/>
                </a:lnTo>
                <a:lnTo>
                  <a:pt x="6925" y="62840"/>
                </a:lnTo>
                <a:lnTo>
                  <a:pt x="6302" y="63531"/>
                </a:lnTo>
                <a:lnTo>
                  <a:pt x="5685" y="64222"/>
                </a:lnTo>
                <a:lnTo>
                  <a:pt x="5072" y="64930"/>
                </a:lnTo>
                <a:lnTo>
                  <a:pt x="4460" y="65646"/>
                </a:lnTo>
                <a:lnTo>
                  <a:pt x="3852" y="66362"/>
                </a:lnTo>
                <a:lnTo>
                  <a:pt x="3245" y="67094"/>
                </a:lnTo>
                <a:lnTo>
                  <a:pt x="2643" y="67827"/>
                </a:lnTo>
                <a:lnTo>
                  <a:pt x="2040" y="68576"/>
                </a:lnTo>
                <a:lnTo>
                  <a:pt x="1978" y="68660"/>
                </a:lnTo>
                <a:lnTo>
                  <a:pt x="1916" y="68751"/>
                </a:lnTo>
                <a:lnTo>
                  <a:pt x="1864" y="68851"/>
                </a:lnTo>
                <a:lnTo>
                  <a:pt x="1822" y="68951"/>
                </a:lnTo>
                <a:lnTo>
                  <a:pt x="1786" y="69051"/>
                </a:lnTo>
                <a:lnTo>
                  <a:pt x="1755" y="69159"/>
                </a:lnTo>
                <a:lnTo>
                  <a:pt x="1729" y="69267"/>
                </a:lnTo>
                <a:lnTo>
                  <a:pt x="1708" y="69376"/>
                </a:lnTo>
                <a:lnTo>
                  <a:pt x="1698" y="69484"/>
                </a:lnTo>
                <a:lnTo>
                  <a:pt x="1693" y="69592"/>
                </a:lnTo>
                <a:lnTo>
                  <a:pt x="1687" y="69700"/>
                </a:lnTo>
                <a:lnTo>
                  <a:pt x="1693" y="69817"/>
                </a:lnTo>
                <a:lnTo>
                  <a:pt x="1703" y="69925"/>
                </a:lnTo>
                <a:lnTo>
                  <a:pt x="1713" y="70042"/>
                </a:lnTo>
                <a:lnTo>
                  <a:pt x="1734" y="70150"/>
                </a:lnTo>
                <a:lnTo>
                  <a:pt x="1755" y="70258"/>
                </a:lnTo>
                <a:lnTo>
                  <a:pt x="1786" y="70366"/>
                </a:lnTo>
                <a:lnTo>
                  <a:pt x="1812" y="70475"/>
                </a:lnTo>
                <a:lnTo>
                  <a:pt x="1848" y="70574"/>
                </a:lnTo>
                <a:lnTo>
                  <a:pt x="1885" y="70674"/>
                </a:lnTo>
                <a:lnTo>
                  <a:pt x="1926" y="70774"/>
                </a:lnTo>
                <a:lnTo>
                  <a:pt x="1973" y="70874"/>
                </a:lnTo>
                <a:lnTo>
                  <a:pt x="2020" y="70966"/>
                </a:lnTo>
                <a:lnTo>
                  <a:pt x="2072" y="71049"/>
                </a:lnTo>
                <a:lnTo>
                  <a:pt x="2123" y="71132"/>
                </a:lnTo>
                <a:lnTo>
                  <a:pt x="2175" y="71216"/>
                </a:lnTo>
                <a:lnTo>
                  <a:pt x="2233" y="71290"/>
                </a:lnTo>
                <a:lnTo>
                  <a:pt x="2290" y="71357"/>
                </a:lnTo>
                <a:lnTo>
                  <a:pt x="2352" y="71424"/>
                </a:lnTo>
                <a:lnTo>
                  <a:pt x="2409" y="71482"/>
                </a:lnTo>
                <a:lnTo>
                  <a:pt x="2471" y="71532"/>
                </a:lnTo>
                <a:lnTo>
                  <a:pt x="2539" y="71574"/>
                </a:lnTo>
                <a:lnTo>
                  <a:pt x="13337" y="78584"/>
                </a:lnTo>
                <a:lnTo>
                  <a:pt x="12252" y="79732"/>
                </a:lnTo>
                <a:lnTo>
                  <a:pt x="11172" y="80890"/>
                </a:lnTo>
                <a:lnTo>
                  <a:pt x="10092" y="82047"/>
                </a:lnTo>
                <a:lnTo>
                  <a:pt x="9012" y="83212"/>
                </a:lnTo>
                <a:lnTo>
                  <a:pt x="7938" y="84386"/>
                </a:lnTo>
                <a:lnTo>
                  <a:pt x="6873" y="85577"/>
                </a:lnTo>
                <a:lnTo>
                  <a:pt x="5809" y="86776"/>
                </a:lnTo>
                <a:lnTo>
                  <a:pt x="4750" y="87983"/>
                </a:lnTo>
                <a:lnTo>
                  <a:pt x="4683" y="88074"/>
                </a:lnTo>
                <a:lnTo>
                  <a:pt x="4620" y="88166"/>
                </a:lnTo>
                <a:lnTo>
                  <a:pt x="4569" y="88266"/>
                </a:lnTo>
                <a:lnTo>
                  <a:pt x="4522" y="88366"/>
                </a:lnTo>
                <a:lnTo>
                  <a:pt x="4486" y="88474"/>
                </a:lnTo>
                <a:lnTo>
                  <a:pt x="4454" y="88582"/>
                </a:lnTo>
                <a:lnTo>
                  <a:pt x="4434" y="88699"/>
                </a:lnTo>
                <a:lnTo>
                  <a:pt x="4418" y="88807"/>
                </a:lnTo>
                <a:lnTo>
                  <a:pt x="4408" y="88924"/>
                </a:lnTo>
                <a:lnTo>
                  <a:pt x="4408" y="89040"/>
                </a:lnTo>
                <a:lnTo>
                  <a:pt x="4408" y="89148"/>
                </a:lnTo>
                <a:lnTo>
                  <a:pt x="4418" y="89265"/>
                </a:lnTo>
                <a:lnTo>
                  <a:pt x="4434" y="89373"/>
                </a:lnTo>
                <a:lnTo>
                  <a:pt x="4454" y="89481"/>
                </a:lnTo>
                <a:lnTo>
                  <a:pt x="4486" y="89581"/>
                </a:lnTo>
                <a:lnTo>
                  <a:pt x="4517" y="89681"/>
                </a:lnTo>
                <a:lnTo>
                  <a:pt x="4553" y="89773"/>
                </a:lnTo>
                <a:lnTo>
                  <a:pt x="4595" y="89864"/>
                </a:lnTo>
                <a:lnTo>
                  <a:pt x="4636" y="89948"/>
                </a:lnTo>
                <a:lnTo>
                  <a:pt x="4688" y="90023"/>
                </a:lnTo>
                <a:lnTo>
                  <a:pt x="4740" y="90089"/>
                </a:lnTo>
                <a:lnTo>
                  <a:pt x="4797" y="90147"/>
                </a:lnTo>
                <a:lnTo>
                  <a:pt x="4859" y="90197"/>
                </a:lnTo>
                <a:lnTo>
                  <a:pt x="4922" y="90239"/>
                </a:lnTo>
                <a:lnTo>
                  <a:pt x="4989" y="90264"/>
                </a:lnTo>
                <a:lnTo>
                  <a:pt x="5062" y="90281"/>
                </a:lnTo>
                <a:lnTo>
                  <a:pt x="5134" y="90289"/>
                </a:lnTo>
                <a:lnTo>
                  <a:pt x="5207" y="90281"/>
                </a:lnTo>
                <a:lnTo>
                  <a:pt x="5285" y="90256"/>
                </a:lnTo>
                <a:lnTo>
                  <a:pt x="5363" y="90222"/>
                </a:lnTo>
                <a:lnTo>
                  <a:pt x="5441" y="90172"/>
                </a:lnTo>
                <a:lnTo>
                  <a:pt x="5524" y="90106"/>
                </a:lnTo>
                <a:lnTo>
                  <a:pt x="6204" y="89481"/>
                </a:lnTo>
                <a:lnTo>
                  <a:pt x="6884" y="88857"/>
                </a:lnTo>
                <a:lnTo>
                  <a:pt x="7559" y="88233"/>
                </a:lnTo>
                <a:lnTo>
                  <a:pt x="8234" y="87592"/>
                </a:lnTo>
                <a:lnTo>
                  <a:pt x="9578" y="86318"/>
                </a:lnTo>
                <a:lnTo>
                  <a:pt x="10917" y="85019"/>
                </a:lnTo>
                <a:lnTo>
                  <a:pt x="12252" y="83712"/>
                </a:lnTo>
                <a:lnTo>
                  <a:pt x="13581" y="82388"/>
                </a:lnTo>
                <a:lnTo>
                  <a:pt x="14909" y="81064"/>
                </a:lnTo>
                <a:lnTo>
                  <a:pt x="16238" y="79741"/>
                </a:lnTo>
                <a:lnTo>
                  <a:pt x="16316" y="79657"/>
                </a:lnTo>
                <a:lnTo>
                  <a:pt x="16384" y="79566"/>
                </a:lnTo>
                <a:lnTo>
                  <a:pt x="16451" y="79474"/>
                </a:lnTo>
                <a:lnTo>
                  <a:pt x="16508" y="79374"/>
                </a:lnTo>
                <a:lnTo>
                  <a:pt x="16560" y="79275"/>
                </a:lnTo>
                <a:lnTo>
                  <a:pt x="16607" y="79166"/>
                </a:lnTo>
                <a:lnTo>
                  <a:pt x="16649" y="79058"/>
                </a:lnTo>
                <a:lnTo>
                  <a:pt x="16680" y="78950"/>
                </a:lnTo>
                <a:lnTo>
                  <a:pt x="16711" y="78833"/>
                </a:lnTo>
                <a:lnTo>
                  <a:pt x="16732" y="78717"/>
                </a:lnTo>
                <a:lnTo>
                  <a:pt x="16747" y="78600"/>
                </a:lnTo>
                <a:lnTo>
                  <a:pt x="16758" y="78484"/>
                </a:lnTo>
                <a:lnTo>
                  <a:pt x="16763" y="78367"/>
                </a:lnTo>
                <a:lnTo>
                  <a:pt x="16763" y="78242"/>
                </a:lnTo>
                <a:lnTo>
                  <a:pt x="16758" y="78126"/>
                </a:lnTo>
                <a:lnTo>
                  <a:pt x="16752" y="78009"/>
                </a:lnTo>
                <a:lnTo>
                  <a:pt x="16737" y="77892"/>
                </a:lnTo>
                <a:lnTo>
                  <a:pt x="16716" y="77776"/>
                </a:lnTo>
                <a:lnTo>
                  <a:pt x="16690" y="77659"/>
                </a:lnTo>
                <a:lnTo>
                  <a:pt x="16659" y="77551"/>
                </a:lnTo>
                <a:lnTo>
                  <a:pt x="16628" y="77435"/>
                </a:lnTo>
                <a:lnTo>
                  <a:pt x="16586" y="77326"/>
                </a:lnTo>
                <a:lnTo>
                  <a:pt x="16545" y="77226"/>
                </a:lnTo>
                <a:lnTo>
                  <a:pt x="16498" y="77127"/>
                </a:lnTo>
                <a:lnTo>
                  <a:pt x="16446" y="77027"/>
                </a:lnTo>
                <a:lnTo>
                  <a:pt x="16389" y="76935"/>
                </a:lnTo>
                <a:lnTo>
                  <a:pt x="16332" y="76852"/>
                </a:lnTo>
                <a:lnTo>
                  <a:pt x="16264" y="76769"/>
                </a:lnTo>
                <a:lnTo>
                  <a:pt x="16197" y="76694"/>
                </a:lnTo>
                <a:lnTo>
                  <a:pt x="16129" y="76627"/>
                </a:lnTo>
                <a:lnTo>
                  <a:pt x="16052" y="76560"/>
                </a:lnTo>
                <a:lnTo>
                  <a:pt x="15974" y="76510"/>
                </a:lnTo>
                <a:lnTo>
                  <a:pt x="5072" y="69384"/>
                </a:lnTo>
                <a:lnTo>
                  <a:pt x="5679" y="68660"/>
                </a:lnTo>
                <a:lnTo>
                  <a:pt x="6287" y="67952"/>
                </a:lnTo>
                <a:lnTo>
                  <a:pt x="6899" y="67244"/>
                </a:lnTo>
                <a:lnTo>
                  <a:pt x="7512" y="66553"/>
                </a:lnTo>
                <a:lnTo>
                  <a:pt x="8130" y="65862"/>
                </a:lnTo>
                <a:lnTo>
                  <a:pt x="8753" y="65180"/>
                </a:lnTo>
                <a:lnTo>
                  <a:pt x="9376" y="64514"/>
                </a:lnTo>
                <a:lnTo>
                  <a:pt x="9999" y="63848"/>
                </a:lnTo>
                <a:lnTo>
                  <a:pt x="10632" y="63190"/>
                </a:lnTo>
                <a:lnTo>
                  <a:pt x="11260" y="62532"/>
                </a:lnTo>
                <a:lnTo>
                  <a:pt x="11899" y="61891"/>
                </a:lnTo>
                <a:lnTo>
                  <a:pt x="12537" y="61258"/>
                </a:lnTo>
                <a:lnTo>
                  <a:pt x="13181" y="60626"/>
                </a:lnTo>
                <a:lnTo>
                  <a:pt x="13825" y="60001"/>
                </a:lnTo>
                <a:lnTo>
                  <a:pt x="14479" y="59393"/>
                </a:lnTo>
                <a:lnTo>
                  <a:pt x="15128" y="58777"/>
                </a:lnTo>
                <a:lnTo>
                  <a:pt x="15211" y="58702"/>
                </a:lnTo>
                <a:lnTo>
                  <a:pt x="15283" y="58611"/>
                </a:lnTo>
                <a:lnTo>
                  <a:pt x="15351" y="58519"/>
                </a:lnTo>
                <a:lnTo>
                  <a:pt x="15408" y="58428"/>
                </a:lnTo>
                <a:lnTo>
                  <a:pt x="15465" y="58320"/>
                </a:lnTo>
                <a:lnTo>
                  <a:pt x="15512" y="58211"/>
                </a:lnTo>
                <a:lnTo>
                  <a:pt x="15553" y="58103"/>
                </a:lnTo>
                <a:lnTo>
                  <a:pt x="15590" y="57986"/>
                </a:lnTo>
                <a:lnTo>
                  <a:pt x="15615" y="57870"/>
                </a:lnTo>
                <a:lnTo>
                  <a:pt x="15641" y="57753"/>
                </a:lnTo>
                <a:lnTo>
                  <a:pt x="15657" y="57629"/>
                </a:lnTo>
                <a:lnTo>
                  <a:pt x="15667" y="57512"/>
                </a:lnTo>
                <a:lnTo>
                  <a:pt x="15673" y="57387"/>
                </a:lnTo>
                <a:lnTo>
                  <a:pt x="15673" y="57262"/>
                </a:lnTo>
                <a:lnTo>
                  <a:pt x="15667" y="57137"/>
                </a:lnTo>
                <a:lnTo>
                  <a:pt x="15657" y="57012"/>
                </a:lnTo>
                <a:lnTo>
                  <a:pt x="15641" y="56888"/>
                </a:lnTo>
                <a:lnTo>
                  <a:pt x="15621" y="56771"/>
                </a:lnTo>
                <a:lnTo>
                  <a:pt x="15595" y="56646"/>
                </a:lnTo>
                <a:lnTo>
                  <a:pt x="15569" y="56530"/>
                </a:lnTo>
                <a:lnTo>
                  <a:pt x="15532" y="56413"/>
                </a:lnTo>
                <a:lnTo>
                  <a:pt x="15491" y="56305"/>
                </a:lnTo>
                <a:lnTo>
                  <a:pt x="15444" y="56197"/>
                </a:lnTo>
                <a:lnTo>
                  <a:pt x="15397" y="56097"/>
                </a:lnTo>
                <a:lnTo>
                  <a:pt x="15346" y="55997"/>
                </a:lnTo>
                <a:lnTo>
                  <a:pt x="15288" y="55897"/>
                </a:lnTo>
                <a:lnTo>
                  <a:pt x="15226" y="55814"/>
                </a:lnTo>
                <a:lnTo>
                  <a:pt x="15159" y="55730"/>
                </a:lnTo>
                <a:lnTo>
                  <a:pt x="15091" y="55655"/>
                </a:lnTo>
                <a:lnTo>
                  <a:pt x="15018" y="55589"/>
                </a:lnTo>
                <a:lnTo>
                  <a:pt x="14941" y="55531"/>
                </a:lnTo>
                <a:lnTo>
                  <a:pt x="14863" y="55472"/>
                </a:lnTo>
                <a:lnTo>
                  <a:pt x="14167" y="55064"/>
                </a:lnTo>
                <a:lnTo>
                  <a:pt x="13477" y="54648"/>
                </a:lnTo>
                <a:lnTo>
                  <a:pt x="12786" y="54223"/>
                </a:lnTo>
                <a:lnTo>
                  <a:pt x="12101" y="53791"/>
                </a:lnTo>
                <a:lnTo>
                  <a:pt x="11421" y="53349"/>
                </a:lnTo>
                <a:lnTo>
                  <a:pt x="10741" y="52900"/>
                </a:lnTo>
                <a:lnTo>
                  <a:pt x="10061" y="52450"/>
                </a:lnTo>
                <a:lnTo>
                  <a:pt x="9386" y="51984"/>
                </a:lnTo>
                <a:lnTo>
                  <a:pt x="8711" y="51518"/>
                </a:lnTo>
                <a:lnTo>
                  <a:pt x="8041" y="51035"/>
                </a:lnTo>
                <a:lnTo>
                  <a:pt x="7372" y="50552"/>
                </a:lnTo>
                <a:lnTo>
                  <a:pt x="6702" y="50061"/>
                </a:lnTo>
                <a:lnTo>
                  <a:pt x="6038" y="49561"/>
                </a:lnTo>
                <a:lnTo>
                  <a:pt x="5373" y="49053"/>
                </a:lnTo>
                <a:lnTo>
                  <a:pt x="4709" y="48546"/>
                </a:lnTo>
                <a:lnTo>
                  <a:pt x="4044" y="48021"/>
                </a:lnTo>
                <a:lnTo>
                  <a:pt x="12838" y="39138"/>
                </a:lnTo>
                <a:lnTo>
                  <a:pt x="12916" y="39055"/>
                </a:lnTo>
                <a:lnTo>
                  <a:pt x="12989" y="38963"/>
                </a:lnTo>
                <a:lnTo>
                  <a:pt x="13056" y="38871"/>
                </a:lnTo>
                <a:lnTo>
                  <a:pt x="13113" y="38772"/>
                </a:lnTo>
                <a:lnTo>
                  <a:pt x="13165" y="38663"/>
                </a:lnTo>
                <a:lnTo>
                  <a:pt x="13217" y="38555"/>
                </a:lnTo>
                <a:lnTo>
                  <a:pt x="13253" y="38447"/>
                </a:lnTo>
                <a:lnTo>
                  <a:pt x="13290" y="38330"/>
                </a:lnTo>
                <a:lnTo>
                  <a:pt x="13321" y="38214"/>
                </a:lnTo>
                <a:lnTo>
                  <a:pt x="13342" y="38097"/>
                </a:lnTo>
                <a:lnTo>
                  <a:pt x="13362" y="37972"/>
                </a:lnTo>
                <a:lnTo>
                  <a:pt x="13373" y="37856"/>
                </a:lnTo>
                <a:lnTo>
                  <a:pt x="13378" y="37731"/>
                </a:lnTo>
                <a:lnTo>
                  <a:pt x="13378" y="37614"/>
                </a:lnTo>
                <a:lnTo>
                  <a:pt x="13373" y="37489"/>
                </a:lnTo>
                <a:lnTo>
                  <a:pt x="13362" y="37365"/>
                </a:lnTo>
                <a:lnTo>
                  <a:pt x="13352" y="37248"/>
                </a:lnTo>
                <a:lnTo>
                  <a:pt x="13331" y="37131"/>
                </a:lnTo>
                <a:lnTo>
                  <a:pt x="13305" y="37007"/>
                </a:lnTo>
                <a:lnTo>
                  <a:pt x="13274" y="36898"/>
                </a:lnTo>
                <a:lnTo>
                  <a:pt x="13238" y="36782"/>
                </a:lnTo>
                <a:lnTo>
                  <a:pt x="13202" y="36674"/>
                </a:lnTo>
                <a:lnTo>
                  <a:pt x="13155" y="36565"/>
                </a:lnTo>
                <a:lnTo>
                  <a:pt x="13108" y="36465"/>
                </a:lnTo>
                <a:lnTo>
                  <a:pt x="13056" y="36365"/>
                </a:lnTo>
                <a:lnTo>
                  <a:pt x="12999" y="36274"/>
                </a:lnTo>
                <a:lnTo>
                  <a:pt x="12937" y="36182"/>
                </a:lnTo>
                <a:lnTo>
                  <a:pt x="12869" y="36099"/>
                </a:lnTo>
                <a:lnTo>
                  <a:pt x="12802" y="36024"/>
                </a:lnTo>
                <a:lnTo>
                  <a:pt x="12729" y="35958"/>
                </a:lnTo>
                <a:lnTo>
                  <a:pt x="12651" y="35891"/>
                </a:lnTo>
                <a:lnTo>
                  <a:pt x="12568" y="35833"/>
                </a:lnTo>
                <a:lnTo>
                  <a:pt x="3624" y="30146"/>
                </a:lnTo>
                <a:lnTo>
                  <a:pt x="14531" y="19523"/>
                </a:lnTo>
                <a:lnTo>
                  <a:pt x="14608" y="19448"/>
                </a:lnTo>
                <a:lnTo>
                  <a:pt x="14676" y="19365"/>
                </a:lnTo>
                <a:lnTo>
                  <a:pt x="14738" y="19273"/>
                </a:lnTo>
                <a:lnTo>
                  <a:pt x="14795" y="19174"/>
                </a:lnTo>
                <a:lnTo>
                  <a:pt x="14847" y="19065"/>
                </a:lnTo>
                <a:lnTo>
                  <a:pt x="14894" y="18957"/>
                </a:lnTo>
                <a:lnTo>
                  <a:pt x="14935" y="18849"/>
                </a:lnTo>
                <a:lnTo>
                  <a:pt x="14967" y="18732"/>
                </a:lnTo>
                <a:lnTo>
                  <a:pt x="14998" y="18607"/>
                </a:lnTo>
                <a:lnTo>
                  <a:pt x="15024" y="18491"/>
                </a:lnTo>
                <a:lnTo>
                  <a:pt x="15044" y="18366"/>
                </a:lnTo>
                <a:lnTo>
                  <a:pt x="15055" y="18233"/>
                </a:lnTo>
                <a:lnTo>
                  <a:pt x="15065" y="18108"/>
                </a:lnTo>
                <a:lnTo>
                  <a:pt x="15070" y="17983"/>
                </a:lnTo>
                <a:lnTo>
                  <a:pt x="15070" y="17850"/>
                </a:lnTo>
                <a:lnTo>
                  <a:pt x="15060" y="17725"/>
                </a:lnTo>
                <a:lnTo>
                  <a:pt x="15050" y="17600"/>
                </a:lnTo>
                <a:lnTo>
                  <a:pt x="15034" y="17475"/>
                </a:lnTo>
                <a:lnTo>
                  <a:pt x="15008" y="17350"/>
                </a:lnTo>
                <a:lnTo>
                  <a:pt x="14982" y="17234"/>
                </a:lnTo>
                <a:lnTo>
                  <a:pt x="14951" y="17117"/>
                </a:lnTo>
                <a:lnTo>
                  <a:pt x="14915" y="17001"/>
                </a:lnTo>
                <a:lnTo>
                  <a:pt x="14868" y="16901"/>
                </a:lnTo>
                <a:lnTo>
                  <a:pt x="14821" y="16792"/>
                </a:lnTo>
                <a:lnTo>
                  <a:pt x="14769" y="16701"/>
                </a:lnTo>
                <a:lnTo>
                  <a:pt x="14712" y="16609"/>
                </a:lnTo>
                <a:lnTo>
                  <a:pt x="14650" y="16518"/>
                </a:lnTo>
                <a:lnTo>
                  <a:pt x="14582" y="16443"/>
                </a:lnTo>
                <a:lnTo>
                  <a:pt x="14510" y="16376"/>
                </a:lnTo>
                <a:lnTo>
                  <a:pt x="14432" y="16318"/>
                </a:lnTo>
                <a:lnTo>
                  <a:pt x="14349" y="16260"/>
                </a:lnTo>
                <a:lnTo>
                  <a:pt x="14261" y="16218"/>
                </a:lnTo>
                <a:lnTo>
                  <a:pt x="13596" y="15935"/>
                </a:lnTo>
                <a:lnTo>
                  <a:pt x="12932" y="15635"/>
                </a:lnTo>
                <a:lnTo>
                  <a:pt x="12272" y="15336"/>
                </a:lnTo>
                <a:lnTo>
                  <a:pt x="11613" y="15028"/>
                </a:lnTo>
                <a:lnTo>
                  <a:pt x="10959" y="14703"/>
                </a:lnTo>
                <a:lnTo>
                  <a:pt x="10305" y="14378"/>
                </a:lnTo>
                <a:lnTo>
                  <a:pt x="9656" y="14037"/>
                </a:lnTo>
                <a:lnTo>
                  <a:pt x="9007" y="13687"/>
                </a:lnTo>
                <a:lnTo>
                  <a:pt x="8358" y="13337"/>
                </a:lnTo>
                <a:lnTo>
                  <a:pt x="7714" y="12971"/>
                </a:lnTo>
                <a:lnTo>
                  <a:pt x="7071" y="12596"/>
                </a:lnTo>
                <a:lnTo>
                  <a:pt x="6432" y="12222"/>
                </a:lnTo>
                <a:lnTo>
                  <a:pt x="5794" y="11831"/>
                </a:lnTo>
                <a:lnTo>
                  <a:pt x="5155" y="11431"/>
                </a:lnTo>
                <a:lnTo>
                  <a:pt x="4517" y="11023"/>
                </a:lnTo>
                <a:lnTo>
                  <a:pt x="3883" y="10607"/>
                </a:lnTo>
                <a:lnTo>
                  <a:pt x="4387" y="10116"/>
                </a:lnTo>
                <a:lnTo>
                  <a:pt x="4890" y="9624"/>
                </a:lnTo>
                <a:lnTo>
                  <a:pt x="5903" y="8667"/>
                </a:lnTo>
                <a:lnTo>
                  <a:pt x="6920" y="7718"/>
                </a:lnTo>
                <a:lnTo>
                  <a:pt x="7938" y="6777"/>
                </a:lnTo>
                <a:lnTo>
                  <a:pt x="9978" y="4896"/>
                </a:lnTo>
                <a:lnTo>
                  <a:pt x="11000" y="3946"/>
                </a:lnTo>
                <a:lnTo>
                  <a:pt x="12018" y="2989"/>
                </a:lnTo>
                <a:lnTo>
                  <a:pt x="12122" y="2881"/>
                </a:lnTo>
                <a:lnTo>
                  <a:pt x="12210" y="2764"/>
                </a:lnTo>
                <a:lnTo>
                  <a:pt x="12288" y="2639"/>
                </a:lnTo>
                <a:lnTo>
                  <a:pt x="12355" y="2514"/>
                </a:lnTo>
                <a:lnTo>
                  <a:pt x="12412" y="2381"/>
                </a:lnTo>
                <a:lnTo>
                  <a:pt x="12454" y="2248"/>
                </a:lnTo>
                <a:lnTo>
                  <a:pt x="12490" y="2107"/>
                </a:lnTo>
                <a:lnTo>
                  <a:pt x="12511" y="1965"/>
                </a:lnTo>
                <a:lnTo>
                  <a:pt x="12527" y="1823"/>
                </a:lnTo>
                <a:lnTo>
                  <a:pt x="12532" y="1674"/>
                </a:lnTo>
                <a:lnTo>
                  <a:pt x="12527" y="1532"/>
                </a:lnTo>
                <a:lnTo>
                  <a:pt x="12511" y="1391"/>
                </a:lnTo>
                <a:lnTo>
                  <a:pt x="12490" y="1249"/>
                </a:lnTo>
                <a:lnTo>
                  <a:pt x="12459" y="1116"/>
                </a:lnTo>
                <a:lnTo>
                  <a:pt x="12423" y="983"/>
                </a:lnTo>
                <a:lnTo>
                  <a:pt x="12376" y="849"/>
                </a:lnTo>
                <a:lnTo>
                  <a:pt x="12324" y="733"/>
                </a:lnTo>
                <a:lnTo>
                  <a:pt x="12267" y="616"/>
                </a:lnTo>
                <a:lnTo>
                  <a:pt x="12205" y="508"/>
                </a:lnTo>
                <a:lnTo>
                  <a:pt x="12137" y="408"/>
                </a:lnTo>
                <a:lnTo>
                  <a:pt x="12059" y="317"/>
                </a:lnTo>
                <a:lnTo>
                  <a:pt x="11982" y="233"/>
                </a:lnTo>
                <a:lnTo>
                  <a:pt x="11893" y="158"/>
                </a:lnTo>
                <a:lnTo>
                  <a:pt x="11805" y="100"/>
                </a:lnTo>
                <a:lnTo>
                  <a:pt x="11712" y="58"/>
                </a:lnTo>
                <a:lnTo>
                  <a:pt x="11618" y="25"/>
                </a:lnTo>
                <a:lnTo>
                  <a:pt x="1152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3"/>
          <p:cNvSpPr/>
          <p:nvPr/>
        </p:nvSpPr>
        <p:spPr>
          <a:xfrm>
            <a:off x="6251882" y="255357"/>
            <a:ext cx="332689" cy="361572"/>
          </a:xfrm>
          <a:custGeom>
            <a:rect b="b" l="l" r="r" t="t"/>
            <a:pathLst>
              <a:path extrusionOk="0" h="33111" w="22713">
                <a:moveTo>
                  <a:pt x="10289" y="3622"/>
                </a:moveTo>
                <a:lnTo>
                  <a:pt x="10471" y="3631"/>
                </a:lnTo>
                <a:lnTo>
                  <a:pt x="10653" y="3639"/>
                </a:lnTo>
                <a:lnTo>
                  <a:pt x="10840" y="3664"/>
                </a:lnTo>
                <a:lnTo>
                  <a:pt x="11021" y="3689"/>
                </a:lnTo>
                <a:lnTo>
                  <a:pt x="11203" y="3714"/>
                </a:lnTo>
                <a:lnTo>
                  <a:pt x="11385" y="3756"/>
                </a:lnTo>
                <a:lnTo>
                  <a:pt x="11567" y="3797"/>
                </a:lnTo>
                <a:lnTo>
                  <a:pt x="11748" y="3847"/>
                </a:lnTo>
                <a:lnTo>
                  <a:pt x="11930" y="3897"/>
                </a:lnTo>
                <a:lnTo>
                  <a:pt x="12112" y="3955"/>
                </a:lnTo>
                <a:lnTo>
                  <a:pt x="12293" y="4022"/>
                </a:lnTo>
                <a:lnTo>
                  <a:pt x="12470" y="4089"/>
                </a:lnTo>
                <a:lnTo>
                  <a:pt x="12651" y="4172"/>
                </a:lnTo>
                <a:lnTo>
                  <a:pt x="12828" y="4247"/>
                </a:lnTo>
                <a:lnTo>
                  <a:pt x="13004" y="4338"/>
                </a:lnTo>
                <a:lnTo>
                  <a:pt x="13181" y="4430"/>
                </a:lnTo>
                <a:lnTo>
                  <a:pt x="13357" y="4530"/>
                </a:lnTo>
                <a:lnTo>
                  <a:pt x="13534" y="4630"/>
                </a:lnTo>
                <a:lnTo>
                  <a:pt x="13705" y="4738"/>
                </a:lnTo>
                <a:lnTo>
                  <a:pt x="13882" y="4855"/>
                </a:lnTo>
                <a:lnTo>
                  <a:pt x="14053" y="4971"/>
                </a:lnTo>
                <a:lnTo>
                  <a:pt x="14224" y="5096"/>
                </a:lnTo>
                <a:lnTo>
                  <a:pt x="14391" y="5229"/>
                </a:lnTo>
                <a:lnTo>
                  <a:pt x="14562" y="5362"/>
                </a:lnTo>
                <a:lnTo>
                  <a:pt x="14728" y="5504"/>
                </a:lnTo>
                <a:lnTo>
                  <a:pt x="14889" y="5645"/>
                </a:lnTo>
                <a:lnTo>
                  <a:pt x="15055" y="5795"/>
                </a:lnTo>
                <a:lnTo>
                  <a:pt x="15216" y="5953"/>
                </a:lnTo>
                <a:lnTo>
                  <a:pt x="15377" y="6112"/>
                </a:lnTo>
                <a:lnTo>
                  <a:pt x="15450" y="6187"/>
                </a:lnTo>
                <a:lnTo>
                  <a:pt x="15522" y="6245"/>
                </a:lnTo>
                <a:lnTo>
                  <a:pt x="15595" y="6295"/>
                </a:lnTo>
                <a:lnTo>
                  <a:pt x="15668" y="6336"/>
                </a:lnTo>
                <a:lnTo>
                  <a:pt x="15735" y="6370"/>
                </a:lnTo>
                <a:lnTo>
                  <a:pt x="15808" y="6386"/>
                </a:lnTo>
                <a:lnTo>
                  <a:pt x="15875" y="6403"/>
                </a:lnTo>
                <a:lnTo>
                  <a:pt x="16005" y="6403"/>
                </a:lnTo>
                <a:lnTo>
                  <a:pt x="16072" y="6386"/>
                </a:lnTo>
                <a:lnTo>
                  <a:pt x="16130" y="6370"/>
                </a:lnTo>
                <a:lnTo>
                  <a:pt x="16192" y="6345"/>
                </a:lnTo>
                <a:lnTo>
                  <a:pt x="16249" y="6311"/>
                </a:lnTo>
                <a:lnTo>
                  <a:pt x="16306" y="6270"/>
                </a:lnTo>
                <a:lnTo>
                  <a:pt x="16363" y="6228"/>
                </a:lnTo>
                <a:lnTo>
                  <a:pt x="16415" y="6170"/>
                </a:lnTo>
                <a:lnTo>
                  <a:pt x="16597" y="6395"/>
                </a:lnTo>
                <a:lnTo>
                  <a:pt x="16773" y="6620"/>
                </a:lnTo>
                <a:lnTo>
                  <a:pt x="16950" y="6844"/>
                </a:lnTo>
                <a:lnTo>
                  <a:pt x="17121" y="7077"/>
                </a:lnTo>
                <a:lnTo>
                  <a:pt x="17292" y="7319"/>
                </a:lnTo>
                <a:lnTo>
                  <a:pt x="17459" y="7560"/>
                </a:lnTo>
                <a:lnTo>
                  <a:pt x="17625" y="7810"/>
                </a:lnTo>
                <a:lnTo>
                  <a:pt x="17786" y="8068"/>
                </a:lnTo>
                <a:lnTo>
                  <a:pt x="17941" y="8326"/>
                </a:lnTo>
                <a:lnTo>
                  <a:pt x="18097" y="8584"/>
                </a:lnTo>
                <a:lnTo>
                  <a:pt x="18253" y="8859"/>
                </a:lnTo>
                <a:lnTo>
                  <a:pt x="18398" y="9125"/>
                </a:lnTo>
                <a:lnTo>
                  <a:pt x="18544" y="9400"/>
                </a:lnTo>
                <a:lnTo>
                  <a:pt x="18689" y="9683"/>
                </a:lnTo>
                <a:lnTo>
                  <a:pt x="18824" y="9966"/>
                </a:lnTo>
                <a:lnTo>
                  <a:pt x="18959" y="10249"/>
                </a:lnTo>
                <a:lnTo>
                  <a:pt x="19089" y="10541"/>
                </a:lnTo>
                <a:lnTo>
                  <a:pt x="19213" y="10832"/>
                </a:lnTo>
                <a:lnTo>
                  <a:pt x="19338" y="11124"/>
                </a:lnTo>
                <a:lnTo>
                  <a:pt x="19452" y="11423"/>
                </a:lnTo>
                <a:lnTo>
                  <a:pt x="19566" y="11731"/>
                </a:lnTo>
                <a:lnTo>
                  <a:pt x="19675" y="12031"/>
                </a:lnTo>
                <a:lnTo>
                  <a:pt x="19779" y="12339"/>
                </a:lnTo>
                <a:lnTo>
                  <a:pt x="19878" y="12647"/>
                </a:lnTo>
                <a:lnTo>
                  <a:pt x="19971" y="12963"/>
                </a:lnTo>
                <a:lnTo>
                  <a:pt x="20059" y="13280"/>
                </a:lnTo>
                <a:lnTo>
                  <a:pt x="20142" y="13596"/>
                </a:lnTo>
                <a:lnTo>
                  <a:pt x="20220" y="13913"/>
                </a:lnTo>
                <a:lnTo>
                  <a:pt x="20293" y="14229"/>
                </a:lnTo>
                <a:lnTo>
                  <a:pt x="20360" y="14554"/>
                </a:lnTo>
                <a:lnTo>
                  <a:pt x="20423" y="14878"/>
                </a:lnTo>
                <a:lnTo>
                  <a:pt x="20480" y="15203"/>
                </a:lnTo>
                <a:lnTo>
                  <a:pt x="20532" y="15528"/>
                </a:lnTo>
                <a:lnTo>
                  <a:pt x="20573" y="15852"/>
                </a:lnTo>
                <a:lnTo>
                  <a:pt x="20610" y="16185"/>
                </a:lnTo>
                <a:lnTo>
                  <a:pt x="20646" y="16510"/>
                </a:lnTo>
                <a:lnTo>
                  <a:pt x="20667" y="16843"/>
                </a:lnTo>
                <a:lnTo>
                  <a:pt x="20687" y="17176"/>
                </a:lnTo>
                <a:lnTo>
                  <a:pt x="20698" y="17501"/>
                </a:lnTo>
                <a:lnTo>
                  <a:pt x="20708" y="17834"/>
                </a:lnTo>
                <a:lnTo>
                  <a:pt x="20703" y="18167"/>
                </a:lnTo>
                <a:lnTo>
                  <a:pt x="20698" y="18500"/>
                </a:lnTo>
                <a:lnTo>
                  <a:pt x="20682" y="18833"/>
                </a:lnTo>
                <a:lnTo>
                  <a:pt x="20662" y="19166"/>
                </a:lnTo>
                <a:lnTo>
                  <a:pt x="20630" y="19491"/>
                </a:lnTo>
                <a:lnTo>
                  <a:pt x="20594" y="19824"/>
                </a:lnTo>
                <a:lnTo>
                  <a:pt x="20547" y="20157"/>
                </a:lnTo>
                <a:lnTo>
                  <a:pt x="20495" y="20481"/>
                </a:lnTo>
                <a:lnTo>
                  <a:pt x="20438" y="20814"/>
                </a:lnTo>
                <a:lnTo>
                  <a:pt x="20366" y="21139"/>
                </a:lnTo>
                <a:lnTo>
                  <a:pt x="20293" y="21464"/>
                </a:lnTo>
                <a:lnTo>
                  <a:pt x="20210" y="21788"/>
                </a:lnTo>
                <a:lnTo>
                  <a:pt x="20116" y="22113"/>
                </a:lnTo>
                <a:lnTo>
                  <a:pt x="20018" y="22438"/>
                </a:lnTo>
                <a:lnTo>
                  <a:pt x="19909" y="22754"/>
                </a:lnTo>
                <a:lnTo>
                  <a:pt x="19789" y="23079"/>
                </a:lnTo>
                <a:lnTo>
                  <a:pt x="19665" y="23395"/>
                </a:lnTo>
                <a:lnTo>
                  <a:pt x="19530" y="23703"/>
                </a:lnTo>
                <a:lnTo>
                  <a:pt x="19384" y="24020"/>
                </a:lnTo>
                <a:lnTo>
                  <a:pt x="19229" y="24328"/>
                </a:lnTo>
                <a:lnTo>
                  <a:pt x="19068" y="24636"/>
                </a:lnTo>
                <a:lnTo>
                  <a:pt x="18897" y="24944"/>
                </a:lnTo>
                <a:lnTo>
                  <a:pt x="18715" y="25243"/>
                </a:lnTo>
                <a:lnTo>
                  <a:pt x="18528" y="25543"/>
                </a:lnTo>
                <a:lnTo>
                  <a:pt x="18367" y="25785"/>
                </a:lnTo>
                <a:lnTo>
                  <a:pt x="18201" y="26009"/>
                </a:lnTo>
                <a:lnTo>
                  <a:pt x="18030" y="26234"/>
                </a:lnTo>
                <a:lnTo>
                  <a:pt x="17853" y="26451"/>
                </a:lnTo>
                <a:lnTo>
                  <a:pt x="17671" y="26659"/>
                </a:lnTo>
                <a:lnTo>
                  <a:pt x="17485" y="26859"/>
                </a:lnTo>
                <a:lnTo>
                  <a:pt x="17292" y="27050"/>
                </a:lnTo>
                <a:lnTo>
                  <a:pt x="17100" y="27241"/>
                </a:lnTo>
                <a:lnTo>
                  <a:pt x="16898" y="27416"/>
                </a:lnTo>
                <a:lnTo>
                  <a:pt x="16695" y="27591"/>
                </a:lnTo>
                <a:lnTo>
                  <a:pt x="16488" y="27758"/>
                </a:lnTo>
                <a:lnTo>
                  <a:pt x="16280" y="27916"/>
                </a:lnTo>
                <a:lnTo>
                  <a:pt x="16062" y="28066"/>
                </a:lnTo>
                <a:lnTo>
                  <a:pt x="15844" y="28207"/>
                </a:lnTo>
                <a:lnTo>
                  <a:pt x="15626" y="28340"/>
                </a:lnTo>
                <a:lnTo>
                  <a:pt x="15403" y="28465"/>
                </a:lnTo>
                <a:lnTo>
                  <a:pt x="15174" y="28590"/>
                </a:lnTo>
                <a:lnTo>
                  <a:pt x="14946" y="28698"/>
                </a:lnTo>
                <a:lnTo>
                  <a:pt x="14712" y="28807"/>
                </a:lnTo>
                <a:lnTo>
                  <a:pt x="14479" y="28907"/>
                </a:lnTo>
                <a:lnTo>
                  <a:pt x="14245" y="28998"/>
                </a:lnTo>
                <a:lnTo>
                  <a:pt x="14006" y="29081"/>
                </a:lnTo>
                <a:lnTo>
                  <a:pt x="13768" y="29156"/>
                </a:lnTo>
                <a:lnTo>
                  <a:pt x="13524" y="29223"/>
                </a:lnTo>
                <a:lnTo>
                  <a:pt x="13285" y="29281"/>
                </a:lnTo>
                <a:lnTo>
                  <a:pt x="13041" y="29339"/>
                </a:lnTo>
                <a:lnTo>
                  <a:pt x="12797" y="29381"/>
                </a:lnTo>
                <a:lnTo>
                  <a:pt x="12548" y="29423"/>
                </a:lnTo>
                <a:lnTo>
                  <a:pt x="12304" y="29448"/>
                </a:lnTo>
                <a:lnTo>
                  <a:pt x="12054" y="29473"/>
                </a:lnTo>
                <a:lnTo>
                  <a:pt x="11811" y="29489"/>
                </a:lnTo>
                <a:lnTo>
                  <a:pt x="11561" y="29498"/>
                </a:lnTo>
                <a:lnTo>
                  <a:pt x="11317" y="29498"/>
                </a:lnTo>
                <a:lnTo>
                  <a:pt x="11068" y="29489"/>
                </a:lnTo>
                <a:lnTo>
                  <a:pt x="10824" y="29473"/>
                </a:lnTo>
                <a:lnTo>
                  <a:pt x="10580" y="29448"/>
                </a:lnTo>
                <a:lnTo>
                  <a:pt x="10331" y="29414"/>
                </a:lnTo>
                <a:lnTo>
                  <a:pt x="10092" y="29373"/>
                </a:lnTo>
                <a:lnTo>
                  <a:pt x="9848" y="29331"/>
                </a:lnTo>
                <a:lnTo>
                  <a:pt x="9604" y="29273"/>
                </a:lnTo>
                <a:lnTo>
                  <a:pt x="9365" y="29206"/>
                </a:lnTo>
                <a:lnTo>
                  <a:pt x="9127" y="29140"/>
                </a:lnTo>
                <a:lnTo>
                  <a:pt x="8893" y="29056"/>
                </a:lnTo>
                <a:lnTo>
                  <a:pt x="8659" y="28973"/>
                </a:lnTo>
                <a:lnTo>
                  <a:pt x="8426" y="28873"/>
                </a:lnTo>
                <a:lnTo>
                  <a:pt x="8197" y="28773"/>
                </a:lnTo>
                <a:lnTo>
                  <a:pt x="7969" y="28665"/>
                </a:lnTo>
                <a:lnTo>
                  <a:pt x="7746" y="28549"/>
                </a:lnTo>
                <a:lnTo>
                  <a:pt x="7523" y="28415"/>
                </a:lnTo>
                <a:lnTo>
                  <a:pt x="7305" y="28282"/>
                </a:lnTo>
                <a:lnTo>
                  <a:pt x="7092" y="28141"/>
                </a:lnTo>
                <a:lnTo>
                  <a:pt x="6879" y="27991"/>
                </a:lnTo>
                <a:lnTo>
                  <a:pt x="6671" y="27833"/>
                </a:lnTo>
                <a:lnTo>
                  <a:pt x="6469" y="27666"/>
                </a:lnTo>
                <a:lnTo>
                  <a:pt x="6271" y="27483"/>
                </a:lnTo>
                <a:lnTo>
                  <a:pt x="6074" y="27300"/>
                </a:lnTo>
                <a:lnTo>
                  <a:pt x="5882" y="27108"/>
                </a:lnTo>
                <a:lnTo>
                  <a:pt x="5695" y="26908"/>
                </a:lnTo>
                <a:lnTo>
                  <a:pt x="5514" y="26700"/>
                </a:lnTo>
                <a:lnTo>
                  <a:pt x="5337" y="26484"/>
                </a:lnTo>
                <a:lnTo>
                  <a:pt x="5166" y="26259"/>
                </a:lnTo>
                <a:lnTo>
                  <a:pt x="5000" y="26026"/>
                </a:lnTo>
                <a:lnTo>
                  <a:pt x="4839" y="25785"/>
                </a:lnTo>
                <a:lnTo>
                  <a:pt x="4683" y="25535"/>
                </a:lnTo>
                <a:lnTo>
                  <a:pt x="4548" y="25310"/>
                </a:lnTo>
                <a:lnTo>
                  <a:pt x="4418" y="25069"/>
                </a:lnTo>
                <a:lnTo>
                  <a:pt x="4294" y="24827"/>
                </a:lnTo>
                <a:lnTo>
                  <a:pt x="4169" y="24586"/>
                </a:lnTo>
                <a:lnTo>
                  <a:pt x="4044" y="24336"/>
                </a:lnTo>
                <a:lnTo>
                  <a:pt x="3930" y="24078"/>
                </a:lnTo>
                <a:lnTo>
                  <a:pt x="3816" y="23820"/>
                </a:lnTo>
                <a:lnTo>
                  <a:pt x="3707" y="23562"/>
                </a:lnTo>
                <a:lnTo>
                  <a:pt x="3603" y="23295"/>
                </a:lnTo>
                <a:lnTo>
                  <a:pt x="3499" y="23021"/>
                </a:lnTo>
                <a:lnTo>
                  <a:pt x="3401" y="22754"/>
                </a:lnTo>
                <a:lnTo>
                  <a:pt x="3307" y="22471"/>
                </a:lnTo>
                <a:lnTo>
                  <a:pt x="3219" y="22188"/>
                </a:lnTo>
                <a:lnTo>
                  <a:pt x="3131" y="21905"/>
                </a:lnTo>
                <a:lnTo>
                  <a:pt x="3048" y="21622"/>
                </a:lnTo>
                <a:lnTo>
                  <a:pt x="2970" y="21330"/>
                </a:lnTo>
                <a:lnTo>
                  <a:pt x="2897" y="21039"/>
                </a:lnTo>
                <a:lnTo>
                  <a:pt x="2825" y="20748"/>
                </a:lnTo>
                <a:lnTo>
                  <a:pt x="2757" y="20448"/>
                </a:lnTo>
                <a:lnTo>
                  <a:pt x="2695" y="20148"/>
                </a:lnTo>
                <a:lnTo>
                  <a:pt x="2638" y="19849"/>
                </a:lnTo>
                <a:lnTo>
                  <a:pt x="2586" y="19541"/>
                </a:lnTo>
                <a:lnTo>
                  <a:pt x="2534" y="19241"/>
                </a:lnTo>
                <a:lnTo>
                  <a:pt x="2487" y="18933"/>
                </a:lnTo>
                <a:lnTo>
                  <a:pt x="2446" y="18625"/>
                </a:lnTo>
                <a:lnTo>
                  <a:pt x="2409" y="18317"/>
                </a:lnTo>
                <a:lnTo>
                  <a:pt x="2378" y="18009"/>
                </a:lnTo>
                <a:lnTo>
                  <a:pt x="2347" y="17701"/>
                </a:lnTo>
                <a:lnTo>
                  <a:pt x="2321" y="17384"/>
                </a:lnTo>
                <a:lnTo>
                  <a:pt x="2300" y="17076"/>
                </a:lnTo>
                <a:lnTo>
                  <a:pt x="2285" y="16760"/>
                </a:lnTo>
                <a:lnTo>
                  <a:pt x="2274" y="16452"/>
                </a:lnTo>
                <a:lnTo>
                  <a:pt x="2269" y="16135"/>
                </a:lnTo>
                <a:lnTo>
                  <a:pt x="2264" y="15827"/>
                </a:lnTo>
                <a:lnTo>
                  <a:pt x="2269" y="15511"/>
                </a:lnTo>
                <a:lnTo>
                  <a:pt x="2274" y="15203"/>
                </a:lnTo>
                <a:lnTo>
                  <a:pt x="2285" y="14887"/>
                </a:lnTo>
                <a:lnTo>
                  <a:pt x="2300" y="14579"/>
                </a:lnTo>
                <a:lnTo>
                  <a:pt x="2321" y="14271"/>
                </a:lnTo>
                <a:lnTo>
                  <a:pt x="2342" y="13963"/>
                </a:lnTo>
                <a:lnTo>
                  <a:pt x="2373" y="13654"/>
                </a:lnTo>
                <a:lnTo>
                  <a:pt x="2409" y="13355"/>
                </a:lnTo>
                <a:lnTo>
                  <a:pt x="2446" y="13047"/>
                </a:lnTo>
                <a:lnTo>
                  <a:pt x="2487" y="12747"/>
                </a:lnTo>
                <a:lnTo>
                  <a:pt x="2539" y="12447"/>
                </a:lnTo>
                <a:lnTo>
                  <a:pt x="2591" y="12148"/>
                </a:lnTo>
                <a:lnTo>
                  <a:pt x="2648" y="11848"/>
                </a:lnTo>
                <a:lnTo>
                  <a:pt x="2710" y="11556"/>
                </a:lnTo>
                <a:lnTo>
                  <a:pt x="2778" y="11265"/>
                </a:lnTo>
                <a:lnTo>
                  <a:pt x="2850" y="10982"/>
                </a:lnTo>
                <a:lnTo>
                  <a:pt x="2928" y="10691"/>
                </a:lnTo>
                <a:lnTo>
                  <a:pt x="3011" y="10416"/>
                </a:lnTo>
                <a:lnTo>
                  <a:pt x="3100" y="10133"/>
                </a:lnTo>
                <a:lnTo>
                  <a:pt x="3188" y="9858"/>
                </a:lnTo>
                <a:lnTo>
                  <a:pt x="3287" y="9583"/>
                </a:lnTo>
                <a:lnTo>
                  <a:pt x="3390" y="9317"/>
                </a:lnTo>
                <a:lnTo>
                  <a:pt x="3499" y="9051"/>
                </a:lnTo>
                <a:lnTo>
                  <a:pt x="3608" y="8792"/>
                </a:lnTo>
                <a:lnTo>
                  <a:pt x="3728" y="8534"/>
                </a:lnTo>
                <a:lnTo>
                  <a:pt x="3852" y="8285"/>
                </a:lnTo>
                <a:lnTo>
                  <a:pt x="3977" y="8043"/>
                </a:lnTo>
                <a:lnTo>
                  <a:pt x="4112" y="7793"/>
                </a:lnTo>
                <a:lnTo>
                  <a:pt x="4252" y="7560"/>
                </a:lnTo>
                <a:lnTo>
                  <a:pt x="4392" y="7327"/>
                </a:lnTo>
                <a:lnTo>
                  <a:pt x="4538" y="7111"/>
                </a:lnTo>
                <a:lnTo>
                  <a:pt x="4683" y="6894"/>
                </a:lnTo>
                <a:lnTo>
                  <a:pt x="4828" y="6694"/>
                </a:lnTo>
                <a:lnTo>
                  <a:pt x="4979" y="6495"/>
                </a:lnTo>
                <a:lnTo>
                  <a:pt x="5129" y="6303"/>
                </a:lnTo>
                <a:lnTo>
                  <a:pt x="5280" y="6120"/>
                </a:lnTo>
                <a:lnTo>
                  <a:pt x="5436" y="5945"/>
                </a:lnTo>
                <a:lnTo>
                  <a:pt x="5591" y="5770"/>
                </a:lnTo>
                <a:lnTo>
                  <a:pt x="5752" y="5604"/>
                </a:lnTo>
                <a:lnTo>
                  <a:pt x="5913" y="5446"/>
                </a:lnTo>
                <a:lnTo>
                  <a:pt x="6074" y="5296"/>
                </a:lnTo>
                <a:lnTo>
                  <a:pt x="6235" y="5154"/>
                </a:lnTo>
                <a:lnTo>
                  <a:pt x="6401" y="5021"/>
                </a:lnTo>
                <a:lnTo>
                  <a:pt x="6567" y="4888"/>
                </a:lnTo>
                <a:lnTo>
                  <a:pt x="6739" y="4763"/>
                </a:lnTo>
                <a:lnTo>
                  <a:pt x="6905" y="4646"/>
                </a:lnTo>
                <a:lnTo>
                  <a:pt x="7076" y="4538"/>
                </a:lnTo>
                <a:lnTo>
                  <a:pt x="7247" y="4430"/>
                </a:lnTo>
                <a:lnTo>
                  <a:pt x="7419" y="4338"/>
                </a:lnTo>
                <a:lnTo>
                  <a:pt x="7595" y="4247"/>
                </a:lnTo>
                <a:lnTo>
                  <a:pt x="7772" y="4155"/>
                </a:lnTo>
                <a:lnTo>
                  <a:pt x="7943" y="4080"/>
                </a:lnTo>
                <a:lnTo>
                  <a:pt x="8120" y="4005"/>
                </a:lnTo>
                <a:lnTo>
                  <a:pt x="8301" y="3939"/>
                </a:lnTo>
                <a:lnTo>
                  <a:pt x="8478" y="3880"/>
                </a:lnTo>
                <a:lnTo>
                  <a:pt x="8654" y="3831"/>
                </a:lnTo>
                <a:lnTo>
                  <a:pt x="8836" y="3781"/>
                </a:lnTo>
                <a:lnTo>
                  <a:pt x="9018" y="3739"/>
                </a:lnTo>
                <a:lnTo>
                  <a:pt x="9199" y="3706"/>
                </a:lnTo>
                <a:lnTo>
                  <a:pt x="9381" y="3672"/>
                </a:lnTo>
                <a:lnTo>
                  <a:pt x="9563" y="3656"/>
                </a:lnTo>
                <a:lnTo>
                  <a:pt x="9744" y="3639"/>
                </a:lnTo>
                <a:lnTo>
                  <a:pt x="9926" y="3622"/>
                </a:lnTo>
                <a:close/>
                <a:moveTo>
                  <a:pt x="10227" y="1"/>
                </a:moveTo>
                <a:lnTo>
                  <a:pt x="9983" y="9"/>
                </a:lnTo>
                <a:lnTo>
                  <a:pt x="9739" y="26"/>
                </a:lnTo>
                <a:lnTo>
                  <a:pt x="9490" y="51"/>
                </a:lnTo>
                <a:lnTo>
                  <a:pt x="9246" y="84"/>
                </a:lnTo>
                <a:lnTo>
                  <a:pt x="9002" y="126"/>
                </a:lnTo>
                <a:lnTo>
                  <a:pt x="8758" y="176"/>
                </a:lnTo>
                <a:lnTo>
                  <a:pt x="8514" y="234"/>
                </a:lnTo>
                <a:lnTo>
                  <a:pt x="8270" y="309"/>
                </a:lnTo>
                <a:lnTo>
                  <a:pt x="8031" y="384"/>
                </a:lnTo>
                <a:lnTo>
                  <a:pt x="7787" y="467"/>
                </a:lnTo>
                <a:lnTo>
                  <a:pt x="7549" y="559"/>
                </a:lnTo>
                <a:lnTo>
                  <a:pt x="7315" y="667"/>
                </a:lnTo>
                <a:lnTo>
                  <a:pt x="7076" y="775"/>
                </a:lnTo>
                <a:lnTo>
                  <a:pt x="6843" y="892"/>
                </a:lnTo>
                <a:lnTo>
                  <a:pt x="6609" y="1017"/>
                </a:lnTo>
                <a:lnTo>
                  <a:pt x="6375" y="1158"/>
                </a:lnTo>
                <a:lnTo>
                  <a:pt x="6147" y="1300"/>
                </a:lnTo>
                <a:lnTo>
                  <a:pt x="5918" y="1449"/>
                </a:lnTo>
                <a:lnTo>
                  <a:pt x="5695" y="1608"/>
                </a:lnTo>
                <a:lnTo>
                  <a:pt x="5472" y="1774"/>
                </a:lnTo>
                <a:lnTo>
                  <a:pt x="5254" y="1957"/>
                </a:lnTo>
                <a:lnTo>
                  <a:pt x="5036" y="2140"/>
                </a:lnTo>
                <a:lnTo>
                  <a:pt x="4823" y="2332"/>
                </a:lnTo>
                <a:lnTo>
                  <a:pt x="4610" y="2532"/>
                </a:lnTo>
                <a:lnTo>
                  <a:pt x="4403" y="2740"/>
                </a:lnTo>
                <a:lnTo>
                  <a:pt x="4195" y="2956"/>
                </a:lnTo>
                <a:lnTo>
                  <a:pt x="3993" y="3181"/>
                </a:lnTo>
                <a:lnTo>
                  <a:pt x="3795" y="3414"/>
                </a:lnTo>
                <a:lnTo>
                  <a:pt x="3598" y="3647"/>
                </a:lnTo>
                <a:lnTo>
                  <a:pt x="3406" y="3897"/>
                </a:lnTo>
                <a:lnTo>
                  <a:pt x="3219" y="4155"/>
                </a:lnTo>
                <a:lnTo>
                  <a:pt x="3032" y="4413"/>
                </a:lnTo>
                <a:lnTo>
                  <a:pt x="2856" y="4688"/>
                </a:lnTo>
                <a:lnTo>
                  <a:pt x="2679" y="4963"/>
                </a:lnTo>
                <a:lnTo>
                  <a:pt x="2508" y="5254"/>
                </a:lnTo>
                <a:lnTo>
                  <a:pt x="2337" y="5546"/>
                </a:lnTo>
                <a:lnTo>
                  <a:pt x="2176" y="5845"/>
                </a:lnTo>
                <a:lnTo>
                  <a:pt x="2015" y="6153"/>
                </a:lnTo>
                <a:lnTo>
                  <a:pt x="1864" y="6470"/>
                </a:lnTo>
                <a:lnTo>
                  <a:pt x="1714" y="6794"/>
                </a:lnTo>
                <a:lnTo>
                  <a:pt x="1563" y="7144"/>
                </a:lnTo>
                <a:lnTo>
                  <a:pt x="1423" y="7502"/>
                </a:lnTo>
                <a:lnTo>
                  <a:pt x="1283" y="7860"/>
                </a:lnTo>
                <a:lnTo>
                  <a:pt x="1158" y="8218"/>
                </a:lnTo>
                <a:lnTo>
                  <a:pt x="1034" y="8593"/>
                </a:lnTo>
                <a:lnTo>
                  <a:pt x="919" y="8959"/>
                </a:lnTo>
                <a:lnTo>
                  <a:pt x="810" y="9342"/>
                </a:lnTo>
                <a:lnTo>
                  <a:pt x="712" y="9717"/>
                </a:lnTo>
                <a:lnTo>
                  <a:pt x="618" y="10108"/>
                </a:lnTo>
                <a:lnTo>
                  <a:pt x="530" y="10491"/>
                </a:lnTo>
                <a:lnTo>
                  <a:pt x="447" y="10882"/>
                </a:lnTo>
                <a:lnTo>
                  <a:pt x="374" y="11282"/>
                </a:lnTo>
                <a:lnTo>
                  <a:pt x="307" y="11673"/>
                </a:lnTo>
                <a:lnTo>
                  <a:pt x="250" y="12081"/>
                </a:lnTo>
                <a:lnTo>
                  <a:pt x="198" y="12481"/>
                </a:lnTo>
                <a:lnTo>
                  <a:pt x="151" y="12880"/>
                </a:lnTo>
                <a:lnTo>
                  <a:pt x="109" y="13288"/>
                </a:lnTo>
                <a:lnTo>
                  <a:pt x="73" y="13696"/>
                </a:lnTo>
                <a:lnTo>
                  <a:pt x="47" y="14104"/>
                </a:lnTo>
                <a:lnTo>
                  <a:pt x="26" y="14520"/>
                </a:lnTo>
                <a:lnTo>
                  <a:pt x="11" y="14928"/>
                </a:lnTo>
                <a:lnTo>
                  <a:pt x="0" y="15345"/>
                </a:lnTo>
                <a:lnTo>
                  <a:pt x="0" y="15752"/>
                </a:lnTo>
                <a:lnTo>
                  <a:pt x="6" y="16169"/>
                </a:lnTo>
                <a:lnTo>
                  <a:pt x="16" y="16585"/>
                </a:lnTo>
                <a:lnTo>
                  <a:pt x="32" y="16993"/>
                </a:lnTo>
                <a:lnTo>
                  <a:pt x="52" y="17409"/>
                </a:lnTo>
                <a:lnTo>
                  <a:pt x="84" y="17817"/>
                </a:lnTo>
                <a:lnTo>
                  <a:pt x="115" y="18233"/>
                </a:lnTo>
                <a:lnTo>
                  <a:pt x="156" y="18641"/>
                </a:lnTo>
                <a:lnTo>
                  <a:pt x="203" y="19049"/>
                </a:lnTo>
                <a:lnTo>
                  <a:pt x="255" y="19457"/>
                </a:lnTo>
                <a:lnTo>
                  <a:pt x="312" y="19865"/>
                </a:lnTo>
                <a:lnTo>
                  <a:pt x="379" y="20265"/>
                </a:lnTo>
                <a:lnTo>
                  <a:pt x="447" y="20664"/>
                </a:lnTo>
                <a:lnTo>
                  <a:pt x="520" y="21064"/>
                </a:lnTo>
                <a:lnTo>
                  <a:pt x="603" y="21464"/>
                </a:lnTo>
                <a:lnTo>
                  <a:pt x="691" y="21855"/>
                </a:lnTo>
                <a:lnTo>
                  <a:pt x="779" y="22238"/>
                </a:lnTo>
                <a:lnTo>
                  <a:pt x="878" y="22629"/>
                </a:lnTo>
                <a:lnTo>
                  <a:pt x="982" y="23012"/>
                </a:lnTo>
                <a:lnTo>
                  <a:pt x="1091" y="23387"/>
                </a:lnTo>
                <a:lnTo>
                  <a:pt x="1200" y="23761"/>
                </a:lnTo>
                <a:lnTo>
                  <a:pt x="1319" y="24136"/>
                </a:lnTo>
                <a:lnTo>
                  <a:pt x="1444" y="24494"/>
                </a:lnTo>
                <a:lnTo>
                  <a:pt x="1573" y="24860"/>
                </a:lnTo>
                <a:lnTo>
                  <a:pt x="1708" y="25210"/>
                </a:lnTo>
                <a:lnTo>
                  <a:pt x="1849" y="25568"/>
                </a:lnTo>
                <a:lnTo>
                  <a:pt x="1989" y="25909"/>
                </a:lnTo>
                <a:lnTo>
                  <a:pt x="2139" y="26251"/>
                </a:lnTo>
                <a:lnTo>
                  <a:pt x="2295" y="26584"/>
                </a:lnTo>
                <a:lnTo>
                  <a:pt x="2456" y="26908"/>
                </a:lnTo>
                <a:lnTo>
                  <a:pt x="2617" y="27225"/>
                </a:lnTo>
                <a:lnTo>
                  <a:pt x="2788" y="27541"/>
                </a:lnTo>
                <a:lnTo>
                  <a:pt x="2959" y="27849"/>
                </a:lnTo>
                <a:lnTo>
                  <a:pt x="3141" y="28149"/>
                </a:lnTo>
                <a:lnTo>
                  <a:pt x="3323" y="28440"/>
                </a:lnTo>
                <a:lnTo>
                  <a:pt x="3510" y="28723"/>
                </a:lnTo>
                <a:lnTo>
                  <a:pt x="3702" y="28998"/>
                </a:lnTo>
                <a:lnTo>
                  <a:pt x="3899" y="29265"/>
                </a:lnTo>
                <a:lnTo>
                  <a:pt x="4102" y="29523"/>
                </a:lnTo>
                <a:lnTo>
                  <a:pt x="4304" y="29781"/>
                </a:lnTo>
                <a:lnTo>
                  <a:pt x="4517" y="30022"/>
                </a:lnTo>
                <a:lnTo>
                  <a:pt x="4730" y="30255"/>
                </a:lnTo>
                <a:lnTo>
                  <a:pt x="4979" y="30505"/>
                </a:lnTo>
                <a:lnTo>
                  <a:pt x="5233" y="30746"/>
                </a:lnTo>
                <a:lnTo>
                  <a:pt x="5498" y="30980"/>
                </a:lnTo>
                <a:lnTo>
                  <a:pt x="5763" y="31196"/>
                </a:lnTo>
                <a:lnTo>
                  <a:pt x="6033" y="31404"/>
                </a:lnTo>
                <a:lnTo>
                  <a:pt x="6313" y="31596"/>
                </a:lnTo>
                <a:lnTo>
                  <a:pt x="6593" y="31779"/>
                </a:lnTo>
                <a:lnTo>
                  <a:pt x="6879" y="31954"/>
                </a:lnTo>
                <a:lnTo>
                  <a:pt x="7170" y="32112"/>
                </a:lnTo>
                <a:lnTo>
                  <a:pt x="7460" y="32262"/>
                </a:lnTo>
                <a:lnTo>
                  <a:pt x="7761" y="32395"/>
                </a:lnTo>
                <a:lnTo>
                  <a:pt x="8057" y="32520"/>
                </a:lnTo>
                <a:lnTo>
                  <a:pt x="8364" y="32628"/>
                </a:lnTo>
                <a:lnTo>
                  <a:pt x="8670" y="32728"/>
                </a:lnTo>
                <a:lnTo>
                  <a:pt x="8981" y="32820"/>
                </a:lnTo>
                <a:lnTo>
                  <a:pt x="9293" y="32894"/>
                </a:lnTo>
                <a:lnTo>
                  <a:pt x="9604" y="32961"/>
                </a:lnTo>
                <a:lnTo>
                  <a:pt x="9921" y="33019"/>
                </a:lnTo>
                <a:lnTo>
                  <a:pt x="10238" y="33061"/>
                </a:lnTo>
                <a:lnTo>
                  <a:pt x="10559" y="33086"/>
                </a:lnTo>
                <a:lnTo>
                  <a:pt x="10876" y="33111"/>
                </a:lnTo>
                <a:lnTo>
                  <a:pt x="11520" y="33111"/>
                </a:lnTo>
                <a:lnTo>
                  <a:pt x="11842" y="33094"/>
                </a:lnTo>
                <a:lnTo>
                  <a:pt x="12164" y="33069"/>
                </a:lnTo>
                <a:lnTo>
                  <a:pt x="12485" y="33028"/>
                </a:lnTo>
                <a:lnTo>
                  <a:pt x="12802" y="32978"/>
                </a:lnTo>
                <a:lnTo>
                  <a:pt x="13124" y="32919"/>
                </a:lnTo>
                <a:lnTo>
                  <a:pt x="13446" y="32844"/>
                </a:lnTo>
                <a:lnTo>
                  <a:pt x="13762" y="32761"/>
                </a:lnTo>
                <a:lnTo>
                  <a:pt x="14079" y="32670"/>
                </a:lnTo>
                <a:lnTo>
                  <a:pt x="14391" y="32561"/>
                </a:lnTo>
                <a:lnTo>
                  <a:pt x="14707" y="32445"/>
                </a:lnTo>
                <a:lnTo>
                  <a:pt x="15013" y="32312"/>
                </a:lnTo>
                <a:lnTo>
                  <a:pt x="15325" y="32170"/>
                </a:lnTo>
                <a:lnTo>
                  <a:pt x="15626" y="32020"/>
                </a:lnTo>
                <a:lnTo>
                  <a:pt x="15932" y="31862"/>
                </a:lnTo>
                <a:lnTo>
                  <a:pt x="16228" y="31687"/>
                </a:lnTo>
                <a:lnTo>
                  <a:pt x="16524" y="31504"/>
                </a:lnTo>
                <a:lnTo>
                  <a:pt x="16815" y="31304"/>
                </a:lnTo>
                <a:lnTo>
                  <a:pt x="17106" y="31096"/>
                </a:lnTo>
                <a:lnTo>
                  <a:pt x="17386" y="30880"/>
                </a:lnTo>
                <a:lnTo>
                  <a:pt x="17666" y="30647"/>
                </a:lnTo>
                <a:lnTo>
                  <a:pt x="17936" y="30405"/>
                </a:lnTo>
                <a:lnTo>
                  <a:pt x="18206" y="30155"/>
                </a:lnTo>
                <a:lnTo>
                  <a:pt x="18471" y="29897"/>
                </a:lnTo>
                <a:lnTo>
                  <a:pt x="18725" y="29623"/>
                </a:lnTo>
                <a:lnTo>
                  <a:pt x="18980" y="29339"/>
                </a:lnTo>
                <a:lnTo>
                  <a:pt x="19224" y="29040"/>
                </a:lnTo>
                <a:lnTo>
                  <a:pt x="19462" y="28732"/>
                </a:lnTo>
                <a:lnTo>
                  <a:pt x="19696" y="28415"/>
                </a:lnTo>
                <a:lnTo>
                  <a:pt x="19924" y="28091"/>
                </a:lnTo>
                <a:lnTo>
                  <a:pt x="20142" y="27749"/>
                </a:lnTo>
                <a:lnTo>
                  <a:pt x="20350" y="27400"/>
                </a:lnTo>
                <a:lnTo>
                  <a:pt x="20553" y="27042"/>
                </a:lnTo>
                <a:lnTo>
                  <a:pt x="20750" y="26667"/>
                </a:lnTo>
                <a:lnTo>
                  <a:pt x="20937" y="26284"/>
                </a:lnTo>
                <a:lnTo>
                  <a:pt x="21118" y="25893"/>
                </a:lnTo>
                <a:lnTo>
                  <a:pt x="21284" y="25485"/>
                </a:lnTo>
                <a:lnTo>
                  <a:pt x="21445" y="25077"/>
                </a:lnTo>
                <a:lnTo>
                  <a:pt x="21601" y="24644"/>
                </a:lnTo>
                <a:lnTo>
                  <a:pt x="21741" y="24211"/>
                </a:lnTo>
                <a:lnTo>
                  <a:pt x="21876" y="23761"/>
                </a:lnTo>
                <a:lnTo>
                  <a:pt x="21996" y="23312"/>
                </a:lnTo>
                <a:lnTo>
                  <a:pt x="22099" y="22887"/>
                </a:lnTo>
                <a:lnTo>
                  <a:pt x="22193" y="22471"/>
                </a:lnTo>
                <a:lnTo>
                  <a:pt x="22281" y="22063"/>
                </a:lnTo>
                <a:lnTo>
                  <a:pt x="22354" y="21647"/>
                </a:lnTo>
                <a:lnTo>
                  <a:pt x="22427" y="21231"/>
                </a:lnTo>
                <a:lnTo>
                  <a:pt x="22489" y="20823"/>
                </a:lnTo>
                <a:lnTo>
                  <a:pt x="22541" y="20406"/>
                </a:lnTo>
                <a:lnTo>
                  <a:pt x="22587" y="19998"/>
                </a:lnTo>
                <a:lnTo>
                  <a:pt x="22629" y="19590"/>
                </a:lnTo>
                <a:lnTo>
                  <a:pt x="22660" y="19183"/>
                </a:lnTo>
                <a:lnTo>
                  <a:pt x="22681" y="18775"/>
                </a:lnTo>
                <a:lnTo>
                  <a:pt x="22696" y="18375"/>
                </a:lnTo>
                <a:lnTo>
                  <a:pt x="22707" y="17975"/>
                </a:lnTo>
                <a:lnTo>
                  <a:pt x="22712" y="17576"/>
                </a:lnTo>
                <a:lnTo>
                  <a:pt x="22707" y="17176"/>
                </a:lnTo>
                <a:lnTo>
                  <a:pt x="22691" y="16776"/>
                </a:lnTo>
                <a:lnTo>
                  <a:pt x="22676" y="16385"/>
                </a:lnTo>
                <a:lnTo>
                  <a:pt x="22650" y="15994"/>
                </a:lnTo>
                <a:lnTo>
                  <a:pt x="22619" y="15611"/>
                </a:lnTo>
                <a:lnTo>
                  <a:pt x="22577" y="15220"/>
                </a:lnTo>
                <a:lnTo>
                  <a:pt x="22536" y="14837"/>
                </a:lnTo>
                <a:lnTo>
                  <a:pt x="22484" y="14462"/>
                </a:lnTo>
                <a:lnTo>
                  <a:pt x="22427" y="14087"/>
                </a:lnTo>
                <a:lnTo>
                  <a:pt x="22364" y="13713"/>
                </a:lnTo>
                <a:lnTo>
                  <a:pt x="22292" y="13338"/>
                </a:lnTo>
                <a:lnTo>
                  <a:pt x="22219" y="12972"/>
                </a:lnTo>
                <a:lnTo>
                  <a:pt x="22136" y="12605"/>
                </a:lnTo>
                <a:lnTo>
                  <a:pt x="22048" y="12247"/>
                </a:lnTo>
                <a:lnTo>
                  <a:pt x="21954" y="11889"/>
                </a:lnTo>
                <a:lnTo>
                  <a:pt x="21856" y="11540"/>
                </a:lnTo>
                <a:lnTo>
                  <a:pt x="21752" y="11190"/>
                </a:lnTo>
                <a:lnTo>
                  <a:pt x="21643" y="10840"/>
                </a:lnTo>
                <a:lnTo>
                  <a:pt x="21528" y="10499"/>
                </a:lnTo>
                <a:lnTo>
                  <a:pt x="21404" y="10166"/>
                </a:lnTo>
                <a:lnTo>
                  <a:pt x="21279" y="9833"/>
                </a:lnTo>
                <a:lnTo>
                  <a:pt x="21150" y="9500"/>
                </a:lnTo>
                <a:lnTo>
                  <a:pt x="21015" y="9175"/>
                </a:lnTo>
                <a:lnTo>
                  <a:pt x="20874" y="8859"/>
                </a:lnTo>
                <a:lnTo>
                  <a:pt x="20729" y="8543"/>
                </a:lnTo>
                <a:lnTo>
                  <a:pt x="20578" y="8235"/>
                </a:lnTo>
                <a:lnTo>
                  <a:pt x="20428" y="7927"/>
                </a:lnTo>
                <a:lnTo>
                  <a:pt x="20267" y="7627"/>
                </a:lnTo>
                <a:lnTo>
                  <a:pt x="20106" y="7335"/>
                </a:lnTo>
                <a:lnTo>
                  <a:pt x="19935" y="7044"/>
                </a:lnTo>
                <a:lnTo>
                  <a:pt x="19763" y="6761"/>
                </a:lnTo>
                <a:lnTo>
                  <a:pt x="19592" y="6478"/>
                </a:lnTo>
                <a:lnTo>
                  <a:pt x="19410" y="6203"/>
                </a:lnTo>
                <a:lnTo>
                  <a:pt x="19229" y="5937"/>
                </a:lnTo>
                <a:lnTo>
                  <a:pt x="19037" y="5670"/>
                </a:lnTo>
                <a:lnTo>
                  <a:pt x="18850" y="5412"/>
                </a:lnTo>
                <a:lnTo>
                  <a:pt x="18653" y="5163"/>
                </a:lnTo>
                <a:lnTo>
                  <a:pt x="18455" y="4921"/>
                </a:lnTo>
                <a:lnTo>
                  <a:pt x="18253" y="4680"/>
                </a:lnTo>
                <a:lnTo>
                  <a:pt x="18050" y="4447"/>
                </a:lnTo>
                <a:lnTo>
                  <a:pt x="17838" y="4222"/>
                </a:lnTo>
                <a:lnTo>
                  <a:pt x="17630" y="4005"/>
                </a:lnTo>
                <a:lnTo>
                  <a:pt x="17412" y="3789"/>
                </a:lnTo>
                <a:lnTo>
                  <a:pt x="17194" y="3581"/>
                </a:lnTo>
                <a:lnTo>
                  <a:pt x="16976" y="3381"/>
                </a:lnTo>
                <a:lnTo>
                  <a:pt x="16753" y="3189"/>
                </a:lnTo>
                <a:lnTo>
                  <a:pt x="16524" y="3006"/>
                </a:lnTo>
                <a:lnTo>
                  <a:pt x="16296" y="2831"/>
                </a:lnTo>
                <a:lnTo>
                  <a:pt x="16067" y="2657"/>
                </a:lnTo>
                <a:lnTo>
                  <a:pt x="15834" y="2490"/>
                </a:lnTo>
                <a:lnTo>
                  <a:pt x="15621" y="2282"/>
                </a:lnTo>
                <a:lnTo>
                  <a:pt x="15408" y="2082"/>
                </a:lnTo>
                <a:lnTo>
                  <a:pt x="15195" y="1891"/>
                </a:lnTo>
                <a:lnTo>
                  <a:pt x="14972" y="1708"/>
                </a:lnTo>
                <a:lnTo>
                  <a:pt x="14754" y="1541"/>
                </a:lnTo>
                <a:lnTo>
                  <a:pt x="14531" y="1375"/>
                </a:lnTo>
                <a:lnTo>
                  <a:pt x="14302" y="1225"/>
                </a:lnTo>
                <a:lnTo>
                  <a:pt x="14074" y="1075"/>
                </a:lnTo>
                <a:lnTo>
                  <a:pt x="13845" y="942"/>
                </a:lnTo>
                <a:lnTo>
                  <a:pt x="13612" y="817"/>
                </a:lnTo>
                <a:lnTo>
                  <a:pt x="13378" y="700"/>
                </a:lnTo>
                <a:lnTo>
                  <a:pt x="13139" y="592"/>
                </a:lnTo>
                <a:lnTo>
                  <a:pt x="12906" y="492"/>
                </a:lnTo>
                <a:lnTo>
                  <a:pt x="12667" y="400"/>
                </a:lnTo>
                <a:lnTo>
                  <a:pt x="12428" y="326"/>
                </a:lnTo>
                <a:lnTo>
                  <a:pt x="12184" y="251"/>
                </a:lnTo>
                <a:lnTo>
                  <a:pt x="11940" y="192"/>
                </a:lnTo>
                <a:lnTo>
                  <a:pt x="11701" y="134"/>
                </a:lnTo>
                <a:lnTo>
                  <a:pt x="11457" y="92"/>
                </a:lnTo>
                <a:lnTo>
                  <a:pt x="11214" y="51"/>
                </a:lnTo>
                <a:lnTo>
                  <a:pt x="10964" y="26"/>
                </a:lnTo>
                <a:lnTo>
                  <a:pt x="10720" y="9"/>
                </a:lnTo>
                <a:lnTo>
                  <a:pt x="1047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3"/>
          <p:cNvSpPr/>
          <p:nvPr/>
        </p:nvSpPr>
        <p:spPr>
          <a:xfrm rot="-6586196">
            <a:off x="9092844" y="2893105"/>
            <a:ext cx="152818" cy="173285"/>
          </a:xfrm>
          <a:custGeom>
            <a:rect b="b" l="l" r="r" t="t"/>
            <a:pathLst>
              <a:path extrusionOk="0" h="12231" w="8042">
                <a:moveTo>
                  <a:pt x="7113" y="1"/>
                </a:moveTo>
                <a:lnTo>
                  <a:pt x="7024" y="26"/>
                </a:lnTo>
                <a:lnTo>
                  <a:pt x="6936" y="51"/>
                </a:lnTo>
                <a:lnTo>
                  <a:pt x="6656" y="192"/>
                </a:lnTo>
                <a:lnTo>
                  <a:pt x="6376" y="351"/>
                </a:lnTo>
                <a:lnTo>
                  <a:pt x="6095" y="525"/>
                </a:lnTo>
                <a:lnTo>
                  <a:pt x="5815" y="717"/>
                </a:lnTo>
                <a:lnTo>
                  <a:pt x="5540" y="933"/>
                </a:lnTo>
                <a:lnTo>
                  <a:pt x="5265" y="1158"/>
                </a:lnTo>
                <a:lnTo>
                  <a:pt x="4989" y="1400"/>
                </a:lnTo>
                <a:lnTo>
                  <a:pt x="4720" y="1666"/>
                </a:lnTo>
                <a:lnTo>
                  <a:pt x="4455" y="1941"/>
                </a:lnTo>
                <a:lnTo>
                  <a:pt x="4190" y="2224"/>
                </a:lnTo>
                <a:lnTo>
                  <a:pt x="3930" y="2532"/>
                </a:lnTo>
                <a:lnTo>
                  <a:pt x="3676" y="2848"/>
                </a:lnTo>
                <a:lnTo>
                  <a:pt x="3427" y="3173"/>
                </a:lnTo>
                <a:lnTo>
                  <a:pt x="3183" y="3514"/>
                </a:lnTo>
                <a:lnTo>
                  <a:pt x="2939" y="3864"/>
                </a:lnTo>
                <a:lnTo>
                  <a:pt x="2705" y="4230"/>
                </a:lnTo>
                <a:lnTo>
                  <a:pt x="2477" y="4597"/>
                </a:lnTo>
                <a:lnTo>
                  <a:pt x="2259" y="4980"/>
                </a:lnTo>
                <a:lnTo>
                  <a:pt x="2041" y="5371"/>
                </a:lnTo>
                <a:lnTo>
                  <a:pt x="1833" y="5770"/>
                </a:lnTo>
                <a:lnTo>
                  <a:pt x="1636" y="6170"/>
                </a:lnTo>
                <a:lnTo>
                  <a:pt x="1444" y="6586"/>
                </a:lnTo>
                <a:lnTo>
                  <a:pt x="1257" y="7003"/>
                </a:lnTo>
                <a:lnTo>
                  <a:pt x="1080" y="7427"/>
                </a:lnTo>
                <a:lnTo>
                  <a:pt x="914" y="7860"/>
                </a:lnTo>
                <a:lnTo>
                  <a:pt x="759" y="8293"/>
                </a:lnTo>
                <a:lnTo>
                  <a:pt x="613" y="8734"/>
                </a:lnTo>
                <a:lnTo>
                  <a:pt x="473" y="9176"/>
                </a:lnTo>
                <a:lnTo>
                  <a:pt x="348" y="9617"/>
                </a:lnTo>
                <a:lnTo>
                  <a:pt x="229" y="10058"/>
                </a:lnTo>
                <a:lnTo>
                  <a:pt x="125" y="10508"/>
                </a:lnTo>
                <a:lnTo>
                  <a:pt x="32" y="10957"/>
                </a:lnTo>
                <a:lnTo>
                  <a:pt x="16" y="11065"/>
                </a:lnTo>
                <a:lnTo>
                  <a:pt x="1" y="11165"/>
                </a:lnTo>
                <a:lnTo>
                  <a:pt x="1" y="11274"/>
                </a:lnTo>
                <a:lnTo>
                  <a:pt x="1" y="11365"/>
                </a:lnTo>
                <a:lnTo>
                  <a:pt x="11" y="11457"/>
                </a:lnTo>
                <a:lnTo>
                  <a:pt x="21" y="11548"/>
                </a:lnTo>
                <a:lnTo>
                  <a:pt x="42" y="11632"/>
                </a:lnTo>
                <a:lnTo>
                  <a:pt x="63" y="11715"/>
                </a:lnTo>
                <a:lnTo>
                  <a:pt x="94" y="11790"/>
                </a:lnTo>
                <a:lnTo>
                  <a:pt x="125" y="11856"/>
                </a:lnTo>
                <a:lnTo>
                  <a:pt x="162" y="11923"/>
                </a:lnTo>
                <a:lnTo>
                  <a:pt x="203" y="11981"/>
                </a:lnTo>
                <a:lnTo>
                  <a:pt x="250" y="12031"/>
                </a:lnTo>
                <a:lnTo>
                  <a:pt x="291" y="12081"/>
                </a:lnTo>
                <a:lnTo>
                  <a:pt x="343" y="12123"/>
                </a:lnTo>
                <a:lnTo>
                  <a:pt x="395" y="12156"/>
                </a:lnTo>
                <a:lnTo>
                  <a:pt x="447" y="12181"/>
                </a:lnTo>
                <a:lnTo>
                  <a:pt x="499" y="12206"/>
                </a:lnTo>
                <a:lnTo>
                  <a:pt x="556" y="12223"/>
                </a:lnTo>
                <a:lnTo>
                  <a:pt x="613" y="12231"/>
                </a:lnTo>
                <a:lnTo>
                  <a:pt x="727" y="12231"/>
                </a:lnTo>
                <a:lnTo>
                  <a:pt x="785" y="12214"/>
                </a:lnTo>
                <a:lnTo>
                  <a:pt x="836" y="12198"/>
                </a:lnTo>
                <a:lnTo>
                  <a:pt x="894" y="12173"/>
                </a:lnTo>
                <a:lnTo>
                  <a:pt x="945" y="12139"/>
                </a:lnTo>
                <a:lnTo>
                  <a:pt x="997" y="12098"/>
                </a:lnTo>
                <a:lnTo>
                  <a:pt x="1049" y="12048"/>
                </a:lnTo>
                <a:lnTo>
                  <a:pt x="1096" y="11990"/>
                </a:lnTo>
                <a:lnTo>
                  <a:pt x="1143" y="11915"/>
                </a:lnTo>
                <a:lnTo>
                  <a:pt x="1184" y="11840"/>
                </a:lnTo>
                <a:lnTo>
                  <a:pt x="1221" y="11756"/>
                </a:lnTo>
                <a:lnTo>
                  <a:pt x="1527" y="11015"/>
                </a:lnTo>
                <a:lnTo>
                  <a:pt x="1828" y="10283"/>
                </a:lnTo>
                <a:lnTo>
                  <a:pt x="2134" y="9567"/>
                </a:lnTo>
                <a:lnTo>
                  <a:pt x="2295" y="9217"/>
                </a:lnTo>
                <a:lnTo>
                  <a:pt x="2456" y="8868"/>
                </a:lnTo>
                <a:lnTo>
                  <a:pt x="2617" y="8526"/>
                </a:lnTo>
                <a:lnTo>
                  <a:pt x="2783" y="8185"/>
                </a:lnTo>
                <a:lnTo>
                  <a:pt x="2960" y="7852"/>
                </a:lnTo>
                <a:lnTo>
                  <a:pt x="3136" y="7519"/>
                </a:lnTo>
                <a:lnTo>
                  <a:pt x="3323" y="7194"/>
                </a:lnTo>
                <a:lnTo>
                  <a:pt x="3510" y="6878"/>
                </a:lnTo>
                <a:lnTo>
                  <a:pt x="3712" y="6570"/>
                </a:lnTo>
                <a:lnTo>
                  <a:pt x="3915" y="6262"/>
                </a:lnTo>
                <a:lnTo>
                  <a:pt x="4128" y="5970"/>
                </a:lnTo>
                <a:lnTo>
                  <a:pt x="4341" y="5696"/>
                </a:lnTo>
                <a:lnTo>
                  <a:pt x="4559" y="5437"/>
                </a:lnTo>
                <a:lnTo>
                  <a:pt x="4782" y="5179"/>
                </a:lnTo>
                <a:lnTo>
                  <a:pt x="5005" y="4938"/>
                </a:lnTo>
                <a:lnTo>
                  <a:pt x="5233" y="4705"/>
                </a:lnTo>
                <a:lnTo>
                  <a:pt x="5462" y="4480"/>
                </a:lnTo>
                <a:lnTo>
                  <a:pt x="5695" y="4264"/>
                </a:lnTo>
                <a:lnTo>
                  <a:pt x="5929" y="4047"/>
                </a:lnTo>
                <a:lnTo>
                  <a:pt x="6168" y="3839"/>
                </a:lnTo>
                <a:lnTo>
                  <a:pt x="6645" y="3431"/>
                </a:lnTo>
                <a:lnTo>
                  <a:pt x="7128" y="3031"/>
                </a:lnTo>
                <a:lnTo>
                  <a:pt x="7611" y="2623"/>
                </a:lnTo>
                <a:lnTo>
                  <a:pt x="7694" y="2549"/>
                </a:lnTo>
                <a:lnTo>
                  <a:pt x="7762" y="2465"/>
                </a:lnTo>
                <a:lnTo>
                  <a:pt x="7824" y="2374"/>
                </a:lnTo>
                <a:lnTo>
                  <a:pt x="7876" y="2274"/>
                </a:lnTo>
                <a:lnTo>
                  <a:pt x="7922" y="2174"/>
                </a:lnTo>
                <a:lnTo>
                  <a:pt x="7964" y="2066"/>
                </a:lnTo>
                <a:lnTo>
                  <a:pt x="7990" y="1957"/>
                </a:lnTo>
                <a:lnTo>
                  <a:pt x="8016" y="1841"/>
                </a:lnTo>
                <a:lnTo>
                  <a:pt x="8032" y="1724"/>
                </a:lnTo>
                <a:lnTo>
                  <a:pt x="8042" y="1608"/>
                </a:lnTo>
                <a:lnTo>
                  <a:pt x="8042" y="1483"/>
                </a:lnTo>
                <a:lnTo>
                  <a:pt x="8037" y="1366"/>
                </a:lnTo>
                <a:lnTo>
                  <a:pt x="8026" y="1241"/>
                </a:lnTo>
                <a:lnTo>
                  <a:pt x="8011" y="1125"/>
                </a:lnTo>
                <a:lnTo>
                  <a:pt x="7990" y="1008"/>
                </a:lnTo>
                <a:lnTo>
                  <a:pt x="7964" y="892"/>
                </a:lnTo>
                <a:lnTo>
                  <a:pt x="7928" y="784"/>
                </a:lnTo>
                <a:lnTo>
                  <a:pt x="7891" y="675"/>
                </a:lnTo>
                <a:lnTo>
                  <a:pt x="7850" y="575"/>
                </a:lnTo>
                <a:lnTo>
                  <a:pt x="7798" y="476"/>
                </a:lnTo>
                <a:lnTo>
                  <a:pt x="7746" y="392"/>
                </a:lnTo>
                <a:lnTo>
                  <a:pt x="7689" y="309"/>
                </a:lnTo>
                <a:lnTo>
                  <a:pt x="7632" y="234"/>
                </a:lnTo>
                <a:lnTo>
                  <a:pt x="7564" y="167"/>
                </a:lnTo>
                <a:lnTo>
                  <a:pt x="7497" y="109"/>
                </a:lnTo>
                <a:lnTo>
                  <a:pt x="7424" y="68"/>
                </a:lnTo>
                <a:lnTo>
                  <a:pt x="7351" y="34"/>
                </a:lnTo>
                <a:lnTo>
                  <a:pt x="7274" y="9"/>
                </a:lnTo>
                <a:lnTo>
                  <a:pt x="719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3"/>
          <p:cNvSpPr/>
          <p:nvPr/>
        </p:nvSpPr>
        <p:spPr>
          <a:xfrm rot="-6586196">
            <a:off x="8905124" y="2796665"/>
            <a:ext cx="129141" cy="58399"/>
          </a:xfrm>
          <a:custGeom>
            <a:rect b="b" l="l" r="r" t="t"/>
            <a:pathLst>
              <a:path extrusionOk="0" h="4122" w="6796">
                <a:moveTo>
                  <a:pt x="6074" y="1"/>
                </a:moveTo>
                <a:lnTo>
                  <a:pt x="5986" y="9"/>
                </a:lnTo>
                <a:lnTo>
                  <a:pt x="5643" y="76"/>
                </a:lnTo>
                <a:lnTo>
                  <a:pt x="5300" y="159"/>
                </a:lnTo>
                <a:lnTo>
                  <a:pt x="4953" y="242"/>
                </a:lnTo>
                <a:lnTo>
                  <a:pt x="4610" y="334"/>
                </a:lnTo>
                <a:lnTo>
                  <a:pt x="4262" y="442"/>
                </a:lnTo>
                <a:lnTo>
                  <a:pt x="3914" y="550"/>
                </a:lnTo>
                <a:lnTo>
                  <a:pt x="3567" y="667"/>
                </a:lnTo>
                <a:lnTo>
                  <a:pt x="3219" y="792"/>
                </a:lnTo>
                <a:lnTo>
                  <a:pt x="2871" y="917"/>
                </a:lnTo>
                <a:lnTo>
                  <a:pt x="2528" y="1050"/>
                </a:lnTo>
                <a:lnTo>
                  <a:pt x="1838" y="1325"/>
                </a:lnTo>
                <a:lnTo>
                  <a:pt x="1158" y="1616"/>
                </a:lnTo>
                <a:lnTo>
                  <a:pt x="493" y="1916"/>
                </a:lnTo>
                <a:lnTo>
                  <a:pt x="426" y="1949"/>
                </a:lnTo>
                <a:lnTo>
                  <a:pt x="364" y="1991"/>
                </a:lnTo>
                <a:lnTo>
                  <a:pt x="306" y="2049"/>
                </a:lnTo>
                <a:lnTo>
                  <a:pt x="255" y="2107"/>
                </a:lnTo>
                <a:lnTo>
                  <a:pt x="208" y="2174"/>
                </a:lnTo>
                <a:lnTo>
                  <a:pt x="166" y="2249"/>
                </a:lnTo>
                <a:lnTo>
                  <a:pt x="130" y="2332"/>
                </a:lnTo>
                <a:lnTo>
                  <a:pt x="94" y="2415"/>
                </a:lnTo>
                <a:lnTo>
                  <a:pt x="68" y="2507"/>
                </a:lnTo>
                <a:lnTo>
                  <a:pt x="47" y="2598"/>
                </a:lnTo>
                <a:lnTo>
                  <a:pt x="26" y="2690"/>
                </a:lnTo>
                <a:lnTo>
                  <a:pt x="16" y="2790"/>
                </a:lnTo>
                <a:lnTo>
                  <a:pt x="5" y="2890"/>
                </a:lnTo>
                <a:lnTo>
                  <a:pt x="0" y="2990"/>
                </a:lnTo>
                <a:lnTo>
                  <a:pt x="0" y="3090"/>
                </a:lnTo>
                <a:lnTo>
                  <a:pt x="5" y="3190"/>
                </a:lnTo>
                <a:lnTo>
                  <a:pt x="16" y="3289"/>
                </a:lnTo>
                <a:lnTo>
                  <a:pt x="31" y="3381"/>
                </a:lnTo>
                <a:lnTo>
                  <a:pt x="47" y="3481"/>
                </a:lnTo>
                <a:lnTo>
                  <a:pt x="73" y="3564"/>
                </a:lnTo>
                <a:lnTo>
                  <a:pt x="99" y="3656"/>
                </a:lnTo>
                <a:lnTo>
                  <a:pt x="130" y="3731"/>
                </a:lnTo>
                <a:lnTo>
                  <a:pt x="166" y="3806"/>
                </a:lnTo>
                <a:lnTo>
                  <a:pt x="208" y="3872"/>
                </a:lnTo>
                <a:lnTo>
                  <a:pt x="249" y="3939"/>
                </a:lnTo>
                <a:lnTo>
                  <a:pt x="301" y="3989"/>
                </a:lnTo>
                <a:lnTo>
                  <a:pt x="353" y="4039"/>
                </a:lnTo>
                <a:lnTo>
                  <a:pt x="410" y="4072"/>
                </a:lnTo>
                <a:lnTo>
                  <a:pt x="467" y="4097"/>
                </a:lnTo>
                <a:lnTo>
                  <a:pt x="535" y="4114"/>
                </a:lnTo>
                <a:lnTo>
                  <a:pt x="602" y="4122"/>
                </a:lnTo>
                <a:lnTo>
                  <a:pt x="675" y="4114"/>
                </a:lnTo>
                <a:lnTo>
                  <a:pt x="1365" y="3989"/>
                </a:lnTo>
                <a:lnTo>
                  <a:pt x="2061" y="3856"/>
                </a:lnTo>
                <a:lnTo>
                  <a:pt x="2762" y="3714"/>
                </a:lnTo>
                <a:lnTo>
                  <a:pt x="3115" y="3639"/>
                </a:lnTo>
                <a:lnTo>
                  <a:pt x="3463" y="3548"/>
                </a:lnTo>
                <a:lnTo>
                  <a:pt x="3816" y="3464"/>
                </a:lnTo>
                <a:lnTo>
                  <a:pt x="4163" y="3364"/>
                </a:lnTo>
                <a:lnTo>
                  <a:pt x="4511" y="3264"/>
                </a:lnTo>
                <a:lnTo>
                  <a:pt x="4859" y="3156"/>
                </a:lnTo>
                <a:lnTo>
                  <a:pt x="5202" y="3040"/>
                </a:lnTo>
                <a:lnTo>
                  <a:pt x="5539" y="2915"/>
                </a:lnTo>
                <a:lnTo>
                  <a:pt x="5877" y="2790"/>
                </a:lnTo>
                <a:lnTo>
                  <a:pt x="6209" y="2648"/>
                </a:lnTo>
                <a:lnTo>
                  <a:pt x="6292" y="2598"/>
                </a:lnTo>
                <a:lnTo>
                  <a:pt x="6365" y="2548"/>
                </a:lnTo>
                <a:lnTo>
                  <a:pt x="6432" y="2482"/>
                </a:lnTo>
                <a:lnTo>
                  <a:pt x="6494" y="2415"/>
                </a:lnTo>
                <a:lnTo>
                  <a:pt x="6551" y="2332"/>
                </a:lnTo>
                <a:lnTo>
                  <a:pt x="6598" y="2240"/>
                </a:lnTo>
                <a:lnTo>
                  <a:pt x="6645" y="2149"/>
                </a:lnTo>
                <a:lnTo>
                  <a:pt x="6681" y="2041"/>
                </a:lnTo>
                <a:lnTo>
                  <a:pt x="6718" y="1941"/>
                </a:lnTo>
                <a:lnTo>
                  <a:pt x="6744" y="1824"/>
                </a:lnTo>
                <a:lnTo>
                  <a:pt x="6764" y="1708"/>
                </a:lnTo>
                <a:lnTo>
                  <a:pt x="6780" y="1591"/>
                </a:lnTo>
                <a:lnTo>
                  <a:pt x="6790" y="1475"/>
                </a:lnTo>
                <a:lnTo>
                  <a:pt x="6795" y="1358"/>
                </a:lnTo>
                <a:lnTo>
                  <a:pt x="6795" y="1233"/>
                </a:lnTo>
                <a:lnTo>
                  <a:pt x="6790" y="1117"/>
                </a:lnTo>
                <a:lnTo>
                  <a:pt x="6775" y="1000"/>
                </a:lnTo>
                <a:lnTo>
                  <a:pt x="6759" y="883"/>
                </a:lnTo>
                <a:lnTo>
                  <a:pt x="6738" y="775"/>
                </a:lnTo>
                <a:lnTo>
                  <a:pt x="6712" y="667"/>
                </a:lnTo>
                <a:lnTo>
                  <a:pt x="6676" y="567"/>
                </a:lnTo>
                <a:lnTo>
                  <a:pt x="6640" y="467"/>
                </a:lnTo>
                <a:lnTo>
                  <a:pt x="6598" y="376"/>
                </a:lnTo>
                <a:lnTo>
                  <a:pt x="6551" y="292"/>
                </a:lnTo>
                <a:lnTo>
                  <a:pt x="6494" y="226"/>
                </a:lnTo>
                <a:lnTo>
                  <a:pt x="6437" y="159"/>
                </a:lnTo>
                <a:lnTo>
                  <a:pt x="6375" y="101"/>
                </a:lnTo>
                <a:lnTo>
                  <a:pt x="6307" y="59"/>
                </a:lnTo>
                <a:lnTo>
                  <a:pt x="6235" y="26"/>
                </a:lnTo>
                <a:lnTo>
                  <a:pt x="6157" y="9"/>
                </a:lnTo>
                <a:lnTo>
                  <a:pt x="607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3"/>
          <p:cNvSpPr/>
          <p:nvPr/>
        </p:nvSpPr>
        <p:spPr>
          <a:xfrm rot="-6586196">
            <a:off x="8750124" y="2603090"/>
            <a:ext cx="120666" cy="78220"/>
          </a:xfrm>
          <a:custGeom>
            <a:rect b="b" l="l" r="r" t="t"/>
            <a:pathLst>
              <a:path extrusionOk="0" h="5521" w="6350">
                <a:moveTo>
                  <a:pt x="5441" y="0"/>
                </a:moveTo>
                <a:lnTo>
                  <a:pt x="5358" y="9"/>
                </a:lnTo>
                <a:lnTo>
                  <a:pt x="5280" y="34"/>
                </a:lnTo>
                <a:lnTo>
                  <a:pt x="5192" y="67"/>
                </a:lnTo>
                <a:lnTo>
                  <a:pt x="5114" y="117"/>
                </a:lnTo>
                <a:lnTo>
                  <a:pt x="5031" y="184"/>
                </a:lnTo>
                <a:lnTo>
                  <a:pt x="4948" y="259"/>
                </a:lnTo>
                <a:lnTo>
                  <a:pt x="4870" y="358"/>
                </a:lnTo>
                <a:lnTo>
                  <a:pt x="4611" y="692"/>
                </a:lnTo>
                <a:lnTo>
                  <a:pt x="4351" y="1008"/>
                </a:lnTo>
                <a:lnTo>
                  <a:pt x="4097" y="1291"/>
                </a:lnTo>
                <a:lnTo>
                  <a:pt x="3837" y="1557"/>
                </a:lnTo>
                <a:lnTo>
                  <a:pt x="3583" y="1807"/>
                </a:lnTo>
                <a:lnTo>
                  <a:pt x="3323" y="2032"/>
                </a:lnTo>
                <a:lnTo>
                  <a:pt x="3064" y="2240"/>
                </a:lnTo>
                <a:lnTo>
                  <a:pt x="2799" y="2431"/>
                </a:lnTo>
                <a:lnTo>
                  <a:pt x="2529" y="2606"/>
                </a:lnTo>
                <a:lnTo>
                  <a:pt x="2254" y="2765"/>
                </a:lnTo>
                <a:lnTo>
                  <a:pt x="1973" y="2914"/>
                </a:lnTo>
                <a:lnTo>
                  <a:pt x="1688" y="3048"/>
                </a:lnTo>
                <a:lnTo>
                  <a:pt x="1392" y="3172"/>
                </a:lnTo>
                <a:lnTo>
                  <a:pt x="1086" y="3289"/>
                </a:lnTo>
                <a:lnTo>
                  <a:pt x="774" y="3389"/>
                </a:lnTo>
                <a:lnTo>
                  <a:pt x="447" y="3489"/>
                </a:lnTo>
                <a:lnTo>
                  <a:pt x="395" y="3514"/>
                </a:lnTo>
                <a:lnTo>
                  <a:pt x="343" y="3539"/>
                </a:lnTo>
                <a:lnTo>
                  <a:pt x="297" y="3572"/>
                </a:lnTo>
                <a:lnTo>
                  <a:pt x="255" y="3614"/>
                </a:lnTo>
                <a:lnTo>
                  <a:pt x="214" y="3664"/>
                </a:lnTo>
                <a:lnTo>
                  <a:pt x="177" y="3722"/>
                </a:lnTo>
                <a:lnTo>
                  <a:pt x="146" y="3780"/>
                </a:lnTo>
                <a:lnTo>
                  <a:pt x="115" y="3847"/>
                </a:lnTo>
                <a:lnTo>
                  <a:pt x="89" y="3913"/>
                </a:lnTo>
                <a:lnTo>
                  <a:pt x="63" y="3988"/>
                </a:lnTo>
                <a:lnTo>
                  <a:pt x="48" y="4063"/>
                </a:lnTo>
                <a:lnTo>
                  <a:pt x="32" y="4138"/>
                </a:lnTo>
                <a:lnTo>
                  <a:pt x="16" y="4221"/>
                </a:lnTo>
                <a:lnTo>
                  <a:pt x="11" y="4296"/>
                </a:lnTo>
                <a:lnTo>
                  <a:pt x="1" y="4380"/>
                </a:lnTo>
                <a:lnTo>
                  <a:pt x="1" y="4463"/>
                </a:lnTo>
                <a:lnTo>
                  <a:pt x="1" y="4546"/>
                </a:lnTo>
                <a:lnTo>
                  <a:pt x="6" y="4629"/>
                </a:lnTo>
                <a:lnTo>
                  <a:pt x="16" y="4713"/>
                </a:lnTo>
                <a:lnTo>
                  <a:pt x="27" y="4788"/>
                </a:lnTo>
                <a:lnTo>
                  <a:pt x="42" y="4871"/>
                </a:lnTo>
                <a:lnTo>
                  <a:pt x="63" y="4946"/>
                </a:lnTo>
                <a:lnTo>
                  <a:pt x="84" y="5012"/>
                </a:lnTo>
                <a:lnTo>
                  <a:pt x="110" y="5079"/>
                </a:lnTo>
                <a:lnTo>
                  <a:pt x="141" y="5146"/>
                </a:lnTo>
                <a:lnTo>
                  <a:pt x="172" y="5204"/>
                </a:lnTo>
                <a:lnTo>
                  <a:pt x="208" y="5254"/>
                </a:lnTo>
                <a:lnTo>
                  <a:pt x="250" y="5304"/>
                </a:lnTo>
                <a:lnTo>
                  <a:pt x="291" y="5345"/>
                </a:lnTo>
                <a:lnTo>
                  <a:pt x="343" y="5379"/>
                </a:lnTo>
                <a:lnTo>
                  <a:pt x="390" y="5404"/>
                </a:lnTo>
                <a:lnTo>
                  <a:pt x="447" y="5420"/>
                </a:lnTo>
                <a:lnTo>
                  <a:pt x="634" y="5462"/>
                </a:lnTo>
                <a:lnTo>
                  <a:pt x="821" y="5487"/>
                </a:lnTo>
                <a:lnTo>
                  <a:pt x="1008" y="5512"/>
                </a:lnTo>
                <a:lnTo>
                  <a:pt x="1200" y="5520"/>
                </a:lnTo>
                <a:lnTo>
                  <a:pt x="1392" y="5520"/>
                </a:lnTo>
                <a:lnTo>
                  <a:pt x="1584" y="5504"/>
                </a:lnTo>
                <a:lnTo>
                  <a:pt x="1776" y="5487"/>
                </a:lnTo>
                <a:lnTo>
                  <a:pt x="1968" y="5462"/>
                </a:lnTo>
                <a:lnTo>
                  <a:pt x="2160" y="5420"/>
                </a:lnTo>
                <a:lnTo>
                  <a:pt x="2352" y="5370"/>
                </a:lnTo>
                <a:lnTo>
                  <a:pt x="2544" y="5320"/>
                </a:lnTo>
                <a:lnTo>
                  <a:pt x="2731" y="5254"/>
                </a:lnTo>
                <a:lnTo>
                  <a:pt x="2923" y="5179"/>
                </a:lnTo>
                <a:lnTo>
                  <a:pt x="3110" y="5096"/>
                </a:lnTo>
                <a:lnTo>
                  <a:pt x="3302" y="5004"/>
                </a:lnTo>
                <a:lnTo>
                  <a:pt x="3484" y="4904"/>
                </a:lnTo>
                <a:lnTo>
                  <a:pt x="3671" y="4804"/>
                </a:lnTo>
                <a:lnTo>
                  <a:pt x="3853" y="4688"/>
                </a:lnTo>
                <a:lnTo>
                  <a:pt x="4034" y="4563"/>
                </a:lnTo>
                <a:lnTo>
                  <a:pt x="4211" y="4430"/>
                </a:lnTo>
                <a:lnTo>
                  <a:pt x="4387" y="4296"/>
                </a:lnTo>
                <a:lnTo>
                  <a:pt x="4559" y="4147"/>
                </a:lnTo>
                <a:lnTo>
                  <a:pt x="4730" y="3997"/>
                </a:lnTo>
                <a:lnTo>
                  <a:pt x="4896" y="3838"/>
                </a:lnTo>
                <a:lnTo>
                  <a:pt x="5062" y="3672"/>
                </a:lnTo>
                <a:lnTo>
                  <a:pt x="5218" y="3497"/>
                </a:lnTo>
                <a:lnTo>
                  <a:pt x="5374" y="3314"/>
                </a:lnTo>
                <a:lnTo>
                  <a:pt x="5529" y="3123"/>
                </a:lnTo>
                <a:lnTo>
                  <a:pt x="5675" y="2931"/>
                </a:lnTo>
                <a:lnTo>
                  <a:pt x="5815" y="2731"/>
                </a:lnTo>
                <a:lnTo>
                  <a:pt x="5955" y="2523"/>
                </a:lnTo>
                <a:lnTo>
                  <a:pt x="6090" y="2315"/>
                </a:lnTo>
                <a:lnTo>
                  <a:pt x="6158" y="2190"/>
                </a:lnTo>
                <a:lnTo>
                  <a:pt x="6215" y="2065"/>
                </a:lnTo>
                <a:lnTo>
                  <a:pt x="6261" y="1940"/>
                </a:lnTo>
                <a:lnTo>
                  <a:pt x="6298" y="1807"/>
                </a:lnTo>
                <a:lnTo>
                  <a:pt x="6324" y="1682"/>
                </a:lnTo>
                <a:lnTo>
                  <a:pt x="6339" y="1557"/>
                </a:lnTo>
                <a:lnTo>
                  <a:pt x="6350" y="1424"/>
                </a:lnTo>
                <a:lnTo>
                  <a:pt x="6350" y="1299"/>
                </a:lnTo>
                <a:lnTo>
                  <a:pt x="6339" y="1174"/>
                </a:lnTo>
                <a:lnTo>
                  <a:pt x="6324" y="1058"/>
                </a:lnTo>
                <a:lnTo>
                  <a:pt x="6298" y="941"/>
                </a:lnTo>
                <a:lnTo>
                  <a:pt x="6272" y="825"/>
                </a:lnTo>
                <a:lnTo>
                  <a:pt x="6235" y="716"/>
                </a:lnTo>
                <a:lnTo>
                  <a:pt x="6189" y="617"/>
                </a:lnTo>
                <a:lnTo>
                  <a:pt x="6142" y="517"/>
                </a:lnTo>
                <a:lnTo>
                  <a:pt x="6090" y="425"/>
                </a:lnTo>
                <a:lnTo>
                  <a:pt x="6033" y="342"/>
                </a:lnTo>
                <a:lnTo>
                  <a:pt x="5965" y="267"/>
                </a:lnTo>
                <a:lnTo>
                  <a:pt x="5903" y="200"/>
                </a:lnTo>
                <a:lnTo>
                  <a:pt x="5831" y="142"/>
                </a:lnTo>
                <a:lnTo>
                  <a:pt x="5758" y="92"/>
                </a:lnTo>
                <a:lnTo>
                  <a:pt x="5680" y="50"/>
                </a:lnTo>
                <a:lnTo>
                  <a:pt x="5602" y="25"/>
                </a:lnTo>
                <a:lnTo>
                  <a:pt x="5524" y="9"/>
                </a:lnTo>
                <a:lnTo>
                  <a:pt x="54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3"/>
          <p:cNvSpPr/>
          <p:nvPr/>
        </p:nvSpPr>
        <p:spPr>
          <a:xfrm rot="-6586196">
            <a:off x="8525982" y="2457678"/>
            <a:ext cx="118785" cy="120794"/>
          </a:xfrm>
          <a:custGeom>
            <a:rect b="b" l="l" r="r" t="t"/>
            <a:pathLst>
              <a:path extrusionOk="0" h="8526" w="6251">
                <a:moveTo>
                  <a:pt x="5316" y="0"/>
                </a:moveTo>
                <a:lnTo>
                  <a:pt x="5233" y="17"/>
                </a:lnTo>
                <a:lnTo>
                  <a:pt x="5150" y="42"/>
                </a:lnTo>
                <a:lnTo>
                  <a:pt x="5067" y="84"/>
                </a:lnTo>
                <a:lnTo>
                  <a:pt x="4984" y="150"/>
                </a:lnTo>
                <a:lnTo>
                  <a:pt x="4906" y="225"/>
                </a:lnTo>
                <a:lnTo>
                  <a:pt x="4823" y="317"/>
                </a:lnTo>
                <a:lnTo>
                  <a:pt x="4750" y="433"/>
                </a:lnTo>
                <a:lnTo>
                  <a:pt x="4481" y="850"/>
                </a:lnTo>
                <a:lnTo>
                  <a:pt x="4211" y="1258"/>
                </a:lnTo>
                <a:lnTo>
                  <a:pt x="3935" y="1657"/>
                </a:lnTo>
                <a:lnTo>
                  <a:pt x="3660" y="2048"/>
                </a:lnTo>
                <a:lnTo>
                  <a:pt x="3380" y="2423"/>
                </a:lnTo>
                <a:lnTo>
                  <a:pt x="3094" y="2806"/>
                </a:lnTo>
                <a:lnTo>
                  <a:pt x="2814" y="3172"/>
                </a:lnTo>
                <a:lnTo>
                  <a:pt x="2529" y="3539"/>
                </a:lnTo>
                <a:lnTo>
                  <a:pt x="1952" y="4271"/>
                </a:lnTo>
                <a:lnTo>
                  <a:pt x="1376" y="4996"/>
                </a:lnTo>
                <a:lnTo>
                  <a:pt x="795" y="5728"/>
                </a:lnTo>
                <a:lnTo>
                  <a:pt x="509" y="6103"/>
                </a:lnTo>
                <a:lnTo>
                  <a:pt x="219" y="6478"/>
                </a:lnTo>
                <a:lnTo>
                  <a:pt x="172" y="6553"/>
                </a:lnTo>
                <a:lnTo>
                  <a:pt x="130" y="6627"/>
                </a:lnTo>
                <a:lnTo>
                  <a:pt x="94" y="6711"/>
                </a:lnTo>
                <a:lnTo>
                  <a:pt x="63" y="6794"/>
                </a:lnTo>
                <a:lnTo>
                  <a:pt x="37" y="6877"/>
                </a:lnTo>
                <a:lnTo>
                  <a:pt x="21" y="6969"/>
                </a:lnTo>
                <a:lnTo>
                  <a:pt x="11" y="7060"/>
                </a:lnTo>
                <a:lnTo>
                  <a:pt x="1" y="7160"/>
                </a:lnTo>
                <a:lnTo>
                  <a:pt x="1" y="7252"/>
                </a:lnTo>
                <a:lnTo>
                  <a:pt x="6" y="7352"/>
                </a:lnTo>
                <a:lnTo>
                  <a:pt x="11" y="7443"/>
                </a:lnTo>
                <a:lnTo>
                  <a:pt x="21" y="7543"/>
                </a:lnTo>
                <a:lnTo>
                  <a:pt x="42" y="7635"/>
                </a:lnTo>
                <a:lnTo>
                  <a:pt x="63" y="7726"/>
                </a:lnTo>
                <a:lnTo>
                  <a:pt x="89" y="7818"/>
                </a:lnTo>
                <a:lnTo>
                  <a:pt x="115" y="7901"/>
                </a:lnTo>
                <a:lnTo>
                  <a:pt x="151" y="7984"/>
                </a:lnTo>
                <a:lnTo>
                  <a:pt x="182" y="8068"/>
                </a:lnTo>
                <a:lnTo>
                  <a:pt x="224" y="8143"/>
                </a:lnTo>
                <a:lnTo>
                  <a:pt x="265" y="8209"/>
                </a:lnTo>
                <a:lnTo>
                  <a:pt x="312" y="8276"/>
                </a:lnTo>
                <a:lnTo>
                  <a:pt x="359" y="8334"/>
                </a:lnTo>
                <a:lnTo>
                  <a:pt x="411" y="8384"/>
                </a:lnTo>
                <a:lnTo>
                  <a:pt x="463" y="8434"/>
                </a:lnTo>
                <a:lnTo>
                  <a:pt x="514" y="8467"/>
                </a:lnTo>
                <a:lnTo>
                  <a:pt x="572" y="8501"/>
                </a:lnTo>
                <a:lnTo>
                  <a:pt x="629" y="8517"/>
                </a:lnTo>
                <a:lnTo>
                  <a:pt x="691" y="8526"/>
                </a:lnTo>
                <a:lnTo>
                  <a:pt x="748" y="8526"/>
                </a:lnTo>
                <a:lnTo>
                  <a:pt x="810" y="8517"/>
                </a:lnTo>
                <a:lnTo>
                  <a:pt x="873" y="8492"/>
                </a:lnTo>
                <a:lnTo>
                  <a:pt x="940" y="8459"/>
                </a:lnTo>
                <a:lnTo>
                  <a:pt x="1117" y="8342"/>
                </a:lnTo>
                <a:lnTo>
                  <a:pt x="1293" y="8218"/>
                </a:lnTo>
                <a:lnTo>
                  <a:pt x="1475" y="8093"/>
                </a:lnTo>
                <a:lnTo>
                  <a:pt x="1646" y="7951"/>
                </a:lnTo>
                <a:lnTo>
                  <a:pt x="1823" y="7810"/>
                </a:lnTo>
                <a:lnTo>
                  <a:pt x="1999" y="7668"/>
                </a:lnTo>
                <a:lnTo>
                  <a:pt x="2170" y="7510"/>
                </a:lnTo>
                <a:lnTo>
                  <a:pt x="2342" y="7352"/>
                </a:lnTo>
                <a:lnTo>
                  <a:pt x="2513" y="7185"/>
                </a:lnTo>
                <a:lnTo>
                  <a:pt x="2684" y="7019"/>
                </a:lnTo>
                <a:lnTo>
                  <a:pt x="2851" y="6844"/>
                </a:lnTo>
                <a:lnTo>
                  <a:pt x="3022" y="6661"/>
                </a:lnTo>
                <a:lnTo>
                  <a:pt x="3349" y="6294"/>
                </a:lnTo>
                <a:lnTo>
                  <a:pt x="3676" y="5903"/>
                </a:lnTo>
                <a:lnTo>
                  <a:pt x="3993" y="5504"/>
                </a:lnTo>
                <a:lnTo>
                  <a:pt x="4304" y="5087"/>
                </a:lnTo>
                <a:lnTo>
                  <a:pt x="4605" y="4663"/>
                </a:lnTo>
                <a:lnTo>
                  <a:pt x="4901" y="4230"/>
                </a:lnTo>
                <a:lnTo>
                  <a:pt x="5192" y="3797"/>
                </a:lnTo>
                <a:lnTo>
                  <a:pt x="5472" y="3347"/>
                </a:lnTo>
                <a:lnTo>
                  <a:pt x="5742" y="2898"/>
                </a:lnTo>
                <a:lnTo>
                  <a:pt x="6007" y="2448"/>
                </a:lnTo>
                <a:lnTo>
                  <a:pt x="6074" y="2315"/>
                </a:lnTo>
                <a:lnTo>
                  <a:pt x="6126" y="2190"/>
                </a:lnTo>
                <a:lnTo>
                  <a:pt x="6173" y="2057"/>
                </a:lnTo>
                <a:lnTo>
                  <a:pt x="6204" y="1915"/>
                </a:lnTo>
                <a:lnTo>
                  <a:pt x="6230" y="1782"/>
                </a:lnTo>
                <a:lnTo>
                  <a:pt x="6246" y="1649"/>
                </a:lnTo>
                <a:lnTo>
                  <a:pt x="6251" y="1516"/>
                </a:lnTo>
                <a:lnTo>
                  <a:pt x="6251" y="1374"/>
                </a:lnTo>
                <a:lnTo>
                  <a:pt x="6235" y="1249"/>
                </a:lnTo>
                <a:lnTo>
                  <a:pt x="6220" y="1116"/>
                </a:lnTo>
                <a:lnTo>
                  <a:pt x="6194" y="991"/>
                </a:lnTo>
                <a:lnTo>
                  <a:pt x="6163" y="875"/>
                </a:lnTo>
                <a:lnTo>
                  <a:pt x="6121" y="758"/>
                </a:lnTo>
                <a:lnTo>
                  <a:pt x="6079" y="641"/>
                </a:lnTo>
                <a:lnTo>
                  <a:pt x="6028" y="542"/>
                </a:lnTo>
                <a:lnTo>
                  <a:pt x="5970" y="442"/>
                </a:lnTo>
                <a:lnTo>
                  <a:pt x="5913" y="350"/>
                </a:lnTo>
                <a:lnTo>
                  <a:pt x="5846" y="275"/>
                </a:lnTo>
                <a:lnTo>
                  <a:pt x="5778" y="200"/>
                </a:lnTo>
                <a:lnTo>
                  <a:pt x="5706" y="142"/>
                </a:lnTo>
                <a:lnTo>
                  <a:pt x="5633" y="92"/>
                </a:lnTo>
                <a:lnTo>
                  <a:pt x="5555" y="50"/>
                </a:lnTo>
                <a:lnTo>
                  <a:pt x="5477" y="17"/>
                </a:lnTo>
                <a:lnTo>
                  <a:pt x="5394" y="9"/>
                </a:lnTo>
                <a:lnTo>
                  <a:pt x="531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3"/>
          <p:cNvSpPr/>
          <p:nvPr/>
        </p:nvSpPr>
        <p:spPr>
          <a:xfrm rot="-6586196">
            <a:off x="8263035" y="2341290"/>
            <a:ext cx="101341" cy="136123"/>
          </a:xfrm>
          <a:custGeom>
            <a:rect b="b" l="l" r="r" t="t"/>
            <a:pathLst>
              <a:path extrusionOk="0" h="9608" w="5333">
                <a:moveTo>
                  <a:pt x="4460" y="0"/>
                </a:moveTo>
                <a:lnTo>
                  <a:pt x="4382" y="9"/>
                </a:lnTo>
                <a:lnTo>
                  <a:pt x="4304" y="25"/>
                </a:lnTo>
                <a:lnTo>
                  <a:pt x="4232" y="42"/>
                </a:lnTo>
                <a:lnTo>
                  <a:pt x="4154" y="75"/>
                </a:lnTo>
                <a:lnTo>
                  <a:pt x="4086" y="117"/>
                </a:lnTo>
                <a:lnTo>
                  <a:pt x="4014" y="167"/>
                </a:lnTo>
                <a:lnTo>
                  <a:pt x="3946" y="233"/>
                </a:lnTo>
                <a:lnTo>
                  <a:pt x="3884" y="300"/>
                </a:lnTo>
                <a:lnTo>
                  <a:pt x="3822" y="383"/>
                </a:lnTo>
                <a:lnTo>
                  <a:pt x="3770" y="475"/>
                </a:lnTo>
                <a:lnTo>
                  <a:pt x="3718" y="575"/>
                </a:lnTo>
                <a:lnTo>
                  <a:pt x="3510" y="1049"/>
                </a:lnTo>
                <a:lnTo>
                  <a:pt x="3313" y="1524"/>
                </a:lnTo>
                <a:lnTo>
                  <a:pt x="2924" y="2490"/>
                </a:lnTo>
                <a:lnTo>
                  <a:pt x="2731" y="2973"/>
                </a:lnTo>
                <a:lnTo>
                  <a:pt x="2529" y="3447"/>
                </a:lnTo>
                <a:lnTo>
                  <a:pt x="2316" y="3913"/>
                </a:lnTo>
                <a:lnTo>
                  <a:pt x="2212" y="4146"/>
                </a:lnTo>
                <a:lnTo>
                  <a:pt x="2098" y="4371"/>
                </a:lnTo>
                <a:lnTo>
                  <a:pt x="1875" y="4804"/>
                </a:lnTo>
                <a:lnTo>
                  <a:pt x="1646" y="5220"/>
                </a:lnTo>
                <a:lnTo>
                  <a:pt x="1413" y="5637"/>
                </a:lnTo>
                <a:lnTo>
                  <a:pt x="1174" y="6053"/>
                </a:lnTo>
                <a:lnTo>
                  <a:pt x="930" y="6453"/>
                </a:lnTo>
                <a:lnTo>
                  <a:pt x="686" y="6860"/>
                </a:lnTo>
                <a:lnTo>
                  <a:pt x="198" y="7660"/>
                </a:lnTo>
                <a:lnTo>
                  <a:pt x="151" y="7743"/>
                </a:lnTo>
                <a:lnTo>
                  <a:pt x="110" y="7835"/>
                </a:lnTo>
                <a:lnTo>
                  <a:pt x="74" y="7926"/>
                </a:lnTo>
                <a:lnTo>
                  <a:pt x="48" y="8018"/>
                </a:lnTo>
                <a:lnTo>
                  <a:pt x="27" y="8118"/>
                </a:lnTo>
                <a:lnTo>
                  <a:pt x="16" y="8218"/>
                </a:lnTo>
                <a:lnTo>
                  <a:pt x="6" y="8309"/>
                </a:lnTo>
                <a:lnTo>
                  <a:pt x="1" y="8409"/>
                </a:lnTo>
                <a:lnTo>
                  <a:pt x="6" y="8509"/>
                </a:lnTo>
                <a:lnTo>
                  <a:pt x="16" y="8609"/>
                </a:lnTo>
                <a:lnTo>
                  <a:pt x="27" y="8709"/>
                </a:lnTo>
                <a:lnTo>
                  <a:pt x="48" y="8800"/>
                </a:lnTo>
                <a:lnTo>
                  <a:pt x="68" y="8892"/>
                </a:lnTo>
                <a:lnTo>
                  <a:pt x="100" y="8983"/>
                </a:lnTo>
                <a:lnTo>
                  <a:pt x="131" y="9067"/>
                </a:lnTo>
                <a:lnTo>
                  <a:pt x="162" y="9150"/>
                </a:lnTo>
                <a:lnTo>
                  <a:pt x="203" y="9225"/>
                </a:lnTo>
                <a:lnTo>
                  <a:pt x="245" y="9291"/>
                </a:lnTo>
                <a:lnTo>
                  <a:pt x="292" y="9358"/>
                </a:lnTo>
                <a:lnTo>
                  <a:pt x="338" y="9416"/>
                </a:lnTo>
                <a:lnTo>
                  <a:pt x="390" y="9475"/>
                </a:lnTo>
                <a:lnTo>
                  <a:pt x="442" y="9516"/>
                </a:lnTo>
                <a:lnTo>
                  <a:pt x="499" y="9550"/>
                </a:lnTo>
                <a:lnTo>
                  <a:pt x="556" y="9583"/>
                </a:lnTo>
                <a:lnTo>
                  <a:pt x="613" y="9600"/>
                </a:lnTo>
                <a:lnTo>
                  <a:pt x="676" y="9608"/>
                </a:lnTo>
                <a:lnTo>
                  <a:pt x="733" y="9608"/>
                </a:lnTo>
                <a:lnTo>
                  <a:pt x="795" y="9591"/>
                </a:lnTo>
                <a:lnTo>
                  <a:pt x="857" y="9575"/>
                </a:lnTo>
                <a:lnTo>
                  <a:pt x="925" y="9533"/>
                </a:lnTo>
                <a:lnTo>
                  <a:pt x="987" y="9491"/>
                </a:lnTo>
                <a:lnTo>
                  <a:pt x="1049" y="9425"/>
                </a:lnTo>
                <a:lnTo>
                  <a:pt x="1216" y="9250"/>
                </a:lnTo>
                <a:lnTo>
                  <a:pt x="1377" y="9067"/>
                </a:lnTo>
                <a:lnTo>
                  <a:pt x="1537" y="8875"/>
                </a:lnTo>
                <a:lnTo>
                  <a:pt x="1698" y="8684"/>
                </a:lnTo>
                <a:lnTo>
                  <a:pt x="1859" y="8484"/>
                </a:lnTo>
                <a:lnTo>
                  <a:pt x="2015" y="8284"/>
                </a:lnTo>
                <a:lnTo>
                  <a:pt x="2176" y="8076"/>
                </a:lnTo>
                <a:lnTo>
                  <a:pt x="2327" y="7860"/>
                </a:lnTo>
                <a:lnTo>
                  <a:pt x="2482" y="7643"/>
                </a:lnTo>
                <a:lnTo>
                  <a:pt x="2633" y="7418"/>
                </a:lnTo>
                <a:lnTo>
                  <a:pt x="2783" y="7193"/>
                </a:lnTo>
                <a:lnTo>
                  <a:pt x="2934" y="6960"/>
                </a:lnTo>
                <a:lnTo>
                  <a:pt x="3079" y="6727"/>
                </a:lnTo>
                <a:lnTo>
                  <a:pt x="3225" y="6486"/>
                </a:lnTo>
                <a:lnTo>
                  <a:pt x="3365" y="6244"/>
                </a:lnTo>
                <a:lnTo>
                  <a:pt x="3505" y="5995"/>
                </a:lnTo>
                <a:lnTo>
                  <a:pt x="3640" y="5745"/>
                </a:lnTo>
                <a:lnTo>
                  <a:pt x="3770" y="5487"/>
                </a:lnTo>
                <a:lnTo>
                  <a:pt x="3899" y="5229"/>
                </a:lnTo>
                <a:lnTo>
                  <a:pt x="4029" y="4971"/>
                </a:lnTo>
                <a:lnTo>
                  <a:pt x="4154" y="4704"/>
                </a:lnTo>
                <a:lnTo>
                  <a:pt x="4273" y="4438"/>
                </a:lnTo>
                <a:lnTo>
                  <a:pt x="4387" y="4163"/>
                </a:lnTo>
                <a:lnTo>
                  <a:pt x="4502" y="3897"/>
                </a:lnTo>
                <a:lnTo>
                  <a:pt x="4611" y="3614"/>
                </a:lnTo>
                <a:lnTo>
                  <a:pt x="4720" y="3339"/>
                </a:lnTo>
                <a:lnTo>
                  <a:pt x="4818" y="3056"/>
                </a:lnTo>
                <a:lnTo>
                  <a:pt x="4917" y="2773"/>
                </a:lnTo>
                <a:lnTo>
                  <a:pt x="5010" y="2490"/>
                </a:lnTo>
                <a:lnTo>
                  <a:pt x="5099" y="2198"/>
                </a:lnTo>
                <a:lnTo>
                  <a:pt x="5182" y="1907"/>
                </a:lnTo>
                <a:lnTo>
                  <a:pt x="5260" y="1615"/>
                </a:lnTo>
                <a:lnTo>
                  <a:pt x="5296" y="1474"/>
                </a:lnTo>
                <a:lnTo>
                  <a:pt x="5317" y="1341"/>
                </a:lnTo>
                <a:lnTo>
                  <a:pt x="5327" y="1216"/>
                </a:lnTo>
                <a:lnTo>
                  <a:pt x="5332" y="1091"/>
                </a:lnTo>
                <a:lnTo>
                  <a:pt x="5327" y="974"/>
                </a:lnTo>
                <a:lnTo>
                  <a:pt x="5311" y="858"/>
                </a:lnTo>
                <a:lnTo>
                  <a:pt x="5291" y="750"/>
                </a:lnTo>
                <a:lnTo>
                  <a:pt x="5260" y="650"/>
                </a:lnTo>
                <a:lnTo>
                  <a:pt x="5228" y="558"/>
                </a:lnTo>
                <a:lnTo>
                  <a:pt x="5182" y="475"/>
                </a:lnTo>
                <a:lnTo>
                  <a:pt x="5135" y="392"/>
                </a:lnTo>
                <a:lnTo>
                  <a:pt x="5083" y="317"/>
                </a:lnTo>
                <a:lnTo>
                  <a:pt x="5026" y="250"/>
                </a:lnTo>
                <a:lnTo>
                  <a:pt x="4964" y="192"/>
                </a:lnTo>
                <a:lnTo>
                  <a:pt x="4901" y="142"/>
                </a:lnTo>
                <a:lnTo>
                  <a:pt x="4829" y="100"/>
                </a:lnTo>
                <a:lnTo>
                  <a:pt x="4761" y="67"/>
                </a:lnTo>
                <a:lnTo>
                  <a:pt x="4689" y="34"/>
                </a:lnTo>
                <a:lnTo>
                  <a:pt x="4611" y="17"/>
                </a:lnTo>
                <a:lnTo>
                  <a:pt x="453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3"/>
          <p:cNvSpPr/>
          <p:nvPr/>
        </p:nvSpPr>
        <p:spPr>
          <a:xfrm rot="-6586196">
            <a:off x="7866956" y="2227101"/>
            <a:ext cx="111393" cy="146621"/>
          </a:xfrm>
          <a:custGeom>
            <a:rect b="b" l="l" r="r" t="t"/>
            <a:pathLst>
              <a:path extrusionOk="0" h="10349" w="5862">
                <a:moveTo>
                  <a:pt x="4933" y="0"/>
                </a:moveTo>
                <a:lnTo>
                  <a:pt x="4855" y="17"/>
                </a:lnTo>
                <a:lnTo>
                  <a:pt x="4777" y="50"/>
                </a:lnTo>
                <a:lnTo>
                  <a:pt x="4704" y="92"/>
                </a:lnTo>
                <a:lnTo>
                  <a:pt x="4631" y="150"/>
                </a:lnTo>
                <a:lnTo>
                  <a:pt x="4559" y="225"/>
                </a:lnTo>
                <a:lnTo>
                  <a:pt x="4491" y="308"/>
                </a:lnTo>
                <a:lnTo>
                  <a:pt x="4424" y="408"/>
                </a:lnTo>
                <a:lnTo>
                  <a:pt x="4362" y="525"/>
                </a:lnTo>
                <a:lnTo>
                  <a:pt x="4299" y="658"/>
                </a:lnTo>
                <a:lnTo>
                  <a:pt x="3858" y="1740"/>
                </a:lnTo>
                <a:lnTo>
                  <a:pt x="3635" y="2282"/>
                </a:lnTo>
                <a:lnTo>
                  <a:pt x="3412" y="2823"/>
                </a:lnTo>
                <a:lnTo>
                  <a:pt x="3183" y="3356"/>
                </a:lnTo>
                <a:lnTo>
                  <a:pt x="2944" y="3880"/>
                </a:lnTo>
                <a:lnTo>
                  <a:pt x="2825" y="4138"/>
                </a:lnTo>
                <a:lnTo>
                  <a:pt x="2700" y="4396"/>
                </a:lnTo>
                <a:lnTo>
                  <a:pt x="2571" y="4646"/>
                </a:lnTo>
                <a:lnTo>
                  <a:pt x="2441" y="4896"/>
                </a:lnTo>
                <a:lnTo>
                  <a:pt x="2316" y="5137"/>
                </a:lnTo>
                <a:lnTo>
                  <a:pt x="2181" y="5370"/>
                </a:lnTo>
                <a:lnTo>
                  <a:pt x="1916" y="5828"/>
                </a:lnTo>
                <a:lnTo>
                  <a:pt x="1641" y="6278"/>
                </a:lnTo>
                <a:lnTo>
                  <a:pt x="1361" y="6719"/>
                </a:lnTo>
                <a:lnTo>
                  <a:pt x="1075" y="7152"/>
                </a:lnTo>
                <a:lnTo>
                  <a:pt x="790" y="7577"/>
                </a:lnTo>
                <a:lnTo>
                  <a:pt x="219" y="8434"/>
                </a:lnTo>
                <a:lnTo>
                  <a:pt x="167" y="8526"/>
                </a:lnTo>
                <a:lnTo>
                  <a:pt x="120" y="8609"/>
                </a:lnTo>
                <a:lnTo>
                  <a:pt x="84" y="8700"/>
                </a:lnTo>
                <a:lnTo>
                  <a:pt x="53" y="8792"/>
                </a:lnTo>
                <a:lnTo>
                  <a:pt x="32" y="8892"/>
                </a:lnTo>
                <a:lnTo>
                  <a:pt x="16" y="8984"/>
                </a:lnTo>
                <a:lnTo>
                  <a:pt x="6" y="9083"/>
                </a:lnTo>
                <a:lnTo>
                  <a:pt x="1" y="9175"/>
                </a:lnTo>
                <a:lnTo>
                  <a:pt x="6" y="9275"/>
                </a:lnTo>
                <a:lnTo>
                  <a:pt x="11" y="9366"/>
                </a:lnTo>
                <a:lnTo>
                  <a:pt x="27" y="9458"/>
                </a:lnTo>
                <a:lnTo>
                  <a:pt x="42" y="9550"/>
                </a:lnTo>
                <a:lnTo>
                  <a:pt x="68" y="9641"/>
                </a:lnTo>
                <a:lnTo>
                  <a:pt x="94" y="9724"/>
                </a:lnTo>
                <a:lnTo>
                  <a:pt x="125" y="9808"/>
                </a:lnTo>
                <a:lnTo>
                  <a:pt x="162" y="9883"/>
                </a:lnTo>
                <a:lnTo>
                  <a:pt x="203" y="9958"/>
                </a:lnTo>
                <a:lnTo>
                  <a:pt x="245" y="10033"/>
                </a:lnTo>
                <a:lnTo>
                  <a:pt x="292" y="10091"/>
                </a:lnTo>
                <a:lnTo>
                  <a:pt x="344" y="10149"/>
                </a:lnTo>
                <a:lnTo>
                  <a:pt x="395" y="10199"/>
                </a:lnTo>
                <a:lnTo>
                  <a:pt x="447" y="10249"/>
                </a:lnTo>
                <a:lnTo>
                  <a:pt x="504" y="10282"/>
                </a:lnTo>
                <a:lnTo>
                  <a:pt x="562" y="10316"/>
                </a:lnTo>
                <a:lnTo>
                  <a:pt x="624" y="10332"/>
                </a:lnTo>
                <a:lnTo>
                  <a:pt x="686" y="10349"/>
                </a:lnTo>
                <a:lnTo>
                  <a:pt x="748" y="10349"/>
                </a:lnTo>
                <a:lnTo>
                  <a:pt x="811" y="10341"/>
                </a:lnTo>
                <a:lnTo>
                  <a:pt x="878" y="10324"/>
                </a:lnTo>
                <a:lnTo>
                  <a:pt x="941" y="10299"/>
                </a:lnTo>
                <a:lnTo>
                  <a:pt x="1003" y="10257"/>
                </a:lnTo>
                <a:lnTo>
                  <a:pt x="1070" y="10207"/>
                </a:lnTo>
                <a:lnTo>
                  <a:pt x="1252" y="10041"/>
                </a:lnTo>
                <a:lnTo>
                  <a:pt x="1434" y="9866"/>
                </a:lnTo>
                <a:lnTo>
                  <a:pt x="1615" y="9675"/>
                </a:lnTo>
                <a:lnTo>
                  <a:pt x="1797" y="9491"/>
                </a:lnTo>
                <a:lnTo>
                  <a:pt x="1974" y="9292"/>
                </a:lnTo>
                <a:lnTo>
                  <a:pt x="2155" y="9083"/>
                </a:lnTo>
                <a:lnTo>
                  <a:pt x="2332" y="8875"/>
                </a:lnTo>
                <a:lnTo>
                  <a:pt x="2503" y="8651"/>
                </a:lnTo>
                <a:lnTo>
                  <a:pt x="2674" y="8426"/>
                </a:lnTo>
                <a:lnTo>
                  <a:pt x="2846" y="8201"/>
                </a:lnTo>
                <a:lnTo>
                  <a:pt x="3012" y="7959"/>
                </a:lnTo>
                <a:lnTo>
                  <a:pt x="3178" y="7718"/>
                </a:lnTo>
                <a:lnTo>
                  <a:pt x="3344" y="7477"/>
                </a:lnTo>
                <a:lnTo>
                  <a:pt x="3500" y="7219"/>
                </a:lnTo>
                <a:lnTo>
                  <a:pt x="3661" y="6960"/>
                </a:lnTo>
                <a:lnTo>
                  <a:pt x="3816" y="6702"/>
                </a:lnTo>
                <a:lnTo>
                  <a:pt x="3967" y="6436"/>
                </a:lnTo>
                <a:lnTo>
                  <a:pt x="4112" y="6161"/>
                </a:lnTo>
                <a:lnTo>
                  <a:pt x="4258" y="5886"/>
                </a:lnTo>
                <a:lnTo>
                  <a:pt x="4403" y="5612"/>
                </a:lnTo>
                <a:lnTo>
                  <a:pt x="4538" y="5329"/>
                </a:lnTo>
                <a:lnTo>
                  <a:pt x="4673" y="5037"/>
                </a:lnTo>
                <a:lnTo>
                  <a:pt x="4803" y="4754"/>
                </a:lnTo>
                <a:lnTo>
                  <a:pt x="4927" y="4463"/>
                </a:lnTo>
                <a:lnTo>
                  <a:pt x="5052" y="4163"/>
                </a:lnTo>
                <a:lnTo>
                  <a:pt x="5166" y="3863"/>
                </a:lnTo>
                <a:lnTo>
                  <a:pt x="5280" y="3564"/>
                </a:lnTo>
                <a:lnTo>
                  <a:pt x="5389" y="3264"/>
                </a:lnTo>
                <a:lnTo>
                  <a:pt x="5493" y="2964"/>
                </a:lnTo>
                <a:lnTo>
                  <a:pt x="5592" y="2656"/>
                </a:lnTo>
                <a:lnTo>
                  <a:pt x="5685" y="2348"/>
                </a:lnTo>
                <a:lnTo>
                  <a:pt x="5774" y="2040"/>
                </a:lnTo>
                <a:lnTo>
                  <a:pt x="5810" y="1890"/>
                </a:lnTo>
                <a:lnTo>
                  <a:pt x="5836" y="1749"/>
                </a:lnTo>
                <a:lnTo>
                  <a:pt x="5857" y="1599"/>
                </a:lnTo>
                <a:lnTo>
                  <a:pt x="5862" y="1466"/>
                </a:lnTo>
                <a:lnTo>
                  <a:pt x="5862" y="1324"/>
                </a:lnTo>
                <a:lnTo>
                  <a:pt x="5857" y="1191"/>
                </a:lnTo>
                <a:lnTo>
                  <a:pt x="5841" y="1066"/>
                </a:lnTo>
                <a:lnTo>
                  <a:pt x="5820" y="941"/>
                </a:lnTo>
                <a:lnTo>
                  <a:pt x="5789" y="825"/>
                </a:lnTo>
                <a:lnTo>
                  <a:pt x="5753" y="716"/>
                </a:lnTo>
                <a:lnTo>
                  <a:pt x="5711" y="608"/>
                </a:lnTo>
                <a:lnTo>
                  <a:pt x="5665" y="508"/>
                </a:lnTo>
                <a:lnTo>
                  <a:pt x="5613" y="417"/>
                </a:lnTo>
                <a:lnTo>
                  <a:pt x="5561" y="333"/>
                </a:lnTo>
                <a:lnTo>
                  <a:pt x="5498" y="259"/>
                </a:lnTo>
                <a:lnTo>
                  <a:pt x="5436" y="192"/>
                </a:lnTo>
                <a:lnTo>
                  <a:pt x="5369" y="134"/>
                </a:lnTo>
                <a:lnTo>
                  <a:pt x="5301" y="84"/>
                </a:lnTo>
                <a:lnTo>
                  <a:pt x="5228" y="50"/>
                </a:lnTo>
                <a:lnTo>
                  <a:pt x="5156" y="17"/>
                </a:lnTo>
                <a:lnTo>
                  <a:pt x="50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3"/>
          <p:cNvSpPr/>
          <p:nvPr/>
        </p:nvSpPr>
        <p:spPr>
          <a:xfrm>
            <a:off x="5544854" y="4235004"/>
            <a:ext cx="484905" cy="368484"/>
          </a:xfrm>
          <a:custGeom>
            <a:rect b="b" l="l" r="r" t="t"/>
            <a:pathLst>
              <a:path extrusionOk="0" h="33744" w="33105">
                <a:moveTo>
                  <a:pt x="22530" y="1"/>
                </a:moveTo>
                <a:lnTo>
                  <a:pt x="22458" y="9"/>
                </a:lnTo>
                <a:lnTo>
                  <a:pt x="22385" y="26"/>
                </a:lnTo>
                <a:lnTo>
                  <a:pt x="22312" y="42"/>
                </a:lnTo>
                <a:lnTo>
                  <a:pt x="22245" y="75"/>
                </a:lnTo>
                <a:lnTo>
                  <a:pt x="22177" y="109"/>
                </a:lnTo>
                <a:lnTo>
                  <a:pt x="22110" y="159"/>
                </a:lnTo>
                <a:lnTo>
                  <a:pt x="22042" y="209"/>
                </a:lnTo>
                <a:lnTo>
                  <a:pt x="21985" y="267"/>
                </a:lnTo>
                <a:lnTo>
                  <a:pt x="21923" y="334"/>
                </a:lnTo>
                <a:lnTo>
                  <a:pt x="21866" y="409"/>
                </a:lnTo>
                <a:lnTo>
                  <a:pt x="21814" y="483"/>
                </a:lnTo>
                <a:lnTo>
                  <a:pt x="21767" y="567"/>
                </a:lnTo>
                <a:lnTo>
                  <a:pt x="21720" y="667"/>
                </a:lnTo>
                <a:lnTo>
                  <a:pt x="21679" y="767"/>
                </a:lnTo>
                <a:lnTo>
                  <a:pt x="21643" y="866"/>
                </a:lnTo>
                <a:lnTo>
                  <a:pt x="21606" y="983"/>
                </a:lnTo>
                <a:lnTo>
                  <a:pt x="21580" y="1100"/>
                </a:lnTo>
                <a:lnTo>
                  <a:pt x="21554" y="1233"/>
                </a:lnTo>
                <a:lnTo>
                  <a:pt x="21539" y="1366"/>
                </a:lnTo>
                <a:lnTo>
                  <a:pt x="21528" y="1499"/>
                </a:lnTo>
                <a:lnTo>
                  <a:pt x="21518" y="1649"/>
                </a:lnTo>
                <a:lnTo>
                  <a:pt x="21466" y="3988"/>
                </a:lnTo>
                <a:lnTo>
                  <a:pt x="21419" y="6320"/>
                </a:lnTo>
                <a:lnTo>
                  <a:pt x="21388" y="8659"/>
                </a:lnTo>
                <a:lnTo>
                  <a:pt x="21362" y="10998"/>
                </a:lnTo>
                <a:lnTo>
                  <a:pt x="21347" y="13338"/>
                </a:lnTo>
                <a:lnTo>
                  <a:pt x="21336" y="15677"/>
                </a:lnTo>
                <a:lnTo>
                  <a:pt x="21331" y="18017"/>
                </a:lnTo>
                <a:lnTo>
                  <a:pt x="21336" y="20356"/>
                </a:lnTo>
                <a:lnTo>
                  <a:pt x="11634" y="11481"/>
                </a:lnTo>
                <a:lnTo>
                  <a:pt x="11561" y="11423"/>
                </a:lnTo>
                <a:lnTo>
                  <a:pt x="11489" y="11373"/>
                </a:lnTo>
                <a:lnTo>
                  <a:pt x="11416" y="11323"/>
                </a:lnTo>
                <a:lnTo>
                  <a:pt x="11343" y="11290"/>
                </a:lnTo>
                <a:lnTo>
                  <a:pt x="11271" y="11265"/>
                </a:lnTo>
                <a:lnTo>
                  <a:pt x="11198" y="11248"/>
                </a:lnTo>
                <a:lnTo>
                  <a:pt x="11125" y="11240"/>
                </a:lnTo>
                <a:lnTo>
                  <a:pt x="11053" y="11240"/>
                </a:lnTo>
                <a:lnTo>
                  <a:pt x="10985" y="11248"/>
                </a:lnTo>
                <a:lnTo>
                  <a:pt x="10912" y="11256"/>
                </a:lnTo>
                <a:lnTo>
                  <a:pt x="10845" y="11281"/>
                </a:lnTo>
                <a:lnTo>
                  <a:pt x="10777" y="11306"/>
                </a:lnTo>
                <a:lnTo>
                  <a:pt x="10710" y="11348"/>
                </a:lnTo>
                <a:lnTo>
                  <a:pt x="10648" y="11390"/>
                </a:lnTo>
                <a:lnTo>
                  <a:pt x="10585" y="11431"/>
                </a:lnTo>
                <a:lnTo>
                  <a:pt x="10523" y="11490"/>
                </a:lnTo>
                <a:lnTo>
                  <a:pt x="10466" y="11548"/>
                </a:lnTo>
                <a:lnTo>
                  <a:pt x="10409" y="11614"/>
                </a:lnTo>
                <a:lnTo>
                  <a:pt x="10352" y="11689"/>
                </a:lnTo>
                <a:lnTo>
                  <a:pt x="10305" y="11764"/>
                </a:lnTo>
                <a:lnTo>
                  <a:pt x="10253" y="11848"/>
                </a:lnTo>
                <a:lnTo>
                  <a:pt x="10206" y="11931"/>
                </a:lnTo>
                <a:lnTo>
                  <a:pt x="10165" y="12022"/>
                </a:lnTo>
                <a:lnTo>
                  <a:pt x="10128" y="12122"/>
                </a:lnTo>
                <a:lnTo>
                  <a:pt x="10092" y="12222"/>
                </a:lnTo>
                <a:lnTo>
                  <a:pt x="10061" y="12330"/>
                </a:lnTo>
                <a:lnTo>
                  <a:pt x="10030" y="12439"/>
                </a:lnTo>
                <a:lnTo>
                  <a:pt x="10009" y="12547"/>
                </a:lnTo>
                <a:lnTo>
                  <a:pt x="9988" y="12663"/>
                </a:lnTo>
                <a:lnTo>
                  <a:pt x="9973" y="12780"/>
                </a:lnTo>
                <a:lnTo>
                  <a:pt x="9957" y="12905"/>
                </a:lnTo>
                <a:lnTo>
                  <a:pt x="9952" y="13030"/>
                </a:lnTo>
                <a:lnTo>
                  <a:pt x="9890" y="14936"/>
                </a:lnTo>
                <a:lnTo>
                  <a:pt x="9833" y="16843"/>
                </a:lnTo>
                <a:lnTo>
                  <a:pt x="9786" y="18749"/>
                </a:lnTo>
                <a:lnTo>
                  <a:pt x="9750" y="20664"/>
                </a:lnTo>
                <a:lnTo>
                  <a:pt x="9713" y="22571"/>
                </a:lnTo>
                <a:lnTo>
                  <a:pt x="9687" y="24477"/>
                </a:lnTo>
                <a:lnTo>
                  <a:pt x="9666" y="26384"/>
                </a:lnTo>
                <a:lnTo>
                  <a:pt x="9656" y="28290"/>
                </a:lnTo>
                <a:lnTo>
                  <a:pt x="9158" y="27666"/>
                </a:lnTo>
                <a:lnTo>
                  <a:pt x="8659" y="27041"/>
                </a:lnTo>
                <a:lnTo>
                  <a:pt x="8171" y="26409"/>
                </a:lnTo>
                <a:lnTo>
                  <a:pt x="7678" y="25768"/>
                </a:lnTo>
                <a:lnTo>
                  <a:pt x="7190" y="25127"/>
                </a:lnTo>
                <a:lnTo>
                  <a:pt x="6702" y="24486"/>
                </a:lnTo>
                <a:lnTo>
                  <a:pt x="6219" y="23836"/>
                </a:lnTo>
                <a:lnTo>
                  <a:pt x="5737" y="23178"/>
                </a:lnTo>
                <a:lnTo>
                  <a:pt x="5254" y="22529"/>
                </a:lnTo>
                <a:lnTo>
                  <a:pt x="4776" y="21863"/>
                </a:lnTo>
                <a:lnTo>
                  <a:pt x="4299" y="21197"/>
                </a:lnTo>
                <a:lnTo>
                  <a:pt x="3826" y="20531"/>
                </a:lnTo>
                <a:lnTo>
                  <a:pt x="3354" y="19857"/>
                </a:lnTo>
                <a:lnTo>
                  <a:pt x="2882" y="19182"/>
                </a:lnTo>
                <a:lnTo>
                  <a:pt x="2414" y="18500"/>
                </a:lnTo>
                <a:lnTo>
                  <a:pt x="1947" y="17809"/>
                </a:lnTo>
                <a:lnTo>
                  <a:pt x="1895" y="17742"/>
                </a:lnTo>
                <a:lnTo>
                  <a:pt x="1843" y="17675"/>
                </a:lnTo>
                <a:lnTo>
                  <a:pt x="1791" y="17617"/>
                </a:lnTo>
                <a:lnTo>
                  <a:pt x="1739" y="17567"/>
                </a:lnTo>
                <a:lnTo>
                  <a:pt x="1688" y="17517"/>
                </a:lnTo>
                <a:lnTo>
                  <a:pt x="1636" y="17476"/>
                </a:lnTo>
                <a:lnTo>
                  <a:pt x="1579" y="17434"/>
                </a:lnTo>
                <a:lnTo>
                  <a:pt x="1527" y="17409"/>
                </a:lnTo>
                <a:lnTo>
                  <a:pt x="1418" y="17359"/>
                </a:lnTo>
                <a:lnTo>
                  <a:pt x="1309" y="17326"/>
                </a:lnTo>
                <a:lnTo>
                  <a:pt x="1205" y="17317"/>
                </a:lnTo>
                <a:lnTo>
                  <a:pt x="1096" y="17326"/>
                </a:lnTo>
                <a:lnTo>
                  <a:pt x="992" y="17351"/>
                </a:lnTo>
                <a:lnTo>
                  <a:pt x="888" y="17392"/>
                </a:lnTo>
                <a:lnTo>
                  <a:pt x="789" y="17442"/>
                </a:lnTo>
                <a:lnTo>
                  <a:pt x="691" y="17517"/>
                </a:lnTo>
                <a:lnTo>
                  <a:pt x="597" y="17592"/>
                </a:lnTo>
                <a:lnTo>
                  <a:pt x="509" y="17692"/>
                </a:lnTo>
                <a:lnTo>
                  <a:pt x="426" y="17792"/>
                </a:lnTo>
                <a:lnTo>
                  <a:pt x="348" y="17908"/>
                </a:lnTo>
                <a:lnTo>
                  <a:pt x="276" y="18033"/>
                </a:lnTo>
                <a:lnTo>
                  <a:pt x="208" y="18167"/>
                </a:lnTo>
                <a:lnTo>
                  <a:pt x="151" y="18308"/>
                </a:lnTo>
                <a:lnTo>
                  <a:pt x="104" y="18450"/>
                </a:lnTo>
                <a:lnTo>
                  <a:pt x="63" y="18608"/>
                </a:lnTo>
                <a:lnTo>
                  <a:pt x="32" y="18758"/>
                </a:lnTo>
                <a:lnTo>
                  <a:pt x="11" y="18924"/>
                </a:lnTo>
                <a:lnTo>
                  <a:pt x="0" y="19082"/>
                </a:lnTo>
                <a:lnTo>
                  <a:pt x="0" y="19249"/>
                </a:lnTo>
                <a:lnTo>
                  <a:pt x="11" y="19415"/>
                </a:lnTo>
                <a:lnTo>
                  <a:pt x="32" y="19582"/>
                </a:lnTo>
                <a:lnTo>
                  <a:pt x="47" y="19657"/>
                </a:lnTo>
                <a:lnTo>
                  <a:pt x="68" y="19740"/>
                </a:lnTo>
                <a:lnTo>
                  <a:pt x="94" y="19823"/>
                </a:lnTo>
                <a:lnTo>
                  <a:pt x="120" y="19907"/>
                </a:lnTo>
                <a:lnTo>
                  <a:pt x="146" y="19981"/>
                </a:lnTo>
                <a:lnTo>
                  <a:pt x="182" y="20065"/>
                </a:lnTo>
                <a:lnTo>
                  <a:pt x="218" y="20140"/>
                </a:lnTo>
                <a:lnTo>
                  <a:pt x="260" y="20223"/>
                </a:lnTo>
                <a:lnTo>
                  <a:pt x="301" y="20298"/>
                </a:lnTo>
                <a:lnTo>
                  <a:pt x="353" y="20373"/>
                </a:lnTo>
                <a:lnTo>
                  <a:pt x="940" y="21239"/>
                </a:lnTo>
                <a:lnTo>
                  <a:pt x="1537" y="22096"/>
                </a:lnTo>
                <a:lnTo>
                  <a:pt x="2134" y="22945"/>
                </a:lnTo>
                <a:lnTo>
                  <a:pt x="2731" y="23795"/>
                </a:lnTo>
                <a:lnTo>
                  <a:pt x="3338" y="24627"/>
                </a:lnTo>
                <a:lnTo>
                  <a:pt x="3941" y="25460"/>
                </a:lnTo>
                <a:lnTo>
                  <a:pt x="4553" y="26292"/>
                </a:lnTo>
                <a:lnTo>
                  <a:pt x="5166" y="27108"/>
                </a:lnTo>
                <a:lnTo>
                  <a:pt x="5778" y="27924"/>
                </a:lnTo>
                <a:lnTo>
                  <a:pt x="6401" y="28731"/>
                </a:lnTo>
                <a:lnTo>
                  <a:pt x="7019" y="29531"/>
                </a:lnTo>
                <a:lnTo>
                  <a:pt x="7647" y="30330"/>
                </a:lnTo>
                <a:lnTo>
                  <a:pt x="8275" y="31121"/>
                </a:lnTo>
                <a:lnTo>
                  <a:pt x="8909" y="31903"/>
                </a:lnTo>
                <a:lnTo>
                  <a:pt x="9542" y="32686"/>
                </a:lnTo>
                <a:lnTo>
                  <a:pt x="10180" y="33460"/>
                </a:lnTo>
                <a:lnTo>
                  <a:pt x="10248" y="33527"/>
                </a:lnTo>
                <a:lnTo>
                  <a:pt x="10315" y="33594"/>
                </a:lnTo>
                <a:lnTo>
                  <a:pt x="10383" y="33643"/>
                </a:lnTo>
                <a:lnTo>
                  <a:pt x="10456" y="33685"/>
                </a:lnTo>
                <a:lnTo>
                  <a:pt x="10523" y="33718"/>
                </a:lnTo>
                <a:lnTo>
                  <a:pt x="10596" y="33735"/>
                </a:lnTo>
                <a:lnTo>
                  <a:pt x="10668" y="33743"/>
                </a:lnTo>
                <a:lnTo>
                  <a:pt x="10741" y="33743"/>
                </a:lnTo>
                <a:lnTo>
                  <a:pt x="10814" y="33735"/>
                </a:lnTo>
                <a:lnTo>
                  <a:pt x="10881" y="33727"/>
                </a:lnTo>
                <a:lnTo>
                  <a:pt x="10954" y="33702"/>
                </a:lnTo>
                <a:lnTo>
                  <a:pt x="11021" y="33668"/>
                </a:lnTo>
                <a:lnTo>
                  <a:pt x="11094" y="33627"/>
                </a:lnTo>
                <a:lnTo>
                  <a:pt x="11156" y="33577"/>
                </a:lnTo>
                <a:lnTo>
                  <a:pt x="11224" y="33527"/>
                </a:lnTo>
                <a:lnTo>
                  <a:pt x="11286" y="33469"/>
                </a:lnTo>
                <a:lnTo>
                  <a:pt x="11348" y="33402"/>
                </a:lnTo>
                <a:lnTo>
                  <a:pt x="11411" y="33327"/>
                </a:lnTo>
                <a:lnTo>
                  <a:pt x="11468" y="33252"/>
                </a:lnTo>
                <a:lnTo>
                  <a:pt x="11520" y="33169"/>
                </a:lnTo>
                <a:lnTo>
                  <a:pt x="11572" y="33077"/>
                </a:lnTo>
                <a:lnTo>
                  <a:pt x="11618" y="32986"/>
                </a:lnTo>
                <a:lnTo>
                  <a:pt x="11665" y="32894"/>
                </a:lnTo>
                <a:lnTo>
                  <a:pt x="11701" y="32794"/>
                </a:lnTo>
                <a:lnTo>
                  <a:pt x="11743" y="32686"/>
                </a:lnTo>
                <a:lnTo>
                  <a:pt x="11774" y="32578"/>
                </a:lnTo>
                <a:lnTo>
                  <a:pt x="11800" y="32470"/>
                </a:lnTo>
                <a:lnTo>
                  <a:pt x="11826" y="32361"/>
                </a:lnTo>
                <a:lnTo>
                  <a:pt x="11842" y="32253"/>
                </a:lnTo>
                <a:lnTo>
                  <a:pt x="11857" y="32137"/>
                </a:lnTo>
                <a:lnTo>
                  <a:pt x="11868" y="32020"/>
                </a:lnTo>
                <a:lnTo>
                  <a:pt x="11868" y="31903"/>
                </a:lnTo>
                <a:lnTo>
                  <a:pt x="11873" y="29914"/>
                </a:lnTo>
                <a:lnTo>
                  <a:pt x="11883" y="27932"/>
                </a:lnTo>
                <a:lnTo>
                  <a:pt x="11899" y="25951"/>
                </a:lnTo>
                <a:lnTo>
                  <a:pt x="11930" y="23969"/>
                </a:lnTo>
                <a:lnTo>
                  <a:pt x="11961" y="21980"/>
                </a:lnTo>
                <a:lnTo>
                  <a:pt x="12003" y="19998"/>
                </a:lnTo>
                <a:lnTo>
                  <a:pt x="12054" y="18017"/>
                </a:lnTo>
                <a:lnTo>
                  <a:pt x="12106" y="16035"/>
                </a:lnTo>
                <a:lnTo>
                  <a:pt x="21887" y="24960"/>
                </a:lnTo>
                <a:lnTo>
                  <a:pt x="21954" y="25018"/>
                </a:lnTo>
                <a:lnTo>
                  <a:pt x="22022" y="25068"/>
                </a:lnTo>
                <a:lnTo>
                  <a:pt x="22094" y="25110"/>
                </a:lnTo>
                <a:lnTo>
                  <a:pt x="22167" y="25135"/>
                </a:lnTo>
                <a:lnTo>
                  <a:pt x="22234" y="25160"/>
                </a:lnTo>
                <a:lnTo>
                  <a:pt x="22307" y="25177"/>
                </a:lnTo>
                <a:lnTo>
                  <a:pt x="22380" y="25185"/>
                </a:lnTo>
                <a:lnTo>
                  <a:pt x="22452" y="25193"/>
                </a:lnTo>
                <a:lnTo>
                  <a:pt x="22525" y="25185"/>
                </a:lnTo>
                <a:lnTo>
                  <a:pt x="22598" y="25168"/>
                </a:lnTo>
                <a:lnTo>
                  <a:pt x="22665" y="25152"/>
                </a:lnTo>
                <a:lnTo>
                  <a:pt x="22733" y="25127"/>
                </a:lnTo>
                <a:lnTo>
                  <a:pt x="22800" y="25093"/>
                </a:lnTo>
                <a:lnTo>
                  <a:pt x="22868" y="25052"/>
                </a:lnTo>
                <a:lnTo>
                  <a:pt x="22935" y="25002"/>
                </a:lnTo>
                <a:lnTo>
                  <a:pt x="22998" y="24952"/>
                </a:lnTo>
                <a:lnTo>
                  <a:pt x="23055" y="24893"/>
                </a:lnTo>
                <a:lnTo>
                  <a:pt x="23117" y="24827"/>
                </a:lnTo>
                <a:lnTo>
                  <a:pt x="23169" y="24760"/>
                </a:lnTo>
                <a:lnTo>
                  <a:pt x="23221" y="24685"/>
                </a:lnTo>
                <a:lnTo>
                  <a:pt x="23273" y="24602"/>
                </a:lnTo>
                <a:lnTo>
                  <a:pt x="23319" y="24519"/>
                </a:lnTo>
                <a:lnTo>
                  <a:pt x="23361" y="24427"/>
                </a:lnTo>
                <a:lnTo>
                  <a:pt x="23402" y="24327"/>
                </a:lnTo>
                <a:lnTo>
                  <a:pt x="23439" y="24227"/>
                </a:lnTo>
                <a:lnTo>
                  <a:pt x="23470" y="24128"/>
                </a:lnTo>
                <a:lnTo>
                  <a:pt x="23496" y="24019"/>
                </a:lnTo>
                <a:lnTo>
                  <a:pt x="23517" y="23911"/>
                </a:lnTo>
                <a:lnTo>
                  <a:pt x="23537" y="23795"/>
                </a:lnTo>
                <a:lnTo>
                  <a:pt x="23548" y="23670"/>
                </a:lnTo>
                <a:lnTo>
                  <a:pt x="23553" y="23545"/>
                </a:lnTo>
                <a:lnTo>
                  <a:pt x="23558" y="23420"/>
                </a:lnTo>
                <a:lnTo>
                  <a:pt x="23543" y="21114"/>
                </a:lnTo>
                <a:lnTo>
                  <a:pt x="23537" y="18799"/>
                </a:lnTo>
                <a:lnTo>
                  <a:pt x="23537" y="16493"/>
                </a:lnTo>
                <a:lnTo>
                  <a:pt x="23543" y="14187"/>
                </a:lnTo>
                <a:lnTo>
                  <a:pt x="23553" y="11881"/>
                </a:lnTo>
                <a:lnTo>
                  <a:pt x="23569" y="9566"/>
                </a:lnTo>
                <a:lnTo>
                  <a:pt x="23589" y="7260"/>
                </a:lnTo>
                <a:lnTo>
                  <a:pt x="23615" y="4954"/>
                </a:lnTo>
                <a:lnTo>
                  <a:pt x="24669" y="6186"/>
                </a:lnTo>
                <a:lnTo>
                  <a:pt x="25723" y="7418"/>
                </a:lnTo>
                <a:lnTo>
                  <a:pt x="26772" y="8659"/>
                </a:lnTo>
                <a:lnTo>
                  <a:pt x="27820" y="9908"/>
                </a:lnTo>
                <a:lnTo>
                  <a:pt x="29917" y="12405"/>
                </a:lnTo>
                <a:lnTo>
                  <a:pt x="32009" y="14911"/>
                </a:lnTo>
                <a:lnTo>
                  <a:pt x="32072" y="14978"/>
                </a:lnTo>
                <a:lnTo>
                  <a:pt x="32139" y="15028"/>
                </a:lnTo>
                <a:lnTo>
                  <a:pt x="32202" y="15070"/>
                </a:lnTo>
                <a:lnTo>
                  <a:pt x="32264" y="15094"/>
                </a:lnTo>
                <a:lnTo>
                  <a:pt x="32326" y="15111"/>
                </a:lnTo>
                <a:lnTo>
                  <a:pt x="32394" y="15111"/>
                </a:lnTo>
                <a:lnTo>
                  <a:pt x="32456" y="15103"/>
                </a:lnTo>
                <a:lnTo>
                  <a:pt x="32513" y="15078"/>
                </a:lnTo>
                <a:lnTo>
                  <a:pt x="32575" y="15053"/>
                </a:lnTo>
                <a:lnTo>
                  <a:pt x="32632" y="15011"/>
                </a:lnTo>
                <a:lnTo>
                  <a:pt x="32690" y="14961"/>
                </a:lnTo>
                <a:lnTo>
                  <a:pt x="32741" y="14903"/>
                </a:lnTo>
                <a:lnTo>
                  <a:pt x="32793" y="14845"/>
                </a:lnTo>
                <a:lnTo>
                  <a:pt x="32840" y="14770"/>
                </a:lnTo>
                <a:lnTo>
                  <a:pt x="32887" y="14695"/>
                </a:lnTo>
                <a:lnTo>
                  <a:pt x="32928" y="14612"/>
                </a:lnTo>
                <a:lnTo>
                  <a:pt x="32965" y="14528"/>
                </a:lnTo>
                <a:lnTo>
                  <a:pt x="33001" y="14437"/>
                </a:lnTo>
                <a:lnTo>
                  <a:pt x="33032" y="14345"/>
                </a:lnTo>
                <a:lnTo>
                  <a:pt x="33053" y="14245"/>
                </a:lnTo>
                <a:lnTo>
                  <a:pt x="33074" y="14145"/>
                </a:lnTo>
                <a:lnTo>
                  <a:pt x="33089" y="14045"/>
                </a:lnTo>
                <a:lnTo>
                  <a:pt x="33100" y="13946"/>
                </a:lnTo>
                <a:lnTo>
                  <a:pt x="33105" y="13846"/>
                </a:lnTo>
                <a:lnTo>
                  <a:pt x="33100" y="13737"/>
                </a:lnTo>
                <a:lnTo>
                  <a:pt x="33094" y="13638"/>
                </a:lnTo>
                <a:lnTo>
                  <a:pt x="33079" y="13538"/>
                </a:lnTo>
                <a:lnTo>
                  <a:pt x="33053" y="13438"/>
                </a:lnTo>
                <a:lnTo>
                  <a:pt x="33027" y="13346"/>
                </a:lnTo>
                <a:lnTo>
                  <a:pt x="32985" y="13255"/>
                </a:lnTo>
                <a:lnTo>
                  <a:pt x="32944" y="13163"/>
                </a:lnTo>
                <a:lnTo>
                  <a:pt x="32892" y="13080"/>
                </a:lnTo>
                <a:lnTo>
                  <a:pt x="32305" y="12264"/>
                </a:lnTo>
                <a:lnTo>
                  <a:pt x="31719" y="11448"/>
                </a:lnTo>
                <a:lnTo>
                  <a:pt x="31132" y="10640"/>
                </a:lnTo>
                <a:lnTo>
                  <a:pt x="30540" y="9841"/>
                </a:lnTo>
                <a:lnTo>
                  <a:pt x="29949" y="9042"/>
                </a:lnTo>
                <a:lnTo>
                  <a:pt x="29357" y="8243"/>
                </a:lnTo>
                <a:lnTo>
                  <a:pt x="28163" y="6669"/>
                </a:lnTo>
                <a:lnTo>
                  <a:pt x="26964" y="5096"/>
                </a:lnTo>
                <a:lnTo>
                  <a:pt x="25754" y="3539"/>
                </a:lnTo>
                <a:lnTo>
                  <a:pt x="24544" y="1990"/>
                </a:lnTo>
                <a:lnTo>
                  <a:pt x="23335" y="442"/>
                </a:lnTo>
                <a:lnTo>
                  <a:pt x="23267" y="359"/>
                </a:lnTo>
                <a:lnTo>
                  <a:pt x="23195" y="292"/>
                </a:lnTo>
                <a:lnTo>
                  <a:pt x="23127" y="225"/>
                </a:lnTo>
                <a:lnTo>
                  <a:pt x="23055" y="167"/>
                </a:lnTo>
                <a:lnTo>
                  <a:pt x="22982" y="117"/>
                </a:lnTo>
                <a:lnTo>
                  <a:pt x="22904" y="84"/>
                </a:lnTo>
                <a:lnTo>
                  <a:pt x="22831" y="51"/>
                </a:lnTo>
                <a:lnTo>
                  <a:pt x="22754" y="26"/>
                </a:lnTo>
                <a:lnTo>
                  <a:pt x="22681" y="9"/>
                </a:lnTo>
                <a:lnTo>
                  <a:pt x="2260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
    <p:spTree>
      <p:nvGrpSpPr>
        <p:cNvPr id="241" name="Shape 241"/>
        <p:cNvGrpSpPr/>
        <p:nvPr/>
      </p:nvGrpSpPr>
      <p:grpSpPr>
        <a:xfrm>
          <a:off x="0" y="0"/>
          <a:ext cx="0" cy="0"/>
          <a:chOff x="0" y="0"/>
          <a:chExt cx="0" cy="0"/>
        </a:xfrm>
      </p:grpSpPr>
      <p:sp>
        <p:nvSpPr>
          <p:cNvPr id="242" name="Google Shape;242;p14"/>
          <p:cNvSpPr txBox="1"/>
          <p:nvPr>
            <p:ph idx="1" type="subTitle"/>
          </p:nvPr>
        </p:nvSpPr>
        <p:spPr>
          <a:xfrm>
            <a:off x="930300" y="2752250"/>
            <a:ext cx="3340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Font typeface="Bebas Neue"/>
              <a:buNone/>
              <a:defRPr sz="2500">
                <a:latin typeface="Do Hyeon"/>
                <a:ea typeface="Do Hyeon"/>
                <a:cs typeface="Do Hyeon"/>
                <a:sym typeface="Do Hyeon"/>
              </a:defRPr>
            </a:lvl1pPr>
            <a:lvl2pPr lvl="1" rtl="0" algn="ctr">
              <a:lnSpc>
                <a:spcPct val="100000"/>
              </a:lnSpc>
              <a:spcBef>
                <a:spcPts val="1600"/>
              </a:spcBef>
              <a:spcAft>
                <a:spcPts val="0"/>
              </a:spcAft>
              <a:buSzPts val="1400"/>
              <a:buFont typeface="Bebas Neue"/>
              <a:buNone/>
              <a:defRPr>
                <a:latin typeface="Bebas Neue"/>
                <a:ea typeface="Bebas Neue"/>
                <a:cs typeface="Bebas Neue"/>
                <a:sym typeface="Bebas Neue"/>
              </a:defRPr>
            </a:lvl2pPr>
            <a:lvl3pPr lvl="2" rtl="0" algn="ctr">
              <a:lnSpc>
                <a:spcPct val="100000"/>
              </a:lnSpc>
              <a:spcBef>
                <a:spcPts val="1600"/>
              </a:spcBef>
              <a:spcAft>
                <a:spcPts val="0"/>
              </a:spcAft>
              <a:buSzPts val="1400"/>
              <a:buFont typeface="Bebas Neue"/>
              <a:buNone/>
              <a:defRPr>
                <a:latin typeface="Bebas Neue"/>
                <a:ea typeface="Bebas Neue"/>
                <a:cs typeface="Bebas Neue"/>
                <a:sym typeface="Bebas Neue"/>
              </a:defRPr>
            </a:lvl3pPr>
            <a:lvl4pPr lvl="3" rtl="0" algn="ctr">
              <a:lnSpc>
                <a:spcPct val="100000"/>
              </a:lnSpc>
              <a:spcBef>
                <a:spcPts val="1600"/>
              </a:spcBef>
              <a:spcAft>
                <a:spcPts val="0"/>
              </a:spcAft>
              <a:buSzPts val="1400"/>
              <a:buFont typeface="Bebas Neue"/>
              <a:buNone/>
              <a:defRPr>
                <a:latin typeface="Bebas Neue"/>
                <a:ea typeface="Bebas Neue"/>
                <a:cs typeface="Bebas Neue"/>
                <a:sym typeface="Bebas Neue"/>
              </a:defRPr>
            </a:lvl4pPr>
            <a:lvl5pPr lvl="4" rtl="0" algn="ctr">
              <a:lnSpc>
                <a:spcPct val="100000"/>
              </a:lnSpc>
              <a:spcBef>
                <a:spcPts val="1600"/>
              </a:spcBef>
              <a:spcAft>
                <a:spcPts val="0"/>
              </a:spcAft>
              <a:buSzPts val="1400"/>
              <a:buFont typeface="Bebas Neue"/>
              <a:buNone/>
              <a:defRPr>
                <a:latin typeface="Bebas Neue"/>
                <a:ea typeface="Bebas Neue"/>
                <a:cs typeface="Bebas Neue"/>
                <a:sym typeface="Bebas Neue"/>
              </a:defRPr>
            </a:lvl5pPr>
            <a:lvl6pPr lvl="5" rtl="0" algn="ctr">
              <a:lnSpc>
                <a:spcPct val="100000"/>
              </a:lnSpc>
              <a:spcBef>
                <a:spcPts val="1600"/>
              </a:spcBef>
              <a:spcAft>
                <a:spcPts val="0"/>
              </a:spcAft>
              <a:buSzPts val="1400"/>
              <a:buFont typeface="Bebas Neue"/>
              <a:buNone/>
              <a:defRPr>
                <a:latin typeface="Bebas Neue"/>
                <a:ea typeface="Bebas Neue"/>
                <a:cs typeface="Bebas Neue"/>
                <a:sym typeface="Bebas Neue"/>
              </a:defRPr>
            </a:lvl6pPr>
            <a:lvl7pPr lvl="6" rtl="0" algn="ctr">
              <a:lnSpc>
                <a:spcPct val="100000"/>
              </a:lnSpc>
              <a:spcBef>
                <a:spcPts val="1600"/>
              </a:spcBef>
              <a:spcAft>
                <a:spcPts val="0"/>
              </a:spcAft>
              <a:buSzPts val="1400"/>
              <a:buFont typeface="Bebas Neue"/>
              <a:buNone/>
              <a:defRPr>
                <a:latin typeface="Bebas Neue"/>
                <a:ea typeface="Bebas Neue"/>
                <a:cs typeface="Bebas Neue"/>
                <a:sym typeface="Bebas Neue"/>
              </a:defRPr>
            </a:lvl7pPr>
            <a:lvl8pPr lvl="7" rtl="0" algn="ctr">
              <a:lnSpc>
                <a:spcPct val="100000"/>
              </a:lnSpc>
              <a:spcBef>
                <a:spcPts val="1600"/>
              </a:spcBef>
              <a:spcAft>
                <a:spcPts val="0"/>
              </a:spcAft>
              <a:buSzPts val="1400"/>
              <a:buFont typeface="Bebas Neue"/>
              <a:buNone/>
              <a:defRPr>
                <a:latin typeface="Bebas Neue"/>
                <a:ea typeface="Bebas Neue"/>
                <a:cs typeface="Bebas Neue"/>
                <a:sym typeface="Bebas Neue"/>
              </a:defRPr>
            </a:lvl8pPr>
            <a:lvl9pPr lvl="8" rtl="0" algn="ctr">
              <a:lnSpc>
                <a:spcPct val="100000"/>
              </a:lnSpc>
              <a:spcBef>
                <a:spcPts val="1600"/>
              </a:spcBef>
              <a:spcAft>
                <a:spcPts val="1600"/>
              </a:spcAft>
              <a:buSzPts val="1400"/>
              <a:buFont typeface="Bebas Neue"/>
              <a:buNone/>
              <a:defRPr>
                <a:latin typeface="Bebas Neue"/>
                <a:ea typeface="Bebas Neue"/>
                <a:cs typeface="Bebas Neue"/>
                <a:sym typeface="Bebas Neue"/>
              </a:defRPr>
            </a:lvl9pPr>
          </a:lstStyle>
          <a:p/>
        </p:txBody>
      </p:sp>
      <p:sp>
        <p:nvSpPr>
          <p:cNvPr id="243" name="Google Shape;243;p14"/>
          <p:cNvSpPr txBox="1"/>
          <p:nvPr>
            <p:ph idx="2" type="subTitle"/>
          </p:nvPr>
        </p:nvSpPr>
        <p:spPr>
          <a:xfrm>
            <a:off x="4920150" y="2752250"/>
            <a:ext cx="3340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Font typeface="Bebas Neue"/>
              <a:buNone/>
              <a:defRPr sz="2500">
                <a:latin typeface="Do Hyeon"/>
                <a:ea typeface="Do Hyeon"/>
                <a:cs typeface="Do Hyeon"/>
                <a:sym typeface="Do Hyeon"/>
              </a:defRPr>
            </a:lvl1pPr>
            <a:lvl2pPr lvl="1" rtl="0" algn="ctr">
              <a:lnSpc>
                <a:spcPct val="100000"/>
              </a:lnSpc>
              <a:spcBef>
                <a:spcPts val="1600"/>
              </a:spcBef>
              <a:spcAft>
                <a:spcPts val="0"/>
              </a:spcAft>
              <a:buSzPts val="1400"/>
              <a:buFont typeface="Bebas Neue"/>
              <a:buNone/>
              <a:defRPr>
                <a:latin typeface="Bebas Neue"/>
                <a:ea typeface="Bebas Neue"/>
                <a:cs typeface="Bebas Neue"/>
                <a:sym typeface="Bebas Neue"/>
              </a:defRPr>
            </a:lvl2pPr>
            <a:lvl3pPr lvl="2" rtl="0" algn="ctr">
              <a:lnSpc>
                <a:spcPct val="100000"/>
              </a:lnSpc>
              <a:spcBef>
                <a:spcPts val="1600"/>
              </a:spcBef>
              <a:spcAft>
                <a:spcPts val="0"/>
              </a:spcAft>
              <a:buSzPts val="1400"/>
              <a:buFont typeface="Bebas Neue"/>
              <a:buNone/>
              <a:defRPr>
                <a:latin typeface="Bebas Neue"/>
                <a:ea typeface="Bebas Neue"/>
                <a:cs typeface="Bebas Neue"/>
                <a:sym typeface="Bebas Neue"/>
              </a:defRPr>
            </a:lvl3pPr>
            <a:lvl4pPr lvl="3" rtl="0" algn="ctr">
              <a:lnSpc>
                <a:spcPct val="100000"/>
              </a:lnSpc>
              <a:spcBef>
                <a:spcPts val="1600"/>
              </a:spcBef>
              <a:spcAft>
                <a:spcPts val="0"/>
              </a:spcAft>
              <a:buSzPts val="1400"/>
              <a:buFont typeface="Bebas Neue"/>
              <a:buNone/>
              <a:defRPr>
                <a:latin typeface="Bebas Neue"/>
                <a:ea typeface="Bebas Neue"/>
                <a:cs typeface="Bebas Neue"/>
                <a:sym typeface="Bebas Neue"/>
              </a:defRPr>
            </a:lvl4pPr>
            <a:lvl5pPr lvl="4" rtl="0" algn="ctr">
              <a:lnSpc>
                <a:spcPct val="100000"/>
              </a:lnSpc>
              <a:spcBef>
                <a:spcPts val="1600"/>
              </a:spcBef>
              <a:spcAft>
                <a:spcPts val="0"/>
              </a:spcAft>
              <a:buSzPts val="1400"/>
              <a:buFont typeface="Bebas Neue"/>
              <a:buNone/>
              <a:defRPr>
                <a:latin typeface="Bebas Neue"/>
                <a:ea typeface="Bebas Neue"/>
                <a:cs typeface="Bebas Neue"/>
                <a:sym typeface="Bebas Neue"/>
              </a:defRPr>
            </a:lvl5pPr>
            <a:lvl6pPr lvl="5" rtl="0" algn="ctr">
              <a:lnSpc>
                <a:spcPct val="100000"/>
              </a:lnSpc>
              <a:spcBef>
                <a:spcPts val="1600"/>
              </a:spcBef>
              <a:spcAft>
                <a:spcPts val="0"/>
              </a:spcAft>
              <a:buSzPts val="1400"/>
              <a:buFont typeface="Bebas Neue"/>
              <a:buNone/>
              <a:defRPr>
                <a:latin typeface="Bebas Neue"/>
                <a:ea typeface="Bebas Neue"/>
                <a:cs typeface="Bebas Neue"/>
                <a:sym typeface="Bebas Neue"/>
              </a:defRPr>
            </a:lvl6pPr>
            <a:lvl7pPr lvl="6" rtl="0" algn="ctr">
              <a:lnSpc>
                <a:spcPct val="100000"/>
              </a:lnSpc>
              <a:spcBef>
                <a:spcPts val="1600"/>
              </a:spcBef>
              <a:spcAft>
                <a:spcPts val="0"/>
              </a:spcAft>
              <a:buSzPts val="1400"/>
              <a:buFont typeface="Bebas Neue"/>
              <a:buNone/>
              <a:defRPr>
                <a:latin typeface="Bebas Neue"/>
                <a:ea typeface="Bebas Neue"/>
                <a:cs typeface="Bebas Neue"/>
                <a:sym typeface="Bebas Neue"/>
              </a:defRPr>
            </a:lvl7pPr>
            <a:lvl8pPr lvl="7" rtl="0" algn="ctr">
              <a:lnSpc>
                <a:spcPct val="100000"/>
              </a:lnSpc>
              <a:spcBef>
                <a:spcPts val="1600"/>
              </a:spcBef>
              <a:spcAft>
                <a:spcPts val="0"/>
              </a:spcAft>
              <a:buSzPts val="1400"/>
              <a:buFont typeface="Bebas Neue"/>
              <a:buNone/>
              <a:defRPr>
                <a:latin typeface="Bebas Neue"/>
                <a:ea typeface="Bebas Neue"/>
                <a:cs typeface="Bebas Neue"/>
                <a:sym typeface="Bebas Neue"/>
              </a:defRPr>
            </a:lvl8pPr>
            <a:lvl9pPr lvl="8" rtl="0" algn="ctr">
              <a:lnSpc>
                <a:spcPct val="100000"/>
              </a:lnSpc>
              <a:spcBef>
                <a:spcPts val="1600"/>
              </a:spcBef>
              <a:spcAft>
                <a:spcPts val="1600"/>
              </a:spcAft>
              <a:buSzPts val="1400"/>
              <a:buFont typeface="Bebas Neue"/>
              <a:buNone/>
              <a:defRPr>
                <a:latin typeface="Bebas Neue"/>
                <a:ea typeface="Bebas Neue"/>
                <a:cs typeface="Bebas Neue"/>
                <a:sym typeface="Bebas Neue"/>
              </a:defRPr>
            </a:lvl9pPr>
          </a:lstStyle>
          <a:p/>
        </p:txBody>
      </p:sp>
      <p:sp>
        <p:nvSpPr>
          <p:cNvPr id="244" name="Google Shape;244;p14"/>
          <p:cNvSpPr txBox="1"/>
          <p:nvPr>
            <p:ph idx="3" type="subTitle"/>
          </p:nvPr>
        </p:nvSpPr>
        <p:spPr>
          <a:xfrm>
            <a:off x="1092575" y="3248600"/>
            <a:ext cx="3015300" cy="93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45" name="Google Shape;245;p14"/>
          <p:cNvSpPr txBox="1"/>
          <p:nvPr>
            <p:ph idx="4" type="subTitle"/>
          </p:nvPr>
        </p:nvSpPr>
        <p:spPr>
          <a:xfrm>
            <a:off x="5082550" y="3248600"/>
            <a:ext cx="3015300" cy="93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46" name="Google Shape;246;p14"/>
          <p:cNvSpPr/>
          <p:nvPr/>
        </p:nvSpPr>
        <p:spPr>
          <a:xfrm flipH="1" rot="6946894">
            <a:off x="7881448" y="714844"/>
            <a:ext cx="642085" cy="527797"/>
          </a:xfrm>
          <a:custGeom>
            <a:rect b="b" l="l" r="r" t="t"/>
            <a:pathLst>
              <a:path extrusionOk="0" h="52635" w="196323">
                <a:moveTo>
                  <a:pt x="167138" y="1"/>
                </a:moveTo>
                <a:lnTo>
                  <a:pt x="166630" y="16"/>
                </a:lnTo>
                <a:lnTo>
                  <a:pt x="166122" y="39"/>
                </a:lnTo>
                <a:lnTo>
                  <a:pt x="165613" y="78"/>
                </a:lnTo>
                <a:lnTo>
                  <a:pt x="165132" y="124"/>
                </a:lnTo>
                <a:lnTo>
                  <a:pt x="164650" y="178"/>
                </a:lnTo>
                <a:lnTo>
                  <a:pt x="164222" y="240"/>
                </a:lnTo>
                <a:lnTo>
                  <a:pt x="163794" y="317"/>
                </a:lnTo>
                <a:lnTo>
                  <a:pt x="163393" y="394"/>
                </a:lnTo>
                <a:lnTo>
                  <a:pt x="163018" y="487"/>
                </a:lnTo>
                <a:lnTo>
                  <a:pt x="162671" y="587"/>
                </a:lnTo>
                <a:lnTo>
                  <a:pt x="162350" y="695"/>
                </a:lnTo>
                <a:lnTo>
                  <a:pt x="162082" y="811"/>
                </a:lnTo>
                <a:lnTo>
                  <a:pt x="161868" y="935"/>
                </a:lnTo>
                <a:lnTo>
                  <a:pt x="161681" y="1066"/>
                </a:lnTo>
                <a:lnTo>
                  <a:pt x="161574" y="1205"/>
                </a:lnTo>
                <a:lnTo>
                  <a:pt x="161494" y="1352"/>
                </a:lnTo>
                <a:lnTo>
                  <a:pt x="161467" y="1506"/>
                </a:lnTo>
                <a:lnTo>
                  <a:pt x="161520" y="1660"/>
                </a:lnTo>
                <a:lnTo>
                  <a:pt x="161627" y="1822"/>
                </a:lnTo>
                <a:lnTo>
                  <a:pt x="161788" y="1992"/>
                </a:lnTo>
                <a:lnTo>
                  <a:pt x="165373" y="4964"/>
                </a:lnTo>
                <a:lnTo>
                  <a:pt x="167138" y="6454"/>
                </a:lnTo>
                <a:lnTo>
                  <a:pt x="168904" y="7944"/>
                </a:lnTo>
                <a:lnTo>
                  <a:pt x="170642" y="9434"/>
                </a:lnTo>
                <a:lnTo>
                  <a:pt x="172354" y="10924"/>
                </a:lnTo>
                <a:lnTo>
                  <a:pt x="174040" y="12422"/>
                </a:lnTo>
                <a:lnTo>
                  <a:pt x="175698" y="13920"/>
                </a:lnTo>
                <a:lnTo>
                  <a:pt x="173264" y="13603"/>
                </a:lnTo>
                <a:lnTo>
                  <a:pt x="170830" y="13286"/>
                </a:lnTo>
                <a:lnTo>
                  <a:pt x="168369" y="12985"/>
                </a:lnTo>
                <a:lnTo>
                  <a:pt x="165908" y="12684"/>
                </a:lnTo>
                <a:lnTo>
                  <a:pt x="163446" y="12391"/>
                </a:lnTo>
                <a:lnTo>
                  <a:pt x="160985" y="12113"/>
                </a:lnTo>
                <a:lnTo>
                  <a:pt x="158498" y="11835"/>
                </a:lnTo>
                <a:lnTo>
                  <a:pt x="155983" y="11565"/>
                </a:lnTo>
                <a:lnTo>
                  <a:pt x="153495" y="11302"/>
                </a:lnTo>
                <a:lnTo>
                  <a:pt x="150954" y="11048"/>
                </a:lnTo>
                <a:lnTo>
                  <a:pt x="148439" y="10793"/>
                </a:lnTo>
                <a:lnTo>
                  <a:pt x="145898" y="10554"/>
                </a:lnTo>
                <a:lnTo>
                  <a:pt x="143330" y="10322"/>
                </a:lnTo>
                <a:lnTo>
                  <a:pt x="140789" y="10098"/>
                </a:lnTo>
                <a:lnTo>
                  <a:pt x="138194" y="9874"/>
                </a:lnTo>
                <a:lnTo>
                  <a:pt x="135599" y="9666"/>
                </a:lnTo>
                <a:lnTo>
                  <a:pt x="135144" y="9635"/>
                </a:lnTo>
                <a:lnTo>
                  <a:pt x="134663" y="9612"/>
                </a:lnTo>
                <a:lnTo>
                  <a:pt x="134208" y="9596"/>
                </a:lnTo>
                <a:lnTo>
                  <a:pt x="133727" y="9589"/>
                </a:lnTo>
                <a:lnTo>
                  <a:pt x="133272" y="9596"/>
                </a:lnTo>
                <a:lnTo>
                  <a:pt x="132844" y="9612"/>
                </a:lnTo>
                <a:lnTo>
                  <a:pt x="132389" y="9635"/>
                </a:lnTo>
                <a:lnTo>
                  <a:pt x="131961" y="9666"/>
                </a:lnTo>
                <a:lnTo>
                  <a:pt x="131560" y="9704"/>
                </a:lnTo>
                <a:lnTo>
                  <a:pt x="131159" y="9751"/>
                </a:lnTo>
                <a:lnTo>
                  <a:pt x="130757" y="9797"/>
                </a:lnTo>
                <a:lnTo>
                  <a:pt x="130383" y="9859"/>
                </a:lnTo>
                <a:lnTo>
                  <a:pt x="130008" y="9928"/>
                </a:lnTo>
                <a:lnTo>
                  <a:pt x="129660" y="9998"/>
                </a:lnTo>
                <a:lnTo>
                  <a:pt x="129313" y="10075"/>
                </a:lnTo>
                <a:lnTo>
                  <a:pt x="128992" y="10160"/>
                </a:lnTo>
                <a:lnTo>
                  <a:pt x="128697" y="10253"/>
                </a:lnTo>
                <a:lnTo>
                  <a:pt x="128430" y="10353"/>
                </a:lnTo>
                <a:lnTo>
                  <a:pt x="128162" y="10446"/>
                </a:lnTo>
                <a:lnTo>
                  <a:pt x="127922" y="10554"/>
                </a:lnTo>
                <a:lnTo>
                  <a:pt x="127708" y="10662"/>
                </a:lnTo>
                <a:lnTo>
                  <a:pt x="127520" y="10778"/>
                </a:lnTo>
                <a:lnTo>
                  <a:pt x="127333" y="10893"/>
                </a:lnTo>
                <a:lnTo>
                  <a:pt x="127199" y="11009"/>
                </a:lnTo>
                <a:lnTo>
                  <a:pt x="127066" y="11133"/>
                </a:lnTo>
                <a:lnTo>
                  <a:pt x="126985" y="11264"/>
                </a:lnTo>
                <a:lnTo>
                  <a:pt x="126932" y="11387"/>
                </a:lnTo>
                <a:lnTo>
                  <a:pt x="126878" y="11519"/>
                </a:lnTo>
                <a:lnTo>
                  <a:pt x="126878" y="11650"/>
                </a:lnTo>
                <a:lnTo>
                  <a:pt x="126905" y="11789"/>
                </a:lnTo>
                <a:lnTo>
                  <a:pt x="126959" y="11920"/>
                </a:lnTo>
                <a:lnTo>
                  <a:pt x="127039" y="12059"/>
                </a:lnTo>
                <a:lnTo>
                  <a:pt x="128323" y="13719"/>
                </a:lnTo>
                <a:lnTo>
                  <a:pt x="129607" y="15379"/>
                </a:lnTo>
                <a:lnTo>
                  <a:pt x="130944" y="17038"/>
                </a:lnTo>
                <a:lnTo>
                  <a:pt x="132282" y="18698"/>
                </a:lnTo>
                <a:lnTo>
                  <a:pt x="133620" y="20350"/>
                </a:lnTo>
                <a:lnTo>
                  <a:pt x="135011" y="22002"/>
                </a:lnTo>
                <a:lnTo>
                  <a:pt x="137793" y="25314"/>
                </a:lnTo>
                <a:lnTo>
                  <a:pt x="135358" y="24936"/>
                </a:lnTo>
                <a:lnTo>
                  <a:pt x="132897" y="24565"/>
                </a:lnTo>
                <a:lnTo>
                  <a:pt x="130436" y="24202"/>
                </a:lnTo>
                <a:lnTo>
                  <a:pt x="127975" y="23840"/>
                </a:lnTo>
                <a:lnTo>
                  <a:pt x="125487" y="23492"/>
                </a:lnTo>
                <a:lnTo>
                  <a:pt x="123000" y="23137"/>
                </a:lnTo>
                <a:lnTo>
                  <a:pt x="120512" y="22797"/>
                </a:lnTo>
                <a:lnTo>
                  <a:pt x="117997" y="22458"/>
                </a:lnTo>
                <a:lnTo>
                  <a:pt x="115483" y="22126"/>
                </a:lnTo>
                <a:lnTo>
                  <a:pt x="112968" y="21802"/>
                </a:lnTo>
                <a:lnTo>
                  <a:pt x="110427" y="21477"/>
                </a:lnTo>
                <a:lnTo>
                  <a:pt x="107885" y="21161"/>
                </a:lnTo>
                <a:lnTo>
                  <a:pt x="105344" y="20844"/>
                </a:lnTo>
                <a:lnTo>
                  <a:pt x="102776" y="20543"/>
                </a:lnTo>
                <a:lnTo>
                  <a:pt x="100208" y="20234"/>
                </a:lnTo>
                <a:lnTo>
                  <a:pt x="97613" y="19941"/>
                </a:lnTo>
                <a:lnTo>
                  <a:pt x="97158" y="19895"/>
                </a:lnTo>
                <a:lnTo>
                  <a:pt x="96704" y="19864"/>
                </a:lnTo>
                <a:lnTo>
                  <a:pt x="96249" y="19841"/>
                </a:lnTo>
                <a:lnTo>
                  <a:pt x="95794" y="19825"/>
                </a:lnTo>
                <a:lnTo>
                  <a:pt x="95339" y="19825"/>
                </a:lnTo>
                <a:lnTo>
                  <a:pt x="94885" y="19841"/>
                </a:lnTo>
                <a:lnTo>
                  <a:pt x="94457" y="19856"/>
                </a:lnTo>
                <a:lnTo>
                  <a:pt x="94029" y="19887"/>
                </a:lnTo>
                <a:lnTo>
                  <a:pt x="93601" y="19933"/>
                </a:lnTo>
                <a:lnTo>
                  <a:pt x="93173" y="19980"/>
                </a:lnTo>
                <a:lnTo>
                  <a:pt x="92771" y="20034"/>
                </a:lnTo>
                <a:lnTo>
                  <a:pt x="92370" y="20103"/>
                </a:lnTo>
                <a:lnTo>
                  <a:pt x="91996" y="20173"/>
                </a:lnTo>
                <a:lnTo>
                  <a:pt x="91648" y="20250"/>
                </a:lnTo>
                <a:lnTo>
                  <a:pt x="91300" y="20335"/>
                </a:lnTo>
                <a:lnTo>
                  <a:pt x="90952" y="20427"/>
                </a:lnTo>
                <a:lnTo>
                  <a:pt x="90658" y="20528"/>
                </a:lnTo>
                <a:lnTo>
                  <a:pt x="90364" y="20628"/>
                </a:lnTo>
                <a:lnTo>
                  <a:pt x="90096" y="20736"/>
                </a:lnTo>
                <a:lnTo>
                  <a:pt x="89829" y="20844"/>
                </a:lnTo>
                <a:lnTo>
                  <a:pt x="89615" y="20960"/>
                </a:lnTo>
                <a:lnTo>
                  <a:pt x="89401" y="21084"/>
                </a:lnTo>
                <a:lnTo>
                  <a:pt x="89240" y="21199"/>
                </a:lnTo>
                <a:lnTo>
                  <a:pt x="89080" y="21323"/>
                </a:lnTo>
                <a:lnTo>
                  <a:pt x="88946" y="21454"/>
                </a:lnTo>
                <a:lnTo>
                  <a:pt x="88866" y="21578"/>
                </a:lnTo>
                <a:lnTo>
                  <a:pt x="88786" y="21709"/>
                </a:lnTo>
                <a:lnTo>
                  <a:pt x="88759" y="21840"/>
                </a:lnTo>
                <a:lnTo>
                  <a:pt x="88759" y="21971"/>
                </a:lnTo>
                <a:lnTo>
                  <a:pt x="88786" y="22095"/>
                </a:lnTo>
                <a:lnTo>
                  <a:pt x="88866" y="22226"/>
                </a:lnTo>
                <a:lnTo>
                  <a:pt x="88973" y="22357"/>
                </a:lnTo>
                <a:lnTo>
                  <a:pt x="102321" y="36191"/>
                </a:lnTo>
                <a:lnTo>
                  <a:pt x="99406" y="35859"/>
                </a:lnTo>
                <a:lnTo>
                  <a:pt x="96490" y="35535"/>
                </a:lnTo>
                <a:lnTo>
                  <a:pt x="93574" y="35219"/>
                </a:lnTo>
                <a:lnTo>
                  <a:pt x="90631" y="34910"/>
                </a:lnTo>
                <a:lnTo>
                  <a:pt x="87689" y="34609"/>
                </a:lnTo>
                <a:lnTo>
                  <a:pt x="84746" y="34315"/>
                </a:lnTo>
                <a:lnTo>
                  <a:pt x="81777" y="34030"/>
                </a:lnTo>
                <a:lnTo>
                  <a:pt x="78808" y="33752"/>
                </a:lnTo>
                <a:lnTo>
                  <a:pt x="75838" y="33474"/>
                </a:lnTo>
                <a:lnTo>
                  <a:pt x="72842" y="33212"/>
                </a:lnTo>
                <a:lnTo>
                  <a:pt x="69846" y="32949"/>
                </a:lnTo>
                <a:lnTo>
                  <a:pt x="66850" y="32702"/>
                </a:lnTo>
                <a:lnTo>
                  <a:pt x="63827" y="32455"/>
                </a:lnTo>
                <a:lnTo>
                  <a:pt x="60804" y="32216"/>
                </a:lnTo>
                <a:lnTo>
                  <a:pt x="57755" y="31992"/>
                </a:lnTo>
                <a:lnTo>
                  <a:pt x="54705" y="31768"/>
                </a:lnTo>
                <a:lnTo>
                  <a:pt x="54277" y="31737"/>
                </a:lnTo>
                <a:lnTo>
                  <a:pt x="53822" y="31722"/>
                </a:lnTo>
                <a:lnTo>
                  <a:pt x="53368" y="31714"/>
                </a:lnTo>
                <a:lnTo>
                  <a:pt x="52913" y="31714"/>
                </a:lnTo>
                <a:lnTo>
                  <a:pt x="52458" y="31722"/>
                </a:lnTo>
                <a:lnTo>
                  <a:pt x="52030" y="31737"/>
                </a:lnTo>
                <a:lnTo>
                  <a:pt x="51575" y="31760"/>
                </a:lnTo>
                <a:lnTo>
                  <a:pt x="51121" y="31799"/>
                </a:lnTo>
                <a:lnTo>
                  <a:pt x="50666" y="31837"/>
                </a:lnTo>
                <a:lnTo>
                  <a:pt x="50238" y="31884"/>
                </a:lnTo>
                <a:lnTo>
                  <a:pt x="49810" y="31938"/>
                </a:lnTo>
                <a:lnTo>
                  <a:pt x="49409" y="31992"/>
                </a:lnTo>
                <a:lnTo>
                  <a:pt x="49007" y="32061"/>
                </a:lnTo>
                <a:lnTo>
                  <a:pt x="48606" y="32131"/>
                </a:lnTo>
                <a:lnTo>
                  <a:pt x="48232" y="32208"/>
                </a:lnTo>
                <a:lnTo>
                  <a:pt x="47884" y="32293"/>
                </a:lnTo>
                <a:lnTo>
                  <a:pt x="47536" y="32386"/>
                </a:lnTo>
                <a:lnTo>
                  <a:pt x="47242" y="32478"/>
                </a:lnTo>
                <a:lnTo>
                  <a:pt x="46948" y="32579"/>
                </a:lnTo>
                <a:lnTo>
                  <a:pt x="46680" y="32679"/>
                </a:lnTo>
                <a:lnTo>
                  <a:pt x="46413" y="32795"/>
                </a:lnTo>
                <a:lnTo>
                  <a:pt x="46199" y="32903"/>
                </a:lnTo>
                <a:lnTo>
                  <a:pt x="46038" y="33019"/>
                </a:lnTo>
                <a:lnTo>
                  <a:pt x="45878" y="33142"/>
                </a:lnTo>
                <a:lnTo>
                  <a:pt x="45744" y="33266"/>
                </a:lnTo>
                <a:lnTo>
                  <a:pt x="45664" y="33389"/>
                </a:lnTo>
                <a:lnTo>
                  <a:pt x="45610" y="33520"/>
                </a:lnTo>
                <a:lnTo>
                  <a:pt x="45610" y="33652"/>
                </a:lnTo>
                <a:lnTo>
                  <a:pt x="45637" y="33791"/>
                </a:lnTo>
                <a:lnTo>
                  <a:pt x="45690" y="33922"/>
                </a:lnTo>
                <a:lnTo>
                  <a:pt x="45824" y="34061"/>
                </a:lnTo>
                <a:lnTo>
                  <a:pt x="45985" y="34200"/>
                </a:lnTo>
                <a:lnTo>
                  <a:pt x="61794" y="46521"/>
                </a:lnTo>
                <a:lnTo>
                  <a:pt x="58584" y="46088"/>
                </a:lnTo>
                <a:lnTo>
                  <a:pt x="55374" y="45671"/>
                </a:lnTo>
                <a:lnTo>
                  <a:pt x="52137" y="45262"/>
                </a:lnTo>
                <a:lnTo>
                  <a:pt x="48874" y="44853"/>
                </a:lnTo>
                <a:lnTo>
                  <a:pt x="45610" y="44467"/>
                </a:lnTo>
                <a:lnTo>
                  <a:pt x="42346" y="44081"/>
                </a:lnTo>
                <a:lnTo>
                  <a:pt x="39056" y="43711"/>
                </a:lnTo>
                <a:lnTo>
                  <a:pt x="35766" y="43348"/>
                </a:lnTo>
                <a:lnTo>
                  <a:pt x="32449" y="42993"/>
                </a:lnTo>
                <a:lnTo>
                  <a:pt x="29105" y="42645"/>
                </a:lnTo>
                <a:lnTo>
                  <a:pt x="25761" y="42313"/>
                </a:lnTo>
                <a:lnTo>
                  <a:pt x="22417" y="41989"/>
                </a:lnTo>
                <a:lnTo>
                  <a:pt x="19047" y="41673"/>
                </a:lnTo>
                <a:lnTo>
                  <a:pt x="15649" y="41371"/>
                </a:lnTo>
                <a:lnTo>
                  <a:pt x="12252" y="41070"/>
                </a:lnTo>
                <a:lnTo>
                  <a:pt x="8828" y="40785"/>
                </a:lnTo>
                <a:lnTo>
                  <a:pt x="8400" y="40754"/>
                </a:lnTo>
                <a:lnTo>
                  <a:pt x="7999" y="40731"/>
                </a:lnTo>
                <a:lnTo>
                  <a:pt x="7624" y="40715"/>
                </a:lnTo>
                <a:lnTo>
                  <a:pt x="7223" y="40700"/>
                </a:lnTo>
                <a:lnTo>
                  <a:pt x="6474" y="40700"/>
                </a:lnTo>
                <a:lnTo>
                  <a:pt x="6126" y="40708"/>
                </a:lnTo>
                <a:lnTo>
                  <a:pt x="5778" y="40715"/>
                </a:lnTo>
                <a:lnTo>
                  <a:pt x="5431" y="40738"/>
                </a:lnTo>
                <a:lnTo>
                  <a:pt x="5083" y="40762"/>
                </a:lnTo>
                <a:lnTo>
                  <a:pt x="4762" y="40785"/>
                </a:lnTo>
                <a:lnTo>
                  <a:pt x="4441" y="40823"/>
                </a:lnTo>
                <a:lnTo>
                  <a:pt x="4147" y="40854"/>
                </a:lnTo>
                <a:lnTo>
                  <a:pt x="3826" y="40901"/>
                </a:lnTo>
                <a:lnTo>
                  <a:pt x="3558" y="40947"/>
                </a:lnTo>
                <a:lnTo>
                  <a:pt x="3264" y="40993"/>
                </a:lnTo>
                <a:lnTo>
                  <a:pt x="2996" y="41047"/>
                </a:lnTo>
                <a:lnTo>
                  <a:pt x="2756" y="41109"/>
                </a:lnTo>
                <a:lnTo>
                  <a:pt x="2247" y="41233"/>
                </a:lnTo>
                <a:lnTo>
                  <a:pt x="1819" y="41379"/>
                </a:lnTo>
                <a:lnTo>
                  <a:pt x="1418" y="41526"/>
                </a:lnTo>
                <a:lnTo>
                  <a:pt x="1070" y="41688"/>
                </a:lnTo>
                <a:lnTo>
                  <a:pt x="749" y="41858"/>
                </a:lnTo>
                <a:lnTo>
                  <a:pt x="509" y="42035"/>
                </a:lnTo>
                <a:lnTo>
                  <a:pt x="295" y="42221"/>
                </a:lnTo>
                <a:lnTo>
                  <a:pt x="134" y="42406"/>
                </a:lnTo>
                <a:lnTo>
                  <a:pt x="54" y="42591"/>
                </a:lnTo>
                <a:lnTo>
                  <a:pt x="0" y="42784"/>
                </a:lnTo>
                <a:lnTo>
                  <a:pt x="0" y="42977"/>
                </a:lnTo>
                <a:lnTo>
                  <a:pt x="81" y="43162"/>
                </a:lnTo>
                <a:lnTo>
                  <a:pt x="188" y="43355"/>
                </a:lnTo>
                <a:lnTo>
                  <a:pt x="375" y="43533"/>
                </a:lnTo>
                <a:lnTo>
                  <a:pt x="509" y="43626"/>
                </a:lnTo>
                <a:lnTo>
                  <a:pt x="616" y="43711"/>
                </a:lnTo>
                <a:lnTo>
                  <a:pt x="776" y="43796"/>
                </a:lnTo>
                <a:lnTo>
                  <a:pt x="937" y="43880"/>
                </a:lnTo>
                <a:lnTo>
                  <a:pt x="1124" y="43958"/>
                </a:lnTo>
                <a:lnTo>
                  <a:pt x="1311" y="44043"/>
                </a:lnTo>
                <a:lnTo>
                  <a:pt x="1525" y="44112"/>
                </a:lnTo>
                <a:lnTo>
                  <a:pt x="1739" y="44189"/>
                </a:lnTo>
                <a:lnTo>
                  <a:pt x="2007" y="44259"/>
                </a:lnTo>
                <a:lnTo>
                  <a:pt x="2247" y="44328"/>
                </a:lnTo>
                <a:lnTo>
                  <a:pt x="2542" y="44390"/>
                </a:lnTo>
                <a:lnTo>
                  <a:pt x="2836" y="44452"/>
                </a:lnTo>
                <a:lnTo>
                  <a:pt x="3157" y="44506"/>
                </a:lnTo>
                <a:lnTo>
                  <a:pt x="3478" y="44560"/>
                </a:lnTo>
                <a:lnTo>
                  <a:pt x="3826" y="44614"/>
                </a:lnTo>
                <a:lnTo>
                  <a:pt x="4200" y="44652"/>
                </a:lnTo>
                <a:lnTo>
                  <a:pt x="4575" y="44699"/>
                </a:lnTo>
                <a:lnTo>
                  <a:pt x="4976" y="44730"/>
                </a:lnTo>
                <a:lnTo>
                  <a:pt x="9283" y="45092"/>
                </a:lnTo>
                <a:lnTo>
                  <a:pt x="13563" y="45471"/>
                </a:lnTo>
                <a:lnTo>
                  <a:pt x="17816" y="45864"/>
                </a:lnTo>
                <a:lnTo>
                  <a:pt x="22043" y="46274"/>
                </a:lnTo>
                <a:lnTo>
                  <a:pt x="26243" y="46690"/>
                </a:lnTo>
                <a:lnTo>
                  <a:pt x="30416" y="47131"/>
                </a:lnTo>
                <a:lnTo>
                  <a:pt x="34589" y="47586"/>
                </a:lnTo>
                <a:lnTo>
                  <a:pt x="38708" y="48057"/>
                </a:lnTo>
                <a:lnTo>
                  <a:pt x="42828" y="48543"/>
                </a:lnTo>
                <a:lnTo>
                  <a:pt x="46921" y="49053"/>
                </a:lnTo>
                <a:lnTo>
                  <a:pt x="50987" y="49570"/>
                </a:lnTo>
                <a:lnTo>
                  <a:pt x="55026" y="50103"/>
                </a:lnTo>
                <a:lnTo>
                  <a:pt x="59039" y="50659"/>
                </a:lnTo>
                <a:lnTo>
                  <a:pt x="63051" y="51230"/>
                </a:lnTo>
                <a:lnTo>
                  <a:pt x="67037" y="51816"/>
                </a:lnTo>
                <a:lnTo>
                  <a:pt x="70996" y="52419"/>
                </a:lnTo>
                <a:lnTo>
                  <a:pt x="71451" y="52480"/>
                </a:lnTo>
                <a:lnTo>
                  <a:pt x="71933" y="52534"/>
                </a:lnTo>
                <a:lnTo>
                  <a:pt x="72414" y="52573"/>
                </a:lnTo>
                <a:lnTo>
                  <a:pt x="72922" y="52604"/>
                </a:lnTo>
                <a:lnTo>
                  <a:pt x="73431" y="52627"/>
                </a:lnTo>
                <a:lnTo>
                  <a:pt x="73939" y="52635"/>
                </a:lnTo>
                <a:lnTo>
                  <a:pt x="74474" y="52635"/>
                </a:lnTo>
                <a:lnTo>
                  <a:pt x="74982" y="52627"/>
                </a:lnTo>
                <a:lnTo>
                  <a:pt x="75490" y="52612"/>
                </a:lnTo>
                <a:lnTo>
                  <a:pt x="76025" y="52581"/>
                </a:lnTo>
                <a:lnTo>
                  <a:pt x="76507" y="52542"/>
                </a:lnTo>
                <a:lnTo>
                  <a:pt x="77015" y="52496"/>
                </a:lnTo>
                <a:lnTo>
                  <a:pt x="77497" y="52442"/>
                </a:lnTo>
                <a:lnTo>
                  <a:pt x="77978" y="52380"/>
                </a:lnTo>
                <a:lnTo>
                  <a:pt x="78433" y="52311"/>
                </a:lnTo>
                <a:lnTo>
                  <a:pt x="78888" y="52233"/>
                </a:lnTo>
                <a:lnTo>
                  <a:pt x="79289" y="52148"/>
                </a:lnTo>
                <a:lnTo>
                  <a:pt x="79690" y="52056"/>
                </a:lnTo>
                <a:lnTo>
                  <a:pt x="80065" y="51955"/>
                </a:lnTo>
                <a:lnTo>
                  <a:pt x="80413" y="51855"/>
                </a:lnTo>
                <a:lnTo>
                  <a:pt x="80734" y="51739"/>
                </a:lnTo>
                <a:lnTo>
                  <a:pt x="81001" y="51624"/>
                </a:lnTo>
                <a:lnTo>
                  <a:pt x="81242" y="51500"/>
                </a:lnTo>
                <a:lnTo>
                  <a:pt x="81456" y="51369"/>
                </a:lnTo>
                <a:lnTo>
                  <a:pt x="81616" y="51238"/>
                </a:lnTo>
                <a:lnTo>
                  <a:pt x="81750" y="51099"/>
                </a:lnTo>
                <a:lnTo>
                  <a:pt x="81830" y="50952"/>
                </a:lnTo>
                <a:lnTo>
                  <a:pt x="81857" y="50805"/>
                </a:lnTo>
                <a:lnTo>
                  <a:pt x="81830" y="50659"/>
                </a:lnTo>
                <a:lnTo>
                  <a:pt x="81777" y="50496"/>
                </a:lnTo>
                <a:lnTo>
                  <a:pt x="81643" y="50342"/>
                </a:lnTo>
                <a:lnTo>
                  <a:pt x="81456" y="50172"/>
                </a:lnTo>
                <a:lnTo>
                  <a:pt x="64095" y="36693"/>
                </a:lnTo>
                <a:lnTo>
                  <a:pt x="66984" y="36940"/>
                </a:lnTo>
                <a:lnTo>
                  <a:pt x="69873" y="37187"/>
                </a:lnTo>
                <a:lnTo>
                  <a:pt x="72735" y="37434"/>
                </a:lnTo>
                <a:lnTo>
                  <a:pt x="75597" y="37697"/>
                </a:lnTo>
                <a:lnTo>
                  <a:pt x="78460" y="37967"/>
                </a:lnTo>
                <a:lnTo>
                  <a:pt x="81322" y="38237"/>
                </a:lnTo>
                <a:lnTo>
                  <a:pt x="84158" y="38523"/>
                </a:lnTo>
                <a:lnTo>
                  <a:pt x="86993" y="38808"/>
                </a:lnTo>
                <a:lnTo>
                  <a:pt x="89802" y="39102"/>
                </a:lnTo>
                <a:lnTo>
                  <a:pt x="92638" y="39403"/>
                </a:lnTo>
                <a:lnTo>
                  <a:pt x="95446" y="39712"/>
                </a:lnTo>
                <a:lnTo>
                  <a:pt x="98229" y="40028"/>
                </a:lnTo>
                <a:lnTo>
                  <a:pt x="101037" y="40352"/>
                </a:lnTo>
                <a:lnTo>
                  <a:pt x="103819" y="40684"/>
                </a:lnTo>
                <a:lnTo>
                  <a:pt x="106601" y="41024"/>
                </a:lnTo>
                <a:lnTo>
                  <a:pt x="109357" y="41371"/>
                </a:lnTo>
                <a:lnTo>
                  <a:pt x="109838" y="41433"/>
                </a:lnTo>
                <a:lnTo>
                  <a:pt x="110347" y="41480"/>
                </a:lnTo>
                <a:lnTo>
                  <a:pt x="110828" y="41510"/>
                </a:lnTo>
                <a:lnTo>
                  <a:pt x="111336" y="41541"/>
                </a:lnTo>
                <a:lnTo>
                  <a:pt x="111845" y="41557"/>
                </a:lnTo>
                <a:lnTo>
                  <a:pt x="112380" y="41564"/>
                </a:lnTo>
                <a:lnTo>
                  <a:pt x="112888" y="41564"/>
                </a:lnTo>
                <a:lnTo>
                  <a:pt x="113396" y="41557"/>
                </a:lnTo>
                <a:lnTo>
                  <a:pt x="113878" y="41541"/>
                </a:lnTo>
                <a:lnTo>
                  <a:pt x="114386" y="41518"/>
                </a:lnTo>
                <a:lnTo>
                  <a:pt x="114867" y="41480"/>
                </a:lnTo>
                <a:lnTo>
                  <a:pt x="115349" y="41441"/>
                </a:lnTo>
                <a:lnTo>
                  <a:pt x="115830" y="41387"/>
                </a:lnTo>
                <a:lnTo>
                  <a:pt x="116285" y="41333"/>
                </a:lnTo>
                <a:lnTo>
                  <a:pt x="116713" y="41263"/>
                </a:lnTo>
                <a:lnTo>
                  <a:pt x="117114" y="41194"/>
                </a:lnTo>
                <a:lnTo>
                  <a:pt x="117516" y="41117"/>
                </a:lnTo>
                <a:lnTo>
                  <a:pt x="117890" y="41024"/>
                </a:lnTo>
                <a:lnTo>
                  <a:pt x="118238" y="40931"/>
                </a:lnTo>
                <a:lnTo>
                  <a:pt x="118586" y="40831"/>
                </a:lnTo>
                <a:lnTo>
                  <a:pt x="118880" y="40723"/>
                </a:lnTo>
                <a:lnTo>
                  <a:pt x="119147" y="40615"/>
                </a:lnTo>
                <a:lnTo>
                  <a:pt x="119388" y="40491"/>
                </a:lnTo>
                <a:lnTo>
                  <a:pt x="119575" y="40368"/>
                </a:lnTo>
                <a:lnTo>
                  <a:pt x="119736" y="40237"/>
                </a:lnTo>
                <a:lnTo>
                  <a:pt x="119870" y="40098"/>
                </a:lnTo>
                <a:lnTo>
                  <a:pt x="119950" y="39951"/>
                </a:lnTo>
                <a:lnTo>
                  <a:pt x="120003" y="39804"/>
                </a:lnTo>
                <a:lnTo>
                  <a:pt x="120003" y="39650"/>
                </a:lnTo>
                <a:lnTo>
                  <a:pt x="119950" y="39488"/>
                </a:lnTo>
                <a:lnTo>
                  <a:pt x="119870" y="39326"/>
                </a:lnTo>
                <a:lnTo>
                  <a:pt x="119736" y="39156"/>
                </a:lnTo>
                <a:lnTo>
                  <a:pt x="106307" y="25322"/>
                </a:lnTo>
                <a:lnTo>
                  <a:pt x="108795" y="25638"/>
                </a:lnTo>
                <a:lnTo>
                  <a:pt x="111256" y="25963"/>
                </a:lnTo>
                <a:lnTo>
                  <a:pt x="113717" y="26295"/>
                </a:lnTo>
                <a:lnTo>
                  <a:pt x="116178" y="26626"/>
                </a:lnTo>
                <a:lnTo>
                  <a:pt x="118612" y="26966"/>
                </a:lnTo>
                <a:lnTo>
                  <a:pt x="121047" y="27314"/>
                </a:lnTo>
                <a:lnTo>
                  <a:pt x="123454" y="27661"/>
                </a:lnTo>
                <a:lnTo>
                  <a:pt x="125862" y="28016"/>
                </a:lnTo>
                <a:lnTo>
                  <a:pt x="128269" y="28379"/>
                </a:lnTo>
                <a:lnTo>
                  <a:pt x="130650" y="28742"/>
                </a:lnTo>
                <a:lnTo>
                  <a:pt x="133058" y="29120"/>
                </a:lnTo>
                <a:lnTo>
                  <a:pt x="135412" y="29498"/>
                </a:lnTo>
                <a:lnTo>
                  <a:pt x="137793" y="29877"/>
                </a:lnTo>
                <a:lnTo>
                  <a:pt x="140147" y="30270"/>
                </a:lnTo>
                <a:lnTo>
                  <a:pt x="142501" y="30664"/>
                </a:lnTo>
                <a:lnTo>
                  <a:pt x="144855" y="31058"/>
                </a:lnTo>
                <a:lnTo>
                  <a:pt x="145336" y="31135"/>
                </a:lnTo>
                <a:lnTo>
                  <a:pt x="145818" y="31197"/>
                </a:lnTo>
                <a:lnTo>
                  <a:pt x="146326" y="31251"/>
                </a:lnTo>
                <a:lnTo>
                  <a:pt x="146834" y="31289"/>
                </a:lnTo>
                <a:lnTo>
                  <a:pt x="147316" y="31312"/>
                </a:lnTo>
                <a:lnTo>
                  <a:pt x="147824" y="31328"/>
                </a:lnTo>
                <a:lnTo>
                  <a:pt x="148332" y="31328"/>
                </a:lnTo>
                <a:lnTo>
                  <a:pt x="148814" y="31320"/>
                </a:lnTo>
                <a:lnTo>
                  <a:pt x="149322" y="31305"/>
                </a:lnTo>
                <a:lnTo>
                  <a:pt x="149804" y="31274"/>
                </a:lnTo>
                <a:lnTo>
                  <a:pt x="150285" y="31235"/>
                </a:lnTo>
                <a:lnTo>
                  <a:pt x="150740" y="31189"/>
                </a:lnTo>
                <a:lnTo>
                  <a:pt x="151195" y="31135"/>
                </a:lnTo>
                <a:lnTo>
                  <a:pt x="151623" y="31065"/>
                </a:lnTo>
                <a:lnTo>
                  <a:pt x="152051" y="30996"/>
                </a:lnTo>
                <a:lnTo>
                  <a:pt x="152452" y="30919"/>
                </a:lnTo>
                <a:lnTo>
                  <a:pt x="152853" y="30826"/>
                </a:lnTo>
                <a:lnTo>
                  <a:pt x="153228" y="30733"/>
                </a:lnTo>
                <a:lnTo>
                  <a:pt x="153549" y="30633"/>
                </a:lnTo>
                <a:lnTo>
                  <a:pt x="153870" y="30525"/>
                </a:lnTo>
                <a:lnTo>
                  <a:pt x="154164" y="30409"/>
                </a:lnTo>
                <a:lnTo>
                  <a:pt x="154432" y="30286"/>
                </a:lnTo>
                <a:lnTo>
                  <a:pt x="154672" y="30162"/>
                </a:lnTo>
                <a:lnTo>
                  <a:pt x="154860" y="30031"/>
                </a:lnTo>
                <a:lnTo>
                  <a:pt x="155047" y="29900"/>
                </a:lnTo>
                <a:lnTo>
                  <a:pt x="155181" y="29761"/>
                </a:lnTo>
                <a:lnTo>
                  <a:pt x="155261" y="29614"/>
                </a:lnTo>
                <a:lnTo>
                  <a:pt x="155314" y="29467"/>
                </a:lnTo>
                <a:lnTo>
                  <a:pt x="155341" y="29321"/>
                </a:lnTo>
                <a:lnTo>
                  <a:pt x="155314" y="29166"/>
                </a:lnTo>
                <a:lnTo>
                  <a:pt x="155234" y="29020"/>
                </a:lnTo>
                <a:lnTo>
                  <a:pt x="155127" y="28858"/>
                </a:lnTo>
                <a:lnTo>
                  <a:pt x="153549" y="27082"/>
                </a:lnTo>
                <a:lnTo>
                  <a:pt x="152024" y="25306"/>
                </a:lnTo>
                <a:lnTo>
                  <a:pt x="150499" y="23523"/>
                </a:lnTo>
                <a:lnTo>
                  <a:pt x="149001" y="21740"/>
                </a:lnTo>
                <a:lnTo>
                  <a:pt x="147530" y="19956"/>
                </a:lnTo>
                <a:lnTo>
                  <a:pt x="146085" y="18173"/>
                </a:lnTo>
                <a:lnTo>
                  <a:pt x="144641" y="16390"/>
                </a:lnTo>
                <a:lnTo>
                  <a:pt x="143223" y="14599"/>
                </a:lnTo>
                <a:lnTo>
                  <a:pt x="145925" y="14884"/>
                </a:lnTo>
                <a:lnTo>
                  <a:pt x="148573" y="15170"/>
                </a:lnTo>
                <a:lnTo>
                  <a:pt x="151248" y="15471"/>
                </a:lnTo>
                <a:lnTo>
                  <a:pt x="153870" y="15780"/>
                </a:lnTo>
                <a:lnTo>
                  <a:pt x="156491" y="16097"/>
                </a:lnTo>
                <a:lnTo>
                  <a:pt x="159113" y="16421"/>
                </a:lnTo>
                <a:lnTo>
                  <a:pt x="161708" y="16753"/>
                </a:lnTo>
                <a:lnTo>
                  <a:pt x="164276" y="17100"/>
                </a:lnTo>
                <a:lnTo>
                  <a:pt x="166844" y="17455"/>
                </a:lnTo>
                <a:lnTo>
                  <a:pt x="169412" y="17818"/>
                </a:lnTo>
                <a:lnTo>
                  <a:pt x="171953" y="18189"/>
                </a:lnTo>
                <a:lnTo>
                  <a:pt x="174494" y="18575"/>
                </a:lnTo>
                <a:lnTo>
                  <a:pt x="177009" y="18968"/>
                </a:lnTo>
                <a:lnTo>
                  <a:pt x="179497" y="19370"/>
                </a:lnTo>
                <a:lnTo>
                  <a:pt x="182011" y="19787"/>
                </a:lnTo>
                <a:lnTo>
                  <a:pt x="184499" y="20211"/>
                </a:lnTo>
                <a:lnTo>
                  <a:pt x="185034" y="20296"/>
                </a:lnTo>
                <a:lnTo>
                  <a:pt x="185569" y="20366"/>
                </a:lnTo>
                <a:lnTo>
                  <a:pt x="186131" y="20420"/>
                </a:lnTo>
                <a:lnTo>
                  <a:pt x="186666" y="20466"/>
                </a:lnTo>
                <a:lnTo>
                  <a:pt x="187255" y="20489"/>
                </a:lnTo>
                <a:lnTo>
                  <a:pt x="187816" y="20505"/>
                </a:lnTo>
                <a:lnTo>
                  <a:pt x="188378" y="20512"/>
                </a:lnTo>
                <a:lnTo>
                  <a:pt x="188940" y="20497"/>
                </a:lnTo>
                <a:lnTo>
                  <a:pt x="189475" y="20481"/>
                </a:lnTo>
                <a:lnTo>
                  <a:pt x="190037" y="20451"/>
                </a:lnTo>
                <a:lnTo>
                  <a:pt x="190572" y="20404"/>
                </a:lnTo>
                <a:lnTo>
                  <a:pt x="191107" y="20350"/>
                </a:lnTo>
                <a:lnTo>
                  <a:pt x="191615" y="20288"/>
                </a:lnTo>
                <a:lnTo>
                  <a:pt x="192123" y="20219"/>
                </a:lnTo>
                <a:lnTo>
                  <a:pt x="192605" y="20134"/>
                </a:lnTo>
                <a:lnTo>
                  <a:pt x="193059" y="20041"/>
                </a:lnTo>
                <a:lnTo>
                  <a:pt x="193514" y="19949"/>
                </a:lnTo>
                <a:lnTo>
                  <a:pt x="193915" y="19841"/>
                </a:lnTo>
                <a:lnTo>
                  <a:pt x="194317" y="19725"/>
                </a:lnTo>
                <a:lnTo>
                  <a:pt x="194691" y="19601"/>
                </a:lnTo>
                <a:lnTo>
                  <a:pt x="195012" y="19470"/>
                </a:lnTo>
                <a:lnTo>
                  <a:pt x="195306" y="19339"/>
                </a:lnTo>
                <a:lnTo>
                  <a:pt x="195574" y="19200"/>
                </a:lnTo>
                <a:lnTo>
                  <a:pt x="195815" y="19053"/>
                </a:lnTo>
                <a:lnTo>
                  <a:pt x="196002" y="18899"/>
                </a:lnTo>
                <a:lnTo>
                  <a:pt x="196136" y="18744"/>
                </a:lnTo>
                <a:lnTo>
                  <a:pt x="196243" y="18582"/>
                </a:lnTo>
                <a:lnTo>
                  <a:pt x="196323" y="18420"/>
                </a:lnTo>
                <a:lnTo>
                  <a:pt x="196323" y="18250"/>
                </a:lnTo>
                <a:lnTo>
                  <a:pt x="196296" y="18081"/>
                </a:lnTo>
                <a:lnTo>
                  <a:pt x="196189" y="17911"/>
                </a:lnTo>
                <a:lnTo>
                  <a:pt x="196055" y="17733"/>
                </a:lnTo>
                <a:lnTo>
                  <a:pt x="194959" y="16629"/>
                </a:lnTo>
                <a:lnTo>
                  <a:pt x="193808" y="15533"/>
                </a:lnTo>
                <a:lnTo>
                  <a:pt x="192631" y="14444"/>
                </a:lnTo>
                <a:lnTo>
                  <a:pt x="191401" y="13356"/>
                </a:lnTo>
                <a:lnTo>
                  <a:pt x="190117" y="12275"/>
                </a:lnTo>
                <a:lnTo>
                  <a:pt x="188779" y="11202"/>
                </a:lnTo>
                <a:lnTo>
                  <a:pt x="187388" y="10129"/>
                </a:lnTo>
                <a:lnTo>
                  <a:pt x="185944" y="9064"/>
                </a:lnTo>
                <a:lnTo>
                  <a:pt x="184446" y="8014"/>
                </a:lnTo>
                <a:lnTo>
                  <a:pt x="182921" y="6956"/>
                </a:lnTo>
                <a:lnTo>
                  <a:pt x="181316" y="5914"/>
                </a:lnTo>
                <a:lnTo>
                  <a:pt x="179657" y="4879"/>
                </a:lnTo>
                <a:lnTo>
                  <a:pt x="177919" y="3845"/>
                </a:lnTo>
                <a:lnTo>
                  <a:pt x="177036" y="3336"/>
                </a:lnTo>
                <a:lnTo>
                  <a:pt x="176153" y="2826"/>
                </a:lnTo>
                <a:lnTo>
                  <a:pt x="175244" y="2316"/>
                </a:lnTo>
                <a:lnTo>
                  <a:pt x="174307" y="1815"/>
                </a:lnTo>
                <a:lnTo>
                  <a:pt x="173371" y="1305"/>
                </a:lnTo>
                <a:lnTo>
                  <a:pt x="172408" y="803"/>
                </a:lnTo>
                <a:lnTo>
                  <a:pt x="172114" y="664"/>
                </a:lnTo>
                <a:lnTo>
                  <a:pt x="171766" y="533"/>
                </a:lnTo>
                <a:lnTo>
                  <a:pt x="171391" y="425"/>
                </a:lnTo>
                <a:lnTo>
                  <a:pt x="170990" y="325"/>
                </a:lnTo>
                <a:lnTo>
                  <a:pt x="170562" y="240"/>
                </a:lnTo>
                <a:lnTo>
                  <a:pt x="170107" y="170"/>
                </a:lnTo>
                <a:lnTo>
                  <a:pt x="169653" y="109"/>
                </a:lnTo>
                <a:lnTo>
                  <a:pt x="169144" y="62"/>
                </a:lnTo>
                <a:lnTo>
                  <a:pt x="168663" y="31"/>
                </a:lnTo>
                <a:lnTo>
                  <a:pt x="168155" y="8"/>
                </a:lnTo>
                <a:lnTo>
                  <a:pt x="16764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4"/>
          <p:cNvSpPr/>
          <p:nvPr/>
        </p:nvSpPr>
        <p:spPr>
          <a:xfrm flipH="1">
            <a:off x="4315" y="233691"/>
            <a:ext cx="381508" cy="477377"/>
          </a:xfrm>
          <a:custGeom>
            <a:rect b="b" l="l" r="r" t="t"/>
            <a:pathLst>
              <a:path extrusionOk="0" h="52983" w="129875">
                <a:moveTo>
                  <a:pt x="102910" y="1"/>
                </a:moveTo>
                <a:lnTo>
                  <a:pt x="100262" y="16"/>
                </a:lnTo>
                <a:lnTo>
                  <a:pt x="97587" y="40"/>
                </a:lnTo>
                <a:lnTo>
                  <a:pt x="94939" y="70"/>
                </a:lnTo>
                <a:lnTo>
                  <a:pt x="92290" y="117"/>
                </a:lnTo>
                <a:lnTo>
                  <a:pt x="89669" y="179"/>
                </a:lnTo>
                <a:lnTo>
                  <a:pt x="87047" y="248"/>
                </a:lnTo>
                <a:lnTo>
                  <a:pt x="84426" y="333"/>
                </a:lnTo>
                <a:lnTo>
                  <a:pt x="81831" y="426"/>
                </a:lnTo>
                <a:lnTo>
                  <a:pt x="79236" y="526"/>
                </a:lnTo>
                <a:lnTo>
                  <a:pt x="76668" y="649"/>
                </a:lnTo>
                <a:lnTo>
                  <a:pt x="74100" y="773"/>
                </a:lnTo>
                <a:lnTo>
                  <a:pt x="71585" y="920"/>
                </a:lnTo>
                <a:lnTo>
                  <a:pt x="69044" y="1074"/>
                </a:lnTo>
                <a:lnTo>
                  <a:pt x="66556" y="1244"/>
                </a:lnTo>
                <a:lnTo>
                  <a:pt x="64095" y="1429"/>
                </a:lnTo>
                <a:lnTo>
                  <a:pt x="61634" y="1622"/>
                </a:lnTo>
                <a:lnTo>
                  <a:pt x="59227" y="1831"/>
                </a:lnTo>
                <a:lnTo>
                  <a:pt x="56819" y="2054"/>
                </a:lnTo>
                <a:lnTo>
                  <a:pt x="54465" y="2286"/>
                </a:lnTo>
                <a:lnTo>
                  <a:pt x="52138" y="2541"/>
                </a:lnTo>
                <a:lnTo>
                  <a:pt x="49810" y="2803"/>
                </a:lnTo>
                <a:lnTo>
                  <a:pt x="47563" y="3081"/>
                </a:lnTo>
                <a:lnTo>
                  <a:pt x="45316" y="3375"/>
                </a:lnTo>
                <a:lnTo>
                  <a:pt x="43123" y="3683"/>
                </a:lnTo>
                <a:lnTo>
                  <a:pt x="40956" y="4008"/>
                </a:lnTo>
                <a:lnTo>
                  <a:pt x="39886" y="4170"/>
                </a:lnTo>
                <a:lnTo>
                  <a:pt x="38816" y="4340"/>
                </a:lnTo>
                <a:lnTo>
                  <a:pt x="37773" y="4517"/>
                </a:lnTo>
                <a:lnTo>
                  <a:pt x="36756" y="4695"/>
                </a:lnTo>
                <a:lnTo>
                  <a:pt x="35713" y="4880"/>
                </a:lnTo>
                <a:lnTo>
                  <a:pt x="34696" y="5065"/>
                </a:lnTo>
                <a:lnTo>
                  <a:pt x="33707" y="5250"/>
                </a:lnTo>
                <a:lnTo>
                  <a:pt x="32690" y="5443"/>
                </a:lnTo>
                <a:lnTo>
                  <a:pt x="31727" y="5644"/>
                </a:lnTo>
                <a:lnTo>
                  <a:pt x="30737" y="5845"/>
                </a:lnTo>
                <a:lnTo>
                  <a:pt x="29801" y="6046"/>
                </a:lnTo>
                <a:lnTo>
                  <a:pt x="28838" y="6262"/>
                </a:lnTo>
                <a:lnTo>
                  <a:pt x="27902" y="6470"/>
                </a:lnTo>
                <a:lnTo>
                  <a:pt x="26992" y="6686"/>
                </a:lnTo>
                <a:lnTo>
                  <a:pt x="26056" y="6910"/>
                </a:lnTo>
                <a:lnTo>
                  <a:pt x="25173" y="7134"/>
                </a:lnTo>
                <a:lnTo>
                  <a:pt x="24290" y="7366"/>
                </a:lnTo>
                <a:lnTo>
                  <a:pt x="23408" y="7597"/>
                </a:lnTo>
                <a:lnTo>
                  <a:pt x="22552" y="7837"/>
                </a:lnTo>
                <a:lnTo>
                  <a:pt x="21696" y="8076"/>
                </a:lnTo>
                <a:lnTo>
                  <a:pt x="20866" y="8323"/>
                </a:lnTo>
                <a:lnTo>
                  <a:pt x="20037" y="8570"/>
                </a:lnTo>
                <a:lnTo>
                  <a:pt x="19234" y="8825"/>
                </a:lnTo>
                <a:lnTo>
                  <a:pt x="18432" y="9080"/>
                </a:lnTo>
                <a:lnTo>
                  <a:pt x="17656" y="9342"/>
                </a:lnTo>
                <a:lnTo>
                  <a:pt x="16907" y="9612"/>
                </a:lnTo>
                <a:lnTo>
                  <a:pt x="16158" y="9882"/>
                </a:lnTo>
                <a:lnTo>
                  <a:pt x="15409" y="10160"/>
                </a:lnTo>
                <a:lnTo>
                  <a:pt x="14687" y="10438"/>
                </a:lnTo>
                <a:lnTo>
                  <a:pt x="13991" y="10724"/>
                </a:lnTo>
                <a:lnTo>
                  <a:pt x="13296" y="11010"/>
                </a:lnTo>
                <a:lnTo>
                  <a:pt x="12627" y="11303"/>
                </a:lnTo>
                <a:lnTo>
                  <a:pt x="11958" y="11596"/>
                </a:lnTo>
                <a:lnTo>
                  <a:pt x="11316" y="11897"/>
                </a:lnTo>
                <a:lnTo>
                  <a:pt x="10674" y="12206"/>
                </a:lnTo>
                <a:lnTo>
                  <a:pt x="10059" y="12515"/>
                </a:lnTo>
                <a:lnTo>
                  <a:pt x="9471" y="12831"/>
                </a:lnTo>
                <a:lnTo>
                  <a:pt x="8882" y="13148"/>
                </a:lnTo>
                <a:lnTo>
                  <a:pt x="8320" y="13472"/>
                </a:lnTo>
                <a:lnTo>
                  <a:pt x="7785" y="13796"/>
                </a:lnTo>
                <a:lnTo>
                  <a:pt x="7250" y="14128"/>
                </a:lnTo>
                <a:lnTo>
                  <a:pt x="6742" y="14468"/>
                </a:lnTo>
                <a:lnTo>
                  <a:pt x="6234" y="14808"/>
                </a:lnTo>
                <a:lnTo>
                  <a:pt x="5752" y="15155"/>
                </a:lnTo>
                <a:lnTo>
                  <a:pt x="5297" y="15503"/>
                </a:lnTo>
                <a:lnTo>
                  <a:pt x="4869" y="15865"/>
                </a:lnTo>
                <a:lnTo>
                  <a:pt x="4441" y="16220"/>
                </a:lnTo>
                <a:lnTo>
                  <a:pt x="4040" y="16583"/>
                </a:lnTo>
                <a:lnTo>
                  <a:pt x="3639" y="16954"/>
                </a:lnTo>
                <a:lnTo>
                  <a:pt x="3264" y="17332"/>
                </a:lnTo>
                <a:lnTo>
                  <a:pt x="2917" y="17710"/>
                </a:lnTo>
                <a:lnTo>
                  <a:pt x="2596" y="18089"/>
                </a:lnTo>
                <a:lnTo>
                  <a:pt x="2275" y="18482"/>
                </a:lnTo>
                <a:lnTo>
                  <a:pt x="1980" y="18876"/>
                </a:lnTo>
                <a:lnTo>
                  <a:pt x="1713" y="19270"/>
                </a:lnTo>
                <a:lnTo>
                  <a:pt x="1472" y="19671"/>
                </a:lnTo>
                <a:lnTo>
                  <a:pt x="1231" y="20080"/>
                </a:lnTo>
                <a:lnTo>
                  <a:pt x="1017" y="20497"/>
                </a:lnTo>
                <a:lnTo>
                  <a:pt x="830" y="20914"/>
                </a:lnTo>
                <a:lnTo>
                  <a:pt x="643" y="21339"/>
                </a:lnTo>
                <a:lnTo>
                  <a:pt x="482" y="21763"/>
                </a:lnTo>
                <a:lnTo>
                  <a:pt x="349" y="22196"/>
                </a:lnTo>
                <a:lnTo>
                  <a:pt x="242" y="22636"/>
                </a:lnTo>
                <a:lnTo>
                  <a:pt x="161" y="23076"/>
                </a:lnTo>
                <a:lnTo>
                  <a:pt x="81" y="23562"/>
                </a:lnTo>
                <a:lnTo>
                  <a:pt x="28" y="24048"/>
                </a:lnTo>
                <a:lnTo>
                  <a:pt x="1" y="24535"/>
                </a:lnTo>
                <a:lnTo>
                  <a:pt x="1" y="25006"/>
                </a:lnTo>
                <a:lnTo>
                  <a:pt x="28" y="25477"/>
                </a:lnTo>
                <a:lnTo>
                  <a:pt x="81" y="25940"/>
                </a:lnTo>
                <a:lnTo>
                  <a:pt x="161" y="26403"/>
                </a:lnTo>
                <a:lnTo>
                  <a:pt x="242" y="26858"/>
                </a:lnTo>
                <a:lnTo>
                  <a:pt x="375" y="27306"/>
                </a:lnTo>
                <a:lnTo>
                  <a:pt x="509" y="27754"/>
                </a:lnTo>
                <a:lnTo>
                  <a:pt x="670" y="28194"/>
                </a:lnTo>
                <a:lnTo>
                  <a:pt x="857" y="28626"/>
                </a:lnTo>
                <a:lnTo>
                  <a:pt x="1071" y="29059"/>
                </a:lnTo>
                <a:lnTo>
                  <a:pt x="1312" y="29483"/>
                </a:lnTo>
                <a:lnTo>
                  <a:pt x="1552" y="29900"/>
                </a:lnTo>
                <a:lnTo>
                  <a:pt x="1847" y="30317"/>
                </a:lnTo>
                <a:lnTo>
                  <a:pt x="2141" y="30726"/>
                </a:lnTo>
                <a:lnTo>
                  <a:pt x="2462" y="31128"/>
                </a:lnTo>
                <a:lnTo>
                  <a:pt x="2810" y="31529"/>
                </a:lnTo>
                <a:lnTo>
                  <a:pt x="3157" y="31923"/>
                </a:lnTo>
                <a:lnTo>
                  <a:pt x="3559" y="32316"/>
                </a:lnTo>
                <a:lnTo>
                  <a:pt x="3960" y="32702"/>
                </a:lnTo>
                <a:lnTo>
                  <a:pt x="4388" y="33081"/>
                </a:lnTo>
                <a:lnTo>
                  <a:pt x="4843" y="33459"/>
                </a:lnTo>
                <a:lnTo>
                  <a:pt x="5297" y="33830"/>
                </a:lnTo>
                <a:lnTo>
                  <a:pt x="5779" y="34200"/>
                </a:lnTo>
                <a:lnTo>
                  <a:pt x="6287" y="34563"/>
                </a:lnTo>
                <a:lnTo>
                  <a:pt x="6822" y="34918"/>
                </a:lnTo>
                <a:lnTo>
                  <a:pt x="7357" y="35273"/>
                </a:lnTo>
                <a:lnTo>
                  <a:pt x="7946" y="35621"/>
                </a:lnTo>
                <a:lnTo>
                  <a:pt x="8507" y="35968"/>
                </a:lnTo>
                <a:lnTo>
                  <a:pt x="9123" y="36308"/>
                </a:lnTo>
                <a:lnTo>
                  <a:pt x="9738" y="36640"/>
                </a:lnTo>
                <a:lnTo>
                  <a:pt x="10380" y="36972"/>
                </a:lnTo>
                <a:lnTo>
                  <a:pt x="11049" y="37304"/>
                </a:lnTo>
                <a:lnTo>
                  <a:pt x="11718" y="37620"/>
                </a:lnTo>
                <a:lnTo>
                  <a:pt x="12413" y="37944"/>
                </a:lnTo>
                <a:lnTo>
                  <a:pt x="13109" y="38253"/>
                </a:lnTo>
                <a:lnTo>
                  <a:pt x="13858" y="38570"/>
                </a:lnTo>
                <a:lnTo>
                  <a:pt x="14580" y="38871"/>
                </a:lnTo>
                <a:lnTo>
                  <a:pt x="15356" y="39172"/>
                </a:lnTo>
                <a:lnTo>
                  <a:pt x="16131" y="39473"/>
                </a:lnTo>
                <a:lnTo>
                  <a:pt x="16934" y="39766"/>
                </a:lnTo>
                <a:lnTo>
                  <a:pt x="17736" y="40060"/>
                </a:lnTo>
                <a:lnTo>
                  <a:pt x="18566" y="40337"/>
                </a:lnTo>
                <a:lnTo>
                  <a:pt x="19422" y="40623"/>
                </a:lnTo>
                <a:lnTo>
                  <a:pt x="20278" y="40901"/>
                </a:lnTo>
                <a:lnTo>
                  <a:pt x="21134" y="41171"/>
                </a:lnTo>
                <a:lnTo>
                  <a:pt x="22043" y="41441"/>
                </a:lnTo>
                <a:lnTo>
                  <a:pt x="22926" y="41712"/>
                </a:lnTo>
                <a:lnTo>
                  <a:pt x="23862" y="41974"/>
                </a:lnTo>
                <a:lnTo>
                  <a:pt x="24799" y="42229"/>
                </a:lnTo>
                <a:lnTo>
                  <a:pt x="25735" y="42484"/>
                </a:lnTo>
                <a:lnTo>
                  <a:pt x="26698" y="42738"/>
                </a:lnTo>
                <a:lnTo>
                  <a:pt x="27661" y="42978"/>
                </a:lnTo>
                <a:lnTo>
                  <a:pt x="28651" y="43225"/>
                </a:lnTo>
                <a:lnTo>
                  <a:pt x="29667" y="43464"/>
                </a:lnTo>
                <a:lnTo>
                  <a:pt x="30684" y="43703"/>
                </a:lnTo>
                <a:lnTo>
                  <a:pt x="31700" y="43935"/>
                </a:lnTo>
                <a:lnTo>
                  <a:pt x="32744" y="44159"/>
                </a:lnTo>
                <a:lnTo>
                  <a:pt x="33814" y="44383"/>
                </a:lnTo>
                <a:lnTo>
                  <a:pt x="34884" y="44607"/>
                </a:lnTo>
                <a:lnTo>
                  <a:pt x="35954" y="44823"/>
                </a:lnTo>
                <a:lnTo>
                  <a:pt x="37050" y="45039"/>
                </a:lnTo>
                <a:lnTo>
                  <a:pt x="38147" y="45255"/>
                </a:lnTo>
                <a:lnTo>
                  <a:pt x="39271" y="45456"/>
                </a:lnTo>
                <a:lnTo>
                  <a:pt x="41518" y="45865"/>
                </a:lnTo>
                <a:lnTo>
                  <a:pt x="43818" y="46259"/>
                </a:lnTo>
                <a:lnTo>
                  <a:pt x="46172" y="46637"/>
                </a:lnTo>
                <a:lnTo>
                  <a:pt x="48580" y="47000"/>
                </a:lnTo>
                <a:lnTo>
                  <a:pt x="50987" y="47355"/>
                </a:lnTo>
                <a:lnTo>
                  <a:pt x="53449" y="47702"/>
                </a:lnTo>
                <a:lnTo>
                  <a:pt x="55963" y="48026"/>
                </a:lnTo>
                <a:lnTo>
                  <a:pt x="58504" y="48351"/>
                </a:lnTo>
                <a:lnTo>
                  <a:pt x="61072" y="48652"/>
                </a:lnTo>
                <a:lnTo>
                  <a:pt x="63667" y="48953"/>
                </a:lnTo>
                <a:lnTo>
                  <a:pt x="66289" y="49231"/>
                </a:lnTo>
                <a:lnTo>
                  <a:pt x="68937" y="49509"/>
                </a:lnTo>
                <a:lnTo>
                  <a:pt x="71612" y="49771"/>
                </a:lnTo>
                <a:lnTo>
                  <a:pt x="74314" y="50018"/>
                </a:lnTo>
                <a:lnTo>
                  <a:pt x="77043" y="50265"/>
                </a:lnTo>
                <a:lnTo>
                  <a:pt x="79771" y="50497"/>
                </a:lnTo>
                <a:lnTo>
                  <a:pt x="82553" y="50721"/>
                </a:lnTo>
                <a:lnTo>
                  <a:pt x="85335" y="50929"/>
                </a:lnTo>
                <a:lnTo>
                  <a:pt x="88117" y="51138"/>
                </a:lnTo>
                <a:lnTo>
                  <a:pt x="90926" y="51331"/>
                </a:lnTo>
                <a:lnTo>
                  <a:pt x="93735" y="51516"/>
                </a:lnTo>
                <a:lnTo>
                  <a:pt x="96570" y="51693"/>
                </a:lnTo>
                <a:lnTo>
                  <a:pt x="99406" y="51871"/>
                </a:lnTo>
                <a:lnTo>
                  <a:pt x="102268" y="52033"/>
                </a:lnTo>
                <a:lnTo>
                  <a:pt x="105104" y="52187"/>
                </a:lnTo>
                <a:lnTo>
                  <a:pt x="107966" y="52334"/>
                </a:lnTo>
                <a:lnTo>
                  <a:pt x="110829" y="52473"/>
                </a:lnTo>
                <a:lnTo>
                  <a:pt x="113664" y="52604"/>
                </a:lnTo>
                <a:lnTo>
                  <a:pt x="116526" y="52728"/>
                </a:lnTo>
                <a:lnTo>
                  <a:pt x="119389" y="52851"/>
                </a:lnTo>
                <a:lnTo>
                  <a:pt x="122224" y="52967"/>
                </a:lnTo>
                <a:lnTo>
                  <a:pt x="122572" y="52975"/>
                </a:lnTo>
                <a:lnTo>
                  <a:pt x="122920" y="52983"/>
                </a:lnTo>
                <a:lnTo>
                  <a:pt x="123268" y="52983"/>
                </a:lnTo>
                <a:lnTo>
                  <a:pt x="123615" y="52975"/>
                </a:lnTo>
                <a:lnTo>
                  <a:pt x="123936" y="52967"/>
                </a:lnTo>
                <a:lnTo>
                  <a:pt x="124257" y="52952"/>
                </a:lnTo>
                <a:lnTo>
                  <a:pt x="124578" y="52936"/>
                </a:lnTo>
                <a:lnTo>
                  <a:pt x="124873" y="52913"/>
                </a:lnTo>
                <a:lnTo>
                  <a:pt x="125461" y="52859"/>
                </a:lnTo>
                <a:lnTo>
                  <a:pt x="126023" y="52790"/>
                </a:lnTo>
                <a:lnTo>
                  <a:pt x="126558" y="52705"/>
                </a:lnTo>
                <a:lnTo>
                  <a:pt x="127039" y="52604"/>
                </a:lnTo>
                <a:lnTo>
                  <a:pt x="127494" y="52489"/>
                </a:lnTo>
                <a:lnTo>
                  <a:pt x="127922" y="52373"/>
                </a:lnTo>
                <a:lnTo>
                  <a:pt x="128297" y="52242"/>
                </a:lnTo>
                <a:lnTo>
                  <a:pt x="128644" y="52103"/>
                </a:lnTo>
                <a:lnTo>
                  <a:pt x="128965" y="51956"/>
                </a:lnTo>
                <a:lnTo>
                  <a:pt x="129233" y="51809"/>
                </a:lnTo>
                <a:lnTo>
                  <a:pt x="129447" y="51655"/>
                </a:lnTo>
                <a:lnTo>
                  <a:pt x="129607" y="51493"/>
                </a:lnTo>
                <a:lnTo>
                  <a:pt x="129741" y="51338"/>
                </a:lnTo>
                <a:lnTo>
                  <a:pt x="129822" y="51176"/>
                </a:lnTo>
                <a:lnTo>
                  <a:pt x="129875" y="51014"/>
                </a:lnTo>
                <a:lnTo>
                  <a:pt x="129848" y="50860"/>
                </a:lnTo>
                <a:lnTo>
                  <a:pt x="129795" y="50705"/>
                </a:lnTo>
                <a:lnTo>
                  <a:pt x="129688" y="50559"/>
                </a:lnTo>
                <a:lnTo>
                  <a:pt x="129527" y="50412"/>
                </a:lnTo>
                <a:lnTo>
                  <a:pt x="129286" y="50273"/>
                </a:lnTo>
                <a:lnTo>
                  <a:pt x="129019" y="50142"/>
                </a:lnTo>
                <a:lnTo>
                  <a:pt x="128858" y="50088"/>
                </a:lnTo>
                <a:lnTo>
                  <a:pt x="128698" y="50026"/>
                </a:lnTo>
                <a:lnTo>
                  <a:pt x="128511" y="49972"/>
                </a:lnTo>
                <a:lnTo>
                  <a:pt x="128297" y="49918"/>
                </a:lnTo>
                <a:lnTo>
                  <a:pt x="128083" y="49864"/>
                </a:lnTo>
                <a:lnTo>
                  <a:pt x="127869" y="49817"/>
                </a:lnTo>
                <a:lnTo>
                  <a:pt x="127601" y="49779"/>
                </a:lnTo>
                <a:lnTo>
                  <a:pt x="127360" y="49733"/>
                </a:lnTo>
                <a:lnTo>
                  <a:pt x="127066" y="49702"/>
                </a:lnTo>
                <a:lnTo>
                  <a:pt x="126772" y="49663"/>
                </a:lnTo>
                <a:lnTo>
                  <a:pt x="126478" y="49640"/>
                </a:lnTo>
                <a:lnTo>
                  <a:pt x="126157" y="49617"/>
                </a:lnTo>
                <a:lnTo>
                  <a:pt x="125809" y="49594"/>
                </a:lnTo>
                <a:lnTo>
                  <a:pt x="125461" y="49578"/>
                </a:lnTo>
                <a:lnTo>
                  <a:pt x="120673" y="49385"/>
                </a:lnTo>
                <a:lnTo>
                  <a:pt x="115831" y="49177"/>
                </a:lnTo>
                <a:lnTo>
                  <a:pt x="110962" y="48961"/>
                </a:lnTo>
                <a:lnTo>
                  <a:pt x="108501" y="48845"/>
                </a:lnTo>
                <a:lnTo>
                  <a:pt x="106067" y="48721"/>
                </a:lnTo>
                <a:lnTo>
                  <a:pt x="103633" y="48590"/>
                </a:lnTo>
                <a:lnTo>
                  <a:pt x="101172" y="48459"/>
                </a:lnTo>
                <a:lnTo>
                  <a:pt x="98737" y="48320"/>
                </a:lnTo>
                <a:lnTo>
                  <a:pt x="96276" y="48181"/>
                </a:lnTo>
                <a:lnTo>
                  <a:pt x="93842" y="48026"/>
                </a:lnTo>
                <a:lnTo>
                  <a:pt x="91408" y="47872"/>
                </a:lnTo>
                <a:lnTo>
                  <a:pt x="89000" y="47702"/>
                </a:lnTo>
                <a:lnTo>
                  <a:pt x="86566" y="47532"/>
                </a:lnTo>
                <a:lnTo>
                  <a:pt x="84185" y="47355"/>
                </a:lnTo>
                <a:lnTo>
                  <a:pt x="81777" y="47170"/>
                </a:lnTo>
                <a:lnTo>
                  <a:pt x="79397" y="46977"/>
                </a:lnTo>
                <a:lnTo>
                  <a:pt x="77043" y="46776"/>
                </a:lnTo>
                <a:lnTo>
                  <a:pt x="74689" y="46567"/>
                </a:lnTo>
                <a:lnTo>
                  <a:pt x="72361" y="46344"/>
                </a:lnTo>
                <a:lnTo>
                  <a:pt x="70061" y="46120"/>
                </a:lnTo>
                <a:lnTo>
                  <a:pt x="67787" y="45880"/>
                </a:lnTo>
                <a:lnTo>
                  <a:pt x="65513" y="45633"/>
                </a:lnTo>
                <a:lnTo>
                  <a:pt x="63293" y="45371"/>
                </a:lnTo>
                <a:lnTo>
                  <a:pt x="61072" y="45108"/>
                </a:lnTo>
                <a:lnTo>
                  <a:pt x="58879" y="44830"/>
                </a:lnTo>
                <a:lnTo>
                  <a:pt x="56739" y="44537"/>
                </a:lnTo>
                <a:lnTo>
                  <a:pt x="54626" y="44244"/>
                </a:lnTo>
                <a:lnTo>
                  <a:pt x="52539" y="43927"/>
                </a:lnTo>
                <a:lnTo>
                  <a:pt x="50479" y="43603"/>
                </a:lnTo>
                <a:lnTo>
                  <a:pt x="48446" y="43271"/>
                </a:lnTo>
                <a:lnTo>
                  <a:pt x="46467" y="42924"/>
                </a:lnTo>
                <a:lnTo>
                  <a:pt x="44541" y="42568"/>
                </a:lnTo>
                <a:lnTo>
                  <a:pt x="42615" y="42198"/>
                </a:lnTo>
                <a:lnTo>
                  <a:pt x="40769" y="41812"/>
                </a:lnTo>
                <a:lnTo>
                  <a:pt x="38950" y="41411"/>
                </a:lnTo>
                <a:lnTo>
                  <a:pt x="38067" y="41210"/>
                </a:lnTo>
                <a:lnTo>
                  <a:pt x="37184" y="41001"/>
                </a:lnTo>
                <a:lnTo>
                  <a:pt x="36301" y="40785"/>
                </a:lnTo>
                <a:lnTo>
                  <a:pt x="35445" y="40577"/>
                </a:lnTo>
                <a:lnTo>
                  <a:pt x="34616" y="40353"/>
                </a:lnTo>
                <a:lnTo>
                  <a:pt x="33787" y="40137"/>
                </a:lnTo>
                <a:lnTo>
                  <a:pt x="32958" y="39905"/>
                </a:lnTo>
                <a:lnTo>
                  <a:pt x="32155" y="39681"/>
                </a:lnTo>
                <a:lnTo>
                  <a:pt x="31353" y="39450"/>
                </a:lnTo>
                <a:lnTo>
                  <a:pt x="30577" y="39210"/>
                </a:lnTo>
                <a:lnTo>
                  <a:pt x="29801" y="38971"/>
                </a:lnTo>
                <a:lnTo>
                  <a:pt x="29052" y="38724"/>
                </a:lnTo>
                <a:lnTo>
                  <a:pt x="28303" y="38477"/>
                </a:lnTo>
                <a:lnTo>
                  <a:pt x="27581" y="38230"/>
                </a:lnTo>
                <a:lnTo>
                  <a:pt x="26858" y="37975"/>
                </a:lnTo>
                <a:lnTo>
                  <a:pt x="26163" y="37713"/>
                </a:lnTo>
                <a:lnTo>
                  <a:pt x="25494" y="37450"/>
                </a:lnTo>
                <a:lnTo>
                  <a:pt x="24825" y="37180"/>
                </a:lnTo>
                <a:lnTo>
                  <a:pt x="24157" y="36910"/>
                </a:lnTo>
                <a:lnTo>
                  <a:pt x="23515" y="36632"/>
                </a:lnTo>
                <a:lnTo>
                  <a:pt x="22899" y="36354"/>
                </a:lnTo>
                <a:lnTo>
                  <a:pt x="22284" y="36076"/>
                </a:lnTo>
                <a:lnTo>
                  <a:pt x="21696" y="35783"/>
                </a:lnTo>
                <a:lnTo>
                  <a:pt x="21107" y="35489"/>
                </a:lnTo>
                <a:lnTo>
                  <a:pt x="20545" y="35196"/>
                </a:lnTo>
                <a:lnTo>
                  <a:pt x="20010" y="34895"/>
                </a:lnTo>
                <a:lnTo>
                  <a:pt x="19475" y="34594"/>
                </a:lnTo>
                <a:lnTo>
                  <a:pt x="18967" y="34285"/>
                </a:lnTo>
                <a:lnTo>
                  <a:pt x="18459" y="33969"/>
                </a:lnTo>
                <a:lnTo>
                  <a:pt x="17977" y="33652"/>
                </a:lnTo>
                <a:lnTo>
                  <a:pt x="17522" y="33328"/>
                </a:lnTo>
                <a:lnTo>
                  <a:pt x="17068" y="33004"/>
                </a:lnTo>
                <a:lnTo>
                  <a:pt x="16640" y="32672"/>
                </a:lnTo>
                <a:lnTo>
                  <a:pt x="16238" y="32332"/>
                </a:lnTo>
                <a:lnTo>
                  <a:pt x="15837" y="31992"/>
                </a:lnTo>
                <a:lnTo>
                  <a:pt x="15463" y="31645"/>
                </a:lnTo>
                <a:lnTo>
                  <a:pt x="15115" y="31297"/>
                </a:lnTo>
                <a:lnTo>
                  <a:pt x="14767" y="30942"/>
                </a:lnTo>
                <a:lnTo>
                  <a:pt x="14446" y="30587"/>
                </a:lnTo>
                <a:lnTo>
                  <a:pt x="14152" y="30224"/>
                </a:lnTo>
                <a:lnTo>
                  <a:pt x="13884" y="29854"/>
                </a:lnTo>
                <a:lnTo>
                  <a:pt x="13617" y="29476"/>
                </a:lnTo>
                <a:lnTo>
                  <a:pt x="13376" y="29097"/>
                </a:lnTo>
                <a:lnTo>
                  <a:pt x="13135" y="28719"/>
                </a:lnTo>
                <a:lnTo>
                  <a:pt x="12948" y="28325"/>
                </a:lnTo>
                <a:lnTo>
                  <a:pt x="12761" y="27932"/>
                </a:lnTo>
                <a:lnTo>
                  <a:pt x="12600" y="27538"/>
                </a:lnTo>
                <a:lnTo>
                  <a:pt x="12440" y="27136"/>
                </a:lnTo>
                <a:lnTo>
                  <a:pt x="12333" y="26727"/>
                </a:lnTo>
                <a:lnTo>
                  <a:pt x="12226" y="26310"/>
                </a:lnTo>
                <a:lnTo>
                  <a:pt x="12146" y="25894"/>
                </a:lnTo>
                <a:lnTo>
                  <a:pt x="12092" y="25469"/>
                </a:lnTo>
                <a:lnTo>
                  <a:pt x="12065" y="25029"/>
                </a:lnTo>
                <a:lnTo>
                  <a:pt x="12039" y="24597"/>
                </a:lnTo>
                <a:lnTo>
                  <a:pt x="12039" y="24164"/>
                </a:lnTo>
                <a:lnTo>
                  <a:pt x="12065" y="23747"/>
                </a:lnTo>
                <a:lnTo>
                  <a:pt x="12119" y="23323"/>
                </a:lnTo>
                <a:lnTo>
                  <a:pt x="12199" y="22914"/>
                </a:lnTo>
                <a:lnTo>
                  <a:pt x="12279" y="22504"/>
                </a:lnTo>
                <a:lnTo>
                  <a:pt x="12386" y="22103"/>
                </a:lnTo>
                <a:lnTo>
                  <a:pt x="12520" y="21709"/>
                </a:lnTo>
                <a:lnTo>
                  <a:pt x="12681" y="21316"/>
                </a:lnTo>
                <a:lnTo>
                  <a:pt x="12841" y="20930"/>
                </a:lnTo>
                <a:lnTo>
                  <a:pt x="13055" y="20544"/>
                </a:lnTo>
                <a:lnTo>
                  <a:pt x="13269" y="20165"/>
                </a:lnTo>
                <a:lnTo>
                  <a:pt x="13483" y="19795"/>
                </a:lnTo>
                <a:lnTo>
                  <a:pt x="13751" y="19432"/>
                </a:lnTo>
                <a:lnTo>
                  <a:pt x="14018" y="19069"/>
                </a:lnTo>
                <a:lnTo>
                  <a:pt x="14312" y="18714"/>
                </a:lnTo>
                <a:lnTo>
                  <a:pt x="14607" y="18359"/>
                </a:lnTo>
                <a:lnTo>
                  <a:pt x="14954" y="18011"/>
                </a:lnTo>
                <a:lnTo>
                  <a:pt x="15302" y="17672"/>
                </a:lnTo>
                <a:lnTo>
                  <a:pt x="15677" y="17332"/>
                </a:lnTo>
                <a:lnTo>
                  <a:pt x="16051" y="17000"/>
                </a:lnTo>
                <a:lnTo>
                  <a:pt x="16452" y="16668"/>
                </a:lnTo>
                <a:lnTo>
                  <a:pt x="16880" y="16344"/>
                </a:lnTo>
                <a:lnTo>
                  <a:pt x="17308" y="16027"/>
                </a:lnTo>
                <a:lnTo>
                  <a:pt x="17763" y="15711"/>
                </a:lnTo>
                <a:lnTo>
                  <a:pt x="18245" y="15402"/>
                </a:lnTo>
                <a:lnTo>
                  <a:pt x="18726" y="15101"/>
                </a:lnTo>
                <a:lnTo>
                  <a:pt x="19234" y="14800"/>
                </a:lnTo>
                <a:lnTo>
                  <a:pt x="19769" y="14499"/>
                </a:lnTo>
                <a:lnTo>
                  <a:pt x="20305" y="14206"/>
                </a:lnTo>
                <a:lnTo>
                  <a:pt x="20866" y="13920"/>
                </a:lnTo>
                <a:lnTo>
                  <a:pt x="21428" y="13642"/>
                </a:lnTo>
                <a:lnTo>
                  <a:pt x="22017" y="13356"/>
                </a:lnTo>
                <a:lnTo>
                  <a:pt x="22632" y="13086"/>
                </a:lnTo>
                <a:lnTo>
                  <a:pt x="23247" y="12816"/>
                </a:lnTo>
                <a:lnTo>
                  <a:pt x="23889" y="12554"/>
                </a:lnTo>
                <a:lnTo>
                  <a:pt x="24531" y="12291"/>
                </a:lnTo>
                <a:lnTo>
                  <a:pt x="25200" y="12036"/>
                </a:lnTo>
                <a:lnTo>
                  <a:pt x="25895" y="11782"/>
                </a:lnTo>
                <a:lnTo>
                  <a:pt x="26591" y="11534"/>
                </a:lnTo>
                <a:lnTo>
                  <a:pt x="27286" y="11287"/>
                </a:lnTo>
                <a:lnTo>
                  <a:pt x="28009" y="11048"/>
                </a:lnTo>
                <a:lnTo>
                  <a:pt x="28758" y="10809"/>
                </a:lnTo>
                <a:lnTo>
                  <a:pt x="29507" y="10577"/>
                </a:lnTo>
                <a:lnTo>
                  <a:pt x="30282" y="10353"/>
                </a:lnTo>
                <a:lnTo>
                  <a:pt x="31058" y="10129"/>
                </a:lnTo>
                <a:lnTo>
                  <a:pt x="31861" y="9906"/>
                </a:lnTo>
                <a:lnTo>
                  <a:pt x="32663" y="9689"/>
                </a:lnTo>
                <a:lnTo>
                  <a:pt x="33466" y="9473"/>
                </a:lnTo>
                <a:lnTo>
                  <a:pt x="34295" y="9265"/>
                </a:lnTo>
                <a:lnTo>
                  <a:pt x="35151" y="9064"/>
                </a:lnTo>
                <a:lnTo>
                  <a:pt x="36007" y="8863"/>
                </a:lnTo>
                <a:lnTo>
                  <a:pt x="36890" y="8663"/>
                </a:lnTo>
                <a:lnTo>
                  <a:pt x="37746" y="8470"/>
                </a:lnTo>
                <a:lnTo>
                  <a:pt x="38655" y="8284"/>
                </a:lnTo>
                <a:lnTo>
                  <a:pt x="39565" y="8099"/>
                </a:lnTo>
                <a:lnTo>
                  <a:pt x="40474" y="7914"/>
                </a:lnTo>
                <a:lnTo>
                  <a:pt x="41411" y="7736"/>
                </a:lnTo>
                <a:lnTo>
                  <a:pt x="42347" y="7559"/>
                </a:lnTo>
                <a:lnTo>
                  <a:pt x="43283" y="7389"/>
                </a:lnTo>
                <a:lnTo>
                  <a:pt x="44246" y="7227"/>
                </a:lnTo>
                <a:lnTo>
                  <a:pt x="46199" y="6903"/>
                </a:lnTo>
                <a:lnTo>
                  <a:pt x="48179" y="6586"/>
                </a:lnTo>
                <a:lnTo>
                  <a:pt x="50212" y="6293"/>
                </a:lnTo>
                <a:lnTo>
                  <a:pt x="52271" y="6007"/>
                </a:lnTo>
                <a:lnTo>
                  <a:pt x="54385" y="5737"/>
                </a:lnTo>
                <a:lnTo>
                  <a:pt x="56525" y="5474"/>
                </a:lnTo>
                <a:lnTo>
                  <a:pt x="58692" y="5235"/>
                </a:lnTo>
                <a:lnTo>
                  <a:pt x="60885" y="4996"/>
                </a:lnTo>
                <a:lnTo>
                  <a:pt x="63105" y="4780"/>
                </a:lnTo>
                <a:lnTo>
                  <a:pt x="65379" y="4571"/>
                </a:lnTo>
                <a:lnTo>
                  <a:pt x="67653" y="4370"/>
                </a:lnTo>
                <a:lnTo>
                  <a:pt x="69980" y="4185"/>
                </a:lnTo>
                <a:lnTo>
                  <a:pt x="72308" y="4015"/>
                </a:lnTo>
                <a:lnTo>
                  <a:pt x="74662" y="3853"/>
                </a:lnTo>
                <a:lnTo>
                  <a:pt x="77043" y="3699"/>
                </a:lnTo>
                <a:lnTo>
                  <a:pt x="79423" y="3560"/>
                </a:lnTo>
                <a:lnTo>
                  <a:pt x="81831" y="3421"/>
                </a:lnTo>
                <a:lnTo>
                  <a:pt x="84265" y="3305"/>
                </a:lnTo>
                <a:lnTo>
                  <a:pt x="86700" y="3189"/>
                </a:lnTo>
                <a:lnTo>
                  <a:pt x="89161" y="3089"/>
                </a:lnTo>
                <a:lnTo>
                  <a:pt x="91622" y="2996"/>
                </a:lnTo>
                <a:lnTo>
                  <a:pt x="94109" y="2911"/>
                </a:lnTo>
                <a:lnTo>
                  <a:pt x="96570" y="2834"/>
                </a:lnTo>
                <a:lnTo>
                  <a:pt x="99085" y="2772"/>
                </a:lnTo>
                <a:lnTo>
                  <a:pt x="101573" y="2711"/>
                </a:lnTo>
                <a:lnTo>
                  <a:pt x="104061" y="2664"/>
                </a:lnTo>
                <a:lnTo>
                  <a:pt x="106575" y="2618"/>
                </a:lnTo>
                <a:lnTo>
                  <a:pt x="109063" y="2587"/>
                </a:lnTo>
                <a:lnTo>
                  <a:pt x="111578" y="2564"/>
                </a:lnTo>
                <a:lnTo>
                  <a:pt x="114065" y="2541"/>
                </a:lnTo>
                <a:lnTo>
                  <a:pt x="116553" y="2525"/>
                </a:lnTo>
                <a:lnTo>
                  <a:pt x="121529" y="2525"/>
                </a:lnTo>
                <a:lnTo>
                  <a:pt x="122010" y="2518"/>
                </a:lnTo>
                <a:lnTo>
                  <a:pt x="122438" y="2502"/>
                </a:lnTo>
                <a:lnTo>
                  <a:pt x="122866" y="2471"/>
                </a:lnTo>
                <a:lnTo>
                  <a:pt x="123241" y="2433"/>
                </a:lnTo>
                <a:lnTo>
                  <a:pt x="123589" y="2379"/>
                </a:lnTo>
                <a:lnTo>
                  <a:pt x="123910" y="2325"/>
                </a:lnTo>
                <a:lnTo>
                  <a:pt x="124204" y="2255"/>
                </a:lnTo>
                <a:lnTo>
                  <a:pt x="124445" y="2186"/>
                </a:lnTo>
                <a:lnTo>
                  <a:pt x="124685" y="2101"/>
                </a:lnTo>
                <a:lnTo>
                  <a:pt x="124873" y="2016"/>
                </a:lnTo>
                <a:lnTo>
                  <a:pt x="125033" y="1923"/>
                </a:lnTo>
                <a:lnTo>
                  <a:pt x="125167" y="1831"/>
                </a:lnTo>
                <a:lnTo>
                  <a:pt x="125274" y="1730"/>
                </a:lnTo>
                <a:lnTo>
                  <a:pt x="125354" y="1630"/>
                </a:lnTo>
                <a:lnTo>
                  <a:pt x="125381" y="1522"/>
                </a:lnTo>
                <a:lnTo>
                  <a:pt x="125408" y="1414"/>
                </a:lnTo>
                <a:lnTo>
                  <a:pt x="125381" y="1313"/>
                </a:lnTo>
                <a:lnTo>
                  <a:pt x="125327" y="1205"/>
                </a:lnTo>
                <a:lnTo>
                  <a:pt x="125247" y="1097"/>
                </a:lnTo>
                <a:lnTo>
                  <a:pt x="125140" y="997"/>
                </a:lnTo>
                <a:lnTo>
                  <a:pt x="125006" y="896"/>
                </a:lnTo>
                <a:lnTo>
                  <a:pt x="124846" y="804"/>
                </a:lnTo>
                <a:lnTo>
                  <a:pt x="124632" y="711"/>
                </a:lnTo>
                <a:lnTo>
                  <a:pt x="124418" y="626"/>
                </a:lnTo>
                <a:lnTo>
                  <a:pt x="124150" y="541"/>
                </a:lnTo>
                <a:lnTo>
                  <a:pt x="123856" y="472"/>
                </a:lnTo>
                <a:lnTo>
                  <a:pt x="123535" y="402"/>
                </a:lnTo>
                <a:lnTo>
                  <a:pt x="123214" y="348"/>
                </a:lnTo>
                <a:lnTo>
                  <a:pt x="122840" y="294"/>
                </a:lnTo>
                <a:lnTo>
                  <a:pt x="122412" y="256"/>
                </a:lnTo>
                <a:lnTo>
                  <a:pt x="121984" y="225"/>
                </a:lnTo>
                <a:lnTo>
                  <a:pt x="121529" y="209"/>
                </a:lnTo>
                <a:lnTo>
                  <a:pt x="118881" y="148"/>
                </a:lnTo>
                <a:lnTo>
                  <a:pt x="116232" y="101"/>
                </a:lnTo>
                <a:lnTo>
                  <a:pt x="113557" y="63"/>
                </a:lnTo>
                <a:lnTo>
                  <a:pt x="110909" y="32"/>
                </a:lnTo>
                <a:lnTo>
                  <a:pt x="108234" y="9"/>
                </a:lnTo>
                <a:lnTo>
                  <a:pt x="10558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4"/>
          <p:cNvSpPr/>
          <p:nvPr/>
        </p:nvSpPr>
        <p:spPr>
          <a:xfrm flipH="1" rot="10800000">
            <a:off x="8478649" y="233707"/>
            <a:ext cx="428717" cy="299902"/>
          </a:xfrm>
          <a:custGeom>
            <a:rect b="b" l="l" r="r" t="t"/>
            <a:pathLst>
              <a:path extrusionOk="0" h="29908" w="131106">
                <a:moveTo>
                  <a:pt x="4067" y="1"/>
                </a:moveTo>
                <a:lnTo>
                  <a:pt x="3719" y="8"/>
                </a:lnTo>
                <a:lnTo>
                  <a:pt x="3372" y="31"/>
                </a:lnTo>
                <a:lnTo>
                  <a:pt x="3024" y="62"/>
                </a:lnTo>
                <a:lnTo>
                  <a:pt x="2676" y="101"/>
                </a:lnTo>
                <a:lnTo>
                  <a:pt x="2355" y="155"/>
                </a:lnTo>
                <a:lnTo>
                  <a:pt x="2061" y="209"/>
                </a:lnTo>
                <a:lnTo>
                  <a:pt x="1767" y="278"/>
                </a:lnTo>
                <a:lnTo>
                  <a:pt x="1499" y="348"/>
                </a:lnTo>
                <a:lnTo>
                  <a:pt x="1232" y="425"/>
                </a:lnTo>
                <a:lnTo>
                  <a:pt x="991" y="510"/>
                </a:lnTo>
                <a:lnTo>
                  <a:pt x="777" y="595"/>
                </a:lnTo>
                <a:lnTo>
                  <a:pt x="563" y="688"/>
                </a:lnTo>
                <a:lnTo>
                  <a:pt x="402" y="780"/>
                </a:lnTo>
                <a:lnTo>
                  <a:pt x="268" y="881"/>
                </a:lnTo>
                <a:lnTo>
                  <a:pt x="135" y="981"/>
                </a:lnTo>
                <a:lnTo>
                  <a:pt x="54" y="1081"/>
                </a:lnTo>
                <a:lnTo>
                  <a:pt x="1" y="1189"/>
                </a:lnTo>
                <a:lnTo>
                  <a:pt x="1" y="1290"/>
                </a:lnTo>
                <a:lnTo>
                  <a:pt x="1" y="1398"/>
                </a:lnTo>
                <a:lnTo>
                  <a:pt x="54" y="1498"/>
                </a:lnTo>
                <a:lnTo>
                  <a:pt x="161" y="1599"/>
                </a:lnTo>
                <a:lnTo>
                  <a:pt x="268" y="1699"/>
                </a:lnTo>
                <a:lnTo>
                  <a:pt x="456" y="1792"/>
                </a:lnTo>
                <a:lnTo>
                  <a:pt x="670" y="1884"/>
                </a:lnTo>
                <a:lnTo>
                  <a:pt x="937" y="1977"/>
                </a:lnTo>
                <a:lnTo>
                  <a:pt x="1258" y="2062"/>
                </a:lnTo>
                <a:lnTo>
                  <a:pt x="5003" y="2973"/>
                </a:lnTo>
                <a:lnTo>
                  <a:pt x="8748" y="3884"/>
                </a:lnTo>
                <a:lnTo>
                  <a:pt x="12547" y="4787"/>
                </a:lnTo>
                <a:lnTo>
                  <a:pt x="16346" y="5682"/>
                </a:lnTo>
                <a:lnTo>
                  <a:pt x="20144" y="6578"/>
                </a:lnTo>
                <a:lnTo>
                  <a:pt x="23970" y="7473"/>
                </a:lnTo>
                <a:lnTo>
                  <a:pt x="27822" y="8361"/>
                </a:lnTo>
                <a:lnTo>
                  <a:pt x="31674" y="9241"/>
                </a:lnTo>
                <a:lnTo>
                  <a:pt x="35553" y="10121"/>
                </a:lnTo>
                <a:lnTo>
                  <a:pt x="39431" y="11001"/>
                </a:lnTo>
                <a:lnTo>
                  <a:pt x="47216" y="12746"/>
                </a:lnTo>
                <a:lnTo>
                  <a:pt x="55054" y="14483"/>
                </a:lnTo>
                <a:lnTo>
                  <a:pt x="62892" y="16205"/>
                </a:lnTo>
                <a:lnTo>
                  <a:pt x="70783" y="17918"/>
                </a:lnTo>
                <a:lnTo>
                  <a:pt x="78701" y="19625"/>
                </a:lnTo>
                <a:lnTo>
                  <a:pt x="86619" y="21323"/>
                </a:lnTo>
                <a:lnTo>
                  <a:pt x="94538" y="23014"/>
                </a:lnTo>
                <a:lnTo>
                  <a:pt x="110401" y="26387"/>
                </a:lnTo>
                <a:lnTo>
                  <a:pt x="126210" y="29753"/>
                </a:lnTo>
                <a:lnTo>
                  <a:pt x="126478" y="29799"/>
                </a:lnTo>
                <a:lnTo>
                  <a:pt x="126745" y="29846"/>
                </a:lnTo>
                <a:lnTo>
                  <a:pt x="127040" y="29877"/>
                </a:lnTo>
                <a:lnTo>
                  <a:pt x="127334" y="29892"/>
                </a:lnTo>
                <a:lnTo>
                  <a:pt x="127601" y="29900"/>
                </a:lnTo>
                <a:lnTo>
                  <a:pt x="127896" y="29907"/>
                </a:lnTo>
                <a:lnTo>
                  <a:pt x="128163" y="29892"/>
                </a:lnTo>
                <a:lnTo>
                  <a:pt x="128431" y="29877"/>
                </a:lnTo>
                <a:lnTo>
                  <a:pt x="128698" y="29853"/>
                </a:lnTo>
                <a:lnTo>
                  <a:pt x="128966" y="29823"/>
                </a:lnTo>
                <a:lnTo>
                  <a:pt x="129206" y="29784"/>
                </a:lnTo>
                <a:lnTo>
                  <a:pt x="129474" y="29738"/>
                </a:lnTo>
                <a:lnTo>
                  <a:pt x="129688" y="29684"/>
                </a:lnTo>
                <a:lnTo>
                  <a:pt x="129902" y="29630"/>
                </a:lnTo>
                <a:lnTo>
                  <a:pt x="130116" y="29568"/>
                </a:lnTo>
                <a:lnTo>
                  <a:pt x="130303" y="29506"/>
                </a:lnTo>
                <a:lnTo>
                  <a:pt x="130464" y="29437"/>
                </a:lnTo>
                <a:lnTo>
                  <a:pt x="130624" y="29367"/>
                </a:lnTo>
                <a:lnTo>
                  <a:pt x="130758" y="29290"/>
                </a:lnTo>
                <a:lnTo>
                  <a:pt x="130865" y="29213"/>
                </a:lnTo>
                <a:lnTo>
                  <a:pt x="130972" y="29135"/>
                </a:lnTo>
                <a:lnTo>
                  <a:pt x="131025" y="29051"/>
                </a:lnTo>
                <a:lnTo>
                  <a:pt x="131079" y="28973"/>
                </a:lnTo>
                <a:lnTo>
                  <a:pt x="131106" y="28888"/>
                </a:lnTo>
                <a:lnTo>
                  <a:pt x="131079" y="28811"/>
                </a:lnTo>
                <a:lnTo>
                  <a:pt x="131052" y="28726"/>
                </a:lnTo>
                <a:lnTo>
                  <a:pt x="130972" y="28649"/>
                </a:lnTo>
                <a:lnTo>
                  <a:pt x="130865" y="28572"/>
                </a:lnTo>
                <a:lnTo>
                  <a:pt x="130731" y="28495"/>
                </a:lnTo>
                <a:lnTo>
                  <a:pt x="130544" y="28425"/>
                </a:lnTo>
                <a:lnTo>
                  <a:pt x="130357" y="28356"/>
                </a:lnTo>
                <a:lnTo>
                  <a:pt x="130089" y="28294"/>
                </a:lnTo>
                <a:lnTo>
                  <a:pt x="114895" y="24704"/>
                </a:lnTo>
                <a:lnTo>
                  <a:pt x="99674" y="21099"/>
                </a:lnTo>
                <a:lnTo>
                  <a:pt x="92023" y="19300"/>
                </a:lnTo>
                <a:lnTo>
                  <a:pt x="84372" y="17509"/>
                </a:lnTo>
                <a:lnTo>
                  <a:pt x="76695" y="15718"/>
                </a:lnTo>
                <a:lnTo>
                  <a:pt x="68991" y="13935"/>
                </a:lnTo>
                <a:lnTo>
                  <a:pt x="61260" y="12167"/>
                </a:lnTo>
                <a:lnTo>
                  <a:pt x="53502" y="10407"/>
                </a:lnTo>
                <a:lnTo>
                  <a:pt x="45718" y="8655"/>
                </a:lnTo>
                <a:lnTo>
                  <a:pt x="41812" y="7790"/>
                </a:lnTo>
                <a:lnTo>
                  <a:pt x="37880" y="6925"/>
                </a:lnTo>
                <a:lnTo>
                  <a:pt x="33974" y="6068"/>
                </a:lnTo>
                <a:lnTo>
                  <a:pt x="30042" y="5212"/>
                </a:lnTo>
                <a:lnTo>
                  <a:pt x="26083" y="4362"/>
                </a:lnTo>
                <a:lnTo>
                  <a:pt x="22150" y="3513"/>
                </a:lnTo>
                <a:lnTo>
                  <a:pt x="18191" y="2679"/>
                </a:lnTo>
                <a:lnTo>
                  <a:pt x="14206" y="1846"/>
                </a:lnTo>
                <a:lnTo>
                  <a:pt x="10246" y="1012"/>
                </a:lnTo>
                <a:lnTo>
                  <a:pt x="6261" y="194"/>
                </a:lnTo>
                <a:lnTo>
                  <a:pt x="5886" y="124"/>
                </a:lnTo>
                <a:lnTo>
                  <a:pt x="5538" y="78"/>
                </a:lnTo>
                <a:lnTo>
                  <a:pt x="5164" y="39"/>
                </a:lnTo>
                <a:lnTo>
                  <a:pt x="4789" y="8"/>
                </a:lnTo>
                <a:lnTo>
                  <a:pt x="444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4"/>
          <p:cNvSpPr/>
          <p:nvPr/>
        </p:nvSpPr>
        <p:spPr>
          <a:xfrm flipH="1" rot="10800000">
            <a:off x="8440964" y="176423"/>
            <a:ext cx="380079" cy="277692"/>
          </a:xfrm>
          <a:custGeom>
            <a:rect b="b" l="l" r="r" t="t"/>
            <a:pathLst>
              <a:path extrusionOk="0" h="27693" w="116232">
                <a:moveTo>
                  <a:pt x="4388" y="1"/>
                </a:moveTo>
                <a:lnTo>
                  <a:pt x="3960" y="16"/>
                </a:lnTo>
                <a:lnTo>
                  <a:pt x="3532" y="40"/>
                </a:lnTo>
                <a:lnTo>
                  <a:pt x="3130" y="86"/>
                </a:lnTo>
                <a:lnTo>
                  <a:pt x="2729" y="140"/>
                </a:lnTo>
                <a:lnTo>
                  <a:pt x="2355" y="209"/>
                </a:lnTo>
                <a:lnTo>
                  <a:pt x="2007" y="287"/>
                </a:lnTo>
                <a:lnTo>
                  <a:pt x="1686" y="371"/>
                </a:lnTo>
                <a:lnTo>
                  <a:pt x="1365" y="472"/>
                </a:lnTo>
                <a:lnTo>
                  <a:pt x="1097" y="572"/>
                </a:lnTo>
                <a:lnTo>
                  <a:pt x="830" y="688"/>
                </a:lnTo>
                <a:lnTo>
                  <a:pt x="616" y="804"/>
                </a:lnTo>
                <a:lnTo>
                  <a:pt x="428" y="927"/>
                </a:lnTo>
                <a:lnTo>
                  <a:pt x="268" y="1059"/>
                </a:lnTo>
                <a:lnTo>
                  <a:pt x="134" y="1190"/>
                </a:lnTo>
                <a:lnTo>
                  <a:pt x="54" y="1329"/>
                </a:lnTo>
                <a:lnTo>
                  <a:pt x="27" y="1468"/>
                </a:lnTo>
                <a:lnTo>
                  <a:pt x="0" y="1599"/>
                </a:lnTo>
                <a:lnTo>
                  <a:pt x="54" y="1738"/>
                </a:lnTo>
                <a:lnTo>
                  <a:pt x="134" y="1877"/>
                </a:lnTo>
                <a:lnTo>
                  <a:pt x="268" y="2016"/>
                </a:lnTo>
                <a:lnTo>
                  <a:pt x="455" y="2147"/>
                </a:lnTo>
                <a:lnTo>
                  <a:pt x="669" y="2271"/>
                </a:lnTo>
                <a:lnTo>
                  <a:pt x="963" y="2394"/>
                </a:lnTo>
                <a:lnTo>
                  <a:pt x="1311" y="2518"/>
                </a:lnTo>
                <a:lnTo>
                  <a:pt x="1686" y="2626"/>
                </a:lnTo>
                <a:lnTo>
                  <a:pt x="2141" y="2734"/>
                </a:lnTo>
                <a:lnTo>
                  <a:pt x="9176" y="4201"/>
                </a:lnTo>
                <a:lnTo>
                  <a:pt x="16158" y="5683"/>
                </a:lnTo>
                <a:lnTo>
                  <a:pt x="23113" y="7180"/>
                </a:lnTo>
                <a:lnTo>
                  <a:pt x="30015" y="8686"/>
                </a:lnTo>
                <a:lnTo>
                  <a:pt x="36916" y="10207"/>
                </a:lnTo>
                <a:lnTo>
                  <a:pt x="43764" y="11735"/>
                </a:lnTo>
                <a:lnTo>
                  <a:pt x="50586" y="13271"/>
                </a:lnTo>
                <a:lnTo>
                  <a:pt x="57381" y="14823"/>
                </a:lnTo>
                <a:lnTo>
                  <a:pt x="64148" y="16375"/>
                </a:lnTo>
                <a:lnTo>
                  <a:pt x="70916" y="17942"/>
                </a:lnTo>
                <a:lnTo>
                  <a:pt x="77631" y="19517"/>
                </a:lnTo>
                <a:lnTo>
                  <a:pt x="84345" y="21099"/>
                </a:lnTo>
                <a:lnTo>
                  <a:pt x="91060" y="22682"/>
                </a:lnTo>
                <a:lnTo>
                  <a:pt x="97747" y="24272"/>
                </a:lnTo>
                <a:lnTo>
                  <a:pt x="104408" y="25870"/>
                </a:lnTo>
                <a:lnTo>
                  <a:pt x="111069" y="27476"/>
                </a:lnTo>
                <a:lnTo>
                  <a:pt x="111336" y="27530"/>
                </a:lnTo>
                <a:lnTo>
                  <a:pt x="111631" y="27584"/>
                </a:lnTo>
                <a:lnTo>
                  <a:pt x="111925" y="27623"/>
                </a:lnTo>
                <a:lnTo>
                  <a:pt x="112193" y="27654"/>
                </a:lnTo>
                <a:lnTo>
                  <a:pt x="112487" y="27669"/>
                </a:lnTo>
                <a:lnTo>
                  <a:pt x="112781" y="27684"/>
                </a:lnTo>
                <a:lnTo>
                  <a:pt x="113075" y="27692"/>
                </a:lnTo>
                <a:lnTo>
                  <a:pt x="113343" y="27684"/>
                </a:lnTo>
                <a:lnTo>
                  <a:pt x="113637" y="27669"/>
                </a:lnTo>
                <a:lnTo>
                  <a:pt x="113905" y="27654"/>
                </a:lnTo>
                <a:lnTo>
                  <a:pt x="114172" y="27630"/>
                </a:lnTo>
                <a:lnTo>
                  <a:pt x="114440" y="27600"/>
                </a:lnTo>
                <a:lnTo>
                  <a:pt x="114680" y="27561"/>
                </a:lnTo>
                <a:lnTo>
                  <a:pt x="114894" y="27515"/>
                </a:lnTo>
                <a:lnTo>
                  <a:pt x="115135" y="27468"/>
                </a:lnTo>
                <a:lnTo>
                  <a:pt x="115322" y="27414"/>
                </a:lnTo>
                <a:lnTo>
                  <a:pt x="115510" y="27353"/>
                </a:lnTo>
                <a:lnTo>
                  <a:pt x="115697" y="27291"/>
                </a:lnTo>
                <a:lnTo>
                  <a:pt x="115831" y="27229"/>
                </a:lnTo>
                <a:lnTo>
                  <a:pt x="115964" y="27160"/>
                </a:lnTo>
                <a:lnTo>
                  <a:pt x="116071" y="27090"/>
                </a:lnTo>
                <a:lnTo>
                  <a:pt x="116152" y="27021"/>
                </a:lnTo>
                <a:lnTo>
                  <a:pt x="116205" y="26943"/>
                </a:lnTo>
                <a:lnTo>
                  <a:pt x="116232" y="26866"/>
                </a:lnTo>
                <a:lnTo>
                  <a:pt x="116232" y="26789"/>
                </a:lnTo>
                <a:lnTo>
                  <a:pt x="116205" y="26712"/>
                </a:lnTo>
                <a:lnTo>
                  <a:pt x="116125" y="26635"/>
                </a:lnTo>
                <a:lnTo>
                  <a:pt x="116045" y="26557"/>
                </a:lnTo>
                <a:lnTo>
                  <a:pt x="115911" y="26480"/>
                </a:lnTo>
                <a:lnTo>
                  <a:pt x="115724" y="26403"/>
                </a:lnTo>
                <a:lnTo>
                  <a:pt x="115536" y="26333"/>
                </a:lnTo>
                <a:lnTo>
                  <a:pt x="115269" y="26256"/>
                </a:lnTo>
                <a:lnTo>
                  <a:pt x="112059" y="25399"/>
                </a:lnTo>
                <a:lnTo>
                  <a:pt x="108795" y="24535"/>
                </a:lnTo>
                <a:lnTo>
                  <a:pt x="105558" y="23686"/>
                </a:lnTo>
                <a:lnTo>
                  <a:pt x="102295" y="22836"/>
                </a:lnTo>
                <a:lnTo>
                  <a:pt x="99004" y="21987"/>
                </a:lnTo>
                <a:lnTo>
                  <a:pt x="95714" y="21146"/>
                </a:lnTo>
                <a:lnTo>
                  <a:pt x="92424" y="20304"/>
                </a:lnTo>
                <a:lnTo>
                  <a:pt x="89107" y="19471"/>
                </a:lnTo>
                <a:lnTo>
                  <a:pt x="82446" y="17811"/>
                </a:lnTo>
                <a:lnTo>
                  <a:pt x="75758" y="16159"/>
                </a:lnTo>
                <a:lnTo>
                  <a:pt x="69017" y="14522"/>
                </a:lnTo>
                <a:lnTo>
                  <a:pt x="62276" y="12901"/>
                </a:lnTo>
                <a:lnTo>
                  <a:pt x="55454" y="11287"/>
                </a:lnTo>
                <a:lnTo>
                  <a:pt x="48633" y="9689"/>
                </a:lnTo>
                <a:lnTo>
                  <a:pt x="41785" y="8099"/>
                </a:lnTo>
                <a:lnTo>
                  <a:pt x="34883" y="6517"/>
                </a:lnTo>
                <a:lnTo>
                  <a:pt x="27982" y="4949"/>
                </a:lnTo>
                <a:lnTo>
                  <a:pt x="21053" y="3382"/>
                </a:lnTo>
                <a:lnTo>
                  <a:pt x="14098" y="1823"/>
                </a:lnTo>
                <a:lnTo>
                  <a:pt x="7143" y="271"/>
                </a:lnTo>
                <a:lnTo>
                  <a:pt x="6661" y="178"/>
                </a:lnTo>
                <a:lnTo>
                  <a:pt x="6207" y="109"/>
                </a:lnTo>
                <a:lnTo>
                  <a:pt x="5725" y="55"/>
                </a:lnTo>
                <a:lnTo>
                  <a:pt x="5270" y="16"/>
                </a:lnTo>
                <a:lnTo>
                  <a:pt x="481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4"/>
          <p:cNvSpPr/>
          <p:nvPr/>
        </p:nvSpPr>
        <p:spPr>
          <a:xfrm flipH="1" rot="10800000">
            <a:off x="7923937" y="228610"/>
            <a:ext cx="59923" cy="105900"/>
          </a:xfrm>
          <a:custGeom>
            <a:rect b="b" l="l" r="r" t="t"/>
            <a:pathLst>
              <a:path extrusionOk="0" h="10561" w="18325">
                <a:moveTo>
                  <a:pt x="4574" y="0"/>
                </a:moveTo>
                <a:lnTo>
                  <a:pt x="4173" y="8"/>
                </a:lnTo>
                <a:lnTo>
                  <a:pt x="3772" y="31"/>
                </a:lnTo>
                <a:lnTo>
                  <a:pt x="3397" y="62"/>
                </a:lnTo>
                <a:lnTo>
                  <a:pt x="3023" y="101"/>
                </a:lnTo>
                <a:lnTo>
                  <a:pt x="2648" y="147"/>
                </a:lnTo>
                <a:lnTo>
                  <a:pt x="2274" y="201"/>
                </a:lnTo>
                <a:lnTo>
                  <a:pt x="1926" y="270"/>
                </a:lnTo>
                <a:lnTo>
                  <a:pt x="1605" y="340"/>
                </a:lnTo>
                <a:lnTo>
                  <a:pt x="1311" y="425"/>
                </a:lnTo>
                <a:lnTo>
                  <a:pt x="1043" y="517"/>
                </a:lnTo>
                <a:lnTo>
                  <a:pt x="776" y="610"/>
                </a:lnTo>
                <a:lnTo>
                  <a:pt x="562" y="718"/>
                </a:lnTo>
                <a:lnTo>
                  <a:pt x="375" y="834"/>
                </a:lnTo>
                <a:lnTo>
                  <a:pt x="214" y="957"/>
                </a:lnTo>
                <a:lnTo>
                  <a:pt x="107" y="1089"/>
                </a:lnTo>
                <a:lnTo>
                  <a:pt x="27" y="1220"/>
                </a:lnTo>
                <a:lnTo>
                  <a:pt x="0" y="1367"/>
                </a:lnTo>
                <a:lnTo>
                  <a:pt x="27" y="1668"/>
                </a:lnTo>
                <a:lnTo>
                  <a:pt x="54" y="1961"/>
                </a:lnTo>
                <a:lnTo>
                  <a:pt x="107" y="2254"/>
                </a:lnTo>
                <a:lnTo>
                  <a:pt x="214" y="2555"/>
                </a:lnTo>
                <a:lnTo>
                  <a:pt x="321" y="2849"/>
                </a:lnTo>
                <a:lnTo>
                  <a:pt x="482" y="3150"/>
                </a:lnTo>
                <a:lnTo>
                  <a:pt x="642" y="3443"/>
                </a:lnTo>
                <a:lnTo>
                  <a:pt x="829" y="3737"/>
                </a:lnTo>
                <a:lnTo>
                  <a:pt x="1070" y="4030"/>
                </a:lnTo>
                <a:lnTo>
                  <a:pt x="1311" y="4323"/>
                </a:lnTo>
                <a:lnTo>
                  <a:pt x="1578" y="4617"/>
                </a:lnTo>
                <a:lnTo>
                  <a:pt x="1873" y="4902"/>
                </a:lnTo>
                <a:lnTo>
                  <a:pt x="2194" y="5196"/>
                </a:lnTo>
                <a:lnTo>
                  <a:pt x="2541" y="5481"/>
                </a:lnTo>
                <a:lnTo>
                  <a:pt x="2889" y="5767"/>
                </a:lnTo>
                <a:lnTo>
                  <a:pt x="3264" y="6053"/>
                </a:lnTo>
                <a:lnTo>
                  <a:pt x="3665" y="6330"/>
                </a:lnTo>
                <a:lnTo>
                  <a:pt x="4093" y="6608"/>
                </a:lnTo>
                <a:lnTo>
                  <a:pt x="4548" y="6886"/>
                </a:lnTo>
                <a:lnTo>
                  <a:pt x="5002" y="7157"/>
                </a:lnTo>
                <a:lnTo>
                  <a:pt x="5484" y="7427"/>
                </a:lnTo>
                <a:lnTo>
                  <a:pt x="5966" y="7697"/>
                </a:lnTo>
                <a:lnTo>
                  <a:pt x="6474" y="7959"/>
                </a:lnTo>
                <a:lnTo>
                  <a:pt x="7009" y="8222"/>
                </a:lnTo>
                <a:lnTo>
                  <a:pt x="7544" y="8477"/>
                </a:lnTo>
                <a:lnTo>
                  <a:pt x="8106" y="8731"/>
                </a:lnTo>
                <a:lnTo>
                  <a:pt x="8694" y="8978"/>
                </a:lnTo>
                <a:lnTo>
                  <a:pt x="9283" y="9225"/>
                </a:lnTo>
                <a:lnTo>
                  <a:pt x="9871" y="9465"/>
                </a:lnTo>
                <a:lnTo>
                  <a:pt x="10486" y="9704"/>
                </a:lnTo>
                <a:lnTo>
                  <a:pt x="11128" y="9936"/>
                </a:lnTo>
                <a:lnTo>
                  <a:pt x="11770" y="10160"/>
                </a:lnTo>
                <a:lnTo>
                  <a:pt x="12065" y="10252"/>
                </a:lnTo>
                <a:lnTo>
                  <a:pt x="12359" y="10329"/>
                </a:lnTo>
                <a:lnTo>
                  <a:pt x="12653" y="10391"/>
                </a:lnTo>
                <a:lnTo>
                  <a:pt x="12974" y="10445"/>
                </a:lnTo>
                <a:lnTo>
                  <a:pt x="13322" y="10492"/>
                </a:lnTo>
                <a:lnTo>
                  <a:pt x="13643" y="10522"/>
                </a:lnTo>
                <a:lnTo>
                  <a:pt x="13964" y="10546"/>
                </a:lnTo>
                <a:lnTo>
                  <a:pt x="14312" y="10561"/>
                </a:lnTo>
                <a:lnTo>
                  <a:pt x="14659" y="10561"/>
                </a:lnTo>
                <a:lnTo>
                  <a:pt x="14980" y="10553"/>
                </a:lnTo>
                <a:lnTo>
                  <a:pt x="15301" y="10538"/>
                </a:lnTo>
                <a:lnTo>
                  <a:pt x="15622" y="10515"/>
                </a:lnTo>
                <a:lnTo>
                  <a:pt x="15943" y="10484"/>
                </a:lnTo>
                <a:lnTo>
                  <a:pt x="16238" y="10445"/>
                </a:lnTo>
                <a:lnTo>
                  <a:pt x="16532" y="10399"/>
                </a:lnTo>
                <a:lnTo>
                  <a:pt x="16826" y="10345"/>
                </a:lnTo>
                <a:lnTo>
                  <a:pt x="17067" y="10291"/>
                </a:lnTo>
                <a:lnTo>
                  <a:pt x="17308" y="10221"/>
                </a:lnTo>
                <a:lnTo>
                  <a:pt x="17549" y="10152"/>
                </a:lnTo>
                <a:lnTo>
                  <a:pt x="17736" y="10082"/>
                </a:lnTo>
                <a:lnTo>
                  <a:pt x="17896" y="9997"/>
                </a:lnTo>
                <a:lnTo>
                  <a:pt x="18057" y="9913"/>
                </a:lnTo>
                <a:lnTo>
                  <a:pt x="18164" y="9828"/>
                </a:lnTo>
                <a:lnTo>
                  <a:pt x="18271" y="9735"/>
                </a:lnTo>
                <a:lnTo>
                  <a:pt x="18324" y="9642"/>
                </a:lnTo>
                <a:lnTo>
                  <a:pt x="18324" y="9542"/>
                </a:lnTo>
                <a:lnTo>
                  <a:pt x="18324" y="9442"/>
                </a:lnTo>
                <a:lnTo>
                  <a:pt x="18271" y="9341"/>
                </a:lnTo>
                <a:lnTo>
                  <a:pt x="18164" y="9241"/>
                </a:lnTo>
                <a:lnTo>
                  <a:pt x="18030" y="9133"/>
                </a:lnTo>
                <a:lnTo>
                  <a:pt x="17870" y="9032"/>
                </a:lnTo>
                <a:lnTo>
                  <a:pt x="17629" y="8924"/>
                </a:lnTo>
                <a:lnTo>
                  <a:pt x="17094" y="8693"/>
                </a:lnTo>
                <a:lnTo>
                  <a:pt x="16586" y="8469"/>
                </a:lnTo>
                <a:lnTo>
                  <a:pt x="16077" y="8237"/>
                </a:lnTo>
                <a:lnTo>
                  <a:pt x="15596" y="8006"/>
                </a:lnTo>
                <a:lnTo>
                  <a:pt x="15141" y="7774"/>
                </a:lnTo>
                <a:lnTo>
                  <a:pt x="14713" y="7542"/>
                </a:lnTo>
                <a:lnTo>
                  <a:pt x="14285" y="7311"/>
                </a:lnTo>
                <a:lnTo>
                  <a:pt x="13884" y="7079"/>
                </a:lnTo>
                <a:lnTo>
                  <a:pt x="13509" y="6848"/>
                </a:lnTo>
                <a:lnTo>
                  <a:pt x="13161" y="6608"/>
                </a:lnTo>
                <a:lnTo>
                  <a:pt x="12814" y="6377"/>
                </a:lnTo>
                <a:lnTo>
                  <a:pt x="12466" y="6137"/>
                </a:lnTo>
                <a:lnTo>
                  <a:pt x="12145" y="5898"/>
                </a:lnTo>
                <a:lnTo>
                  <a:pt x="11851" y="5659"/>
                </a:lnTo>
                <a:lnTo>
                  <a:pt x="11316" y="5180"/>
                </a:lnTo>
                <a:lnTo>
                  <a:pt x="10807" y="4694"/>
                </a:lnTo>
                <a:lnTo>
                  <a:pt x="10379" y="4200"/>
                </a:lnTo>
                <a:lnTo>
                  <a:pt x="9978" y="3698"/>
                </a:lnTo>
                <a:lnTo>
                  <a:pt x="9657" y="3188"/>
                </a:lnTo>
                <a:lnTo>
                  <a:pt x="9336" y="2679"/>
                </a:lnTo>
                <a:lnTo>
                  <a:pt x="9095" y="2154"/>
                </a:lnTo>
                <a:lnTo>
                  <a:pt x="8881" y="1621"/>
                </a:lnTo>
                <a:lnTo>
                  <a:pt x="8694" y="1081"/>
                </a:lnTo>
                <a:lnTo>
                  <a:pt x="8614" y="934"/>
                </a:lnTo>
                <a:lnTo>
                  <a:pt x="8507" y="795"/>
                </a:lnTo>
                <a:lnTo>
                  <a:pt x="8346" y="664"/>
                </a:lnTo>
                <a:lnTo>
                  <a:pt x="8159" y="556"/>
                </a:lnTo>
                <a:lnTo>
                  <a:pt x="7945" y="448"/>
                </a:lnTo>
                <a:lnTo>
                  <a:pt x="7704" y="355"/>
                </a:lnTo>
                <a:lnTo>
                  <a:pt x="7437" y="278"/>
                </a:lnTo>
                <a:lnTo>
                  <a:pt x="7116" y="209"/>
                </a:lnTo>
                <a:lnTo>
                  <a:pt x="6795" y="147"/>
                </a:lnTo>
                <a:lnTo>
                  <a:pt x="6447" y="93"/>
                </a:lnTo>
                <a:lnTo>
                  <a:pt x="6099" y="54"/>
                </a:lnTo>
                <a:lnTo>
                  <a:pt x="5725" y="31"/>
                </a:lnTo>
                <a:lnTo>
                  <a:pt x="5350" y="8"/>
                </a:lnTo>
                <a:lnTo>
                  <a:pt x="494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4"/>
          <p:cNvSpPr/>
          <p:nvPr/>
        </p:nvSpPr>
        <p:spPr>
          <a:xfrm flipH="1" rot="10800000">
            <a:off x="7922623" y="420350"/>
            <a:ext cx="32196" cy="94299"/>
          </a:xfrm>
          <a:custGeom>
            <a:rect b="b" l="l" r="r" t="t"/>
            <a:pathLst>
              <a:path extrusionOk="0" h="9404" w="9846">
                <a:moveTo>
                  <a:pt x="6154" y="1"/>
                </a:moveTo>
                <a:lnTo>
                  <a:pt x="5886" y="9"/>
                </a:lnTo>
                <a:lnTo>
                  <a:pt x="5645" y="16"/>
                </a:lnTo>
                <a:lnTo>
                  <a:pt x="5404" y="40"/>
                </a:lnTo>
                <a:lnTo>
                  <a:pt x="5190" y="55"/>
                </a:lnTo>
                <a:lnTo>
                  <a:pt x="4950" y="86"/>
                </a:lnTo>
                <a:lnTo>
                  <a:pt x="4736" y="117"/>
                </a:lnTo>
                <a:lnTo>
                  <a:pt x="4522" y="155"/>
                </a:lnTo>
                <a:lnTo>
                  <a:pt x="4334" y="194"/>
                </a:lnTo>
                <a:lnTo>
                  <a:pt x="4120" y="248"/>
                </a:lnTo>
                <a:lnTo>
                  <a:pt x="3960" y="302"/>
                </a:lnTo>
                <a:lnTo>
                  <a:pt x="3799" y="364"/>
                </a:lnTo>
                <a:lnTo>
                  <a:pt x="3318" y="572"/>
                </a:lnTo>
                <a:lnTo>
                  <a:pt x="2863" y="788"/>
                </a:lnTo>
                <a:lnTo>
                  <a:pt x="2462" y="1012"/>
                </a:lnTo>
                <a:lnTo>
                  <a:pt x="2087" y="1244"/>
                </a:lnTo>
                <a:lnTo>
                  <a:pt x="1740" y="1483"/>
                </a:lnTo>
                <a:lnTo>
                  <a:pt x="1445" y="1730"/>
                </a:lnTo>
                <a:lnTo>
                  <a:pt x="1178" y="1977"/>
                </a:lnTo>
                <a:lnTo>
                  <a:pt x="937" y="2232"/>
                </a:lnTo>
                <a:lnTo>
                  <a:pt x="723" y="2494"/>
                </a:lnTo>
                <a:lnTo>
                  <a:pt x="536" y="2757"/>
                </a:lnTo>
                <a:lnTo>
                  <a:pt x="402" y="3019"/>
                </a:lnTo>
                <a:lnTo>
                  <a:pt x="268" y="3290"/>
                </a:lnTo>
                <a:lnTo>
                  <a:pt x="161" y="3568"/>
                </a:lnTo>
                <a:lnTo>
                  <a:pt x="81" y="3838"/>
                </a:lnTo>
                <a:lnTo>
                  <a:pt x="28" y="4116"/>
                </a:lnTo>
                <a:lnTo>
                  <a:pt x="1" y="4394"/>
                </a:lnTo>
                <a:lnTo>
                  <a:pt x="1" y="4671"/>
                </a:lnTo>
                <a:lnTo>
                  <a:pt x="1" y="4949"/>
                </a:lnTo>
                <a:lnTo>
                  <a:pt x="28" y="5235"/>
                </a:lnTo>
                <a:lnTo>
                  <a:pt x="81" y="5513"/>
                </a:lnTo>
                <a:lnTo>
                  <a:pt x="135" y="5791"/>
                </a:lnTo>
                <a:lnTo>
                  <a:pt x="215" y="6061"/>
                </a:lnTo>
                <a:lnTo>
                  <a:pt x="429" y="6609"/>
                </a:lnTo>
                <a:lnTo>
                  <a:pt x="670" y="7142"/>
                </a:lnTo>
                <a:lnTo>
                  <a:pt x="964" y="7667"/>
                </a:lnTo>
                <a:lnTo>
                  <a:pt x="1285" y="8169"/>
                </a:lnTo>
                <a:lnTo>
                  <a:pt x="1633" y="8647"/>
                </a:lnTo>
                <a:lnTo>
                  <a:pt x="1740" y="8748"/>
                </a:lnTo>
                <a:lnTo>
                  <a:pt x="1847" y="8840"/>
                </a:lnTo>
                <a:lnTo>
                  <a:pt x="1980" y="8925"/>
                </a:lnTo>
                <a:lnTo>
                  <a:pt x="2168" y="9002"/>
                </a:lnTo>
                <a:lnTo>
                  <a:pt x="2328" y="9072"/>
                </a:lnTo>
                <a:lnTo>
                  <a:pt x="2542" y="9141"/>
                </a:lnTo>
                <a:lnTo>
                  <a:pt x="2756" y="9195"/>
                </a:lnTo>
                <a:lnTo>
                  <a:pt x="2997" y="9242"/>
                </a:lnTo>
                <a:lnTo>
                  <a:pt x="3238" y="9288"/>
                </a:lnTo>
                <a:lnTo>
                  <a:pt x="3505" y="9327"/>
                </a:lnTo>
                <a:lnTo>
                  <a:pt x="3773" y="9357"/>
                </a:lnTo>
                <a:lnTo>
                  <a:pt x="4040" y="9373"/>
                </a:lnTo>
                <a:lnTo>
                  <a:pt x="4308" y="9388"/>
                </a:lnTo>
                <a:lnTo>
                  <a:pt x="4602" y="9404"/>
                </a:lnTo>
                <a:lnTo>
                  <a:pt x="4869" y="9404"/>
                </a:lnTo>
                <a:lnTo>
                  <a:pt x="5137" y="9396"/>
                </a:lnTo>
                <a:lnTo>
                  <a:pt x="5431" y="9388"/>
                </a:lnTo>
                <a:lnTo>
                  <a:pt x="5699" y="9365"/>
                </a:lnTo>
                <a:lnTo>
                  <a:pt x="5940" y="9342"/>
                </a:lnTo>
                <a:lnTo>
                  <a:pt x="6207" y="9311"/>
                </a:lnTo>
                <a:lnTo>
                  <a:pt x="6448" y="9273"/>
                </a:lnTo>
                <a:lnTo>
                  <a:pt x="6662" y="9234"/>
                </a:lnTo>
                <a:lnTo>
                  <a:pt x="6876" y="9180"/>
                </a:lnTo>
                <a:lnTo>
                  <a:pt x="7090" y="9126"/>
                </a:lnTo>
                <a:lnTo>
                  <a:pt x="7250" y="9064"/>
                </a:lnTo>
                <a:lnTo>
                  <a:pt x="7411" y="8995"/>
                </a:lnTo>
                <a:lnTo>
                  <a:pt x="7545" y="8917"/>
                </a:lnTo>
                <a:lnTo>
                  <a:pt x="7652" y="8833"/>
                </a:lnTo>
                <a:lnTo>
                  <a:pt x="7732" y="8748"/>
                </a:lnTo>
                <a:lnTo>
                  <a:pt x="7785" y="8647"/>
                </a:lnTo>
                <a:lnTo>
                  <a:pt x="7812" y="8547"/>
                </a:lnTo>
                <a:lnTo>
                  <a:pt x="7812" y="8439"/>
                </a:lnTo>
                <a:lnTo>
                  <a:pt x="7678" y="7929"/>
                </a:lnTo>
                <a:lnTo>
                  <a:pt x="7598" y="7420"/>
                </a:lnTo>
                <a:lnTo>
                  <a:pt x="7571" y="6910"/>
                </a:lnTo>
                <a:lnTo>
                  <a:pt x="7571" y="6401"/>
                </a:lnTo>
                <a:lnTo>
                  <a:pt x="7625" y="5891"/>
                </a:lnTo>
                <a:lnTo>
                  <a:pt x="7732" y="5382"/>
                </a:lnTo>
                <a:lnTo>
                  <a:pt x="7892" y="4872"/>
                </a:lnTo>
                <a:lnTo>
                  <a:pt x="8106" y="4363"/>
                </a:lnTo>
                <a:lnTo>
                  <a:pt x="8240" y="4147"/>
                </a:lnTo>
                <a:lnTo>
                  <a:pt x="8374" y="3930"/>
                </a:lnTo>
                <a:lnTo>
                  <a:pt x="8668" y="3490"/>
                </a:lnTo>
                <a:lnTo>
                  <a:pt x="8962" y="3058"/>
                </a:lnTo>
                <a:lnTo>
                  <a:pt x="9283" y="2626"/>
                </a:lnTo>
                <a:lnTo>
                  <a:pt x="9551" y="2193"/>
                </a:lnTo>
                <a:lnTo>
                  <a:pt x="9658" y="1977"/>
                </a:lnTo>
                <a:lnTo>
                  <a:pt x="9738" y="1753"/>
                </a:lnTo>
                <a:lnTo>
                  <a:pt x="9818" y="1537"/>
                </a:lnTo>
                <a:lnTo>
                  <a:pt x="9845" y="1313"/>
                </a:lnTo>
                <a:lnTo>
                  <a:pt x="9845" y="1097"/>
                </a:lnTo>
                <a:lnTo>
                  <a:pt x="9818" y="873"/>
                </a:lnTo>
                <a:lnTo>
                  <a:pt x="9792" y="796"/>
                </a:lnTo>
                <a:lnTo>
                  <a:pt x="9765" y="727"/>
                </a:lnTo>
                <a:lnTo>
                  <a:pt x="9685" y="649"/>
                </a:lnTo>
                <a:lnTo>
                  <a:pt x="9578" y="588"/>
                </a:lnTo>
                <a:lnTo>
                  <a:pt x="9471" y="518"/>
                </a:lnTo>
                <a:lnTo>
                  <a:pt x="9364" y="464"/>
                </a:lnTo>
                <a:lnTo>
                  <a:pt x="9203" y="402"/>
                </a:lnTo>
                <a:lnTo>
                  <a:pt x="9043" y="348"/>
                </a:lnTo>
                <a:lnTo>
                  <a:pt x="8882" y="302"/>
                </a:lnTo>
                <a:lnTo>
                  <a:pt x="8695" y="248"/>
                </a:lnTo>
                <a:lnTo>
                  <a:pt x="8481" y="209"/>
                </a:lnTo>
                <a:lnTo>
                  <a:pt x="8294" y="171"/>
                </a:lnTo>
                <a:lnTo>
                  <a:pt x="8080" y="132"/>
                </a:lnTo>
                <a:lnTo>
                  <a:pt x="7839" y="101"/>
                </a:lnTo>
                <a:lnTo>
                  <a:pt x="7384" y="55"/>
                </a:lnTo>
                <a:lnTo>
                  <a:pt x="7143" y="32"/>
                </a:lnTo>
                <a:lnTo>
                  <a:pt x="6876" y="16"/>
                </a:lnTo>
                <a:lnTo>
                  <a:pt x="6635" y="9"/>
                </a:lnTo>
                <a:lnTo>
                  <a:pt x="639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4"/>
          <p:cNvSpPr/>
          <p:nvPr/>
        </p:nvSpPr>
        <p:spPr>
          <a:xfrm flipH="1" rot="10800000">
            <a:off x="7963370" y="562395"/>
            <a:ext cx="76194" cy="84923"/>
          </a:xfrm>
          <a:custGeom>
            <a:rect b="b" l="l" r="r" t="t"/>
            <a:pathLst>
              <a:path extrusionOk="0" h="8469" w="23301">
                <a:moveTo>
                  <a:pt x="18298" y="0"/>
                </a:moveTo>
                <a:lnTo>
                  <a:pt x="17763" y="8"/>
                </a:lnTo>
                <a:lnTo>
                  <a:pt x="17228" y="15"/>
                </a:lnTo>
                <a:lnTo>
                  <a:pt x="16666" y="39"/>
                </a:lnTo>
                <a:lnTo>
                  <a:pt x="16131" y="70"/>
                </a:lnTo>
                <a:lnTo>
                  <a:pt x="15596" y="108"/>
                </a:lnTo>
                <a:lnTo>
                  <a:pt x="15061" y="162"/>
                </a:lnTo>
                <a:lnTo>
                  <a:pt x="14526" y="216"/>
                </a:lnTo>
                <a:lnTo>
                  <a:pt x="14018" y="278"/>
                </a:lnTo>
                <a:lnTo>
                  <a:pt x="13483" y="347"/>
                </a:lnTo>
                <a:lnTo>
                  <a:pt x="12975" y="425"/>
                </a:lnTo>
                <a:lnTo>
                  <a:pt x="12466" y="510"/>
                </a:lnTo>
                <a:lnTo>
                  <a:pt x="11985" y="594"/>
                </a:lnTo>
                <a:lnTo>
                  <a:pt x="11477" y="687"/>
                </a:lnTo>
                <a:lnTo>
                  <a:pt x="10995" y="787"/>
                </a:lnTo>
                <a:lnTo>
                  <a:pt x="10514" y="896"/>
                </a:lnTo>
                <a:lnTo>
                  <a:pt x="10059" y="1004"/>
                </a:lnTo>
                <a:lnTo>
                  <a:pt x="9149" y="1227"/>
                </a:lnTo>
                <a:lnTo>
                  <a:pt x="8267" y="1467"/>
                </a:lnTo>
                <a:lnTo>
                  <a:pt x="7437" y="1714"/>
                </a:lnTo>
                <a:lnTo>
                  <a:pt x="6635" y="1976"/>
                </a:lnTo>
                <a:lnTo>
                  <a:pt x="5886" y="2231"/>
                </a:lnTo>
                <a:lnTo>
                  <a:pt x="5190" y="2494"/>
                </a:lnTo>
                <a:lnTo>
                  <a:pt x="4575" y="2748"/>
                </a:lnTo>
                <a:lnTo>
                  <a:pt x="3986" y="3003"/>
                </a:lnTo>
                <a:lnTo>
                  <a:pt x="3398" y="3273"/>
                </a:lnTo>
                <a:lnTo>
                  <a:pt x="2863" y="3551"/>
                </a:lnTo>
                <a:lnTo>
                  <a:pt x="2381" y="3837"/>
                </a:lnTo>
                <a:lnTo>
                  <a:pt x="1927" y="4122"/>
                </a:lnTo>
                <a:lnTo>
                  <a:pt x="1525" y="4416"/>
                </a:lnTo>
                <a:lnTo>
                  <a:pt x="1178" y="4709"/>
                </a:lnTo>
                <a:lnTo>
                  <a:pt x="857" y="5010"/>
                </a:lnTo>
                <a:lnTo>
                  <a:pt x="589" y="5319"/>
                </a:lnTo>
                <a:lnTo>
                  <a:pt x="375" y="5620"/>
                </a:lnTo>
                <a:lnTo>
                  <a:pt x="215" y="5929"/>
                </a:lnTo>
                <a:lnTo>
                  <a:pt x="81" y="6245"/>
                </a:lnTo>
                <a:lnTo>
                  <a:pt x="27" y="6554"/>
                </a:lnTo>
                <a:lnTo>
                  <a:pt x="1" y="6871"/>
                </a:lnTo>
                <a:lnTo>
                  <a:pt x="27" y="7187"/>
                </a:lnTo>
                <a:lnTo>
                  <a:pt x="134" y="7504"/>
                </a:lnTo>
                <a:lnTo>
                  <a:pt x="268" y="7820"/>
                </a:lnTo>
                <a:lnTo>
                  <a:pt x="322" y="7897"/>
                </a:lnTo>
                <a:lnTo>
                  <a:pt x="402" y="7967"/>
                </a:lnTo>
                <a:lnTo>
                  <a:pt x="509" y="8036"/>
                </a:lnTo>
                <a:lnTo>
                  <a:pt x="616" y="8098"/>
                </a:lnTo>
                <a:lnTo>
                  <a:pt x="750" y="8152"/>
                </a:lnTo>
                <a:lnTo>
                  <a:pt x="883" y="8206"/>
                </a:lnTo>
                <a:lnTo>
                  <a:pt x="1044" y="8253"/>
                </a:lnTo>
                <a:lnTo>
                  <a:pt x="1204" y="8299"/>
                </a:lnTo>
                <a:lnTo>
                  <a:pt x="1392" y="8338"/>
                </a:lnTo>
                <a:lnTo>
                  <a:pt x="1606" y="8368"/>
                </a:lnTo>
                <a:lnTo>
                  <a:pt x="1793" y="8399"/>
                </a:lnTo>
                <a:lnTo>
                  <a:pt x="2007" y="8422"/>
                </a:lnTo>
                <a:lnTo>
                  <a:pt x="2221" y="8446"/>
                </a:lnTo>
                <a:lnTo>
                  <a:pt x="2435" y="8453"/>
                </a:lnTo>
                <a:lnTo>
                  <a:pt x="2649" y="8469"/>
                </a:lnTo>
                <a:lnTo>
                  <a:pt x="3318" y="8469"/>
                </a:lnTo>
                <a:lnTo>
                  <a:pt x="3532" y="8453"/>
                </a:lnTo>
                <a:lnTo>
                  <a:pt x="3746" y="8438"/>
                </a:lnTo>
                <a:lnTo>
                  <a:pt x="3960" y="8422"/>
                </a:lnTo>
                <a:lnTo>
                  <a:pt x="4174" y="8399"/>
                </a:lnTo>
                <a:lnTo>
                  <a:pt x="4361" y="8368"/>
                </a:lnTo>
                <a:lnTo>
                  <a:pt x="4548" y="8330"/>
                </a:lnTo>
                <a:lnTo>
                  <a:pt x="4709" y="8291"/>
                </a:lnTo>
                <a:lnTo>
                  <a:pt x="4869" y="8245"/>
                </a:lnTo>
                <a:lnTo>
                  <a:pt x="5003" y="8191"/>
                </a:lnTo>
                <a:lnTo>
                  <a:pt x="5137" y="8137"/>
                </a:lnTo>
                <a:lnTo>
                  <a:pt x="5244" y="8067"/>
                </a:lnTo>
                <a:lnTo>
                  <a:pt x="5351" y="8006"/>
                </a:lnTo>
                <a:lnTo>
                  <a:pt x="5431" y="7928"/>
                </a:lnTo>
                <a:lnTo>
                  <a:pt x="5485" y="7851"/>
                </a:lnTo>
                <a:lnTo>
                  <a:pt x="5618" y="7604"/>
                </a:lnTo>
                <a:lnTo>
                  <a:pt x="5779" y="7365"/>
                </a:lnTo>
                <a:lnTo>
                  <a:pt x="5966" y="7133"/>
                </a:lnTo>
                <a:lnTo>
                  <a:pt x="6180" y="6894"/>
                </a:lnTo>
                <a:lnTo>
                  <a:pt x="6421" y="6662"/>
                </a:lnTo>
                <a:lnTo>
                  <a:pt x="6688" y="6438"/>
                </a:lnTo>
                <a:lnTo>
                  <a:pt x="6956" y="6215"/>
                </a:lnTo>
                <a:lnTo>
                  <a:pt x="7277" y="5991"/>
                </a:lnTo>
                <a:lnTo>
                  <a:pt x="7625" y="5775"/>
                </a:lnTo>
                <a:lnTo>
                  <a:pt x="7999" y="5566"/>
                </a:lnTo>
                <a:lnTo>
                  <a:pt x="8374" y="5358"/>
                </a:lnTo>
                <a:lnTo>
                  <a:pt x="8802" y="5149"/>
                </a:lnTo>
                <a:lnTo>
                  <a:pt x="9283" y="4948"/>
                </a:lnTo>
                <a:lnTo>
                  <a:pt x="9765" y="4748"/>
                </a:lnTo>
                <a:lnTo>
                  <a:pt x="10273" y="4555"/>
                </a:lnTo>
                <a:lnTo>
                  <a:pt x="10835" y="4369"/>
                </a:lnTo>
                <a:lnTo>
                  <a:pt x="11423" y="4184"/>
                </a:lnTo>
                <a:lnTo>
                  <a:pt x="12038" y="4022"/>
                </a:lnTo>
                <a:lnTo>
                  <a:pt x="12654" y="3875"/>
                </a:lnTo>
                <a:lnTo>
                  <a:pt x="13296" y="3736"/>
                </a:lnTo>
                <a:lnTo>
                  <a:pt x="13964" y="3605"/>
                </a:lnTo>
                <a:lnTo>
                  <a:pt x="14633" y="3489"/>
                </a:lnTo>
                <a:lnTo>
                  <a:pt x="15329" y="3374"/>
                </a:lnTo>
                <a:lnTo>
                  <a:pt x="15998" y="3266"/>
                </a:lnTo>
                <a:lnTo>
                  <a:pt x="17389" y="3057"/>
                </a:lnTo>
                <a:lnTo>
                  <a:pt x="18780" y="2841"/>
                </a:lnTo>
                <a:lnTo>
                  <a:pt x="19475" y="2725"/>
                </a:lnTo>
                <a:lnTo>
                  <a:pt x="20144" y="2609"/>
                </a:lnTo>
                <a:lnTo>
                  <a:pt x="20813" y="2478"/>
                </a:lnTo>
                <a:lnTo>
                  <a:pt x="21481" y="2331"/>
                </a:lnTo>
                <a:lnTo>
                  <a:pt x="21802" y="2254"/>
                </a:lnTo>
                <a:lnTo>
                  <a:pt x="22097" y="2169"/>
                </a:lnTo>
                <a:lnTo>
                  <a:pt x="22364" y="2077"/>
                </a:lnTo>
                <a:lnTo>
                  <a:pt x="22605" y="1984"/>
                </a:lnTo>
                <a:lnTo>
                  <a:pt x="22792" y="1891"/>
                </a:lnTo>
                <a:lnTo>
                  <a:pt x="22953" y="1799"/>
                </a:lnTo>
                <a:lnTo>
                  <a:pt x="23086" y="1706"/>
                </a:lnTo>
                <a:lnTo>
                  <a:pt x="23167" y="1606"/>
                </a:lnTo>
                <a:lnTo>
                  <a:pt x="23247" y="1513"/>
                </a:lnTo>
                <a:lnTo>
                  <a:pt x="23274" y="1413"/>
                </a:lnTo>
                <a:lnTo>
                  <a:pt x="23300" y="1320"/>
                </a:lnTo>
                <a:lnTo>
                  <a:pt x="23274" y="1220"/>
                </a:lnTo>
                <a:lnTo>
                  <a:pt x="23220" y="1127"/>
                </a:lnTo>
                <a:lnTo>
                  <a:pt x="23140" y="1035"/>
                </a:lnTo>
                <a:lnTo>
                  <a:pt x="23060" y="942"/>
                </a:lnTo>
                <a:lnTo>
                  <a:pt x="22926" y="849"/>
                </a:lnTo>
                <a:lnTo>
                  <a:pt x="22792" y="764"/>
                </a:lnTo>
                <a:lnTo>
                  <a:pt x="22605" y="679"/>
                </a:lnTo>
                <a:lnTo>
                  <a:pt x="22418" y="594"/>
                </a:lnTo>
                <a:lnTo>
                  <a:pt x="22204" y="517"/>
                </a:lnTo>
                <a:lnTo>
                  <a:pt x="21963" y="440"/>
                </a:lnTo>
                <a:lnTo>
                  <a:pt x="21722" y="371"/>
                </a:lnTo>
                <a:lnTo>
                  <a:pt x="21455" y="309"/>
                </a:lnTo>
                <a:lnTo>
                  <a:pt x="21160" y="247"/>
                </a:lnTo>
                <a:lnTo>
                  <a:pt x="20866" y="193"/>
                </a:lnTo>
                <a:lnTo>
                  <a:pt x="20545" y="147"/>
                </a:lnTo>
                <a:lnTo>
                  <a:pt x="20197" y="108"/>
                </a:lnTo>
                <a:lnTo>
                  <a:pt x="19850" y="70"/>
                </a:lnTo>
                <a:lnTo>
                  <a:pt x="19475" y="39"/>
                </a:lnTo>
                <a:lnTo>
                  <a:pt x="19101" y="23"/>
                </a:lnTo>
                <a:lnTo>
                  <a:pt x="18699" y="8"/>
                </a:lnTo>
                <a:lnTo>
                  <a:pt x="1829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4"/>
          <p:cNvSpPr/>
          <p:nvPr/>
        </p:nvSpPr>
        <p:spPr>
          <a:xfrm flipH="1" rot="10800000">
            <a:off x="8495790" y="1040931"/>
            <a:ext cx="83977" cy="81834"/>
          </a:xfrm>
          <a:custGeom>
            <a:rect b="b" l="l" r="r" t="t"/>
            <a:pathLst>
              <a:path extrusionOk="0" h="8161" w="25681">
                <a:moveTo>
                  <a:pt x="20839" y="0"/>
                </a:moveTo>
                <a:lnTo>
                  <a:pt x="20438" y="16"/>
                </a:lnTo>
                <a:lnTo>
                  <a:pt x="20036" y="47"/>
                </a:lnTo>
                <a:lnTo>
                  <a:pt x="19635" y="78"/>
                </a:lnTo>
                <a:lnTo>
                  <a:pt x="19234" y="132"/>
                </a:lnTo>
                <a:lnTo>
                  <a:pt x="18859" y="193"/>
                </a:lnTo>
                <a:lnTo>
                  <a:pt x="18485" y="271"/>
                </a:lnTo>
                <a:lnTo>
                  <a:pt x="18137" y="363"/>
                </a:lnTo>
                <a:lnTo>
                  <a:pt x="16880" y="718"/>
                </a:lnTo>
                <a:lnTo>
                  <a:pt x="15649" y="1081"/>
                </a:lnTo>
                <a:lnTo>
                  <a:pt x="14445" y="1452"/>
                </a:lnTo>
                <a:lnTo>
                  <a:pt x="13242" y="1830"/>
                </a:lnTo>
                <a:lnTo>
                  <a:pt x="12091" y="2216"/>
                </a:lnTo>
                <a:lnTo>
                  <a:pt x="10941" y="2602"/>
                </a:lnTo>
                <a:lnTo>
                  <a:pt x="9818" y="2996"/>
                </a:lnTo>
                <a:lnTo>
                  <a:pt x="8721" y="3397"/>
                </a:lnTo>
                <a:lnTo>
                  <a:pt x="7651" y="3799"/>
                </a:lnTo>
                <a:lnTo>
                  <a:pt x="6581" y="4208"/>
                </a:lnTo>
                <a:lnTo>
                  <a:pt x="5537" y="4617"/>
                </a:lnTo>
                <a:lnTo>
                  <a:pt x="4521" y="5034"/>
                </a:lnTo>
                <a:lnTo>
                  <a:pt x="3504" y="5451"/>
                </a:lnTo>
                <a:lnTo>
                  <a:pt x="2515" y="5868"/>
                </a:lnTo>
                <a:lnTo>
                  <a:pt x="1525" y="6292"/>
                </a:lnTo>
                <a:lnTo>
                  <a:pt x="562" y="6717"/>
                </a:lnTo>
                <a:lnTo>
                  <a:pt x="401" y="6802"/>
                </a:lnTo>
                <a:lnTo>
                  <a:pt x="241" y="6894"/>
                </a:lnTo>
                <a:lnTo>
                  <a:pt x="134" y="6979"/>
                </a:lnTo>
                <a:lnTo>
                  <a:pt x="54" y="7072"/>
                </a:lnTo>
                <a:lnTo>
                  <a:pt x="27" y="7157"/>
                </a:lnTo>
                <a:lnTo>
                  <a:pt x="0" y="7242"/>
                </a:lnTo>
                <a:lnTo>
                  <a:pt x="27" y="7327"/>
                </a:lnTo>
                <a:lnTo>
                  <a:pt x="54" y="7412"/>
                </a:lnTo>
                <a:lnTo>
                  <a:pt x="107" y="7489"/>
                </a:lnTo>
                <a:lnTo>
                  <a:pt x="214" y="7566"/>
                </a:lnTo>
                <a:lnTo>
                  <a:pt x="321" y="7643"/>
                </a:lnTo>
                <a:lnTo>
                  <a:pt x="455" y="7713"/>
                </a:lnTo>
                <a:lnTo>
                  <a:pt x="615" y="7774"/>
                </a:lnTo>
                <a:lnTo>
                  <a:pt x="776" y="7844"/>
                </a:lnTo>
                <a:lnTo>
                  <a:pt x="963" y="7898"/>
                </a:lnTo>
                <a:lnTo>
                  <a:pt x="1150" y="7952"/>
                </a:lnTo>
                <a:lnTo>
                  <a:pt x="1391" y="7998"/>
                </a:lnTo>
                <a:lnTo>
                  <a:pt x="1605" y="8045"/>
                </a:lnTo>
                <a:lnTo>
                  <a:pt x="1846" y="8075"/>
                </a:lnTo>
                <a:lnTo>
                  <a:pt x="2087" y="8106"/>
                </a:lnTo>
                <a:lnTo>
                  <a:pt x="2354" y="8129"/>
                </a:lnTo>
                <a:lnTo>
                  <a:pt x="2622" y="8145"/>
                </a:lnTo>
                <a:lnTo>
                  <a:pt x="2889" y="8153"/>
                </a:lnTo>
                <a:lnTo>
                  <a:pt x="3157" y="8160"/>
                </a:lnTo>
                <a:lnTo>
                  <a:pt x="3424" y="8153"/>
                </a:lnTo>
                <a:lnTo>
                  <a:pt x="3718" y="8129"/>
                </a:lnTo>
                <a:lnTo>
                  <a:pt x="3986" y="8106"/>
                </a:lnTo>
                <a:lnTo>
                  <a:pt x="4253" y="8075"/>
                </a:lnTo>
                <a:lnTo>
                  <a:pt x="4521" y="8029"/>
                </a:lnTo>
                <a:lnTo>
                  <a:pt x="4788" y="7975"/>
                </a:lnTo>
                <a:lnTo>
                  <a:pt x="5056" y="7906"/>
                </a:lnTo>
                <a:lnTo>
                  <a:pt x="5323" y="7828"/>
                </a:lnTo>
                <a:lnTo>
                  <a:pt x="7651" y="7072"/>
                </a:lnTo>
                <a:lnTo>
                  <a:pt x="10032" y="6315"/>
                </a:lnTo>
                <a:lnTo>
                  <a:pt x="12439" y="5574"/>
                </a:lnTo>
                <a:lnTo>
                  <a:pt x="14847" y="4833"/>
                </a:lnTo>
                <a:lnTo>
                  <a:pt x="19715" y="3359"/>
                </a:lnTo>
                <a:lnTo>
                  <a:pt x="22150" y="2617"/>
                </a:lnTo>
                <a:lnTo>
                  <a:pt x="24557" y="1876"/>
                </a:lnTo>
                <a:lnTo>
                  <a:pt x="24878" y="1768"/>
                </a:lnTo>
                <a:lnTo>
                  <a:pt x="25146" y="1660"/>
                </a:lnTo>
                <a:lnTo>
                  <a:pt x="25360" y="1552"/>
                </a:lnTo>
                <a:lnTo>
                  <a:pt x="25520" y="1436"/>
                </a:lnTo>
                <a:lnTo>
                  <a:pt x="25627" y="1328"/>
                </a:lnTo>
                <a:lnTo>
                  <a:pt x="25681" y="1220"/>
                </a:lnTo>
                <a:lnTo>
                  <a:pt x="25681" y="1112"/>
                </a:lnTo>
                <a:lnTo>
                  <a:pt x="25654" y="1012"/>
                </a:lnTo>
                <a:lnTo>
                  <a:pt x="25600" y="904"/>
                </a:lnTo>
                <a:lnTo>
                  <a:pt x="25467" y="803"/>
                </a:lnTo>
                <a:lnTo>
                  <a:pt x="25333" y="711"/>
                </a:lnTo>
                <a:lnTo>
                  <a:pt x="25146" y="618"/>
                </a:lnTo>
                <a:lnTo>
                  <a:pt x="24932" y="533"/>
                </a:lnTo>
                <a:lnTo>
                  <a:pt x="24718" y="448"/>
                </a:lnTo>
                <a:lnTo>
                  <a:pt x="24450" y="371"/>
                </a:lnTo>
                <a:lnTo>
                  <a:pt x="24156" y="301"/>
                </a:lnTo>
                <a:lnTo>
                  <a:pt x="23835" y="232"/>
                </a:lnTo>
                <a:lnTo>
                  <a:pt x="23514" y="178"/>
                </a:lnTo>
                <a:lnTo>
                  <a:pt x="23166" y="124"/>
                </a:lnTo>
                <a:lnTo>
                  <a:pt x="22792" y="78"/>
                </a:lnTo>
                <a:lnTo>
                  <a:pt x="22417" y="47"/>
                </a:lnTo>
                <a:lnTo>
                  <a:pt x="22043" y="24"/>
                </a:lnTo>
                <a:lnTo>
                  <a:pt x="21641"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4"/>
          <p:cNvSpPr/>
          <p:nvPr/>
        </p:nvSpPr>
        <p:spPr>
          <a:xfrm flipH="1" rot="10800000">
            <a:off x="8669007" y="1216727"/>
            <a:ext cx="99984" cy="102190"/>
          </a:xfrm>
          <a:custGeom>
            <a:rect b="b" l="l" r="r" t="t"/>
            <a:pathLst>
              <a:path extrusionOk="0" h="10191" w="30576">
                <a:moveTo>
                  <a:pt x="26189" y="0"/>
                </a:moveTo>
                <a:lnTo>
                  <a:pt x="25841" y="8"/>
                </a:lnTo>
                <a:lnTo>
                  <a:pt x="25493" y="23"/>
                </a:lnTo>
                <a:lnTo>
                  <a:pt x="25146" y="46"/>
                </a:lnTo>
                <a:lnTo>
                  <a:pt x="24825" y="85"/>
                </a:lnTo>
                <a:lnTo>
                  <a:pt x="24504" y="131"/>
                </a:lnTo>
                <a:lnTo>
                  <a:pt x="24209" y="193"/>
                </a:lnTo>
                <a:lnTo>
                  <a:pt x="23915" y="270"/>
                </a:lnTo>
                <a:lnTo>
                  <a:pt x="23621" y="348"/>
                </a:lnTo>
                <a:lnTo>
                  <a:pt x="23353" y="448"/>
                </a:lnTo>
                <a:lnTo>
                  <a:pt x="20732" y="1536"/>
                </a:lnTo>
                <a:lnTo>
                  <a:pt x="18110" y="2609"/>
                </a:lnTo>
                <a:lnTo>
                  <a:pt x="16799" y="3142"/>
                </a:lnTo>
                <a:lnTo>
                  <a:pt x="15489" y="3667"/>
                </a:lnTo>
                <a:lnTo>
                  <a:pt x="14178" y="4192"/>
                </a:lnTo>
                <a:lnTo>
                  <a:pt x="12814" y="4709"/>
                </a:lnTo>
                <a:lnTo>
                  <a:pt x="11449" y="5219"/>
                </a:lnTo>
                <a:lnTo>
                  <a:pt x="10058" y="5728"/>
                </a:lnTo>
                <a:lnTo>
                  <a:pt x="8641" y="6230"/>
                </a:lnTo>
                <a:lnTo>
                  <a:pt x="7169" y="6724"/>
                </a:lnTo>
                <a:lnTo>
                  <a:pt x="5671" y="7211"/>
                </a:lnTo>
                <a:lnTo>
                  <a:pt x="4120" y="7697"/>
                </a:lnTo>
                <a:lnTo>
                  <a:pt x="2515" y="8176"/>
                </a:lnTo>
                <a:lnTo>
                  <a:pt x="856" y="8646"/>
                </a:lnTo>
                <a:lnTo>
                  <a:pt x="615" y="8716"/>
                </a:lnTo>
                <a:lnTo>
                  <a:pt x="428" y="8793"/>
                </a:lnTo>
                <a:lnTo>
                  <a:pt x="268" y="8870"/>
                </a:lnTo>
                <a:lnTo>
                  <a:pt x="161" y="8948"/>
                </a:lnTo>
                <a:lnTo>
                  <a:pt x="54" y="9025"/>
                </a:lnTo>
                <a:lnTo>
                  <a:pt x="27" y="9110"/>
                </a:lnTo>
                <a:lnTo>
                  <a:pt x="0" y="9187"/>
                </a:lnTo>
                <a:lnTo>
                  <a:pt x="0" y="9272"/>
                </a:lnTo>
                <a:lnTo>
                  <a:pt x="54" y="9349"/>
                </a:lnTo>
                <a:lnTo>
                  <a:pt x="107" y="9426"/>
                </a:lnTo>
                <a:lnTo>
                  <a:pt x="214" y="9503"/>
                </a:lnTo>
                <a:lnTo>
                  <a:pt x="321" y="9581"/>
                </a:lnTo>
                <a:lnTo>
                  <a:pt x="455" y="9650"/>
                </a:lnTo>
                <a:lnTo>
                  <a:pt x="615" y="9727"/>
                </a:lnTo>
                <a:lnTo>
                  <a:pt x="803" y="9789"/>
                </a:lnTo>
                <a:lnTo>
                  <a:pt x="990" y="9851"/>
                </a:lnTo>
                <a:lnTo>
                  <a:pt x="1204" y="9913"/>
                </a:lnTo>
                <a:lnTo>
                  <a:pt x="1445" y="9967"/>
                </a:lnTo>
                <a:lnTo>
                  <a:pt x="1685" y="10021"/>
                </a:lnTo>
                <a:lnTo>
                  <a:pt x="1926" y="10067"/>
                </a:lnTo>
                <a:lnTo>
                  <a:pt x="2194" y="10106"/>
                </a:lnTo>
                <a:lnTo>
                  <a:pt x="2461" y="10136"/>
                </a:lnTo>
                <a:lnTo>
                  <a:pt x="2755" y="10160"/>
                </a:lnTo>
                <a:lnTo>
                  <a:pt x="3050" y="10175"/>
                </a:lnTo>
                <a:lnTo>
                  <a:pt x="3317" y="10190"/>
                </a:lnTo>
                <a:lnTo>
                  <a:pt x="3611" y="10190"/>
                </a:lnTo>
                <a:lnTo>
                  <a:pt x="3906" y="10183"/>
                </a:lnTo>
                <a:lnTo>
                  <a:pt x="4200" y="10167"/>
                </a:lnTo>
                <a:lnTo>
                  <a:pt x="4494" y="10144"/>
                </a:lnTo>
                <a:lnTo>
                  <a:pt x="4788" y="10113"/>
                </a:lnTo>
                <a:lnTo>
                  <a:pt x="5083" y="10067"/>
                </a:lnTo>
                <a:lnTo>
                  <a:pt x="5350" y="10013"/>
                </a:lnTo>
                <a:lnTo>
                  <a:pt x="7196" y="9596"/>
                </a:lnTo>
                <a:lnTo>
                  <a:pt x="9042" y="9164"/>
                </a:lnTo>
                <a:lnTo>
                  <a:pt x="10861" y="8716"/>
                </a:lnTo>
                <a:lnTo>
                  <a:pt x="12653" y="8253"/>
                </a:lnTo>
                <a:lnTo>
                  <a:pt x="14419" y="7774"/>
                </a:lnTo>
                <a:lnTo>
                  <a:pt x="16157" y="7280"/>
                </a:lnTo>
                <a:lnTo>
                  <a:pt x="17013" y="7033"/>
                </a:lnTo>
                <a:lnTo>
                  <a:pt x="17843" y="6778"/>
                </a:lnTo>
                <a:lnTo>
                  <a:pt x="18672" y="6516"/>
                </a:lnTo>
                <a:lnTo>
                  <a:pt x="19501" y="6253"/>
                </a:lnTo>
                <a:lnTo>
                  <a:pt x="20304" y="5991"/>
                </a:lnTo>
                <a:lnTo>
                  <a:pt x="21106" y="5721"/>
                </a:lnTo>
                <a:lnTo>
                  <a:pt x="21882" y="5450"/>
                </a:lnTo>
                <a:lnTo>
                  <a:pt x="22631" y="5180"/>
                </a:lnTo>
                <a:lnTo>
                  <a:pt x="23380" y="4902"/>
                </a:lnTo>
                <a:lnTo>
                  <a:pt x="24102" y="4617"/>
                </a:lnTo>
                <a:lnTo>
                  <a:pt x="24798" y="4339"/>
                </a:lnTo>
                <a:lnTo>
                  <a:pt x="25493" y="4053"/>
                </a:lnTo>
                <a:lnTo>
                  <a:pt x="26162" y="3760"/>
                </a:lnTo>
                <a:lnTo>
                  <a:pt x="26804" y="3474"/>
                </a:lnTo>
                <a:lnTo>
                  <a:pt x="27446" y="3181"/>
                </a:lnTo>
                <a:lnTo>
                  <a:pt x="28035" y="2880"/>
                </a:lnTo>
                <a:lnTo>
                  <a:pt x="28623" y="2579"/>
                </a:lnTo>
                <a:lnTo>
                  <a:pt x="29185" y="2278"/>
                </a:lnTo>
                <a:lnTo>
                  <a:pt x="29693" y="1976"/>
                </a:lnTo>
                <a:lnTo>
                  <a:pt x="30201" y="1668"/>
                </a:lnTo>
                <a:lnTo>
                  <a:pt x="30362" y="1560"/>
                </a:lnTo>
                <a:lnTo>
                  <a:pt x="30469" y="1452"/>
                </a:lnTo>
                <a:lnTo>
                  <a:pt x="30549" y="1343"/>
                </a:lnTo>
                <a:lnTo>
                  <a:pt x="30576" y="1235"/>
                </a:lnTo>
                <a:lnTo>
                  <a:pt x="30549" y="1127"/>
                </a:lnTo>
                <a:lnTo>
                  <a:pt x="30522" y="1027"/>
                </a:lnTo>
                <a:lnTo>
                  <a:pt x="30442" y="927"/>
                </a:lnTo>
                <a:lnTo>
                  <a:pt x="30308" y="826"/>
                </a:lnTo>
                <a:lnTo>
                  <a:pt x="30175" y="734"/>
                </a:lnTo>
                <a:lnTo>
                  <a:pt x="30014" y="641"/>
                </a:lnTo>
                <a:lnTo>
                  <a:pt x="29800" y="556"/>
                </a:lnTo>
                <a:lnTo>
                  <a:pt x="29586" y="471"/>
                </a:lnTo>
                <a:lnTo>
                  <a:pt x="29345" y="402"/>
                </a:lnTo>
                <a:lnTo>
                  <a:pt x="29078" y="324"/>
                </a:lnTo>
                <a:lnTo>
                  <a:pt x="28810" y="263"/>
                </a:lnTo>
                <a:lnTo>
                  <a:pt x="28516" y="201"/>
                </a:lnTo>
                <a:lnTo>
                  <a:pt x="28195" y="147"/>
                </a:lnTo>
                <a:lnTo>
                  <a:pt x="27874" y="108"/>
                </a:lnTo>
                <a:lnTo>
                  <a:pt x="27553" y="70"/>
                </a:lnTo>
                <a:lnTo>
                  <a:pt x="27205" y="39"/>
                </a:lnTo>
                <a:lnTo>
                  <a:pt x="26858" y="16"/>
                </a:lnTo>
                <a:lnTo>
                  <a:pt x="2653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4"/>
          <p:cNvSpPr/>
          <p:nvPr/>
        </p:nvSpPr>
        <p:spPr>
          <a:xfrm flipH="1" rot="-5400000">
            <a:off x="-162934" y="839580"/>
            <a:ext cx="716024" cy="390161"/>
          </a:xfrm>
          <a:custGeom>
            <a:rect b="b" l="l" r="r" t="t"/>
            <a:pathLst>
              <a:path extrusionOk="0" h="43472" w="243753">
                <a:moveTo>
                  <a:pt x="5966" y="1"/>
                </a:moveTo>
                <a:lnTo>
                  <a:pt x="5351" y="8"/>
                </a:lnTo>
                <a:lnTo>
                  <a:pt x="4762" y="24"/>
                </a:lnTo>
                <a:lnTo>
                  <a:pt x="4174" y="62"/>
                </a:lnTo>
                <a:lnTo>
                  <a:pt x="3585" y="109"/>
                </a:lnTo>
                <a:lnTo>
                  <a:pt x="3050" y="170"/>
                </a:lnTo>
                <a:lnTo>
                  <a:pt x="2542" y="248"/>
                </a:lnTo>
                <a:lnTo>
                  <a:pt x="2060" y="340"/>
                </a:lnTo>
                <a:lnTo>
                  <a:pt x="1820" y="394"/>
                </a:lnTo>
                <a:lnTo>
                  <a:pt x="1606" y="448"/>
                </a:lnTo>
                <a:lnTo>
                  <a:pt x="1418" y="510"/>
                </a:lnTo>
                <a:lnTo>
                  <a:pt x="1204" y="572"/>
                </a:lnTo>
                <a:lnTo>
                  <a:pt x="1044" y="634"/>
                </a:lnTo>
                <a:lnTo>
                  <a:pt x="857" y="703"/>
                </a:lnTo>
                <a:lnTo>
                  <a:pt x="723" y="773"/>
                </a:lnTo>
                <a:lnTo>
                  <a:pt x="562" y="850"/>
                </a:lnTo>
                <a:lnTo>
                  <a:pt x="455" y="935"/>
                </a:lnTo>
                <a:lnTo>
                  <a:pt x="322" y="1012"/>
                </a:lnTo>
                <a:lnTo>
                  <a:pt x="241" y="1104"/>
                </a:lnTo>
                <a:lnTo>
                  <a:pt x="161" y="1189"/>
                </a:lnTo>
                <a:lnTo>
                  <a:pt x="81" y="1282"/>
                </a:lnTo>
                <a:lnTo>
                  <a:pt x="54" y="1382"/>
                </a:lnTo>
                <a:lnTo>
                  <a:pt x="27" y="1483"/>
                </a:lnTo>
                <a:lnTo>
                  <a:pt x="1" y="1591"/>
                </a:lnTo>
                <a:lnTo>
                  <a:pt x="27" y="1699"/>
                </a:lnTo>
                <a:lnTo>
                  <a:pt x="54" y="1807"/>
                </a:lnTo>
                <a:lnTo>
                  <a:pt x="402" y="2733"/>
                </a:lnTo>
                <a:lnTo>
                  <a:pt x="803" y="3660"/>
                </a:lnTo>
                <a:lnTo>
                  <a:pt x="1285" y="4586"/>
                </a:lnTo>
                <a:lnTo>
                  <a:pt x="1793" y="5513"/>
                </a:lnTo>
                <a:lnTo>
                  <a:pt x="2355" y="6439"/>
                </a:lnTo>
                <a:lnTo>
                  <a:pt x="2970" y="7358"/>
                </a:lnTo>
                <a:lnTo>
                  <a:pt x="3639" y="8276"/>
                </a:lnTo>
                <a:lnTo>
                  <a:pt x="4361" y="9195"/>
                </a:lnTo>
                <a:lnTo>
                  <a:pt x="5110" y="10106"/>
                </a:lnTo>
                <a:lnTo>
                  <a:pt x="5939" y="11017"/>
                </a:lnTo>
                <a:lnTo>
                  <a:pt x="6822" y="11920"/>
                </a:lnTo>
                <a:lnTo>
                  <a:pt x="7732" y="12823"/>
                </a:lnTo>
                <a:lnTo>
                  <a:pt x="8721" y="13719"/>
                </a:lnTo>
                <a:lnTo>
                  <a:pt x="9738" y="14607"/>
                </a:lnTo>
                <a:lnTo>
                  <a:pt x="10808" y="15494"/>
                </a:lnTo>
                <a:lnTo>
                  <a:pt x="11931" y="16374"/>
                </a:lnTo>
                <a:lnTo>
                  <a:pt x="13108" y="17247"/>
                </a:lnTo>
                <a:lnTo>
                  <a:pt x="14339" y="18111"/>
                </a:lnTo>
                <a:lnTo>
                  <a:pt x="15623" y="18968"/>
                </a:lnTo>
                <a:lnTo>
                  <a:pt x="16961" y="19818"/>
                </a:lnTo>
                <a:lnTo>
                  <a:pt x="18325" y="20667"/>
                </a:lnTo>
                <a:lnTo>
                  <a:pt x="19769" y="21500"/>
                </a:lnTo>
                <a:lnTo>
                  <a:pt x="21241" y="22319"/>
                </a:lnTo>
                <a:lnTo>
                  <a:pt x="22765" y="23137"/>
                </a:lnTo>
                <a:lnTo>
                  <a:pt x="24344" y="23940"/>
                </a:lnTo>
                <a:lnTo>
                  <a:pt x="25975" y="24735"/>
                </a:lnTo>
                <a:lnTo>
                  <a:pt x="27661" y="25523"/>
                </a:lnTo>
                <a:lnTo>
                  <a:pt x="29373" y="26295"/>
                </a:lnTo>
                <a:lnTo>
                  <a:pt x="31165" y="27059"/>
                </a:lnTo>
                <a:lnTo>
                  <a:pt x="32075" y="27437"/>
                </a:lnTo>
                <a:lnTo>
                  <a:pt x="32984" y="27808"/>
                </a:lnTo>
                <a:lnTo>
                  <a:pt x="33920" y="28178"/>
                </a:lnTo>
                <a:lnTo>
                  <a:pt x="34857" y="28549"/>
                </a:lnTo>
                <a:lnTo>
                  <a:pt x="35820" y="28912"/>
                </a:lnTo>
                <a:lnTo>
                  <a:pt x="36783" y="29274"/>
                </a:lnTo>
                <a:lnTo>
                  <a:pt x="37772" y="29630"/>
                </a:lnTo>
                <a:lnTo>
                  <a:pt x="38762" y="29985"/>
                </a:lnTo>
                <a:lnTo>
                  <a:pt x="39779" y="30340"/>
                </a:lnTo>
                <a:lnTo>
                  <a:pt x="40795" y="30687"/>
                </a:lnTo>
                <a:lnTo>
                  <a:pt x="41812" y="31027"/>
                </a:lnTo>
                <a:lnTo>
                  <a:pt x="42855" y="31374"/>
                </a:lnTo>
                <a:lnTo>
                  <a:pt x="43925" y="31706"/>
                </a:lnTo>
                <a:lnTo>
                  <a:pt x="44968" y="32038"/>
                </a:lnTo>
                <a:lnTo>
                  <a:pt x="46065" y="32370"/>
                </a:lnTo>
                <a:lnTo>
                  <a:pt x="47162" y="32694"/>
                </a:lnTo>
                <a:lnTo>
                  <a:pt x="48259" y="33019"/>
                </a:lnTo>
                <a:lnTo>
                  <a:pt x="49382" y="33335"/>
                </a:lnTo>
                <a:lnTo>
                  <a:pt x="50506" y="33652"/>
                </a:lnTo>
                <a:lnTo>
                  <a:pt x="51629" y="33960"/>
                </a:lnTo>
                <a:lnTo>
                  <a:pt x="52780" y="34269"/>
                </a:lnTo>
                <a:lnTo>
                  <a:pt x="53957" y="34570"/>
                </a:lnTo>
                <a:lnTo>
                  <a:pt x="55134" y="34871"/>
                </a:lnTo>
                <a:lnTo>
                  <a:pt x="56311" y="35165"/>
                </a:lnTo>
                <a:lnTo>
                  <a:pt x="57514" y="35458"/>
                </a:lnTo>
                <a:lnTo>
                  <a:pt x="58745" y="35744"/>
                </a:lnTo>
                <a:lnTo>
                  <a:pt x="59975" y="36022"/>
                </a:lnTo>
                <a:lnTo>
                  <a:pt x="61206" y="36300"/>
                </a:lnTo>
                <a:lnTo>
                  <a:pt x="62437" y="36570"/>
                </a:lnTo>
                <a:lnTo>
                  <a:pt x="63721" y="36840"/>
                </a:lnTo>
                <a:lnTo>
                  <a:pt x="64978" y="37102"/>
                </a:lnTo>
                <a:lnTo>
                  <a:pt x="66262" y="37365"/>
                </a:lnTo>
                <a:lnTo>
                  <a:pt x="67573" y="37620"/>
                </a:lnTo>
                <a:lnTo>
                  <a:pt x="68883" y="37867"/>
                </a:lnTo>
                <a:lnTo>
                  <a:pt x="70194" y="38114"/>
                </a:lnTo>
                <a:lnTo>
                  <a:pt x="71532" y="38353"/>
                </a:lnTo>
                <a:lnTo>
                  <a:pt x="72869" y="38592"/>
                </a:lnTo>
                <a:lnTo>
                  <a:pt x="74234" y="38824"/>
                </a:lnTo>
                <a:lnTo>
                  <a:pt x="75598" y="39048"/>
                </a:lnTo>
                <a:lnTo>
                  <a:pt x="76989" y="39264"/>
                </a:lnTo>
                <a:lnTo>
                  <a:pt x="78380" y="39480"/>
                </a:lnTo>
                <a:lnTo>
                  <a:pt x="79798" y="39696"/>
                </a:lnTo>
                <a:lnTo>
                  <a:pt x="81215" y="39897"/>
                </a:lnTo>
                <a:lnTo>
                  <a:pt x="82633" y="40098"/>
                </a:lnTo>
                <a:lnTo>
                  <a:pt x="84078" y="40298"/>
                </a:lnTo>
                <a:lnTo>
                  <a:pt x="85522" y="40484"/>
                </a:lnTo>
                <a:lnTo>
                  <a:pt x="86994" y="40669"/>
                </a:lnTo>
                <a:lnTo>
                  <a:pt x="88465" y="40847"/>
                </a:lnTo>
                <a:lnTo>
                  <a:pt x="89963" y="41024"/>
                </a:lnTo>
                <a:lnTo>
                  <a:pt x="91461" y="41194"/>
                </a:lnTo>
                <a:lnTo>
                  <a:pt x="92959" y="41356"/>
                </a:lnTo>
                <a:lnTo>
                  <a:pt x="94484" y="41510"/>
                </a:lnTo>
                <a:lnTo>
                  <a:pt x="96035" y="41665"/>
                </a:lnTo>
                <a:lnTo>
                  <a:pt x="97587" y="41812"/>
                </a:lnTo>
                <a:lnTo>
                  <a:pt x="99138" y="41950"/>
                </a:lnTo>
                <a:lnTo>
                  <a:pt x="100717" y="42082"/>
                </a:lnTo>
                <a:lnTo>
                  <a:pt x="102295" y="42213"/>
                </a:lnTo>
                <a:lnTo>
                  <a:pt x="103873" y="42336"/>
                </a:lnTo>
                <a:lnTo>
                  <a:pt x="105505" y="42452"/>
                </a:lnTo>
                <a:lnTo>
                  <a:pt x="107110" y="42560"/>
                </a:lnTo>
                <a:lnTo>
                  <a:pt x="108742" y="42668"/>
                </a:lnTo>
                <a:lnTo>
                  <a:pt x="110374" y="42761"/>
                </a:lnTo>
                <a:lnTo>
                  <a:pt x="112032" y="42854"/>
                </a:lnTo>
                <a:lnTo>
                  <a:pt x="113691" y="42939"/>
                </a:lnTo>
                <a:lnTo>
                  <a:pt x="115376" y="43024"/>
                </a:lnTo>
                <a:lnTo>
                  <a:pt x="117061" y="43093"/>
                </a:lnTo>
                <a:lnTo>
                  <a:pt x="118773" y="43163"/>
                </a:lnTo>
                <a:lnTo>
                  <a:pt x="120485" y="43224"/>
                </a:lnTo>
                <a:lnTo>
                  <a:pt x="122197" y="43278"/>
                </a:lnTo>
                <a:lnTo>
                  <a:pt x="123936" y="43325"/>
                </a:lnTo>
                <a:lnTo>
                  <a:pt x="125835" y="43371"/>
                </a:lnTo>
                <a:lnTo>
                  <a:pt x="127708" y="43402"/>
                </a:lnTo>
                <a:lnTo>
                  <a:pt x="129581" y="43433"/>
                </a:lnTo>
                <a:lnTo>
                  <a:pt x="131426" y="43456"/>
                </a:lnTo>
                <a:lnTo>
                  <a:pt x="133245" y="43464"/>
                </a:lnTo>
                <a:lnTo>
                  <a:pt x="135064" y="43471"/>
                </a:lnTo>
                <a:lnTo>
                  <a:pt x="136883" y="43471"/>
                </a:lnTo>
                <a:lnTo>
                  <a:pt x="138676" y="43456"/>
                </a:lnTo>
                <a:lnTo>
                  <a:pt x="140441" y="43440"/>
                </a:lnTo>
                <a:lnTo>
                  <a:pt x="142180" y="43410"/>
                </a:lnTo>
                <a:lnTo>
                  <a:pt x="143946" y="43379"/>
                </a:lnTo>
                <a:lnTo>
                  <a:pt x="145658" y="43340"/>
                </a:lnTo>
                <a:lnTo>
                  <a:pt x="147370" y="43286"/>
                </a:lnTo>
                <a:lnTo>
                  <a:pt x="149082" y="43232"/>
                </a:lnTo>
                <a:lnTo>
                  <a:pt x="150767" y="43170"/>
                </a:lnTo>
                <a:lnTo>
                  <a:pt x="152426" y="43101"/>
                </a:lnTo>
                <a:lnTo>
                  <a:pt x="154084" y="43024"/>
                </a:lnTo>
                <a:lnTo>
                  <a:pt x="155716" y="42939"/>
                </a:lnTo>
                <a:lnTo>
                  <a:pt x="157348" y="42846"/>
                </a:lnTo>
                <a:lnTo>
                  <a:pt x="158953" y="42746"/>
                </a:lnTo>
                <a:lnTo>
                  <a:pt x="160531" y="42638"/>
                </a:lnTo>
                <a:lnTo>
                  <a:pt x="162109" y="42529"/>
                </a:lnTo>
                <a:lnTo>
                  <a:pt x="163688" y="42406"/>
                </a:lnTo>
                <a:lnTo>
                  <a:pt x="165212" y="42282"/>
                </a:lnTo>
                <a:lnTo>
                  <a:pt x="166764" y="42151"/>
                </a:lnTo>
                <a:lnTo>
                  <a:pt x="168262" y="42012"/>
                </a:lnTo>
                <a:lnTo>
                  <a:pt x="169787" y="41866"/>
                </a:lnTo>
                <a:lnTo>
                  <a:pt x="171258" y="41711"/>
                </a:lnTo>
                <a:lnTo>
                  <a:pt x="172729" y="41557"/>
                </a:lnTo>
                <a:lnTo>
                  <a:pt x="174201" y="41387"/>
                </a:lnTo>
                <a:lnTo>
                  <a:pt x="175645" y="41217"/>
                </a:lnTo>
                <a:lnTo>
                  <a:pt x="177063" y="41040"/>
                </a:lnTo>
                <a:lnTo>
                  <a:pt x="178481" y="40854"/>
                </a:lnTo>
                <a:lnTo>
                  <a:pt x="179872" y="40669"/>
                </a:lnTo>
                <a:lnTo>
                  <a:pt x="181263" y="40468"/>
                </a:lnTo>
                <a:lnTo>
                  <a:pt x="182627" y="40268"/>
                </a:lnTo>
                <a:lnTo>
                  <a:pt x="183965" y="40059"/>
                </a:lnTo>
                <a:lnTo>
                  <a:pt x="185302" y="39843"/>
                </a:lnTo>
                <a:lnTo>
                  <a:pt x="186640" y="39627"/>
                </a:lnTo>
                <a:lnTo>
                  <a:pt x="187924" y="39403"/>
                </a:lnTo>
                <a:lnTo>
                  <a:pt x="189234" y="39171"/>
                </a:lnTo>
                <a:lnTo>
                  <a:pt x="190492" y="38932"/>
                </a:lnTo>
                <a:lnTo>
                  <a:pt x="191749" y="38693"/>
                </a:lnTo>
                <a:lnTo>
                  <a:pt x="193006" y="38446"/>
                </a:lnTo>
                <a:lnTo>
                  <a:pt x="194237" y="38191"/>
                </a:lnTo>
                <a:lnTo>
                  <a:pt x="195467" y="37928"/>
                </a:lnTo>
                <a:lnTo>
                  <a:pt x="196644" y="37666"/>
                </a:lnTo>
                <a:lnTo>
                  <a:pt x="197848" y="37396"/>
                </a:lnTo>
                <a:lnTo>
                  <a:pt x="198998" y="37126"/>
                </a:lnTo>
                <a:lnTo>
                  <a:pt x="200175" y="36840"/>
                </a:lnTo>
                <a:lnTo>
                  <a:pt x="201299" y="36562"/>
                </a:lnTo>
                <a:lnTo>
                  <a:pt x="202422" y="36269"/>
                </a:lnTo>
                <a:lnTo>
                  <a:pt x="203546" y="35975"/>
                </a:lnTo>
                <a:lnTo>
                  <a:pt x="204643" y="35674"/>
                </a:lnTo>
                <a:lnTo>
                  <a:pt x="205713" y="35373"/>
                </a:lnTo>
                <a:lnTo>
                  <a:pt x="206783" y="35064"/>
                </a:lnTo>
                <a:lnTo>
                  <a:pt x="207826" y="34748"/>
                </a:lnTo>
                <a:lnTo>
                  <a:pt x="208869" y="34431"/>
                </a:lnTo>
                <a:lnTo>
                  <a:pt x="209886" y="34107"/>
                </a:lnTo>
                <a:lnTo>
                  <a:pt x="210902" y="33775"/>
                </a:lnTo>
                <a:lnTo>
                  <a:pt x="211892" y="33443"/>
                </a:lnTo>
                <a:lnTo>
                  <a:pt x="212855" y="33111"/>
                </a:lnTo>
                <a:lnTo>
                  <a:pt x="213818" y="32772"/>
                </a:lnTo>
                <a:lnTo>
                  <a:pt x="214755" y="32424"/>
                </a:lnTo>
                <a:lnTo>
                  <a:pt x="215691" y="32077"/>
                </a:lnTo>
                <a:lnTo>
                  <a:pt x="216600" y="31722"/>
                </a:lnTo>
                <a:lnTo>
                  <a:pt x="217510" y="31367"/>
                </a:lnTo>
                <a:lnTo>
                  <a:pt x="218393" y="31004"/>
                </a:lnTo>
                <a:lnTo>
                  <a:pt x="219249" y="30641"/>
                </a:lnTo>
                <a:lnTo>
                  <a:pt x="220105" y="30270"/>
                </a:lnTo>
                <a:lnTo>
                  <a:pt x="220934" y="29892"/>
                </a:lnTo>
                <a:lnTo>
                  <a:pt x="221763" y="29514"/>
                </a:lnTo>
                <a:lnTo>
                  <a:pt x="222566" y="29135"/>
                </a:lnTo>
                <a:lnTo>
                  <a:pt x="223368" y="28749"/>
                </a:lnTo>
                <a:lnTo>
                  <a:pt x="224144" y="28363"/>
                </a:lnTo>
                <a:lnTo>
                  <a:pt x="224920" y="27970"/>
                </a:lnTo>
                <a:lnTo>
                  <a:pt x="225669" y="27576"/>
                </a:lnTo>
                <a:lnTo>
                  <a:pt x="226391" y="27182"/>
                </a:lnTo>
                <a:lnTo>
                  <a:pt x="227113" y="26781"/>
                </a:lnTo>
                <a:lnTo>
                  <a:pt x="227809" y="26372"/>
                </a:lnTo>
                <a:lnTo>
                  <a:pt x="228504" y="25963"/>
                </a:lnTo>
                <a:lnTo>
                  <a:pt x="229173" y="25553"/>
                </a:lnTo>
                <a:lnTo>
                  <a:pt x="229815" y="25137"/>
                </a:lnTo>
                <a:lnTo>
                  <a:pt x="230457" y="24720"/>
                </a:lnTo>
                <a:lnTo>
                  <a:pt x="231099" y="24303"/>
                </a:lnTo>
                <a:lnTo>
                  <a:pt x="231714" y="23878"/>
                </a:lnTo>
                <a:lnTo>
                  <a:pt x="232303" y="23446"/>
                </a:lnTo>
                <a:lnTo>
                  <a:pt x="232891" y="23021"/>
                </a:lnTo>
                <a:lnTo>
                  <a:pt x="233453" y="22589"/>
                </a:lnTo>
                <a:lnTo>
                  <a:pt x="233988" y="22149"/>
                </a:lnTo>
                <a:lnTo>
                  <a:pt x="234523" y="21717"/>
                </a:lnTo>
                <a:lnTo>
                  <a:pt x="235058" y="21277"/>
                </a:lnTo>
                <a:lnTo>
                  <a:pt x="235566" y="20837"/>
                </a:lnTo>
                <a:lnTo>
                  <a:pt x="236048" y="20389"/>
                </a:lnTo>
                <a:lnTo>
                  <a:pt x="236529" y="19941"/>
                </a:lnTo>
                <a:lnTo>
                  <a:pt x="236984" y="19493"/>
                </a:lnTo>
                <a:lnTo>
                  <a:pt x="237439" y="19038"/>
                </a:lnTo>
                <a:lnTo>
                  <a:pt x="237867" y="18582"/>
                </a:lnTo>
                <a:lnTo>
                  <a:pt x="238268" y="18127"/>
                </a:lnTo>
                <a:lnTo>
                  <a:pt x="238670" y="17671"/>
                </a:lnTo>
                <a:lnTo>
                  <a:pt x="239071" y="17208"/>
                </a:lnTo>
                <a:lnTo>
                  <a:pt x="239419" y="16753"/>
                </a:lnTo>
                <a:lnTo>
                  <a:pt x="239793" y="16282"/>
                </a:lnTo>
                <a:lnTo>
                  <a:pt x="240114" y="15819"/>
                </a:lnTo>
                <a:lnTo>
                  <a:pt x="240756" y="14885"/>
                </a:lnTo>
                <a:lnTo>
                  <a:pt x="241318" y="13935"/>
                </a:lnTo>
                <a:lnTo>
                  <a:pt x="241826" y="12985"/>
                </a:lnTo>
                <a:lnTo>
                  <a:pt x="242281" y="12036"/>
                </a:lnTo>
                <a:lnTo>
                  <a:pt x="242682" y="11071"/>
                </a:lnTo>
                <a:lnTo>
                  <a:pt x="243003" y="10106"/>
                </a:lnTo>
                <a:lnTo>
                  <a:pt x="243271" y="9141"/>
                </a:lnTo>
                <a:lnTo>
                  <a:pt x="243485" y="8168"/>
                </a:lnTo>
                <a:lnTo>
                  <a:pt x="243618" y="7188"/>
                </a:lnTo>
                <a:lnTo>
                  <a:pt x="243725" y="6215"/>
                </a:lnTo>
                <a:lnTo>
                  <a:pt x="243752" y="5235"/>
                </a:lnTo>
                <a:lnTo>
                  <a:pt x="243699" y="4254"/>
                </a:lnTo>
                <a:lnTo>
                  <a:pt x="243672" y="4108"/>
                </a:lnTo>
                <a:lnTo>
                  <a:pt x="243592" y="3976"/>
                </a:lnTo>
                <a:lnTo>
                  <a:pt x="243485" y="3860"/>
                </a:lnTo>
                <a:lnTo>
                  <a:pt x="243351" y="3745"/>
                </a:lnTo>
                <a:lnTo>
                  <a:pt x="243164" y="3644"/>
                </a:lnTo>
                <a:lnTo>
                  <a:pt x="242950" y="3544"/>
                </a:lnTo>
                <a:lnTo>
                  <a:pt x="242709" y="3459"/>
                </a:lnTo>
                <a:lnTo>
                  <a:pt x="242441" y="3390"/>
                </a:lnTo>
                <a:lnTo>
                  <a:pt x="242147" y="3320"/>
                </a:lnTo>
                <a:lnTo>
                  <a:pt x="241826" y="3258"/>
                </a:lnTo>
                <a:lnTo>
                  <a:pt x="241505" y="3212"/>
                </a:lnTo>
                <a:lnTo>
                  <a:pt x="241157" y="3173"/>
                </a:lnTo>
                <a:lnTo>
                  <a:pt x="240810" y="3143"/>
                </a:lnTo>
                <a:lnTo>
                  <a:pt x="240435" y="3119"/>
                </a:lnTo>
                <a:lnTo>
                  <a:pt x="240061" y="3112"/>
                </a:lnTo>
                <a:lnTo>
                  <a:pt x="239686" y="3104"/>
                </a:lnTo>
                <a:lnTo>
                  <a:pt x="239312" y="3112"/>
                </a:lnTo>
                <a:lnTo>
                  <a:pt x="238937" y="3127"/>
                </a:lnTo>
                <a:lnTo>
                  <a:pt x="238589" y="3150"/>
                </a:lnTo>
                <a:lnTo>
                  <a:pt x="238215" y="3181"/>
                </a:lnTo>
                <a:lnTo>
                  <a:pt x="237867" y="3220"/>
                </a:lnTo>
                <a:lnTo>
                  <a:pt x="237519" y="3266"/>
                </a:lnTo>
                <a:lnTo>
                  <a:pt x="237198" y="3328"/>
                </a:lnTo>
                <a:lnTo>
                  <a:pt x="236904" y="3397"/>
                </a:lnTo>
                <a:lnTo>
                  <a:pt x="236610" y="3475"/>
                </a:lnTo>
                <a:lnTo>
                  <a:pt x="236369" y="3559"/>
                </a:lnTo>
                <a:lnTo>
                  <a:pt x="236128" y="3652"/>
                </a:lnTo>
                <a:lnTo>
                  <a:pt x="235941" y="3752"/>
                </a:lnTo>
                <a:lnTo>
                  <a:pt x="235754" y="3860"/>
                </a:lnTo>
                <a:lnTo>
                  <a:pt x="235620" y="3984"/>
                </a:lnTo>
                <a:lnTo>
                  <a:pt x="235540" y="4115"/>
                </a:lnTo>
                <a:lnTo>
                  <a:pt x="235459" y="4254"/>
                </a:lnTo>
                <a:lnTo>
                  <a:pt x="235245" y="5127"/>
                </a:lnTo>
                <a:lnTo>
                  <a:pt x="234951" y="6007"/>
                </a:lnTo>
                <a:lnTo>
                  <a:pt x="234630" y="6879"/>
                </a:lnTo>
                <a:lnTo>
                  <a:pt x="234282" y="7759"/>
                </a:lnTo>
                <a:lnTo>
                  <a:pt x="233881" y="8631"/>
                </a:lnTo>
                <a:lnTo>
                  <a:pt x="233426" y="9504"/>
                </a:lnTo>
                <a:lnTo>
                  <a:pt x="232945" y="10368"/>
                </a:lnTo>
                <a:lnTo>
                  <a:pt x="232437" y="11233"/>
                </a:lnTo>
                <a:lnTo>
                  <a:pt x="231848" y="12098"/>
                </a:lnTo>
                <a:lnTo>
                  <a:pt x="231260" y="12955"/>
                </a:lnTo>
                <a:lnTo>
                  <a:pt x="230591" y="13804"/>
                </a:lnTo>
                <a:lnTo>
                  <a:pt x="229895" y="14653"/>
                </a:lnTo>
                <a:lnTo>
                  <a:pt x="229146" y="15494"/>
                </a:lnTo>
                <a:lnTo>
                  <a:pt x="228371" y="16328"/>
                </a:lnTo>
                <a:lnTo>
                  <a:pt x="227541" y="17162"/>
                </a:lnTo>
                <a:lnTo>
                  <a:pt x="226659" y="17980"/>
                </a:lnTo>
                <a:lnTo>
                  <a:pt x="225749" y="18791"/>
                </a:lnTo>
                <a:lnTo>
                  <a:pt x="224786" y="19601"/>
                </a:lnTo>
                <a:lnTo>
                  <a:pt x="223769" y="20397"/>
                </a:lnTo>
                <a:lnTo>
                  <a:pt x="222699" y="21184"/>
                </a:lnTo>
                <a:lnTo>
                  <a:pt x="221603" y="21964"/>
                </a:lnTo>
                <a:lnTo>
                  <a:pt x="220452" y="22736"/>
                </a:lnTo>
                <a:lnTo>
                  <a:pt x="219249" y="23492"/>
                </a:lnTo>
                <a:lnTo>
                  <a:pt x="217991" y="24241"/>
                </a:lnTo>
                <a:lnTo>
                  <a:pt x="216681" y="24974"/>
                </a:lnTo>
                <a:lnTo>
                  <a:pt x="215343" y="25700"/>
                </a:lnTo>
                <a:lnTo>
                  <a:pt x="214648" y="26055"/>
                </a:lnTo>
                <a:lnTo>
                  <a:pt x="213952" y="26410"/>
                </a:lnTo>
                <a:lnTo>
                  <a:pt x="213230" y="26758"/>
                </a:lnTo>
                <a:lnTo>
                  <a:pt x="212507" y="27105"/>
                </a:lnTo>
                <a:lnTo>
                  <a:pt x="211758" y="27453"/>
                </a:lnTo>
                <a:lnTo>
                  <a:pt x="211009" y="27792"/>
                </a:lnTo>
                <a:lnTo>
                  <a:pt x="210234" y="28132"/>
                </a:lnTo>
                <a:lnTo>
                  <a:pt x="209458" y="28464"/>
                </a:lnTo>
                <a:lnTo>
                  <a:pt x="208655" y="28796"/>
                </a:lnTo>
                <a:lnTo>
                  <a:pt x="207853" y="29120"/>
                </a:lnTo>
                <a:lnTo>
                  <a:pt x="207024" y="29444"/>
                </a:lnTo>
                <a:lnTo>
                  <a:pt x="206194" y="29768"/>
                </a:lnTo>
                <a:lnTo>
                  <a:pt x="205365" y="30077"/>
                </a:lnTo>
                <a:lnTo>
                  <a:pt x="204509" y="30394"/>
                </a:lnTo>
                <a:lnTo>
                  <a:pt x="203626" y="30703"/>
                </a:lnTo>
                <a:lnTo>
                  <a:pt x="202743" y="31004"/>
                </a:lnTo>
                <a:lnTo>
                  <a:pt x="201861" y="31305"/>
                </a:lnTo>
                <a:lnTo>
                  <a:pt x="200951" y="31598"/>
                </a:lnTo>
                <a:lnTo>
                  <a:pt x="200015" y="31891"/>
                </a:lnTo>
                <a:lnTo>
                  <a:pt x="199079" y="32177"/>
                </a:lnTo>
                <a:lnTo>
                  <a:pt x="198142" y="32463"/>
                </a:lnTo>
                <a:lnTo>
                  <a:pt x="197153" y="32741"/>
                </a:lnTo>
                <a:lnTo>
                  <a:pt x="196190" y="33011"/>
                </a:lnTo>
                <a:lnTo>
                  <a:pt x="195200" y="33281"/>
                </a:lnTo>
                <a:lnTo>
                  <a:pt x="194183" y="33544"/>
                </a:lnTo>
                <a:lnTo>
                  <a:pt x="193167" y="33806"/>
                </a:lnTo>
                <a:lnTo>
                  <a:pt x="192150" y="34061"/>
                </a:lnTo>
                <a:lnTo>
                  <a:pt x="191107" y="34316"/>
                </a:lnTo>
                <a:lnTo>
                  <a:pt x="190037" y="34555"/>
                </a:lnTo>
                <a:lnTo>
                  <a:pt x="188967" y="34802"/>
                </a:lnTo>
                <a:lnTo>
                  <a:pt x="187897" y="35033"/>
                </a:lnTo>
                <a:lnTo>
                  <a:pt x="186773" y="35265"/>
                </a:lnTo>
                <a:lnTo>
                  <a:pt x="185677" y="35497"/>
                </a:lnTo>
                <a:lnTo>
                  <a:pt x="184553" y="35713"/>
                </a:lnTo>
                <a:lnTo>
                  <a:pt x="183403" y="35929"/>
                </a:lnTo>
                <a:lnTo>
                  <a:pt x="182253" y="36145"/>
                </a:lnTo>
                <a:lnTo>
                  <a:pt x="181075" y="36346"/>
                </a:lnTo>
                <a:lnTo>
                  <a:pt x="179898" y="36547"/>
                </a:lnTo>
                <a:lnTo>
                  <a:pt x="178695" y="36740"/>
                </a:lnTo>
                <a:lnTo>
                  <a:pt x="177491" y="36933"/>
                </a:lnTo>
                <a:lnTo>
                  <a:pt x="176260" y="37118"/>
                </a:lnTo>
                <a:lnTo>
                  <a:pt x="175003" y="37295"/>
                </a:lnTo>
                <a:lnTo>
                  <a:pt x="173773" y="37465"/>
                </a:lnTo>
                <a:lnTo>
                  <a:pt x="172489" y="37635"/>
                </a:lnTo>
                <a:lnTo>
                  <a:pt x="171205" y="37797"/>
                </a:lnTo>
                <a:lnTo>
                  <a:pt x="169894" y="37952"/>
                </a:lnTo>
                <a:lnTo>
                  <a:pt x="168583" y="38098"/>
                </a:lnTo>
                <a:lnTo>
                  <a:pt x="167272" y="38245"/>
                </a:lnTo>
                <a:lnTo>
                  <a:pt x="165935" y="38384"/>
                </a:lnTo>
                <a:lnTo>
                  <a:pt x="164570" y="38515"/>
                </a:lnTo>
                <a:lnTo>
                  <a:pt x="163179" y="38639"/>
                </a:lnTo>
                <a:lnTo>
                  <a:pt x="161815" y="38762"/>
                </a:lnTo>
                <a:lnTo>
                  <a:pt x="160397" y="38870"/>
                </a:lnTo>
                <a:lnTo>
                  <a:pt x="158979" y="38978"/>
                </a:lnTo>
                <a:lnTo>
                  <a:pt x="157562" y="39079"/>
                </a:lnTo>
                <a:lnTo>
                  <a:pt x="156117" y="39171"/>
                </a:lnTo>
                <a:lnTo>
                  <a:pt x="154646" y="39264"/>
                </a:lnTo>
                <a:lnTo>
                  <a:pt x="153175" y="39341"/>
                </a:lnTo>
                <a:lnTo>
                  <a:pt x="151677" y="39418"/>
                </a:lnTo>
                <a:lnTo>
                  <a:pt x="150179" y="39488"/>
                </a:lnTo>
                <a:lnTo>
                  <a:pt x="148654" y="39550"/>
                </a:lnTo>
                <a:lnTo>
                  <a:pt x="147102" y="39604"/>
                </a:lnTo>
                <a:lnTo>
                  <a:pt x="145551" y="39650"/>
                </a:lnTo>
                <a:lnTo>
                  <a:pt x="143972" y="39689"/>
                </a:lnTo>
                <a:lnTo>
                  <a:pt x="142394" y="39719"/>
                </a:lnTo>
                <a:lnTo>
                  <a:pt x="140789" y="39750"/>
                </a:lnTo>
                <a:lnTo>
                  <a:pt x="139184" y="39766"/>
                </a:lnTo>
                <a:lnTo>
                  <a:pt x="137552" y="39781"/>
                </a:lnTo>
                <a:lnTo>
                  <a:pt x="135894" y="39789"/>
                </a:lnTo>
                <a:lnTo>
                  <a:pt x="134235" y="39781"/>
                </a:lnTo>
                <a:lnTo>
                  <a:pt x="132577" y="39773"/>
                </a:lnTo>
                <a:lnTo>
                  <a:pt x="130865" y="39758"/>
                </a:lnTo>
                <a:lnTo>
                  <a:pt x="129153" y="39735"/>
                </a:lnTo>
                <a:lnTo>
                  <a:pt x="127441" y="39704"/>
                </a:lnTo>
                <a:lnTo>
                  <a:pt x="125702" y="39665"/>
                </a:lnTo>
                <a:lnTo>
                  <a:pt x="123936" y="39619"/>
                </a:lnTo>
                <a:lnTo>
                  <a:pt x="122385" y="39573"/>
                </a:lnTo>
                <a:lnTo>
                  <a:pt x="120833" y="39519"/>
                </a:lnTo>
                <a:lnTo>
                  <a:pt x="119308" y="39457"/>
                </a:lnTo>
                <a:lnTo>
                  <a:pt x="117784" y="39387"/>
                </a:lnTo>
                <a:lnTo>
                  <a:pt x="116286" y="39318"/>
                </a:lnTo>
                <a:lnTo>
                  <a:pt x="114761" y="39241"/>
                </a:lnTo>
                <a:lnTo>
                  <a:pt x="113289" y="39164"/>
                </a:lnTo>
                <a:lnTo>
                  <a:pt x="111791" y="39071"/>
                </a:lnTo>
                <a:lnTo>
                  <a:pt x="110347" y="38978"/>
                </a:lnTo>
                <a:lnTo>
                  <a:pt x="108876" y="38878"/>
                </a:lnTo>
                <a:lnTo>
                  <a:pt x="107431" y="38778"/>
                </a:lnTo>
                <a:lnTo>
                  <a:pt x="105987" y="38662"/>
                </a:lnTo>
                <a:lnTo>
                  <a:pt x="104569" y="38546"/>
                </a:lnTo>
                <a:lnTo>
                  <a:pt x="103151" y="38430"/>
                </a:lnTo>
                <a:lnTo>
                  <a:pt x="101733" y="38299"/>
                </a:lnTo>
                <a:lnTo>
                  <a:pt x="100342" y="38168"/>
                </a:lnTo>
                <a:lnTo>
                  <a:pt x="98951" y="38036"/>
                </a:lnTo>
                <a:lnTo>
                  <a:pt x="97587" y="37890"/>
                </a:lnTo>
                <a:lnTo>
                  <a:pt x="96223" y="37743"/>
                </a:lnTo>
                <a:lnTo>
                  <a:pt x="94858" y="37589"/>
                </a:lnTo>
                <a:lnTo>
                  <a:pt x="93521" y="37434"/>
                </a:lnTo>
                <a:lnTo>
                  <a:pt x="92183" y="37272"/>
                </a:lnTo>
                <a:lnTo>
                  <a:pt x="90872" y="37102"/>
                </a:lnTo>
                <a:lnTo>
                  <a:pt x="89562" y="36933"/>
                </a:lnTo>
                <a:lnTo>
                  <a:pt x="88251" y="36755"/>
                </a:lnTo>
                <a:lnTo>
                  <a:pt x="86967" y="36577"/>
                </a:lnTo>
                <a:lnTo>
                  <a:pt x="85683" y="36392"/>
                </a:lnTo>
                <a:lnTo>
                  <a:pt x="84426" y="36199"/>
                </a:lnTo>
                <a:lnTo>
                  <a:pt x="83168" y="35998"/>
                </a:lnTo>
                <a:lnTo>
                  <a:pt x="81911" y="35805"/>
                </a:lnTo>
                <a:lnTo>
                  <a:pt x="80680" y="35597"/>
                </a:lnTo>
                <a:lnTo>
                  <a:pt x="79450" y="35389"/>
                </a:lnTo>
                <a:lnTo>
                  <a:pt x="78246" y="35172"/>
                </a:lnTo>
                <a:lnTo>
                  <a:pt x="77042" y="34956"/>
                </a:lnTo>
                <a:lnTo>
                  <a:pt x="75839" y="34732"/>
                </a:lnTo>
                <a:lnTo>
                  <a:pt x="74662" y="34509"/>
                </a:lnTo>
                <a:lnTo>
                  <a:pt x="73485" y="34277"/>
                </a:lnTo>
                <a:lnTo>
                  <a:pt x="72334" y="34045"/>
                </a:lnTo>
                <a:lnTo>
                  <a:pt x="71184" y="33806"/>
                </a:lnTo>
                <a:lnTo>
                  <a:pt x="70060" y="33559"/>
                </a:lnTo>
                <a:lnTo>
                  <a:pt x="68910" y="33312"/>
                </a:lnTo>
                <a:lnTo>
                  <a:pt x="67813" y="33057"/>
                </a:lnTo>
                <a:lnTo>
                  <a:pt x="66690" y="32802"/>
                </a:lnTo>
                <a:lnTo>
                  <a:pt x="65593" y="32548"/>
                </a:lnTo>
                <a:lnTo>
                  <a:pt x="64523" y="32285"/>
                </a:lnTo>
                <a:lnTo>
                  <a:pt x="63453" y="32015"/>
                </a:lnTo>
                <a:lnTo>
                  <a:pt x="62383" y="31745"/>
                </a:lnTo>
                <a:lnTo>
                  <a:pt x="61340" y="31475"/>
                </a:lnTo>
                <a:lnTo>
                  <a:pt x="60296" y="31197"/>
                </a:lnTo>
                <a:lnTo>
                  <a:pt x="59253" y="30911"/>
                </a:lnTo>
                <a:lnTo>
                  <a:pt x="58237" y="30625"/>
                </a:lnTo>
                <a:lnTo>
                  <a:pt x="57220" y="30340"/>
                </a:lnTo>
                <a:lnTo>
                  <a:pt x="56230" y="30046"/>
                </a:lnTo>
                <a:lnTo>
                  <a:pt x="55241" y="29753"/>
                </a:lnTo>
                <a:lnTo>
                  <a:pt x="53315" y="29151"/>
                </a:lnTo>
                <a:lnTo>
                  <a:pt x="51415" y="28533"/>
                </a:lnTo>
                <a:lnTo>
                  <a:pt x="49543" y="27908"/>
                </a:lnTo>
                <a:lnTo>
                  <a:pt x="47750" y="27267"/>
                </a:lnTo>
                <a:lnTo>
                  <a:pt x="45985" y="26619"/>
                </a:lnTo>
                <a:lnTo>
                  <a:pt x="44246" y="25955"/>
                </a:lnTo>
                <a:lnTo>
                  <a:pt x="42588" y="25283"/>
                </a:lnTo>
                <a:lnTo>
                  <a:pt x="40956" y="24596"/>
                </a:lnTo>
                <a:lnTo>
                  <a:pt x="39351" y="23901"/>
                </a:lnTo>
                <a:lnTo>
                  <a:pt x="37826" y="23199"/>
                </a:lnTo>
                <a:lnTo>
                  <a:pt x="36328" y="22481"/>
                </a:lnTo>
                <a:lnTo>
                  <a:pt x="34857" y="21755"/>
                </a:lnTo>
                <a:lnTo>
                  <a:pt x="33466" y="21030"/>
                </a:lnTo>
                <a:lnTo>
                  <a:pt x="32101" y="20288"/>
                </a:lnTo>
                <a:lnTo>
                  <a:pt x="30764" y="19540"/>
                </a:lnTo>
                <a:lnTo>
                  <a:pt x="29480" y="18783"/>
                </a:lnTo>
                <a:lnTo>
                  <a:pt x="28249" y="18019"/>
                </a:lnTo>
                <a:lnTo>
                  <a:pt x="27072" y="17247"/>
                </a:lnTo>
                <a:lnTo>
                  <a:pt x="25922" y="16467"/>
                </a:lnTo>
                <a:lnTo>
                  <a:pt x="24825" y="15687"/>
                </a:lnTo>
                <a:lnTo>
                  <a:pt x="23782" y="14892"/>
                </a:lnTo>
                <a:lnTo>
                  <a:pt x="22792" y="14097"/>
                </a:lnTo>
                <a:lnTo>
                  <a:pt x="21829" y="13302"/>
                </a:lnTo>
                <a:lnTo>
                  <a:pt x="20920" y="12499"/>
                </a:lnTo>
                <a:lnTo>
                  <a:pt x="20037" y="11688"/>
                </a:lnTo>
                <a:lnTo>
                  <a:pt x="19208" y="10878"/>
                </a:lnTo>
                <a:lnTo>
                  <a:pt x="18432" y="10060"/>
                </a:lnTo>
                <a:lnTo>
                  <a:pt x="17710" y="9241"/>
                </a:lnTo>
                <a:lnTo>
                  <a:pt x="17014" y="8423"/>
                </a:lnTo>
                <a:lnTo>
                  <a:pt x="16372" y="7597"/>
                </a:lnTo>
                <a:lnTo>
                  <a:pt x="15783" y="6779"/>
                </a:lnTo>
                <a:lnTo>
                  <a:pt x="15222" y="5953"/>
                </a:lnTo>
                <a:lnTo>
                  <a:pt x="14740" y="5119"/>
                </a:lnTo>
                <a:lnTo>
                  <a:pt x="14259" y="4293"/>
                </a:lnTo>
                <a:lnTo>
                  <a:pt x="13857" y="3467"/>
                </a:lnTo>
                <a:lnTo>
                  <a:pt x="13483" y="2641"/>
                </a:lnTo>
                <a:lnTo>
                  <a:pt x="13189" y="1807"/>
                </a:lnTo>
                <a:lnTo>
                  <a:pt x="13135" y="1699"/>
                </a:lnTo>
                <a:lnTo>
                  <a:pt x="13055" y="1591"/>
                </a:lnTo>
                <a:lnTo>
                  <a:pt x="12975" y="1490"/>
                </a:lnTo>
                <a:lnTo>
                  <a:pt x="12868" y="1390"/>
                </a:lnTo>
                <a:lnTo>
                  <a:pt x="12761" y="1290"/>
                </a:lnTo>
                <a:lnTo>
                  <a:pt x="12627" y="1197"/>
                </a:lnTo>
                <a:lnTo>
                  <a:pt x="12493" y="1104"/>
                </a:lnTo>
                <a:lnTo>
                  <a:pt x="12333" y="1020"/>
                </a:lnTo>
                <a:lnTo>
                  <a:pt x="12172" y="935"/>
                </a:lnTo>
                <a:lnTo>
                  <a:pt x="11985" y="857"/>
                </a:lnTo>
                <a:lnTo>
                  <a:pt x="11771" y="780"/>
                </a:lnTo>
                <a:lnTo>
                  <a:pt x="11584" y="711"/>
                </a:lnTo>
                <a:lnTo>
                  <a:pt x="11129" y="572"/>
                </a:lnTo>
                <a:lnTo>
                  <a:pt x="10647" y="456"/>
                </a:lnTo>
                <a:lnTo>
                  <a:pt x="10112" y="348"/>
                </a:lnTo>
                <a:lnTo>
                  <a:pt x="9577" y="255"/>
                </a:lnTo>
                <a:lnTo>
                  <a:pt x="9016" y="178"/>
                </a:lnTo>
                <a:lnTo>
                  <a:pt x="8427" y="116"/>
                </a:lnTo>
                <a:lnTo>
                  <a:pt x="7812" y="62"/>
                </a:lnTo>
                <a:lnTo>
                  <a:pt x="7197" y="31"/>
                </a:lnTo>
                <a:lnTo>
                  <a:pt x="6581" y="8"/>
                </a:lnTo>
                <a:lnTo>
                  <a:pt x="596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4"/>
          <p:cNvSpPr/>
          <p:nvPr/>
        </p:nvSpPr>
        <p:spPr>
          <a:xfrm flipH="1" rot="10800000">
            <a:off x="8242013" y="4476536"/>
            <a:ext cx="901995" cy="427667"/>
          </a:xfrm>
          <a:custGeom>
            <a:rect b="b" l="l" r="r" t="t"/>
            <a:pathLst>
              <a:path extrusionOk="0" h="46714" w="302176">
                <a:moveTo>
                  <a:pt x="39083" y="1"/>
                </a:moveTo>
                <a:lnTo>
                  <a:pt x="38522" y="9"/>
                </a:lnTo>
                <a:lnTo>
                  <a:pt x="37960" y="24"/>
                </a:lnTo>
                <a:lnTo>
                  <a:pt x="37398" y="47"/>
                </a:lnTo>
                <a:lnTo>
                  <a:pt x="36863" y="78"/>
                </a:lnTo>
                <a:lnTo>
                  <a:pt x="36328" y="124"/>
                </a:lnTo>
                <a:lnTo>
                  <a:pt x="35820" y="171"/>
                </a:lnTo>
                <a:lnTo>
                  <a:pt x="35338" y="232"/>
                </a:lnTo>
                <a:lnTo>
                  <a:pt x="34857" y="294"/>
                </a:lnTo>
                <a:lnTo>
                  <a:pt x="34402" y="371"/>
                </a:lnTo>
                <a:lnTo>
                  <a:pt x="33867" y="364"/>
                </a:lnTo>
                <a:lnTo>
                  <a:pt x="33305" y="371"/>
                </a:lnTo>
                <a:lnTo>
                  <a:pt x="32770" y="395"/>
                </a:lnTo>
                <a:lnTo>
                  <a:pt x="32208" y="425"/>
                </a:lnTo>
                <a:lnTo>
                  <a:pt x="31005" y="534"/>
                </a:lnTo>
                <a:lnTo>
                  <a:pt x="29774" y="649"/>
                </a:lnTo>
                <a:lnTo>
                  <a:pt x="28570" y="788"/>
                </a:lnTo>
                <a:lnTo>
                  <a:pt x="27340" y="950"/>
                </a:lnTo>
                <a:lnTo>
                  <a:pt x="26136" y="1120"/>
                </a:lnTo>
                <a:lnTo>
                  <a:pt x="24932" y="1313"/>
                </a:lnTo>
                <a:lnTo>
                  <a:pt x="23729" y="1514"/>
                </a:lnTo>
                <a:lnTo>
                  <a:pt x="22525" y="1738"/>
                </a:lnTo>
                <a:lnTo>
                  <a:pt x="21348" y="1969"/>
                </a:lnTo>
                <a:lnTo>
                  <a:pt x="20197" y="2216"/>
                </a:lnTo>
                <a:lnTo>
                  <a:pt x="19074" y="2471"/>
                </a:lnTo>
                <a:lnTo>
                  <a:pt x="17950" y="2749"/>
                </a:lnTo>
                <a:lnTo>
                  <a:pt x="16854" y="3027"/>
                </a:lnTo>
                <a:lnTo>
                  <a:pt x="15810" y="3320"/>
                </a:lnTo>
                <a:lnTo>
                  <a:pt x="14767" y="3629"/>
                </a:lnTo>
                <a:lnTo>
                  <a:pt x="13777" y="3946"/>
                </a:lnTo>
                <a:lnTo>
                  <a:pt x="12814" y="4262"/>
                </a:lnTo>
                <a:lnTo>
                  <a:pt x="11905" y="4594"/>
                </a:lnTo>
                <a:lnTo>
                  <a:pt x="11022" y="4934"/>
                </a:lnTo>
                <a:lnTo>
                  <a:pt x="10193" y="5281"/>
                </a:lnTo>
                <a:lnTo>
                  <a:pt x="9390" y="5636"/>
                </a:lnTo>
                <a:lnTo>
                  <a:pt x="8668" y="5999"/>
                </a:lnTo>
                <a:lnTo>
                  <a:pt x="7972" y="6362"/>
                </a:lnTo>
                <a:lnTo>
                  <a:pt x="7357" y="6733"/>
                </a:lnTo>
                <a:lnTo>
                  <a:pt x="6795" y="7103"/>
                </a:lnTo>
                <a:lnTo>
                  <a:pt x="6287" y="7481"/>
                </a:lnTo>
                <a:lnTo>
                  <a:pt x="6046" y="7667"/>
                </a:lnTo>
                <a:lnTo>
                  <a:pt x="5832" y="7860"/>
                </a:lnTo>
                <a:lnTo>
                  <a:pt x="5645" y="8053"/>
                </a:lnTo>
                <a:lnTo>
                  <a:pt x="5458" y="8238"/>
                </a:lnTo>
                <a:lnTo>
                  <a:pt x="5297" y="8431"/>
                </a:lnTo>
                <a:lnTo>
                  <a:pt x="5164" y="8624"/>
                </a:lnTo>
                <a:lnTo>
                  <a:pt x="5030" y="8817"/>
                </a:lnTo>
                <a:lnTo>
                  <a:pt x="4923" y="9010"/>
                </a:lnTo>
                <a:lnTo>
                  <a:pt x="4843" y="9203"/>
                </a:lnTo>
                <a:lnTo>
                  <a:pt x="4762" y="9396"/>
                </a:lnTo>
                <a:lnTo>
                  <a:pt x="4736" y="9581"/>
                </a:lnTo>
                <a:lnTo>
                  <a:pt x="4709" y="9774"/>
                </a:lnTo>
                <a:lnTo>
                  <a:pt x="4174" y="9921"/>
                </a:lnTo>
                <a:lnTo>
                  <a:pt x="3666" y="10075"/>
                </a:lnTo>
                <a:lnTo>
                  <a:pt x="3184" y="10237"/>
                </a:lnTo>
                <a:lnTo>
                  <a:pt x="2729" y="10400"/>
                </a:lnTo>
                <a:lnTo>
                  <a:pt x="2301" y="10569"/>
                </a:lnTo>
                <a:lnTo>
                  <a:pt x="1927" y="10747"/>
                </a:lnTo>
                <a:lnTo>
                  <a:pt x="1579" y="10925"/>
                </a:lnTo>
                <a:lnTo>
                  <a:pt x="1231" y="11110"/>
                </a:lnTo>
                <a:lnTo>
                  <a:pt x="964" y="11295"/>
                </a:lnTo>
                <a:lnTo>
                  <a:pt x="696" y="11488"/>
                </a:lnTo>
                <a:lnTo>
                  <a:pt x="482" y="11673"/>
                </a:lnTo>
                <a:lnTo>
                  <a:pt x="322" y="11866"/>
                </a:lnTo>
                <a:lnTo>
                  <a:pt x="161" y="12067"/>
                </a:lnTo>
                <a:lnTo>
                  <a:pt x="81" y="12260"/>
                </a:lnTo>
                <a:lnTo>
                  <a:pt x="27" y="12453"/>
                </a:lnTo>
                <a:lnTo>
                  <a:pt x="1" y="12654"/>
                </a:lnTo>
                <a:lnTo>
                  <a:pt x="27" y="12847"/>
                </a:lnTo>
                <a:lnTo>
                  <a:pt x="108" y="13040"/>
                </a:lnTo>
                <a:lnTo>
                  <a:pt x="241" y="13225"/>
                </a:lnTo>
                <a:lnTo>
                  <a:pt x="402" y="13418"/>
                </a:lnTo>
                <a:lnTo>
                  <a:pt x="616" y="13603"/>
                </a:lnTo>
                <a:lnTo>
                  <a:pt x="883" y="13781"/>
                </a:lnTo>
                <a:lnTo>
                  <a:pt x="1178" y="13958"/>
                </a:lnTo>
                <a:lnTo>
                  <a:pt x="1552" y="14136"/>
                </a:lnTo>
                <a:lnTo>
                  <a:pt x="1980" y="14298"/>
                </a:lnTo>
                <a:lnTo>
                  <a:pt x="2435" y="14460"/>
                </a:lnTo>
                <a:lnTo>
                  <a:pt x="2970" y="14622"/>
                </a:lnTo>
                <a:lnTo>
                  <a:pt x="3559" y="14769"/>
                </a:lnTo>
                <a:lnTo>
                  <a:pt x="4201" y="14908"/>
                </a:lnTo>
                <a:lnTo>
                  <a:pt x="4896" y="15047"/>
                </a:lnTo>
                <a:lnTo>
                  <a:pt x="5645" y="15170"/>
                </a:lnTo>
                <a:lnTo>
                  <a:pt x="6474" y="15286"/>
                </a:lnTo>
                <a:lnTo>
                  <a:pt x="14660" y="16375"/>
                </a:lnTo>
                <a:lnTo>
                  <a:pt x="22846" y="17448"/>
                </a:lnTo>
                <a:lnTo>
                  <a:pt x="31058" y="18513"/>
                </a:lnTo>
                <a:lnTo>
                  <a:pt x="39271" y="19579"/>
                </a:lnTo>
                <a:lnTo>
                  <a:pt x="47510" y="20628"/>
                </a:lnTo>
                <a:lnTo>
                  <a:pt x="55749" y="21678"/>
                </a:lnTo>
                <a:lnTo>
                  <a:pt x="64015" y="22721"/>
                </a:lnTo>
                <a:lnTo>
                  <a:pt x="72281" y="23763"/>
                </a:lnTo>
                <a:lnTo>
                  <a:pt x="80547" y="24789"/>
                </a:lnTo>
                <a:lnTo>
                  <a:pt x="88813" y="25816"/>
                </a:lnTo>
                <a:lnTo>
                  <a:pt x="105398" y="27862"/>
                </a:lnTo>
                <a:lnTo>
                  <a:pt x="121983" y="29885"/>
                </a:lnTo>
                <a:lnTo>
                  <a:pt x="138596" y="31900"/>
                </a:lnTo>
                <a:lnTo>
                  <a:pt x="146728" y="32895"/>
                </a:lnTo>
                <a:lnTo>
                  <a:pt x="154940" y="33907"/>
                </a:lnTo>
                <a:lnTo>
                  <a:pt x="171419" y="35960"/>
                </a:lnTo>
                <a:lnTo>
                  <a:pt x="179685" y="36995"/>
                </a:lnTo>
                <a:lnTo>
                  <a:pt x="188004" y="38021"/>
                </a:lnTo>
                <a:lnTo>
                  <a:pt x="196350" y="39033"/>
                </a:lnTo>
                <a:lnTo>
                  <a:pt x="200550" y="39527"/>
                </a:lnTo>
                <a:lnTo>
                  <a:pt x="204723" y="40021"/>
                </a:lnTo>
                <a:lnTo>
                  <a:pt x="208923" y="40515"/>
                </a:lnTo>
                <a:lnTo>
                  <a:pt x="213123" y="40994"/>
                </a:lnTo>
                <a:lnTo>
                  <a:pt x="217349" y="41472"/>
                </a:lnTo>
                <a:lnTo>
                  <a:pt x="221549" y="41935"/>
                </a:lnTo>
                <a:lnTo>
                  <a:pt x="225776" y="42399"/>
                </a:lnTo>
                <a:lnTo>
                  <a:pt x="230002" y="42846"/>
                </a:lnTo>
                <a:lnTo>
                  <a:pt x="234256" y="43286"/>
                </a:lnTo>
                <a:lnTo>
                  <a:pt x="238482" y="43711"/>
                </a:lnTo>
                <a:lnTo>
                  <a:pt x="242736" y="44128"/>
                </a:lnTo>
                <a:lnTo>
                  <a:pt x="246989" y="44529"/>
                </a:lnTo>
                <a:lnTo>
                  <a:pt x="251242" y="44923"/>
                </a:lnTo>
                <a:lnTo>
                  <a:pt x="255523" y="45301"/>
                </a:lnTo>
                <a:lnTo>
                  <a:pt x="259776" y="45664"/>
                </a:lnTo>
                <a:lnTo>
                  <a:pt x="264056" y="46011"/>
                </a:lnTo>
                <a:lnTo>
                  <a:pt x="268336" y="46336"/>
                </a:lnTo>
                <a:lnTo>
                  <a:pt x="272643" y="46652"/>
                </a:lnTo>
                <a:lnTo>
                  <a:pt x="273312" y="46691"/>
                </a:lnTo>
                <a:lnTo>
                  <a:pt x="273954" y="46714"/>
                </a:lnTo>
                <a:lnTo>
                  <a:pt x="274596" y="46714"/>
                </a:lnTo>
                <a:lnTo>
                  <a:pt x="275211" y="46699"/>
                </a:lnTo>
                <a:lnTo>
                  <a:pt x="275799" y="46668"/>
                </a:lnTo>
                <a:lnTo>
                  <a:pt x="276361" y="46621"/>
                </a:lnTo>
                <a:lnTo>
                  <a:pt x="276896" y="46560"/>
                </a:lnTo>
                <a:lnTo>
                  <a:pt x="277405" y="46482"/>
                </a:lnTo>
                <a:lnTo>
                  <a:pt x="277886" y="46397"/>
                </a:lnTo>
                <a:lnTo>
                  <a:pt x="278341" y="46297"/>
                </a:lnTo>
                <a:lnTo>
                  <a:pt x="278769" y="46189"/>
                </a:lnTo>
                <a:lnTo>
                  <a:pt x="279170" y="46073"/>
                </a:lnTo>
                <a:lnTo>
                  <a:pt x="279518" y="45942"/>
                </a:lnTo>
                <a:lnTo>
                  <a:pt x="279839" y="45811"/>
                </a:lnTo>
                <a:lnTo>
                  <a:pt x="280133" y="45672"/>
                </a:lnTo>
                <a:lnTo>
                  <a:pt x="280374" y="45525"/>
                </a:lnTo>
                <a:lnTo>
                  <a:pt x="280561" y="45371"/>
                </a:lnTo>
                <a:lnTo>
                  <a:pt x="280722" y="45216"/>
                </a:lnTo>
                <a:lnTo>
                  <a:pt x="280855" y="45054"/>
                </a:lnTo>
                <a:lnTo>
                  <a:pt x="280909" y="44892"/>
                </a:lnTo>
                <a:lnTo>
                  <a:pt x="280936" y="44730"/>
                </a:lnTo>
                <a:lnTo>
                  <a:pt x="280909" y="44568"/>
                </a:lnTo>
                <a:lnTo>
                  <a:pt x="280855" y="44413"/>
                </a:lnTo>
                <a:lnTo>
                  <a:pt x="280722" y="44251"/>
                </a:lnTo>
                <a:lnTo>
                  <a:pt x="280561" y="44097"/>
                </a:lnTo>
                <a:lnTo>
                  <a:pt x="280320" y="43943"/>
                </a:lnTo>
                <a:lnTo>
                  <a:pt x="280053" y="43796"/>
                </a:lnTo>
                <a:lnTo>
                  <a:pt x="279705" y="43649"/>
                </a:lnTo>
                <a:lnTo>
                  <a:pt x="279304" y="43518"/>
                </a:lnTo>
                <a:lnTo>
                  <a:pt x="278849" y="43387"/>
                </a:lnTo>
                <a:lnTo>
                  <a:pt x="278314" y="43263"/>
                </a:lnTo>
                <a:lnTo>
                  <a:pt x="277752" y="43155"/>
                </a:lnTo>
                <a:lnTo>
                  <a:pt x="275050" y="42700"/>
                </a:lnTo>
                <a:lnTo>
                  <a:pt x="272375" y="42244"/>
                </a:lnTo>
                <a:lnTo>
                  <a:pt x="269647" y="41804"/>
                </a:lnTo>
                <a:lnTo>
                  <a:pt x="266918" y="41364"/>
                </a:lnTo>
                <a:lnTo>
                  <a:pt x="264163" y="40932"/>
                </a:lnTo>
                <a:lnTo>
                  <a:pt x="261381" y="40507"/>
                </a:lnTo>
                <a:lnTo>
                  <a:pt x="258626" y="40083"/>
                </a:lnTo>
                <a:lnTo>
                  <a:pt x="255817" y="39666"/>
                </a:lnTo>
                <a:lnTo>
                  <a:pt x="255951" y="39550"/>
                </a:lnTo>
                <a:lnTo>
                  <a:pt x="256031" y="39434"/>
                </a:lnTo>
                <a:lnTo>
                  <a:pt x="256111" y="39318"/>
                </a:lnTo>
                <a:lnTo>
                  <a:pt x="256138" y="39203"/>
                </a:lnTo>
                <a:lnTo>
                  <a:pt x="256165" y="39087"/>
                </a:lnTo>
                <a:lnTo>
                  <a:pt x="256191" y="38971"/>
                </a:lnTo>
                <a:lnTo>
                  <a:pt x="256165" y="38855"/>
                </a:lnTo>
                <a:lnTo>
                  <a:pt x="256111" y="38739"/>
                </a:lnTo>
                <a:lnTo>
                  <a:pt x="256058" y="38624"/>
                </a:lnTo>
                <a:lnTo>
                  <a:pt x="255951" y="38515"/>
                </a:lnTo>
                <a:lnTo>
                  <a:pt x="255844" y="38407"/>
                </a:lnTo>
                <a:lnTo>
                  <a:pt x="255710" y="38299"/>
                </a:lnTo>
                <a:lnTo>
                  <a:pt x="255523" y="38191"/>
                </a:lnTo>
                <a:lnTo>
                  <a:pt x="255335" y="38091"/>
                </a:lnTo>
                <a:lnTo>
                  <a:pt x="255095" y="37983"/>
                </a:lnTo>
                <a:lnTo>
                  <a:pt x="254854" y="37890"/>
                </a:lnTo>
                <a:lnTo>
                  <a:pt x="259803" y="38299"/>
                </a:lnTo>
                <a:lnTo>
                  <a:pt x="262264" y="38500"/>
                </a:lnTo>
                <a:lnTo>
                  <a:pt x="264751" y="38701"/>
                </a:lnTo>
                <a:lnTo>
                  <a:pt x="265260" y="38732"/>
                </a:lnTo>
                <a:lnTo>
                  <a:pt x="265741" y="38763"/>
                </a:lnTo>
                <a:lnTo>
                  <a:pt x="266250" y="38786"/>
                </a:lnTo>
                <a:lnTo>
                  <a:pt x="266731" y="38801"/>
                </a:lnTo>
                <a:lnTo>
                  <a:pt x="267239" y="38817"/>
                </a:lnTo>
                <a:lnTo>
                  <a:pt x="268176" y="38817"/>
                </a:lnTo>
                <a:lnTo>
                  <a:pt x="268657" y="38809"/>
                </a:lnTo>
                <a:lnTo>
                  <a:pt x="269139" y="38793"/>
                </a:lnTo>
                <a:lnTo>
                  <a:pt x="269593" y="38778"/>
                </a:lnTo>
                <a:lnTo>
                  <a:pt x="270048" y="38755"/>
                </a:lnTo>
                <a:lnTo>
                  <a:pt x="270503" y="38724"/>
                </a:lnTo>
                <a:lnTo>
                  <a:pt x="270931" y="38693"/>
                </a:lnTo>
                <a:lnTo>
                  <a:pt x="271359" y="38654"/>
                </a:lnTo>
                <a:lnTo>
                  <a:pt x="271814" y="38608"/>
                </a:lnTo>
                <a:lnTo>
                  <a:pt x="272215" y="38562"/>
                </a:lnTo>
                <a:lnTo>
                  <a:pt x="272643" y="38508"/>
                </a:lnTo>
                <a:lnTo>
                  <a:pt x="273044" y="38454"/>
                </a:lnTo>
                <a:lnTo>
                  <a:pt x="273445" y="38392"/>
                </a:lnTo>
                <a:lnTo>
                  <a:pt x="273847" y="38322"/>
                </a:lnTo>
                <a:lnTo>
                  <a:pt x="274596" y="38184"/>
                </a:lnTo>
                <a:lnTo>
                  <a:pt x="275318" y="38021"/>
                </a:lnTo>
                <a:lnTo>
                  <a:pt x="276014" y="37852"/>
                </a:lnTo>
                <a:lnTo>
                  <a:pt x="276656" y="37666"/>
                </a:lnTo>
                <a:lnTo>
                  <a:pt x="277271" y="37473"/>
                </a:lnTo>
                <a:lnTo>
                  <a:pt x="277833" y="37273"/>
                </a:lnTo>
                <a:lnTo>
                  <a:pt x="278341" y="37056"/>
                </a:lnTo>
                <a:lnTo>
                  <a:pt x="278822" y="36833"/>
                </a:lnTo>
                <a:lnTo>
                  <a:pt x="279250" y="36601"/>
                </a:lnTo>
                <a:lnTo>
                  <a:pt x="279625" y="36362"/>
                </a:lnTo>
                <a:lnTo>
                  <a:pt x="279946" y="36122"/>
                </a:lnTo>
                <a:lnTo>
                  <a:pt x="280213" y="35875"/>
                </a:lnTo>
                <a:lnTo>
                  <a:pt x="280427" y="35628"/>
                </a:lnTo>
                <a:lnTo>
                  <a:pt x="280588" y="35373"/>
                </a:lnTo>
                <a:lnTo>
                  <a:pt x="280668" y="35126"/>
                </a:lnTo>
                <a:lnTo>
                  <a:pt x="280722" y="34872"/>
                </a:lnTo>
                <a:lnTo>
                  <a:pt x="280695" y="34748"/>
                </a:lnTo>
                <a:lnTo>
                  <a:pt x="280668" y="34625"/>
                </a:lnTo>
                <a:lnTo>
                  <a:pt x="280641" y="34501"/>
                </a:lnTo>
                <a:lnTo>
                  <a:pt x="280588" y="34378"/>
                </a:lnTo>
                <a:lnTo>
                  <a:pt x="280508" y="34254"/>
                </a:lnTo>
                <a:lnTo>
                  <a:pt x="280427" y="34131"/>
                </a:lnTo>
                <a:lnTo>
                  <a:pt x="280320" y="34015"/>
                </a:lnTo>
                <a:lnTo>
                  <a:pt x="280187" y="33899"/>
                </a:lnTo>
                <a:lnTo>
                  <a:pt x="280053" y="33775"/>
                </a:lnTo>
                <a:lnTo>
                  <a:pt x="279892" y="33660"/>
                </a:lnTo>
                <a:lnTo>
                  <a:pt x="279705" y="33552"/>
                </a:lnTo>
                <a:lnTo>
                  <a:pt x="279518" y="33436"/>
                </a:lnTo>
                <a:lnTo>
                  <a:pt x="280882" y="33590"/>
                </a:lnTo>
                <a:lnTo>
                  <a:pt x="282246" y="33729"/>
                </a:lnTo>
                <a:lnTo>
                  <a:pt x="283637" y="33860"/>
                </a:lnTo>
                <a:lnTo>
                  <a:pt x="285002" y="33976"/>
                </a:lnTo>
                <a:lnTo>
                  <a:pt x="285670" y="34030"/>
                </a:lnTo>
                <a:lnTo>
                  <a:pt x="286366" y="34069"/>
                </a:lnTo>
                <a:lnTo>
                  <a:pt x="287035" y="34115"/>
                </a:lnTo>
                <a:lnTo>
                  <a:pt x="287730" y="34146"/>
                </a:lnTo>
                <a:lnTo>
                  <a:pt x="288399" y="34177"/>
                </a:lnTo>
                <a:lnTo>
                  <a:pt x="289068" y="34200"/>
                </a:lnTo>
                <a:lnTo>
                  <a:pt x="289737" y="34215"/>
                </a:lnTo>
                <a:lnTo>
                  <a:pt x="290405" y="34223"/>
                </a:lnTo>
                <a:lnTo>
                  <a:pt x="291716" y="34223"/>
                </a:lnTo>
                <a:lnTo>
                  <a:pt x="292358" y="34208"/>
                </a:lnTo>
                <a:lnTo>
                  <a:pt x="293000" y="34185"/>
                </a:lnTo>
                <a:lnTo>
                  <a:pt x="293642" y="34161"/>
                </a:lnTo>
                <a:lnTo>
                  <a:pt x="294257" y="34123"/>
                </a:lnTo>
                <a:lnTo>
                  <a:pt x="294873" y="34077"/>
                </a:lnTo>
                <a:lnTo>
                  <a:pt x="295488" y="34015"/>
                </a:lnTo>
                <a:lnTo>
                  <a:pt x="296103" y="33953"/>
                </a:lnTo>
                <a:lnTo>
                  <a:pt x="296692" y="33876"/>
                </a:lnTo>
                <a:lnTo>
                  <a:pt x="297280" y="33791"/>
                </a:lnTo>
                <a:lnTo>
                  <a:pt x="297842" y="33691"/>
                </a:lnTo>
                <a:lnTo>
                  <a:pt x="298431" y="33582"/>
                </a:lnTo>
                <a:lnTo>
                  <a:pt x="298992" y="33467"/>
                </a:lnTo>
                <a:lnTo>
                  <a:pt x="299527" y="33335"/>
                </a:lnTo>
                <a:lnTo>
                  <a:pt x="300062" y="33189"/>
                </a:lnTo>
                <a:lnTo>
                  <a:pt x="300490" y="33057"/>
                </a:lnTo>
                <a:lnTo>
                  <a:pt x="300865" y="32919"/>
                </a:lnTo>
                <a:lnTo>
                  <a:pt x="301186" y="32772"/>
                </a:lnTo>
                <a:lnTo>
                  <a:pt x="301480" y="32617"/>
                </a:lnTo>
                <a:lnTo>
                  <a:pt x="301721" y="32463"/>
                </a:lnTo>
                <a:lnTo>
                  <a:pt x="301881" y="32293"/>
                </a:lnTo>
                <a:lnTo>
                  <a:pt x="302042" y="32131"/>
                </a:lnTo>
                <a:lnTo>
                  <a:pt x="302122" y="31954"/>
                </a:lnTo>
                <a:lnTo>
                  <a:pt x="302176" y="31784"/>
                </a:lnTo>
                <a:lnTo>
                  <a:pt x="302176" y="31614"/>
                </a:lnTo>
                <a:lnTo>
                  <a:pt x="302122" y="31436"/>
                </a:lnTo>
                <a:lnTo>
                  <a:pt x="302015" y="31266"/>
                </a:lnTo>
                <a:lnTo>
                  <a:pt x="301881" y="31097"/>
                </a:lnTo>
                <a:lnTo>
                  <a:pt x="301721" y="30927"/>
                </a:lnTo>
                <a:lnTo>
                  <a:pt x="301480" y="30765"/>
                </a:lnTo>
                <a:lnTo>
                  <a:pt x="301213" y="30610"/>
                </a:lnTo>
                <a:lnTo>
                  <a:pt x="300357" y="30147"/>
                </a:lnTo>
                <a:lnTo>
                  <a:pt x="300062" y="30016"/>
                </a:lnTo>
                <a:lnTo>
                  <a:pt x="299741" y="29885"/>
                </a:lnTo>
                <a:lnTo>
                  <a:pt x="299340" y="29761"/>
                </a:lnTo>
                <a:lnTo>
                  <a:pt x="298912" y="29645"/>
                </a:lnTo>
                <a:lnTo>
                  <a:pt x="298457" y="29537"/>
                </a:lnTo>
                <a:lnTo>
                  <a:pt x="297949" y="29445"/>
                </a:lnTo>
                <a:lnTo>
                  <a:pt x="297414" y="29352"/>
                </a:lnTo>
                <a:lnTo>
                  <a:pt x="296879" y="29275"/>
                </a:lnTo>
                <a:lnTo>
                  <a:pt x="296290" y="29213"/>
                </a:lnTo>
                <a:lnTo>
                  <a:pt x="295729" y="29159"/>
                </a:lnTo>
                <a:lnTo>
                  <a:pt x="295140" y="29128"/>
                </a:lnTo>
                <a:lnTo>
                  <a:pt x="294552" y="29105"/>
                </a:lnTo>
                <a:lnTo>
                  <a:pt x="293963" y="29105"/>
                </a:lnTo>
                <a:lnTo>
                  <a:pt x="293375" y="29113"/>
                </a:lnTo>
                <a:lnTo>
                  <a:pt x="293107" y="29128"/>
                </a:lnTo>
                <a:lnTo>
                  <a:pt x="292813" y="29144"/>
                </a:lnTo>
                <a:lnTo>
                  <a:pt x="292545" y="29167"/>
                </a:lnTo>
                <a:lnTo>
                  <a:pt x="292278" y="29198"/>
                </a:lnTo>
                <a:lnTo>
                  <a:pt x="291021" y="29344"/>
                </a:lnTo>
                <a:lnTo>
                  <a:pt x="290753" y="29383"/>
                </a:lnTo>
                <a:lnTo>
                  <a:pt x="290512" y="29421"/>
                </a:lnTo>
                <a:lnTo>
                  <a:pt x="289095" y="29344"/>
                </a:lnTo>
                <a:lnTo>
                  <a:pt x="287623" y="29244"/>
                </a:lnTo>
                <a:lnTo>
                  <a:pt x="286125" y="29128"/>
                </a:lnTo>
                <a:lnTo>
                  <a:pt x="284600" y="28997"/>
                </a:lnTo>
                <a:lnTo>
                  <a:pt x="283049" y="28858"/>
                </a:lnTo>
                <a:lnTo>
                  <a:pt x="281471" y="28696"/>
                </a:lnTo>
                <a:lnTo>
                  <a:pt x="279866" y="28526"/>
                </a:lnTo>
                <a:lnTo>
                  <a:pt x="278234" y="28341"/>
                </a:lnTo>
                <a:lnTo>
                  <a:pt x="276575" y="28148"/>
                </a:lnTo>
                <a:lnTo>
                  <a:pt x="274917" y="27939"/>
                </a:lnTo>
                <a:lnTo>
                  <a:pt x="273258" y="27731"/>
                </a:lnTo>
                <a:lnTo>
                  <a:pt x="271573" y="27507"/>
                </a:lnTo>
                <a:lnTo>
                  <a:pt x="269888" y="27283"/>
                </a:lnTo>
                <a:lnTo>
                  <a:pt x="268202" y="27051"/>
                </a:lnTo>
                <a:lnTo>
                  <a:pt x="264832" y="26573"/>
                </a:lnTo>
                <a:lnTo>
                  <a:pt x="261488" y="26094"/>
                </a:lnTo>
                <a:lnTo>
                  <a:pt x="258198" y="25608"/>
                </a:lnTo>
                <a:lnTo>
                  <a:pt x="251884" y="24666"/>
                </a:lnTo>
                <a:lnTo>
                  <a:pt x="248888" y="24234"/>
                </a:lnTo>
                <a:lnTo>
                  <a:pt x="246026" y="23832"/>
                </a:lnTo>
                <a:lnTo>
                  <a:pt x="244689" y="23647"/>
                </a:lnTo>
                <a:lnTo>
                  <a:pt x="243351" y="23469"/>
                </a:lnTo>
                <a:lnTo>
                  <a:pt x="242094" y="23307"/>
                </a:lnTo>
                <a:lnTo>
                  <a:pt x="240890" y="23161"/>
                </a:lnTo>
                <a:lnTo>
                  <a:pt x="224037" y="21161"/>
                </a:lnTo>
                <a:lnTo>
                  <a:pt x="207184" y="19177"/>
                </a:lnTo>
                <a:lnTo>
                  <a:pt x="190331" y="17209"/>
                </a:lnTo>
                <a:lnTo>
                  <a:pt x="173425" y="15248"/>
                </a:lnTo>
                <a:lnTo>
                  <a:pt x="157214" y="13364"/>
                </a:lnTo>
                <a:lnTo>
                  <a:pt x="141003" y="11465"/>
                </a:lnTo>
                <a:lnTo>
                  <a:pt x="124792" y="9574"/>
                </a:lnTo>
                <a:lnTo>
                  <a:pt x="108581" y="7674"/>
                </a:lnTo>
                <a:lnTo>
                  <a:pt x="92344" y="5791"/>
                </a:lnTo>
                <a:lnTo>
                  <a:pt x="84238" y="4857"/>
                </a:lnTo>
                <a:lnTo>
                  <a:pt x="76106" y="3923"/>
                </a:lnTo>
                <a:lnTo>
                  <a:pt x="67974" y="2996"/>
                </a:lnTo>
                <a:lnTo>
                  <a:pt x="59815" y="2070"/>
                </a:lnTo>
                <a:lnTo>
                  <a:pt x="51683" y="1159"/>
                </a:lnTo>
                <a:lnTo>
                  <a:pt x="43524" y="256"/>
                </a:lnTo>
                <a:lnTo>
                  <a:pt x="42855" y="186"/>
                </a:lnTo>
                <a:lnTo>
                  <a:pt x="42186" y="124"/>
                </a:lnTo>
                <a:lnTo>
                  <a:pt x="41544" y="78"/>
                </a:lnTo>
                <a:lnTo>
                  <a:pt x="40902" y="47"/>
                </a:lnTo>
                <a:lnTo>
                  <a:pt x="40287" y="16"/>
                </a:lnTo>
                <a:lnTo>
                  <a:pt x="39672" y="9"/>
                </a:lnTo>
                <a:lnTo>
                  <a:pt x="390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4"/>
          <p:cNvSpPr/>
          <p:nvPr/>
        </p:nvSpPr>
        <p:spPr>
          <a:xfrm rot="10800000">
            <a:off x="-107416" y="4665733"/>
            <a:ext cx="784478" cy="583641"/>
          </a:xfrm>
          <a:custGeom>
            <a:rect b="b" l="l" r="r" t="t"/>
            <a:pathLst>
              <a:path extrusionOk="0" h="49980" w="206035">
                <a:moveTo>
                  <a:pt x="13269" y="1"/>
                </a:moveTo>
                <a:lnTo>
                  <a:pt x="12574" y="16"/>
                </a:lnTo>
                <a:lnTo>
                  <a:pt x="11878" y="39"/>
                </a:lnTo>
                <a:lnTo>
                  <a:pt x="11209" y="86"/>
                </a:lnTo>
                <a:lnTo>
                  <a:pt x="10514" y="147"/>
                </a:lnTo>
                <a:lnTo>
                  <a:pt x="9872" y="225"/>
                </a:lnTo>
                <a:lnTo>
                  <a:pt x="9257" y="317"/>
                </a:lnTo>
                <a:lnTo>
                  <a:pt x="8641" y="425"/>
                </a:lnTo>
                <a:lnTo>
                  <a:pt x="8347" y="487"/>
                </a:lnTo>
                <a:lnTo>
                  <a:pt x="8080" y="549"/>
                </a:lnTo>
                <a:lnTo>
                  <a:pt x="7812" y="618"/>
                </a:lnTo>
                <a:lnTo>
                  <a:pt x="7545" y="695"/>
                </a:lnTo>
                <a:lnTo>
                  <a:pt x="7304" y="773"/>
                </a:lnTo>
                <a:lnTo>
                  <a:pt x="7063" y="850"/>
                </a:lnTo>
                <a:lnTo>
                  <a:pt x="6822" y="935"/>
                </a:lnTo>
                <a:lnTo>
                  <a:pt x="6608" y="1027"/>
                </a:lnTo>
                <a:lnTo>
                  <a:pt x="6421" y="1120"/>
                </a:lnTo>
                <a:lnTo>
                  <a:pt x="6207" y="1213"/>
                </a:lnTo>
                <a:lnTo>
                  <a:pt x="6046" y="1313"/>
                </a:lnTo>
                <a:lnTo>
                  <a:pt x="5886" y="1421"/>
                </a:lnTo>
                <a:lnTo>
                  <a:pt x="5725" y="1529"/>
                </a:lnTo>
                <a:lnTo>
                  <a:pt x="5592" y="1645"/>
                </a:lnTo>
                <a:lnTo>
                  <a:pt x="4816" y="2394"/>
                </a:lnTo>
                <a:lnTo>
                  <a:pt x="4094" y="3135"/>
                </a:lnTo>
                <a:lnTo>
                  <a:pt x="3452" y="3868"/>
                </a:lnTo>
                <a:lnTo>
                  <a:pt x="2863" y="4602"/>
                </a:lnTo>
                <a:lnTo>
                  <a:pt x="2301" y="5335"/>
                </a:lnTo>
                <a:lnTo>
                  <a:pt x="1820" y="6061"/>
                </a:lnTo>
                <a:lnTo>
                  <a:pt x="1419" y="6786"/>
                </a:lnTo>
                <a:lnTo>
                  <a:pt x="1044" y="7504"/>
                </a:lnTo>
                <a:lnTo>
                  <a:pt x="723" y="8222"/>
                </a:lnTo>
                <a:lnTo>
                  <a:pt x="482" y="8933"/>
                </a:lnTo>
                <a:lnTo>
                  <a:pt x="268" y="9635"/>
                </a:lnTo>
                <a:lnTo>
                  <a:pt x="135" y="10338"/>
                </a:lnTo>
                <a:lnTo>
                  <a:pt x="28" y="11040"/>
                </a:lnTo>
                <a:lnTo>
                  <a:pt x="1" y="11735"/>
                </a:lnTo>
                <a:lnTo>
                  <a:pt x="28" y="12422"/>
                </a:lnTo>
                <a:lnTo>
                  <a:pt x="81" y="13109"/>
                </a:lnTo>
                <a:lnTo>
                  <a:pt x="188" y="13788"/>
                </a:lnTo>
                <a:lnTo>
                  <a:pt x="375" y="14468"/>
                </a:lnTo>
                <a:lnTo>
                  <a:pt x="589" y="15139"/>
                </a:lnTo>
                <a:lnTo>
                  <a:pt x="857" y="15803"/>
                </a:lnTo>
                <a:lnTo>
                  <a:pt x="1178" y="16467"/>
                </a:lnTo>
                <a:lnTo>
                  <a:pt x="1552" y="17123"/>
                </a:lnTo>
                <a:lnTo>
                  <a:pt x="1954" y="17780"/>
                </a:lnTo>
                <a:lnTo>
                  <a:pt x="2408" y="18420"/>
                </a:lnTo>
                <a:lnTo>
                  <a:pt x="2917" y="19069"/>
                </a:lnTo>
                <a:lnTo>
                  <a:pt x="3478" y="19702"/>
                </a:lnTo>
                <a:lnTo>
                  <a:pt x="4094" y="20335"/>
                </a:lnTo>
                <a:lnTo>
                  <a:pt x="4736" y="20968"/>
                </a:lnTo>
                <a:lnTo>
                  <a:pt x="5431" y="21593"/>
                </a:lnTo>
                <a:lnTo>
                  <a:pt x="6153" y="22211"/>
                </a:lnTo>
                <a:lnTo>
                  <a:pt x="6929" y="22821"/>
                </a:lnTo>
                <a:lnTo>
                  <a:pt x="7759" y="23431"/>
                </a:lnTo>
                <a:lnTo>
                  <a:pt x="8615" y="24033"/>
                </a:lnTo>
                <a:lnTo>
                  <a:pt x="9524" y="24627"/>
                </a:lnTo>
                <a:lnTo>
                  <a:pt x="10460" y="25214"/>
                </a:lnTo>
                <a:lnTo>
                  <a:pt x="11450" y="25801"/>
                </a:lnTo>
                <a:lnTo>
                  <a:pt x="12493" y="26380"/>
                </a:lnTo>
                <a:lnTo>
                  <a:pt x="13537" y="26959"/>
                </a:lnTo>
                <a:lnTo>
                  <a:pt x="14660" y="27522"/>
                </a:lnTo>
                <a:lnTo>
                  <a:pt x="15784" y="28086"/>
                </a:lnTo>
                <a:lnTo>
                  <a:pt x="16987" y="28649"/>
                </a:lnTo>
                <a:lnTo>
                  <a:pt x="18191" y="29197"/>
                </a:lnTo>
                <a:lnTo>
                  <a:pt x="19449" y="29745"/>
                </a:lnTo>
                <a:lnTo>
                  <a:pt x="20733" y="30286"/>
                </a:lnTo>
                <a:lnTo>
                  <a:pt x="22070" y="30819"/>
                </a:lnTo>
                <a:lnTo>
                  <a:pt x="23408" y="31343"/>
                </a:lnTo>
                <a:lnTo>
                  <a:pt x="24799" y="31868"/>
                </a:lnTo>
                <a:lnTo>
                  <a:pt x="26243" y="32378"/>
                </a:lnTo>
                <a:lnTo>
                  <a:pt x="27688" y="32887"/>
                </a:lnTo>
                <a:lnTo>
                  <a:pt x="29186" y="33389"/>
                </a:lnTo>
                <a:lnTo>
                  <a:pt x="30711" y="33891"/>
                </a:lnTo>
                <a:lnTo>
                  <a:pt x="32262" y="34377"/>
                </a:lnTo>
                <a:lnTo>
                  <a:pt x="33840" y="34864"/>
                </a:lnTo>
                <a:lnTo>
                  <a:pt x="35472" y="35335"/>
                </a:lnTo>
                <a:lnTo>
                  <a:pt x="37104" y="35806"/>
                </a:lnTo>
                <a:lnTo>
                  <a:pt x="38789" y="36276"/>
                </a:lnTo>
                <a:lnTo>
                  <a:pt x="40475" y="36732"/>
                </a:lnTo>
                <a:lnTo>
                  <a:pt x="42213" y="37180"/>
                </a:lnTo>
                <a:lnTo>
                  <a:pt x="43979" y="37627"/>
                </a:lnTo>
                <a:lnTo>
                  <a:pt x="45744" y="38060"/>
                </a:lnTo>
                <a:lnTo>
                  <a:pt x="47563" y="38492"/>
                </a:lnTo>
                <a:lnTo>
                  <a:pt x="49382" y="38917"/>
                </a:lnTo>
                <a:lnTo>
                  <a:pt x="51255" y="39326"/>
                </a:lnTo>
                <a:lnTo>
                  <a:pt x="53128" y="39735"/>
                </a:lnTo>
                <a:lnTo>
                  <a:pt x="55054" y="40136"/>
                </a:lnTo>
                <a:lnTo>
                  <a:pt x="56980" y="40538"/>
                </a:lnTo>
                <a:lnTo>
                  <a:pt x="58932" y="40924"/>
                </a:lnTo>
                <a:lnTo>
                  <a:pt x="60885" y="41302"/>
                </a:lnTo>
                <a:lnTo>
                  <a:pt x="62892" y="41673"/>
                </a:lnTo>
                <a:lnTo>
                  <a:pt x="64898" y="42043"/>
                </a:lnTo>
                <a:lnTo>
                  <a:pt x="66931" y="42398"/>
                </a:lnTo>
                <a:lnTo>
                  <a:pt x="68991" y="42746"/>
                </a:lnTo>
                <a:lnTo>
                  <a:pt x="71077" y="43093"/>
                </a:lnTo>
                <a:lnTo>
                  <a:pt x="73164" y="43425"/>
                </a:lnTo>
                <a:lnTo>
                  <a:pt x="75277" y="43757"/>
                </a:lnTo>
                <a:lnTo>
                  <a:pt x="77390" y="44074"/>
                </a:lnTo>
                <a:lnTo>
                  <a:pt x="79557" y="44390"/>
                </a:lnTo>
                <a:lnTo>
                  <a:pt x="81697" y="44691"/>
                </a:lnTo>
                <a:lnTo>
                  <a:pt x="83891" y="44985"/>
                </a:lnTo>
                <a:lnTo>
                  <a:pt x="86084" y="45278"/>
                </a:lnTo>
                <a:lnTo>
                  <a:pt x="88278" y="45556"/>
                </a:lnTo>
                <a:lnTo>
                  <a:pt x="90498" y="45826"/>
                </a:lnTo>
                <a:lnTo>
                  <a:pt x="92718" y="46096"/>
                </a:lnTo>
                <a:lnTo>
                  <a:pt x="94966" y="46351"/>
                </a:lnTo>
                <a:lnTo>
                  <a:pt x="97213" y="46598"/>
                </a:lnTo>
                <a:lnTo>
                  <a:pt x="99486" y="46837"/>
                </a:lnTo>
                <a:lnTo>
                  <a:pt x="101760" y="47069"/>
                </a:lnTo>
                <a:lnTo>
                  <a:pt x="104061" y="47293"/>
                </a:lnTo>
                <a:lnTo>
                  <a:pt x="106361" y="47509"/>
                </a:lnTo>
                <a:lnTo>
                  <a:pt x="108662" y="47710"/>
                </a:lnTo>
                <a:lnTo>
                  <a:pt x="110989" y="47910"/>
                </a:lnTo>
                <a:lnTo>
                  <a:pt x="113290" y="48096"/>
                </a:lnTo>
                <a:lnTo>
                  <a:pt x="115644" y="48281"/>
                </a:lnTo>
                <a:lnTo>
                  <a:pt x="117971" y="48451"/>
                </a:lnTo>
                <a:lnTo>
                  <a:pt x="120298" y="48613"/>
                </a:lnTo>
                <a:lnTo>
                  <a:pt x="122652" y="48767"/>
                </a:lnTo>
                <a:lnTo>
                  <a:pt x="125006" y="48914"/>
                </a:lnTo>
                <a:lnTo>
                  <a:pt x="127360" y="49045"/>
                </a:lnTo>
                <a:lnTo>
                  <a:pt x="129741" y="49176"/>
                </a:lnTo>
                <a:lnTo>
                  <a:pt x="132095" y="49292"/>
                </a:lnTo>
                <a:lnTo>
                  <a:pt x="134476" y="49400"/>
                </a:lnTo>
                <a:lnTo>
                  <a:pt x="136830" y="49501"/>
                </a:lnTo>
                <a:lnTo>
                  <a:pt x="139211" y="49593"/>
                </a:lnTo>
                <a:lnTo>
                  <a:pt x="141592" y="49671"/>
                </a:lnTo>
                <a:lnTo>
                  <a:pt x="143946" y="49740"/>
                </a:lnTo>
                <a:lnTo>
                  <a:pt x="146327" y="49809"/>
                </a:lnTo>
                <a:lnTo>
                  <a:pt x="148707" y="49856"/>
                </a:lnTo>
                <a:lnTo>
                  <a:pt x="151062" y="49902"/>
                </a:lnTo>
                <a:lnTo>
                  <a:pt x="153442" y="49933"/>
                </a:lnTo>
                <a:lnTo>
                  <a:pt x="155796" y="49964"/>
                </a:lnTo>
                <a:lnTo>
                  <a:pt x="158150" y="49979"/>
                </a:lnTo>
                <a:lnTo>
                  <a:pt x="162859" y="49979"/>
                </a:lnTo>
                <a:lnTo>
                  <a:pt x="165213" y="49964"/>
                </a:lnTo>
                <a:lnTo>
                  <a:pt x="167567" y="49941"/>
                </a:lnTo>
                <a:lnTo>
                  <a:pt x="169894" y="49902"/>
                </a:lnTo>
                <a:lnTo>
                  <a:pt x="172221" y="49856"/>
                </a:lnTo>
                <a:lnTo>
                  <a:pt x="174549" y="49802"/>
                </a:lnTo>
                <a:lnTo>
                  <a:pt x="176876" y="49740"/>
                </a:lnTo>
                <a:lnTo>
                  <a:pt x="179176" y="49663"/>
                </a:lnTo>
                <a:lnTo>
                  <a:pt x="181477" y="49578"/>
                </a:lnTo>
                <a:lnTo>
                  <a:pt x="183751" y="49485"/>
                </a:lnTo>
                <a:lnTo>
                  <a:pt x="186051" y="49377"/>
                </a:lnTo>
                <a:lnTo>
                  <a:pt x="188298" y="49261"/>
                </a:lnTo>
                <a:lnTo>
                  <a:pt x="190572" y="49138"/>
                </a:lnTo>
                <a:lnTo>
                  <a:pt x="192819" y="48999"/>
                </a:lnTo>
                <a:lnTo>
                  <a:pt x="195040" y="48852"/>
                </a:lnTo>
                <a:lnTo>
                  <a:pt x="197260" y="48698"/>
                </a:lnTo>
                <a:lnTo>
                  <a:pt x="197982" y="48636"/>
                </a:lnTo>
                <a:lnTo>
                  <a:pt x="198651" y="48574"/>
                </a:lnTo>
                <a:lnTo>
                  <a:pt x="199293" y="48497"/>
                </a:lnTo>
                <a:lnTo>
                  <a:pt x="199908" y="48420"/>
                </a:lnTo>
                <a:lnTo>
                  <a:pt x="200497" y="48335"/>
                </a:lnTo>
                <a:lnTo>
                  <a:pt x="201058" y="48250"/>
                </a:lnTo>
                <a:lnTo>
                  <a:pt x="201567" y="48150"/>
                </a:lnTo>
                <a:lnTo>
                  <a:pt x="202075" y="48049"/>
                </a:lnTo>
                <a:lnTo>
                  <a:pt x="202530" y="47941"/>
                </a:lnTo>
                <a:lnTo>
                  <a:pt x="202958" y="47825"/>
                </a:lnTo>
                <a:lnTo>
                  <a:pt x="203359" y="47710"/>
                </a:lnTo>
                <a:lnTo>
                  <a:pt x="203733" y="47586"/>
                </a:lnTo>
                <a:lnTo>
                  <a:pt x="204081" y="47463"/>
                </a:lnTo>
                <a:lnTo>
                  <a:pt x="204375" y="47331"/>
                </a:lnTo>
                <a:lnTo>
                  <a:pt x="204670" y="47192"/>
                </a:lnTo>
                <a:lnTo>
                  <a:pt x="204937" y="47061"/>
                </a:lnTo>
                <a:lnTo>
                  <a:pt x="205151" y="46914"/>
                </a:lnTo>
                <a:lnTo>
                  <a:pt x="205365" y="46776"/>
                </a:lnTo>
                <a:lnTo>
                  <a:pt x="205526" y="46629"/>
                </a:lnTo>
                <a:lnTo>
                  <a:pt x="205686" y="46482"/>
                </a:lnTo>
                <a:lnTo>
                  <a:pt x="205820" y="46328"/>
                </a:lnTo>
                <a:lnTo>
                  <a:pt x="205900" y="46181"/>
                </a:lnTo>
                <a:lnTo>
                  <a:pt x="205981" y="46027"/>
                </a:lnTo>
                <a:lnTo>
                  <a:pt x="206034" y="45872"/>
                </a:lnTo>
                <a:lnTo>
                  <a:pt x="206034" y="45718"/>
                </a:lnTo>
                <a:lnTo>
                  <a:pt x="206034" y="45564"/>
                </a:lnTo>
                <a:lnTo>
                  <a:pt x="206007" y="45401"/>
                </a:lnTo>
                <a:lnTo>
                  <a:pt x="205954" y="45247"/>
                </a:lnTo>
                <a:lnTo>
                  <a:pt x="205874" y="45093"/>
                </a:lnTo>
                <a:lnTo>
                  <a:pt x="205767" y="44938"/>
                </a:lnTo>
                <a:lnTo>
                  <a:pt x="205660" y="44784"/>
                </a:lnTo>
                <a:lnTo>
                  <a:pt x="205499" y="44629"/>
                </a:lnTo>
                <a:lnTo>
                  <a:pt x="205339" y="44475"/>
                </a:lnTo>
                <a:lnTo>
                  <a:pt x="205151" y="44321"/>
                </a:lnTo>
                <a:lnTo>
                  <a:pt x="204937" y="44174"/>
                </a:lnTo>
                <a:lnTo>
                  <a:pt x="204697" y="44027"/>
                </a:lnTo>
                <a:lnTo>
                  <a:pt x="204456" y="43881"/>
                </a:lnTo>
                <a:lnTo>
                  <a:pt x="204188" y="43742"/>
                </a:lnTo>
                <a:lnTo>
                  <a:pt x="203894" y="43603"/>
                </a:lnTo>
                <a:lnTo>
                  <a:pt x="203573" y="43471"/>
                </a:lnTo>
                <a:lnTo>
                  <a:pt x="203225" y="43340"/>
                </a:lnTo>
                <a:lnTo>
                  <a:pt x="202877" y="43209"/>
                </a:lnTo>
                <a:lnTo>
                  <a:pt x="202503" y="43085"/>
                </a:lnTo>
                <a:lnTo>
                  <a:pt x="202102" y="42962"/>
                </a:lnTo>
                <a:lnTo>
                  <a:pt x="201700" y="42854"/>
                </a:lnTo>
                <a:lnTo>
                  <a:pt x="201272" y="42738"/>
                </a:lnTo>
                <a:lnTo>
                  <a:pt x="200818" y="42638"/>
                </a:lnTo>
                <a:lnTo>
                  <a:pt x="200363" y="42537"/>
                </a:lnTo>
                <a:lnTo>
                  <a:pt x="199855" y="42445"/>
                </a:lnTo>
                <a:lnTo>
                  <a:pt x="199373" y="42352"/>
                </a:lnTo>
                <a:lnTo>
                  <a:pt x="198838" y="42275"/>
                </a:lnTo>
                <a:lnTo>
                  <a:pt x="198330" y="42198"/>
                </a:lnTo>
                <a:lnTo>
                  <a:pt x="197768" y="42128"/>
                </a:lnTo>
                <a:lnTo>
                  <a:pt x="197206" y="42074"/>
                </a:lnTo>
                <a:lnTo>
                  <a:pt x="196618" y="42020"/>
                </a:lnTo>
                <a:lnTo>
                  <a:pt x="196029" y="41974"/>
                </a:lnTo>
                <a:lnTo>
                  <a:pt x="195414" y="41935"/>
                </a:lnTo>
                <a:lnTo>
                  <a:pt x="194799" y="41904"/>
                </a:lnTo>
                <a:lnTo>
                  <a:pt x="194157" y="41881"/>
                </a:lnTo>
                <a:lnTo>
                  <a:pt x="193515" y="41873"/>
                </a:lnTo>
                <a:lnTo>
                  <a:pt x="192846" y="41866"/>
                </a:lnTo>
                <a:lnTo>
                  <a:pt x="192177" y="41873"/>
                </a:lnTo>
                <a:lnTo>
                  <a:pt x="191482" y="41889"/>
                </a:lnTo>
                <a:lnTo>
                  <a:pt x="190786" y="41920"/>
                </a:lnTo>
                <a:lnTo>
                  <a:pt x="188940" y="41989"/>
                </a:lnTo>
                <a:lnTo>
                  <a:pt x="187095" y="42059"/>
                </a:lnTo>
                <a:lnTo>
                  <a:pt x="187790" y="39951"/>
                </a:lnTo>
                <a:lnTo>
                  <a:pt x="188432" y="37851"/>
                </a:lnTo>
                <a:lnTo>
                  <a:pt x="189021" y="35744"/>
                </a:lnTo>
                <a:lnTo>
                  <a:pt x="189529" y="33644"/>
                </a:lnTo>
                <a:lnTo>
                  <a:pt x="189984" y="31536"/>
                </a:lnTo>
                <a:lnTo>
                  <a:pt x="190385" y="29437"/>
                </a:lnTo>
                <a:lnTo>
                  <a:pt x="190733" y="27329"/>
                </a:lnTo>
                <a:lnTo>
                  <a:pt x="191027" y="25222"/>
                </a:lnTo>
                <a:lnTo>
                  <a:pt x="191241" y="23122"/>
                </a:lnTo>
                <a:lnTo>
                  <a:pt x="191401" y="21014"/>
                </a:lnTo>
                <a:lnTo>
                  <a:pt x="191508" y="18907"/>
                </a:lnTo>
                <a:lnTo>
                  <a:pt x="191535" y="16799"/>
                </a:lnTo>
                <a:lnTo>
                  <a:pt x="191535" y="14684"/>
                </a:lnTo>
                <a:lnTo>
                  <a:pt x="191455" y="12576"/>
                </a:lnTo>
                <a:lnTo>
                  <a:pt x="191294" y="10461"/>
                </a:lnTo>
                <a:lnTo>
                  <a:pt x="191107" y="8346"/>
                </a:lnTo>
                <a:lnTo>
                  <a:pt x="191080" y="8215"/>
                </a:lnTo>
                <a:lnTo>
                  <a:pt x="191054" y="8083"/>
                </a:lnTo>
                <a:lnTo>
                  <a:pt x="190973" y="7952"/>
                </a:lnTo>
                <a:lnTo>
                  <a:pt x="190920" y="7821"/>
                </a:lnTo>
                <a:lnTo>
                  <a:pt x="190813" y="7697"/>
                </a:lnTo>
                <a:lnTo>
                  <a:pt x="190706" y="7574"/>
                </a:lnTo>
                <a:lnTo>
                  <a:pt x="190599" y="7450"/>
                </a:lnTo>
                <a:lnTo>
                  <a:pt x="190465" y="7335"/>
                </a:lnTo>
                <a:lnTo>
                  <a:pt x="190305" y="7219"/>
                </a:lnTo>
                <a:lnTo>
                  <a:pt x="190144" y="7103"/>
                </a:lnTo>
                <a:lnTo>
                  <a:pt x="189770" y="6879"/>
                </a:lnTo>
                <a:lnTo>
                  <a:pt x="189342" y="6671"/>
                </a:lnTo>
                <a:lnTo>
                  <a:pt x="188887" y="6470"/>
                </a:lnTo>
                <a:lnTo>
                  <a:pt x="188352" y="6277"/>
                </a:lnTo>
                <a:lnTo>
                  <a:pt x="187817" y="6092"/>
                </a:lnTo>
                <a:lnTo>
                  <a:pt x="187202" y="5922"/>
                </a:lnTo>
                <a:lnTo>
                  <a:pt x="186586" y="5760"/>
                </a:lnTo>
                <a:lnTo>
                  <a:pt x="185918" y="5613"/>
                </a:lnTo>
                <a:lnTo>
                  <a:pt x="185222" y="5474"/>
                </a:lnTo>
                <a:lnTo>
                  <a:pt x="184500" y="5351"/>
                </a:lnTo>
                <a:lnTo>
                  <a:pt x="183751" y="5235"/>
                </a:lnTo>
                <a:lnTo>
                  <a:pt x="182975" y="5134"/>
                </a:lnTo>
                <a:lnTo>
                  <a:pt x="182199" y="5042"/>
                </a:lnTo>
                <a:lnTo>
                  <a:pt x="181397" y="4965"/>
                </a:lnTo>
                <a:lnTo>
                  <a:pt x="180594" y="4895"/>
                </a:lnTo>
                <a:lnTo>
                  <a:pt x="179792" y="4841"/>
                </a:lnTo>
                <a:lnTo>
                  <a:pt x="178962" y="4802"/>
                </a:lnTo>
                <a:lnTo>
                  <a:pt x="178160" y="4779"/>
                </a:lnTo>
                <a:lnTo>
                  <a:pt x="177331" y="4764"/>
                </a:lnTo>
                <a:lnTo>
                  <a:pt x="176528" y="4764"/>
                </a:lnTo>
                <a:lnTo>
                  <a:pt x="175699" y="4779"/>
                </a:lnTo>
                <a:lnTo>
                  <a:pt x="174923" y="4810"/>
                </a:lnTo>
                <a:lnTo>
                  <a:pt x="174147" y="4849"/>
                </a:lnTo>
                <a:lnTo>
                  <a:pt x="173372" y="4911"/>
                </a:lnTo>
                <a:lnTo>
                  <a:pt x="172649" y="4980"/>
                </a:lnTo>
                <a:lnTo>
                  <a:pt x="171927" y="5065"/>
                </a:lnTo>
                <a:lnTo>
                  <a:pt x="171231" y="5165"/>
                </a:lnTo>
                <a:lnTo>
                  <a:pt x="170750" y="5003"/>
                </a:lnTo>
                <a:lnTo>
                  <a:pt x="170215" y="4833"/>
                </a:lnTo>
                <a:lnTo>
                  <a:pt x="169653" y="4679"/>
                </a:lnTo>
                <a:lnTo>
                  <a:pt x="169038" y="4525"/>
                </a:lnTo>
                <a:lnTo>
                  <a:pt x="168583" y="4324"/>
                </a:lnTo>
                <a:lnTo>
                  <a:pt x="168102" y="4139"/>
                </a:lnTo>
                <a:lnTo>
                  <a:pt x="167593" y="3953"/>
                </a:lnTo>
                <a:lnTo>
                  <a:pt x="167032" y="3791"/>
                </a:lnTo>
                <a:lnTo>
                  <a:pt x="166443" y="3637"/>
                </a:lnTo>
                <a:lnTo>
                  <a:pt x="165828" y="3490"/>
                </a:lnTo>
                <a:lnTo>
                  <a:pt x="165186" y="3359"/>
                </a:lnTo>
                <a:lnTo>
                  <a:pt x="164517" y="3243"/>
                </a:lnTo>
                <a:lnTo>
                  <a:pt x="163822" y="3135"/>
                </a:lnTo>
                <a:lnTo>
                  <a:pt x="163099" y="3035"/>
                </a:lnTo>
                <a:lnTo>
                  <a:pt x="162377" y="2957"/>
                </a:lnTo>
                <a:lnTo>
                  <a:pt x="161628" y="2888"/>
                </a:lnTo>
                <a:lnTo>
                  <a:pt x="160879" y="2834"/>
                </a:lnTo>
                <a:lnTo>
                  <a:pt x="160130" y="2788"/>
                </a:lnTo>
                <a:lnTo>
                  <a:pt x="159354" y="2764"/>
                </a:lnTo>
                <a:lnTo>
                  <a:pt x="158578" y="2749"/>
                </a:lnTo>
                <a:lnTo>
                  <a:pt x="157749" y="2649"/>
                </a:lnTo>
                <a:lnTo>
                  <a:pt x="156947" y="2556"/>
                </a:lnTo>
                <a:lnTo>
                  <a:pt x="156117" y="2471"/>
                </a:lnTo>
                <a:lnTo>
                  <a:pt x="155288" y="2394"/>
                </a:lnTo>
                <a:lnTo>
                  <a:pt x="154486" y="2317"/>
                </a:lnTo>
                <a:lnTo>
                  <a:pt x="153656" y="2255"/>
                </a:lnTo>
                <a:lnTo>
                  <a:pt x="152827" y="2185"/>
                </a:lnTo>
                <a:lnTo>
                  <a:pt x="151998" y="2131"/>
                </a:lnTo>
                <a:lnTo>
                  <a:pt x="151169" y="2077"/>
                </a:lnTo>
                <a:lnTo>
                  <a:pt x="150339" y="2031"/>
                </a:lnTo>
                <a:lnTo>
                  <a:pt x="149483" y="1992"/>
                </a:lnTo>
                <a:lnTo>
                  <a:pt x="148654" y="1954"/>
                </a:lnTo>
                <a:lnTo>
                  <a:pt x="147798" y="1923"/>
                </a:lnTo>
                <a:lnTo>
                  <a:pt x="146942" y="1900"/>
                </a:lnTo>
                <a:lnTo>
                  <a:pt x="146086" y="1877"/>
                </a:lnTo>
                <a:lnTo>
                  <a:pt x="145230" y="1861"/>
                </a:lnTo>
                <a:lnTo>
                  <a:pt x="144347" y="1853"/>
                </a:lnTo>
                <a:lnTo>
                  <a:pt x="143491" y="1846"/>
                </a:lnTo>
                <a:lnTo>
                  <a:pt x="142608" y="1846"/>
                </a:lnTo>
                <a:lnTo>
                  <a:pt x="141699" y="1853"/>
                </a:lnTo>
                <a:lnTo>
                  <a:pt x="140816" y="1861"/>
                </a:lnTo>
                <a:lnTo>
                  <a:pt x="139907" y="1877"/>
                </a:lnTo>
                <a:lnTo>
                  <a:pt x="138087" y="1923"/>
                </a:lnTo>
                <a:lnTo>
                  <a:pt x="136215" y="1977"/>
                </a:lnTo>
                <a:lnTo>
                  <a:pt x="134289" y="2062"/>
                </a:lnTo>
                <a:lnTo>
                  <a:pt x="132363" y="2155"/>
                </a:lnTo>
                <a:lnTo>
                  <a:pt x="130357" y="2270"/>
                </a:lnTo>
                <a:lnTo>
                  <a:pt x="129715" y="2317"/>
                </a:lnTo>
                <a:lnTo>
                  <a:pt x="129099" y="2363"/>
                </a:lnTo>
                <a:lnTo>
                  <a:pt x="128511" y="2425"/>
                </a:lnTo>
                <a:lnTo>
                  <a:pt x="127949" y="2494"/>
                </a:lnTo>
                <a:lnTo>
                  <a:pt x="127414" y="2564"/>
                </a:lnTo>
                <a:lnTo>
                  <a:pt x="126879" y="2649"/>
                </a:lnTo>
                <a:lnTo>
                  <a:pt x="126397" y="2734"/>
                </a:lnTo>
                <a:lnTo>
                  <a:pt x="125916" y="2826"/>
                </a:lnTo>
                <a:lnTo>
                  <a:pt x="85068" y="680"/>
                </a:lnTo>
                <a:lnTo>
                  <a:pt x="84399" y="649"/>
                </a:lnTo>
                <a:lnTo>
                  <a:pt x="83730" y="626"/>
                </a:lnTo>
                <a:lnTo>
                  <a:pt x="83088" y="611"/>
                </a:lnTo>
                <a:lnTo>
                  <a:pt x="82446" y="603"/>
                </a:lnTo>
                <a:lnTo>
                  <a:pt x="81831" y="603"/>
                </a:lnTo>
                <a:lnTo>
                  <a:pt x="81216" y="611"/>
                </a:lnTo>
                <a:lnTo>
                  <a:pt x="80627" y="626"/>
                </a:lnTo>
                <a:lnTo>
                  <a:pt x="80039" y="649"/>
                </a:lnTo>
                <a:lnTo>
                  <a:pt x="79477" y="680"/>
                </a:lnTo>
                <a:lnTo>
                  <a:pt x="78915" y="711"/>
                </a:lnTo>
                <a:lnTo>
                  <a:pt x="78380" y="757"/>
                </a:lnTo>
                <a:lnTo>
                  <a:pt x="77845" y="804"/>
                </a:lnTo>
                <a:lnTo>
                  <a:pt x="77337" y="858"/>
                </a:lnTo>
                <a:lnTo>
                  <a:pt x="76829" y="919"/>
                </a:lnTo>
                <a:lnTo>
                  <a:pt x="76347" y="989"/>
                </a:lnTo>
                <a:lnTo>
                  <a:pt x="75892" y="1058"/>
                </a:lnTo>
                <a:lnTo>
                  <a:pt x="75438" y="1135"/>
                </a:lnTo>
                <a:lnTo>
                  <a:pt x="74983" y="1220"/>
                </a:lnTo>
                <a:lnTo>
                  <a:pt x="74582" y="1305"/>
                </a:lnTo>
                <a:lnTo>
                  <a:pt x="74154" y="1398"/>
                </a:lnTo>
                <a:lnTo>
                  <a:pt x="73779" y="1491"/>
                </a:lnTo>
                <a:lnTo>
                  <a:pt x="73405" y="1591"/>
                </a:lnTo>
                <a:lnTo>
                  <a:pt x="73030" y="1699"/>
                </a:lnTo>
                <a:lnTo>
                  <a:pt x="72709" y="1807"/>
                </a:lnTo>
                <a:lnTo>
                  <a:pt x="72361" y="1923"/>
                </a:lnTo>
                <a:lnTo>
                  <a:pt x="72067" y="2039"/>
                </a:lnTo>
                <a:lnTo>
                  <a:pt x="71773" y="2155"/>
                </a:lnTo>
                <a:lnTo>
                  <a:pt x="71505" y="2278"/>
                </a:lnTo>
                <a:lnTo>
                  <a:pt x="71238" y="2402"/>
                </a:lnTo>
                <a:lnTo>
                  <a:pt x="70997" y="2533"/>
                </a:lnTo>
                <a:lnTo>
                  <a:pt x="70783" y="2664"/>
                </a:lnTo>
                <a:lnTo>
                  <a:pt x="70569" y="2795"/>
                </a:lnTo>
                <a:lnTo>
                  <a:pt x="52887" y="1514"/>
                </a:lnTo>
                <a:lnTo>
                  <a:pt x="52191" y="1467"/>
                </a:lnTo>
                <a:lnTo>
                  <a:pt x="51523" y="1437"/>
                </a:lnTo>
                <a:lnTo>
                  <a:pt x="50854" y="1406"/>
                </a:lnTo>
                <a:lnTo>
                  <a:pt x="50185" y="1390"/>
                </a:lnTo>
                <a:lnTo>
                  <a:pt x="49570" y="1383"/>
                </a:lnTo>
                <a:lnTo>
                  <a:pt x="48928" y="1383"/>
                </a:lnTo>
                <a:lnTo>
                  <a:pt x="48312" y="1390"/>
                </a:lnTo>
                <a:lnTo>
                  <a:pt x="47724" y="1406"/>
                </a:lnTo>
                <a:lnTo>
                  <a:pt x="47135" y="1429"/>
                </a:lnTo>
                <a:lnTo>
                  <a:pt x="46574" y="1460"/>
                </a:lnTo>
                <a:lnTo>
                  <a:pt x="46039" y="1498"/>
                </a:lnTo>
                <a:lnTo>
                  <a:pt x="45504" y="1537"/>
                </a:lnTo>
                <a:lnTo>
                  <a:pt x="44969" y="1591"/>
                </a:lnTo>
                <a:lnTo>
                  <a:pt x="44460" y="1653"/>
                </a:lnTo>
                <a:lnTo>
                  <a:pt x="43979" y="1722"/>
                </a:lnTo>
                <a:lnTo>
                  <a:pt x="43524" y="1792"/>
                </a:lnTo>
                <a:lnTo>
                  <a:pt x="43069" y="1869"/>
                </a:lnTo>
                <a:lnTo>
                  <a:pt x="42615" y="1954"/>
                </a:lnTo>
                <a:lnTo>
                  <a:pt x="42187" y="2046"/>
                </a:lnTo>
                <a:lnTo>
                  <a:pt x="41785" y="2139"/>
                </a:lnTo>
                <a:lnTo>
                  <a:pt x="41411" y="2239"/>
                </a:lnTo>
                <a:lnTo>
                  <a:pt x="41036" y="2348"/>
                </a:lnTo>
                <a:lnTo>
                  <a:pt x="40689" y="2456"/>
                </a:lnTo>
                <a:lnTo>
                  <a:pt x="40341" y="2571"/>
                </a:lnTo>
                <a:lnTo>
                  <a:pt x="40020" y="2687"/>
                </a:lnTo>
                <a:lnTo>
                  <a:pt x="39725" y="2811"/>
                </a:lnTo>
                <a:lnTo>
                  <a:pt x="39458" y="2934"/>
                </a:lnTo>
                <a:lnTo>
                  <a:pt x="39190" y="3065"/>
                </a:lnTo>
                <a:lnTo>
                  <a:pt x="38950" y="3204"/>
                </a:lnTo>
                <a:lnTo>
                  <a:pt x="38709" y="3336"/>
                </a:lnTo>
                <a:lnTo>
                  <a:pt x="38522" y="3482"/>
                </a:lnTo>
                <a:lnTo>
                  <a:pt x="38334" y="3621"/>
                </a:lnTo>
                <a:lnTo>
                  <a:pt x="37880" y="3490"/>
                </a:lnTo>
                <a:lnTo>
                  <a:pt x="37398" y="3374"/>
                </a:lnTo>
                <a:lnTo>
                  <a:pt x="36917" y="3258"/>
                </a:lnTo>
                <a:lnTo>
                  <a:pt x="36408" y="3166"/>
                </a:lnTo>
                <a:lnTo>
                  <a:pt x="35900" y="3073"/>
                </a:lnTo>
                <a:lnTo>
                  <a:pt x="35365" y="3004"/>
                </a:lnTo>
                <a:lnTo>
                  <a:pt x="34830" y="2934"/>
                </a:lnTo>
                <a:lnTo>
                  <a:pt x="34268" y="2880"/>
                </a:lnTo>
                <a:lnTo>
                  <a:pt x="33707" y="2834"/>
                </a:lnTo>
                <a:lnTo>
                  <a:pt x="33145" y="2795"/>
                </a:lnTo>
                <a:lnTo>
                  <a:pt x="32583" y="2764"/>
                </a:lnTo>
                <a:lnTo>
                  <a:pt x="31995" y="2749"/>
                </a:lnTo>
                <a:lnTo>
                  <a:pt x="31433" y="2741"/>
                </a:lnTo>
                <a:lnTo>
                  <a:pt x="30844" y="2741"/>
                </a:lnTo>
                <a:lnTo>
                  <a:pt x="30256" y="2757"/>
                </a:lnTo>
                <a:lnTo>
                  <a:pt x="29667" y="2772"/>
                </a:lnTo>
                <a:lnTo>
                  <a:pt x="29106" y="2803"/>
                </a:lnTo>
                <a:lnTo>
                  <a:pt x="28517" y="2834"/>
                </a:lnTo>
                <a:lnTo>
                  <a:pt x="27955" y="2880"/>
                </a:lnTo>
                <a:lnTo>
                  <a:pt x="27367" y="2934"/>
                </a:lnTo>
                <a:lnTo>
                  <a:pt x="26832" y="2988"/>
                </a:lnTo>
                <a:lnTo>
                  <a:pt x="26270" y="3058"/>
                </a:lnTo>
                <a:lnTo>
                  <a:pt x="25735" y="3135"/>
                </a:lnTo>
                <a:lnTo>
                  <a:pt x="25200" y="3220"/>
                </a:lnTo>
                <a:lnTo>
                  <a:pt x="24692" y="3305"/>
                </a:lnTo>
                <a:lnTo>
                  <a:pt x="24183" y="3405"/>
                </a:lnTo>
                <a:lnTo>
                  <a:pt x="23702" y="3505"/>
                </a:lnTo>
                <a:lnTo>
                  <a:pt x="23220" y="3621"/>
                </a:lnTo>
                <a:lnTo>
                  <a:pt x="22766" y="3737"/>
                </a:lnTo>
                <a:lnTo>
                  <a:pt x="22338" y="3861"/>
                </a:lnTo>
                <a:lnTo>
                  <a:pt x="21936" y="3984"/>
                </a:lnTo>
                <a:lnTo>
                  <a:pt x="21535" y="4123"/>
                </a:lnTo>
                <a:lnTo>
                  <a:pt x="21508" y="3197"/>
                </a:lnTo>
                <a:lnTo>
                  <a:pt x="21508" y="2734"/>
                </a:lnTo>
                <a:lnTo>
                  <a:pt x="21535" y="2270"/>
                </a:lnTo>
                <a:lnTo>
                  <a:pt x="21535" y="2147"/>
                </a:lnTo>
                <a:lnTo>
                  <a:pt x="21535" y="2023"/>
                </a:lnTo>
                <a:lnTo>
                  <a:pt x="21482" y="1907"/>
                </a:lnTo>
                <a:lnTo>
                  <a:pt x="21428" y="1792"/>
                </a:lnTo>
                <a:lnTo>
                  <a:pt x="21348" y="1676"/>
                </a:lnTo>
                <a:lnTo>
                  <a:pt x="21268" y="1568"/>
                </a:lnTo>
                <a:lnTo>
                  <a:pt x="21161" y="1467"/>
                </a:lnTo>
                <a:lnTo>
                  <a:pt x="21027" y="1367"/>
                </a:lnTo>
                <a:lnTo>
                  <a:pt x="20893" y="1267"/>
                </a:lnTo>
                <a:lnTo>
                  <a:pt x="20733" y="1174"/>
                </a:lnTo>
                <a:lnTo>
                  <a:pt x="20572" y="1081"/>
                </a:lnTo>
                <a:lnTo>
                  <a:pt x="20385" y="997"/>
                </a:lnTo>
                <a:lnTo>
                  <a:pt x="20198" y="912"/>
                </a:lnTo>
                <a:lnTo>
                  <a:pt x="19984" y="834"/>
                </a:lnTo>
                <a:lnTo>
                  <a:pt x="19770" y="757"/>
                </a:lnTo>
                <a:lnTo>
                  <a:pt x="19529" y="680"/>
                </a:lnTo>
                <a:lnTo>
                  <a:pt x="19288" y="611"/>
                </a:lnTo>
                <a:lnTo>
                  <a:pt x="19021" y="549"/>
                </a:lnTo>
                <a:lnTo>
                  <a:pt x="18486" y="425"/>
                </a:lnTo>
                <a:lnTo>
                  <a:pt x="17924" y="325"/>
                </a:lnTo>
                <a:lnTo>
                  <a:pt x="17308" y="232"/>
                </a:lnTo>
                <a:lnTo>
                  <a:pt x="16666" y="155"/>
                </a:lnTo>
                <a:lnTo>
                  <a:pt x="16024" y="93"/>
                </a:lnTo>
                <a:lnTo>
                  <a:pt x="15356" y="47"/>
                </a:lnTo>
                <a:lnTo>
                  <a:pt x="14660" y="16"/>
                </a:lnTo>
                <a:lnTo>
                  <a:pt x="1396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4"/>
          <p:cNvSpPr/>
          <p:nvPr/>
        </p:nvSpPr>
        <p:spPr>
          <a:xfrm>
            <a:off x="8776275" y="2227325"/>
            <a:ext cx="463975" cy="1248500"/>
          </a:xfrm>
          <a:custGeom>
            <a:rect b="b" l="l" r="r" t="t"/>
            <a:pathLst>
              <a:path extrusionOk="0" h="49940" w="18559">
                <a:moveTo>
                  <a:pt x="15276" y="0"/>
                </a:moveTo>
                <a:lnTo>
                  <a:pt x="15201" y="7"/>
                </a:lnTo>
                <a:lnTo>
                  <a:pt x="15126" y="22"/>
                </a:lnTo>
                <a:lnTo>
                  <a:pt x="14663" y="143"/>
                </a:lnTo>
                <a:lnTo>
                  <a:pt x="14213" y="279"/>
                </a:lnTo>
                <a:lnTo>
                  <a:pt x="13767" y="429"/>
                </a:lnTo>
                <a:lnTo>
                  <a:pt x="13322" y="587"/>
                </a:lnTo>
                <a:lnTo>
                  <a:pt x="12889" y="766"/>
                </a:lnTo>
                <a:lnTo>
                  <a:pt x="12461" y="952"/>
                </a:lnTo>
                <a:lnTo>
                  <a:pt x="12039" y="1152"/>
                </a:lnTo>
                <a:lnTo>
                  <a:pt x="11623" y="1367"/>
                </a:lnTo>
                <a:lnTo>
                  <a:pt x="11213" y="1596"/>
                </a:lnTo>
                <a:lnTo>
                  <a:pt x="10808" y="1832"/>
                </a:lnTo>
                <a:lnTo>
                  <a:pt x="10409" y="2083"/>
                </a:lnTo>
                <a:lnTo>
                  <a:pt x="10016" y="2340"/>
                </a:lnTo>
                <a:lnTo>
                  <a:pt x="9629" y="2612"/>
                </a:lnTo>
                <a:lnTo>
                  <a:pt x="9254" y="2899"/>
                </a:lnTo>
                <a:lnTo>
                  <a:pt x="8884" y="3192"/>
                </a:lnTo>
                <a:lnTo>
                  <a:pt x="8514" y="3500"/>
                </a:lnTo>
                <a:lnTo>
                  <a:pt x="8155" y="3815"/>
                </a:lnTo>
                <a:lnTo>
                  <a:pt x="7803" y="4144"/>
                </a:lnTo>
                <a:lnTo>
                  <a:pt x="7462" y="4480"/>
                </a:lnTo>
                <a:lnTo>
                  <a:pt x="7121" y="4824"/>
                </a:lnTo>
                <a:lnTo>
                  <a:pt x="6791" y="5182"/>
                </a:lnTo>
                <a:lnTo>
                  <a:pt x="6468" y="5547"/>
                </a:lnTo>
                <a:lnTo>
                  <a:pt x="6150" y="5926"/>
                </a:lnTo>
                <a:lnTo>
                  <a:pt x="5838" y="6305"/>
                </a:lnTo>
                <a:lnTo>
                  <a:pt x="5537" y="6699"/>
                </a:lnTo>
                <a:lnTo>
                  <a:pt x="5242" y="7100"/>
                </a:lnTo>
                <a:lnTo>
                  <a:pt x="4953" y="7515"/>
                </a:lnTo>
                <a:lnTo>
                  <a:pt x="4676" y="7930"/>
                </a:lnTo>
                <a:lnTo>
                  <a:pt x="4399" y="8352"/>
                </a:lnTo>
                <a:lnTo>
                  <a:pt x="4138" y="8789"/>
                </a:lnTo>
                <a:lnTo>
                  <a:pt x="3878" y="9232"/>
                </a:lnTo>
                <a:lnTo>
                  <a:pt x="3630" y="9676"/>
                </a:lnTo>
                <a:lnTo>
                  <a:pt x="3387" y="10134"/>
                </a:lnTo>
                <a:lnTo>
                  <a:pt x="3150" y="10592"/>
                </a:lnTo>
                <a:lnTo>
                  <a:pt x="2925" y="11064"/>
                </a:lnTo>
                <a:lnTo>
                  <a:pt x="2705" y="11537"/>
                </a:lnTo>
                <a:lnTo>
                  <a:pt x="2497" y="12016"/>
                </a:lnTo>
                <a:lnTo>
                  <a:pt x="2295" y="12503"/>
                </a:lnTo>
                <a:lnTo>
                  <a:pt x="2098" y="12997"/>
                </a:lnTo>
                <a:lnTo>
                  <a:pt x="1913" y="13491"/>
                </a:lnTo>
                <a:lnTo>
                  <a:pt x="1734" y="13999"/>
                </a:lnTo>
                <a:lnTo>
                  <a:pt x="1561" y="14507"/>
                </a:lnTo>
                <a:lnTo>
                  <a:pt x="1399" y="15015"/>
                </a:lnTo>
                <a:lnTo>
                  <a:pt x="1249" y="15530"/>
                </a:lnTo>
                <a:lnTo>
                  <a:pt x="1104" y="16053"/>
                </a:lnTo>
                <a:lnTo>
                  <a:pt x="965" y="16582"/>
                </a:lnTo>
                <a:lnTo>
                  <a:pt x="838" y="17112"/>
                </a:lnTo>
                <a:lnTo>
                  <a:pt x="723" y="17641"/>
                </a:lnTo>
                <a:lnTo>
                  <a:pt x="613" y="18178"/>
                </a:lnTo>
                <a:lnTo>
                  <a:pt x="509" y="18722"/>
                </a:lnTo>
                <a:lnTo>
                  <a:pt x="416" y="19266"/>
                </a:lnTo>
                <a:lnTo>
                  <a:pt x="335" y="19810"/>
                </a:lnTo>
                <a:lnTo>
                  <a:pt x="260" y="20354"/>
                </a:lnTo>
                <a:lnTo>
                  <a:pt x="197" y="20905"/>
                </a:lnTo>
                <a:lnTo>
                  <a:pt x="139" y="21463"/>
                </a:lnTo>
                <a:lnTo>
                  <a:pt x="93" y="22014"/>
                </a:lnTo>
                <a:lnTo>
                  <a:pt x="52" y="22572"/>
                </a:lnTo>
                <a:lnTo>
                  <a:pt x="29" y="23131"/>
                </a:lnTo>
                <a:lnTo>
                  <a:pt x="6" y="23689"/>
                </a:lnTo>
                <a:lnTo>
                  <a:pt x="0" y="24247"/>
                </a:lnTo>
                <a:lnTo>
                  <a:pt x="0" y="24805"/>
                </a:lnTo>
                <a:lnTo>
                  <a:pt x="6" y="25371"/>
                </a:lnTo>
                <a:lnTo>
                  <a:pt x="29" y="25929"/>
                </a:lnTo>
                <a:lnTo>
                  <a:pt x="58" y="26494"/>
                </a:lnTo>
                <a:lnTo>
                  <a:pt x="93" y="27031"/>
                </a:lnTo>
                <a:lnTo>
                  <a:pt x="139" y="27568"/>
                </a:lnTo>
                <a:lnTo>
                  <a:pt x="191" y="28112"/>
                </a:lnTo>
                <a:lnTo>
                  <a:pt x="255" y="28656"/>
                </a:lnTo>
                <a:lnTo>
                  <a:pt x="324" y="29200"/>
                </a:lnTo>
                <a:lnTo>
                  <a:pt x="399" y="29744"/>
                </a:lnTo>
                <a:lnTo>
                  <a:pt x="486" y="30295"/>
                </a:lnTo>
                <a:lnTo>
                  <a:pt x="578" y="30839"/>
                </a:lnTo>
                <a:lnTo>
                  <a:pt x="682" y="31382"/>
                </a:lnTo>
                <a:lnTo>
                  <a:pt x="792" y="31934"/>
                </a:lnTo>
                <a:lnTo>
                  <a:pt x="913" y="32477"/>
                </a:lnTo>
                <a:lnTo>
                  <a:pt x="1035" y="33021"/>
                </a:lnTo>
                <a:lnTo>
                  <a:pt x="1173" y="33565"/>
                </a:lnTo>
                <a:lnTo>
                  <a:pt x="1312" y="34102"/>
                </a:lnTo>
                <a:lnTo>
                  <a:pt x="1462" y="34639"/>
                </a:lnTo>
                <a:lnTo>
                  <a:pt x="1619" y="35176"/>
                </a:lnTo>
                <a:lnTo>
                  <a:pt x="1786" y="35705"/>
                </a:lnTo>
                <a:lnTo>
                  <a:pt x="1960" y="36235"/>
                </a:lnTo>
                <a:lnTo>
                  <a:pt x="2139" y="36757"/>
                </a:lnTo>
                <a:lnTo>
                  <a:pt x="2329" y="37272"/>
                </a:lnTo>
                <a:lnTo>
                  <a:pt x="2526" y="37788"/>
                </a:lnTo>
                <a:lnTo>
                  <a:pt x="2728" y="38303"/>
                </a:lnTo>
                <a:lnTo>
                  <a:pt x="2942" y="38804"/>
                </a:lnTo>
                <a:lnTo>
                  <a:pt x="3162" y="39298"/>
                </a:lnTo>
                <a:lnTo>
                  <a:pt x="3387" y="39792"/>
                </a:lnTo>
                <a:lnTo>
                  <a:pt x="3618" y="40278"/>
                </a:lnTo>
                <a:lnTo>
                  <a:pt x="3861" y="40751"/>
                </a:lnTo>
                <a:lnTo>
                  <a:pt x="4110" y="41223"/>
                </a:lnTo>
                <a:lnTo>
                  <a:pt x="4370" y="41688"/>
                </a:lnTo>
                <a:lnTo>
                  <a:pt x="4630" y="42139"/>
                </a:lnTo>
                <a:lnTo>
                  <a:pt x="4901" y="42583"/>
                </a:lnTo>
                <a:lnTo>
                  <a:pt x="5179" y="43019"/>
                </a:lnTo>
                <a:lnTo>
                  <a:pt x="5462" y="43449"/>
                </a:lnTo>
                <a:lnTo>
                  <a:pt x="5757" y="43864"/>
                </a:lnTo>
                <a:lnTo>
                  <a:pt x="6057" y="44265"/>
                </a:lnTo>
                <a:lnTo>
                  <a:pt x="6364" y="44665"/>
                </a:lnTo>
                <a:lnTo>
                  <a:pt x="6676" y="45045"/>
                </a:lnTo>
                <a:lnTo>
                  <a:pt x="6994" y="45417"/>
                </a:lnTo>
                <a:lnTo>
                  <a:pt x="7323" y="45782"/>
                </a:lnTo>
                <a:lnTo>
                  <a:pt x="7653" y="46133"/>
                </a:lnTo>
                <a:lnTo>
                  <a:pt x="7994" y="46469"/>
                </a:lnTo>
                <a:lnTo>
                  <a:pt x="8346" y="46791"/>
                </a:lnTo>
                <a:lnTo>
                  <a:pt x="8699" y="47099"/>
                </a:lnTo>
                <a:lnTo>
                  <a:pt x="9057" y="47392"/>
                </a:lnTo>
                <a:lnTo>
                  <a:pt x="9427" y="47678"/>
                </a:lnTo>
                <a:lnTo>
                  <a:pt x="9803" y="47943"/>
                </a:lnTo>
                <a:lnTo>
                  <a:pt x="9993" y="48072"/>
                </a:lnTo>
                <a:lnTo>
                  <a:pt x="10184" y="48194"/>
                </a:lnTo>
                <a:lnTo>
                  <a:pt x="10375" y="48315"/>
                </a:lnTo>
                <a:lnTo>
                  <a:pt x="10571" y="48430"/>
                </a:lnTo>
                <a:lnTo>
                  <a:pt x="10768" y="48544"/>
                </a:lnTo>
                <a:lnTo>
                  <a:pt x="10964" y="48652"/>
                </a:lnTo>
                <a:lnTo>
                  <a:pt x="11167" y="48759"/>
                </a:lnTo>
                <a:lnTo>
                  <a:pt x="11369" y="48859"/>
                </a:lnTo>
                <a:lnTo>
                  <a:pt x="11571" y="48952"/>
                </a:lnTo>
                <a:lnTo>
                  <a:pt x="11773" y="49045"/>
                </a:lnTo>
                <a:lnTo>
                  <a:pt x="11982" y="49138"/>
                </a:lnTo>
                <a:lnTo>
                  <a:pt x="12190" y="49217"/>
                </a:lnTo>
                <a:lnTo>
                  <a:pt x="12398" y="49296"/>
                </a:lnTo>
                <a:lnTo>
                  <a:pt x="12606" y="49375"/>
                </a:lnTo>
                <a:lnTo>
                  <a:pt x="12820" y="49446"/>
                </a:lnTo>
                <a:lnTo>
                  <a:pt x="13033" y="49511"/>
                </a:lnTo>
                <a:lnTo>
                  <a:pt x="13247" y="49568"/>
                </a:lnTo>
                <a:lnTo>
                  <a:pt x="13467" y="49625"/>
                </a:lnTo>
                <a:lnTo>
                  <a:pt x="13687" y="49682"/>
                </a:lnTo>
                <a:lnTo>
                  <a:pt x="13906" y="49725"/>
                </a:lnTo>
                <a:lnTo>
                  <a:pt x="14126" y="49768"/>
                </a:lnTo>
                <a:lnTo>
                  <a:pt x="14351" y="49811"/>
                </a:lnTo>
                <a:lnTo>
                  <a:pt x="14577" y="49840"/>
                </a:lnTo>
                <a:lnTo>
                  <a:pt x="14802" y="49868"/>
                </a:lnTo>
                <a:lnTo>
                  <a:pt x="15033" y="49897"/>
                </a:lnTo>
                <a:lnTo>
                  <a:pt x="15259" y="49911"/>
                </a:lnTo>
                <a:lnTo>
                  <a:pt x="15490" y="49926"/>
                </a:lnTo>
                <a:lnTo>
                  <a:pt x="15727" y="49933"/>
                </a:lnTo>
                <a:lnTo>
                  <a:pt x="15958" y="49940"/>
                </a:lnTo>
                <a:lnTo>
                  <a:pt x="16195" y="49940"/>
                </a:lnTo>
                <a:lnTo>
                  <a:pt x="16432" y="49933"/>
                </a:lnTo>
                <a:lnTo>
                  <a:pt x="16669" y="49918"/>
                </a:lnTo>
                <a:lnTo>
                  <a:pt x="16912" y="49904"/>
                </a:lnTo>
                <a:lnTo>
                  <a:pt x="17154" y="49876"/>
                </a:lnTo>
                <a:lnTo>
                  <a:pt x="17397" y="49854"/>
                </a:lnTo>
                <a:lnTo>
                  <a:pt x="17640" y="49818"/>
                </a:lnTo>
                <a:lnTo>
                  <a:pt x="17750" y="49797"/>
                </a:lnTo>
                <a:lnTo>
                  <a:pt x="17854" y="49761"/>
                </a:lnTo>
                <a:lnTo>
                  <a:pt x="17946" y="49718"/>
                </a:lnTo>
                <a:lnTo>
                  <a:pt x="18033" y="49661"/>
                </a:lnTo>
                <a:lnTo>
                  <a:pt x="18114" y="49604"/>
                </a:lnTo>
                <a:lnTo>
                  <a:pt x="18189" y="49532"/>
                </a:lnTo>
                <a:lnTo>
                  <a:pt x="18258" y="49453"/>
                </a:lnTo>
                <a:lnTo>
                  <a:pt x="18322" y="49367"/>
                </a:lnTo>
                <a:lnTo>
                  <a:pt x="18374" y="49282"/>
                </a:lnTo>
                <a:lnTo>
                  <a:pt x="18420" y="49188"/>
                </a:lnTo>
                <a:lnTo>
                  <a:pt x="18461" y="49088"/>
                </a:lnTo>
                <a:lnTo>
                  <a:pt x="18495" y="48981"/>
                </a:lnTo>
                <a:lnTo>
                  <a:pt x="18524" y="48881"/>
                </a:lnTo>
                <a:lnTo>
                  <a:pt x="18542" y="48773"/>
                </a:lnTo>
                <a:lnTo>
                  <a:pt x="18553" y="48666"/>
                </a:lnTo>
                <a:lnTo>
                  <a:pt x="18559" y="48559"/>
                </a:lnTo>
                <a:lnTo>
                  <a:pt x="18559" y="48451"/>
                </a:lnTo>
                <a:lnTo>
                  <a:pt x="18547" y="48344"/>
                </a:lnTo>
                <a:lnTo>
                  <a:pt x="18530" y="48244"/>
                </a:lnTo>
                <a:lnTo>
                  <a:pt x="18507" y="48144"/>
                </a:lnTo>
                <a:lnTo>
                  <a:pt x="18478" y="48043"/>
                </a:lnTo>
                <a:lnTo>
                  <a:pt x="18438" y="47950"/>
                </a:lnTo>
                <a:lnTo>
                  <a:pt x="18391" y="47864"/>
                </a:lnTo>
                <a:lnTo>
                  <a:pt x="18339" y="47786"/>
                </a:lnTo>
                <a:lnTo>
                  <a:pt x="18281" y="47714"/>
                </a:lnTo>
                <a:lnTo>
                  <a:pt x="18212" y="47643"/>
                </a:lnTo>
                <a:lnTo>
                  <a:pt x="18137" y="47585"/>
                </a:lnTo>
                <a:lnTo>
                  <a:pt x="18050" y="47535"/>
                </a:lnTo>
                <a:lnTo>
                  <a:pt x="17964" y="47499"/>
                </a:lnTo>
                <a:lnTo>
                  <a:pt x="17865" y="47471"/>
                </a:lnTo>
                <a:lnTo>
                  <a:pt x="17755" y="47457"/>
                </a:lnTo>
                <a:lnTo>
                  <a:pt x="17640" y="47449"/>
                </a:lnTo>
                <a:lnTo>
                  <a:pt x="17178" y="47449"/>
                </a:lnTo>
                <a:lnTo>
                  <a:pt x="16946" y="47442"/>
                </a:lnTo>
                <a:lnTo>
                  <a:pt x="16721" y="47435"/>
                </a:lnTo>
                <a:lnTo>
                  <a:pt x="16496" y="47421"/>
                </a:lnTo>
                <a:lnTo>
                  <a:pt x="16270" y="47399"/>
                </a:lnTo>
                <a:lnTo>
                  <a:pt x="16045" y="47378"/>
                </a:lnTo>
                <a:lnTo>
                  <a:pt x="15825" y="47349"/>
                </a:lnTo>
                <a:lnTo>
                  <a:pt x="15605" y="47321"/>
                </a:lnTo>
                <a:lnTo>
                  <a:pt x="15386" y="47285"/>
                </a:lnTo>
                <a:lnTo>
                  <a:pt x="14958" y="47199"/>
                </a:lnTo>
                <a:lnTo>
                  <a:pt x="14530" y="47099"/>
                </a:lnTo>
                <a:lnTo>
                  <a:pt x="14114" y="46984"/>
                </a:lnTo>
                <a:lnTo>
                  <a:pt x="13704" y="46855"/>
                </a:lnTo>
                <a:lnTo>
                  <a:pt x="13299" y="46712"/>
                </a:lnTo>
                <a:lnTo>
                  <a:pt x="12901" y="46555"/>
                </a:lnTo>
                <a:lnTo>
                  <a:pt x="12513" y="46376"/>
                </a:lnTo>
                <a:lnTo>
                  <a:pt x="12132" y="46190"/>
                </a:lnTo>
                <a:lnTo>
                  <a:pt x="11750" y="45989"/>
                </a:lnTo>
                <a:lnTo>
                  <a:pt x="11380" y="45775"/>
                </a:lnTo>
                <a:lnTo>
                  <a:pt x="11022" y="45546"/>
                </a:lnTo>
                <a:lnTo>
                  <a:pt x="10664" y="45302"/>
                </a:lnTo>
                <a:lnTo>
                  <a:pt x="10317" y="45052"/>
                </a:lnTo>
                <a:lnTo>
                  <a:pt x="9976" y="44787"/>
                </a:lnTo>
                <a:lnTo>
                  <a:pt x="9641" y="44508"/>
                </a:lnTo>
                <a:lnTo>
                  <a:pt x="9311" y="44215"/>
                </a:lnTo>
                <a:lnTo>
                  <a:pt x="8988" y="43914"/>
                </a:lnTo>
                <a:lnTo>
                  <a:pt x="8676" y="43599"/>
                </a:lnTo>
                <a:lnTo>
                  <a:pt x="8369" y="43277"/>
                </a:lnTo>
                <a:lnTo>
                  <a:pt x="8069" y="42941"/>
                </a:lnTo>
                <a:lnTo>
                  <a:pt x="7780" y="42597"/>
                </a:lnTo>
                <a:lnTo>
                  <a:pt x="7491" y="42246"/>
                </a:lnTo>
                <a:lnTo>
                  <a:pt x="7213" y="41881"/>
                </a:lnTo>
                <a:lnTo>
                  <a:pt x="6942" y="41502"/>
                </a:lnTo>
                <a:lnTo>
                  <a:pt x="6676" y="41123"/>
                </a:lnTo>
                <a:lnTo>
                  <a:pt x="6421" y="40729"/>
                </a:lnTo>
                <a:lnTo>
                  <a:pt x="6167" y="40328"/>
                </a:lnTo>
                <a:lnTo>
                  <a:pt x="5924" y="39913"/>
                </a:lnTo>
                <a:lnTo>
                  <a:pt x="5687" y="39498"/>
                </a:lnTo>
                <a:lnTo>
                  <a:pt x="5462" y="39076"/>
                </a:lnTo>
                <a:lnTo>
                  <a:pt x="5242" y="38639"/>
                </a:lnTo>
                <a:lnTo>
                  <a:pt x="5029" y="38203"/>
                </a:lnTo>
                <a:lnTo>
                  <a:pt x="4820" y="37752"/>
                </a:lnTo>
                <a:lnTo>
                  <a:pt x="4618" y="37301"/>
                </a:lnTo>
                <a:lnTo>
                  <a:pt x="4427" y="36836"/>
                </a:lnTo>
                <a:lnTo>
                  <a:pt x="4243" y="36371"/>
                </a:lnTo>
                <a:lnTo>
                  <a:pt x="4063" y="35898"/>
                </a:lnTo>
                <a:lnTo>
                  <a:pt x="3896" y="35419"/>
                </a:lnTo>
                <a:lnTo>
                  <a:pt x="3734" y="34939"/>
                </a:lnTo>
                <a:lnTo>
                  <a:pt x="3578" y="34453"/>
                </a:lnTo>
                <a:lnTo>
                  <a:pt x="3428" y="33959"/>
                </a:lnTo>
                <a:lnTo>
                  <a:pt x="3289" y="33458"/>
                </a:lnTo>
                <a:lnTo>
                  <a:pt x="3150" y="32957"/>
                </a:lnTo>
                <a:lnTo>
                  <a:pt x="3029" y="32456"/>
                </a:lnTo>
                <a:lnTo>
                  <a:pt x="2907" y="31948"/>
                </a:lnTo>
                <a:lnTo>
                  <a:pt x="2798" y="31433"/>
                </a:lnTo>
                <a:lnTo>
                  <a:pt x="2694" y="30917"/>
                </a:lnTo>
                <a:lnTo>
                  <a:pt x="2595" y="30402"/>
                </a:lnTo>
                <a:lnTo>
                  <a:pt x="2509" y="29880"/>
                </a:lnTo>
                <a:lnTo>
                  <a:pt x="2428" y="29357"/>
                </a:lnTo>
                <a:lnTo>
                  <a:pt x="2353" y="28835"/>
                </a:lnTo>
                <a:lnTo>
                  <a:pt x="2289" y="28312"/>
                </a:lnTo>
                <a:lnTo>
                  <a:pt x="2225" y="27783"/>
                </a:lnTo>
                <a:lnTo>
                  <a:pt x="2179" y="27253"/>
                </a:lnTo>
                <a:lnTo>
                  <a:pt x="2133" y="26731"/>
                </a:lnTo>
                <a:lnTo>
                  <a:pt x="2098" y="26201"/>
                </a:lnTo>
                <a:lnTo>
                  <a:pt x="2069" y="25671"/>
                </a:lnTo>
                <a:lnTo>
                  <a:pt x="2052" y="25142"/>
                </a:lnTo>
                <a:lnTo>
                  <a:pt x="2035" y="24612"/>
                </a:lnTo>
                <a:lnTo>
                  <a:pt x="2035" y="24111"/>
                </a:lnTo>
                <a:lnTo>
                  <a:pt x="2035" y="23610"/>
                </a:lnTo>
                <a:lnTo>
                  <a:pt x="2046" y="23116"/>
                </a:lnTo>
                <a:lnTo>
                  <a:pt x="2069" y="22623"/>
                </a:lnTo>
                <a:lnTo>
                  <a:pt x="2098" y="22136"/>
                </a:lnTo>
                <a:lnTo>
                  <a:pt x="2133" y="21649"/>
                </a:lnTo>
                <a:lnTo>
                  <a:pt x="2179" y="21163"/>
                </a:lnTo>
                <a:lnTo>
                  <a:pt x="2231" y="20683"/>
                </a:lnTo>
                <a:lnTo>
                  <a:pt x="2295" y="20204"/>
                </a:lnTo>
                <a:lnTo>
                  <a:pt x="2364" y="19731"/>
                </a:lnTo>
                <a:lnTo>
                  <a:pt x="2439" y="19266"/>
                </a:lnTo>
                <a:lnTo>
                  <a:pt x="2526" y="18801"/>
                </a:lnTo>
                <a:lnTo>
                  <a:pt x="2618" y="18336"/>
                </a:lnTo>
                <a:lnTo>
                  <a:pt x="2717" y="17878"/>
                </a:lnTo>
                <a:lnTo>
                  <a:pt x="2821" y="17427"/>
                </a:lnTo>
                <a:lnTo>
                  <a:pt x="2936" y="16976"/>
                </a:lnTo>
                <a:lnTo>
                  <a:pt x="3058" y="16532"/>
                </a:lnTo>
                <a:lnTo>
                  <a:pt x="3185" y="16088"/>
                </a:lnTo>
                <a:lnTo>
                  <a:pt x="3318" y="15652"/>
                </a:lnTo>
                <a:lnTo>
                  <a:pt x="3462" y="15215"/>
                </a:lnTo>
                <a:lnTo>
                  <a:pt x="3613" y="14786"/>
                </a:lnTo>
                <a:lnTo>
                  <a:pt x="3769" y="14364"/>
                </a:lnTo>
                <a:lnTo>
                  <a:pt x="3930" y="13941"/>
                </a:lnTo>
                <a:lnTo>
                  <a:pt x="4098" y="13526"/>
                </a:lnTo>
                <a:lnTo>
                  <a:pt x="4277" y="13118"/>
                </a:lnTo>
                <a:lnTo>
                  <a:pt x="4462" y="12710"/>
                </a:lnTo>
                <a:lnTo>
                  <a:pt x="4647" y="12310"/>
                </a:lnTo>
                <a:lnTo>
                  <a:pt x="4844" y="11916"/>
                </a:lnTo>
                <a:lnTo>
                  <a:pt x="5046" y="11522"/>
                </a:lnTo>
                <a:lnTo>
                  <a:pt x="5254" y="11143"/>
                </a:lnTo>
                <a:lnTo>
                  <a:pt x="5468" y="10757"/>
                </a:lnTo>
                <a:lnTo>
                  <a:pt x="5687" y="10385"/>
                </a:lnTo>
                <a:lnTo>
                  <a:pt x="5919" y="10012"/>
                </a:lnTo>
                <a:lnTo>
                  <a:pt x="6150" y="9647"/>
                </a:lnTo>
                <a:lnTo>
                  <a:pt x="6387" y="9290"/>
                </a:lnTo>
                <a:lnTo>
                  <a:pt x="6630" y="8939"/>
                </a:lnTo>
                <a:lnTo>
                  <a:pt x="6878" y="8588"/>
                </a:lnTo>
                <a:lnTo>
                  <a:pt x="7138" y="8245"/>
                </a:lnTo>
                <a:lnTo>
                  <a:pt x="7398" y="7915"/>
                </a:lnTo>
                <a:lnTo>
                  <a:pt x="7664" y="7579"/>
                </a:lnTo>
                <a:lnTo>
                  <a:pt x="7936" y="7257"/>
                </a:lnTo>
                <a:lnTo>
                  <a:pt x="8213" y="6942"/>
                </a:lnTo>
                <a:lnTo>
                  <a:pt x="8496" y="6627"/>
                </a:lnTo>
                <a:lnTo>
                  <a:pt x="8780" y="6319"/>
                </a:lnTo>
                <a:lnTo>
                  <a:pt x="9074" y="6019"/>
                </a:lnTo>
                <a:lnTo>
                  <a:pt x="9369" y="5725"/>
                </a:lnTo>
                <a:lnTo>
                  <a:pt x="9670" y="5439"/>
                </a:lnTo>
                <a:lnTo>
                  <a:pt x="9982" y="5160"/>
                </a:lnTo>
                <a:lnTo>
                  <a:pt x="10288" y="4888"/>
                </a:lnTo>
                <a:lnTo>
                  <a:pt x="10606" y="4623"/>
                </a:lnTo>
                <a:lnTo>
                  <a:pt x="10930" y="4359"/>
                </a:lnTo>
                <a:lnTo>
                  <a:pt x="11253" y="4108"/>
                </a:lnTo>
                <a:lnTo>
                  <a:pt x="11583" y="3858"/>
                </a:lnTo>
                <a:lnTo>
                  <a:pt x="11918" y="3621"/>
                </a:lnTo>
                <a:lnTo>
                  <a:pt x="12253" y="3385"/>
                </a:lnTo>
                <a:lnTo>
                  <a:pt x="12600" y="3163"/>
                </a:lnTo>
                <a:lnTo>
                  <a:pt x="12947" y="2941"/>
                </a:lnTo>
                <a:lnTo>
                  <a:pt x="13294" y="2734"/>
                </a:lnTo>
                <a:lnTo>
                  <a:pt x="13652" y="2534"/>
                </a:lnTo>
                <a:lnTo>
                  <a:pt x="14010" y="2333"/>
                </a:lnTo>
                <a:lnTo>
                  <a:pt x="14369" y="2147"/>
                </a:lnTo>
                <a:lnTo>
                  <a:pt x="14738" y="1968"/>
                </a:lnTo>
                <a:lnTo>
                  <a:pt x="15108" y="1789"/>
                </a:lnTo>
                <a:lnTo>
                  <a:pt x="15478" y="1625"/>
                </a:lnTo>
                <a:lnTo>
                  <a:pt x="15553" y="1589"/>
                </a:lnTo>
                <a:lnTo>
                  <a:pt x="15623" y="1546"/>
                </a:lnTo>
                <a:lnTo>
                  <a:pt x="15681" y="1503"/>
                </a:lnTo>
                <a:lnTo>
                  <a:pt x="15733" y="1446"/>
                </a:lnTo>
                <a:lnTo>
                  <a:pt x="15785" y="1388"/>
                </a:lnTo>
                <a:lnTo>
                  <a:pt x="15825" y="1331"/>
                </a:lnTo>
                <a:lnTo>
                  <a:pt x="15860" y="1267"/>
                </a:lnTo>
                <a:lnTo>
                  <a:pt x="15889" y="1195"/>
                </a:lnTo>
                <a:lnTo>
                  <a:pt x="15912" y="1131"/>
                </a:lnTo>
                <a:lnTo>
                  <a:pt x="15929" y="1052"/>
                </a:lnTo>
                <a:lnTo>
                  <a:pt x="15946" y="981"/>
                </a:lnTo>
                <a:lnTo>
                  <a:pt x="15952" y="909"/>
                </a:lnTo>
                <a:lnTo>
                  <a:pt x="15952" y="830"/>
                </a:lnTo>
                <a:lnTo>
                  <a:pt x="15952" y="759"/>
                </a:lnTo>
                <a:lnTo>
                  <a:pt x="15941" y="687"/>
                </a:lnTo>
                <a:lnTo>
                  <a:pt x="15929" y="616"/>
                </a:lnTo>
                <a:lnTo>
                  <a:pt x="15906" y="544"/>
                </a:lnTo>
                <a:lnTo>
                  <a:pt x="15883" y="472"/>
                </a:lnTo>
                <a:lnTo>
                  <a:pt x="15860" y="408"/>
                </a:lnTo>
                <a:lnTo>
                  <a:pt x="15825" y="344"/>
                </a:lnTo>
                <a:lnTo>
                  <a:pt x="15790" y="286"/>
                </a:lnTo>
                <a:lnTo>
                  <a:pt x="15750" y="229"/>
                </a:lnTo>
                <a:lnTo>
                  <a:pt x="15704" y="179"/>
                </a:lnTo>
                <a:lnTo>
                  <a:pt x="15652" y="136"/>
                </a:lnTo>
                <a:lnTo>
                  <a:pt x="15600" y="93"/>
                </a:lnTo>
                <a:lnTo>
                  <a:pt x="15542" y="64"/>
                </a:lnTo>
                <a:lnTo>
                  <a:pt x="15478" y="36"/>
                </a:lnTo>
                <a:lnTo>
                  <a:pt x="15415" y="14"/>
                </a:lnTo>
                <a:lnTo>
                  <a:pt x="15345" y="7"/>
                </a:lnTo>
                <a:lnTo>
                  <a:pt x="1527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9" name="Google Shape;259;p14"/>
          <p:cNvGrpSpPr/>
          <p:nvPr/>
        </p:nvGrpSpPr>
        <p:grpSpPr>
          <a:xfrm>
            <a:off x="287756" y="4288359"/>
            <a:ext cx="988161" cy="583626"/>
            <a:chOff x="3863003" y="76204"/>
            <a:chExt cx="881421" cy="520583"/>
          </a:xfrm>
        </p:grpSpPr>
        <p:sp>
          <p:nvSpPr>
            <p:cNvPr id="260" name="Google Shape;260;p14"/>
            <p:cNvSpPr/>
            <p:nvPr/>
          </p:nvSpPr>
          <p:spPr>
            <a:xfrm rot="10800000">
              <a:off x="4621886" y="493907"/>
              <a:ext cx="122538" cy="102880"/>
            </a:xfrm>
            <a:custGeom>
              <a:rect b="b" l="l" r="r" t="t"/>
              <a:pathLst>
                <a:path extrusionOk="0" h="12808" w="46815">
                  <a:moveTo>
                    <a:pt x="3585" y="0"/>
                  </a:moveTo>
                  <a:lnTo>
                    <a:pt x="3264" y="8"/>
                  </a:lnTo>
                  <a:lnTo>
                    <a:pt x="2943" y="23"/>
                  </a:lnTo>
                  <a:lnTo>
                    <a:pt x="2622" y="54"/>
                  </a:lnTo>
                  <a:lnTo>
                    <a:pt x="2301" y="85"/>
                  </a:lnTo>
                  <a:lnTo>
                    <a:pt x="2007" y="116"/>
                  </a:lnTo>
                  <a:lnTo>
                    <a:pt x="1739" y="162"/>
                  </a:lnTo>
                  <a:lnTo>
                    <a:pt x="1445" y="209"/>
                  </a:lnTo>
                  <a:lnTo>
                    <a:pt x="1204" y="263"/>
                  </a:lnTo>
                  <a:lnTo>
                    <a:pt x="964" y="325"/>
                  </a:lnTo>
                  <a:lnTo>
                    <a:pt x="750" y="394"/>
                  </a:lnTo>
                  <a:lnTo>
                    <a:pt x="562" y="464"/>
                  </a:lnTo>
                  <a:lnTo>
                    <a:pt x="402" y="548"/>
                  </a:lnTo>
                  <a:lnTo>
                    <a:pt x="268" y="626"/>
                  </a:lnTo>
                  <a:lnTo>
                    <a:pt x="161" y="718"/>
                  </a:lnTo>
                  <a:lnTo>
                    <a:pt x="81" y="811"/>
                  </a:lnTo>
                  <a:lnTo>
                    <a:pt x="27" y="904"/>
                  </a:lnTo>
                  <a:lnTo>
                    <a:pt x="1" y="1004"/>
                  </a:lnTo>
                  <a:lnTo>
                    <a:pt x="27" y="1112"/>
                  </a:lnTo>
                  <a:lnTo>
                    <a:pt x="108" y="1220"/>
                  </a:lnTo>
                  <a:lnTo>
                    <a:pt x="215" y="1336"/>
                  </a:lnTo>
                  <a:lnTo>
                    <a:pt x="455" y="1567"/>
                  </a:lnTo>
                  <a:lnTo>
                    <a:pt x="750" y="1807"/>
                  </a:lnTo>
                  <a:lnTo>
                    <a:pt x="1365" y="2270"/>
                  </a:lnTo>
                  <a:lnTo>
                    <a:pt x="2034" y="2741"/>
                  </a:lnTo>
                  <a:lnTo>
                    <a:pt x="2783" y="3204"/>
                  </a:lnTo>
                  <a:lnTo>
                    <a:pt x="3585" y="3667"/>
                  </a:lnTo>
                  <a:lnTo>
                    <a:pt x="4441" y="4123"/>
                  </a:lnTo>
                  <a:lnTo>
                    <a:pt x="5351" y="4578"/>
                  </a:lnTo>
                  <a:lnTo>
                    <a:pt x="6314" y="5026"/>
                  </a:lnTo>
                  <a:lnTo>
                    <a:pt x="7330" y="5474"/>
                  </a:lnTo>
                  <a:lnTo>
                    <a:pt x="8400" y="5914"/>
                  </a:lnTo>
                  <a:lnTo>
                    <a:pt x="9524" y="6346"/>
                  </a:lnTo>
                  <a:lnTo>
                    <a:pt x="10701" y="6771"/>
                  </a:lnTo>
                  <a:lnTo>
                    <a:pt x="11905" y="7188"/>
                  </a:lnTo>
                  <a:lnTo>
                    <a:pt x="13162" y="7597"/>
                  </a:lnTo>
                  <a:lnTo>
                    <a:pt x="14446" y="7990"/>
                  </a:lnTo>
                  <a:lnTo>
                    <a:pt x="15784" y="8384"/>
                  </a:lnTo>
                  <a:lnTo>
                    <a:pt x="17121" y="8762"/>
                  </a:lnTo>
                  <a:lnTo>
                    <a:pt x="18539" y="9133"/>
                  </a:lnTo>
                  <a:lnTo>
                    <a:pt x="19957" y="9488"/>
                  </a:lnTo>
                  <a:lnTo>
                    <a:pt x="21401" y="9828"/>
                  </a:lnTo>
                  <a:lnTo>
                    <a:pt x="22899" y="10160"/>
                  </a:lnTo>
                  <a:lnTo>
                    <a:pt x="24397" y="10476"/>
                  </a:lnTo>
                  <a:lnTo>
                    <a:pt x="25949" y="10777"/>
                  </a:lnTo>
                  <a:lnTo>
                    <a:pt x="27500" y="11071"/>
                  </a:lnTo>
                  <a:lnTo>
                    <a:pt x="29052" y="11341"/>
                  </a:lnTo>
                  <a:lnTo>
                    <a:pt x="30657" y="11596"/>
                  </a:lnTo>
                  <a:lnTo>
                    <a:pt x="32262" y="11835"/>
                  </a:lnTo>
                  <a:lnTo>
                    <a:pt x="33867" y="12059"/>
                  </a:lnTo>
                  <a:lnTo>
                    <a:pt x="35499" y="12260"/>
                  </a:lnTo>
                  <a:lnTo>
                    <a:pt x="36301" y="12352"/>
                  </a:lnTo>
                  <a:lnTo>
                    <a:pt x="37130" y="12445"/>
                  </a:lnTo>
                  <a:lnTo>
                    <a:pt x="37933" y="12530"/>
                  </a:lnTo>
                  <a:lnTo>
                    <a:pt x="38762" y="12607"/>
                  </a:lnTo>
                  <a:lnTo>
                    <a:pt x="39592" y="12684"/>
                  </a:lnTo>
                  <a:lnTo>
                    <a:pt x="40394" y="12754"/>
                  </a:lnTo>
                  <a:lnTo>
                    <a:pt x="40902" y="12784"/>
                  </a:lnTo>
                  <a:lnTo>
                    <a:pt x="41411" y="12808"/>
                  </a:lnTo>
                  <a:lnTo>
                    <a:pt x="41892" y="12808"/>
                  </a:lnTo>
                  <a:lnTo>
                    <a:pt x="42347" y="12800"/>
                  </a:lnTo>
                  <a:lnTo>
                    <a:pt x="42802" y="12777"/>
                  </a:lnTo>
                  <a:lnTo>
                    <a:pt x="43230" y="12738"/>
                  </a:lnTo>
                  <a:lnTo>
                    <a:pt x="43658" y="12692"/>
                  </a:lnTo>
                  <a:lnTo>
                    <a:pt x="44059" y="12630"/>
                  </a:lnTo>
                  <a:lnTo>
                    <a:pt x="44433" y="12568"/>
                  </a:lnTo>
                  <a:lnTo>
                    <a:pt x="44781" y="12491"/>
                  </a:lnTo>
                  <a:lnTo>
                    <a:pt x="45102" y="12398"/>
                  </a:lnTo>
                  <a:lnTo>
                    <a:pt x="45423" y="12306"/>
                  </a:lnTo>
                  <a:lnTo>
                    <a:pt x="45691" y="12205"/>
                  </a:lnTo>
                  <a:lnTo>
                    <a:pt x="45931" y="12105"/>
                  </a:lnTo>
                  <a:lnTo>
                    <a:pt x="46172" y="11989"/>
                  </a:lnTo>
                  <a:lnTo>
                    <a:pt x="46359" y="11874"/>
                  </a:lnTo>
                  <a:lnTo>
                    <a:pt x="46520" y="11758"/>
                  </a:lnTo>
                  <a:lnTo>
                    <a:pt x="46654" y="11634"/>
                  </a:lnTo>
                  <a:lnTo>
                    <a:pt x="46734" y="11511"/>
                  </a:lnTo>
                  <a:lnTo>
                    <a:pt x="46814" y="11379"/>
                  </a:lnTo>
                  <a:lnTo>
                    <a:pt x="46814" y="11256"/>
                  </a:lnTo>
                  <a:lnTo>
                    <a:pt x="46814" y="11132"/>
                  </a:lnTo>
                  <a:lnTo>
                    <a:pt x="46761" y="11009"/>
                  </a:lnTo>
                  <a:lnTo>
                    <a:pt x="46654" y="10885"/>
                  </a:lnTo>
                  <a:lnTo>
                    <a:pt x="46520" y="10762"/>
                  </a:lnTo>
                  <a:lnTo>
                    <a:pt x="46359" y="10646"/>
                  </a:lnTo>
                  <a:lnTo>
                    <a:pt x="46145" y="10530"/>
                  </a:lnTo>
                  <a:lnTo>
                    <a:pt x="45878" y="10430"/>
                  </a:lnTo>
                  <a:lnTo>
                    <a:pt x="45557" y="10322"/>
                  </a:lnTo>
                  <a:lnTo>
                    <a:pt x="45182" y="10229"/>
                  </a:lnTo>
                  <a:lnTo>
                    <a:pt x="44781" y="10144"/>
                  </a:lnTo>
                  <a:lnTo>
                    <a:pt x="44326" y="10067"/>
                  </a:lnTo>
                  <a:lnTo>
                    <a:pt x="41491" y="9635"/>
                  </a:lnTo>
                  <a:lnTo>
                    <a:pt x="38682" y="9210"/>
                  </a:lnTo>
                  <a:lnTo>
                    <a:pt x="35900" y="8786"/>
                  </a:lnTo>
                  <a:lnTo>
                    <a:pt x="34536" y="8569"/>
                  </a:lnTo>
                  <a:lnTo>
                    <a:pt x="33171" y="8346"/>
                  </a:lnTo>
                  <a:lnTo>
                    <a:pt x="31807" y="8114"/>
                  </a:lnTo>
                  <a:lnTo>
                    <a:pt x="30470" y="7882"/>
                  </a:lnTo>
                  <a:lnTo>
                    <a:pt x="29159" y="7635"/>
                  </a:lnTo>
                  <a:lnTo>
                    <a:pt x="27848" y="7381"/>
                  </a:lnTo>
                  <a:lnTo>
                    <a:pt x="26564" y="7118"/>
                  </a:lnTo>
                  <a:lnTo>
                    <a:pt x="25280" y="6840"/>
                  </a:lnTo>
                  <a:lnTo>
                    <a:pt x="24049" y="6555"/>
                  </a:lnTo>
                  <a:lnTo>
                    <a:pt x="22819" y="6253"/>
                  </a:lnTo>
                  <a:lnTo>
                    <a:pt x="21615" y="5929"/>
                  </a:lnTo>
                  <a:lnTo>
                    <a:pt x="20465" y="5605"/>
                  </a:lnTo>
                  <a:lnTo>
                    <a:pt x="19341" y="5273"/>
                  </a:lnTo>
                  <a:lnTo>
                    <a:pt x="18271" y="4933"/>
                  </a:lnTo>
                  <a:lnTo>
                    <a:pt x="17228" y="4594"/>
                  </a:lnTo>
                  <a:lnTo>
                    <a:pt x="16238" y="4239"/>
                  </a:lnTo>
                  <a:lnTo>
                    <a:pt x="15248" y="3883"/>
                  </a:lnTo>
                  <a:lnTo>
                    <a:pt x="14312" y="3528"/>
                  </a:lnTo>
                  <a:lnTo>
                    <a:pt x="13376" y="3158"/>
                  </a:lnTo>
                  <a:lnTo>
                    <a:pt x="12440" y="2787"/>
                  </a:lnTo>
                  <a:lnTo>
                    <a:pt x="11557" y="2417"/>
                  </a:lnTo>
                  <a:lnTo>
                    <a:pt x="10647" y="2038"/>
                  </a:lnTo>
                  <a:lnTo>
                    <a:pt x="8882" y="1274"/>
                  </a:lnTo>
                  <a:lnTo>
                    <a:pt x="7116" y="494"/>
                  </a:lnTo>
                  <a:lnTo>
                    <a:pt x="6902" y="409"/>
                  </a:lnTo>
                  <a:lnTo>
                    <a:pt x="6662" y="325"/>
                  </a:lnTo>
                  <a:lnTo>
                    <a:pt x="6394" y="255"/>
                  </a:lnTo>
                  <a:lnTo>
                    <a:pt x="6127" y="193"/>
                  </a:lnTo>
                  <a:lnTo>
                    <a:pt x="5832" y="147"/>
                  </a:lnTo>
                  <a:lnTo>
                    <a:pt x="5538" y="101"/>
                  </a:lnTo>
                  <a:lnTo>
                    <a:pt x="5217" y="62"/>
                  </a:lnTo>
                  <a:lnTo>
                    <a:pt x="4896" y="39"/>
                  </a:lnTo>
                  <a:lnTo>
                    <a:pt x="4575" y="16"/>
                  </a:lnTo>
                  <a:lnTo>
                    <a:pt x="425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4"/>
            <p:cNvSpPr/>
            <p:nvPr/>
          </p:nvSpPr>
          <p:spPr>
            <a:xfrm rot="10800000">
              <a:off x="4461127" y="447397"/>
              <a:ext cx="103491" cy="34668"/>
            </a:xfrm>
            <a:custGeom>
              <a:rect b="b" l="l" r="r" t="t"/>
              <a:pathLst>
                <a:path extrusionOk="0" h="4316" w="39538">
                  <a:moveTo>
                    <a:pt x="3505" y="0"/>
                  </a:moveTo>
                  <a:lnTo>
                    <a:pt x="3104" y="8"/>
                  </a:lnTo>
                  <a:lnTo>
                    <a:pt x="2729" y="23"/>
                  </a:lnTo>
                  <a:lnTo>
                    <a:pt x="2381" y="54"/>
                  </a:lnTo>
                  <a:lnTo>
                    <a:pt x="2034" y="93"/>
                  </a:lnTo>
                  <a:lnTo>
                    <a:pt x="1739" y="139"/>
                  </a:lnTo>
                  <a:lnTo>
                    <a:pt x="1445" y="193"/>
                  </a:lnTo>
                  <a:lnTo>
                    <a:pt x="1204" y="255"/>
                  </a:lnTo>
                  <a:lnTo>
                    <a:pt x="963" y="332"/>
                  </a:lnTo>
                  <a:lnTo>
                    <a:pt x="749" y="409"/>
                  </a:lnTo>
                  <a:lnTo>
                    <a:pt x="562" y="494"/>
                  </a:lnTo>
                  <a:lnTo>
                    <a:pt x="402" y="579"/>
                  </a:lnTo>
                  <a:lnTo>
                    <a:pt x="268" y="679"/>
                  </a:lnTo>
                  <a:lnTo>
                    <a:pt x="161" y="772"/>
                  </a:lnTo>
                  <a:lnTo>
                    <a:pt x="81" y="872"/>
                  </a:lnTo>
                  <a:lnTo>
                    <a:pt x="27" y="973"/>
                  </a:lnTo>
                  <a:lnTo>
                    <a:pt x="0" y="1081"/>
                  </a:lnTo>
                  <a:lnTo>
                    <a:pt x="0" y="1181"/>
                  </a:lnTo>
                  <a:lnTo>
                    <a:pt x="27" y="1289"/>
                  </a:lnTo>
                  <a:lnTo>
                    <a:pt x="81" y="1397"/>
                  </a:lnTo>
                  <a:lnTo>
                    <a:pt x="161" y="1498"/>
                  </a:lnTo>
                  <a:lnTo>
                    <a:pt x="268" y="1598"/>
                  </a:lnTo>
                  <a:lnTo>
                    <a:pt x="402" y="1691"/>
                  </a:lnTo>
                  <a:lnTo>
                    <a:pt x="562" y="1783"/>
                  </a:lnTo>
                  <a:lnTo>
                    <a:pt x="749" y="1876"/>
                  </a:lnTo>
                  <a:lnTo>
                    <a:pt x="963" y="1961"/>
                  </a:lnTo>
                  <a:lnTo>
                    <a:pt x="1204" y="2038"/>
                  </a:lnTo>
                  <a:lnTo>
                    <a:pt x="1472" y="2108"/>
                  </a:lnTo>
                  <a:lnTo>
                    <a:pt x="1766" y="2177"/>
                  </a:lnTo>
                  <a:lnTo>
                    <a:pt x="2114" y="2231"/>
                  </a:lnTo>
                  <a:lnTo>
                    <a:pt x="2462" y="2277"/>
                  </a:lnTo>
                  <a:lnTo>
                    <a:pt x="2863" y="2316"/>
                  </a:lnTo>
                  <a:lnTo>
                    <a:pt x="6742" y="2625"/>
                  </a:lnTo>
                  <a:lnTo>
                    <a:pt x="10701" y="2926"/>
                  </a:lnTo>
                  <a:lnTo>
                    <a:pt x="14687" y="3219"/>
                  </a:lnTo>
                  <a:lnTo>
                    <a:pt x="16720" y="3358"/>
                  </a:lnTo>
                  <a:lnTo>
                    <a:pt x="18726" y="3490"/>
                  </a:lnTo>
                  <a:lnTo>
                    <a:pt x="20732" y="3621"/>
                  </a:lnTo>
                  <a:lnTo>
                    <a:pt x="22765" y="3744"/>
                  </a:lnTo>
                  <a:lnTo>
                    <a:pt x="24798" y="3860"/>
                  </a:lnTo>
                  <a:lnTo>
                    <a:pt x="26805" y="3968"/>
                  </a:lnTo>
                  <a:lnTo>
                    <a:pt x="28838" y="4061"/>
                  </a:lnTo>
                  <a:lnTo>
                    <a:pt x="30844" y="4153"/>
                  </a:lnTo>
                  <a:lnTo>
                    <a:pt x="32850" y="4238"/>
                  </a:lnTo>
                  <a:lnTo>
                    <a:pt x="34830" y="4308"/>
                  </a:lnTo>
                  <a:lnTo>
                    <a:pt x="35338" y="4316"/>
                  </a:lnTo>
                  <a:lnTo>
                    <a:pt x="35820" y="4308"/>
                  </a:lnTo>
                  <a:lnTo>
                    <a:pt x="36274" y="4285"/>
                  </a:lnTo>
                  <a:lnTo>
                    <a:pt x="36702" y="4254"/>
                  </a:lnTo>
                  <a:lnTo>
                    <a:pt x="37104" y="4207"/>
                  </a:lnTo>
                  <a:lnTo>
                    <a:pt x="37478" y="4153"/>
                  </a:lnTo>
                  <a:lnTo>
                    <a:pt x="37799" y="4084"/>
                  </a:lnTo>
                  <a:lnTo>
                    <a:pt x="38120" y="4007"/>
                  </a:lnTo>
                  <a:lnTo>
                    <a:pt x="38388" y="3922"/>
                  </a:lnTo>
                  <a:lnTo>
                    <a:pt x="38628" y="3829"/>
                  </a:lnTo>
                  <a:lnTo>
                    <a:pt x="38869" y="3729"/>
                  </a:lnTo>
                  <a:lnTo>
                    <a:pt x="39056" y="3621"/>
                  </a:lnTo>
                  <a:lnTo>
                    <a:pt x="39217" y="3505"/>
                  </a:lnTo>
                  <a:lnTo>
                    <a:pt x="39351" y="3389"/>
                  </a:lnTo>
                  <a:lnTo>
                    <a:pt x="39431" y="3273"/>
                  </a:lnTo>
                  <a:lnTo>
                    <a:pt x="39511" y="3150"/>
                  </a:lnTo>
                  <a:lnTo>
                    <a:pt x="39538" y="3026"/>
                  </a:lnTo>
                  <a:lnTo>
                    <a:pt x="39538" y="2895"/>
                  </a:lnTo>
                  <a:lnTo>
                    <a:pt x="39511" y="2772"/>
                  </a:lnTo>
                  <a:lnTo>
                    <a:pt x="39458" y="2648"/>
                  </a:lnTo>
                  <a:lnTo>
                    <a:pt x="39351" y="2525"/>
                  </a:lnTo>
                  <a:lnTo>
                    <a:pt x="39244" y="2401"/>
                  </a:lnTo>
                  <a:lnTo>
                    <a:pt x="39083" y="2285"/>
                  </a:lnTo>
                  <a:lnTo>
                    <a:pt x="38896" y="2177"/>
                  </a:lnTo>
                  <a:lnTo>
                    <a:pt x="38655" y="2069"/>
                  </a:lnTo>
                  <a:lnTo>
                    <a:pt x="38414" y="1969"/>
                  </a:lnTo>
                  <a:lnTo>
                    <a:pt x="38120" y="1876"/>
                  </a:lnTo>
                  <a:lnTo>
                    <a:pt x="37799" y="1791"/>
                  </a:lnTo>
                  <a:lnTo>
                    <a:pt x="37425" y="1714"/>
                  </a:lnTo>
                  <a:lnTo>
                    <a:pt x="37023" y="1644"/>
                  </a:lnTo>
                  <a:lnTo>
                    <a:pt x="36595" y="1590"/>
                  </a:lnTo>
                  <a:lnTo>
                    <a:pt x="36141" y="1544"/>
                  </a:lnTo>
                  <a:lnTo>
                    <a:pt x="34214" y="1397"/>
                  </a:lnTo>
                  <a:lnTo>
                    <a:pt x="32235" y="1258"/>
                  </a:lnTo>
                  <a:lnTo>
                    <a:pt x="30255" y="1127"/>
                  </a:lnTo>
                  <a:lnTo>
                    <a:pt x="28276" y="1011"/>
                  </a:lnTo>
                  <a:lnTo>
                    <a:pt x="26243" y="896"/>
                  </a:lnTo>
                  <a:lnTo>
                    <a:pt x="24237" y="788"/>
                  </a:lnTo>
                  <a:lnTo>
                    <a:pt x="22203" y="687"/>
                  </a:lnTo>
                  <a:lnTo>
                    <a:pt x="20144" y="595"/>
                  </a:lnTo>
                  <a:lnTo>
                    <a:pt x="18111" y="510"/>
                  </a:lnTo>
                  <a:lnTo>
                    <a:pt x="16051" y="425"/>
                  </a:lnTo>
                  <a:lnTo>
                    <a:pt x="11985" y="278"/>
                  </a:lnTo>
                  <a:lnTo>
                    <a:pt x="7919" y="139"/>
                  </a:lnTo>
                  <a:lnTo>
                    <a:pt x="3933" y="8"/>
                  </a:lnTo>
                  <a:lnTo>
                    <a:pt x="35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4"/>
            <p:cNvSpPr/>
            <p:nvPr/>
          </p:nvSpPr>
          <p:spPr>
            <a:xfrm rot="10800000">
              <a:off x="4282720" y="389418"/>
              <a:ext cx="96698" cy="46388"/>
            </a:xfrm>
            <a:custGeom>
              <a:rect b="b" l="l" r="r" t="t"/>
              <a:pathLst>
                <a:path extrusionOk="0" h="5775" w="36943">
                  <a:moveTo>
                    <a:pt x="6955" y="0"/>
                  </a:moveTo>
                  <a:lnTo>
                    <a:pt x="5858" y="8"/>
                  </a:lnTo>
                  <a:lnTo>
                    <a:pt x="4762" y="31"/>
                  </a:lnTo>
                  <a:lnTo>
                    <a:pt x="3665" y="62"/>
                  </a:lnTo>
                  <a:lnTo>
                    <a:pt x="2595" y="101"/>
                  </a:lnTo>
                  <a:lnTo>
                    <a:pt x="2274" y="116"/>
                  </a:lnTo>
                  <a:lnTo>
                    <a:pt x="1980" y="147"/>
                  </a:lnTo>
                  <a:lnTo>
                    <a:pt x="1685" y="178"/>
                  </a:lnTo>
                  <a:lnTo>
                    <a:pt x="1445" y="224"/>
                  </a:lnTo>
                  <a:lnTo>
                    <a:pt x="1204" y="270"/>
                  </a:lnTo>
                  <a:lnTo>
                    <a:pt x="990" y="324"/>
                  </a:lnTo>
                  <a:lnTo>
                    <a:pt x="803" y="386"/>
                  </a:lnTo>
                  <a:lnTo>
                    <a:pt x="615" y="456"/>
                  </a:lnTo>
                  <a:lnTo>
                    <a:pt x="482" y="525"/>
                  </a:lnTo>
                  <a:lnTo>
                    <a:pt x="348" y="602"/>
                  </a:lnTo>
                  <a:lnTo>
                    <a:pt x="241" y="680"/>
                  </a:lnTo>
                  <a:lnTo>
                    <a:pt x="134" y="757"/>
                  </a:lnTo>
                  <a:lnTo>
                    <a:pt x="80" y="842"/>
                  </a:lnTo>
                  <a:lnTo>
                    <a:pt x="27" y="927"/>
                  </a:lnTo>
                  <a:lnTo>
                    <a:pt x="0" y="1011"/>
                  </a:lnTo>
                  <a:lnTo>
                    <a:pt x="0" y="1104"/>
                  </a:lnTo>
                  <a:lnTo>
                    <a:pt x="0" y="1189"/>
                  </a:lnTo>
                  <a:lnTo>
                    <a:pt x="27" y="1274"/>
                  </a:lnTo>
                  <a:lnTo>
                    <a:pt x="80" y="1359"/>
                  </a:lnTo>
                  <a:lnTo>
                    <a:pt x="161" y="1444"/>
                  </a:lnTo>
                  <a:lnTo>
                    <a:pt x="268" y="1521"/>
                  </a:lnTo>
                  <a:lnTo>
                    <a:pt x="375" y="1606"/>
                  </a:lnTo>
                  <a:lnTo>
                    <a:pt x="508" y="1675"/>
                  </a:lnTo>
                  <a:lnTo>
                    <a:pt x="642" y="1753"/>
                  </a:lnTo>
                  <a:lnTo>
                    <a:pt x="829" y="1814"/>
                  </a:lnTo>
                  <a:lnTo>
                    <a:pt x="1017" y="1884"/>
                  </a:lnTo>
                  <a:lnTo>
                    <a:pt x="1231" y="1938"/>
                  </a:lnTo>
                  <a:lnTo>
                    <a:pt x="1471" y="1992"/>
                  </a:lnTo>
                  <a:lnTo>
                    <a:pt x="1712" y="2031"/>
                  </a:lnTo>
                  <a:lnTo>
                    <a:pt x="1980" y="2069"/>
                  </a:lnTo>
                  <a:lnTo>
                    <a:pt x="2274" y="2100"/>
                  </a:lnTo>
                  <a:lnTo>
                    <a:pt x="2595" y="2123"/>
                  </a:lnTo>
                  <a:lnTo>
                    <a:pt x="4494" y="2224"/>
                  </a:lnTo>
                  <a:lnTo>
                    <a:pt x="6313" y="2332"/>
                  </a:lnTo>
                  <a:lnTo>
                    <a:pt x="8106" y="2455"/>
                  </a:lnTo>
                  <a:lnTo>
                    <a:pt x="9818" y="2586"/>
                  </a:lnTo>
                  <a:lnTo>
                    <a:pt x="11476" y="2725"/>
                  </a:lnTo>
                  <a:lnTo>
                    <a:pt x="13108" y="2880"/>
                  </a:lnTo>
                  <a:lnTo>
                    <a:pt x="14713" y="3050"/>
                  </a:lnTo>
                  <a:lnTo>
                    <a:pt x="16264" y="3235"/>
                  </a:lnTo>
                  <a:lnTo>
                    <a:pt x="17816" y="3436"/>
                  </a:lnTo>
                  <a:lnTo>
                    <a:pt x="18565" y="3536"/>
                  </a:lnTo>
                  <a:lnTo>
                    <a:pt x="19341" y="3652"/>
                  </a:lnTo>
                  <a:lnTo>
                    <a:pt x="20090" y="3767"/>
                  </a:lnTo>
                  <a:lnTo>
                    <a:pt x="20839" y="3891"/>
                  </a:lnTo>
                  <a:lnTo>
                    <a:pt x="21588" y="4015"/>
                  </a:lnTo>
                  <a:lnTo>
                    <a:pt x="22337" y="4146"/>
                  </a:lnTo>
                  <a:lnTo>
                    <a:pt x="23059" y="4285"/>
                  </a:lnTo>
                  <a:lnTo>
                    <a:pt x="23808" y="4424"/>
                  </a:lnTo>
                  <a:lnTo>
                    <a:pt x="24557" y="4570"/>
                  </a:lnTo>
                  <a:lnTo>
                    <a:pt x="25306" y="4725"/>
                  </a:lnTo>
                  <a:lnTo>
                    <a:pt x="26804" y="5049"/>
                  </a:lnTo>
                  <a:lnTo>
                    <a:pt x="28329" y="5404"/>
                  </a:lnTo>
                  <a:lnTo>
                    <a:pt x="28784" y="5504"/>
                  </a:lnTo>
                  <a:lnTo>
                    <a:pt x="29265" y="5589"/>
                  </a:lnTo>
                  <a:lnTo>
                    <a:pt x="29747" y="5659"/>
                  </a:lnTo>
                  <a:lnTo>
                    <a:pt x="30228" y="5705"/>
                  </a:lnTo>
                  <a:lnTo>
                    <a:pt x="30710" y="5744"/>
                  </a:lnTo>
                  <a:lnTo>
                    <a:pt x="31191" y="5767"/>
                  </a:lnTo>
                  <a:lnTo>
                    <a:pt x="31673" y="5775"/>
                  </a:lnTo>
                  <a:lnTo>
                    <a:pt x="32128" y="5767"/>
                  </a:lnTo>
                  <a:lnTo>
                    <a:pt x="32609" y="5752"/>
                  </a:lnTo>
                  <a:lnTo>
                    <a:pt x="33064" y="5721"/>
                  </a:lnTo>
                  <a:lnTo>
                    <a:pt x="33492" y="5682"/>
                  </a:lnTo>
                  <a:lnTo>
                    <a:pt x="33920" y="5628"/>
                  </a:lnTo>
                  <a:lnTo>
                    <a:pt x="34321" y="5566"/>
                  </a:lnTo>
                  <a:lnTo>
                    <a:pt x="34722" y="5497"/>
                  </a:lnTo>
                  <a:lnTo>
                    <a:pt x="35070" y="5420"/>
                  </a:lnTo>
                  <a:lnTo>
                    <a:pt x="35418" y="5327"/>
                  </a:lnTo>
                  <a:lnTo>
                    <a:pt x="35739" y="5234"/>
                  </a:lnTo>
                  <a:lnTo>
                    <a:pt x="36006" y="5134"/>
                  </a:lnTo>
                  <a:lnTo>
                    <a:pt x="36274" y="5026"/>
                  </a:lnTo>
                  <a:lnTo>
                    <a:pt x="36488" y="4910"/>
                  </a:lnTo>
                  <a:lnTo>
                    <a:pt x="36648" y="4794"/>
                  </a:lnTo>
                  <a:lnTo>
                    <a:pt x="36782" y="4671"/>
                  </a:lnTo>
                  <a:lnTo>
                    <a:pt x="36889" y="4539"/>
                  </a:lnTo>
                  <a:lnTo>
                    <a:pt x="36943" y="4416"/>
                  </a:lnTo>
                  <a:lnTo>
                    <a:pt x="36943" y="4285"/>
                  </a:lnTo>
                  <a:lnTo>
                    <a:pt x="36889" y="4146"/>
                  </a:lnTo>
                  <a:lnTo>
                    <a:pt x="36782" y="4015"/>
                  </a:lnTo>
                  <a:lnTo>
                    <a:pt x="36622" y="3883"/>
                  </a:lnTo>
                  <a:lnTo>
                    <a:pt x="36408" y="3744"/>
                  </a:lnTo>
                  <a:lnTo>
                    <a:pt x="36140" y="3613"/>
                  </a:lnTo>
                  <a:lnTo>
                    <a:pt x="35819" y="3482"/>
                  </a:lnTo>
                  <a:lnTo>
                    <a:pt x="35418" y="3351"/>
                  </a:lnTo>
                  <a:lnTo>
                    <a:pt x="34642" y="3134"/>
                  </a:lnTo>
                  <a:lnTo>
                    <a:pt x="33840" y="2918"/>
                  </a:lnTo>
                  <a:lnTo>
                    <a:pt x="33010" y="2702"/>
                  </a:lnTo>
                  <a:lnTo>
                    <a:pt x="32154" y="2501"/>
                  </a:lnTo>
                  <a:lnTo>
                    <a:pt x="31271" y="2308"/>
                  </a:lnTo>
                  <a:lnTo>
                    <a:pt x="30362" y="2115"/>
                  </a:lnTo>
                  <a:lnTo>
                    <a:pt x="29426" y="1938"/>
                  </a:lnTo>
                  <a:lnTo>
                    <a:pt x="28489" y="1760"/>
                  </a:lnTo>
                  <a:lnTo>
                    <a:pt x="27526" y="1590"/>
                  </a:lnTo>
                  <a:lnTo>
                    <a:pt x="26537" y="1428"/>
                  </a:lnTo>
                  <a:lnTo>
                    <a:pt x="25520" y="1282"/>
                  </a:lnTo>
                  <a:lnTo>
                    <a:pt x="24504" y="1135"/>
                  </a:lnTo>
                  <a:lnTo>
                    <a:pt x="23460" y="996"/>
                  </a:lnTo>
                  <a:lnTo>
                    <a:pt x="22417" y="873"/>
                  </a:lnTo>
                  <a:lnTo>
                    <a:pt x="21347" y="749"/>
                  </a:lnTo>
                  <a:lnTo>
                    <a:pt x="20277" y="641"/>
                  </a:lnTo>
                  <a:lnTo>
                    <a:pt x="19180" y="533"/>
                  </a:lnTo>
                  <a:lnTo>
                    <a:pt x="18110" y="440"/>
                  </a:lnTo>
                  <a:lnTo>
                    <a:pt x="16987" y="355"/>
                  </a:lnTo>
                  <a:lnTo>
                    <a:pt x="15890" y="278"/>
                  </a:lnTo>
                  <a:lnTo>
                    <a:pt x="14793" y="209"/>
                  </a:lnTo>
                  <a:lnTo>
                    <a:pt x="13670" y="147"/>
                  </a:lnTo>
                  <a:lnTo>
                    <a:pt x="12546" y="101"/>
                  </a:lnTo>
                  <a:lnTo>
                    <a:pt x="11423" y="62"/>
                  </a:lnTo>
                  <a:lnTo>
                    <a:pt x="10299" y="31"/>
                  </a:lnTo>
                  <a:lnTo>
                    <a:pt x="9202" y="8"/>
                  </a:lnTo>
                  <a:lnTo>
                    <a:pt x="807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4"/>
            <p:cNvSpPr/>
            <p:nvPr/>
          </p:nvSpPr>
          <p:spPr>
            <a:xfrm rot="10800000">
              <a:off x="4011715" y="210766"/>
              <a:ext cx="95230" cy="71690"/>
            </a:xfrm>
            <a:custGeom>
              <a:rect b="b" l="l" r="r" t="t"/>
              <a:pathLst>
                <a:path extrusionOk="0" h="8925" w="36382">
                  <a:moveTo>
                    <a:pt x="4013" y="0"/>
                  </a:moveTo>
                  <a:lnTo>
                    <a:pt x="3666" y="8"/>
                  </a:lnTo>
                  <a:lnTo>
                    <a:pt x="3345" y="31"/>
                  </a:lnTo>
                  <a:lnTo>
                    <a:pt x="3024" y="55"/>
                  </a:lnTo>
                  <a:lnTo>
                    <a:pt x="2703" y="93"/>
                  </a:lnTo>
                  <a:lnTo>
                    <a:pt x="2382" y="139"/>
                  </a:lnTo>
                  <a:lnTo>
                    <a:pt x="2087" y="193"/>
                  </a:lnTo>
                  <a:lnTo>
                    <a:pt x="1820" y="255"/>
                  </a:lnTo>
                  <a:lnTo>
                    <a:pt x="1552" y="325"/>
                  </a:lnTo>
                  <a:lnTo>
                    <a:pt x="1312" y="402"/>
                  </a:lnTo>
                  <a:lnTo>
                    <a:pt x="1071" y="479"/>
                  </a:lnTo>
                  <a:lnTo>
                    <a:pt x="884" y="564"/>
                  </a:lnTo>
                  <a:lnTo>
                    <a:pt x="670" y="649"/>
                  </a:lnTo>
                  <a:lnTo>
                    <a:pt x="509" y="742"/>
                  </a:lnTo>
                  <a:lnTo>
                    <a:pt x="375" y="834"/>
                  </a:lnTo>
                  <a:lnTo>
                    <a:pt x="242" y="935"/>
                  </a:lnTo>
                  <a:lnTo>
                    <a:pt x="135" y="1027"/>
                  </a:lnTo>
                  <a:lnTo>
                    <a:pt x="81" y="1128"/>
                  </a:lnTo>
                  <a:lnTo>
                    <a:pt x="28" y="1228"/>
                  </a:lnTo>
                  <a:lnTo>
                    <a:pt x="1" y="1328"/>
                  </a:lnTo>
                  <a:lnTo>
                    <a:pt x="28" y="1429"/>
                  </a:lnTo>
                  <a:lnTo>
                    <a:pt x="54" y="1529"/>
                  </a:lnTo>
                  <a:lnTo>
                    <a:pt x="135" y="1629"/>
                  </a:lnTo>
                  <a:lnTo>
                    <a:pt x="242" y="1722"/>
                  </a:lnTo>
                  <a:lnTo>
                    <a:pt x="375" y="1815"/>
                  </a:lnTo>
                  <a:lnTo>
                    <a:pt x="536" y="1900"/>
                  </a:lnTo>
                  <a:lnTo>
                    <a:pt x="750" y="1985"/>
                  </a:lnTo>
                  <a:lnTo>
                    <a:pt x="991" y="2069"/>
                  </a:lnTo>
                  <a:lnTo>
                    <a:pt x="1285" y="2139"/>
                  </a:lnTo>
                  <a:lnTo>
                    <a:pt x="2970" y="2540"/>
                  </a:lnTo>
                  <a:lnTo>
                    <a:pt x="4629" y="2926"/>
                  </a:lnTo>
                  <a:lnTo>
                    <a:pt x="7999" y="3691"/>
                  </a:lnTo>
                  <a:lnTo>
                    <a:pt x="11370" y="4455"/>
                  </a:lnTo>
                  <a:lnTo>
                    <a:pt x="14714" y="5219"/>
                  </a:lnTo>
                  <a:lnTo>
                    <a:pt x="16372" y="5605"/>
                  </a:lnTo>
                  <a:lnTo>
                    <a:pt x="18031" y="5991"/>
                  </a:lnTo>
                  <a:lnTo>
                    <a:pt x="19663" y="6385"/>
                  </a:lnTo>
                  <a:lnTo>
                    <a:pt x="21294" y="6786"/>
                  </a:lnTo>
                  <a:lnTo>
                    <a:pt x="22899" y="7195"/>
                  </a:lnTo>
                  <a:lnTo>
                    <a:pt x="24504" y="7612"/>
                  </a:lnTo>
                  <a:lnTo>
                    <a:pt x="26083" y="8037"/>
                  </a:lnTo>
                  <a:lnTo>
                    <a:pt x="27634" y="8477"/>
                  </a:lnTo>
                  <a:lnTo>
                    <a:pt x="28089" y="8593"/>
                  </a:lnTo>
                  <a:lnTo>
                    <a:pt x="28544" y="8693"/>
                  </a:lnTo>
                  <a:lnTo>
                    <a:pt x="29025" y="8770"/>
                  </a:lnTo>
                  <a:lnTo>
                    <a:pt x="29507" y="8832"/>
                  </a:lnTo>
                  <a:lnTo>
                    <a:pt x="29988" y="8878"/>
                  </a:lnTo>
                  <a:lnTo>
                    <a:pt x="30470" y="8909"/>
                  </a:lnTo>
                  <a:lnTo>
                    <a:pt x="30951" y="8925"/>
                  </a:lnTo>
                  <a:lnTo>
                    <a:pt x="31406" y="8925"/>
                  </a:lnTo>
                  <a:lnTo>
                    <a:pt x="31888" y="8902"/>
                  </a:lnTo>
                  <a:lnTo>
                    <a:pt x="32342" y="8878"/>
                  </a:lnTo>
                  <a:lnTo>
                    <a:pt x="32797" y="8832"/>
                  </a:lnTo>
                  <a:lnTo>
                    <a:pt x="33225" y="8778"/>
                  </a:lnTo>
                  <a:lnTo>
                    <a:pt x="33626" y="8716"/>
                  </a:lnTo>
                  <a:lnTo>
                    <a:pt x="34028" y="8639"/>
                  </a:lnTo>
                  <a:lnTo>
                    <a:pt x="34402" y="8554"/>
                  </a:lnTo>
                  <a:lnTo>
                    <a:pt x="34750" y="8462"/>
                  </a:lnTo>
                  <a:lnTo>
                    <a:pt x="35071" y="8361"/>
                  </a:lnTo>
                  <a:lnTo>
                    <a:pt x="35365" y="8253"/>
                  </a:lnTo>
                  <a:lnTo>
                    <a:pt x="35633" y="8137"/>
                  </a:lnTo>
                  <a:lnTo>
                    <a:pt x="35873" y="8014"/>
                  </a:lnTo>
                  <a:lnTo>
                    <a:pt x="36061" y="7890"/>
                  </a:lnTo>
                  <a:lnTo>
                    <a:pt x="36194" y="7759"/>
                  </a:lnTo>
                  <a:lnTo>
                    <a:pt x="36301" y="7620"/>
                  </a:lnTo>
                  <a:lnTo>
                    <a:pt x="36382" y="7481"/>
                  </a:lnTo>
                  <a:lnTo>
                    <a:pt x="36382" y="7342"/>
                  </a:lnTo>
                  <a:lnTo>
                    <a:pt x="36355" y="7203"/>
                  </a:lnTo>
                  <a:lnTo>
                    <a:pt x="36275" y="7056"/>
                  </a:lnTo>
                  <a:lnTo>
                    <a:pt x="36114" y="6918"/>
                  </a:lnTo>
                  <a:lnTo>
                    <a:pt x="35927" y="6779"/>
                  </a:lnTo>
                  <a:lnTo>
                    <a:pt x="35659" y="6640"/>
                  </a:lnTo>
                  <a:lnTo>
                    <a:pt x="35338" y="6501"/>
                  </a:lnTo>
                  <a:lnTo>
                    <a:pt x="34964" y="6362"/>
                  </a:lnTo>
                  <a:lnTo>
                    <a:pt x="33439" y="5891"/>
                  </a:lnTo>
                  <a:lnTo>
                    <a:pt x="31861" y="5420"/>
                  </a:lnTo>
                  <a:lnTo>
                    <a:pt x="30229" y="4957"/>
                  </a:lnTo>
                  <a:lnTo>
                    <a:pt x="28544" y="4493"/>
                  </a:lnTo>
                  <a:lnTo>
                    <a:pt x="26805" y="4038"/>
                  </a:lnTo>
                  <a:lnTo>
                    <a:pt x="25039" y="3598"/>
                  </a:lnTo>
                  <a:lnTo>
                    <a:pt x="23247" y="3166"/>
                  </a:lnTo>
                  <a:lnTo>
                    <a:pt x="21401" y="2741"/>
                  </a:lnTo>
                  <a:lnTo>
                    <a:pt x="20438" y="2540"/>
                  </a:lnTo>
                  <a:lnTo>
                    <a:pt x="19502" y="2340"/>
                  </a:lnTo>
                  <a:lnTo>
                    <a:pt x="18539" y="2139"/>
                  </a:lnTo>
                  <a:lnTo>
                    <a:pt x="17576" y="1946"/>
                  </a:lnTo>
                  <a:lnTo>
                    <a:pt x="16613" y="1761"/>
                  </a:lnTo>
                  <a:lnTo>
                    <a:pt x="15623" y="1575"/>
                  </a:lnTo>
                  <a:lnTo>
                    <a:pt x="14633" y="1398"/>
                  </a:lnTo>
                  <a:lnTo>
                    <a:pt x="13644" y="1228"/>
                  </a:lnTo>
                  <a:lnTo>
                    <a:pt x="12654" y="1058"/>
                  </a:lnTo>
                  <a:lnTo>
                    <a:pt x="11637" y="904"/>
                  </a:lnTo>
                  <a:lnTo>
                    <a:pt x="10621" y="749"/>
                  </a:lnTo>
                  <a:lnTo>
                    <a:pt x="9604" y="595"/>
                  </a:lnTo>
                  <a:lnTo>
                    <a:pt x="8588" y="456"/>
                  </a:lnTo>
                  <a:lnTo>
                    <a:pt x="7545" y="317"/>
                  </a:lnTo>
                  <a:lnTo>
                    <a:pt x="6501" y="193"/>
                  </a:lnTo>
                  <a:lnTo>
                    <a:pt x="5458" y="70"/>
                  </a:lnTo>
                  <a:lnTo>
                    <a:pt x="5110" y="31"/>
                  </a:lnTo>
                  <a:lnTo>
                    <a:pt x="4736" y="8"/>
                  </a:lnTo>
                  <a:lnTo>
                    <a:pt x="438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4"/>
            <p:cNvSpPr/>
            <p:nvPr/>
          </p:nvSpPr>
          <p:spPr>
            <a:xfrm rot="10800000">
              <a:off x="3863003" y="76204"/>
              <a:ext cx="81156" cy="80863"/>
            </a:xfrm>
            <a:custGeom>
              <a:rect b="b" l="l" r="r" t="t"/>
              <a:pathLst>
                <a:path extrusionOk="0" h="10067" w="31005">
                  <a:moveTo>
                    <a:pt x="3906" y="0"/>
                  </a:moveTo>
                  <a:lnTo>
                    <a:pt x="3558" y="16"/>
                  </a:lnTo>
                  <a:lnTo>
                    <a:pt x="3210" y="31"/>
                  </a:lnTo>
                  <a:lnTo>
                    <a:pt x="2889" y="62"/>
                  </a:lnTo>
                  <a:lnTo>
                    <a:pt x="2542" y="100"/>
                  </a:lnTo>
                  <a:lnTo>
                    <a:pt x="2247" y="147"/>
                  </a:lnTo>
                  <a:lnTo>
                    <a:pt x="1953" y="201"/>
                  </a:lnTo>
                  <a:lnTo>
                    <a:pt x="1659" y="263"/>
                  </a:lnTo>
                  <a:lnTo>
                    <a:pt x="1418" y="332"/>
                  </a:lnTo>
                  <a:lnTo>
                    <a:pt x="1151" y="402"/>
                  </a:lnTo>
                  <a:lnTo>
                    <a:pt x="937" y="486"/>
                  </a:lnTo>
                  <a:lnTo>
                    <a:pt x="723" y="571"/>
                  </a:lnTo>
                  <a:lnTo>
                    <a:pt x="535" y="656"/>
                  </a:lnTo>
                  <a:lnTo>
                    <a:pt x="402" y="757"/>
                  </a:lnTo>
                  <a:lnTo>
                    <a:pt x="268" y="849"/>
                  </a:lnTo>
                  <a:lnTo>
                    <a:pt x="161" y="950"/>
                  </a:lnTo>
                  <a:lnTo>
                    <a:pt x="81" y="1050"/>
                  </a:lnTo>
                  <a:lnTo>
                    <a:pt x="27" y="1150"/>
                  </a:lnTo>
                  <a:lnTo>
                    <a:pt x="0" y="1258"/>
                  </a:lnTo>
                  <a:lnTo>
                    <a:pt x="27" y="1359"/>
                  </a:lnTo>
                  <a:lnTo>
                    <a:pt x="54" y="1467"/>
                  </a:lnTo>
                  <a:lnTo>
                    <a:pt x="134" y="1567"/>
                  </a:lnTo>
                  <a:lnTo>
                    <a:pt x="268" y="1668"/>
                  </a:lnTo>
                  <a:lnTo>
                    <a:pt x="428" y="1768"/>
                  </a:lnTo>
                  <a:lnTo>
                    <a:pt x="616" y="1861"/>
                  </a:lnTo>
                  <a:lnTo>
                    <a:pt x="856" y="1961"/>
                  </a:lnTo>
                  <a:lnTo>
                    <a:pt x="1124" y="2046"/>
                  </a:lnTo>
                  <a:lnTo>
                    <a:pt x="3986" y="2880"/>
                  </a:lnTo>
                  <a:lnTo>
                    <a:pt x="5404" y="3304"/>
                  </a:lnTo>
                  <a:lnTo>
                    <a:pt x="6795" y="3729"/>
                  </a:lnTo>
                  <a:lnTo>
                    <a:pt x="8186" y="4161"/>
                  </a:lnTo>
                  <a:lnTo>
                    <a:pt x="9550" y="4593"/>
                  </a:lnTo>
                  <a:lnTo>
                    <a:pt x="10888" y="5041"/>
                  </a:lnTo>
                  <a:lnTo>
                    <a:pt x="12199" y="5489"/>
                  </a:lnTo>
                  <a:lnTo>
                    <a:pt x="12841" y="5728"/>
                  </a:lnTo>
                  <a:lnTo>
                    <a:pt x="13483" y="5968"/>
                  </a:lnTo>
                  <a:lnTo>
                    <a:pt x="14098" y="6207"/>
                  </a:lnTo>
                  <a:lnTo>
                    <a:pt x="14686" y="6454"/>
                  </a:lnTo>
                  <a:lnTo>
                    <a:pt x="15863" y="6956"/>
                  </a:lnTo>
                  <a:lnTo>
                    <a:pt x="17014" y="7458"/>
                  </a:lnTo>
                  <a:lnTo>
                    <a:pt x="19261" y="8469"/>
                  </a:lnTo>
                  <a:lnTo>
                    <a:pt x="20411" y="8971"/>
                  </a:lnTo>
                  <a:lnTo>
                    <a:pt x="21615" y="9465"/>
                  </a:lnTo>
                  <a:lnTo>
                    <a:pt x="21909" y="9573"/>
                  </a:lnTo>
                  <a:lnTo>
                    <a:pt x="22230" y="9665"/>
                  </a:lnTo>
                  <a:lnTo>
                    <a:pt x="22578" y="9750"/>
                  </a:lnTo>
                  <a:lnTo>
                    <a:pt x="22952" y="9820"/>
                  </a:lnTo>
                  <a:lnTo>
                    <a:pt x="23354" y="9889"/>
                  </a:lnTo>
                  <a:lnTo>
                    <a:pt x="23755" y="9943"/>
                  </a:lnTo>
                  <a:lnTo>
                    <a:pt x="24156" y="9982"/>
                  </a:lnTo>
                  <a:lnTo>
                    <a:pt x="24611" y="10021"/>
                  </a:lnTo>
                  <a:lnTo>
                    <a:pt x="25039" y="10044"/>
                  </a:lnTo>
                  <a:lnTo>
                    <a:pt x="25494" y="10059"/>
                  </a:lnTo>
                  <a:lnTo>
                    <a:pt x="25922" y="10067"/>
                  </a:lnTo>
                  <a:lnTo>
                    <a:pt x="26376" y="10059"/>
                  </a:lnTo>
                  <a:lnTo>
                    <a:pt x="26831" y="10051"/>
                  </a:lnTo>
                  <a:lnTo>
                    <a:pt x="27259" y="10028"/>
                  </a:lnTo>
                  <a:lnTo>
                    <a:pt x="27687" y="9997"/>
                  </a:lnTo>
                  <a:lnTo>
                    <a:pt x="28088" y="9959"/>
                  </a:lnTo>
                  <a:lnTo>
                    <a:pt x="28490" y="9912"/>
                  </a:lnTo>
                  <a:lnTo>
                    <a:pt x="28864" y="9866"/>
                  </a:lnTo>
                  <a:lnTo>
                    <a:pt x="29239" y="9804"/>
                  </a:lnTo>
                  <a:lnTo>
                    <a:pt x="29560" y="9735"/>
                  </a:lnTo>
                  <a:lnTo>
                    <a:pt x="29881" y="9658"/>
                  </a:lnTo>
                  <a:lnTo>
                    <a:pt x="30148" y="9573"/>
                  </a:lnTo>
                  <a:lnTo>
                    <a:pt x="30389" y="9480"/>
                  </a:lnTo>
                  <a:lnTo>
                    <a:pt x="30603" y="9380"/>
                  </a:lnTo>
                  <a:lnTo>
                    <a:pt x="30764" y="9279"/>
                  </a:lnTo>
                  <a:lnTo>
                    <a:pt x="30897" y="9164"/>
                  </a:lnTo>
                  <a:lnTo>
                    <a:pt x="30978" y="9048"/>
                  </a:lnTo>
                  <a:lnTo>
                    <a:pt x="31004" y="8924"/>
                  </a:lnTo>
                  <a:lnTo>
                    <a:pt x="31004" y="8793"/>
                  </a:lnTo>
                  <a:lnTo>
                    <a:pt x="30924" y="8662"/>
                  </a:lnTo>
                  <a:lnTo>
                    <a:pt x="30790" y="8515"/>
                  </a:lnTo>
                  <a:lnTo>
                    <a:pt x="30603" y="8369"/>
                  </a:lnTo>
                  <a:lnTo>
                    <a:pt x="30148" y="8067"/>
                  </a:lnTo>
                  <a:lnTo>
                    <a:pt x="29667" y="7759"/>
                  </a:lnTo>
                  <a:lnTo>
                    <a:pt x="29132" y="7458"/>
                  </a:lnTo>
                  <a:lnTo>
                    <a:pt x="28597" y="7164"/>
                  </a:lnTo>
                  <a:lnTo>
                    <a:pt x="28035" y="6863"/>
                  </a:lnTo>
                  <a:lnTo>
                    <a:pt x="27446" y="6570"/>
                  </a:lnTo>
                  <a:lnTo>
                    <a:pt x="26831" y="6276"/>
                  </a:lnTo>
                  <a:lnTo>
                    <a:pt x="26189" y="5991"/>
                  </a:lnTo>
                  <a:lnTo>
                    <a:pt x="25520" y="5705"/>
                  </a:lnTo>
                  <a:lnTo>
                    <a:pt x="24852" y="5420"/>
                  </a:lnTo>
                  <a:lnTo>
                    <a:pt x="24156" y="5142"/>
                  </a:lnTo>
                  <a:lnTo>
                    <a:pt x="23434" y="4864"/>
                  </a:lnTo>
                  <a:lnTo>
                    <a:pt x="22685" y="4586"/>
                  </a:lnTo>
                  <a:lnTo>
                    <a:pt x="21936" y="4316"/>
                  </a:lnTo>
                  <a:lnTo>
                    <a:pt x="21160" y="4053"/>
                  </a:lnTo>
                  <a:lnTo>
                    <a:pt x="20358" y="3791"/>
                  </a:lnTo>
                  <a:lnTo>
                    <a:pt x="19555" y="3528"/>
                  </a:lnTo>
                  <a:lnTo>
                    <a:pt x="18726" y="3273"/>
                  </a:lnTo>
                  <a:lnTo>
                    <a:pt x="17896" y="3019"/>
                  </a:lnTo>
                  <a:lnTo>
                    <a:pt x="17040" y="2772"/>
                  </a:lnTo>
                  <a:lnTo>
                    <a:pt x="16184" y="2532"/>
                  </a:lnTo>
                  <a:lnTo>
                    <a:pt x="15328" y="2293"/>
                  </a:lnTo>
                  <a:lnTo>
                    <a:pt x="14419" y="2061"/>
                  </a:lnTo>
                  <a:lnTo>
                    <a:pt x="13536" y="1830"/>
                  </a:lnTo>
                  <a:lnTo>
                    <a:pt x="12627" y="1606"/>
                  </a:lnTo>
                  <a:lnTo>
                    <a:pt x="11717" y="1390"/>
                  </a:lnTo>
                  <a:lnTo>
                    <a:pt x="10808" y="1181"/>
                  </a:lnTo>
                  <a:lnTo>
                    <a:pt x="9871" y="973"/>
                  </a:lnTo>
                  <a:lnTo>
                    <a:pt x="8935" y="764"/>
                  </a:lnTo>
                  <a:lnTo>
                    <a:pt x="7999" y="571"/>
                  </a:lnTo>
                  <a:lnTo>
                    <a:pt x="7036" y="378"/>
                  </a:lnTo>
                  <a:lnTo>
                    <a:pt x="6099" y="193"/>
                  </a:lnTo>
                  <a:lnTo>
                    <a:pt x="5725" y="131"/>
                  </a:lnTo>
                  <a:lnTo>
                    <a:pt x="5350" y="77"/>
                  </a:lnTo>
                  <a:lnTo>
                    <a:pt x="4976" y="39"/>
                  </a:lnTo>
                  <a:lnTo>
                    <a:pt x="4628" y="16"/>
                  </a:lnTo>
                  <a:lnTo>
                    <a:pt x="4254" y="8"/>
                  </a:lnTo>
                  <a:lnTo>
                    <a:pt x="390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5" name="Google Shape;265;p14"/>
          <p:cNvSpPr/>
          <p:nvPr/>
        </p:nvSpPr>
        <p:spPr>
          <a:xfrm>
            <a:off x="243000" y="3787775"/>
            <a:ext cx="273375" cy="244881"/>
          </a:xfrm>
          <a:custGeom>
            <a:rect b="b" l="l" r="r" t="t"/>
            <a:pathLst>
              <a:path extrusionOk="0" h="21156" w="16733">
                <a:moveTo>
                  <a:pt x="8080" y="2713"/>
                </a:moveTo>
                <a:lnTo>
                  <a:pt x="8381" y="2727"/>
                </a:lnTo>
                <a:lnTo>
                  <a:pt x="8676" y="2749"/>
                </a:lnTo>
                <a:lnTo>
                  <a:pt x="8970" y="2792"/>
                </a:lnTo>
                <a:lnTo>
                  <a:pt x="9265" y="2849"/>
                </a:lnTo>
                <a:lnTo>
                  <a:pt x="9554" y="2928"/>
                </a:lnTo>
                <a:lnTo>
                  <a:pt x="9843" y="3014"/>
                </a:lnTo>
                <a:lnTo>
                  <a:pt x="10126" y="3121"/>
                </a:lnTo>
                <a:lnTo>
                  <a:pt x="10410" y="3235"/>
                </a:lnTo>
                <a:lnTo>
                  <a:pt x="10687" y="3371"/>
                </a:lnTo>
                <a:lnTo>
                  <a:pt x="10959" y="3515"/>
                </a:lnTo>
                <a:lnTo>
                  <a:pt x="11219" y="3679"/>
                </a:lnTo>
                <a:lnTo>
                  <a:pt x="11479" y="3851"/>
                </a:lnTo>
                <a:lnTo>
                  <a:pt x="11733" y="4044"/>
                </a:lnTo>
                <a:lnTo>
                  <a:pt x="11976" y="4245"/>
                </a:lnTo>
                <a:lnTo>
                  <a:pt x="12213" y="4459"/>
                </a:lnTo>
                <a:lnTo>
                  <a:pt x="12438" y="4695"/>
                </a:lnTo>
                <a:lnTo>
                  <a:pt x="12554" y="4810"/>
                </a:lnTo>
                <a:lnTo>
                  <a:pt x="12658" y="4932"/>
                </a:lnTo>
                <a:lnTo>
                  <a:pt x="12768" y="5060"/>
                </a:lnTo>
                <a:lnTo>
                  <a:pt x="12866" y="5189"/>
                </a:lnTo>
                <a:lnTo>
                  <a:pt x="12970" y="5318"/>
                </a:lnTo>
                <a:lnTo>
                  <a:pt x="13068" y="5454"/>
                </a:lnTo>
                <a:lnTo>
                  <a:pt x="13161" y="5597"/>
                </a:lnTo>
                <a:lnTo>
                  <a:pt x="13253" y="5733"/>
                </a:lnTo>
                <a:lnTo>
                  <a:pt x="13346" y="5876"/>
                </a:lnTo>
                <a:lnTo>
                  <a:pt x="13432" y="6027"/>
                </a:lnTo>
                <a:lnTo>
                  <a:pt x="13519" y="6177"/>
                </a:lnTo>
                <a:lnTo>
                  <a:pt x="13600" y="6327"/>
                </a:lnTo>
                <a:lnTo>
                  <a:pt x="13675" y="6485"/>
                </a:lnTo>
                <a:lnTo>
                  <a:pt x="13750" y="6642"/>
                </a:lnTo>
                <a:lnTo>
                  <a:pt x="13820" y="6807"/>
                </a:lnTo>
                <a:lnTo>
                  <a:pt x="13889" y="6971"/>
                </a:lnTo>
                <a:lnTo>
                  <a:pt x="13953" y="7136"/>
                </a:lnTo>
                <a:lnTo>
                  <a:pt x="14016" y="7308"/>
                </a:lnTo>
                <a:lnTo>
                  <a:pt x="14074" y="7479"/>
                </a:lnTo>
                <a:lnTo>
                  <a:pt x="14126" y="7658"/>
                </a:lnTo>
                <a:lnTo>
                  <a:pt x="14178" y="7837"/>
                </a:lnTo>
                <a:lnTo>
                  <a:pt x="14224" y="8016"/>
                </a:lnTo>
                <a:lnTo>
                  <a:pt x="14305" y="8360"/>
                </a:lnTo>
                <a:lnTo>
                  <a:pt x="14369" y="8703"/>
                </a:lnTo>
                <a:lnTo>
                  <a:pt x="14421" y="9054"/>
                </a:lnTo>
                <a:lnTo>
                  <a:pt x="14461" y="9405"/>
                </a:lnTo>
                <a:lnTo>
                  <a:pt x="14496" y="9755"/>
                </a:lnTo>
                <a:lnTo>
                  <a:pt x="14513" y="10113"/>
                </a:lnTo>
                <a:lnTo>
                  <a:pt x="14519" y="10464"/>
                </a:lnTo>
                <a:lnTo>
                  <a:pt x="14513" y="10822"/>
                </a:lnTo>
                <a:lnTo>
                  <a:pt x="14502" y="11172"/>
                </a:lnTo>
                <a:lnTo>
                  <a:pt x="14473" y="11530"/>
                </a:lnTo>
                <a:lnTo>
                  <a:pt x="14438" y="11881"/>
                </a:lnTo>
                <a:lnTo>
                  <a:pt x="14392" y="12232"/>
                </a:lnTo>
                <a:lnTo>
                  <a:pt x="14334" y="12582"/>
                </a:lnTo>
                <a:lnTo>
                  <a:pt x="14265" y="12926"/>
                </a:lnTo>
                <a:lnTo>
                  <a:pt x="14190" y="13262"/>
                </a:lnTo>
                <a:lnTo>
                  <a:pt x="14103" y="13606"/>
                </a:lnTo>
                <a:lnTo>
                  <a:pt x="14028" y="13842"/>
                </a:lnTo>
                <a:lnTo>
                  <a:pt x="13918" y="14157"/>
                </a:lnTo>
                <a:lnTo>
                  <a:pt x="13779" y="14529"/>
                </a:lnTo>
                <a:lnTo>
                  <a:pt x="13606" y="14944"/>
                </a:lnTo>
                <a:lnTo>
                  <a:pt x="13508" y="15166"/>
                </a:lnTo>
                <a:lnTo>
                  <a:pt x="13403" y="15395"/>
                </a:lnTo>
                <a:lnTo>
                  <a:pt x="13294" y="15624"/>
                </a:lnTo>
                <a:lnTo>
                  <a:pt x="13178" y="15853"/>
                </a:lnTo>
                <a:lnTo>
                  <a:pt x="13057" y="16089"/>
                </a:lnTo>
                <a:lnTo>
                  <a:pt x="12930" y="16318"/>
                </a:lnTo>
                <a:lnTo>
                  <a:pt x="12802" y="16547"/>
                </a:lnTo>
                <a:lnTo>
                  <a:pt x="12664" y="16769"/>
                </a:lnTo>
                <a:lnTo>
                  <a:pt x="12531" y="16984"/>
                </a:lnTo>
                <a:lnTo>
                  <a:pt x="12386" y="17191"/>
                </a:lnTo>
                <a:lnTo>
                  <a:pt x="12242" y="17384"/>
                </a:lnTo>
                <a:lnTo>
                  <a:pt x="12097" y="17563"/>
                </a:lnTo>
                <a:lnTo>
                  <a:pt x="11947" y="17735"/>
                </a:lnTo>
                <a:lnTo>
                  <a:pt x="11797" y="17885"/>
                </a:lnTo>
                <a:lnTo>
                  <a:pt x="11646" y="18021"/>
                </a:lnTo>
                <a:lnTo>
                  <a:pt x="11571" y="18079"/>
                </a:lnTo>
                <a:lnTo>
                  <a:pt x="11490" y="18129"/>
                </a:lnTo>
                <a:lnTo>
                  <a:pt x="11415" y="18179"/>
                </a:lnTo>
                <a:lnTo>
                  <a:pt x="11340" y="18222"/>
                </a:lnTo>
                <a:lnTo>
                  <a:pt x="11259" y="18257"/>
                </a:lnTo>
                <a:lnTo>
                  <a:pt x="11184" y="18293"/>
                </a:lnTo>
                <a:lnTo>
                  <a:pt x="11109" y="18315"/>
                </a:lnTo>
                <a:lnTo>
                  <a:pt x="11034" y="18336"/>
                </a:lnTo>
                <a:lnTo>
                  <a:pt x="10953" y="18343"/>
                </a:lnTo>
                <a:lnTo>
                  <a:pt x="10878" y="18351"/>
                </a:lnTo>
                <a:lnTo>
                  <a:pt x="10803" y="18343"/>
                </a:lnTo>
                <a:lnTo>
                  <a:pt x="10727" y="18336"/>
                </a:lnTo>
                <a:lnTo>
                  <a:pt x="10652" y="18315"/>
                </a:lnTo>
                <a:lnTo>
                  <a:pt x="10577" y="18293"/>
                </a:lnTo>
                <a:lnTo>
                  <a:pt x="10502" y="18257"/>
                </a:lnTo>
                <a:lnTo>
                  <a:pt x="10427" y="18215"/>
                </a:lnTo>
                <a:lnTo>
                  <a:pt x="10352" y="18164"/>
                </a:lnTo>
                <a:lnTo>
                  <a:pt x="10282" y="18100"/>
                </a:lnTo>
                <a:lnTo>
                  <a:pt x="10225" y="18050"/>
                </a:lnTo>
                <a:lnTo>
                  <a:pt x="10161" y="18007"/>
                </a:lnTo>
                <a:lnTo>
                  <a:pt x="10103" y="17971"/>
                </a:lnTo>
                <a:lnTo>
                  <a:pt x="10040" y="17943"/>
                </a:lnTo>
                <a:lnTo>
                  <a:pt x="9982" y="17921"/>
                </a:lnTo>
                <a:lnTo>
                  <a:pt x="9924" y="17907"/>
                </a:lnTo>
                <a:lnTo>
                  <a:pt x="9861" y="17893"/>
                </a:lnTo>
                <a:lnTo>
                  <a:pt x="9745" y="17893"/>
                </a:lnTo>
                <a:lnTo>
                  <a:pt x="9687" y="17900"/>
                </a:lnTo>
                <a:lnTo>
                  <a:pt x="9629" y="17907"/>
                </a:lnTo>
                <a:lnTo>
                  <a:pt x="9572" y="17921"/>
                </a:lnTo>
                <a:lnTo>
                  <a:pt x="9514" y="17943"/>
                </a:lnTo>
                <a:lnTo>
                  <a:pt x="9462" y="17971"/>
                </a:lnTo>
                <a:lnTo>
                  <a:pt x="9404" y="18000"/>
                </a:lnTo>
                <a:lnTo>
                  <a:pt x="9352" y="18036"/>
                </a:lnTo>
                <a:lnTo>
                  <a:pt x="9254" y="18114"/>
                </a:lnTo>
                <a:lnTo>
                  <a:pt x="9161" y="18207"/>
                </a:lnTo>
                <a:lnTo>
                  <a:pt x="9074" y="18315"/>
                </a:lnTo>
                <a:lnTo>
                  <a:pt x="8994" y="18429"/>
                </a:lnTo>
                <a:lnTo>
                  <a:pt x="8924" y="18558"/>
                </a:lnTo>
                <a:lnTo>
                  <a:pt x="8866" y="18687"/>
                </a:lnTo>
                <a:lnTo>
                  <a:pt x="8820" y="18830"/>
                </a:lnTo>
                <a:lnTo>
                  <a:pt x="8785" y="18973"/>
                </a:lnTo>
                <a:lnTo>
                  <a:pt x="8525" y="18916"/>
                </a:lnTo>
                <a:lnTo>
                  <a:pt x="8265" y="18844"/>
                </a:lnTo>
                <a:lnTo>
                  <a:pt x="8011" y="18773"/>
                </a:lnTo>
                <a:lnTo>
                  <a:pt x="7757" y="18687"/>
                </a:lnTo>
                <a:lnTo>
                  <a:pt x="7508" y="18594"/>
                </a:lnTo>
                <a:lnTo>
                  <a:pt x="7260" y="18494"/>
                </a:lnTo>
                <a:lnTo>
                  <a:pt x="7011" y="18386"/>
                </a:lnTo>
                <a:lnTo>
                  <a:pt x="6768" y="18265"/>
                </a:lnTo>
                <a:lnTo>
                  <a:pt x="6531" y="18143"/>
                </a:lnTo>
                <a:lnTo>
                  <a:pt x="6294" y="18007"/>
                </a:lnTo>
                <a:lnTo>
                  <a:pt x="6057" y="17864"/>
                </a:lnTo>
                <a:lnTo>
                  <a:pt x="5832" y="17714"/>
                </a:lnTo>
                <a:lnTo>
                  <a:pt x="5607" y="17556"/>
                </a:lnTo>
                <a:lnTo>
                  <a:pt x="5387" y="17392"/>
                </a:lnTo>
                <a:lnTo>
                  <a:pt x="5167" y="17220"/>
                </a:lnTo>
                <a:lnTo>
                  <a:pt x="4959" y="17034"/>
                </a:lnTo>
                <a:lnTo>
                  <a:pt x="4751" y="16840"/>
                </a:lnTo>
                <a:lnTo>
                  <a:pt x="4555" y="16640"/>
                </a:lnTo>
                <a:lnTo>
                  <a:pt x="4358" y="16433"/>
                </a:lnTo>
                <a:lnTo>
                  <a:pt x="4173" y="16218"/>
                </a:lnTo>
                <a:lnTo>
                  <a:pt x="3994" y="15989"/>
                </a:lnTo>
                <a:lnTo>
                  <a:pt x="3815" y="15753"/>
                </a:lnTo>
                <a:lnTo>
                  <a:pt x="3647" y="15509"/>
                </a:lnTo>
                <a:lnTo>
                  <a:pt x="3491" y="15259"/>
                </a:lnTo>
                <a:lnTo>
                  <a:pt x="3335" y="15001"/>
                </a:lnTo>
                <a:lnTo>
                  <a:pt x="3191" y="14736"/>
                </a:lnTo>
                <a:lnTo>
                  <a:pt x="3058" y="14457"/>
                </a:lnTo>
                <a:lnTo>
                  <a:pt x="2925" y="14171"/>
                </a:lnTo>
                <a:lnTo>
                  <a:pt x="2809" y="13878"/>
                </a:lnTo>
                <a:lnTo>
                  <a:pt x="2699" y="13577"/>
                </a:lnTo>
                <a:lnTo>
                  <a:pt x="2595" y="13269"/>
                </a:lnTo>
                <a:lnTo>
                  <a:pt x="2503" y="12947"/>
                </a:lnTo>
                <a:lnTo>
                  <a:pt x="2451" y="12754"/>
                </a:lnTo>
                <a:lnTo>
                  <a:pt x="2405" y="12561"/>
                </a:lnTo>
                <a:lnTo>
                  <a:pt x="2364" y="12367"/>
                </a:lnTo>
                <a:lnTo>
                  <a:pt x="2330" y="12174"/>
                </a:lnTo>
                <a:lnTo>
                  <a:pt x="2295" y="11974"/>
                </a:lnTo>
                <a:lnTo>
                  <a:pt x="2266" y="11781"/>
                </a:lnTo>
                <a:lnTo>
                  <a:pt x="2237" y="11580"/>
                </a:lnTo>
                <a:lnTo>
                  <a:pt x="2214" y="11387"/>
                </a:lnTo>
                <a:lnTo>
                  <a:pt x="2197" y="11187"/>
                </a:lnTo>
                <a:lnTo>
                  <a:pt x="2185" y="10986"/>
                </a:lnTo>
                <a:lnTo>
                  <a:pt x="2173" y="10786"/>
                </a:lnTo>
                <a:lnTo>
                  <a:pt x="2168" y="10593"/>
                </a:lnTo>
                <a:lnTo>
                  <a:pt x="2162" y="10392"/>
                </a:lnTo>
                <a:lnTo>
                  <a:pt x="2168" y="10192"/>
                </a:lnTo>
                <a:lnTo>
                  <a:pt x="2168" y="9991"/>
                </a:lnTo>
                <a:lnTo>
                  <a:pt x="2179" y="9798"/>
                </a:lnTo>
                <a:lnTo>
                  <a:pt x="2191" y="9598"/>
                </a:lnTo>
                <a:lnTo>
                  <a:pt x="2208" y="9405"/>
                </a:lnTo>
                <a:lnTo>
                  <a:pt x="2226" y="9204"/>
                </a:lnTo>
                <a:lnTo>
                  <a:pt x="2249" y="9011"/>
                </a:lnTo>
                <a:lnTo>
                  <a:pt x="2278" y="8818"/>
                </a:lnTo>
                <a:lnTo>
                  <a:pt x="2306" y="8624"/>
                </a:lnTo>
                <a:lnTo>
                  <a:pt x="2341" y="8431"/>
                </a:lnTo>
                <a:lnTo>
                  <a:pt x="2382" y="8238"/>
                </a:lnTo>
                <a:lnTo>
                  <a:pt x="2422" y="8052"/>
                </a:lnTo>
                <a:lnTo>
                  <a:pt x="2462" y="7859"/>
                </a:lnTo>
                <a:lnTo>
                  <a:pt x="2514" y="7673"/>
                </a:lnTo>
                <a:lnTo>
                  <a:pt x="2567" y="7494"/>
                </a:lnTo>
                <a:lnTo>
                  <a:pt x="2619" y="7308"/>
                </a:lnTo>
                <a:lnTo>
                  <a:pt x="2682" y="7129"/>
                </a:lnTo>
                <a:lnTo>
                  <a:pt x="2740" y="6950"/>
                </a:lnTo>
                <a:lnTo>
                  <a:pt x="2809" y="6771"/>
                </a:lnTo>
                <a:lnTo>
                  <a:pt x="2879" y="6599"/>
                </a:lnTo>
                <a:lnTo>
                  <a:pt x="2948" y="6420"/>
                </a:lnTo>
                <a:lnTo>
                  <a:pt x="3023" y="6256"/>
                </a:lnTo>
                <a:lnTo>
                  <a:pt x="3104" y="6084"/>
                </a:lnTo>
                <a:lnTo>
                  <a:pt x="3185" y="5919"/>
                </a:lnTo>
                <a:lnTo>
                  <a:pt x="3272" y="5762"/>
                </a:lnTo>
                <a:lnTo>
                  <a:pt x="3364" y="5604"/>
                </a:lnTo>
                <a:lnTo>
                  <a:pt x="3457" y="5447"/>
                </a:lnTo>
                <a:lnTo>
                  <a:pt x="3549" y="5297"/>
                </a:lnTo>
                <a:lnTo>
                  <a:pt x="3647" y="5146"/>
                </a:lnTo>
                <a:lnTo>
                  <a:pt x="3751" y="4996"/>
                </a:lnTo>
                <a:lnTo>
                  <a:pt x="3855" y="4853"/>
                </a:lnTo>
                <a:lnTo>
                  <a:pt x="3965" y="4717"/>
                </a:lnTo>
                <a:lnTo>
                  <a:pt x="4075" y="4581"/>
                </a:lnTo>
                <a:lnTo>
                  <a:pt x="4191" y="4452"/>
                </a:lnTo>
                <a:lnTo>
                  <a:pt x="4312" y="4323"/>
                </a:lnTo>
                <a:lnTo>
                  <a:pt x="4433" y="4202"/>
                </a:lnTo>
                <a:lnTo>
                  <a:pt x="4555" y="4080"/>
                </a:lnTo>
                <a:lnTo>
                  <a:pt x="4682" y="3965"/>
                </a:lnTo>
                <a:lnTo>
                  <a:pt x="4815" y="3858"/>
                </a:lnTo>
                <a:lnTo>
                  <a:pt x="4948" y="3751"/>
                </a:lnTo>
                <a:lnTo>
                  <a:pt x="5081" y="3651"/>
                </a:lnTo>
                <a:lnTo>
                  <a:pt x="5219" y="3550"/>
                </a:lnTo>
                <a:lnTo>
                  <a:pt x="5364" y="3457"/>
                </a:lnTo>
                <a:lnTo>
                  <a:pt x="5508" y="3371"/>
                </a:lnTo>
                <a:lnTo>
                  <a:pt x="5653" y="3293"/>
                </a:lnTo>
                <a:lnTo>
                  <a:pt x="5803" y="3214"/>
                </a:lnTo>
                <a:lnTo>
                  <a:pt x="5959" y="3142"/>
                </a:lnTo>
                <a:lnTo>
                  <a:pt x="6115" y="3078"/>
                </a:lnTo>
                <a:lnTo>
                  <a:pt x="6277" y="3014"/>
                </a:lnTo>
                <a:lnTo>
                  <a:pt x="6439" y="2956"/>
                </a:lnTo>
                <a:lnTo>
                  <a:pt x="6601" y="2913"/>
                </a:lnTo>
                <a:lnTo>
                  <a:pt x="6751" y="2870"/>
                </a:lnTo>
                <a:lnTo>
                  <a:pt x="6896" y="2835"/>
                </a:lnTo>
                <a:lnTo>
                  <a:pt x="7040" y="2806"/>
                </a:lnTo>
                <a:lnTo>
                  <a:pt x="7190" y="2785"/>
                </a:lnTo>
                <a:lnTo>
                  <a:pt x="7485" y="2742"/>
                </a:lnTo>
                <a:lnTo>
                  <a:pt x="7786" y="2720"/>
                </a:lnTo>
                <a:lnTo>
                  <a:pt x="8080" y="2713"/>
                </a:lnTo>
                <a:close/>
                <a:moveTo>
                  <a:pt x="7924" y="1"/>
                </a:moveTo>
                <a:lnTo>
                  <a:pt x="7687" y="8"/>
                </a:lnTo>
                <a:lnTo>
                  <a:pt x="7450" y="22"/>
                </a:lnTo>
                <a:lnTo>
                  <a:pt x="7219" y="44"/>
                </a:lnTo>
                <a:lnTo>
                  <a:pt x="6988" y="79"/>
                </a:lnTo>
                <a:lnTo>
                  <a:pt x="6757" y="115"/>
                </a:lnTo>
                <a:lnTo>
                  <a:pt x="6531" y="165"/>
                </a:lnTo>
                <a:lnTo>
                  <a:pt x="6312" y="215"/>
                </a:lnTo>
                <a:lnTo>
                  <a:pt x="6092" y="280"/>
                </a:lnTo>
                <a:lnTo>
                  <a:pt x="5878" y="351"/>
                </a:lnTo>
                <a:lnTo>
                  <a:pt x="5664" y="423"/>
                </a:lnTo>
                <a:lnTo>
                  <a:pt x="5451" y="509"/>
                </a:lnTo>
                <a:lnTo>
                  <a:pt x="5243" y="602"/>
                </a:lnTo>
                <a:lnTo>
                  <a:pt x="5040" y="695"/>
                </a:lnTo>
                <a:lnTo>
                  <a:pt x="4838" y="802"/>
                </a:lnTo>
                <a:lnTo>
                  <a:pt x="4641" y="910"/>
                </a:lnTo>
                <a:lnTo>
                  <a:pt x="4445" y="1031"/>
                </a:lnTo>
                <a:lnTo>
                  <a:pt x="4254" y="1153"/>
                </a:lnTo>
                <a:lnTo>
                  <a:pt x="4063" y="1282"/>
                </a:lnTo>
                <a:lnTo>
                  <a:pt x="3879" y="1418"/>
                </a:lnTo>
                <a:lnTo>
                  <a:pt x="3699" y="1561"/>
                </a:lnTo>
                <a:lnTo>
                  <a:pt x="3520" y="1704"/>
                </a:lnTo>
                <a:lnTo>
                  <a:pt x="3347" y="1861"/>
                </a:lnTo>
                <a:lnTo>
                  <a:pt x="3173" y="2019"/>
                </a:lnTo>
                <a:lnTo>
                  <a:pt x="3012" y="2183"/>
                </a:lnTo>
                <a:lnTo>
                  <a:pt x="2844" y="2355"/>
                </a:lnTo>
                <a:lnTo>
                  <a:pt x="2688" y="2527"/>
                </a:lnTo>
                <a:lnTo>
                  <a:pt x="2532" y="2706"/>
                </a:lnTo>
                <a:lnTo>
                  <a:pt x="2382" y="2892"/>
                </a:lnTo>
                <a:lnTo>
                  <a:pt x="2231" y="3085"/>
                </a:lnTo>
                <a:lnTo>
                  <a:pt x="2093" y="3278"/>
                </a:lnTo>
                <a:lnTo>
                  <a:pt x="1954" y="3479"/>
                </a:lnTo>
                <a:lnTo>
                  <a:pt x="1815" y="3679"/>
                </a:lnTo>
                <a:lnTo>
                  <a:pt x="1688" y="3894"/>
                </a:lnTo>
                <a:lnTo>
                  <a:pt x="1561" y="4101"/>
                </a:lnTo>
                <a:lnTo>
                  <a:pt x="1439" y="4323"/>
                </a:lnTo>
                <a:lnTo>
                  <a:pt x="1324" y="4545"/>
                </a:lnTo>
                <a:lnTo>
                  <a:pt x="1208" y="4767"/>
                </a:lnTo>
                <a:lnTo>
                  <a:pt x="1104" y="4996"/>
                </a:lnTo>
                <a:lnTo>
                  <a:pt x="1000" y="5225"/>
                </a:lnTo>
                <a:lnTo>
                  <a:pt x="902" y="5461"/>
                </a:lnTo>
                <a:lnTo>
                  <a:pt x="809" y="5705"/>
                </a:lnTo>
                <a:lnTo>
                  <a:pt x="717" y="5948"/>
                </a:lnTo>
                <a:lnTo>
                  <a:pt x="636" y="6191"/>
                </a:lnTo>
                <a:lnTo>
                  <a:pt x="555" y="6442"/>
                </a:lnTo>
                <a:lnTo>
                  <a:pt x="480" y="6692"/>
                </a:lnTo>
                <a:lnTo>
                  <a:pt x="411" y="6950"/>
                </a:lnTo>
                <a:lnTo>
                  <a:pt x="347" y="7207"/>
                </a:lnTo>
                <a:lnTo>
                  <a:pt x="289" y="7472"/>
                </a:lnTo>
                <a:lnTo>
                  <a:pt x="237" y="7730"/>
                </a:lnTo>
                <a:lnTo>
                  <a:pt x="185" y="8002"/>
                </a:lnTo>
                <a:lnTo>
                  <a:pt x="145" y="8267"/>
                </a:lnTo>
                <a:lnTo>
                  <a:pt x="104" y="8539"/>
                </a:lnTo>
                <a:lnTo>
                  <a:pt x="75" y="8811"/>
                </a:lnTo>
                <a:lnTo>
                  <a:pt x="47" y="9083"/>
                </a:lnTo>
                <a:lnTo>
                  <a:pt x="23" y="9362"/>
                </a:lnTo>
                <a:lnTo>
                  <a:pt x="12" y="9634"/>
                </a:lnTo>
                <a:lnTo>
                  <a:pt x="0" y="9913"/>
                </a:lnTo>
                <a:lnTo>
                  <a:pt x="0" y="10192"/>
                </a:lnTo>
                <a:lnTo>
                  <a:pt x="0" y="10478"/>
                </a:lnTo>
                <a:lnTo>
                  <a:pt x="6" y="10757"/>
                </a:lnTo>
                <a:lnTo>
                  <a:pt x="23" y="11043"/>
                </a:lnTo>
                <a:lnTo>
                  <a:pt x="41" y="11330"/>
                </a:lnTo>
                <a:lnTo>
                  <a:pt x="70" y="11616"/>
                </a:lnTo>
                <a:lnTo>
                  <a:pt x="99" y="11902"/>
                </a:lnTo>
                <a:lnTo>
                  <a:pt x="133" y="12174"/>
                </a:lnTo>
                <a:lnTo>
                  <a:pt x="179" y="12439"/>
                </a:lnTo>
                <a:lnTo>
                  <a:pt x="226" y="12711"/>
                </a:lnTo>
                <a:lnTo>
                  <a:pt x="278" y="12969"/>
                </a:lnTo>
                <a:lnTo>
                  <a:pt x="336" y="13226"/>
                </a:lnTo>
                <a:lnTo>
                  <a:pt x="399" y="13484"/>
                </a:lnTo>
                <a:lnTo>
                  <a:pt x="463" y="13734"/>
                </a:lnTo>
                <a:lnTo>
                  <a:pt x="538" y="13978"/>
                </a:lnTo>
                <a:lnTo>
                  <a:pt x="613" y="14221"/>
                </a:lnTo>
                <a:lnTo>
                  <a:pt x="694" y="14464"/>
                </a:lnTo>
                <a:lnTo>
                  <a:pt x="781" y="14701"/>
                </a:lnTo>
                <a:lnTo>
                  <a:pt x="873" y="14930"/>
                </a:lnTo>
                <a:lnTo>
                  <a:pt x="966" y="15159"/>
                </a:lnTo>
                <a:lnTo>
                  <a:pt x="1070" y="15380"/>
                </a:lnTo>
                <a:lnTo>
                  <a:pt x="1174" y="15602"/>
                </a:lnTo>
                <a:lnTo>
                  <a:pt x="1278" y="15817"/>
                </a:lnTo>
                <a:lnTo>
                  <a:pt x="1393" y="16032"/>
                </a:lnTo>
                <a:lnTo>
                  <a:pt x="1509" y="16239"/>
                </a:lnTo>
                <a:lnTo>
                  <a:pt x="1630" y="16447"/>
                </a:lnTo>
                <a:lnTo>
                  <a:pt x="1752" y="16640"/>
                </a:lnTo>
                <a:lnTo>
                  <a:pt x="1885" y="16840"/>
                </a:lnTo>
                <a:lnTo>
                  <a:pt x="2012" y="17027"/>
                </a:lnTo>
                <a:lnTo>
                  <a:pt x="2150" y="17220"/>
                </a:lnTo>
                <a:lnTo>
                  <a:pt x="2289" y="17399"/>
                </a:lnTo>
                <a:lnTo>
                  <a:pt x="2434" y="17578"/>
                </a:lnTo>
                <a:lnTo>
                  <a:pt x="2578" y="17749"/>
                </a:lnTo>
                <a:lnTo>
                  <a:pt x="2728" y="17921"/>
                </a:lnTo>
                <a:lnTo>
                  <a:pt x="2879" y="18086"/>
                </a:lnTo>
                <a:lnTo>
                  <a:pt x="3035" y="18250"/>
                </a:lnTo>
                <a:lnTo>
                  <a:pt x="3191" y="18401"/>
                </a:lnTo>
                <a:lnTo>
                  <a:pt x="3353" y="18551"/>
                </a:lnTo>
                <a:lnTo>
                  <a:pt x="3514" y="18701"/>
                </a:lnTo>
                <a:lnTo>
                  <a:pt x="3682" y="18844"/>
                </a:lnTo>
                <a:lnTo>
                  <a:pt x="3855" y="18980"/>
                </a:lnTo>
                <a:lnTo>
                  <a:pt x="4023" y="19116"/>
                </a:lnTo>
                <a:lnTo>
                  <a:pt x="4202" y="19238"/>
                </a:lnTo>
                <a:lnTo>
                  <a:pt x="4376" y="19367"/>
                </a:lnTo>
                <a:lnTo>
                  <a:pt x="4555" y="19481"/>
                </a:lnTo>
                <a:lnTo>
                  <a:pt x="4740" y="19596"/>
                </a:lnTo>
                <a:lnTo>
                  <a:pt x="4925" y="19703"/>
                </a:lnTo>
                <a:lnTo>
                  <a:pt x="5110" y="19811"/>
                </a:lnTo>
                <a:lnTo>
                  <a:pt x="5295" y="19904"/>
                </a:lnTo>
                <a:lnTo>
                  <a:pt x="5485" y="19997"/>
                </a:lnTo>
                <a:lnTo>
                  <a:pt x="5676" y="20090"/>
                </a:lnTo>
                <a:lnTo>
                  <a:pt x="5873" y="20168"/>
                </a:lnTo>
                <a:lnTo>
                  <a:pt x="6069" y="20247"/>
                </a:lnTo>
                <a:lnTo>
                  <a:pt x="6266" y="20319"/>
                </a:lnTo>
                <a:lnTo>
                  <a:pt x="6462" y="20390"/>
                </a:lnTo>
                <a:lnTo>
                  <a:pt x="6664" y="20455"/>
                </a:lnTo>
                <a:lnTo>
                  <a:pt x="6861" y="20512"/>
                </a:lnTo>
                <a:lnTo>
                  <a:pt x="7063" y="20562"/>
                </a:lnTo>
                <a:lnTo>
                  <a:pt x="7271" y="20605"/>
                </a:lnTo>
                <a:lnTo>
                  <a:pt x="7473" y="20648"/>
                </a:lnTo>
                <a:lnTo>
                  <a:pt x="7682" y="20684"/>
                </a:lnTo>
                <a:lnTo>
                  <a:pt x="7884" y="20712"/>
                </a:lnTo>
                <a:lnTo>
                  <a:pt x="8092" y="20741"/>
                </a:lnTo>
                <a:lnTo>
                  <a:pt x="8300" y="20755"/>
                </a:lnTo>
                <a:lnTo>
                  <a:pt x="8508" y="20770"/>
                </a:lnTo>
                <a:lnTo>
                  <a:pt x="8716" y="20777"/>
                </a:lnTo>
                <a:lnTo>
                  <a:pt x="9138" y="20777"/>
                </a:lnTo>
                <a:lnTo>
                  <a:pt x="9346" y="20770"/>
                </a:lnTo>
                <a:lnTo>
                  <a:pt x="9560" y="20748"/>
                </a:lnTo>
                <a:lnTo>
                  <a:pt x="9768" y="20727"/>
                </a:lnTo>
                <a:lnTo>
                  <a:pt x="9941" y="20841"/>
                </a:lnTo>
                <a:lnTo>
                  <a:pt x="10115" y="20934"/>
                </a:lnTo>
                <a:lnTo>
                  <a:pt x="10288" y="21006"/>
                </a:lnTo>
                <a:lnTo>
                  <a:pt x="10462" y="21070"/>
                </a:lnTo>
                <a:lnTo>
                  <a:pt x="10629" y="21113"/>
                </a:lnTo>
                <a:lnTo>
                  <a:pt x="10803" y="21142"/>
                </a:lnTo>
                <a:lnTo>
                  <a:pt x="10970" y="21156"/>
                </a:lnTo>
                <a:lnTo>
                  <a:pt x="11138" y="21156"/>
                </a:lnTo>
                <a:lnTo>
                  <a:pt x="11300" y="21149"/>
                </a:lnTo>
                <a:lnTo>
                  <a:pt x="11467" y="21120"/>
                </a:lnTo>
                <a:lnTo>
                  <a:pt x="11629" y="21084"/>
                </a:lnTo>
                <a:lnTo>
                  <a:pt x="11791" y="21027"/>
                </a:lnTo>
                <a:lnTo>
                  <a:pt x="11953" y="20963"/>
                </a:lnTo>
                <a:lnTo>
                  <a:pt x="12109" y="20891"/>
                </a:lnTo>
                <a:lnTo>
                  <a:pt x="12271" y="20798"/>
                </a:lnTo>
                <a:lnTo>
                  <a:pt x="12427" y="20698"/>
                </a:lnTo>
                <a:lnTo>
                  <a:pt x="12577" y="20591"/>
                </a:lnTo>
                <a:lnTo>
                  <a:pt x="12733" y="20469"/>
                </a:lnTo>
                <a:lnTo>
                  <a:pt x="12883" y="20340"/>
                </a:lnTo>
                <a:lnTo>
                  <a:pt x="13028" y="20204"/>
                </a:lnTo>
                <a:lnTo>
                  <a:pt x="13178" y="20054"/>
                </a:lnTo>
                <a:lnTo>
                  <a:pt x="13323" y="19896"/>
                </a:lnTo>
                <a:lnTo>
                  <a:pt x="13461" y="19732"/>
                </a:lnTo>
                <a:lnTo>
                  <a:pt x="13606" y="19560"/>
                </a:lnTo>
                <a:lnTo>
                  <a:pt x="13739" y="19374"/>
                </a:lnTo>
                <a:lnTo>
                  <a:pt x="13877" y="19188"/>
                </a:lnTo>
                <a:lnTo>
                  <a:pt x="14010" y="18995"/>
                </a:lnTo>
                <a:lnTo>
                  <a:pt x="14143" y="18787"/>
                </a:lnTo>
                <a:lnTo>
                  <a:pt x="14270" y="18580"/>
                </a:lnTo>
                <a:lnTo>
                  <a:pt x="14398" y="18372"/>
                </a:lnTo>
                <a:lnTo>
                  <a:pt x="14519" y="18150"/>
                </a:lnTo>
                <a:lnTo>
                  <a:pt x="14640" y="17928"/>
                </a:lnTo>
                <a:lnTo>
                  <a:pt x="14756" y="17699"/>
                </a:lnTo>
                <a:lnTo>
                  <a:pt x="14872" y="17470"/>
                </a:lnTo>
                <a:lnTo>
                  <a:pt x="14987" y="17234"/>
                </a:lnTo>
                <a:lnTo>
                  <a:pt x="15097" y="16991"/>
                </a:lnTo>
                <a:lnTo>
                  <a:pt x="15201" y="16755"/>
                </a:lnTo>
                <a:lnTo>
                  <a:pt x="15305" y="16511"/>
                </a:lnTo>
                <a:lnTo>
                  <a:pt x="15502" y="16017"/>
                </a:lnTo>
                <a:lnTo>
                  <a:pt x="15686" y="15516"/>
                </a:lnTo>
                <a:lnTo>
                  <a:pt x="15860" y="15015"/>
                </a:lnTo>
                <a:lnTo>
                  <a:pt x="16016" y="14515"/>
                </a:lnTo>
                <a:lnTo>
                  <a:pt x="16160" y="14021"/>
                </a:lnTo>
                <a:lnTo>
                  <a:pt x="16288" y="13534"/>
                </a:lnTo>
                <a:lnTo>
                  <a:pt x="16403" y="13055"/>
                </a:lnTo>
                <a:lnTo>
                  <a:pt x="16501" y="12589"/>
                </a:lnTo>
                <a:lnTo>
                  <a:pt x="16582" y="12146"/>
                </a:lnTo>
                <a:lnTo>
                  <a:pt x="16646" y="11716"/>
                </a:lnTo>
                <a:lnTo>
                  <a:pt x="16669" y="11516"/>
                </a:lnTo>
                <a:lnTo>
                  <a:pt x="16692" y="11315"/>
                </a:lnTo>
                <a:lnTo>
                  <a:pt x="16709" y="11122"/>
                </a:lnTo>
                <a:lnTo>
                  <a:pt x="16721" y="10936"/>
                </a:lnTo>
                <a:lnTo>
                  <a:pt x="16727" y="10764"/>
                </a:lnTo>
                <a:lnTo>
                  <a:pt x="16733" y="10593"/>
                </a:lnTo>
                <a:lnTo>
                  <a:pt x="16727" y="10306"/>
                </a:lnTo>
                <a:lnTo>
                  <a:pt x="16721" y="10027"/>
                </a:lnTo>
                <a:lnTo>
                  <a:pt x="16709" y="9748"/>
                </a:lnTo>
                <a:lnTo>
                  <a:pt x="16686" y="9476"/>
                </a:lnTo>
                <a:lnTo>
                  <a:pt x="16663" y="9197"/>
                </a:lnTo>
                <a:lnTo>
                  <a:pt x="16634" y="8925"/>
                </a:lnTo>
                <a:lnTo>
                  <a:pt x="16600" y="8660"/>
                </a:lnTo>
                <a:lnTo>
                  <a:pt x="16553" y="8395"/>
                </a:lnTo>
                <a:lnTo>
                  <a:pt x="16507" y="8131"/>
                </a:lnTo>
                <a:lnTo>
                  <a:pt x="16461" y="7873"/>
                </a:lnTo>
                <a:lnTo>
                  <a:pt x="16403" y="7615"/>
                </a:lnTo>
                <a:lnTo>
                  <a:pt x="16340" y="7358"/>
                </a:lnTo>
                <a:lnTo>
                  <a:pt x="16276" y="7107"/>
                </a:lnTo>
                <a:lnTo>
                  <a:pt x="16201" y="6857"/>
                </a:lnTo>
                <a:lnTo>
                  <a:pt x="16126" y="6613"/>
                </a:lnTo>
                <a:lnTo>
                  <a:pt x="16045" y="6370"/>
                </a:lnTo>
                <a:lnTo>
                  <a:pt x="15958" y="6134"/>
                </a:lnTo>
                <a:lnTo>
                  <a:pt x="15866" y="5898"/>
                </a:lnTo>
                <a:lnTo>
                  <a:pt x="15773" y="5662"/>
                </a:lnTo>
                <a:lnTo>
                  <a:pt x="15675" y="5433"/>
                </a:lnTo>
                <a:lnTo>
                  <a:pt x="15571" y="5211"/>
                </a:lnTo>
                <a:lnTo>
                  <a:pt x="15461" y="4989"/>
                </a:lnTo>
                <a:lnTo>
                  <a:pt x="15345" y="4774"/>
                </a:lnTo>
                <a:lnTo>
                  <a:pt x="15230" y="4559"/>
                </a:lnTo>
                <a:lnTo>
                  <a:pt x="15108" y="4345"/>
                </a:lnTo>
                <a:lnTo>
                  <a:pt x="14987" y="4144"/>
                </a:lnTo>
                <a:lnTo>
                  <a:pt x="14854" y="3937"/>
                </a:lnTo>
                <a:lnTo>
                  <a:pt x="14721" y="3744"/>
                </a:lnTo>
                <a:lnTo>
                  <a:pt x="14588" y="3550"/>
                </a:lnTo>
                <a:lnTo>
                  <a:pt x="14444" y="3357"/>
                </a:lnTo>
                <a:lnTo>
                  <a:pt x="14299" y="3178"/>
                </a:lnTo>
                <a:lnTo>
                  <a:pt x="14155" y="2992"/>
                </a:lnTo>
                <a:lnTo>
                  <a:pt x="14005" y="2820"/>
                </a:lnTo>
                <a:lnTo>
                  <a:pt x="13849" y="2649"/>
                </a:lnTo>
                <a:lnTo>
                  <a:pt x="13687" y="2484"/>
                </a:lnTo>
                <a:lnTo>
                  <a:pt x="13525" y="2319"/>
                </a:lnTo>
                <a:lnTo>
                  <a:pt x="13363" y="2162"/>
                </a:lnTo>
                <a:lnTo>
                  <a:pt x="13195" y="2012"/>
                </a:lnTo>
                <a:lnTo>
                  <a:pt x="13022" y="1861"/>
                </a:lnTo>
                <a:lnTo>
                  <a:pt x="12849" y="1718"/>
                </a:lnTo>
                <a:lnTo>
                  <a:pt x="12669" y="1582"/>
                </a:lnTo>
                <a:lnTo>
                  <a:pt x="12490" y="1453"/>
                </a:lnTo>
                <a:lnTo>
                  <a:pt x="12305" y="1325"/>
                </a:lnTo>
                <a:lnTo>
                  <a:pt x="12120" y="1203"/>
                </a:lnTo>
                <a:lnTo>
                  <a:pt x="11930" y="1088"/>
                </a:lnTo>
                <a:lnTo>
                  <a:pt x="11739" y="974"/>
                </a:lnTo>
                <a:lnTo>
                  <a:pt x="11548" y="874"/>
                </a:lnTo>
                <a:lnTo>
                  <a:pt x="11352" y="774"/>
                </a:lnTo>
                <a:lnTo>
                  <a:pt x="11149" y="680"/>
                </a:lnTo>
                <a:lnTo>
                  <a:pt x="10947" y="587"/>
                </a:lnTo>
                <a:lnTo>
                  <a:pt x="10745" y="509"/>
                </a:lnTo>
                <a:lnTo>
                  <a:pt x="10543" y="430"/>
                </a:lnTo>
                <a:lnTo>
                  <a:pt x="10334" y="358"/>
                </a:lnTo>
                <a:lnTo>
                  <a:pt x="10121" y="294"/>
                </a:lnTo>
                <a:lnTo>
                  <a:pt x="9913" y="237"/>
                </a:lnTo>
                <a:lnTo>
                  <a:pt x="9699" y="187"/>
                </a:lnTo>
                <a:lnTo>
                  <a:pt x="9479" y="137"/>
                </a:lnTo>
                <a:lnTo>
                  <a:pt x="9265" y="101"/>
                </a:lnTo>
                <a:lnTo>
                  <a:pt x="9046" y="65"/>
                </a:lnTo>
                <a:lnTo>
                  <a:pt x="8820" y="36"/>
                </a:lnTo>
                <a:lnTo>
                  <a:pt x="8601" y="15"/>
                </a:lnTo>
                <a:lnTo>
                  <a:pt x="8375" y="8"/>
                </a:lnTo>
                <a:lnTo>
                  <a:pt x="815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266" name="Google Shape;266;p14"/>
          <p:cNvSpPr txBox="1"/>
          <p:nvPr>
            <p:ph type="title"/>
          </p:nvPr>
        </p:nvSpPr>
        <p:spPr>
          <a:xfrm>
            <a:off x="720000" y="337902"/>
            <a:ext cx="7704000" cy="53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3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267" name="Shape 267"/>
        <p:cNvGrpSpPr/>
        <p:nvPr/>
      </p:nvGrpSpPr>
      <p:grpSpPr>
        <a:xfrm>
          <a:off x="0" y="0"/>
          <a:ext cx="0" cy="0"/>
          <a:chOff x="0" y="0"/>
          <a:chExt cx="0" cy="0"/>
        </a:xfrm>
      </p:grpSpPr>
      <p:sp>
        <p:nvSpPr>
          <p:cNvPr id="268" name="Google Shape;268;p15"/>
          <p:cNvSpPr txBox="1"/>
          <p:nvPr>
            <p:ph type="title"/>
          </p:nvPr>
        </p:nvSpPr>
        <p:spPr>
          <a:xfrm>
            <a:off x="3002800" y="1285575"/>
            <a:ext cx="24003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2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69" name="Google Shape;269;p15"/>
          <p:cNvSpPr txBox="1"/>
          <p:nvPr>
            <p:ph hasCustomPrompt="1" idx="2" type="title"/>
          </p:nvPr>
        </p:nvSpPr>
        <p:spPr>
          <a:xfrm>
            <a:off x="2313629" y="1119433"/>
            <a:ext cx="603000" cy="593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0" name="Google Shape;270;p15"/>
          <p:cNvSpPr txBox="1"/>
          <p:nvPr>
            <p:ph idx="1" type="subTitle"/>
          </p:nvPr>
        </p:nvSpPr>
        <p:spPr>
          <a:xfrm>
            <a:off x="3002800" y="1872100"/>
            <a:ext cx="2029800" cy="795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160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271" name="Google Shape;271;p15"/>
          <p:cNvSpPr txBox="1"/>
          <p:nvPr>
            <p:ph idx="3" type="title"/>
          </p:nvPr>
        </p:nvSpPr>
        <p:spPr>
          <a:xfrm>
            <a:off x="6214974" y="1285575"/>
            <a:ext cx="15489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2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72" name="Google Shape;272;p15"/>
          <p:cNvSpPr txBox="1"/>
          <p:nvPr>
            <p:ph hasCustomPrompt="1" idx="4" type="title"/>
          </p:nvPr>
        </p:nvSpPr>
        <p:spPr>
          <a:xfrm>
            <a:off x="5487554" y="1119433"/>
            <a:ext cx="656100" cy="593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3" name="Google Shape;273;p15"/>
          <p:cNvSpPr txBox="1"/>
          <p:nvPr>
            <p:ph idx="5" type="subTitle"/>
          </p:nvPr>
        </p:nvSpPr>
        <p:spPr>
          <a:xfrm>
            <a:off x="6214974" y="1872100"/>
            <a:ext cx="1992900" cy="795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160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274" name="Google Shape;274;p15"/>
          <p:cNvSpPr txBox="1"/>
          <p:nvPr>
            <p:ph idx="6" type="title"/>
          </p:nvPr>
        </p:nvSpPr>
        <p:spPr>
          <a:xfrm>
            <a:off x="3002800" y="3151175"/>
            <a:ext cx="24003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2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75" name="Google Shape;275;p15"/>
          <p:cNvSpPr txBox="1"/>
          <p:nvPr>
            <p:ph hasCustomPrompt="1" idx="7" type="title"/>
          </p:nvPr>
        </p:nvSpPr>
        <p:spPr>
          <a:xfrm>
            <a:off x="2313629" y="2993484"/>
            <a:ext cx="603000" cy="593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6" name="Google Shape;276;p15"/>
          <p:cNvSpPr txBox="1"/>
          <p:nvPr>
            <p:ph idx="8" type="subTitle"/>
          </p:nvPr>
        </p:nvSpPr>
        <p:spPr>
          <a:xfrm>
            <a:off x="3002800" y="3737700"/>
            <a:ext cx="2029800" cy="795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160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277" name="Google Shape;277;p15"/>
          <p:cNvSpPr txBox="1"/>
          <p:nvPr>
            <p:ph idx="9" type="title"/>
          </p:nvPr>
        </p:nvSpPr>
        <p:spPr>
          <a:xfrm>
            <a:off x="6214974" y="3151175"/>
            <a:ext cx="17634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2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78" name="Google Shape;278;p15"/>
          <p:cNvSpPr txBox="1"/>
          <p:nvPr>
            <p:ph hasCustomPrompt="1" idx="13" type="title"/>
          </p:nvPr>
        </p:nvSpPr>
        <p:spPr>
          <a:xfrm>
            <a:off x="5487554" y="2993484"/>
            <a:ext cx="656100" cy="593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9" name="Google Shape;279;p15"/>
          <p:cNvSpPr txBox="1"/>
          <p:nvPr>
            <p:ph idx="14" type="subTitle"/>
          </p:nvPr>
        </p:nvSpPr>
        <p:spPr>
          <a:xfrm>
            <a:off x="6214974" y="3737700"/>
            <a:ext cx="1992900" cy="795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160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280" name="Google Shape;280;p15"/>
          <p:cNvSpPr/>
          <p:nvPr/>
        </p:nvSpPr>
        <p:spPr>
          <a:xfrm rot="10800000">
            <a:off x="-382" y="1744861"/>
            <a:ext cx="2400259" cy="3405572"/>
          </a:xfrm>
          <a:custGeom>
            <a:rect b="b" l="l" r="r" t="t"/>
            <a:pathLst>
              <a:path extrusionOk="0" h="388653" w="501098">
                <a:moveTo>
                  <a:pt x="1" y="0"/>
                </a:moveTo>
                <a:lnTo>
                  <a:pt x="501098" y="388652"/>
                </a:lnTo>
                <a:lnTo>
                  <a:pt x="50109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5"/>
          <p:cNvSpPr/>
          <p:nvPr/>
        </p:nvSpPr>
        <p:spPr>
          <a:xfrm rot="10800000">
            <a:off x="7899585" y="143595"/>
            <a:ext cx="824141" cy="385778"/>
          </a:xfrm>
          <a:custGeom>
            <a:rect b="b" l="l" r="r" t="t"/>
            <a:pathLst>
              <a:path extrusionOk="0" h="72243" w="282240">
                <a:moveTo>
                  <a:pt x="59355" y="1"/>
                </a:moveTo>
                <a:lnTo>
                  <a:pt x="58974" y="12"/>
                </a:lnTo>
                <a:lnTo>
                  <a:pt x="58593" y="35"/>
                </a:lnTo>
                <a:lnTo>
                  <a:pt x="58211" y="58"/>
                </a:lnTo>
                <a:lnTo>
                  <a:pt x="57830" y="92"/>
                </a:lnTo>
                <a:lnTo>
                  <a:pt x="57473" y="149"/>
                </a:lnTo>
                <a:lnTo>
                  <a:pt x="57091" y="206"/>
                </a:lnTo>
                <a:lnTo>
                  <a:pt x="56734" y="274"/>
                </a:lnTo>
                <a:lnTo>
                  <a:pt x="56377" y="354"/>
                </a:lnTo>
                <a:lnTo>
                  <a:pt x="56043" y="445"/>
                </a:lnTo>
                <a:lnTo>
                  <a:pt x="55686" y="547"/>
                </a:lnTo>
                <a:lnTo>
                  <a:pt x="55352" y="661"/>
                </a:lnTo>
                <a:lnTo>
                  <a:pt x="55042" y="787"/>
                </a:lnTo>
                <a:lnTo>
                  <a:pt x="51611" y="2210"/>
                </a:lnTo>
                <a:lnTo>
                  <a:pt x="48204" y="3634"/>
                </a:lnTo>
                <a:lnTo>
                  <a:pt x="44820" y="5070"/>
                </a:lnTo>
                <a:lnTo>
                  <a:pt x="41437" y="6516"/>
                </a:lnTo>
                <a:lnTo>
                  <a:pt x="38053" y="7963"/>
                </a:lnTo>
                <a:lnTo>
                  <a:pt x="34693" y="9410"/>
                </a:lnTo>
                <a:lnTo>
                  <a:pt x="31357" y="10868"/>
                </a:lnTo>
                <a:lnTo>
                  <a:pt x="28022" y="12337"/>
                </a:lnTo>
                <a:lnTo>
                  <a:pt x="24710" y="13807"/>
                </a:lnTo>
                <a:lnTo>
                  <a:pt x="21397" y="15287"/>
                </a:lnTo>
                <a:lnTo>
                  <a:pt x="18109" y="16768"/>
                </a:lnTo>
                <a:lnTo>
                  <a:pt x="14821" y="18261"/>
                </a:lnTo>
                <a:lnTo>
                  <a:pt x="11557" y="19753"/>
                </a:lnTo>
                <a:lnTo>
                  <a:pt x="8292" y="21268"/>
                </a:lnTo>
                <a:lnTo>
                  <a:pt x="5052" y="22771"/>
                </a:lnTo>
                <a:lnTo>
                  <a:pt x="1811" y="24286"/>
                </a:lnTo>
                <a:lnTo>
                  <a:pt x="1549" y="24412"/>
                </a:lnTo>
                <a:lnTo>
                  <a:pt x="1334" y="24537"/>
                </a:lnTo>
                <a:lnTo>
                  <a:pt x="1120" y="24662"/>
                </a:lnTo>
                <a:lnTo>
                  <a:pt x="929" y="24799"/>
                </a:lnTo>
                <a:lnTo>
                  <a:pt x="763" y="24924"/>
                </a:lnTo>
                <a:lnTo>
                  <a:pt x="596" y="25061"/>
                </a:lnTo>
                <a:lnTo>
                  <a:pt x="477" y="25186"/>
                </a:lnTo>
                <a:lnTo>
                  <a:pt x="358" y="25323"/>
                </a:lnTo>
                <a:lnTo>
                  <a:pt x="262" y="25460"/>
                </a:lnTo>
                <a:lnTo>
                  <a:pt x="167" y="25596"/>
                </a:lnTo>
                <a:lnTo>
                  <a:pt x="95" y="25733"/>
                </a:lnTo>
                <a:lnTo>
                  <a:pt x="48" y="25858"/>
                </a:lnTo>
                <a:lnTo>
                  <a:pt x="24" y="25995"/>
                </a:lnTo>
                <a:lnTo>
                  <a:pt x="0" y="26132"/>
                </a:lnTo>
                <a:lnTo>
                  <a:pt x="0" y="26268"/>
                </a:lnTo>
                <a:lnTo>
                  <a:pt x="24" y="26405"/>
                </a:lnTo>
                <a:lnTo>
                  <a:pt x="48" y="26530"/>
                </a:lnTo>
                <a:lnTo>
                  <a:pt x="95" y="26667"/>
                </a:lnTo>
                <a:lnTo>
                  <a:pt x="215" y="26929"/>
                </a:lnTo>
                <a:lnTo>
                  <a:pt x="381" y="27180"/>
                </a:lnTo>
                <a:lnTo>
                  <a:pt x="620" y="27430"/>
                </a:lnTo>
                <a:lnTo>
                  <a:pt x="882" y="27658"/>
                </a:lnTo>
                <a:lnTo>
                  <a:pt x="1192" y="27886"/>
                </a:lnTo>
                <a:lnTo>
                  <a:pt x="1525" y="28102"/>
                </a:lnTo>
                <a:lnTo>
                  <a:pt x="1930" y="28296"/>
                </a:lnTo>
                <a:lnTo>
                  <a:pt x="2335" y="28478"/>
                </a:lnTo>
                <a:lnTo>
                  <a:pt x="2788" y="28649"/>
                </a:lnTo>
                <a:lnTo>
                  <a:pt x="3265" y="28797"/>
                </a:lnTo>
                <a:lnTo>
                  <a:pt x="3765" y="28923"/>
                </a:lnTo>
                <a:lnTo>
                  <a:pt x="4265" y="29036"/>
                </a:lnTo>
                <a:lnTo>
                  <a:pt x="4813" y="29116"/>
                </a:lnTo>
                <a:lnTo>
                  <a:pt x="5338" y="29185"/>
                </a:lnTo>
                <a:lnTo>
                  <a:pt x="5909" y="29219"/>
                </a:lnTo>
                <a:lnTo>
                  <a:pt x="6743" y="29219"/>
                </a:lnTo>
                <a:lnTo>
                  <a:pt x="7029" y="29196"/>
                </a:lnTo>
                <a:lnTo>
                  <a:pt x="7315" y="29173"/>
                </a:lnTo>
                <a:lnTo>
                  <a:pt x="7601" y="29150"/>
                </a:lnTo>
                <a:lnTo>
                  <a:pt x="7887" y="29116"/>
                </a:lnTo>
                <a:lnTo>
                  <a:pt x="8173" y="29059"/>
                </a:lnTo>
                <a:lnTo>
                  <a:pt x="8459" y="29014"/>
                </a:lnTo>
                <a:lnTo>
                  <a:pt x="8745" y="28945"/>
                </a:lnTo>
                <a:lnTo>
                  <a:pt x="9007" y="28877"/>
                </a:lnTo>
                <a:lnTo>
                  <a:pt x="9293" y="28797"/>
                </a:lnTo>
                <a:lnTo>
                  <a:pt x="9555" y="28706"/>
                </a:lnTo>
                <a:lnTo>
                  <a:pt x="9841" y="28604"/>
                </a:lnTo>
                <a:lnTo>
                  <a:pt x="10103" y="28501"/>
                </a:lnTo>
                <a:lnTo>
                  <a:pt x="10365" y="28376"/>
                </a:lnTo>
                <a:lnTo>
                  <a:pt x="13153" y="27077"/>
                </a:lnTo>
                <a:lnTo>
                  <a:pt x="15941" y="25767"/>
                </a:lnTo>
                <a:lnTo>
                  <a:pt x="18753" y="24469"/>
                </a:lnTo>
                <a:lnTo>
                  <a:pt x="21564" y="23181"/>
                </a:lnTo>
                <a:lnTo>
                  <a:pt x="24376" y="21894"/>
                </a:lnTo>
                <a:lnTo>
                  <a:pt x="27211" y="20618"/>
                </a:lnTo>
                <a:lnTo>
                  <a:pt x="32906" y="18067"/>
                </a:lnTo>
                <a:lnTo>
                  <a:pt x="38649" y="15538"/>
                </a:lnTo>
                <a:lnTo>
                  <a:pt x="44391" y="13032"/>
                </a:lnTo>
                <a:lnTo>
                  <a:pt x="50205" y="10537"/>
                </a:lnTo>
                <a:lnTo>
                  <a:pt x="56019" y="8054"/>
                </a:lnTo>
                <a:lnTo>
                  <a:pt x="56567" y="9102"/>
                </a:lnTo>
                <a:lnTo>
                  <a:pt x="57115" y="10139"/>
                </a:lnTo>
                <a:lnTo>
                  <a:pt x="57639" y="11187"/>
                </a:lnTo>
                <a:lnTo>
                  <a:pt x="58140" y="12235"/>
                </a:lnTo>
                <a:lnTo>
                  <a:pt x="58616" y="13271"/>
                </a:lnTo>
                <a:lnTo>
                  <a:pt x="59093" y="14319"/>
                </a:lnTo>
                <a:lnTo>
                  <a:pt x="59546" y="15367"/>
                </a:lnTo>
                <a:lnTo>
                  <a:pt x="59998" y="16415"/>
                </a:lnTo>
                <a:lnTo>
                  <a:pt x="60427" y="17463"/>
                </a:lnTo>
                <a:lnTo>
                  <a:pt x="60832" y="18511"/>
                </a:lnTo>
                <a:lnTo>
                  <a:pt x="61237" y="19570"/>
                </a:lnTo>
                <a:lnTo>
                  <a:pt x="61619" y="20618"/>
                </a:lnTo>
                <a:lnTo>
                  <a:pt x="61976" y="21666"/>
                </a:lnTo>
                <a:lnTo>
                  <a:pt x="62333" y="22726"/>
                </a:lnTo>
                <a:lnTo>
                  <a:pt x="62667" y="23774"/>
                </a:lnTo>
                <a:lnTo>
                  <a:pt x="62977" y="24833"/>
                </a:lnTo>
                <a:lnTo>
                  <a:pt x="63287" y="25893"/>
                </a:lnTo>
                <a:lnTo>
                  <a:pt x="63573" y="26952"/>
                </a:lnTo>
                <a:lnTo>
                  <a:pt x="63858" y="28011"/>
                </a:lnTo>
                <a:lnTo>
                  <a:pt x="64121" y="29071"/>
                </a:lnTo>
                <a:lnTo>
                  <a:pt x="64359" y="30141"/>
                </a:lnTo>
                <a:lnTo>
                  <a:pt x="64573" y="31201"/>
                </a:lnTo>
                <a:lnTo>
                  <a:pt x="64788" y="32272"/>
                </a:lnTo>
                <a:lnTo>
                  <a:pt x="65002" y="33331"/>
                </a:lnTo>
                <a:lnTo>
                  <a:pt x="65169" y="34402"/>
                </a:lnTo>
                <a:lnTo>
                  <a:pt x="65336" y="35472"/>
                </a:lnTo>
                <a:lnTo>
                  <a:pt x="65503" y="36543"/>
                </a:lnTo>
                <a:lnTo>
                  <a:pt x="65646" y="37625"/>
                </a:lnTo>
                <a:lnTo>
                  <a:pt x="65765" y="38696"/>
                </a:lnTo>
                <a:lnTo>
                  <a:pt x="65860" y="39778"/>
                </a:lnTo>
                <a:lnTo>
                  <a:pt x="65955" y="40860"/>
                </a:lnTo>
                <a:lnTo>
                  <a:pt x="66027" y="41943"/>
                </a:lnTo>
                <a:lnTo>
                  <a:pt x="66051" y="42113"/>
                </a:lnTo>
                <a:lnTo>
                  <a:pt x="66122" y="42296"/>
                </a:lnTo>
                <a:lnTo>
                  <a:pt x="66194" y="42478"/>
                </a:lnTo>
                <a:lnTo>
                  <a:pt x="66289" y="42649"/>
                </a:lnTo>
                <a:lnTo>
                  <a:pt x="66408" y="42820"/>
                </a:lnTo>
                <a:lnTo>
                  <a:pt x="66575" y="42991"/>
                </a:lnTo>
                <a:lnTo>
                  <a:pt x="66742" y="43150"/>
                </a:lnTo>
                <a:lnTo>
                  <a:pt x="66932" y="43309"/>
                </a:lnTo>
                <a:lnTo>
                  <a:pt x="67147" y="43469"/>
                </a:lnTo>
                <a:lnTo>
                  <a:pt x="67361" y="43617"/>
                </a:lnTo>
                <a:lnTo>
                  <a:pt x="67623" y="43765"/>
                </a:lnTo>
                <a:lnTo>
                  <a:pt x="67885" y="43890"/>
                </a:lnTo>
                <a:lnTo>
                  <a:pt x="68147" y="44027"/>
                </a:lnTo>
                <a:lnTo>
                  <a:pt x="68457" y="44141"/>
                </a:lnTo>
                <a:lnTo>
                  <a:pt x="68743" y="44255"/>
                </a:lnTo>
                <a:lnTo>
                  <a:pt x="69077" y="44357"/>
                </a:lnTo>
                <a:lnTo>
                  <a:pt x="69387" y="44460"/>
                </a:lnTo>
                <a:lnTo>
                  <a:pt x="69720" y="44540"/>
                </a:lnTo>
                <a:lnTo>
                  <a:pt x="70078" y="44619"/>
                </a:lnTo>
                <a:lnTo>
                  <a:pt x="70435" y="44676"/>
                </a:lnTo>
                <a:lnTo>
                  <a:pt x="70792" y="44722"/>
                </a:lnTo>
                <a:lnTo>
                  <a:pt x="71150" y="44768"/>
                </a:lnTo>
                <a:lnTo>
                  <a:pt x="71507" y="44790"/>
                </a:lnTo>
                <a:lnTo>
                  <a:pt x="71888" y="44802"/>
                </a:lnTo>
                <a:lnTo>
                  <a:pt x="72270" y="44802"/>
                </a:lnTo>
                <a:lnTo>
                  <a:pt x="72627" y="44790"/>
                </a:lnTo>
                <a:lnTo>
                  <a:pt x="73008" y="44756"/>
                </a:lnTo>
                <a:lnTo>
                  <a:pt x="73366" y="44711"/>
                </a:lnTo>
                <a:lnTo>
                  <a:pt x="73747" y="44642"/>
                </a:lnTo>
                <a:lnTo>
                  <a:pt x="74104" y="44562"/>
                </a:lnTo>
                <a:lnTo>
                  <a:pt x="74486" y="44460"/>
                </a:lnTo>
                <a:lnTo>
                  <a:pt x="74843" y="44346"/>
                </a:lnTo>
                <a:lnTo>
                  <a:pt x="106796" y="33092"/>
                </a:lnTo>
                <a:lnTo>
                  <a:pt x="138797" y="21837"/>
                </a:lnTo>
                <a:lnTo>
                  <a:pt x="144635" y="54370"/>
                </a:lnTo>
                <a:lnTo>
                  <a:pt x="144682" y="54552"/>
                </a:lnTo>
                <a:lnTo>
                  <a:pt x="144754" y="54723"/>
                </a:lnTo>
                <a:lnTo>
                  <a:pt x="144825" y="54906"/>
                </a:lnTo>
                <a:lnTo>
                  <a:pt x="144944" y="55076"/>
                </a:lnTo>
                <a:lnTo>
                  <a:pt x="145063" y="55236"/>
                </a:lnTo>
                <a:lnTo>
                  <a:pt x="145230" y="55407"/>
                </a:lnTo>
                <a:lnTo>
                  <a:pt x="145373" y="55566"/>
                </a:lnTo>
                <a:lnTo>
                  <a:pt x="145564" y="55714"/>
                </a:lnTo>
                <a:lnTo>
                  <a:pt x="145778" y="55862"/>
                </a:lnTo>
                <a:lnTo>
                  <a:pt x="145993" y="56010"/>
                </a:lnTo>
                <a:lnTo>
                  <a:pt x="146207" y="56147"/>
                </a:lnTo>
                <a:lnTo>
                  <a:pt x="146469" y="56272"/>
                </a:lnTo>
                <a:lnTo>
                  <a:pt x="146708" y="56398"/>
                </a:lnTo>
                <a:lnTo>
                  <a:pt x="146993" y="56512"/>
                </a:lnTo>
                <a:lnTo>
                  <a:pt x="147279" y="56614"/>
                </a:lnTo>
                <a:lnTo>
                  <a:pt x="147565" y="56705"/>
                </a:lnTo>
                <a:lnTo>
                  <a:pt x="147875" y="56796"/>
                </a:lnTo>
                <a:lnTo>
                  <a:pt x="148185" y="56876"/>
                </a:lnTo>
                <a:lnTo>
                  <a:pt x="148518" y="56945"/>
                </a:lnTo>
                <a:lnTo>
                  <a:pt x="148852" y="57002"/>
                </a:lnTo>
                <a:lnTo>
                  <a:pt x="149186" y="57047"/>
                </a:lnTo>
                <a:lnTo>
                  <a:pt x="149519" y="57081"/>
                </a:lnTo>
                <a:lnTo>
                  <a:pt x="149877" y="57104"/>
                </a:lnTo>
                <a:lnTo>
                  <a:pt x="150234" y="57115"/>
                </a:lnTo>
                <a:lnTo>
                  <a:pt x="150591" y="57115"/>
                </a:lnTo>
                <a:lnTo>
                  <a:pt x="150949" y="57104"/>
                </a:lnTo>
                <a:lnTo>
                  <a:pt x="151330" y="57070"/>
                </a:lnTo>
                <a:lnTo>
                  <a:pt x="151688" y="57036"/>
                </a:lnTo>
                <a:lnTo>
                  <a:pt x="152069" y="56979"/>
                </a:lnTo>
                <a:lnTo>
                  <a:pt x="152426" y="56899"/>
                </a:lnTo>
                <a:lnTo>
                  <a:pt x="152784" y="56808"/>
                </a:lnTo>
                <a:lnTo>
                  <a:pt x="153165" y="56705"/>
                </a:lnTo>
                <a:lnTo>
                  <a:pt x="156834" y="55566"/>
                </a:lnTo>
                <a:lnTo>
                  <a:pt x="160480" y="54404"/>
                </a:lnTo>
                <a:lnTo>
                  <a:pt x="164102" y="53231"/>
                </a:lnTo>
                <a:lnTo>
                  <a:pt x="167676" y="52035"/>
                </a:lnTo>
                <a:lnTo>
                  <a:pt x="171226" y="50816"/>
                </a:lnTo>
                <a:lnTo>
                  <a:pt x="174729" y="49586"/>
                </a:lnTo>
                <a:lnTo>
                  <a:pt x="178208" y="48344"/>
                </a:lnTo>
                <a:lnTo>
                  <a:pt x="181663" y="47069"/>
                </a:lnTo>
                <a:lnTo>
                  <a:pt x="185070" y="45793"/>
                </a:lnTo>
                <a:lnTo>
                  <a:pt x="188454" y="44483"/>
                </a:lnTo>
                <a:lnTo>
                  <a:pt x="191813" y="43161"/>
                </a:lnTo>
                <a:lnTo>
                  <a:pt x="195149" y="41829"/>
                </a:lnTo>
                <a:lnTo>
                  <a:pt x="198438" y="40462"/>
                </a:lnTo>
                <a:lnTo>
                  <a:pt x="201702" y="39095"/>
                </a:lnTo>
                <a:lnTo>
                  <a:pt x="204966" y="37694"/>
                </a:lnTo>
                <a:lnTo>
                  <a:pt x="208183" y="36281"/>
                </a:lnTo>
                <a:lnTo>
                  <a:pt x="208946" y="38366"/>
                </a:lnTo>
                <a:lnTo>
                  <a:pt x="209660" y="40439"/>
                </a:lnTo>
                <a:lnTo>
                  <a:pt x="210328" y="42512"/>
                </a:lnTo>
                <a:lnTo>
                  <a:pt x="210947" y="44585"/>
                </a:lnTo>
                <a:lnTo>
                  <a:pt x="211543" y="46670"/>
                </a:lnTo>
                <a:lnTo>
                  <a:pt x="212091" y="48743"/>
                </a:lnTo>
                <a:lnTo>
                  <a:pt x="212615" y="50828"/>
                </a:lnTo>
                <a:lnTo>
                  <a:pt x="213068" y="52901"/>
                </a:lnTo>
                <a:lnTo>
                  <a:pt x="213520" y="54985"/>
                </a:lnTo>
                <a:lnTo>
                  <a:pt x="213902" y="57081"/>
                </a:lnTo>
                <a:lnTo>
                  <a:pt x="214259" y="59166"/>
                </a:lnTo>
                <a:lnTo>
                  <a:pt x="214569" y="61262"/>
                </a:lnTo>
                <a:lnTo>
                  <a:pt x="214855" y="63358"/>
                </a:lnTo>
                <a:lnTo>
                  <a:pt x="215093" y="65465"/>
                </a:lnTo>
                <a:lnTo>
                  <a:pt x="215308" y="67572"/>
                </a:lnTo>
                <a:lnTo>
                  <a:pt x="215474" y="69691"/>
                </a:lnTo>
                <a:lnTo>
                  <a:pt x="215498" y="69851"/>
                </a:lnTo>
                <a:lnTo>
                  <a:pt x="215546" y="69999"/>
                </a:lnTo>
                <a:lnTo>
                  <a:pt x="215617" y="70158"/>
                </a:lnTo>
                <a:lnTo>
                  <a:pt x="215713" y="70318"/>
                </a:lnTo>
                <a:lnTo>
                  <a:pt x="215808" y="70466"/>
                </a:lnTo>
                <a:lnTo>
                  <a:pt x="215951" y="70614"/>
                </a:lnTo>
                <a:lnTo>
                  <a:pt x="216094" y="70762"/>
                </a:lnTo>
                <a:lnTo>
                  <a:pt x="216285" y="70899"/>
                </a:lnTo>
                <a:lnTo>
                  <a:pt x="216475" y="71035"/>
                </a:lnTo>
                <a:lnTo>
                  <a:pt x="216666" y="71172"/>
                </a:lnTo>
                <a:lnTo>
                  <a:pt x="216880" y="71297"/>
                </a:lnTo>
                <a:lnTo>
                  <a:pt x="217118" y="71423"/>
                </a:lnTo>
                <a:lnTo>
                  <a:pt x="217357" y="71537"/>
                </a:lnTo>
                <a:lnTo>
                  <a:pt x="217619" y="71650"/>
                </a:lnTo>
                <a:lnTo>
                  <a:pt x="217905" y="71753"/>
                </a:lnTo>
                <a:lnTo>
                  <a:pt x="218167" y="71844"/>
                </a:lnTo>
                <a:lnTo>
                  <a:pt x="218477" y="71924"/>
                </a:lnTo>
                <a:lnTo>
                  <a:pt x="218763" y="72004"/>
                </a:lnTo>
                <a:lnTo>
                  <a:pt x="219072" y="72072"/>
                </a:lnTo>
                <a:lnTo>
                  <a:pt x="219382" y="72129"/>
                </a:lnTo>
                <a:lnTo>
                  <a:pt x="219692" y="72174"/>
                </a:lnTo>
                <a:lnTo>
                  <a:pt x="220025" y="72209"/>
                </a:lnTo>
                <a:lnTo>
                  <a:pt x="220359" y="72231"/>
                </a:lnTo>
                <a:lnTo>
                  <a:pt x="220669" y="72243"/>
                </a:lnTo>
                <a:lnTo>
                  <a:pt x="221002" y="72243"/>
                </a:lnTo>
                <a:lnTo>
                  <a:pt x="221336" y="72231"/>
                </a:lnTo>
                <a:lnTo>
                  <a:pt x="221670" y="72197"/>
                </a:lnTo>
                <a:lnTo>
                  <a:pt x="222003" y="72152"/>
                </a:lnTo>
                <a:lnTo>
                  <a:pt x="222337" y="72095"/>
                </a:lnTo>
                <a:lnTo>
                  <a:pt x="222647" y="72026"/>
                </a:lnTo>
                <a:lnTo>
                  <a:pt x="222980" y="71935"/>
                </a:lnTo>
                <a:lnTo>
                  <a:pt x="223290" y="71833"/>
                </a:lnTo>
                <a:lnTo>
                  <a:pt x="230653" y="69144"/>
                </a:lnTo>
                <a:lnTo>
                  <a:pt x="237992" y="66445"/>
                </a:lnTo>
                <a:lnTo>
                  <a:pt x="245307" y="63722"/>
                </a:lnTo>
                <a:lnTo>
                  <a:pt x="248952" y="62355"/>
                </a:lnTo>
                <a:lnTo>
                  <a:pt x="252574" y="60988"/>
                </a:lnTo>
                <a:lnTo>
                  <a:pt x="256196" y="59610"/>
                </a:lnTo>
                <a:lnTo>
                  <a:pt x="259818" y="58220"/>
                </a:lnTo>
                <a:lnTo>
                  <a:pt x="263416" y="56831"/>
                </a:lnTo>
                <a:lnTo>
                  <a:pt x="266990" y="55430"/>
                </a:lnTo>
                <a:lnTo>
                  <a:pt x="270564" y="54017"/>
                </a:lnTo>
                <a:lnTo>
                  <a:pt x="274138" y="52605"/>
                </a:lnTo>
                <a:lnTo>
                  <a:pt x="277665" y="51169"/>
                </a:lnTo>
                <a:lnTo>
                  <a:pt x="281191" y="49734"/>
                </a:lnTo>
                <a:lnTo>
                  <a:pt x="281453" y="49620"/>
                </a:lnTo>
                <a:lnTo>
                  <a:pt x="281668" y="49495"/>
                </a:lnTo>
                <a:lnTo>
                  <a:pt x="281858" y="49369"/>
                </a:lnTo>
                <a:lnTo>
                  <a:pt x="282001" y="49233"/>
                </a:lnTo>
                <a:lnTo>
                  <a:pt x="282097" y="49096"/>
                </a:lnTo>
                <a:lnTo>
                  <a:pt x="282168" y="48959"/>
                </a:lnTo>
                <a:lnTo>
                  <a:pt x="282216" y="48811"/>
                </a:lnTo>
                <a:lnTo>
                  <a:pt x="282240" y="48663"/>
                </a:lnTo>
                <a:lnTo>
                  <a:pt x="282216" y="48527"/>
                </a:lnTo>
                <a:lnTo>
                  <a:pt x="282168" y="48378"/>
                </a:lnTo>
                <a:lnTo>
                  <a:pt x="282097" y="48242"/>
                </a:lnTo>
                <a:lnTo>
                  <a:pt x="282001" y="48094"/>
                </a:lnTo>
                <a:lnTo>
                  <a:pt x="281882" y="47957"/>
                </a:lnTo>
                <a:lnTo>
                  <a:pt x="281739" y="47832"/>
                </a:lnTo>
                <a:lnTo>
                  <a:pt x="281596" y="47695"/>
                </a:lnTo>
                <a:lnTo>
                  <a:pt x="281406" y="47581"/>
                </a:lnTo>
                <a:lnTo>
                  <a:pt x="281215" y="47467"/>
                </a:lnTo>
                <a:lnTo>
                  <a:pt x="281001" y="47353"/>
                </a:lnTo>
                <a:lnTo>
                  <a:pt x="280762" y="47251"/>
                </a:lnTo>
                <a:lnTo>
                  <a:pt x="280524" y="47160"/>
                </a:lnTo>
                <a:lnTo>
                  <a:pt x="280262" y="47091"/>
                </a:lnTo>
                <a:lnTo>
                  <a:pt x="280000" y="47023"/>
                </a:lnTo>
                <a:lnTo>
                  <a:pt x="279714" y="46966"/>
                </a:lnTo>
                <a:lnTo>
                  <a:pt x="279428" y="46920"/>
                </a:lnTo>
                <a:lnTo>
                  <a:pt x="279142" y="46886"/>
                </a:lnTo>
                <a:lnTo>
                  <a:pt x="278832" y="46875"/>
                </a:lnTo>
                <a:lnTo>
                  <a:pt x="278546" y="46875"/>
                </a:lnTo>
                <a:lnTo>
                  <a:pt x="278237" y="46886"/>
                </a:lnTo>
                <a:lnTo>
                  <a:pt x="277927" y="46932"/>
                </a:lnTo>
                <a:lnTo>
                  <a:pt x="277617" y="46977"/>
                </a:lnTo>
                <a:lnTo>
                  <a:pt x="277307" y="47057"/>
                </a:lnTo>
                <a:lnTo>
                  <a:pt x="277021" y="47148"/>
                </a:lnTo>
                <a:lnTo>
                  <a:pt x="270564" y="49358"/>
                </a:lnTo>
                <a:lnTo>
                  <a:pt x="264131" y="51591"/>
                </a:lnTo>
                <a:lnTo>
                  <a:pt x="251287" y="56045"/>
                </a:lnTo>
                <a:lnTo>
                  <a:pt x="238420" y="60510"/>
                </a:lnTo>
                <a:lnTo>
                  <a:pt x="231987" y="62731"/>
                </a:lnTo>
                <a:lnTo>
                  <a:pt x="225553" y="64952"/>
                </a:lnTo>
                <a:lnTo>
                  <a:pt x="225387" y="62777"/>
                </a:lnTo>
                <a:lnTo>
                  <a:pt x="225172" y="60590"/>
                </a:lnTo>
                <a:lnTo>
                  <a:pt x="224910" y="58414"/>
                </a:lnTo>
                <a:lnTo>
                  <a:pt x="224600" y="56250"/>
                </a:lnTo>
                <a:lnTo>
                  <a:pt x="224243" y="54074"/>
                </a:lnTo>
                <a:lnTo>
                  <a:pt x="223814" y="51910"/>
                </a:lnTo>
                <a:lnTo>
                  <a:pt x="223361" y="49745"/>
                </a:lnTo>
                <a:lnTo>
                  <a:pt x="222861" y="47592"/>
                </a:lnTo>
                <a:lnTo>
                  <a:pt x="222313" y="45428"/>
                </a:lnTo>
                <a:lnTo>
                  <a:pt x="221717" y="43275"/>
                </a:lnTo>
                <a:lnTo>
                  <a:pt x="221074" y="41122"/>
                </a:lnTo>
                <a:lnTo>
                  <a:pt x="220383" y="38958"/>
                </a:lnTo>
                <a:lnTo>
                  <a:pt x="219644" y="36817"/>
                </a:lnTo>
                <a:lnTo>
                  <a:pt x="218858" y="34664"/>
                </a:lnTo>
                <a:lnTo>
                  <a:pt x="218024" y="32511"/>
                </a:lnTo>
                <a:lnTo>
                  <a:pt x="217166" y="30358"/>
                </a:lnTo>
                <a:lnTo>
                  <a:pt x="217071" y="30176"/>
                </a:lnTo>
                <a:lnTo>
                  <a:pt x="216952" y="30005"/>
                </a:lnTo>
                <a:lnTo>
                  <a:pt x="216809" y="29834"/>
                </a:lnTo>
                <a:lnTo>
                  <a:pt x="216642" y="29674"/>
                </a:lnTo>
                <a:lnTo>
                  <a:pt x="216451" y="29526"/>
                </a:lnTo>
                <a:lnTo>
                  <a:pt x="216237" y="29390"/>
                </a:lnTo>
                <a:lnTo>
                  <a:pt x="215999" y="29264"/>
                </a:lnTo>
                <a:lnTo>
                  <a:pt x="215760" y="29139"/>
                </a:lnTo>
                <a:lnTo>
                  <a:pt x="215474" y="29036"/>
                </a:lnTo>
                <a:lnTo>
                  <a:pt x="215212" y="28934"/>
                </a:lnTo>
                <a:lnTo>
                  <a:pt x="214902" y="28843"/>
                </a:lnTo>
                <a:lnTo>
                  <a:pt x="214593" y="28763"/>
                </a:lnTo>
                <a:lnTo>
                  <a:pt x="214283" y="28683"/>
                </a:lnTo>
                <a:lnTo>
                  <a:pt x="213949" y="28626"/>
                </a:lnTo>
                <a:lnTo>
                  <a:pt x="213616" y="28569"/>
                </a:lnTo>
                <a:lnTo>
                  <a:pt x="213282" y="28535"/>
                </a:lnTo>
                <a:lnTo>
                  <a:pt x="212925" y="28501"/>
                </a:lnTo>
                <a:lnTo>
                  <a:pt x="212567" y="28478"/>
                </a:lnTo>
                <a:lnTo>
                  <a:pt x="212210" y="28467"/>
                </a:lnTo>
                <a:lnTo>
                  <a:pt x="211853" y="28456"/>
                </a:lnTo>
                <a:lnTo>
                  <a:pt x="211495" y="28467"/>
                </a:lnTo>
                <a:lnTo>
                  <a:pt x="211138" y="28478"/>
                </a:lnTo>
                <a:lnTo>
                  <a:pt x="210780" y="28501"/>
                </a:lnTo>
                <a:lnTo>
                  <a:pt x="210423" y="28547"/>
                </a:lnTo>
                <a:lnTo>
                  <a:pt x="210065" y="28592"/>
                </a:lnTo>
                <a:lnTo>
                  <a:pt x="209732" y="28638"/>
                </a:lnTo>
                <a:lnTo>
                  <a:pt x="209398" y="28706"/>
                </a:lnTo>
                <a:lnTo>
                  <a:pt x="209089" y="28786"/>
                </a:lnTo>
                <a:lnTo>
                  <a:pt x="208755" y="28877"/>
                </a:lnTo>
                <a:lnTo>
                  <a:pt x="208469" y="28968"/>
                </a:lnTo>
                <a:lnTo>
                  <a:pt x="208183" y="29071"/>
                </a:lnTo>
                <a:lnTo>
                  <a:pt x="207897" y="29196"/>
                </a:lnTo>
                <a:lnTo>
                  <a:pt x="204823" y="30608"/>
                </a:lnTo>
                <a:lnTo>
                  <a:pt x="201702" y="31998"/>
                </a:lnTo>
                <a:lnTo>
                  <a:pt x="198580" y="33365"/>
                </a:lnTo>
                <a:lnTo>
                  <a:pt x="195411" y="34721"/>
                </a:lnTo>
                <a:lnTo>
                  <a:pt x="192195" y="36065"/>
                </a:lnTo>
                <a:lnTo>
                  <a:pt x="188978" y="37375"/>
                </a:lnTo>
                <a:lnTo>
                  <a:pt x="185714" y="38673"/>
                </a:lnTo>
                <a:lnTo>
                  <a:pt x="182449" y="39949"/>
                </a:lnTo>
                <a:lnTo>
                  <a:pt x="179137" y="41213"/>
                </a:lnTo>
                <a:lnTo>
                  <a:pt x="175777" y="42455"/>
                </a:lnTo>
                <a:lnTo>
                  <a:pt x="172418" y="43685"/>
                </a:lnTo>
                <a:lnTo>
                  <a:pt x="169010" y="44893"/>
                </a:lnTo>
                <a:lnTo>
                  <a:pt x="165579" y="46089"/>
                </a:lnTo>
                <a:lnTo>
                  <a:pt x="162124" y="47262"/>
                </a:lnTo>
                <a:lnTo>
                  <a:pt x="158645" y="48424"/>
                </a:lnTo>
                <a:lnTo>
                  <a:pt x="155119" y="49563"/>
                </a:lnTo>
                <a:lnTo>
                  <a:pt x="149281" y="16780"/>
                </a:lnTo>
                <a:lnTo>
                  <a:pt x="149257" y="16609"/>
                </a:lnTo>
                <a:lnTo>
                  <a:pt x="149186" y="16438"/>
                </a:lnTo>
                <a:lnTo>
                  <a:pt x="149090" y="16267"/>
                </a:lnTo>
                <a:lnTo>
                  <a:pt x="148971" y="16096"/>
                </a:lnTo>
                <a:lnTo>
                  <a:pt x="148852" y="15925"/>
                </a:lnTo>
                <a:lnTo>
                  <a:pt x="148709" y="15766"/>
                </a:lnTo>
                <a:lnTo>
                  <a:pt x="148542" y="15606"/>
                </a:lnTo>
                <a:lnTo>
                  <a:pt x="148352" y="15447"/>
                </a:lnTo>
                <a:lnTo>
                  <a:pt x="148137" y="15299"/>
                </a:lnTo>
                <a:lnTo>
                  <a:pt x="147923" y="15151"/>
                </a:lnTo>
                <a:lnTo>
                  <a:pt x="147684" y="15014"/>
                </a:lnTo>
                <a:lnTo>
                  <a:pt x="147446" y="14877"/>
                </a:lnTo>
                <a:lnTo>
                  <a:pt x="147160" y="14752"/>
                </a:lnTo>
                <a:lnTo>
                  <a:pt x="146898" y="14627"/>
                </a:lnTo>
                <a:lnTo>
                  <a:pt x="146612" y="14513"/>
                </a:lnTo>
                <a:lnTo>
                  <a:pt x="146302" y="14410"/>
                </a:lnTo>
                <a:lnTo>
                  <a:pt x="145993" y="14319"/>
                </a:lnTo>
                <a:lnTo>
                  <a:pt x="145683" y="14239"/>
                </a:lnTo>
                <a:lnTo>
                  <a:pt x="145349" y="14160"/>
                </a:lnTo>
                <a:lnTo>
                  <a:pt x="145016" y="14103"/>
                </a:lnTo>
                <a:lnTo>
                  <a:pt x="144658" y="14046"/>
                </a:lnTo>
                <a:lnTo>
                  <a:pt x="144325" y="14012"/>
                </a:lnTo>
                <a:lnTo>
                  <a:pt x="143967" y="13977"/>
                </a:lnTo>
                <a:lnTo>
                  <a:pt x="143610" y="13966"/>
                </a:lnTo>
                <a:lnTo>
                  <a:pt x="143252" y="13977"/>
                </a:lnTo>
                <a:lnTo>
                  <a:pt x="142895" y="13989"/>
                </a:lnTo>
                <a:lnTo>
                  <a:pt x="142514" y="14023"/>
                </a:lnTo>
                <a:lnTo>
                  <a:pt x="142156" y="14069"/>
                </a:lnTo>
                <a:lnTo>
                  <a:pt x="141799" y="14126"/>
                </a:lnTo>
                <a:lnTo>
                  <a:pt x="141418" y="14205"/>
                </a:lnTo>
                <a:lnTo>
                  <a:pt x="141060" y="14308"/>
                </a:lnTo>
                <a:lnTo>
                  <a:pt x="140703" y="14422"/>
                </a:lnTo>
                <a:lnTo>
                  <a:pt x="124857" y="19981"/>
                </a:lnTo>
                <a:lnTo>
                  <a:pt x="108988" y="25528"/>
                </a:lnTo>
                <a:lnTo>
                  <a:pt x="77250" y="36612"/>
                </a:lnTo>
                <a:lnTo>
                  <a:pt x="77107" y="35518"/>
                </a:lnTo>
                <a:lnTo>
                  <a:pt x="76940" y="34413"/>
                </a:lnTo>
                <a:lnTo>
                  <a:pt x="76773" y="33319"/>
                </a:lnTo>
                <a:lnTo>
                  <a:pt x="76582" y="32226"/>
                </a:lnTo>
                <a:lnTo>
                  <a:pt x="76368" y="31132"/>
                </a:lnTo>
                <a:lnTo>
                  <a:pt x="76154" y="30039"/>
                </a:lnTo>
                <a:lnTo>
                  <a:pt x="75939" y="28957"/>
                </a:lnTo>
                <a:lnTo>
                  <a:pt x="75677" y="27863"/>
                </a:lnTo>
                <a:lnTo>
                  <a:pt x="75415" y="26781"/>
                </a:lnTo>
                <a:lnTo>
                  <a:pt x="75129" y="25699"/>
                </a:lnTo>
                <a:lnTo>
                  <a:pt x="74843" y="24617"/>
                </a:lnTo>
                <a:lnTo>
                  <a:pt x="74533" y="23535"/>
                </a:lnTo>
                <a:lnTo>
                  <a:pt x="74200" y="22452"/>
                </a:lnTo>
                <a:lnTo>
                  <a:pt x="73866" y="21370"/>
                </a:lnTo>
                <a:lnTo>
                  <a:pt x="73509" y="20288"/>
                </a:lnTo>
                <a:lnTo>
                  <a:pt x="73127" y="19206"/>
                </a:lnTo>
                <a:lnTo>
                  <a:pt x="72746" y="18135"/>
                </a:lnTo>
                <a:lnTo>
                  <a:pt x="72341" y="17053"/>
                </a:lnTo>
                <a:lnTo>
                  <a:pt x="71936" y="15982"/>
                </a:lnTo>
                <a:lnTo>
                  <a:pt x="71483" y="14912"/>
                </a:lnTo>
                <a:lnTo>
                  <a:pt x="71054" y="13829"/>
                </a:lnTo>
                <a:lnTo>
                  <a:pt x="70578" y="12759"/>
                </a:lnTo>
                <a:lnTo>
                  <a:pt x="70101" y="11688"/>
                </a:lnTo>
                <a:lnTo>
                  <a:pt x="69601" y="10617"/>
                </a:lnTo>
                <a:lnTo>
                  <a:pt x="69077" y="9546"/>
                </a:lnTo>
                <a:lnTo>
                  <a:pt x="68553" y="8476"/>
                </a:lnTo>
                <a:lnTo>
                  <a:pt x="68005" y="7405"/>
                </a:lnTo>
                <a:lnTo>
                  <a:pt x="67456" y="6334"/>
                </a:lnTo>
                <a:lnTo>
                  <a:pt x="66885" y="5263"/>
                </a:lnTo>
                <a:lnTo>
                  <a:pt x="66289" y="4193"/>
                </a:lnTo>
                <a:lnTo>
                  <a:pt x="65669" y="3122"/>
                </a:lnTo>
                <a:lnTo>
                  <a:pt x="65050" y="2051"/>
                </a:lnTo>
                <a:lnTo>
                  <a:pt x="64931" y="1857"/>
                </a:lnTo>
                <a:lnTo>
                  <a:pt x="64764" y="1664"/>
                </a:lnTo>
                <a:lnTo>
                  <a:pt x="64597" y="1481"/>
                </a:lnTo>
                <a:lnTo>
                  <a:pt x="64383" y="1322"/>
                </a:lnTo>
                <a:lnTo>
                  <a:pt x="64168" y="1163"/>
                </a:lnTo>
                <a:lnTo>
                  <a:pt x="63930" y="1003"/>
                </a:lnTo>
                <a:lnTo>
                  <a:pt x="63692" y="866"/>
                </a:lnTo>
                <a:lnTo>
                  <a:pt x="63430" y="741"/>
                </a:lnTo>
                <a:lnTo>
                  <a:pt x="63144" y="627"/>
                </a:lnTo>
                <a:lnTo>
                  <a:pt x="62834" y="513"/>
                </a:lnTo>
                <a:lnTo>
                  <a:pt x="62524" y="422"/>
                </a:lnTo>
                <a:lnTo>
                  <a:pt x="62214" y="331"/>
                </a:lnTo>
                <a:lnTo>
                  <a:pt x="61881" y="251"/>
                </a:lnTo>
                <a:lnTo>
                  <a:pt x="61523" y="183"/>
                </a:lnTo>
                <a:lnTo>
                  <a:pt x="61190" y="126"/>
                </a:lnTo>
                <a:lnTo>
                  <a:pt x="60832" y="80"/>
                </a:lnTo>
                <a:lnTo>
                  <a:pt x="60451" y="46"/>
                </a:lnTo>
                <a:lnTo>
                  <a:pt x="60094" y="23"/>
                </a:lnTo>
                <a:lnTo>
                  <a:pt x="59712" y="12"/>
                </a:lnTo>
                <a:lnTo>
                  <a:pt x="5935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5"/>
          <p:cNvSpPr/>
          <p:nvPr/>
        </p:nvSpPr>
        <p:spPr>
          <a:xfrm rot="10800000">
            <a:off x="8241378" y="4532032"/>
            <a:ext cx="304753" cy="221542"/>
          </a:xfrm>
          <a:custGeom>
            <a:rect b="b" l="l" r="r" t="t"/>
            <a:pathLst>
              <a:path extrusionOk="0" h="30974" w="77942">
                <a:moveTo>
                  <a:pt x="50492" y="1"/>
                </a:moveTo>
                <a:lnTo>
                  <a:pt x="49991" y="12"/>
                </a:lnTo>
                <a:lnTo>
                  <a:pt x="49515" y="46"/>
                </a:lnTo>
                <a:lnTo>
                  <a:pt x="49038" y="92"/>
                </a:lnTo>
                <a:lnTo>
                  <a:pt x="48585" y="149"/>
                </a:lnTo>
                <a:lnTo>
                  <a:pt x="48133" y="240"/>
                </a:lnTo>
                <a:lnTo>
                  <a:pt x="47704" y="343"/>
                </a:lnTo>
                <a:lnTo>
                  <a:pt x="47299" y="457"/>
                </a:lnTo>
                <a:lnTo>
                  <a:pt x="46941" y="593"/>
                </a:lnTo>
                <a:lnTo>
                  <a:pt x="46584" y="753"/>
                </a:lnTo>
                <a:lnTo>
                  <a:pt x="46274" y="924"/>
                </a:lnTo>
                <a:lnTo>
                  <a:pt x="46012" y="1129"/>
                </a:lnTo>
                <a:lnTo>
                  <a:pt x="45893" y="1231"/>
                </a:lnTo>
                <a:lnTo>
                  <a:pt x="45774" y="1345"/>
                </a:lnTo>
                <a:lnTo>
                  <a:pt x="45678" y="1459"/>
                </a:lnTo>
                <a:lnTo>
                  <a:pt x="45607" y="1573"/>
                </a:lnTo>
                <a:lnTo>
                  <a:pt x="45512" y="1698"/>
                </a:lnTo>
                <a:lnTo>
                  <a:pt x="45464" y="1835"/>
                </a:lnTo>
                <a:lnTo>
                  <a:pt x="45011" y="3042"/>
                </a:lnTo>
                <a:lnTo>
                  <a:pt x="44582" y="4273"/>
                </a:lnTo>
                <a:lnTo>
                  <a:pt x="44225" y="5503"/>
                </a:lnTo>
                <a:lnTo>
                  <a:pt x="43891" y="6756"/>
                </a:lnTo>
                <a:lnTo>
                  <a:pt x="43605" y="8009"/>
                </a:lnTo>
                <a:lnTo>
                  <a:pt x="43367" y="9285"/>
                </a:lnTo>
                <a:lnTo>
                  <a:pt x="43153" y="10549"/>
                </a:lnTo>
                <a:lnTo>
                  <a:pt x="42962" y="11825"/>
                </a:lnTo>
                <a:lnTo>
                  <a:pt x="33502" y="11745"/>
                </a:lnTo>
                <a:lnTo>
                  <a:pt x="24067" y="11643"/>
                </a:lnTo>
                <a:lnTo>
                  <a:pt x="19349" y="11586"/>
                </a:lnTo>
                <a:lnTo>
                  <a:pt x="14631" y="11529"/>
                </a:lnTo>
                <a:lnTo>
                  <a:pt x="9913" y="11449"/>
                </a:lnTo>
                <a:lnTo>
                  <a:pt x="5195" y="11369"/>
                </a:lnTo>
                <a:lnTo>
                  <a:pt x="4576" y="11369"/>
                </a:lnTo>
                <a:lnTo>
                  <a:pt x="4266" y="11381"/>
                </a:lnTo>
                <a:lnTo>
                  <a:pt x="3980" y="11403"/>
                </a:lnTo>
                <a:lnTo>
                  <a:pt x="3694" y="11438"/>
                </a:lnTo>
                <a:lnTo>
                  <a:pt x="3432" y="11472"/>
                </a:lnTo>
                <a:lnTo>
                  <a:pt x="3170" y="11506"/>
                </a:lnTo>
                <a:lnTo>
                  <a:pt x="2931" y="11551"/>
                </a:lnTo>
                <a:lnTo>
                  <a:pt x="2693" y="11608"/>
                </a:lnTo>
                <a:lnTo>
                  <a:pt x="2455" y="11665"/>
                </a:lnTo>
                <a:lnTo>
                  <a:pt x="2240" y="11734"/>
                </a:lnTo>
                <a:lnTo>
                  <a:pt x="2026" y="11802"/>
                </a:lnTo>
                <a:lnTo>
                  <a:pt x="1835" y="11882"/>
                </a:lnTo>
                <a:lnTo>
                  <a:pt x="1645" y="11962"/>
                </a:lnTo>
                <a:lnTo>
                  <a:pt x="1311" y="12132"/>
                </a:lnTo>
                <a:lnTo>
                  <a:pt x="1001" y="12326"/>
                </a:lnTo>
                <a:lnTo>
                  <a:pt x="739" y="12531"/>
                </a:lnTo>
                <a:lnTo>
                  <a:pt x="525" y="12748"/>
                </a:lnTo>
                <a:lnTo>
                  <a:pt x="334" y="12975"/>
                </a:lnTo>
                <a:lnTo>
                  <a:pt x="191" y="13203"/>
                </a:lnTo>
                <a:lnTo>
                  <a:pt x="96" y="13442"/>
                </a:lnTo>
                <a:lnTo>
                  <a:pt x="24" y="13693"/>
                </a:lnTo>
                <a:lnTo>
                  <a:pt x="1" y="13932"/>
                </a:lnTo>
                <a:lnTo>
                  <a:pt x="24" y="14183"/>
                </a:lnTo>
                <a:lnTo>
                  <a:pt x="96" y="14422"/>
                </a:lnTo>
                <a:lnTo>
                  <a:pt x="191" y="14673"/>
                </a:lnTo>
                <a:lnTo>
                  <a:pt x="334" y="14900"/>
                </a:lnTo>
                <a:lnTo>
                  <a:pt x="501" y="15128"/>
                </a:lnTo>
                <a:lnTo>
                  <a:pt x="739" y="15345"/>
                </a:lnTo>
                <a:lnTo>
                  <a:pt x="1001" y="15550"/>
                </a:lnTo>
                <a:lnTo>
                  <a:pt x="1311" y="15732"/>
                </a:lnTo>
                <a:lnTo>
                  <a:pt x="1645" y="15914"/>
                </a:lnTo>
                <a:lnTo>
                  <a:pt x="1835" y="15994"/>
                </a:lnTo>
                <a:lnTo>
                  <a:pt x="2026" y="16062"/>
                </a:lnTo>
                <a:lnTo>
                  <a:pt x="2240" y="16142"/>
                </a:lnTo>
                <a:lnTo>
                  <a:pt x="2455" y="16199"/>
                </a:lnTo>
                <a:lnTo>
                  <a:pt x="2693" y="16256"/>
                </a:lnTo>
                <a:lnTo>
                  <a:pt x="2931" y="16313"/>
                </a:lnTo>
                <a:lnTo>
                  <a:pt x="3170" y="16358"/>
                </a:lnTo>
                <a:lnTo>
                  <a:pt x="3432" y="16404"/>
                </a:lnTo>
                <a:lnTo>
                  <a:pt x="3694" y="16438"/>
                </a:lnTo>
                <a:lnTo>
                  <a:pt x="3980" y="16461"/>
                </a:lnTo>
                <a:lnTo>
                  <a:pt x="4266" y="16484"/>
                </a:lnTo>
                <a:lnTo>
                  <a:pt x="4576" y="16495"/>
                </a:lnTo>
                <a:lnTo>
                  <a:pt x="4885" y="16507"/>
                </a:lnTo>
                <a:lnTo>
                  <a:pt x="5195" y="16507"/>
                </a:lnTo>
                <a:lnTo>
                  <a:pt x="9865" y="16415"/>
                </a:lnTo>
                <a:lnTo>
                  <a:pt x="14512" y="16347"/>
                </a:lnTo>
                <a:lnTo>
                  <a:pt x="19182" y="16279"/>
                </a:lnTo>
                <a:lnTo>
                  <a:pt x="23828" y="16233"/>
                </a:lnTo>
                <a:lnTo>
                  <a:pt x="33145" y="16131"/>
                </a:lnTo>
                <a:lnTo>
                  <a:pt x="42485" y="16051"/>
                </a:lnTo>
                <a:lnTo>
                  <a:pt x="42462" y="16882"/>
                </a:lnTo>
                <a:lnTo>
                  <a:pt x="42438" y="17725"/>
                </a:lnTo>
                <a:lnTo>
                  <a:pt x="42438" y="18557"/>
                </a:lnTo>
                <a:lnTo>
                  <a:pt x="42462" y="19388"/>
                </a:lnTo>
                <a:lnTo>
                  <a:pt x="42509" y="20220"/>
                </a:lnTo>
                <a:lnTo>
                  <a:pt x="42557" y="21052"/>
                </a:lnTo>
                <a:lnTo>
                  <a:pt x="42605" y="21883"/>
                </a:lnTo>
                <a:lnTo>
                  <a:pt x="42700" y="22715"/>
                </a:lnTo>
                <a:lnTo>
                  <a:pt x="42795" y="23535"/>
                </a:lnTo>
                <a:lnTo>
                  <a:pt x="42914" y="24355"/>
                </a:lnTo>
                <a:lnTo>
                  <a:pt x="43034" y="25164"/>
                </a:lnTo>
                <a:lnTo>
                  <a:pt x="43176" y="25984"/>
                </a:lnTo>
                <a:lnTo>
                  <a:pt x="43343" y="26793"/>
                </a:lnTo>
                <a:lnTo>
                  <a:pt x="43534" y="27590"/>
                </a:lnTo>
                <a:lnTo>
                  <a:pt x="43725" y="28387"/>
                </a:lnTo>
                <a:lnTo>
                  <a:pt x="43939" y="29185"/>
                </a:lnTo>
                <a:lnTo>
                  <a:pt x="44010" y="29390"/>
                </a:lnTo>
                <a:lnTo>
                  <a:pt x="44130" y="29595"/>
                </a:lnTo>
                <a:lnTo>
                  <a:pt x="44273" y="29777"/>
                </a:lnTo>
                <a:lnTo>
                  <a:pt x="44439" y="29948"/>
                </a:lnTo>
                <a:lnTo>
                  <a:pt x="44654" y="30107"/>
                </a:lnTo>
                <a:lnTo>
                  <a:pt x="44868" y="30244"/>
                </a:lnTo>
                <a:lnTo>
                  <a:pt x="45130" y="30381"/>
                </a:lnTo>
                <a:lnTo>
                  <a:pt x="45392" y="30506"/>
                </a:lnTo>
                <a:lnTo>
                  <a:pt x="45678" y="30609"/>
                </a:lnTo>
                <a:lnTo>
                  <a:pt x="45988" y="30700"/>
                </a:lnTo>
                <a:lnTo>
                  <a:pt x="46322" y="30780"/>
                </a:lnTo>
                <a:lnTo>
                  <a:pt x="46632" y="30848"/>
                </a:lnTo>
                <a:lnTo>
                  <a:pt x="46989" y="30893"/>
                </a:lnTo>
                <a:lnTo>
                  <a:pt x="47323" y="30939"/>
                </a:lnTo>
                <a:lnTo>
                  <a:pt x="47680" y="30962"/>
                </a:lnTo>
                <a:lnTo>
                  <a:pt x="48014" y="30973"/>
                </a:lnTo>
                <a:lnTo>
                  <a:pt x="48371" y="30973"/>
                </a:lnTo>
                <a:lnTo>
                  <a:pt x="48705" y="30950"/>
                </a:lnTo>
                <a:lnTo>
                  <a:pt x="49038" y="30916"/>
                </a:lnTo>
                <a:lnTo>
                  <a:pt x="49372" y="30871"/>
                </a:lnTo>
                <a:lnTo>
                  <a:pt x="49681" y="30814"/>
                </a:lnTo>
                <a:lnTo>
                  <a:pt x="49991" y="30745"/>
                </a:lnTo>
                <a:lnTo>
                  <a:pt x="50277" y="30654"/>
                </a:lnTo>
                <a:lnTo>
                  <a:pt x="50539" y="30552"/>
                </a:lnTo>
                <a:lnTo>
                  <a:pt x="50778" y="30426"/>
                </a:lnTo>
                <a:lnTo>
                  <a:pt x="50992" y="30301"/>
                </a:lnTo>
                <a:lnTo>
                  <a:pt x="51206" y="30153"/>
                </a:lnTo>
                <a:lnTo>
                  <a:pt x="51373" y="29994"/>
                </a:lnTo>
                <a:lnTo>
                  <a:pt x="51516" y="29811"/>
                </a:lnTo>
                <a:lnTo>
                  <a:pt x="51612" y="29618"/>
                </a:lnTo>
                <a:lnTo>
                  <a:pt x="51683" y="29413"/>
                </a:lnTo>
                <a:lnTo>
                  <a:pt x="51707" y="29185"/>
                </a:lnTo>
                <a:lnTo>
                  <a:pt x="51802" y="27510"/>
                </a:lnTo>
                <a:lnTo>
                  <a:pt x="51921" y="25836"/>
                </a:lnTo>
                <a:lnTo>
                  <a:pt x="52064" y="24184"/>
                </a:lnTo>
                <a:lnTo>
                  <a:pt x="52231" y="22521"/>
                </a:lnTo>
                <a:lnTo>
                  <a:pt x="52422" y="20881"/>
                </a:lnTo>
                <a:lnTo>
                  <a:pt x="52636" y="19229"/>
                </a:lnTo>
                <a:lnTo>
                  <a:pt x="52874" y="17589"/>
                </a:lnTo>
                <a:lnTo>
                  <a:pt x="53136" y="15960"/>
                </a:lnTo>
                <a:lnTo>
                  <a:pt x="63740" y="15857"/>
                </a:lnTo>
                <a:lnTo>
                  <a:pt x="69030" y="15789"/>
                </a:lnTo>
                <a:lnTo>
                  <a:pt x="74319" y="15721"/>
                </a:lnTo>
                <a:lnTo>
                  <a:pt x="74748" y="15709"/>
                </a:lnTo>
                <a:lnTo>
                  <a:pt x="75153" y="15675"/>
                </a:lnTo>
                <a:lnTo>
                  <a:pt x="75535" y="15618"/>
                </a:lnTo>
                <a:lnTo>
                  <a:pt x="75892" y="15550"/>
                </a:lnTo>
                <a:lnTo>
                  <a:pt x="76226" y="15470"/>
                </a:lnTo>
                <a:lnTo>
                  <a:pt x="76511" y="15379"/>
                </a:lnTo>
                <a:lnTo>
                  <a:pt x="76774" y="15265"/>
                </a:lnTo>
                <a:lnTo>
                  <a:pt x="77036" y="15151"/>
                </a:lnTo>
                <a:lnTo>
                  <a:pt x="77226" y="15014"/>
                </a:lnTo>
                <a:lnTo>
                  <a:pt x="77417" y="14878"/>
                </a:lnTo>
                <a:lnTo>
                  <a:pt x="77584" y="14730"/>
                </a:lnTo>
                <a:lnTo>
                  <a:pt x="77703" y="14581"/>
                </a:lnTo>
                <a:lnTo>
                  <a:pt x="77798" y="14422"/>
                </a:lnTo>
                <a:lnTo>
                  <a:pt x="77870" y="14263"/>
                </a:lnTo>
                <a:lnTo>
                  <a:pt x="77917" y="14103"/>
                </a:lnTo>
                <a:lnTo>
                  <a:pt x="77941" y="13932"/>
                </a:lnTo>
                <a:lnTo>
                  <a:pt x="77917" y="13773"/>
                </a:lnTo>
                <a:lnTo>
                  <a:pt x="77870" y="13613"/>
                </a:lnTo>
                <a:lnTo>
                  <a:pt x="77798" y="13442"/>
                </a:lnTo>
                <a:lnTo>
                  <a:pt x="77703" y="13294"/>
                </a:lnTo>
                <a:lnTo>
                  <a:pt x="77584" y="13135"/>
                </a:lnTo>
                <a:lnTo>
                  <a:pt x="77417" y="12998"/>
                </a:lnTo>
                <a:lnTo>
                  <a:pt x="77250" y="12850"/>
                </a:lnTo>
                <a:lnTo>
                  <a:pt x="77036" y="12725"/>
                </a:lnTo>
                <a:lnTo>
                  <a:pt x="76797" y="12599"/>
                </a:lnTo>
                <a:lnTo>
                  <a:pt x="76511" y="12497"/>
                </a:lnTo>
                <a:lnTo>
                  <a:pt x="76226" y="12394"/>
                </a:lnTo>
                <a:lnTo>
                  <a:pt x="75892" y="12315"/>
                </a:lnTo>
                <a:lnTo>
                  <a:pt x="75535" y="12246"/>
                </a:lnTo>
                <a:lnTo>
                  <a:pt x="75153" y="12201"/>
                </a:lnTo>
                <a:lnTo>
                  <a:pt x="74748" y="12167"/>
                </a:lnTo>
                <a:lnTo>
                  <a:pt x="74319" y="12144"/>
                </a:lnTo>
                <a:lnTo>
                  <a:pt x="69220" y="12075"/>
                </a:lnTo>
                <a:lnTo>
                  <a:pt x="64121" y="12018"/>
                </a:lnTo>
                <a:lnTo>
                  <a:pt x="53923" y="11927"/>
                </a:lnTo>
                <a:lnTo>
                  <a:pt x="54399" y="9581"/>
                </a:lnTo>
                <a:lnTo>
                  <a:pt x="54924" y="7246"/>
                </a:lnTo>
                <a:lnTo>
                  <a:pt x="55472" y="4888"/>
                </a:lnTo>
                <a:lnTo>
                  <a:pt x="56067" y="2518"/>
                </a:lnTo>
                <a:lnTo>
                  <a:pt x="56091" y="2382"/>
                </a:lnTo>
                <a:lnTo>
                  <a:pt x="56091" y="2256"/>
                </a:lnTo>
                <a:lnTo>
                  <a:pt x="56091" y="2131"/>
                </a:lnTo>
                <a:lnTo>
                  <a:pt x="56067" y="2006"/>
                </a:lnTo>
                <a:lnTo>
                  <a:pt x="56043" y="1892"/>
                </a:lnTo>
                <a:lnTo>
                  <a:pt x="55996" y="1767"/>
                </a:lnTo>
                <a:lnTo>
                  <a:pt x="55948" y="1664"/>
                </a:lnTo>
                <a:lnTo>
                  <a:pt x="55853" y="1550"/>
                </a:lnTo>
                <a:lnTo>
                  <a:pt x="55686" y="1345"/>
                </a:lnTo>
                <a:lnTo>
                  <a:pt x="55448" y="1151"/>
                </a:lnTo>
                <a:lnTo>
                  <a:pt x="55186" y="969"/>
                </a:lnTo>
                <a:lnTo>
                  <a:pt x="54876" y="798"/>
                </a:lnTo>
                <a:lnTo>
                  <a:pt x="54542" y="650"/>
                </a:lnTo>
                <a:lnTo>
                  <a:pt x="54161" y="514"/>
                </a:lnTo>
                <a:lnTo>
                  <a:pt x="53756" y="400"/>
                </a:lnTo>
                <a:lnTo>
                  <a:pt x="53327" y="297"/>
                </a:lnTo>
                <a:lnTo>
                  <a:pt x="52898" y="206"/>
                </a:lnTo>
                <a:lnTo>
                  <a:pt x="52422" y="126"/>
                </a:lnTo>
                <a:lnTo>
                  <a:pt x="51945" y="69"/>
                </a:lnTo>
                <a:lnTo>
                  <a:pt x="51469" y="35"/>
                </a:lnTo>
                <a:lnTo>
                  <a:pt x="50992" y="12"/>
                </a:lnTo>
                <a:lnTo>
                  <a:pt x="5049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5"/>
          <p:cNvSpPr/>
          <p:nvPr/>
        </p:nvSpPr>
        <p:spPr>
          <a:xfrm rot="10800000">
            <a:off x="5124707" y="4691718"/>
            <a:ext cx="731913" cy="293645"/>
          </a:xfrm>
          <a:custGeom>
            <a:rect b="b" l="l" r="r" t="t"/>
            <a:pathLst>
              <a:path extrusionOk="0" h="36008" w="164198">
                <a:moveTo>
                  <a:pt x="160719" y="0"/>
                </a:moveTo>
                <a:lnTo>
                  <a:pt x="160433" y="12"/>
                </a:lnTo>
                <a:lnTo>
                  <a:pt x="160123" y="23"/>
                </a:lnTo>
                <a:lnTo>
                  <a:pt x="159837" y="57"/>
                </a:lnTo>
                <a:lnTo>
                  <a:pt x="159527" y="103"/>
                </a:lnTo>
                <a:lnTo>
                  <a:pt x="159265" y="160"/>
                </a:lnTo>
                <a:lnTo>
                  <a:pt x="158979" y="228"/>
                </a:lnTo>
                <a:lnTo>
                  <a:pt x="158717" y="308"/>
                </a:lnTo>
                <a:lnTo>
                  <a:pt x="158479" y="399"/>
                </a:lnTo>
                <a:lnTo>
                  <a:pt x="158241" y="501"/>
                </a:lnTo>
                <a:lnTo>
                  <a:pt x="158026" y="615"/>
                </a:lnTo>
                <a:lnTo>
                  <a:pt x="157835" y="752"/>
                </a:lnTo>
                <a:lnTo>
                  <a:pt x="157669" y="889"/>
                </a:lnTo>
                <a:lnTo>
                  <a:pt x="157526" y="1037"/>
                </a:lnTo>
                <a:lnTo>
                  <a:pt x="157407" y="1208"/>
                </a:lnTo>
                <a:lnTo>
                  <a:pt x="157335" y="1378"/>
                </a:lnTo>
                <a:lnTo>
                  <a:pt x="157287" y="1572"/>
                </a:lnTo>
                <a:lnTo>
                  <a:pt x="157097" y="2404"/>
                </a:lnTo>
                <a:lnTo>
                  <a:pt x="156882" y="3224"/>
                </a:lnTo>
                <a:lnTo>
                  <a:pt x="156620" y="4044"/>
                </a:lnTo>
                <a:lnTo>
                  <a:pt x="156311" y="4853"/>
                </a:lnTo>
                <a:lnTo>
                  <a:pt x="155977" y="5650"/>
                </a:lnTo>
                <a:lnTo>
                  <a:pt x="155620" y="6436"/>
                </a:lnTo>
                <a:lnTo>
                  <a:pt x="155214" y="7222"/>
                </a:lnTo>
                <a:lnTo>
                  <a:pt x="154786" y="7985"/>
                </a:lnTo>
                <a:lnTo>
                  <a:pt x="154309" y="8749"/>
                </a:lnTo>
                <a:lnTo>
                  <a:pt x="153785" y="9500"/>
                </a:lnTo>
                <a:lnTo>
                  <a:pt x="153237" y="10229"/>
                </a:lnTo>
                <a:lnTo>
                  <a:pt x="152665" y="10958"/>
                </a:lnTo>
                <a:lnTo>
                  <a:pt x="152069" y="11687"/>
                </a:lnTo>
                <a:lnTo>
                  <a:pt x="151426" y="12394"/>
                </a:lnTo>
                <a:lnTo>
                  <a:pt x="150735" y="13089"/>
                </a:lnTo>
                <a:lnTo>
                  <a:pt x="150044" y="13772"/>
                </a:lnTo>
                <a:lnTo>
                  <a:pt x="149305" y="14444"/>
                </a:lnTo>
                <a:lnTo>
                  <a:pt x="148519" y="15105"/>
                </a:lnTo>
                <a:lnTo>
                  <a:pt x="147733" y="15765"/>
                </a:lnTo>
                <a:lnTo>
                  <a:pt x="146899" y="16403"/>
                </a:lnTo>
                <a:lnTo>
                  <a:pt x="146041" y="17030"/>
                </a:lnTo>
                <a:lnTo>
                  <a:pt x="145159" y="17645"/>
                </a:lnTo>
                <a:lnTo>
                  <a:pt x="144230" y="18249"/>
                </a:lnTo>
                <a:lnTo>
                  <a:pt x="143277" y="18841"/>
                </a:lnTo>
                <a:lnTo>
                  <a:pt x="142300" y="19422"/>
                </a:lnTo>
                <a:lnTo>
                  <a:pt x="141299" y="19991"/>
                </a:lnTo>
                <a:lnTo>
                  <a:pt x="140274" y="20538"/>
                </a:lnTo>
                <a:lnTo>
                  <a:pt x="139202" y="21085"/>
                </a:lnTo>
                <a:lnTo>
                  <a:pt x="138130" y="21609"/>
                </a:lnTo>
                <a:lnTo>
                  <a:pt x="137010" y="22122"/>
                </a:lnTo>
                <a:lnTo>
                  <a:pt x="135890" y="22623"/>
                </a:lnTo>
                <a:lnTo>
                  <a:pt x="134723" y="23113"/>
                </a:lnTo>
                <a:lnTo>
                  <a:pt x="133531" y="23591"/>
                </a:lnTo>
                <a:lnTo>
                  <a:pt x="132316" y="24047"/>
                </a:lnTo>
                <a:lnTo>
                  <a:pt x="131077" y="24491"/>
                </a:lnTo>
                <a:lnTo>
                  <a:pt x="129814" y="24924"/>
                </a:lnTo>
                <a:lnTo>
                  <a:pt x="128551" y="25345"/>
                </a:lnTo>
                <a:lnTo>
                  <a:pt x="127241" y="25744"/>
                </a:lnTo>
                <a:lnTo>
                  <a:pt x="125906" y="26131"/>
                </a:lnTo>
                <a:lnTo>
                  <a:pt x="124548" y="26507"/>
                </a:lnTo>
                <a:lnTo>
                  <a:pt x="123190" y="26860"/>
                </a:lnTo>
                <a:lnTo>
                  <a:pt x="121784" y="27202"/>
                </a:lnTo>
                <a:lnTo>
                  <a:pt x="120378" y="27532"/>
                </a:lnTo>
                <a:lnTo>
                  <a:pt x="118949" y="27840"/>
                </a:lnTo>
                <a:lnTo>
                  <a:pt x="117495" y="28136"/>
                </a:lnTo>
                <a:lnTo>
                  <a:pt x="116018" y="28409"/>
                </a:lnTo>
                <a:lnTo>
                  <a:pt x="114517" y="28683"/>
                </a:lnTo>
                <a:lnTo>
                  <a:pt x="113016" y="28922"/>
                </a:lnTo>
                <a:lnTo>
                  <a:pt x="111491" y="29161"/>
                </a:lnTo>
                <a:lnTo>
                  <a:pt x="109942" y="29366"/>
                </a:lnTo>
                <a:lnTo>
                  <a:pt x="108369" y="29571"/>
                </a:lnTo>
                <a:lnTo>
                  <a:pt x="106796" y="29754"/>
                </a:lnTo>
                <a:lnTo>
                  <a:pt x="105200" y="29913"/>
                </a:lnTo>
                <a:lnTo>
                  <a:pt x="103580" y="30061"/>
                </a:lnTo>
                <a:lnTo>
                  <a:pt x="101936" y="30186"/>
                </a:lnTo>
                <a:lnTo>
                  <a:pt x="100292" y="30300"/>
                </a:lnTo>
                <a:lnTo>
                  <a:pt x="98647" y="30392"/>
                </a:lnTo>
                <a:lnTo>
                  <a:pt x="96956" y="30471"/>
                </a:lnTo>
                <a:lnTo>
                  <a:pt x="95264" y="30528"/>
                </a:lnTo>
                <a:lnTo>
                  <a:pt x="93572" y="30574"/>
                </a:lnTo>
                <a:lnTo>
                  <a:pt x="91856" y="30585"/>
                </a:lnTo>
                <a:lnTo>
                  <a:pt x="90117" y="30597"/>
                </a:lnTo>
                <a:lnTo>
                  <a:pt x="88378" y="30574"/>
                </a:lnTo>
                <a:lnTo>
                  <a:pt x="86614" y="30540"/>
                </a:lnTo>
                <a:lnTo>
                  <a:pt x="85018" y="30494"/>
                </a:lnTo>
                <a:lnTo>
                  <a:pt x="83421" y="30426"/>
                </a:lnTo>
                <a:lnTo>
                  <a:pt x="81825" y="30346"/>
                </a:lnTo>
                <a:lnTo>
                  <a:pt x="80276" y="30255"/>
                </a:lnTo>
                <a:lnTo>
                  <a:pt x="78704" y="30141"/>
                </a:lnTo>
                <a:lnTo>
                  <a:pt x="77179" y="30016"/>
                </a:lnTo>
                <a:lnTo>
                  <a:pt x="75630" y="29879"/>
                </a:lnTo>
                <a:lnTo>
                  <a:pt x="74129" y="29719"/>
                </a:lnTo>
                <a:lnTo>
                  <a:pt x="72628" y="29549"/>
                </a:lnTo>
                <a:lnTo>
                  <a:pt x="71126" y="29366"/>
                </a:lnTo>
                <a:lnTo>
                  <a:pt x="69649" y="29161"/>
                </a:lnTo>
                <a:lnTo>
                  <a:pt x="68172" y="28956"/>
                </a:lnTo>
                <a:lnTo>
                  <a:pt x="66742" y="28728"/>
                </a:lnTo>
                <a:lnTo>
                  <a:pt x="65289" y="28489"/>
                </a:lnTo>
                <a:lnTo>
                  <a:pt x="63859" y="28227"/>
                </a:lnTo>
                <a:lnTo>
                  <a:pt x="62453" y="27965"/>
                </a:lnTo>
                <a:lnTo>
                  <a:pt x="61047" y="27680"/>
                </a:lnTo>
                <a:lnTo>
                  <a:pt x="59665" y="27396"/>
                </a:lnTo>
                <a:lnTo>
                  <a:pt x="58307" y="27088"/>
                </a:lnTo>
                <a:lnTo>
                  <a:pt x="56949" y="26769"/>
                </a:lnTo>
                <a:lnTo>
                  <a:pt x="55591" y="26439"/>
                </a:lnTo>
                <a:lnTo>
                  <a:pt x="54256" y="26108"/>
                </a:lnTo>
                <a:lnTo>
                  <a:pt x="52946" y="25755"/>
                </a:lnTo>
                <a:lnTo>
                  <a:pt x="51635" y="25391"/>
                </a:lnTo>
                <a:lnTo>
                  <a:pt x="50349" y="25015"/>
                </a:lnTo>
                <a:lnTo>
                  <a:pt x="49062" y="24628"/>
                </a:lnTo>
                <a:lnTo>
                  <a:pt x="47799" y="24229"/>
                </a:lnTo>
                <a:lnTo>
                  <a:pt x="46560" y="23830"/>
                </a:lnTo>
                <a:lnTo>
                  <a:pt x="45321" y="23409"/>
                </a:lnTo>
                <a:lnTo>
                  <a:pt x="44106" y="22987"/>
                </a:lnTo>
                <a:lnTo>
                  <a:pt x="42890" y="22554"/>
                </a:lnTo>
                <a:lnTo>
                  <a:pt x="41675" y="22099"/>
                </a:lnTo>
                <a:lnTo>
                  <a:pt x="40508" y="21643"/>
                </a:lnTo>
                <a:lnTo>
                  <a:pt x="39340" y="21188"/>
                </a:lnTo>
                <a:lnTo>
                  <a:pt x="38173" y="20709"/>
                </a:lnTo>
                <a:lnTo>
                  <a:pt x="37029" y="20231"/>
                </a:lnTo>
                <a:lnTo>
                  <a:pt x="35909" y="19741"/>
                </a:lnTo>
                <a:lnTo>
                  <a:pt x="34789" y="19240"/>
                </a:lnTo>
                <a:lnTo>
                  <a:pt x="33693" y="18738"/>
                </a:lnTo>
                <a:lnTo>
                  <a:pt x="32597" y="18226"/>
                </a:lnTo>
                <a:lnTo>
                  <a:pt x="31525" y="17702"/>
                </a:lnTo>
                <a:lnTo>
                  <a:pt x="30452" y="17167"/>
                </a:lnTo>
                <a:lnTo>
                  <a:pt x="29404" y="16631"/>
                </a:lnTo>
                <a:lnTo>
                  <a:pt x="28379" y="16084"/>
                </a:lnTo>
                <a:lnTo>
                  <a:pt x="27355" y="15538"/>
                </a:lnTo>
                <a:lnTo>
                  <a:pt x="26354" y="14979"/>
                </a:lnTo>
                <a:lnTo>
                  <a:pt x="25353" y="14421"/>
                </a:lnTo>
                <a:lnTo>
                  <a:pt x="24376" y="13852"/>
                </a:lnTo>
                <a:lnTo>
                  <a:pt x="23423" y="13271"/>
                </a:lnTo>
                <a:lnTo>
                  <a:pt x="22470" y="12690"/>
                </a:lnTo>
                <a:lnTo>
                  <a:pt x="21541" y="12109"/>
                </a:lnTo>
                <a:lnTo>
                  <a:pt x="20612" y="11517"/>
                </a:lnTo>
                <a:lnTo>
                  <a:pt x="19706" y="10913"/>
                </a:lnTo>
                <a:lnTo>
                  <a:pt x="18801" y="10320"/>
                </a:lnTo>
                <a:lnTo>
                  <a:pt x="17919" y="9705"/>
                </a:lnTo>
                <a:lnTo>
                  <a:pt x="17061" y="9102"/>
                </a:lnTo>
                <a:lnTo>
                  <a:pt x="16203" y="8487"/>
                </a:lnTo>
                <a:lnTo>
                  <a:pt x="15369" y="7871"/>
                </a:lnTo>
                <a:lnTo>
                  <a:pt x="14535" y="7245"/>
                </a:lnTo>
                <a:lnTo>
                  <a:pt x="13725" y="6618"/>
                </a:lnTo>
                <a:lnTo>
                  <a:pt x="12939" y="5992"/>
                </a:lnTo>
                <a:lnTo>
                  <a:pt x="12153" y="5354"/>
                </a:lnTo>
                <a:lnTo>
                  <a:pt x="11390" y="4727"/>
                </a:lnTo>
                <a:lnTo>
                  <a:pt x="10628" y="4090"/>
                </a:lnTo>
                <a:lnTo>
                  <a:pt x="10461" y="3941"/>
                </a:lnTo>
                <a:lnTo>
                  <a:pt x="10270" y="3816"/>
                </a:lnTo>
                <a:lnTo>
                  <a:pt x="10080" y="3691"/>
                </a:lnTo>
                <a:lnTo>
                  <a:pt x="9889" y="3577"/>
                </a:lnTo>
                <a:lnTo>
                  <a:pt x="9675" y="3463"/>
                </a:lnTo>
                <a:lnTo>
                  <a:pt x="9460" y="3372"/>
                </a:lnTo>
                <a:lnTo>
                  <a:pt x="9246" y="3269"/>
                </a:lnTo>
                <a:lnTo>
                  <a:pt x="9007" y="3190"/>
                </a:lnTo>
                <a:lnTo>
                  <a:pt x="8793" y="3110"/>
                </a:lnTo>
                <a:lnTo>
                  <a:pt x="8555" y="3042"/>
                </a:lnTo>
                <a:lnTo>
                  <a:pt x="8316" y="2985"/>
                </a:lnTo>
                <a:lnTo>
                  <a:pt x="8078" y="2928"/>
                </a:lnTo>
                <a:lnTo>
                  <a:pt x="7816" y="2882"/>
                </a:lnTo>
                <a:lnTo>
                  <a:pt x="7578" y="2837"/>
                </a:lnTo>
                <a:lnTo>
                  <a:pt x="7077" y="2780"/>
                </a:lnTo>
                <a:lnTo>
                  <a:pt x="6553" y="2745"/>
                </a:lnTo>
                <a:lnTo>
                  <a:pt x="6029" y="2734"/>
                </a:lnTo>
                <a:lnTo>
                  <a:pt x="5505" y="2745"/>
                </a:lnTo>
                <a:lnTo>
                  <a:pt x="4981" y="2780"/>
                </a:lnTo>
                <a:lnTo>
                  <a:pt x="4480" y="2848"/>
                </a:lnTo>
                <a:lnTo>
                  <a:pt x="3980" y="2928"/>
                </a:lnTo>
                <a:lnTo>
                  <a:pt x="3503" y="3019"/>
                </a:lnTo>
                <a:lnTo>
                  <a:pt x="3027" y="3144"/>
                </a:lnTo>
                <a:lnTo>
                  <a:pt x="2574" y="3281"/>
                </a:lnTo>
                <a:lnTo>
                  <a:pt x="2145" y="3440"/>
                </a:lnTo>
                <a:lnTo>
                  <a:pt x="1740" y="3611"/>
                </a:lnTo>
                <a:lnTo>
                  <a:pt x="1383" y="3793"/>
                </a:lnTo>
                <a:lnTo>
                  <a:pt x="1049" y="3998"/>
                </a:lnTo>
                <a:lnTo>
                  <a:pt x="763" y="4215"/>
                </a:lnTo>
                <a:lnTo>
                  <a:pt x="501" y="4431"/>
                </a:lnTo>
                <a:lnTo>
                  <a:pt x="310" y="4671"/>
                </a:lnTo>
                <a:lnTo>
                  <a:pt x="144" y="4921"/>
                </a:lnTo>
                <a:lnTo>
                  <a:pt x="96" y="5046"/>
                </a:lnTo>
                <a:lnTo>
                  <a:pt x="48" y="5172"/>
                </a:lnTo>
                <a:lnTo>
                  <a:pt x="1" y="5308"/>
                </a:lnTo>
                <a:lnTo>
                  <a:pt x="1" y="5445"/>
                </a:lnTo>
                <a:lnTo>
                  <a:pt x="1" y="5582"/>
                </a:lnTo>
                <a:lnTo>
                  <a:pt x="1" y="5718"/>
                </a:lnTo>
                <a:lnTo>
                  <a:pt x="24" y="5855"/>
                </a:lnTo>
                <a:lnTo>
                  <a:pt x="72" y="5992"/>
                </a:lnTo>
                <a:lnTo>
                  <a:pt x="144" y="6129"/>
                </a:lnTo>
                <a:lnTo>
                  <a:pt x="215" y="6277"/>
                </a:lnTo>
                <a:lnTo>
                  <a:pt x="310" y="6413"/>
                </a:lnTo>
                <a:lnTo>
                  <a:pt x="429" y="6561"/>
                </a:lnTo>
                <a:lnTo>
                  <a:pt x="572" y="6710"/>
                </a:lnTo>
                <a:lnTo>
                  <a:pt x="715" y="6858"/>
                </a:lnTo>
                <a:lnTo>
                  <a:pt x="1669" y="7689"/>
                </a:lnTo>
                <a:lnTo>
                  <a:pt x="2622" y="8521"/>
                </a:lnTo>
                <a:lnTo>
                  <a:pt x="3622" y="9341"/>
                </a:lnTo>
                <a:lnTo>
                  <a:pt x="4647" y="10150"/>
                </a:lnTo>
                <a:lnTo>
                  <a:pt x="5695" y="10958"/>
                </a:lnTo>
                <a:lnTo>
                  <a:pt x="6768" y="11767"/>
                </a:lnTo>
                <a:lnTo>
                  <a:pt x="7864" y="12553"/>
                </a:lnTo>
                <a:lnTo>
                  <a:pt x="8984" y="13339"/>
                </a:lnTo>
                <a:lnTo>
                  <a:pt x="10127" y="14114"/>
                </a:lnTo>
                <a:lnTo>
                  <a:pt x="11295" y="14888"/>
                </a:lnTo>
                <a:lnTo>
                  <a:pt x="12486" y="15651"/>
                </a:lnTo>
                <a:lnTo>
                  <a:pt x="13702" y="16392"/>
                </a:lnTo>
                <a:lnTo>
                  <a:pt x="14941" y="17132"/>
                </a:lnTo>
                <a:lnTo>
                  <a:pt x="16180" y="17873"/>
                </a:lnTo>
                <a:lnTo>
                  <a:pt x="17466" y="18590"/>
                </a:lnTo>
                <a:lnTo>
                  <a:pt x="18777" y="19297"/>
                </a:lnTo>
                <a:lnTo>
                  <a:pt x="20111" y="20003"/>
                </a:lnTo>
                <a:lnTo>
                  <a:pt x="21469" y="20686"/>
                </a:lnTo>
                <a:lnTo>
                  <a:pt x="22828" y="21370"/>
                </a:lnTo>
                <a:lnTo>
                  <a:pt x="24233" y="22030"/>
                </a:lnTo>
                <a:lnTo>
                  <a:pt x="25639" y="22691"/>
                </a:lnTo>
                <a:lnTo>
                  <a:pt x="27069" y="23329"/>
                </a:lnTo>
                <a:lnTo>
                  <a:pt x="28522" y="23967"/>
                </a:lnTo>
                <a:lnTo>
                  <a:pt x="30000" y="24582"/>
                </a:lnTo>
                <a:lnTo>
                  <a:pt x="31501" y="25186"/>
                </a:lnTo>
                <a:lnTo>
                  <a:pt x="33002" y="25778"/>
                </a:lnTo>
                <a:lnTo>
                  <a:pt x="34551" y="26359"/>
                </a:lnTo>
                <a:lnTo>
                  <a:pt x="36100" y="26917"/>
                </a:lnTo>
                <a:lnTo>
                  <a:pt x="37672" y="27475"/>
                </a:lnTo>
                <a:lnTo>
                  <a:pt x="39269" y="28011"/>
                </a:lnTo>
                <a:lnTo>
                  <a:pt x="40865" y="28523"/>
                </a:lnTo>
                <a:lnTo>
                  <a:pt x="42509" y="29036"/>
                </a:lnTo>
                <a:lnTo>
                  <a:pt x="44153" y="29526"/>
                </a:lnTo>
                <a:lnTo>
                  <a:pt x="45821" y="30004"/>
                </a:lnTo>
                <a:lnTo>
                  <a:pt x="47489" y="30460"/>
                </a:lnTo>
                <a:lnTo>
                  <a:pt x="49181" y="30904"/>
                </a:lnTo>
                <a:lnTo>
                  <a:pt x="50897" y="31337"/>
                </a:lnTo>
                <a:lnTo>
                  <a:pt x="52636" y="31747"/>
                </a:lnTo>
                <a:lnTo>
                  <a:pt x="54375" y="32134"/>
                </a:lnTo>
                <a:lnTo>
                  <a:pt x="56139" y="32510"/>
                </a:lnTo>
                <a:lnTo>
                  <a:pt x="57926" y="32875"/>
                </a:lnTo>
                <a:lnTo>
                  <a:pt x="59737" y="33217"/>
                </a:lnTo>
                <a:lnTo>
                  <a:pt x="61524" y="33535"/>
                </a:lnTo>
                <a:lnTo>
                  <a:pt x="63359" y="33843"/>
                </a:lnTo>
                <a:lnTo>
                  <a:pt x="65193" y="34128"/>
                </a:lnTo>
                <a:lnTo>
                  <a:pt x="67052" y="34390"/>
                </a:lnTo>
                <a:lnTo>
                  <a:pt x="68934" y="34640"/>
                </a:lnTo>
                <a:lnTo>
                  <a:pt x="70817" y="34868"/>
                </a:lnTo>
                <a:lnTo>
                  <a:pt x="72699" y="35073"/>
                </a:lnTo>
                <a:lnTo>
                  <a:pt x="74605" y="35267"/>
                </a:lnTo>
                <a:lnTo>
                  <a:pt x="76535" y="35426"/>
                </a:lnTo>
                <a:lnTo>
                  <a:pt x="78465" y="35574"/>
                </a:lnTo>
                <a:lnTo>
                  <a:pt x="80419" y="35700"/>
                </a:lnTo>
                <a:lnTo>
                  <a:pt x="82373" y="35802"/>
                </a:lnTo>
                <a:lnTo>
                  <a:pt x="84351" y="35893"/>
                </a:lnTo>
                <a:lnTo>
                  <a:pt x="86328" y="35950"/>
                </a:lnTo>
                <a:lnTo>
                  <a:pt x="88330" y="35985"/>
                </a:lnTo>
                <a:lnTo>
                  <a:pt x="90332" y="36007"/>
                </a:lnTo>
                <a:lnTo>
                  <a:pt x="92357" y="35996"/>
                </a:lnTo>
                <a:lnTo>
                  <a:pt x="94382" y="35973"/>
                </a:lnTo>
                <a:lnTo>
                  <a:pt x="96431" y="35916"/>
                </a:lnTo>
                <a:lnTo>
                  <a:pt x="98481" y="35836"/>
                </a:lnTo>
                <a:lnTo>
                  <a:pt x="100530" y="35734"/>
                </a:lnTo>
                <a:lnTo>
                  <a:pt x="102603" y="35609"/>
                </a:lnTo>
                <a:lnTo>
                  <a:pt x="104247" y="35495"/>
                </a:lnTo>
                <a:lnTo>
                  <a:pt x="105891" y="35358"/>
                </a:lnTo>
                <a:lnTo>
                  <a:pt x="107535" y="35210"/>
                </a:lnTo>
                <a:lnTo>
                  <a:pt x="109155" y="35039"/>
                </a:lnTo>
                <a:lnTo>
                  <a:pt x="110752" y="34845"/>
                </a:lnTo>
                <a:lnTo>
                  <a:pt x="112348" y="34640"/>
                </a:lnTo>
                <a:lnTo>
                  <a:pt x="113921" y="34424"/>
                </a:lnTo>
                <a:lnTo>
                  <a:pt x="115494" y="34185"/>
                </a:lnTo>
                <a:lnTo>
                  <a:pt x="117042" y="33934"/>
                </a:lnTo>
                <a:lnTo>
                  <a:pt x="118591" y="33672"/>
                </a:lnTo>
                <a:lnTo>
                  <a:pt x="120092" y="33387"/>
                </a:lnTo>
                <a:lnTo>
                  <a:pt x="121617" y="33091"/>
                </a:lnTo>
                <a:lnTo>
                  <a:pt x="123095" y="32784"/>
                </a:lnTo>
                <a:lnTo>
                  <a:pt x="124572" y="32453"/>
                </a:lnTo>
                <a:lnTo>
                  <a:pt x="126025" y="32112"/>
                </a:lnTo>
                <a:lnTo>
                  <a:pt x="127455" y="31747"/>
                </a:lnTo>
                <a:lnTo>
                  <a:pt x="128861" y="31383"/>
                </a:lnTo>
                <a:lnTo>
                  <a:pt x="130267" y="30995"/>
                </a:lnTo>
                <a:lnTo>
                  <a:pt x="131649" y="30597"/>
                </a:lnTo>
                <a:lnTo>
                  <a:pt x="132983" y="30186"/>
                </a:lnTo>
                <a:lnTo>
                  <a:pt x="134318" y="29754"/>
                </a:lnTo>
                <a:lnTo>
                  <a:pt x="135628" y="29321"/>
                </a:lnTo>
                <a:lnTo>
                  <a:pt x="136939" y="28865"/>
                </a:lnTo>
                <a:lnTo>
                  <a:pt x="138201" y="28398"/>
                </a:lnTo>
                <a:lnTo>
                  <a:pt x="139440" y="27920"/>
                </a:lnTo>
                <a:lnTo>
                  <a:pt x="140656" y="27430"/>
                </a:lnTo>
                <a:lnTo>
                  <a:pt x="141847" y="26929"/>
                </a:lnTo>
                <a:lnTo>
                  <a:pt x="143038" y="26416"/>
                </a:lnTo>
                <a:lnTo>
                  <a:pt x="144182" y="25881"/>
                </a:lnTo>
                <a:lnTo>
                  <a:pt x="145302" y="25345"/>
                </a:lnTo>
                <a:lnTo>
                  <a:pt x="146398" y="24799"/>
                </a:lnTo>
                <a:lnTo>
                  <a:pt x="147447" y="24240"/>
                </a:lnTo>
                <a:lnTo>
                  <a:pt x="148495" y="23659"/>
                </a:lnTo>
                <a:lnTo>
                  <a:pt x="149496" y="23078"/>
                </a:lnTo>
                <a:lnTo>
                  <a:pt x="150497" y="22486"/>
                </a:lnTo>
                <a:lnTo>
                  <a:pt x="151450" y="21882"/>
                </a:lnTo>
                <a:lnTo>
                  <a:pt x="152355" y="21267"/>
                </a:lnTo>
                <a:lnTo>
                  <a:pt x="153261" y="20641"/>
                </a:lnTo>
                <a:lnTo>
                  <a:pt x="154118" y="20014"/>
                </a:lnTo>
                <a:lnTo>
                  <a:pt x="154952" y="19365"/>
                </a:lnTo>
                <a:lnTo>
                  <a:pt x="155739" y="18716"/>
                </a:lnTo>
                <a:lnTo>
                  <a:pt x="156525" y="18055"/>
                </a:lnTo>
                <a:lnTo>
                  <a:pt x="157240" y="17383"/>
                </a:lnTo>
                <a:lnTo>
                  <a:pt x="157955" y="16699"/>
                </a:lnTo>
                <a:lnTo>
                  <a:pt x="158622" y="16016"/>
                </a:lnTo>
                <a:lnTo>
                  <a:pt x="159241" y="15321"/>
                </a:lnTo>
                <a:lnTo>
                  <a:pt x="159837" y="14615"/>
                </a:lnTo>
                <a:lnTo>
                  <a:pt x="160409" y="13897"/>
                </a:lnTo>
                <a:lnTo>
                  <a:pt x="160933" y="13180"/>
                </a:lnTo>
                <a:lnTo>
                  <a:pt x="161410" y="12451"/>
                </a:lnTo>
                <a:lnTo>
                  <a:pt x="161862" y="11710"/>
                </a:lnTo>
                <a:lnTo>
                  <a:pt x="162291" y="10970"/>
                </a:lnTo>
                <a:lnTo>
                  <a:pt x="162649" y="10218"/>
                </a:lnTo>
                <a:lnTo>
                  <a:pt x="162982" y="9466"/>
                </a:lnTo>
                <a:lnTo>
                  <a:pt x="163292" y="8703"/>
                </a:lnTo>
                <a:lnTo>
                  <a:pt x="163530" y="7928"/>
                </a:lnTo>
                <a:lnTo>
                  <a:pt x="163745" y="7154"/>
                </a:lnTo>
                <a:lnTo>
                  <a:pt x="163935" y="6368"/>
                </a:lnTo>
                <a:lnTo>
                  <a:pt x="164055" y="5582"/>
                </a:lnTo>
                <a:lnTo>
                  <a:pt x="164150" y="4796"/>
                </a:lnTo>
                <a:lnTo>
                  <a:pt x="164198" y="3998"/>
                </a:lnTo>
                <a:lnTo>
                  <a:pt x="164198" y="3190"/>
                </a:lnTo>
                <a:lnTo>
                  <a:pt x="164174" y="2381"/>
                </a:lnTo>
                <a:lnTo>
                  <a:pt x="164078" y="1572"/>
                </a:lnTo>
                <a:lnTo>
                  <a:pt x="164031" y="1378"/>
                </a:lnTo>
                <a:lnTo>
                  <a:pt x="163959" y="1196"/>
                </a:lnTo>
                <a:lnTo>
                  <a:pt x="163864" y="1037"/>
                </a:lnTo>
                <a:lnTo>
                  <a:pt x="163721" y="877"/>
                </a:lnTo>
                <a:lnTo>
                  <a:pt x="163578" y="741"/>
                </a:lnTo>
                <a:lnTo>
                  <a:pt x="163387" y="604"/>
                </a:lnTo>
                <a:lnTo>
                  <a:pt x="163173" y="490"/>
                </a:lnTo>
                <a:lnTo>
                  <a:pt x="162958" y="387"/>
                </a:lnTo>
                <a:lnTo>
                  <a:pt x="162720" y="296"/>
                </a:lnTo>
                <a:lnTo>
                  <a:pt x="162458" y="217"/>
                </a:lnTo>
                <a:lnTo>
                  <a:pt x="162196" y="148"/>
                </a:lnTo>
                <a:lnTo>
                  <a:pt x="161910" y="91"/>
                </a:lnTo>
                <a:lnTo>
                  <a:pt x="161624" y="57"/>
                </a:lnTo>
                <a:lnTo>
                  <a:pt x="161338" y="23"/>
                </a:lnTo>
                <a:lnTo>
                  <a:pt x="16102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5"/>
          <p:cNvSpPr/>
          <p:nvPr/>
        </p:nvSpPr>
        <p:spPr>
          <a:xfrm rot="10800000">
            <a:off x="8180713" y="3029591"/>
            <a:ext cx="772837" cy="487926"/>
          </a:xfrm>
          <a:custGeom>
            <a:rect b="b" l="l" r="r" t="t"/>
            <a:pathLst>
              <a:path extrusionOk="0" h="107829" w="312573">
                <a:moveTo>
                  <a:pt x="124596" y="4523"/>
                </a:moveTo>
                <a:lnTo>
                  <a:pt x="130267" y="7382"/>
                </a:lnTo>
                <a:lnTo>
                  <a:pt x="135914" y="10241"/>
                </a:lnTo>
                <a:lnTo>
                  <a:pt x="141561" y="13111"/>
                </a:lnTo>
                <a:lnTo>
                  <a:pt x="147185" y="15982"/>
                </a:lnTo>
                <a:lnTo>
                  <a:pt x="152784" y="18853"/>
                </a:lnTo>
                <a:lnTo>
                  <a:pt x="158360" y="21735"/>
                </a:lnTo>
                <a:lnTo>
                  <a:pt x="163912" y="24628"/>
                </a:lnTo>
                <a:lnTo>
                  <a:pt x="169463" y="27533"/>
                </a:lnTo>
                <a:lnTo>
                  <a:pt x="174968" y="30437"/>
                </a:lnTo>
                <a:lnTo>
                  <a:pt x="180448" y="33342"/>
                </a:lnTo>
                <a:lnTo>
                  <a:pt x="185905" y="36269"/>
                </a:lnTo>
                <a:lnTo>
                  <a:pt x="191313" y="39197"/>
                </a:lnTo>
                <a:lnTo>
                  <a:pt x="196722" y="42147"/>
                </a:lnTo>
                <a:lnTo>
                  <a:pt x="202084" y="45098"/>
                </a:lnTo>
                <a:lnTo>
                  <a:pt x="207421" y="48059"/>
                </a:lnTo>
                <a:lnTo>
                  <a:pt x="212735" y="51032"/>
                </a:lnTo>
                <a:lnTo>
                  <a:pt x="218024" y="54028"/>
                </a:lnTo>
                <a:lnTo>
                  <a:pt x="223266" y="57024"/>
                </a:lnTo>
                <a:lnTo>
                  <a:pt x="228485" y="60043"/>
                </a:lnTo>
                <a:lnTo>
                  <a:pt x="233655" y="63073"/>
                </a:lnTo>
                <a:lnTo>
                  <a:pt x="238802" y="66114"/>
                </a:lnTo>
                <a:lnTo>
                  <a:pt x="243901" y="69178"/>
                </a:lnTo>
                <a:lnTo>
                  <a:pt x="248977" y="72242"/>
                </a:lnTo>
                <a:lnTo>
                  <a:pt x="254004" y="75341"/>
                </a:lnTo>
                <a:lnTo>
                  <a:pt x="259008" y="78451"/>
                </a:lnTo>
                <a:lnTo>
                  <a:pt x="263964" y="81572"/>
                </a:lnTo>
                <a:lnTo>
                  <a:pt x="268873" y="84716"/>
                </a:lnTo>
                <a:lnTo>
                  <a:pt x="273734" y="87871"/>
                </a:lnTo>
                <a:lnTo>
                  <a:pt x="276164" y="89466"/>
                </a:lnTo>
                <a:lnTo>
                  <a:pt x="278571" y="91049"/>
                </a:lnTo>
                <a:lnTo>
                  <a:pt x="280977" y="92655"/>
                </a:lnTo>
                <a:lnTo>
                  <a:pt x="283360" y="94250"/>
                </a:lnTo>
                <a:lnTo>
                  <a:pt x="285743" y="95868"/>
                </a:lnTo>
                <a:lnTo>
                  <a:pt x="288102" y="97474"/>
                </a:lnTo>
                <a:lnTo>
                  <a:pt x="290461" y="99091"/>
                </a:lnTo>
                <a:lnTo>
                  <a:pt x="292796" y="100720"/>
                </a:lnTo>
                <a:lnTo>
                  <a:pt x="257745" y="97371"/>
                </a:lnTo>
                <a:lnTo>
                  <a:pt x="222695" y="94034"/>
                </a:lnTo>
                <a:lnTo>
                  <a:pt x="187644" y="90719"/>
                </a:lnTo>
                <a:lnTo>
                  <a:pt x="152593" y="87404"/>
                </a:lnTo>
                <a:lnTo>
                  <a:pt x="82468" y="80786"/>
                </a:lnTo>
                <a:lnTo>
                  <a:pt x="12343" y="74156"/>
                </a:lnTo>
                <a:lnTo>
                  <a:pt x="12153" y="74145"/>
                </a:lnTo>
                <a:lnTo>
                  <a:pt x="11938" y="74133"/>
                </a:lnTo>
                <a:lnTo>
                  <a:pt x="11533" y="74122"/>
                </a:lnTo>
                <a:lnTo>
                  <a:pt x="15346" y="72072"/>
                </a:lnTo>
                <a:lnTo>
                  <a:pt x="19158" y="70010"/>
                </a:lnTo>
                <a:lnTo>
                  <a:pt x="22947" y="67948"/>
                </a:lnTo>
                <a:lnTo>
                  <a:pt x="26711" y="65875"/>
                </a:lnTo>
                <a:lnTo>
                  <a:pt x="30500" y="63790"/>
                </a:lnTo>
                <a:lnTo>
                  <a:pt x="34241" y="61706"/>
                </a:lnTo>
                <a:lnTo>
                  <a:pt x="38006" y="59610"/>
                </a:lnTo>
                <a:lnTo>
                  <a:pt x="41723" y="57502"/>
                </a:lnTo>
                <a:lnTo>
                  <a:pt x="45440" y="55384"/>
                </a:lnTo>
                <a:lnTo>
                  <a:pt x="49157" y="53265"/>
                </a:lnTo>
                <a:lnTo>
                  <a:pt x="52827" y="51146"/>
                </a:lnTo>
                <a:lnTo>
                  <a:pt x="56496" y="49005"/>
                </a:lnTo>
                <a:lnTo>
                  <a:pt x="60142" y="46863"/>
                </a:lnTo>
                <a:lnTo>
                  <a:pt x="63787" y="44710"/>
                </a:lnTo>
                <a:lnTo>
                  <a:pt x="67385" y="42557"/>
                </a:lnTo>
                <a:lnTo>
                  <a:pt x="70983" y="40382"/>
                </a:lnTo>
                <a:lnTo>
                  <a:pt x="74534" y="38206"/>
                </a:lnTo>
                <a:lnTo>
                  <a:pt x="78084" y="36030"/>
                </a:lnTo>
                <a:lnTo>
                  <a:pt x="81587" y="33832"/>
                </a:lnTo>
                <a:lnTo>
                  <a:pt x="85089" y="31633"/>
                </a:lnTo>
                <a:lnTo>
                  <a:pt x="88544" y="29423"/>
                </a:lnTo>
                <a:lnTo>
                  <a:pt x="91976" y="27202"/>
                </a:lnTo>
                <a:lnTo>
                  <a:pt x="95383" y="24970"/>
                </a:lnTo>
                <a:lnTo>
                  <a:pt x="98767" y="22737"/>
                </a:lnTo>
                <a:lnTo>
                  <a:pt x="102126" y="20493"/>
                </a:lnTo>
                <a:lnTo>
                  <a:pt x="105438" y="18237"/>
                </a:lnTo>
                <a:lnTo>
                  <a:pt x="108703" y="15971"/>
                </a:lnTo>
                <a:lnTo>
                  <a:pt x="111967" y="13704"/>
                </a:lnTo>
                <a:lnTo>
                  <a:pt x="115160" y="11426"/>
                </a:lnTo>
                <a:lnTo>
                  <a:pt x="118353" y="9136"/>
                </a:lnTo>
                <a:lnTo>
                  <a:pt x="121474" y="6835"/>
                </a:lnTo>
                <a:lnTo>
                  <a:pt x="124596" y="4523"/>
                </a:lnTo>
                <a:close/>
                <a:moveTo>
                  <a:pt x="123547" y="0"/>
                </a:moveTo>
                <a:lnTo>
                  <a:pt x="123309" y="12"/>
                </a:lnTo>
                <a:lnTo>
                  <a:pt x="123095" y="35"/>
                </a:lnTo>
                <a:lnTo>
                  <a:pt x="122880" y="57"/>
                </a:lnTo>
                <a:lnTo>
                  <a:pt x="122642" y="91"/>
                </a:lnTo>
                <a:lnTo>
                  <a:pt x="122451" y="126"/>
                </a:lnTo>
                <a:lnTo>
                  <a:pt x="122022" y="228"/>
                </a:lnTo>
                <a:lnTo>
                  <a:pt x="121665" y="342"/>
                </a:lnTo>
                <a:lnTo>
                  <a:pt x="121308" y="479"/>
                </a:lnTo>
                <a:lnTo>
                  <a:pt x="120998" y="638"/>
                </a:lnTo>
                <a:lnTo>
                  <a:pt x="120736" y="809"/>
                </a:lnTo>
                <a:lnTo>
                  <a:pt x="120521" y="1003"/>
                </a:lnTo>
                <a:lnTo>
                  <a:pt x="120426" y="1105"/>
                </a:lnTo>
                <a:lnTo>
                  <a:pt x="120355" y="1196"/>
                </a:lnTo>
                <a:lnTo>
                  <a:pt x="120283" y="1299"/>
                </a:lnTo>
                <a:lnTo>
                  <a:pt x="120235" y="1413"/>
                </a:lnTo>
                <a:lnTo>
                  <a:pt x="112849" y="5810"/>
                </a:lnTo>
                <a:lnTo>
                  <a:pt x="105462" y="10218"/>
                </a:lnTo>
                <a:lnTo>
                  <a:pt x="98099" y="14626"/>
                </a:lnTo>
                <a:lnTo>
                  <a:pt x="90760" y="19046"/>
                </a:lnTo>
                <a:lnTo>
                  <a:pt x="76083" y="27886"/>
                </a:lnTo>
                <a:lnTo>
                  <a:pt x="68744" y="32294"/>
                </a:lnTo>
                <a:lnTo>
                  <a:pt x="61405" y="36714"/>
                </a:lnTo>
                <a:lnTo>
                  <a:pt x="54042" y="41111"/>
                </a:lnTo>
                <a:lnTo>
                  <a:pt x="46655" y="45508"/>
                </a:lnTo>
                <a:lnTo>
                  <a:pt x="39221" y="49893"/>
                </a:lnTo>
                <a:lnTo>
                  <a:pt x="31763" y="54267"/>
                </a:lnTo>
                <a:lnTo>
                  <a:pt x="28022" y="56443"/>
                </a:lnTo>
                <a:lnTo>
                  <a:pt x="24257" y="58619"/>
                </a:lnTo>
                <a:lnTo>
                  <a:pt x="20492" y="60794"/>
                </a:lnTo>
                <a:lnTo>
                  <a:pt x="16704" y="62959"/>
                </a:lnTo>
                <a:lnTo>
                  <a:pt x="12915" y="65123"/>
                </a:lnTo>
                <a:lnTo>
                  <a:pt x="9103" y="67276"/>
                </a:lnTo>
                <a:lnTo>
                  <a:pt x="5267" y="69429"/>
                </a:lnTo>
                <a:lnTo>
                  <a:pt x="1430" y="71582"/>
                </a:lnTo>
                <a:lnTo>
                  <a:pt x="1121" y="71753"/>
                </a:lnTo>
                <a:lnTo>
                  <a:pt x="858" y="71935"/>
                </a:lnTo>
                <a:lnTo>
                  <a:pt x="644" y="72129"/>
                </a:lnTo>
                <a:lnTo>
                  <a:pt x="453" y="72311"/>
                </a:lnTo>
                <a:lnTo>
                  <a:pt x="310" y="72493"/>
                </a:lnTo>
                <a:lnTo>
                  <a:pt x="167" y="72687"/>
                </a:lnTo>
                <a:lnTo>
                  <a:pt x="96" y="72880"/>
                </a:lnTo>
                <a:lnTo>
                  <a:pt x="24" y="73063"/>
                </a:lnTo>
                <a:lnTo>
                  <a:pt x="1" y="73256"/>
                </a:lnTo>
                <a:lnTo>
                  <a:pt x="1" y="73439"/>
                </a:lnTo>
                <a:lnTo>
                  <a:pt x="24" y="73632"/>
                </a:lnTo>
                <a:lnTo>
                  <a:pt x="96" y="73814"/>
                </a:lnTo>
                <a:lnTo>
                  <a:pt x="167" y="73997"/>
                </a:lnTo>
                <a:lnTo>
                  <a:pt x="287" y="74168"/>
                </a:lnTo>
                <a:lnTo>
                  <a:pt x="406" y="74338"/>
                </a:lnTo>
                <a:lnTo>
                  <a:pt x="549" y="74509"/>
                </a:lnTo>
                <a:lnTo>
                  <a:pt x="739" y="74680"/>
                </a:lnTo>
                <a:lnTo>
                  <a:pt x="930" y="74840"/>
                </a:lnTo>
                <a:lnTo>
                  <a:pt x="1144" y="74988"/>
                </a:lnTo>
                <a:lnTo>
                  <a:pt x="1359" y="75136"/>
                </a:lnTo>
                <a:lnTo>
                  <a:pt x="1621" y="75272"/>
                </a:lnTo>
                <a:lnTo>
                  <a:pt x="1883" y="75409"/>
                </a:lnTo>
                <a:lnTo>
                  <a:pt x="2145" y="75523"/>
                </a:lnTo>
                <a:lnTo>
                  <a:pt x="2455" y="75648"/>
                </a:lnTo>
                <a:lnTo>
                  <a:pt x="2741" y="75751"/>
                </a:lnTo>
                <a:lnTo>
                  <a:pt x="3051" y="75842"/>
                </a:lnTo>
                <a:lnTo>
                  <a:pt x="3384" y="75933"/>
                </a:lnTo>
                <a:lnTo>
                  <a:pt x="3718" y="76002"/>
                </a:lnTo>
                <a:lnTo>
                  <a:pt x="4051" y="76070"/>
                </a:lnTo>
                <a:lnTo>
                  <a:pt x="4409" y="76115"/>
                </a:lnTo>
                <a:lnTo>
                  <a:pt x="4766" y="76150"/>
                </a:lnTo>
                <a:lnTo>
                  <a:pt x="5124" y="76184"/>
                </a:lnTo>
                <a:lnTo>
                  <a:pt x="4933" y="76457"/>
                </a:lnTo>
                <a:lnTo>
                  <a:pt x="4814" y="76742"/>
                </a:lnTo>
                <a:lnTo>
                  <a:pt x="4718" y="77027"/>
                </a:lnTo>
                <a:lnTo>
                  <a:pt x="4695" y="77311"/>
                </a:lnTo>
                <a:lnTo>
                  <a:pt x="4718" y="77596"/>
                </a:lnTo>
                <a:lnTo>
                  <a:pt x="4766" y="77733"/>
                </a:lnTo>
                <a:lnTo>
                  <a:pt x="4814" y="77870"/>
                </a:lnTo>
                <a:lnTo>
                  <a:pt x="4861" y="78006"/>
                </a:lnTo>
                <a:lnTo>
                  <a:pt x="4957" y="78143"/>
                </a:lnTo>
                <a:lnTo>
                  <a:pt x="5052" y="78268"/>
                </a:lnTo>
                <a:lnTo>
                  <a:pt x="5147" y="78394"/>
                </a:lnTo>
                <a:lnTo>
                  <a:pt x="5267" y="78519"/>
                </a:lnTo>
                <a:lnTo>
                  <a:pt x="5410" y="78644"/>
                </a:lnTo>
                <a:lnTo>
                  <a:pt x="5576" y="78758"/>
                </a:lnTo>
                <a:lnTo>
                  <a:pt x="5743" y="78872"/>
                </a:lnTo>
                <a:lnTo>
                  <a:pt x="5934" y="78986"/>
                </a:lnTo>
                <a:lnTo>
                  <a:pt x="6124" y="79089"/>
                </a:lnTo>
                <a:lnTo>
                  <a:pt x="6339" y="79191"/>
                </a:lnTo>
                <a:lnTo>
                  <a:pt x="6577" y="79282"/>
                </a:lnTo>
                <a:lnTo>
                  <a:pt x="6839" y="79373"/>
                </a:lnTo>
                <a:lnTo>
                  <a:pt x="7101" y="79453"/>
                </a:lnTo>
                <a:lnTo>
                  <a:pt x="7387" y="79533"/>
                </a:lnTo>
                <a:lnTo>
                  <a:pt x="7697" y="79601"/>
                </a:lnTo>
                <a:lnTo>
                  <a:pt x="8007" y="79658"/>
                </a:lnTo>
                <a:lnTo>
                  <a:pt x="8364" y="79715"/>
                </a:lnTo>
                <a:lnTo>
                  <a:pt x="8722" y="79761"/>
                </a:lnTo>
                <a:lnTo>
                  <a:pt x="9103" y="79806"/>
                </a:lnTo>
                <a:lnTo>
                  <a:pt x="82993" y="86823"/>
                </a:lnTo>
                <a:lnTo>
                  <a:pt x="156882" y="93840"/>
                </a:lnTo>
                <a:lnTo>
                  <a:pt x="193839" y="97337"/>
                </a:lnTo>
                <a:lnTo>
                  <a:pt x="230796" y="100834"/>
                </a:lnTo>
                <a:lnTo>
                  <a:pt x="267753" y="104308"/>
                </a:lnTo>
                <a:lnTo>
                  <a:pt x="304710" y="107771"/>
                </a:lnTo>
                <a:lnTo>
                  <a:pt x="305162" y="107805"/>
                </a:lnTo>
                <a:lnTo>
                  <a:pt x="305615" y="107828"/>
                </a:lnTo>
                <a:lnTo>
                  <a:pt x="306068" y="107828"/>
                </a:lnTo>
                <a:lnTo>
                  <a:pt x="306521" y="107817"/>
                </a:lnTo>
                <a:lnTo>
                  <a:pt x="306973" y="107783"/>
                </a:lnTo>
                <a:lnTo>
                  <a:pt x="307402" y="107737"/>
                </a:lnTo>
                <a:lnTo>
                  <a:pt x="307831" y="107680"/>
                </a:lnTo>
                <a:lnTo>
                  <a:pt x="308260" y="107612"/>
                </a:lnTo>
                <a:lnTo>
                  <a:pt x="308689" y="107532"/>
                </a:lnTo>
                <a:lnTo>
                  <a:pt x="309094" y="107441"/>
                </a:lnTo>
                <a:lnTo>
                  <a:pt x="309475" y="107327"/>
                </a:lnTo>
                <a:lnTo>
                  <a:pt x="309856" y="107213"/>
                </a:lnTo>
                <a:lnTo>
                  <a:pt x="310214" y="107088"/>
                </a:lnTo>
                <a:lnTo>
                  <a:pt x="310547" y="106951"/>
                </a:lnTo>
                <a:lnTo>
                  <a:pt x="310857" y="106803"/>
                </a:lnTo>
                <a:lnTo>
                  <a:pt x="311167" y="106655"/>
                </a:lnTo>
                <a:lnTo>
                  <a:pt x="311429" y="106495"/>
                </a:lnTo>
                <a:lnTo>
                  <a:pt x="311691" y="106325"/>
                </a:lnTo>
                <a:lnTo>
                  <a:pt x="311906" y="106142"/>
                </a:lnTo>
                <a:lnTo>
                  <a:pt x="312096" y="105960"/>
                </a:lnTo>
                <a:lnTo>
                  <a:pt x="312263" y="105778"/>
                </a:lnTo>
                <a:lnTo>
                  <a:pt x="312382" y="105584"/>
                </a:lnTo>
                <a:lnTo>
                  <a:pt x="312478" y="105390"/>
                </a:lnTo>
                <a:lnTo>
                  <a:pt x="312549" y="105185"/>
                </a:lnTo>
                <a:lnTo>
                  <a:pt x="312573" y="104980"/>
                </a:lnTo>
                <a:lnTo>
                  <a:pt x="312573" y="104775"/>
                </a:lnTo>
                <a:lnTo>
                  <a:pt x="312525" y="104559"/>
                </a:lnTo>
                <a:lnTo>
                  <a:pt x="312430" y="104354"/>
                </a:lnTo>
                <a:lnTo>
                  <a:pt x="312287" y="104137"/>
                </a:lnTo>
                <a:lnTo>
                  <a:pt x="312096" y="103921"/>
                </a:lnTo>
                <a:lnTo>
                  <a:pt x="311882" y="103705"/>
                </a:lnTo>
                <a:lnTo>
                  <a:pt x="311596" y="103500"/>
                </a:lnTo>
                <a:lnTo>
                  <a:pt x="306616" y="99991"/>
                </a:lnTo>
                <a:lnTo>
                  <a:pt x="301588" y="96483"/>
                </a:lnTo>
                <a:lnTo>
                  <a:pt x="296537" y="92997"/>
                </a:lnTo>
                <a:lnTo>
                  <a:pt x="291414" y="89523"/>
                </a:lnTo>
                <a:lnTo>
                  <a:pt x="286243" y="86048"/>
                </a:lnTo>
                <a:lnTo>
                  <a:pt x="281025" y="82597"/>
                </a:lnTo>
                <a:lnTo>
                  <a:pt x="278404" y="80877"/>
                </a:lnTo>
                <a:lnTo>
                  <a:pt x="275759" y="79157"/>
                </a:lnTo>
                <a:lnTo>
                  <a:pt x="273114" y="77437"/>
                </a:lnTo>
                <a:lnTo>
                  <a:pt x="270445" y="75728"/>
                </a:lnTo>
                <a:lnTo>
                  <a:pt x="267777" y="74019"/>
                </a:lnTo>
                <a:lnTo>
                  <a:pt x="265084" y="72322"/>
                </a:lnTo>
                <a:lnTo>
                  <a:pt x="262368" y="70625"/>
                </a:lnTo>
                <a:lnTo>
                  <a:pt x="259651" y="68928"/>
                </a:lnTo>
                <a:lnTo>
                  <a:pt x="256935" y="67242"/>
                </a:lnTo>
                <a:lnTo>
                  <a:pt x="254195" y="65556"/>
                </a:lnTo>
                <a:lnTo>
                  <a:pt x="251431" y="63870"/>
                </a:lnTo>
                <a:lnTo>
                  <a:pt x="248667" y="62196"/>
                </a:lnTo>
                <a:lnTo>
                  <a:pt x="245879" y="60521"/>
                </a:lnTo>
                <a:lnTo>
                  <a:pt x="243091" y="58858"/>
                </a:lnTo>
                <a:lnTo>
                  <a:pt x="240279" y="57195"/>
                </a:lnTo>
                <a:lnTo>
                  <a:pt x="237468" y="55543"/>
                </a:lnTo>
                <a:lnTo>
                  <a:pt x="234632" y="53891"/>
                </a:lnTo>
                <a:lnTo>
                  <a:pt x="231773" y="52240"/>
                </a:lnTo>
                <a:lnTo>
                  <a:pt x="228914" y="50611"/>
                </a:lnTo>
                <a:lnTo>
                  <a:pt x="226030" y="48971"/>
                </a:lnTo>
                <a:lnTo>
                  <a:pt x="223147" y="47342"/>
                </a:lnTo>
                <a:lnTo>
                  <a:pt x="220240" y="45724"/>
                </a:lnTo>
                <a:lnTo>
                  <a:pt x="217333" y="44107"/>
                </a:lnTo>
                <a:lnTo>
                  <a:pt x="214403" y="42500"/>
                </a:lnTo>
                <a:lnTo>
                  <a:pt x="211448" y="40894"/>
                </a:lnTo>
                <a:lnTo>
                  <a:pt x="208493" y="39300"/>
                </a:lnTo>
                <a:lnTo>
                  <a:pt x="205515" y="37705"/>
                </a:lnTo>
                <a:lnTo>
                  <a:pt x="202513" y="36121"/>
                </a:lnTo>
                <a:lnTo>
                  <a:pt x="199510" y="34549"/>
                </a:lnTo>
                <a:lnTo>
                  <a:pt x="196484" y="32977"/>
                </a:lnTo>
                <a:lnTo>
                  <a:pt x="193458" y="31417"/>
                </a:lnTo>
                <a:lnTo>
                  <a:pt x="190408" y="29856"/>
                </a:lnTo>
                <a:lnTo>
                  <a:pt x="187334" y="28307"/>
                </a:lnTo>
                <a:lnTo>
                  <a:pt x="184260" y="26769"/>
                </a:lnTo>
                <a:lnTo>
                  <a:pt x="181163" y="25232"/>
                </a:lnTo>
                <a:lnTo>
                  <a:pt x="178041" y="23705"/>
                </a:lnTo>
                <a:lnTo>
                  <a:pt x="174920" y="22190"/>
                </a:lnTo>
                <a:lnTo>
                  <a:pt x="171775" y="20687"/>
                </a:lnTo>
                <a:lnTo>
                  <a:pt x="168629" y="19183"/>
                </a:lnTo>
                <a:lnTo>
                  <a:pt x="165460" y="17691"/>
                </a:lnTo>
                <a:lnTo>
                  <a:pt x="162267" y="16198"/>
                </a:lnTo>
                <a:lnTo>
                  <a:pt x="159051" y="14718"/>
                </a:lnTo>
                <a:lnTo>
                  <a:pt x="155834" y="13248"/>
                </a:lnTo>
                <a:lnTo>
                  <a:pt x="152593" y="11790"/>
                </a:lnTo>
                <a:lnTo>
                  <a:pt x="149353" y="10343"/>
                </a:lnTo>
                <a:lnTo>
                  <a:pt x="146088" y="8897"/>
                </a:lnTo>
                <a:lnTo>
                  <a:pt x="142800" y="7461"/>
                </a:lnTo>
                <a:lnTo>
                  <a:pt x="139512" y="6038"/>
                </a:lnTo>
                <a:lnTo>
                  <a:pt x="136176" y="4625"/>
                </a:lnTo>
                <a:lnTo>
                  <a:pt x="132840" y="3224"/>
                </a:lnTo>
                <a:lnTo>
                  <a:pt x="129504" y="1823"/>
                </a:lnTo>
                <a:lnTo>
                  <a:pt x="126145" y="433"/>
                </a:lnTo>
                <a:lnTo>
                  <a:pt x="125906" y="353"/>
                </a:lnTo>
                <a:lnTo>
                  <a:pt x="125668" y="274"/>
                </a:lnTo>
                <a:lnTo>
                  <a:pt x="125430" y="205"/>
                </a:lnTo>
                <a:lnTo>
                  <a:pt x="125215" y="148"/>
                </a:lnTo>
                <a:lnTo>
                  <a:pt x="124977" y="103"/>
                </a:lnTo>
                <a:lnTo>
                  <a:pt x="124739" y="57"/>
                </a:lnTo>
                <a:lnTo>
                  <a:pt x="124501" y="35"/>
                </a:lnTo>
                <a:lnTo>
                  <a:pt x="124262" y="12"/>
                </a:lnTo>
                <a:lnTo>
                  <a:pt x="124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5" name="Google Shape;285;p15"/>
          <p:cNvGrpSpPr/>
          <p:nvPr/>
        </p:nvGrpSpPr>
        <p:grpSpPr>
          <a:xfrm>
            <a:off x="4373653" y="76204"/>
            <a:ext cx="881421" cy="520583"/>
            <a:chOff x="3863003" y="76204"/>
            <a:chExt cx="881421" cy="520583"/>
          </a:xfrm>
        </p:grpSpPr>
        <p:sp>
          <p:nvSpPr>
            <p:cNvPr id="286" name="Google Shape;286;p15"/>
            <p:cNvSpPr/>
            <p:nvPr/>
          </p:nvSpPr>
          <p:spPr>
            <a:xfrm rot="10800000">
              <a:off x="4621886" y="493907"/>
              <a:ext cx="122538" cy="102880"/>
            </a:xfrm>
            <a:custGeom>
              <a:rect b="b" l="l" r="r" t="t"/>
              <a:pathLst>
                <a:path extrusionOk="0" h="12808" w="46815">
                  <a:moveTo>
                    <a:pt x="3585" y="0"/>
                  </a:moveTo>
                  <a:lnTo>
                    <a:pt x="3264" y="8"/>
                  </a:lnTo>
                  <a:lnTo>
                    <a:pt x="2943" y="23"/>
                  </a:lnTo>
                  <a:lnTo>
                    <a:pt x="2622" y="54"/>
                  </a:lnTo>
                  <a:lnTo>
                    <a:pt x="2301" y="85"/>
                  </a:lnTo>
                  <a:lnTo>
                    <a:pt x="2007" y="116"/>
                  </a:lnTo>
                  <a:lnTo>
                    <a:pt x="1739" y="162"/>
                  </a:lnTo>
                  <a:lnTo>
                    <a:pt x="1445" y="209"/>
                  </a:lnTo>
                  <a:lnTo>
                    <a:pt x="1204" y="263"/>
                  </a:lnTo>
                  <a:lnTo>
                    <a:pt x="964" y="325"/>
                  </a:lnTo>
                  <a:lnTo>
                    <a:pt x="750" y="394"/>
                  </a:lnTo>
                  <a:lnTo>
                    <a:pt x="562" y="464"/>
                  </a:lnTo>
                  <a:lnTo>
                    <a:pt x="402" y="548"/>
                  </a:lnTo>
                  <a:lnTo>
                    <a:pt x="268" y="626"/>
                  </a:lnTo>
                  <a:lnTo>
                    <a:pt x="161" y="718"/>
                  </a:lnTo>
                  <a:lnTo>
                    <a:pt x="81" y="811"/>
                  </a:lnTo>
                  <a:lnTo>
                    <a:pt x="27" y="904"/>
                  </a:lnTo>
                  <a:lnTo>
                    <a:pt x="1" y="1004"/>
                  </a:lnTo>
                  <a:lnTo>
                    <a:pt x="27" y="1112"/>
                  </a:lnTo>
                  <a:lnTo>
                    <a:pt x="108" y="1220"/>
                  </a:lnTo>
                  <a:lnTo>
                    <a:pt x="215" y="1336"/>
                  </a:lnTo>
                  <a:lnTo>
                    <a:pt x="455" y="1567"/>
                  </a:lnTo>
                  <a:lnTo>
                    <a:pt x="750" y="1807"/>
                  </a:lnTo>
                  <a:lnTo>
                    <a:pt x="1365" y="2270"/>
                  </a:lnTo>
                  <a:lnTo>
                    <a:pt x="2034" y="2741"/>
                  </a:lnTo>
                  <a:lnTo>
                    <a:pt x="2783" y="3204"/>
                  </a:lnTo>
                  <a:lnTo>
                    <a:pt x="3585" y="3667"/>
                  </a:lnTo>
                  <a:lnTo>
                    <a:pt x="4441" y="4123"/>
                  </a:lnTo>
                  <a:lnTo>
                    <a:pt x="5351" y="4578"/>
                  </a:lnTo>
                  <a:lnTo>
                    <a:pt x="6314" y="5026"/>
                  </a:lnTo>
                  <a:lnTo>
                    <a:pt x="7330" y="5474"/>
                  </a:lnTo>
                  <a:lnTo>
                    <a:pt x="8400" y="5914"/>
                  </a:lnTo>
                  <a:lnTo>
                    <a:pt x="9524" y="6346"/>
                  </a:lnTo>
                  <a:lnTo>
                    <a:pt x="10701" y="6771"/>
                  </a:lnTo>
                  <a:lnTo>
                    <a:pt x="11905" y="7188"/>
                  </a:lnTo>
                  <a:lnTo>
                    <a:pt x="13162" y="7597"/>
                  </a:lnTo>
                  <a:lnTo>
                    <a:pt x="14446" y="7990"/>
                  </a:lnTo>
                  <a:lnTo>
                    <a:pt x="15784" y="8384"/>
                  </a:lnTo>
                  <a:lnTo>
                    <a:pt x="17121" y="8762"/>
                  </a:lnTo>
                  <a:lnTo>
                    <a:pt x="18539" y="9133"/>
                  </a:lnTo>
                  <a:lnTo>
                    <a:pt x="19957" y="9488"/>
                  </a:lnTo>
                  <a:lnTo>
                    <a:pt x="21401" y="9828"/>
                  </a:lnTo>
                  <a:lnTo>
                    <a:pt x="22899" y="10160"/>
                  </a:lnTo>
                  <a:lnTo>
                    <a:pt x="24397" y="10476"/>
                  </a:lnTo>
                  <a:lnTo>
                    <a:pt x="25949" y="10777"/>
                  </a:lnTo>
                  <a:lnTo>
                    <a:pt x="27500" y="11071"/>
                  </a:lnTo>
                  <a:lnTo>
                    <a:pt x="29052" y="11341"/>
                  </a:lnTo>
                  <a:lnTo>
                    <a:pt x="30657" y="11596"/>
                  </a:lnTo>
                  <a:lnTo>
                    <a:pt x="32262" y="11835"/>
                  </a:lnTo>
                  <a:lnTo>
                    <a:pt x="33867" y="12059"/>
                  </a:lnTo>
                  <a:lnTo>
                    <a:pt x="35499" y="12260"/>
                  </a:lnTo>
                  <a:lnTo>
                    <a:pt x="36301" y="12352"/>
                  </a:lnTo>
                  <a:lnTo>
                    <a:pt x="37130" y="12445"/>
                  </a:lnTo>
                  <a:lnTo>
                    <a:pt x="37933" y="12530"/>
                  </a:lnTo>
                  <a:lnTo>
                    <a:pt x="38762" y="12607"/>
                  </a:lnTo>
                  <a:lnTo>
                    <a:pt x="39592" y="12684"/>
                  </a:lnTo>
                  <a:lnTo>
                    <a:pt x="40394" y="12754"/>
                  </a:lnTo>
                  <a:lnTo>
                    <a:pt x="40902" y="12784"/>
                  </a:lnTo>
                  <a:lnTo>
                    <a:pt x="41411" y="12808"/>
                  </a:lnTo>
                  <a:lnTo>
                    <a:pt x="41892" y="12808"/>
                  </a:lnTo>
                  <a:lnTo>
                    <a:pt x="42347" y="12800"/>
                  </a:lnTo>
                  <a:lnTo>
                    <a:pt x="42802" y="12777"/>
                  </a:lnTo>
                  <a:lnTo>
                    <a:pt x="43230" y="12738"/>
                  </a:lnTo>
                  <a:lnTo>
                    <a:pt x="43658" y="12692"/>
                  </a:lnTo>
                  <a:lnTo>
                    <a:pt x="44059" y="12630"/>
                  </a:lnTo>
                  <a:lnTo>
                    <a:pt x="44433" y="12568"/>
                  </a:lnTo>
                  <a:lnTo>
                    <a:pt x="44781" y="12491"/>
                  </a:lnTo>
                  <a:lnTo>
                    <a:pt x="45102" y="12398"/>
                  </a:lnTo>
                  <a:lnTo>
                    <a:pt x="45423" y="12306"/>
                  </a:lnTo>
                  <a:lnTo>
                    <a:pt x="45691" y="12205"/>
                  </a:lnTo>
                  <a:lnTo>
                    <a:pt x="45931" y="12105"/>
                  </a:lnTo>
                  <a:lnTo>
                    <a:pt x="46172" y="11989"/>
                  </a:lnTo>
                  <a:lnTo>
                    <a:pt x="46359" y="11874"/>
                  </a:lnTo>
                  <a:lnTo>
                    <a:pt x="46520" y="11758"/>
                  </a:lnTo>
                  <a:lnTo>
                    <a:pt x="46654" y="11634"/>
                  </a:lnTo>
                  <a:lnTo>
                    <a:pt x="46734" y="11511"/>
                  </a:lnTo>
                  <a:lnTo>
                    <a:pt x="46814" y="11379"/>
                  </a:lnTo>
                  <a:lnTo>
                    <a:pt x="46814" y="11256"/>
                  </a:lnTo>
                  <a:lnTo>
                    <a:pt x="46814" y="11132"/>
                  </a:lnTo>
                  <a:lnTo>
                    <a:pt x="46761" y="11009"/>
                  </a:lnTo>
                  <a:lnTo>
                    <a:pt x="46654" y="10885"/>
                  </a:lnTo>
                  <a:lnTo>
                    <a:pt x="46520" y="10762"/>
                  </a:lnTo>
                  <a:lnTo>
                    <a:pt x="46359" y="10646"/>
                  </a:lnTo>
                  <a:lnTo>
                    <a:pt x="46145" y="10530"/>
                  </a:lnTo>
                  <a:lnTo>
                    <a:pt x="45878" y="10430"/>
                  </a:lnTo>
                  <a:lnTo>
                    <a:pt x="45557" y="10322"/>
                  </a:lnTo>
                  <a:lnTo>
                    <a:pt x="45182" y="10229"/>
                  </a:lnTo>
                  <a:lnTo>
                    <a:pt x="44781" y="10144"/>
                  </a:lnTo>
                  <a:lnTo>
                    <a:pt x="44326" y="10067"/>
                  </a:lnTo>
                  <a:lnTo>
                    <a:pt x="41491" y="9635"/>
                  </a:lnTo>
                  <a:lnTo>
                    <a:pt x="38682" y="9210"/>
                  </a:lnTo>
                  <a:lnTo>
                    <a:pt x="35900" y="8786"/>
                  </a:lnTo>
                  <a:lnTo>
                    <a:pt x="34536" y="8569"/>
                  </a:lnTo>
                  <a:lnTo>
                    <a:pt x="33171" y="8346"/>
                  </a:lnTo>
                  <a:lnTo>
                    <a:pt x="31807" y="8114"/>
                  </a:lnTo>
                  <a:lnTo>
                    <a:pt x="30470" y="7882"/>
                  </a:lnTo>
                  <a:lnTo>
                    <a:pt x="29159" y="7635"/>
                  </a:lnTo>
                  <a:lnTo>
                    <a:pt x="27848" y="7381"/>
                  </a:lnTo>
                  <a:lnTo>
                    <a:pt x="26564" y="7118"/>
                  </a:lnTo>
                  <a:lnTo>
                    <a:pt x="25280" y="6840"/>
                  </a:lnTo>
                  <a:lnTo>
                    <a:pt x="24049" y="6555"/>
                  </a:lnTo>
                  <a:lnTo>
                    <a:pt x="22819" y="6253"/>
                  </a:lnTo>
                  <a:lnTo>
                    <a:pt x="21615" y="5929"/>
                  </a:lnTo>
                  <a:lnTo>
                    <a:pt x="20465" y="5605"/>
                  </a:lnTo>
                  <a:lnTo>
                    <a:pt x="19341" y="5273"/>
                  </a:lnTo>
                  <a:lnTo>
                    <a:pt x="18271" y="4933"/>
                  </a:lnTo>
                  <a:lnTo>
                    <a:pt x="17228" y="4594"/>
                  </a:lnTo>
                  <a:lnTo>
                    <a:pt x="16238" y="4239"/>
                  </a:lnTo>
                  <a:lnTo>
                    <a:pt x="15248" y="3883"/>
                  </a:lnTo>
                  <a:lnTo>
                    <a:pt x="14312" y="3528"/>
                  </a:lnTo>
                  <a:lnTo>
                    <a:pt x="13376" y="3158"/>
                  </a:lnTo>
                  <a:lnTo>
                    <a:pt x="12440" y="2787"/>
                  </a:lnTo>
                  <a:lnTo>
                    <a:pt x="11557" y="2417"/>
                  </a:lnTo>
                  <a:lnTo>
                    <a:pt x="10647" y="2038"/>
                  </a:lnTo>
                  <a:lnTo>
                    <a:pt x="8882" y="1274"/>
                  </a:lnTo>
                  <a:lnTo>
                    <a:pt x="7116" y="494"/>
                  </a:lnTo>
                  <a:lnTo>
                    <a:pt x="6902" y="409"/>
                  </a:lnTo>
                  <a:lnTo>
                    <a:pt x="6662" y="325"/>
                  </a:lnTo>
                  <a:lnTo>
                    <a:pt x="6394" y="255"/>
                  </a:lnTo>
                  <a:lnTo>
                    <a:pt x="6127" y="193"/>
                  </a:lnTo>
                  <a:lnTo>
                    <a:pt x="5832" y="147"/>
                  </a:lnTo>
                  <a:lnTo>
                    <a:pt x="5538" y="101"/>
                  </a:lnTo>
                  <a:lnTo>
                    <a:pt x="5217" y="62"/>
                  </a:lnTo>
                  <a:lnTo>
                    <a:pt x="4896" y="39"/>
                  </a:lnTo>
                  <a:lnTo>
                    <a:pt x="4575" y="16"/>
                  </a:lnTo>
                  <a:lnTo>
                    <a:pt x="425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5"/>
            <p:cNvSpPr/>
            <p:nvPr/>
          </p:nvSpPr>
          <p:spPr>
            <a:xfrm rot="10800000">
              <a:off x="4461127" y="447397"/>
              <a:ext cx="103491" cy="34668"/>
            </a:xfrm>
            <a:custGeom>
              <a:rect b="b" l="l" r="r" t="t"/>
              <a:pathLst>
                <a:path extrusionOk="0" h="4316" w="39538">
                  <a:moveTo>
                    <a:pt x="3505" y="0"/>
                  </a:moveTo>
                  <a:lnTo>
                    <a:pt x="3104" y="8"/>
                  </a:lnTo>
                  <a:lnTo>
                    <a:pt x="2729" y="23"/>
                  </a:lnTo>
                  <a:lnTo>
                    <a:pt x="2381" y="54"/>
                  </a:lnTo>
                  <a:lnTo>
                    <a:pt x="2034" y="93"/>
                  </a:lnTo>
                  <a:lnTo>
                    <a:pt x="1739" y="139"/>
                  </a:lnTo>
                  <a:lnTo>
                    <a:pt x="1445" y="193"/>
                  </a:lnTo>
                  <a:lnTo>
                    <a:pt x="1204" y="255"/>
                  </a:lnTo>
                  <a:lnTo>
                    <a:pt x="963" y="332"/>
                  </a:lnTo>
                  <a:lnTo>
                    <a:pt x="749" y="409"/>
                  </a:lnTo>
                  <a:lnTo>
                    <a:pt x="562" y="494"/>
                  </a:lnTo>
                  <a:lnTo>
                    <a:pt x="402" y="579"/>
                  </a:lnTo>
                  <a:lnTo>
                    <a:pt x="268" y="679"/>
                  </a:lnTo>
                  <a:lnTo>
                    <a:pt x="161" y="772"/>
                  </a:lnTo>
                  <a:lnTo>
                    <a:pt x="81" y="872"/>
                  </a:lnTo>
                  <a:lnTo>
                    <a:pt x="27" y="973"/>
                  </a:lnTo>
                  <a:lnTo>
                    <a:pt x="0" y="1081"/>
                  </a:lnTo>
                  <a:lnTo>
                    <a:pt x="0" y="1181"/>
                  </a:lnTo>
                  <a:lnTo>
                    <a:pt x="27" y="1289"/>
                  </a:lnTo>
                  <a:lnTo>
                    <a:pt x="81" y="1397"/>
                  </a:lnTo>
                  <a:lnTo>
                    <a:pt x="161" y="1498"/>
                  </a:lnTo>
                  <a:lnTo>
                    <a:pt x="268" y="1598"/>
                  </a:lnTo>
                  <a:lnTo>
                    <a:pt x="402" y="1691"/>
                  </a:lnTo>
                  <a:lnTo>
                    <a:pt x="562" y="1783"/>
                  </a:lnTo>
                  <a:lnTo>
                    <a:pt x="749" y="1876"/>
                  </a:lnTo>
                  <a:lnTo>
                    <a:pt x="963" y="1961"/>
                  </a:lnTo>
                  <a:lnTo>
                    <a:pt x="1204" y="2038"/>
                  </a:lnTo>
                  <a:lnTo>
                    <a:pt x="1472" y="2108"/>
                  </a:lnTo>
                  <a:lnTo>
                    <a:pt x="1766" y="2177"/>
                  </a:lnTo>
                  <a:lnTo>
                    <a:pt x="2114" y="2231"/>
                  </a:lnTo>
                  <a:lnTo>
                    <a:pt x="2462" y="2277"/>
                  </a:lnTo>
                  <a:lnTo>
                    <a:pt x="2863" y="2316"/>
                  </a:lnTo>
                  <a:lnTo>
                    <a:pt x="6742" y="2625"/>
                  </a:lnTo>
                  <a:lnTo>
                    <a:pt x="10701" y="2926"/>
                  </a:lnTo>
                  <a:lnTo>
                    <a:pt x="14687" y="3219"/>
                  </a:lnTo>
                  <a:lnTo>
                    <a:pt x="16720" y="3358"/>
                  </a:lnTo>
                  <a:lnTo>
                    <a:pt x="18726" y="3490"/>
                  </a:lnTo>
                  <a:lnTo>
                    <a:pt x="20732" y="3621"/>
                  </a:lnTo>
                  <a:lnTo>
                    <a:pt x="22765" y="3744"/>
                  </a:lnTo>
                  <a:lnTo>
                    <a:pt x="24798" y="3860"/>
                  </a:lnTo>
                  <a:lnTo>
                    <a:pt x="26805" y="3968"/>
                  </a:lnTo>
                  <a:lnTo>
                    <a:pt x="28838" y="4061"/>
                  </a:lnTo>
                  <a:lnTo>
                    <a:pt x="30844" y="4153"/>
                  </a:lnTo>
                  <a:lnTo>
                    <a:pt x="32850" y="4238"/>
                  </a:lnTo>
                  <a:lnTo>
                    <a:pt x="34830" y="4308"/>
                  </a:lnTo>
                  <a:lnTo>
                    <a:pt x="35338" y="4316"/>
                  </a:lnTo>
                  <a:lnTo>
                    <a:pt x="35820" y="4308"/>
                  </a:lnTo>
                  <a:lnTo>
                    <a:pt x="36274" y="4285"/>
                  </a:lnTo>
                  <a:lnTo>
                    <a:pt x="36702" y="4254"/>
                  </a:lnTo>
                  <a:lnTo>
                    <a:pt x="37104" y="4207"/>
                  </a:lnTo>
                  <a:lnTo>
                    <a:pt x="37478" y="4153"/>
                  </a:lnTo>
                  <a:lnTo>
                    <a:pt x="37799" y="4084"/>
                  </a:lnTo>
                  <a:lnTo>
                    <a:pt x="38120" y="4007"/>
                  </a:lnTo>
                  <a:lnTo>
                    <a:pt x="38388" y="3922"/>
                  </a:lnTo>
                  <a:lnTo>
                    <a:pt x="38628" y="3829"/>
                  </a:lnTo>
                  <a:lnTo>
                    <a:pt x="38869" y="3729"/>
                  </a:lnTo>
                  <a:lnTo>
                    <a:pt x="39056" y="3621"/>
                  </a:lnTo>
                  <a:lnTo>
                    <a:pt x="39217" y="3505"/>
                  </a:lnTo>
                  <a:lnTo>
                    <a:pt x="39351" y="3389"/>
                  </a:lnTo>
                  <a:lnTo>
                    <a:pt x="39431" y="3273"/>
                  </a:lnTo>
                  <a:lnTo>
                    <a:pt x="39511" y="3150"/>
                  </a:lnTo>
                  <a:lnTo>
                    <a:pt x="39538" y="3026"/>
                  </a:lnTo>
                  <a:lnTo>
                    <a:pt x="39538" y="2895"/>
                  </a:lnTo>
                  <a:lnTo>
                    <a:pt x="39511" y="2772"/>
                  </a:lnTo>
                  <a:lnTo>
                    <a:pt x="39458" y="2648"/>
                  </a:lnTo>
                  <a:lnTo>
                    <a:pt x="39351" y="2525"/>
                  </a:lnTo>
                  <a:lnTo>
                    <a:pt x="39244" y="2401"/>
                  </a:lnTo>
                  <a:lnTo>
                    <a:pt x="39083" y="2285"/>
                  </a:lnTo>
                  <a:lnTo>
                    <a:pt x="38896" y="2177"/>
                  </a:lnTo>
                  <a:lnTo>
                    <a:pt x="38655" y="2069"/>
                  </a:lnTo>
                  <a:lnTo>
                    <a:pt x="38414" y="1969"/>
                  </a:lnTo>
                  <a:lnTo>
                    <a:pt x="38120" y="1876"/>
                  </a:lnTo>
                  <a:lnTo>
                    <a:pt x="37799" y="1791"/>
                  </a:lnTo>
                  <a:lnTo>
                    <a:pt x="37425" y="1714"/>
                  </a:lnTo>
                  <a:lnTo>
                    <a:pt x="37023" y="1644"/>
                  </a:lnTo>
                  <a:lnTo>
                    <a:pt x="36595" y="1590"/>
                  </a:lnTo>
                  <a:lnTo>
                    <a:pt x="36141" y="1544"/>
                  </a:lnTo>
                  <a:lnTo>
                    <a:pt x="34214" y="1397"/>
                  </a:lnTo>
                  <a:lnTo>
                    <a:pt x="32235" y="1258"/>
                  </a:lnTo>
                  <a:lnTo>
                    <a:pt x="30255" y="1127"/>
                  </a:lnTo>
                  <a:lnTo>
                    <a:pt x="28276" y="1011"/>
                  </a:lnTo>
                  <a:lnTo>
                    <a:pt x="26243" y="896"/>
                  </a:lnTo>
                  <a:lnTo>
                    <a:pt x="24237" y="788"/>
                  </a:lnTo>
                  <a:lnTo>
                    <a:pt x="22203" y="687"/>
                  </a:lnTo>
                  <a:lnTo>
                    <a:pt x="20144" y="595"/>
                  </a:lnTo>
                  <a:lnTo>
                    <a:pt x="18111" y="510"/>
                  </a:lnTo>
                  <a:lnTo>
                    <a:pt x="16051" y="425"/>
                  </a:lnTo>
                  <a:lnTo>
                    <a:pt x="11985" y="278"/>
                  </a:lnTo>
                  <a:lnTo>
                    <a:pt x="7919" y="139"/>
                  </a:lnTo>
                  <a:lnTo>
                    <a:pt x="3933" y="8"/>
                  </a:lnTo>
                  <a:lnTo>
                    <a:pt x="35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5"/>
            <p:cNvSpPr/>
            <p:nvPr/>
          </p:nvSpPr>
          <p:spPr>
            <a:xfrm rot="10800000">
              <a:off x="4282720" y="389418"/>
              <a:ext cx="96698" cy="46388"/>
            </a:xfrm>
            <a:custGeom>
              <a:rect b="b" l="l" r="r" t="t"/>
              <a:pathLst>
                <a:path extrusionOk="0" h="5775" w="36943">
                  <a:moveTo>
                    <a:pt x="6955" y="0"/>
                  </a:moveTo>
                  <a:lnTo>
                    <a:pt x="5858" y="8"/>
                  </a:lnTo>
                  <a:lnTo>
                    <a:pt x="4762" y="31"/>
                  </a:lnTo>
                  <a:lnTo>
                    <a:pt x="3665" y="62"/>
                  </a:lnTo>
                  <a:lnTo>
                    <a:pt x="2595" y="101"/>
                  </a:lnTo>
                  <a:lnTo>
                    <a:pt x="2274" y="116"/>
                  </a:lnTo>
                  <a:lnTo>
                    <a:pt x="1980" y="147"/>
                  </a:lnTo>
                  <a:lnTo>
                    <a:pt x="1685" y="178"/>
                  </a:lnTo>
                  <a:lnTo>
                    <a:pt x="1445" y="224"/>
                  </a:lnTo>
                  <a:lnTo>
                    <a:pt x="1204" y="270"/>
                  </a:lnTo>
                  <a:lnTo>
                    <a:pt x="990" y="324"/>
                  </a:lnTo>
                  <a:lnTo>
                    <a:pt x="803" y="386"/>
                  </a:lnTo>
                  <a:lnTo>
                    <a:pt x="615" y="456"/>
                  </a:lnTo>
                  <a:lnTo>
                    <a:pt x="482" y="525"/>
                  </a:lnTo>
                  <a:lnTo>
                    <a:pt x="348" y="602"/>
                  </a:lnTo>
                  <a:lnTo>
                    <a:pt x="241" y="680"/>
                  </a:lnTo>
                  <a:lnTo>
                    <a:pt x="134" y="757"/>
                  </a:lnTo>
                  <a:lnTo>
                    <a:pt x="80" y="842"/>
                  </a:lnTo>
                  <a:lnTo>
                    <a:pt x="27" y="927"/>
                  </a:lnTo>
                  <a:lnTo>
                    <a:pt x="0" y="1011"/>
                  </a:lnTo>
                  <a:lnTo>
                    <a:pt x="0" y="1104"/>
                  </a:lnTo>
                  <a:lnTo>
                    <a:pt x="0" y="1189"/>
                  </a:lnTo>
                  <a:lnTo>
                    <a:pt x="27" y="1274"/>
                  </a:lnTo>
                  <a:lnTo>
                    <a:pt x="80" y="1359"/>
                  </a:lnTo>
                  <a:lnTo>
                    <a:pt x="161" y="1444"/>
                  </a:lnTo>
                  <a:lnTo>
                    <a:pt x="268" y="1521"/>
                  </a:lnTo>
                  <a:lnTo>
                    <a:pt x="375" y="1606"/>
                  </a:lnTo>
                  <a:lnTo>
                    <a:pt x="508" y="1675"/>
                  </a:lnTo>
                  <a:lnTo>
                    <a:pt x="642" y="1753"/>
                  </a:lnTo>
                  <a:lnTo>
                    <a:pt x="829" y="1814"/>
                  </a:lnTo>
                  <a:lnTo>
                    <a:pt x="1017" y="1884"/>
                  </a:lnTo>
                  <a:lnTo>
                    <a:pt x="1231" y="1938"/>
                  </a:lnTo>
                  <a:lnTo>
                    <a:pt x="1471" y="1992"/>
                  </a:lnTo>
                  <a:lnTo>
                    <a:pt x="1712" y="2031"/>
                  </a:lnTo>
                  <a:lnTo>
                    <a:pt x="1980" y="2069"/>
                  </a:lnTo>
                  <a:lnTo>
                    <a:pt x="2274" y="2100"/>
                  </a:lnTo>
                  <a:lnTo>
                    <a:pt x="2595" y="2123"/>
                  </a:lnTo>
                  <a:lnTo>
                    <a:pt x="4494" y="2224"/>
                  </a:lnTo>
                  <a:lnTo>
                    <a:pt x="6313" y="2332"/>
                  </a:lnTo>
                  <a:lnTo>
                    <a:pt x="8106" y="2455"/>
                  </a:lnTo>
                  <a:lnTo>
                    <a:pt x="9818" y="2586"/>
                  </a:lnTo>
                  <a:lnTo>
                    <a:pt x="11476" y="2725"/>
                  </a:lnTo>
                  <a:lnTo>
                    <a:pt x="13108" y="2880"/>
                  </a:lnTo>
                  <a:lnTo>
                    <a:pt x="14713" y="3050"/>
                  </a:lnTo>
                  <a:lnTo>
                    <a:pt x="16264" y="3235"/>
                  </a:lnTo>
                  <a:lnTo>
                    <a:pt x="17816" y="3436"/>
                  </a:lnTo>
                  <a:lnTo>
                    <a:pt x="18565" y="3536"/>
                  </a:lnTo>
                  <a:lnTo>
                    <a:pt x="19341" y="3652"/>
                  </a:lnTo>
                  <a:lnTo>
                    <a:pt x="20090" y="3767"/>
                  </a:lnTo>
                  <a:lnTo>
                    <a:pt x="20839" y="3891"/>
                  </a:lnTo>
                  <a:lnTo>
                    <a:pt x="21588" y="4015"/>
                  </a:lnTo>
                  <a:lnTo>
                    <a:pt x="22337" y="4146"/>
                  </a:lnTo>
                  <a:lnTo>
                    <a:pt x="23059" y="4285"/>
                  </a:lnTo>
                  <a:lnTo>
                    <a:pt x="23808" y="4424"/>
                  </a:lnTo>
                  <a:lnTo>
                    <a:pt x="24557" y="4570"/>
                  </a:lnTo>
                  <a:lnTo>
                    <a:pt x="25306" y="4725"/>
                  </a:lnTo>
                  <a:lnTo>
                    <a:pt x="26804" y="5049"/>
                  </a:lnTo>
                  <a:lnTo>
                    <a:pt x="28329" y="5404"/>
                  </a:lnTo>
                  <a:lnTo>
                    <a:pt x="28784" y="5504"/>
                  </a:lnTo>
                  <a:lnTo>
                    <a:pt x="29265" y="5589"/>
                  </a:lnTo>
                  <a:lnTo>
                    <a:pt x="29747" y="5659"/>
                  </a:lnTo>
                  <a:lnTo>
                    <a:pt x="30228" y="5705"/>
                  </a:lnTo>
                  <a:lnTo>
                    <a:pt x="30710" y="5744"/>
                  </a:lnTo>
                  <a:lnTo>
                    <a:pt x="31191" y="5767"/>
                  </a:lnTo>
                  <a:lnTo>
                    <a:pt x="31673" y="5775"/>
                  </a:lnTo>
                  <a:lnTo>
                    <a:pt x="32128" y="5767"/>
                  </a:lnTo>
                  <a:lnTo>
                    <a:pt x="32609" y="5752"/>
                  </a:lnTo>
                  <a:lnTo>
                    <a:pt x="33064" y="5721"/>
                  </a:lnTo>
                  <a:lnTo>
                    <a:pt x="33492" y="5682"/>
                  </a:lnTo>
                  <a:lnTo>
                    <a:pt x="33920" y="5628"/>
                  </a:lnTo>
                  <a:lnTo>
                    <a:pt x="34321" y="5566"/>
                  </a:lnTo>
                  <a:lnTo>
                    <a:pt x="34722" y="5497"/>
                  </a:lnTo>
                  <a:lnTo>
                    <a:pt x="35070" y="5420"/>
                  </a:lnTo>
                  <a:lnTo>
                    <a:pt x="35418" y="5327"/>
                  </a:lnTo>
                  <a:lnTo>
                    <a:pt x="35739" y="5234"/>
                  </a:lnTo>
                  <a:lnTo>
                    <a:pt x="36006" y="5134"/>
                  </a:lnTo>
                  <a:lnTo>
                    <a:pt x="36274" y="5026"/>
                  </a:lnTo>
                  <a:lnTo>
                    <a:pt x="36488" y="4910"/>
                  </a:lnTo>
                  <a:lnTo>
                    <a:pt x="36648" y="4794"/>
                  </a:lnTo>
                  <a:lnTo>
                    <a:pt x="36782" y="4671"/>
                  </a:lnTo>
                  <a:lnTo>
                    <a:pt x="36889" y="4539"/>
                  </a:lnTo>
                  <a:lnTo>
                    <a:pt x="36943" y="4416"/>
                  </a:lnTo>
                  <a:lnTo>
                    <a:pt x="36943" y="4285"/>
                  </a:lnTo>
                  <a:lnTo>
                    <a:pt x="36889" y="4146"/>
                  </a:lnTo>
                  <a:lnTo>
                    <a:pt x="36782" y="4015"/>
                  </a:lnTo>
                  <a:lnTo>
                    <a:pt x="36622" y="3883"/>
                  </a:lnTo>
                  <a:lnTo>
                    <a:pt x="36408" y="3744"/>
                  </a:lnTo>
                  <a:lnTo>
                    <a:pt x="36140" y="3613"/>
                  </a:lnTo>
                  <a:lnTo>
                    <a:pt x="35819" y="3482"/>
                  </a:lnTo>
                  <a:lnTo>
                    <a:pt x="35418" y="3351"/>
                  </a:lnTo>
                  <a:lnTo>
                    <a:pt x="34642" y="3134"/>
                  </a:lnTo>
                  <a:lnTo>
                    <a:pt x="33840" y="2918"/>
                  </a:lnTo>
                  <a:lnTo>
                    <a:pt x="33010" y="2702"/>
                  </a:lnTo>
                  <a:lnTo>
                    <a:pt x="32154" y="2501"/>
                  </a:lnTo>
                  <a:lnTo>
                    <a:pt x="31271" y="2308"/>
                  </a:lnTo>
                  <a:lnTo>
                    <a:pt x="30362" y="2115"/>
                  </a:lnTo>
                  <a:lnTo>
                    <a:pt x="29426" y="1938"/>
                  </a:lnTo>
                  <a:lnTo>
                    <a:pt x="28489" y="1760"/>
                  </a:lnTo>
                  <a:lnTo>
                    <a:pt x="27526" y="1590"/>
                  </a:lnTo>
                  <a:lnTo>
                    <a:pt x="26537" y="1428"/>
                  </a:lnTo>
                  <a:lnTo>
                    <a:pt x="25520" y="1282"/>
                  </a:lnTo>
                  <a:lnTo>
                    <a:pt x="24504" y="1135"/>
                  </a:lnTo>
                  <a:lnTo>
                    <a:pt x="23460" y="996"/>
                  </a:lnTo>
                  <a:lnTo>
                    <a:pt x="22417" y="873"/>
                  </a:lnTo>
                  <a:lnTo>
                    <a:pt x="21347" y="749"/>
                  </a:lnTo>
                  <a:lnTo>
                    <a:pt x="20277" y="641"/>
                  </a:lnTo>
                  <a:lnTo>
                    <a:pt x="19180" y="533"/>
                  </a:lnTo>
                  <a:lnTo>
                    <a:pt x="18110" y="440"/>
                  </a:lnTo>
                  <a:lnTo>
                    <a:pt x="16987" y="355"/>
                  </a:lnTo>
                  <a:lnTo>
                    <a:pt x="15890" y="278"/>
                  </a:lnTo>
                  <a:lnTo>
                    <a:pt x="14793" y="209"/>
                  </a:lnTo>
                  <a:lnTo>
                    <a:pt x="13670" y="147"/>
                  </a:lnTo>
                  <a:lnTo>
                    <a:pt x="12546" y="101"/>
                  </a:lnTo>
                  <a:lnTo>
                    <a:pt x="11423" y="62"/>
                  </a:lnTo>
                  <a:lnTo>
                    <a:pt x="10299" y="31"/>
                  </a:lnTo>
                  <a:lnTo>
                    <a:pt x="9202" y="8"/>
                  </a:lnTo>
                  <a:lnTo>
                    <a:pt x="807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5"/>
            <p:cNvSpPr/>
            <p:nvPr/>
          </p:nvSpPr>
          <p:spPr>
            <a:xfrm rot="10800000">
              <a:off x="4011715" y="210766"/>
              <a:ext cx="95230" cy="71690"/>
            </a:xfrm>
            <a:custGeom>
              <a:rect b="b" l="l" r="r" t="t"/>
              <a:pathLst>
                <a:path extrusionOk="0" h="8925" w="36382">
                  <a:moveTo>
                    <a:pt x="4013" y="0"/>
                  </a:moveTo>
                  <a:lnTo>
                    <a:pt x="3666" y="8"/>
                  </a:lnTo>
                  <a:lnTo>
                    <a:pt x="3345" y="31"/>
                  </a:lnTo>
                  <a:lnTo>
                    <a:pt x="3024" y="55"/>
                  </a:lnTo>
                  <a:lnTo>
                    <a:pt x="2703" y="93"/>
                  </a:lnTo>
                  <a:lnTo>
                    <a:pt x="2382" y="139"/>
                  </a:lnTo>
                  <a:lnTo>
                    <a:pt x="2087" y="193"/>
                  </a:lnTo>
                  <a:lnTo>
                    <a:pt x="1820" y="255"/>
                  </a:lnTo>
                  <a:lnTo>
                    <a:pt x="1552" y="325"/>
                  </a:lnTo>
                  <a:lnTo>
                    <a:pt x="1312" y="402"/>
                  </a:lnTo>
                  <a:lnTo>
                    <a:pt x="1071" y="479"/>
                  </a:lnTo>
                  <a:lnTo>
                    <a:pt x="884" y="564"/>
                  </a:lnTo>
                  <a:lnTo>
                    <a:pt x="670" y="649"/>
                  </a:lnTo>
                  <a:lnTo>
                    <a:pt x="509" y="742"/>
                  </a:lnTo>
                  <a:lnTo>
                    <a:pt x="375" y="834"/>
                  </a:lnTo>
                  <a:lnTo>
                    <a:pt x="242" y="935"/>
                  </a:lnTo>
                  <a:lnTo>
                    <a:pt x="135" y="1027"/>
                  </a:lnTo>
                  <a:lnTo>
                    <a:pt x="81" y="1128"/>
                  </a:lnTo>
                  <a:lnTo>
                    <a:pt x="28" y="1228"/>
                  </a:lnTo>
                  <a:lnTo>
                    <a:pt x="1" y="1328"/>
                  </a:lnTo>
                  <a:lnTo>
                    <a:pt x="28" y="1429"/>
                  </a:lnTo>
                  <a:lnTo>
                    <a:pt x="54" y="1529"/>
                  </a:lnTo>
                  <a:lnTo>
                    <a:pt x="135" y="1629"/>
                  </a:lnTo>
                  <a:lnTo>
                    <a:pt x="242" y="1722"/>
                  </a:lnTo>
                  <a:lnTo>
                    <a:pt x="375" y="1815"/>
                  </a:lnTo>
                  <a:lnTo>
                    <a:pt x="536" y="1900"/>
                  </a:lnTo>
                  <a:lnTo>
                    <a:pt x="750" y="1985"/>
                  </a:lnTo>
                  <a:lnTo>
                    <a:pt x="991" y="2069"/>
                  </a:lnTo>
                  <a:lnTo>
                    <a:pt x="1285" y="2139"/>
                  </a:lnTo>
                  <a:lnTo>
                    <a:pt x="2970" y="2540"/>
                  </a:lnTo>
                  <a:lnTo>
                    <a:pt x="4629" y="2926"/>
                  </a:lnTo>
                  <a:lnTo>
                    <a:pt x="7999" y="3691"/>
                  </a:lnTo>
                  <a:lnTo>
                    <a:pt x="11370" y="4455"/>
                  </a:lnTo>
                  <a:lnTo>
                    <a:pt x="14714" y="5219"/>
                  </a:lnTo>
                  <a:lnTo>
                    <a:pt x="16372" y="5605"/>
                  </a:lnTo>
                  <a:lnTo>
                    <a:pt x="18031" y="5991"/>
                  </a:lnTo>
                  <a:lnTo>
                    <a:pt x="19663" y="6385"/>
                  </a:lnTo>
                  <a:lnTo>
                    <a:pt x="21294" y="6786"/>
                  </a:lnTo>
                  <a:lnTo>
                    <a:pt x="22899" y="7195"/>
                  </a:lnTo>
                  <a:lnTo>
                    <a:pt x="24504" y="7612"/>
                  </a:lnTo>
                  <a:lnTo>
                    <a:pt x="26083" y="8037"/>
                  </a:lnTo>
                  <a:lnTo>
                    <a:pt x="27634" y="8477"/>
                  </a:lnTo>
                  <a:lnTo>
                    <a:pt x="28089" y="8593"/>
                  </a:lnTo>
                  <a:lnTo>
                    <a:pt x="28544" y="8693"/>
                  </a:lnTo>
                  <a:lnTo>
                    <a:pt x="29025" y="8770"/>
                  </a:lnTo>
                  <a:lnTo>
                    <a:pt x="29507" y="8832"/>
                  </a:lnTo>
                  <a:lnTo>
                    <a:pt x="29988" y="8878"/>
                  </a:lnTo>
                  <a:lnTo>
                    <a:pt x="30470" y="8909"/>
                  </a:lnTo>
                  <a:lnTo>
                    <a:pt x="30951" y="8925"/>
                  </a:lnTo>
                  <a:lnTo>
                    <a:pt x="31406" y="8925"/>
                  </a:lnTo>
                  <a:lnTo>
                    <a:pt x="31888" y="8902"/>
                  </a:lnTo>
                  <a:lnTo>
                    <a:pt x="32342" y="8878"/>
                  </a:lnTo>
                  <a:lnTo>
                    <a:pt x="32797" y="8832"/>
                  </a:lnTo>
                  <a:lnTo>
                    <a:pt x="33225" y="8778"/>
                  </a:lnTo>
                  <a:lnTo>
                    <a:pt x="33626" y="8716"/>
                  </a:lnTo>
                  <a:lnTo>
                    <a:pt x="34028" y="8639"/>
                  </a:lnTo>
                  <a:lnTo>
                    <a:pt x="34402" y="8554"/>
                  </a:lnTo>
                  <a:lnTo>
                    <a:pt x="34750" y="8462"/>
                  </a:lnTo>
                  <a:lnTo>
                    <a:pt x="35071" y="8361"/>
                  </a:lnTo>
                  <a:lnTo>
                    <a:pt x="35365" y="8253"/>
                  </a:lnTo>
                  <a:lnTo>
                    <a:pt x="35633" y="8137"/>
                  </a:lnTo>
                  <a:lnTo>
                    <a:pt x="35873" y="8014"/>
                  </a:lnTo>
                  <a:lnTo>
                    <a:pt x="36061" y="7890"/>
                  </a:lnTo>
                  <a:lnTo>
                    <a:pt x="36194" y="7759"/>
                  </a:lnTo>
                  <a:lnTo>
                    <a:pt x="36301" y="7620"/>
                  </a:lnTo>
                  <a:lnTo>
                    <a:pt x="36382" y="7481"/>
                  </a:lnTo>
                  <a:lnTo>
                    <a:pt x="36382" y="7342"/>
                  </a:lnTo>
                  <a:lnTo>
                    <a:pt x="36355" y="7203"/>
                  </a:lnTo>
                  <a:lnTo>
                    <a:pt x="36275" y="7056"/>
                  </a:lnTo>
                  <a:lnTo>
                    <a:pt x="36114" y="6918"/>
                  </a:lnTo>
                  <a:lnTo>
                    <a:pt x="35927" y="6779"/>
                  </a:lnTo>
                  <a:lnTo>
                    <a:pt x="35659" y="6640"/>
                  </a:lnTo>
                  <a:lnTo>
                    <a:pt x="35338" y="6501"/>
                  </a:lnTo>
                  <a:lnTo>
                    <a:pt x="34964" y="6362"/>
                  </a:lnTo>
                  <a:lnTo>
                    <a:pt x="33439" y="5891"/>
                  </a:lnTo>
                  <a:lnTo>
                    <a:pt x="31861" y="5420"/>
                  </a:lnTo>
                  <a:lnTo>
                    <a:pt x="30229" y="4957"/>
                  </a:lnTo>
                  <a:lnTo>
                    <a:pt x="28544" y="4493"/>
                  </a:lnTo>
                  <a:lnTo>
                    <a:pt x="26805" y="4038"/>
                  </a:lnTo>
                  <a:lnTo>
                    <a:pt x="25039" y="3598"/>
                  </a:lnTo>
                  <a:lnTo>
                    <a:pt x="23247" y="3166"/>
                  </a:lnTo>
                  <a:lnTo>
                    <a:pt x="21401" y="2741"/>
                  </a:lnTo>
                  <a:lnTo>
                    <a:pt x="20438" y="2540"/>
                  </a:lnTo>
                  <a:lnTo>
                    <a:pt x="19502" y="2340"/>
                  </a:lnTo>
                  <a:lnTo>
                    <a:pt x="18539" y="2139"/>
                  </a:lnTo>
                  <a:lnTo>
                    <a:pt x="17576" y="1946"/>
                  </a:lnTo>
                  <a:lnTo>
                    <a:pt x="16613" y="1761"/>
                  </a:lnTo>
                  <a:lnTo>
                    <a:pt x="15623" y="1575"/>
                  </a:lnTo>
                  <a:lnTo>
                    <a:pt x="14633" y="1398"/>
                  </a:lnTo>
                  <a:lnTo>
                    <a:pt x="13644" y="1228"/>
                  </a:lnTo>
                  <a:lnTo>
                    <a:pt x="12654" y="1058"/>
                  </a:lnTo>
                  <a:lnTo>
                    <a:pt x="11637" y="904"/>
                  </a:lnTo>
                  <a:lnTo>
                    <a:pt x="10621" y="749"/>
                  </a:lnTo>
                  <a:lnTo>
                    <a:pt x="9604" y="595"/>
                  </a:lnTo>
                  <a:lnTo>
                    <a:pt x="8588" y="456"/>
                  </a:lnTo>
                  <a:lnTo>
                    <a:pt x="7545" y="317"/>
                  </a:lnTo>
                  <a:lnTo>
                    <a:pt x="6501" y="193"/>
                  </a:lnTo>
                  <a:lnTo>
                    <a:pt x="5458" y="70"/>
                  </a:lnTo>
                  <a:lnTo>
                    <a:pt x="5110" y="31"/>
                  </a:lnTo>
                  <a:lnTo>
                    <a:pt x="4736" y="8"/>
                  </a:lnTo>
                  <a:lnTo>
                    <a:pt x="438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5"/>
            <p:cNvSpPr/>
            <p:nvPr/>
          </p:nvSpPr>
          <p:spPr>
            <a:xfrm rot="10800000">
              <a:off x="3863003" y="76204"/>
              <a:ext cx="81156" cy="80863"/>
            </a:xfrm>
            <a:custGeom>
              <a:rect b="b" l="l" r="r" t="t"/>
              <a:pathLst>
                <a:path extrusionOk="0" h="10067" w="31005">
                  <a:moveTo>
                    <a:pt x="3906" y="0"/>
                  </a:moveTo>
                  <a:lnTo>
                    <a:pt x="3558" y="16"/>
                  </a:lnTo>
                  <a:lnTo>
                    <a:pt x="3210" y="31"/>
                  </a:lnTo>
                  <a:lnTo>
                    <a:pt x="2889" y="62"/>
                  </a:lnTo>
                  <a:lnTo>
                    <a:pt x="2542" y="100"/>
                  </a:lnTo>
                  <a:lnTo>
                    <a:pt x="2247" y="147"/>
                  </a:lnTo>
                  <a:lnTo>
                    <a:pt x="1953" y="201"/>
                  </a:lnTo>
                  <a:lnTo>
                    <a:pt x="1659" y="263"/>
                  </a:lnTo>
                  <a:lnTo>
                    <a:pt x="1418" y="332"/>
                  </a:lnTo>
                  <a:lnTo>
                    <a:pt x="1151" y="402"/>
                  </a:lnTo>
                  <a:lnTo>
                    <a:pt x="937" y="486"/>
                  </a:lnTo>
                  <a:lnTo>
                    <a:pt x="723" y="571"/>
                  </a:lnTo>
                  <a:lnTo>
                    <a:pt x="535" y="656"/>
                  </a:lnTo>
                  <a:lnTo>
                    <a:pt x="402" y="757"/>
                  </a:lnTo>
                  <a:lnTo>
                    <a:pt x="268" y="849"/>
                  </a:lnTo>
                  <a:lnTo>
                    <a:pt x="161" y="950"/>
                  </a:lnTo>
                  <a:lnTo>
                    <a:pt x="81" y="1050"/>
                  </a:lnTo>
                  <a:lnTo>
                    <a:pt x="27" y="1150"/>
                  </a:lnTo>
                  <a:lnTo>
                    <a:pt x="0" y="1258"/>
                  </a:lnTo>
                  <a:lnTo>
                    <a:pt x="27" y="1359"/>
                  </a:lnTo>
                  <a:lnTo>
                    <a:pt x="54" y="1467"/>
                  </a:lnTo>
                  <a:lnTo>
                    <a:pt x="134" y="1567"/>
                  </a:lnTo>
                  <a:lnTo>
                    <a:pt x="268" y="1668"/>
                  </a:lnTo>
                  <a:lnTo>
                    <a:pt x="428" y="1768"/>
                  </a:lnTo>
                  <a:lnTo>
                    <a:pt x="616" y="1861"/>
                  </a:lnTo>
                  <a:lnTo>
                    <a:pt x="856" y="1961"/>
                  </a:lnTo>
                  <a:lnTo>
                    <a:pt x="1124" y="2046"/>
                  </a:lnTo>
                  <a:lnTo>
                    <a:pt x="3986" y="2880"/>
                  </a:lnTo>
                  <a:lnTo>
                    <a:pt x="5404" y="3304"/>
                  </a:lnTo>
                  <a:lnTo>
                    <a:pt x="6795" y="3729"/>
                  </a:lnTo>
                  <a:lnTo>
                    <a:pt x="8186" y="4161"/>
                  </a:lnTo>
                  <a:lnTo>
                    <a:pt x="9550" y="4593"/>
                  </a:lnTo>
                  <a:lnTo>
                    <a:pt x="10888" y="5041"/>
                  </a:lnTo>
                  <a:lnTo>
                    <a:pt x="12199" y="5489"/>
                  </a:lnTo>
                  <a:lnTo>
                    <a:pt x="12841" y="5728"/>
                  </a:lnTo>
                  <a:lnTo>
                    <a:pt x="13483" y="5968"/>
                  </a:lnTo>
                  <a:lnTo>
                    <a:pt x="14098" y="6207"/>
                  </a:lnTo>
                  <a:lnTo>
                    <a:pt x="14686" y="6454"/>
                  </a:lnTo>
                  <a:lnTo>
                    <a:pt x="15863" y="6956"/>
                  </a:lnTo>
                  <a:lnTo>
                    <a:pt x="17014" y="7458"/>
                  </a:lnTo>
                  <a:lnTo>
                    <a:pt x="19261" y="8469"/>
                  </a:lnTo>
                  <a:lnTo>
                    <a:pt x="20411" y="8971"/>
                  </a:lnTo>
                  <a:lnTo>
                    <a:pt x="21615" y="9465"/>
                  </a:lnTo>
                  <a:lnTo>
                    <a:pt x="21909" y="9573"/>
                  </a:lnTo>
                  <a:lnTo>
                    <a:pt x="22230" y="9665"/>
                  </a:lnTo>
                  <a:lnTo>
                    <a:pt x="22578" y="9750"/>
                  </a:lnTo>
                  <a:lnTo>
                    <a:pt x="22952" y="9820"/>
                  </a:lnTo>
                  <a:lnTo>
                    <a:pt x="23354" y="9889"/>
                  </a:lnTo>
                  <a:lnTo>
                    <a:pt x="23755" y="9943"/>
                  </a:lnTo>
                  <a:lnTo>
                    <a:pt x="24156" y="9982"/>
                  </a:lnTo>
                  <a:lnTo>
                    <a:pt x="24611" y="10021"/>
                  </a:lnTo>
                  <a:lnTo>
                    <a:pt x="25039" y="10044"/>
                  </a:lnTo>
                  <a:lnTo>
                    <a:pt x="25494" y="10059"/>
                  </a:lnTo>
                  <a:lnTo>
                    <a:pt x="25922" y="10067"/>
                  </a:lnTo>
                  <a:lnTo>
                    <a:pt x="26376" y="10059"/>
                  </a:lnTo>
                  <a:lnTo>
                    <a:pt x="26831" y="10051"/>
                  </a:lnTo>
                  <a:lnTo>
                    <a:pt x="27259" y="10028"/>
                  </a:lnTo>
                  <a:lnTo>
                    <a:pt x="27687" y="9997"/>
                  </a:lnTo>
                  <a:lnTo>
                    <a:pt x="28088" y="9959"/>
                  </a:lnTo>
                  <a:lnTo>
                    <a:pt x="28490" y="9912"/>
                  </a:lnTo>
                  <a:lnTo>
                    <a:pt x="28864" y="9866"/>
                  </a:lnTo>
                  <a:lnTo>
                    <a:pt x="29239" y="9804"/>
                  </a:lnTo>
                  <a:lnTo>
                    <a:pt x="29560" y="9735"/>
                  </a:lnTo>
                  <a:lnTo>
                    <a:pt x="29881" y="9658"/>
                  </a:lnTo>
                  <a:lnTo>
                    <a:pt x="30148" y="9573"/>
                  </a:lnTo>
                  <a:lnTo>
                    <a:pt x="30389" y="9480"/>
                  </a:lnTo>
                  <a:lnTo>
                    <a:pt x="30603" y="9380"/>
                  </a:lnTo>
                  <a:lnTo>
                    <a:pt x="30764" y="9279"/>
                  </a:lnTo>
                  <a:lnTo>
                    <a:pt x="30897" y="9164"/>
                  </a:lnTo>
                  <a:lnTo>
                    <a:pt x="30978" y="9048"/>
                  </a:lnTo>
                  <a:lnTo>
                    <a:pt x="31004" y="8924"/>
                  </a:lnTo>
                  <a:lnTo>
                    <a:pt x="31004" y="8793"/>
                  </a:lnTo>
                  <a:lnTo>
                    <a:pt x="30924" y="8662"/>
                  </a:lnTo>
                  <a:lnTo>
                    <a:pt x="30790" y="8515"/>
                  </a:lnTo>
                  <a:lnTo>
                    <a:pt x="30603" y="8369"/>
                  </a:lnTo>
                  <a:lnTo>
                    <a:pt x="30148" y="8067"/>
                  </a:lnTo>
                  <a:lnTo>
                    <a:pt x="29667" y="7759"/>
                  </a:lnTo>
                  <a:lnTo>
                    <a:pt x="29132" y="7458"/>
                  </a:lnTo>
                  <a:lnTo>
                    <a:pt x="28597" y="7164"/>
                  </a:lnTo>
                  <a:lnTo>
                    <a:pt x="28035" y="6863"/>
                  </a:lnTo>
                  <a:lnTo>
                    <a:pt x="27446" y="6570"/>
                  </a:lnTo>
                  <a:lnTo>
                    <a:pt x="26831" y="6276"/>
                  </a:lnTo>
                  <a:lnTo>
                    <a:pt x="26189" y="5991"/>
                  </a:lnTo>
                  <a:lnTo>
                    <a:pt x="25520" y="5705"/>
                  </a:lnTo>
                  <a:lnTo>
                    <a:pt x="24852" y="5420"/>
                  </a:lnTo>
                  <a:lnTo>
                    <a:pt x="24156" y="5142"/>
                  </a:lnTo>
                  <a:lnTo>
                    <a:pt x="23434" y="4864"/>
                  </a:lnTo>
                  <a:lnTo>
                    <a:pt x="22685" y="4586"/>
                  </a:lnTo>
                  <a:lnTo>
                    <a:pt x="21936" y="4316"/>
                  </a:lnTo>
                  <a:lnTo>
                    <a:pt x="21160" y="4053"/>
                  </a:lnTo>
                  <a:lnTo>
                    <a:pt x="20358" y="3791"/>
                  </a:lnTo>
                  <a:lnTo>
                    <a:pt x="19555" y="3528"/>
                  </a:lnTo>
                  <a:lnTo>
                    <a:pt x="18726" y="3273"/>
                  </a:lnTo>
                  <a:lnTo>
                    <a:pt x="17896" y="3019"/>
                  </a:lnTo>
                  <a:lnTo>
                    <a:pt x="17040" y="2772"/>
                  </a:lnTo>
                  <a:lnTo>
                    <a:pt x="16184" y="2532"/>
                  </a:lnTo>
                  <a:lnTo>
                    <a:pt x="15328" y="2293"/>
                  </a:lnTo>
                  <a:lnTo>
                    <a:pt x="14419" y="2061"/>
                  </a:lnTo>
                  <a:lnTo>
                    <a:pt x="13536" y="1830"/>
                  </a:lnTo>
                  <a:lnTo>
                    <a:pt x="12627" y="1606"/>
                  </a:lnTo>
                  <a:lnTo>
                    <a:pt x="11717" y="1390"/>
                  </a:lnTo>
                  <a:lnTo>
                    <a:pt x="10808" y="1181"/>
                  </a:lnTo>
                  <a:lnTo>
                    <a:pt x="9871" y="973"/>
                  </a:lnTo>
                  <a:lnTo>
                    <a:pt x="8935" y="764"/>
                  </a:lnTo>
                  <a:lnTo>
                    <a:pt x="7999" y="571"/>
                  </a:lnTo>
                  <a:lnTo>
                    <a:pt x="7036" y="378"/>
                  </a:lnTo>
                  <a:lnTo>
                    <a:pt x="6099" y="193"/>
                  </a:lnTo>
                  <a:lnTo>
                    <a:pt x="5725" y="131"/>
                  </a:lnTo>
                  <a:lnTo>
                    <a:pt x="5350" y="77"/>
                  </a:lnTo>
                  <a:lnTo>
                    <a:pt x="4976" y="39"/>
                  </a:lnTo>
                  <a:lnTo>
                    <a:pt x="4628" y="16"/>
                  </a:lnTo>
                  <a:lnTo>
                    <a:pt x="4254" y="8"/>
                  </a:lnTo>
                  <a:lnTo>
                    <a:pt x="390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1" name="Google Shape;291;p15"/>
          <p:cNvSpPr/>
          <p:nvPr/>
        </p:nvSpPr>
        <p:spPr>
          <a:xfrm rot="10800000">
            <a:off x="888500" y="4639400"/>
            <a:ext cx="317800" cy="292625"/>
          </a:xfrm>
          <a:custGeom>
            <a:rect b="b" l="l" r="r" t="t"/>
            <a:pathLst>
              <a:path extrusionOk="0" h="38554" w="128404">
                <a:moveTo>
                  <a:pt x="51281" y="2779"/>
                </a:moveTo>
                <a:lnTo>
                  <a:pt x="55321" y="3852"/>
                </a:lnTo>
                <a:lnTo>
                  <a:pt x="59387" y="4918"/>
                </a:lnTo>
                <a:lnTo>
                  <a:pt x="63533" y="5975"/>
                </a:lnTo>
                <a:lnTo>
                  <a:pt x="65646" y="6500"/>
                </a:lnTo>
                <a:lnTo>
                  <a:pt x="67733" y="7025"/>
                </a:lnTo>
                <a:lnTo>
                  <a:pt x="69873" y="7542"/>
                </a:lnTo>
                <a:lnTo>
                  <a:pt x="71986" y="8060"/>
                </a:lnTo>
                <a:lnTo>
                  <a:pt x="74126" y="8569"/>
                </a:lnTo>
                <a:lnTo>
                  <a:pt x="76293" y="9079"/>
                </a:lnTo>
                <a:lnTo>
                  <a:pt x="78460" y="9581"/>
                </a:lnTo>
                <a:lnTo>
                  <a:pt x="80653" y="10082"/>
                </a:lnTo>
                <a:lnTo>
                  <a:pt x="82847" y="10576"/>
                </a:lnTo>
                <a:lnTo>
                  <a:pt x="85067" y="11063"/>
                </a:lnTo>
                <a:lnTo>
                  <a:pt x="87288" y="11549"/>
                </a:lnTo>
                <a:lnTo>
                  <a:pt x="89508" y="12028"/>
                </a:lnTo>
                <a:lnTo>
                  <a:pt x="91755" y="12506"/>
                </a:lnTo>
                <a:lnTo>
                  <a:pt x="94029" y="12977"/>
                </a:lnTo>
                <a:lnTo>
                  <a:pt x="96276" y="13440"/>
                </a:lnTo>
                <a:lnTo>
                  <a:pt x="98576" y="13896"/>
                </a:lnTo>
                <a:lnTo>
                  <a:pt x="100850" y="14351"/>
                </a:lnTo>
                <a:lnTo>
                  <a:pt x="103151" y="14799"/>
                </a:lnTo>
                <a:lnTo>
                  <a:pt x="105478" y="15231"/>
                </a:lnTo>
                <a:lnTo>
                  <a:pt x="107805" y="15664"/>
                </a:lnTo>
                <a:lnTo>
                  <a:pt x="110133" y="16088"/>
                </a:lnTo>
                <a:lnTo>
                  <a:pt x="112487" y="16513"/>
                </a:lnTo>
                <a:lnTo>
                  <a:pt x="114841" y="16922"/>
                </a:lnTo>
                <a:lnTo>
                  <a:pt x="117195" y="17324"/>
                </a:lnTo>
                <a:lnTo>
                  <a:pt x="119576" y="17717"/>
                </a:lnTo>
                <a:lnTo>
                  <a:pt x="121956" y="18103"/>
                </a:lnTo>
                <a:lnTo>
                  <a:pt x="115028" y="19084"/>
                </a:lnTo>
                <a:lnTo>
                  <a:pt x="108100" y="20072"/>
                </a:lnTo>
                <a:lnTo>
                  <a:pt x="101198" y="21068"/>
                </a:lnTo>
                <a:lnTo>
                  <a:pt x="94323" y="22079"/>
                </a:lnTo>
                <a:lnTo>
                  <a:pt x="87448" y="23090"/>
                </a:lnTo>
                <a:lnTo>
                  <a:pt x="80573" y="24117"/>
                </a:lnTo>
                <a:lnTo>
                  <a:pt x="73725" y="25144"/>
                </a:lnTo>
                <a:lnTo>
                  <a:pt x="66904" y="26178"/>
                </a:lnTo>
                <a:lnTo>
                  <a:pt x="60056" y="27220"/>
                </a:lnTo>
                <a:lnTo>
                  <a:pt x="53234" y="28263"/>
                </a:lnTo>
                <a:lnTo>
                  <a:pt x="39591" y="30362"/>
                </a:lnTo>
                <a:lnTo>
                  <a:pt x="12359" y="34562"/>
                </a:lnTo>
                <a:lnTo>
                  <a:pt x="14579" y="32547"/>
                </a:lnTo>
                <a:lnTo>
                  <a:pt x="16800" y="30540"/>
                </a:lnTo>
                <a:lnTo>
                  <a:pt x="19074" y="28541"/>
                </a:lnTo>
                <a:lnTo>
                  <a:pt x="21374" y="26541"/>
                </a:lnTo>
                <a:lnTo>
                  <a:pt x="23701" y="24542"/>
                </a:lnTo>
                <a:lnTo>
                  <a:pt x="26056" y="22550"/>
                </a:lnTo>
                <a:lnTo>
                  <a:pt x="28463" y="20558"/>
                </a:lnTo>
                <a:lnTo>
                  <a:pt x="30871" y="18574"/>
                </a:lnTo>
                <a:lnTo>
                  <a:pt x="33332" y="16590"/>
                </a:lnTo>
                <a:lnTo>
                  <a:pt x="35793" y="14606"/>
                </a:lnTo>
                <a:lnTo>
                  <a:pt x="38307" y="12630"/>
                </a:lnTo>
                <a:lnTo>
                  <a:pt x="40849" y="10654"/>
                </a:lnTo>
                <a:lnTo>
                  <a:pt x="43417" y="8685"/>
                </a:lnTo>
                <a:lnTo>
                  <a:pt x="46011" y="6709"/>
                </a:lnTo>
                <a:lnTo>
                  <a:pt x="48633" y="4740"/>
                </a:lnTo>
                <a:lnTo>
                  <a:pt x="51281" y="2779"/>
                </a:lnTo>
                <a:close/>
                <a:moveTo>
                  <a:pt x="51549" y="0"/>
                </a:moveTo>
                <a:lnTo>
                  <a:pt x="51094" y="23"/>
                </a:lnTo>
                <a:lnTo>
                  <a:pt x="50666" y="46"/>
                </a:lnTo>
                <a:lnTo>
                  <a:pt x="50238" y="93"/>
                </a:lnTo>
                <a:lnTo>
                  <a:pt x="49837" y="147"/>
                </a:lnTo>
                <a:lnTo>
                  <a:pt x="49462" y="209"/>
                </a:lnTo>
                <a:lnTo>
                  <a:pt x="49088" y="278"/>
                </a:lnTo>
                <a:lnTo>
                  <a:pt x="48740" y="363"/>
                </a:lnTo>
                <a:lnTo>
                  <a:pt x="48446" y="448"/>
                </a:lnTo>
                <a:lnTo>
                  <a:pt x="48152" y="548"/>
                </a:lnTo>
                <a:lnTo>
                  <a:pt x="47804" y="548"/>
                </a:lnTo>
                <a:lnTo>
                  <a:pt x="47429" y="556"/>
                </a:lnTo>
                <a:lnTo>
                  <a:pt x="47081" y="571"/>
                </a:lnTo>
                <a:lnTo>
                  <a:pt x="46734" y="587"/>
                </a:lnTo>
                <a:lnTo>
                  <a:pt x="46386" y="618"/>
                </a:lnTo>
                <a:lnTo>
                  <a:pt x="46038" y="649"/>
                </a:lnTo>
                <a:lnTo>
                  <a:pt x="45717" y="695"/>
                </a:lnTo>
                <a:lnTo>
                  <a:pt x="45369" y="741"/>
                </a:lnTo>
                <a:lnTo>
                  <a:pt x="45075" y="795"/>
                </a:lnTo>
                <a:lnTo>
                  <a:pt x="44781" y="865"/>
                </a:lnTo>
                <a:lnTo>
                  <a:pt x="44487" y="934"/>
                </a:lnTo>
                <a:lnTo>
                  <a:pt x="44219" y="1011"/>
                </a:lnTo>
                <a:lnTo>
                  <a:pt x="43978" y="1104"/>
                </a:lnTo>
                <a:lnTo>
                  <a:pt x="43738" y="1197"/>
                </a:lnTo>
                <a:lnTo>
                  <a:pt x="43550" y="1305"/>
                </a:lnTo>
                <a:lnTo>
                  <a:pt x="43363" y="1421"/>
                </a:lnTo>
                <a:lnTo>
                  <a:pt x="40314" y="3598"/>
                </a:lnTo>
                <a:lnTo>
                  <a:pt x="37318" y="5782"/>
                </a:lnTo>
                <a:lnTo>
                  <a:pt x="34348" y="7975"/>
                </a:lnTo>
                <a:lnTo>
                  <a:pt x="31459" y="10175"/>
                </a:lnTo>
                <a:lnTo>
                  <a:pt x="28597" y="12383"/>
                </a:lnTo>
                <a:lnTo>
                  <a:pt x="25788" y="14591"/>
                </a:lnTo>
                <a:lnTo>
                  <a:pt x="23033" y="16799"/>
                </a:lnTo>
                <a:lnTo>
                  <a:pt x="20331" y="19022"/>
                </a:lnTo>
                <a:lnTo>
                  <a:pt x="17656" y="21245"/>
                </a:lnTo>
                <a:lnTo>
                  <a:pt x="15034" y="23469"/>
                </a:lnTo>
                <a:lnTo>
                  <a:pt x="12466" y="25700"/>
                </a:lnTo>
                <a:lnTo>
                  <a:pt x="9925" y="27938"/>
                </a:lnTo>
                <a:lnTo>
                  <a:pt x="7437" y="30177"/>
                </a:lnTo>
                <a:lnTo>
                  <a:pt x="4976" y="32416"/>
                </a:lnTo>
                <a:lnTo>
                  <a:pt x="2568" y="34670"/>
                </a:lnTo>
                <a:lnTo>
                  <a:pt x="188" y="36917"/>
                </a:lnTo>
                <a:lnTo>
                  <a:pt x="107" y="37017"/>
                </a:lnTo>
                <a:lnTo>
                  <a:pt x="54" y="37125"/>
                </a:lnTo>
                <a:lnTo>
                  <a:pt x="0" y="37225"/>
                </a:lnTo>
                <a:lnTo>
                  <a:pt x="0" y="37318"/>
                </a:lnTo>
                <a:lnTo>
                  <a:pt x="27" y="37418"/>
                </a:lnTo>
                <a:lnTo>
                  <a:pt x="81" y="37511"/>
                </a:lnTo>
                <a:lnTo>
                  <a:pt x="161" y="37604"/>
                </a:lnTo>
                <a:lnTo>
                  <a:pt x="268" y="37689"/>
                </a:lnTo>
                <a:lnTo>
                  <a:pt x="402" y="37781"/>
                </a:lnTo>
                <a:lnTo>
                  <a:pt x="562" y="37859"/>
                </a:lnTo>
                <a:lnTo>
                  <a:pt x="723" y="37936"/>
                </a:lnTo>
                <a:lnTo>
                  <a:pt x="910" y="38013"/>
                </a:lnTo>
                <a:lnTo>
                  <a:pt x="1124" y="38082"/>
                </a:lnTo>
                <a:lnTo>
                  <a:pt x="1338" y="38152"/>
                </a:lnTo>
                <a:lnTo>
                  <a:pt x="1579" y="38214"/>
                </a:lnTo>
                <a:lnTo>
                  <a:pt x="1846" y="38275"/>
                </a:lnTo>
                <a:lnTo>
                  <a:pt x="2114" y="38329"/>
                </a:lnTo>
                <a:lnTo>
                  <a:pt x="2381" y="38376"/>
                </a:lnTo>
                <a:lnTo>
                  <a:pt x="2675" y="38414"/>
                </a:lnTo>
                <a:lnTo>
                  <a:pt x="2996" y="38453"/>
                </a:lnTo>
                <a:lnTo>
                  <a:pt x="3291" y="38484"/>
                </a:lnTo>
                <a:lnTo>
                  <a:pt x="3612" y="38515"/>
                </a:lnTo>
                <a:lnTo>
                  <a:pt x="3933" y="38530"/>
                </a:lnTo>
                <a:lnTo>
                  <a:pt x="4254" y="38546"/>
                </a:lnTo>
                <a:lnTo>
                  <a:pt x="4575" y="38553"/>
                </a:lnTo>
                <a:lnTo>
                  <a:pt x="4923" y="38553"/>
                </a:lnTo>
                <a:lnTo>
                  <a:pt x="5244" y="38546"/>
                </a:lnTo>
                <a:lnTo>
                  <a:pt x="5591" y="38530"/>
                </a:lnTo>
                <a:lnTo>
                  <a:pt x="5912" y="38515"/>
                </a:lnTo>
                <a:lnTo>
                  <a:pt x="6233" y="38484"/>
                </a:lnTo>
                <a:lnTo>
                  <a:pt x="6554" y="38445"/>
                </a:lnTo>
                <a:lnTo>
                  <a:pt x="6875" y="38399"/>
                </a:lnTo>
                <a:lnTo>
                  <a:pt x="21963" y="36044"/>
                </a:lnTo>
                <a:lnTo>
                  <a:pt x="37077" y="33690"/>
                </a:lnTo>
                <a:lnTo>
                  <a:pt x="52191" y="31335"/>
                </a:lnTo>
                <a:lnTo>
                  <a:pt x="59735" y="30154"/>
                </a:lnTo>
                <a:lnTo>
                  <a:pt x="67278" y="28965"/>
                </a:lnTo>
                <a:lnTo>
                  <a:pt x="74795" y="27776"/>
                </a:lnTo>
                <a:lnTo>
                  <a:pt x="82312" y="26580"/>
                </a:lnTo>
                <a:lnTo>
                  <a:pt x="89802" y="25375"/>
                </a:lnTo>
                <a:lnTo>
                  <a:pt x="97292" y="24163"/>
                </a:lnTo>
                <a:lnTo>
                  <a:pt x="104756" y="22936"/>
                </a:lnTo>
                <a:lnTo>
                  <a:pt x="112192" y="21701"/>
                </a:lnTo>
                <a:lnTo>
                  <a:pt x="119629" y="20458"/>
                </a:lnTo>
                <a:lnTo>
                  <a:pt x="127012" y="19200"/>
                </a:lnTo>
                <a:lnTo>
                  <a:pt x="127387" y="19122"/>
                </a:lnTo>
                <a:lnTo>
                  <a:pt x="127708" y="19045"/>
                </a:lnTo>
                <a:lnTo>
                  <a:pt x="127949" y="18952"/>
                </a:lnTo>
                <a:lnTo>
                  <a:pt x="128163" y="18860"/>
                </a:lnTo>
                <a:lnTo>
                  <a:pt x="128296" y="18759"/>
                </a:lnTo>
                <a:lnTo>
                  <a:pt x="128377" y="18659"/>
                </a:lnTo>
                <a:lnTo>
                  <a:pt x="128403" y="18559"/>
                </a:lnTo>
                <a:lnTo>
                  <a:pt x="128377" y="18458"/>
                </a:lnTo>
                <a:lnTo>
                  <a:pt x="128323" y="18358"/>
                </a:lnTo>
                <a:lnTo>
                  <a:pt x="128216" y="18258"/>
                </a:lnTo>
                <a:lnTo>
                  <a:pt x="128056" y="18165"/>
                </a:lnTo>
                <a:lnTo>
                  <a:pt x="127868" y="18072"/>
                </a:lnTo>
                <a:lnTo>
                  <a:pt x="127654" y="17995"/>
                </a:lnTo>
                <a:lnTo>
                  <a:pt x="127414" y="17918"/>
                </a:lnTo>
                <a:lnTo>
                  <a:pt x="127119" y="17849"/>
                </a:lnTo>
                <a:lnTo>
                  <a:pt x="126825" y="17794"/>
                </a:lnTo>
                <a:lnTo>
                  <a:pt x="126986" y="17686"/>
                </a:lnTo>
                <a:lnTo>
                  <a:pt x="127093" y="17571"/>
                </a:lnTo>
                <a:lnTo>
                  <a:pt x="127146" y="17517"/>
                </a:lnTo>
                <a:lnTo>
                  <a:pt x="127146" y="17455"/>
                </a:lnTo>
                <a:lnTo>
                  <a:pt x="127146" y="17401"/>
                </a:lnTo>
                <a:lnTo>
                  <a:pt x="127119" y="17339"/>
                </a:lnTo>
                <a:lnTo>
                  <a:pt x="127093" y="17285"/>
                </a:lnTo>
                <a:lnTo>
                  <a:pt x="127039" y="17231"/>
                </a:lnTo>
                <a:lnTo>
                  <a:pt x="126959" y="17169"/>
                </a:lnTo>
                <a:lnTo>
                  <a:pt x="126852" y="17115"/>
                </a:lnTo>
                <a:lnTo>
                  <a:pt x="126718" y="17061"/>
                </a:lnTo>
                <a:lnTo>
                  <a:pt x="126584" y="17007"/>
                </a:lnTo>
                <a:lnTo>
                  <a:pt x="126424" y="16961"/>
                </a:lnTo>
                <a:lnTo>
                  <a:pt x="126210" y="16907"/>
                </a:lnTo>
                <a:lnTo>
                  <a:pt x="121742" y="15872"/>
                </a:lnTo>
                <a:lnTo>
                  <a:pt x="117222" y="14845"/>
                </a:lnTo>
                <a:lnTo>
                  <a:pt x="108233" y="12792"/>
                </a:lnTo>
                <a:lnTo>
                  <a:pt x="99218" y="10754"/>
                </a:lnTo>
                <a:lnTo>
                  <a:pt x="90203" y="8708"/>
                </a:lnTo>
                <a:lnTo>
                  <a:pt x="85736" y="7681"/>
                </a:lnTo>
                <a:lnTo>
                  <a:pt x="81242" y="6647"/>
                </a:lnTo>
                <a:lnTo>
                  <a:pt x="76775" y="5612"/>
                </a:lnTo>
                <a:lnTo>
                  <a:pt x="72334" y="4570"/>
                </a:lnTo>
                <a:lnTo>
                  <a:pt x="67893" y="3520"/>
                </a:lnTo>
                <a:lnTo>
                  <a:pt x="63480" y="2463"/>
                </a:lnTo>
                <a:lnTo>
                  <a:pt x="59066" y="1397"/>
                </a:lnTo>
                <a:lnTo>
                  <a:pt x="54705" y="317"/>
                </a:lnTo>
                <a:lnTo>
                  <a:pt x="54277" y="224"/>
                </a:lnTo>
                <a:lnTo>
                  <a:pt x="53823" y="147"/>
                </a:lnTo>
                <a:lnTo>
                  <a:pt x="53368" y="85"/>
                </a:lnTo>
                <a:lnTo>
                  <a:pt x="52913" y="39"/>
                </a:lnTo>
                <a:lnTo>
                  <a:pt x="52458" y="16"/>
                </a:lnTo>
                <a:lnTo>
                  <a:pt x="5200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solidFill>
          <a:schemeClr val="lt2"/>
        </a:solidFill>
      </p:bgPr>
    </p:bg>
    <p:spTree>
      <p:nvGrpSpPr>
        <p:cNvPr id="292" name="Shape 292"/>
        <p:cNvGrpSpPr/>
        <p:nvPr/>
      </p:nvGrpSpPr>
      <p:grpSpPr>
        <a:xfrm>
          <a:off x="0" y="0"/>
          <a:ext cx="0" cy="0"/>
          <a:chOff x="0" y="0"/>
          <a:chExt cx="0" cy="0"/>
        </a:xfrm>
      </p:grpSpPr>
      <p:sp>
        <p:nvSpPr>
          <p:cNvPr id="293" name="Google Shape;293;p16"/>
          <p:cNvSpPr txBox="1"/>
          <p:nvPr>
            <p:ph type="title"/>
          </p:nvPr>
        </p:nvSpPr>
        <p:spPr>
          <a:xfrm>
            <a:off x="2290025" y="3392700"/>
            <a:ext cx="4563900" cy="531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1800"/>
              <a:buNone/>
              <a:defRPr sz="1800">
                <a:solidFill>
                  <a:schemeClr val="lt1"/>
                </a:solidFill>
              </a:defRPr>
            </a:lvl2pPr>
            <a:lvl3pPr lvl="2" rtl="0" algn="ctr">
              <a:spcBef>
                <a:spcPts val="0"/>
              </a:spcBef>
              <a:spcAft>
                <a:spcPts val="0"/>
              </a:spcAft>
              <a:buClr>
                <a:schemeClr val="lt1"/>
              </a:buClr>
              <a:buSzPts val="1800"/>
              <a:buNone/>
              <a:defRPr sz="1800">
                <a:solidFill>
                  <a:schemeClr val="lt1"/>
                </a:solidFill>
              </a:defRPr>
            </a:lvl3pPr>
            <a:lvl4pPr lvl="3" rtl="0" algn="ctr">
              <a:spcBef>
                <a:spcPts val="0"/>
              </a:spcBef>
              <a:spcAft>
                <a:spcPts val="0"/>
              </a:spcAft>
              <a:buClr>
                <a:schemeClr val="lt1"/>
              </a:buClr>
              <a:buSzPts val="1800"/>
              <a:buNone/>
              <a:defRPr sz="1800">
                <a:solidFill>
                  <a:schemeClr val="lt1"/>
                </a:solidFill>
              </a:defRPr>
            </a:lvl4pPr>
            <a:lvl5pPr lvl="4" rtl="0" algn="ctr">
              <a:spcBef>
                <a:spcPts val="0"/>
              </a:spcBef>
              <a:spcAft>
                <a:spcPts val="0"/>
              </a:spcAft>
              <a:buClr>
                <a:schemeClr val="lt1"/>
              </a:buClr>
              <a:buSzPts val="1800"/>
              <a:buNone/>
              <a:defRPr sz="1800">
                <a:solidFill>
                  <a:schemeClr val="lt1"/>
                </a:solidFill>
              </a:defRPr>
            </a:lvl5pPr>
            <a:lvl6pPr lvl="5" rtl="0" algn="ctr">
              <a:spcBef>
                <a:spcPts val="0"/>
              </a:spcBef>
              <a:spcAft>
                <a:spcPts val="0"/>
              </a:spcAft>
              <a:buClr>
                <a:schemeClr val="lt1"/>
              </a:buClr>
              <a:buSzPts val="1800"/>
              <a:buNone/>
              <a:defRPr sz="1800">
                <a:solidFill>
                  <a:schemeClr val="lt1"/>
                </a:solidFill>
              </a:defRPr>
            </a:lvl6pPr>
            <a:lvl7pPr lvl="6" rtl="0" algn="ctr">
              <a:spcBef>
                <a:spcPts val="0"/>
              </a:spcBef>
              <a:spcAft>
                <a:spcPts val="0"/>
              </a:spcAft>
              <a:buClr>
                <a:schemeClr val="lt1"/>
              </a:buClr>
              <a:buSzPts val="1800"/>
              <a:buNone/>
              <a:defRPr sz="1800">
                <a:solidFill>
                  <a:schemeClr val="lt1"/>
                </a:solidFill>
              </a:defRPr>
            </a:lvl7pPr>
            <a:lvl8pPr lvl="7" rtl="0" algn="ctr">
              <a:spcBef>
                <a:spcPts val="0"/>
              </a:spcBef>
              <a:spcAft>
                <a:spcPts val="0"/>
              </a:spcAft>
              <a:buClr>
                <a:schemeClr val="lt1"/>
              </a:buClr>
              <a:buSzPts val="1800"/>
              <a:buNone/>
              <a:defRPr sz="1800">
                <a:solidFill>
                  <a:schemeClr val="lt1"/>
                </a:solidFill>
              </a:defRPr>
            </a:lvl8pPr>
            <a:lvl9pPr lvl="8" rtl="0" algn="ctr">
              <a:spcBef>
                <a:spcPts val="0"/>
              </a:spcBef>
              <a:spcAft>
                <a:spcPts val="0"/>
              </a:spcAft>
              <a:buClr>
                <a:schemeClr val="lt1"/>
              </a:buClr>
              <a:buSzPts val="1800"/>
              <a:buNone/>
              <a:defRPr sz="1800">
                <a:solidFill>
                  <a:schemeClr val="lt1"/>
                </a:solidFill>
              </a:defRPr>
            </a:lvl9pPr>
          </a:lstStyle>
          <a:p/>
        </p:txBody>
      </p:sp>
      <p:sp>
        <p:nvSpPr>
          <p:cNvPr id="294" name="Google Shape;294;p16"/>
          <p:cNvSpPr txBox="1"/>
          <p:nvPr>
            <p:ph idx="1" type="subTitle"/>
          </p:nvPr>
        </p:nvSpPr>
        <p:spPr>
          <a:xfrm>
            <a:off x="1896150" y="1812600"/>
            <a:ext cx="5351700" cy="1518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1800"/>
              <a:buNone/>
              <a:defRPr sz="2600">
                <a:solidFill>
                  <a:schemeClr val="lt1"/>
                </a:solidFill>
              </a:defRPr>
            </a:lvl1pPr>
            <a:lvl2pPr lvl="1" rtl="0" algn="ctr">
              <a:lnSpc>
                <a:spcPct val="100000"/>
              </a:lnSpc>
              <a:spcBef>
                <a:spcPts val="1600"/>
              </a:spcBef>
              <a:spcAft>
                <a:spcPts val="0"/>
              </a:spcAft>
              <a:buClr>
                <a:schemeClr val="lt1"/>
              </a:buClr>
              <a:buSzPts val="1400"/>
              <a:buNone/>
              <a:defRPr>
                <a:solidFill>
                  <a:schemeClr val="lt1"/>
                </a:solidFill>
              </a:defRPr>
            </a:lvl2pPr>
            <a:lvl3pPr lvl="2" rtl="0" algn="ctr">
              <a:lnSpc>
                <a:spcPct val="100000"/>
              </a:lnSpc>
              <a:spcBef>
                <a:spcPts val="1600"/>
              </a:spcBef>
              <a:spcAft>
                <a:spcPts val="0"/>
              </a:spcAft>
              <a:buClr>
                <a:schemeClr val="lt1"/>
              </a:buClr>
              <a:buSzPts val="1400"/>
              <a:buNone/>
              <a:defRPr>
                <a:solidFill>
                  <a:schemeClr val="lt1"/>
                </a:solidFill>
              </a:defRPr>
            </a:lvl3pPr>
            <a:lvl4pPr lvl="3" rtl="0" algn="ctr">
              <a:lnSpc>
                <a:spcPct val="100000"/>
              </a:lnSpc>
              <a:spcBef>
                <a:spcPts val="1600"/>
              </a:spcBef>
              <a:spcAft>
                <a:spcPts val="0"/>
              </a:spcAft>
              <a:buClr>
                <a:schemeClr val="lt1"/>
              </a:buClr>
              <a:buSzPts val="1400"/>
              <a:buNone/>
              <a:defRPr>
                <a:solidFill>
                  <a:schemeClr val="lt1"/>
                </a:solidFill>
              </a:defRPr>
            </a:lvl4pPr>
            <a:lvl5pPr lvl="4" rtl="0" algn="ctr">
              <a:lnSpc>
                <a:spcPct val="100000"/>
              </a:lnSpc>
              <a:spcBef>
                <a:spcPts val="1600"/>
              </a:spcBef>
              <a:spcAft>
                <a:spcPts val="0"/>
              </a:spcAft>
              <a:buClr>
                <a:schemeClr val="lt1"/>
              </a:buClr>
              <a:buSzPts val="1400"/>
              <a:buNone/>
              <a:defRPr>
                <a:solidFill>
                  <a:schemeClr val="lt1"/>
                </a:solidFill>
              </a:defRPr>
            </a:lvl5pPr>
            <a:lvl6pPr lvl="5" rtl="0" algn="ctr">
              <a:lnSpc>
                <a:spcPct val="100000"/>
              </a:lnSpc>
              <a:spcBef>
                <a:spcPts val="1600"/>
              </a:spcBef>
              <a:spcAft>
                <a:spcPts val="0"/>
              </a:spcAft>
              <a:buClr>
                <a:schemeClr val="lt1"/>
              </a:buClr>
              <a:buSzPts val="1400"/>
              <a:buNone/>
              <a:defRPr>
                <a:solidFill>
                  <a:schemeClr val="lt1"/>
                </a:solidFill>
              </a:defRPr>
            </a:lvl6pPr>
            <a:lvl7pPr lvl="6" rtl="0" algn="ctr">
              <a:lnSpc>
                <a:spcPct val="100000"/>
              </a:lnSpc>
              <a:spcBef>
                <a:spcPts val="1600"/>
              </a:spcBef>
              <a:spcAft>
                <a:spcPts val="0"/>
              </a:spcAft>
              <a:buClr>
                <a:schemeClr val="lt1"/>
              </a:buClr>
              <a:buSzPts val="1400"/>
              <a:buNone/>
              <a:defRPr>
                <a:solidFill>
                  <a:schemeClr val="lt1"/>
                </a:solidFill>
              </a:defRPr>
            </a:lvl7pPr>
            <a:lvl8pPr lvl="7" rtl="0" algn="ctr">
              <a:lnSpc>
                <a:spcPct val="100000"/>
              </a:lnSpc>
              <a:spcBef>
                <a:spcPts val="1600"/>
              </a:spcBef>
              <a:spcAft>
                <a:spcPts val="0"/>
              </a:spcAft>
              <a:buClr>
                <a:schemeClr val="lt1"/>
              </a:buClr>
              <a:buSzPts val="1400"/>
              <a:buNone/>
              <a:defRPr>
                <a:solidFill>
                  <a:schemeClr val="lt1"/>
                </a:solidFill>
              </a:defRPr>
            </a:lvl8pPr>
            <a:lvl9pPr lvl="8" rtl="0" algn="ctr">
              <a:lnSpc>
                <a:spcPct val="100000"/>
              </a:lnSpc>
              <a:spcBef>
                <a:spcPts val="1600"/>
              </a:spcBef>
              <a:spcAft>
                <a:spcPts val="1600"/>
              </a:spcAft>
              <a:buClr>
                <a:schemeClr val="lt1"/>
              </a:buClr>
              <a:buSzPts val="1400"/>
              <a:buNone/>
              <a:defRPr>
                <a:solidFill>
                  <a:schemeClr val="lt1"/>
                </a:solidFill>
              </a:defRPr>
            </a:lvl9pPr>
          </a:lstStyle>
          <a:p/>
        </p:txBody>
      </p:sp>
      <p:sp>
        <p:nvSpPr>
          <p:cNvPr id="295" name="Google Shape;295;p16"/>
          <p:cNvSpPr/>
          <p:nvPr/>
        </p:nvSpPr>
        <p:spPr>
          <a:xfrm rot="10800000">
            <a:off x="6582804" y="4657773"/>
            <a:ext cx="1289220" cy="570377"/>
          </a:xfrm>
          <a:custGeom>
            <a:rect b="b" l="l" r="r" t="t"/>
            <a:pathLst>
              <a:path extrusionOk="0" h="92971" w="644610">
                <a:moveTo>
                  <a:pt x="15034" y="0"/>
                </a:moveTo>
                <a:lnTo>
                  <a:pt x="14366" y="8"/>
                </a:lnTo>
                <a:lnTo>
                  <a:pt x="13697" y="23"/>
                </a:lnTo>
                <a:lnTo>
                  <a:pt x="13028" y="46"/>
                </a:lnTo>
                <a:lnTo>
                  <a:pt x="12359" y="85"/>
                </a:lnTo>
                <a:lnTo>
                  <a:pt x="11691" y="124"/>
                </a:lnTo>
                <a:lnTo>
                  <a:pt x="11049" y="170"/>
                </a:lnTo>
                <a:lnTo>
                  <a:pt x="10407" y="224"/>
                </a:lnTo>
                <a:lnTo>
                  <a:pt x="9765" y="286"/>
                </a:lnTo>
                <a:lnTo>
                  <a:pt x="9123" y="363"/>
                </a:lnTo>
                <a:lnTo>
                  <a:pt x="8507" y="440"/>
                </a:lnTo>
                <a:lnTo>
                  <a:pt x="7892" y="525"/>
                </a:lnTo>
                <a:lnTo>
                  <a:pt x="7304" y="618"/>
                </a:lnTo>
                <a:lnTo>
                  <a:pt x="6715" y="710"/>
                </a:lnTo>
                <a:lnTo>
                  <a:pt x="6153" y="818"/>
                </a:lnTo>
                <a:lnTo>
                  <a:pt x="5592" y="934"/>
                </a:lnTo>
                <a:lnTo>
                  <a:pt x="5057" y="1050"/>
                </a:lnTo>
                <a:lnTo>
                  <a:pt x="4548" y="1173"/>
                </a:lnTo>
                <a:lnTo>
                  <a:pt x="4067" y="1312"/>
                </a:lnTo>
                <a:lnTo>
                  <a:pt x="3585" y="1451"/>
                </a:lnTo>
                <a:lnTo>
                  <a:pt x="3157" y="1598"/>
                </a:lnTo>
                <a:lnTo>
                  <a:pt x="2729" y="1745"/>
                </a:lnTo>
                <a:lnTo>
                  <a:pt x="2328" y="1907"/>
                </a:lnTo>
                <a:lnTo>
                  <a:pt x="1953" y="2069"/>
                </a:lnTo>
                <a:lnTo>
                  <a:pt x="1606" y="2239"/>
                </a:lnTo>
                <a:lnTo>
                  <a:pt x="1311" y="2409"/>
                </a:lnTo>
                <a:lnTo>
                  <a:pt x="1017" y="2594"/>
                </a:lnTo>
                <a:lnTo>
                  <a:pt x="776" y="2779"/>
                </a:lnTo>
                <a:lnTo>
                  <a:pt x="536" y="2972"/>
                </a:lnTo>
                <a:lnTo>
                  <a:pt x="375" y="3173"/>
                </a:lnTo>
                <a:lnTo>
                  <a:pt x="215" y="3374"/>
                </a:lnTo>
                <a:lnTo>
                  <a:pt x="108" y="3582"/>
                </a:lnTo>
                <a:lnTo>
                  <a:pt x="27" y="3791"/>
                </a:lnTo>
                <a:lnTo>
                  <a:pt x="1" y="4014"/>
                </a:lnTo>
                <a:lnTo>
                  <a:pt x="27" y="4238"/>
                </a:lnTo>
                <a:lnTo>
                  <a:pt x="54" y="4462"/>
                </a:lnTo>
                <a:lnTo>
                  <a:pt x="161" y="4694"/>
                </a:lnTo>
                <a:lnTo>
                  <a:pt x="295" y="4933"/>
                </a:lnTo>
                <a:lnTo>
                  <a:pt x="482" y="5172"/>
                </a:lnTo>
                <a:lnTo>
                  <a:pt x="2221" y="7195"/>
                </a:lnTo>
                <a:lnTo>
                  <a:pt x="3960" y="9225"/>
                </a:lnTo>
                <a:lnTo>
                  <a:pt x="5752" y="11256"/>
                </a:lnTo>
                <a:lnTo>
                  <a:pt x="7544" y="13286"/>
                </a:lnTo>
                <a:lnTo>
                  <a:pt x="9390" y="15324"/>
                </a:lnTo>
                <a:lnTo>
                  <a:pt x="11263" y="17362"/>
                </a:lnTo>
                <a:lnTo>
                  <a:pt x="13189" y="19400"/>
                </a:lnTo>
                <a:lnTo>
                  <a:pt x="15142" y="21430"/>
                </a:lnTo>
                <a:lnTo>
                  <a:pt x="17148" y="23469"/>
                </a:lnTo>
                <a:lnTo>
                  <a:pt x="19234" y="25491"/>
                </a:lnTo>
                <a:lnTo>
                  <a:pt x="20278" y="26510"/>
                </a:lnTo>
                <a:lnTo>
                  <a:pt x="21348" y="27521"/>
                </a:lnTo>
                <a:lnTo>
                  <a:pt x="22444" y="28525"/>
                </a:lnTo>
                <a:lnTo>
                  <a:pt x="23568" y="29536"/>
                </a:lnTo>
                <a:lnTo>
                  <a:pt x="24691" y="30548"/>
                </a:lnTo>
                <a:lnTo>
                  <a:pt x="25815" y="31551"/>
                </a:lnTo>
                <a:lnTo>
                  <a:pt x="26992" y="32555"/>
                </a:lnTo>
                <a:lnTo>
                  <a:pt x="28169" y="33551"/>
                </a:lnTo>
                <a:lnTo>
                  <a:pt x="29373" y="34554"/>
                </a:lnTo>
                <a:lnTo>
                  <a:pt x="30577" y="35550"/>
                </a:lnTo>
                <a:lnTo>
                  <a:pt x="31807" y="36546"/>
                </a:lnTo>
                <a:lnTo>
                  <a:pt x="33091" y="37534"/>
                </a:lnTo>
                <a:lnTo>
                  <a:pt x="34375" y="38522"/>
                </a:lnTo>
                <a:lnTo>
                  <a:pt x="35659" y="39511"/>
                </a:lnTo>
                <a:lnTo>
                  <a:pt x="36997" y="40491"/>
                </a:lnTo>
                <a:lnTo>
                  <a:pt x="38361" y="41471"/>
                </a:lnTo>
                <a:lnTo>
                  <a:pt x="39725" y="42444"/>
                </a:lnTo>
                <a:lnTo>
                  <a:pt x="41143" y="43417"/>
                </a:lnTo>
                <a:lnTo>
                  <a:pt x="42561" y="44389"/>
                </a:lnTo>
                <a:lnTo>
                  <a:pt x="44005" y="45354"/>
                </a:lnTo>
                <a:lnTo>
                  <a:pt x="45503" y="46319"/>
                </a:lnTo>
                <a:lnTo>
                  <a:pt x="47001" y="47277"/>
                </a:lnTo>
                <a:lnTo>
                  <a:pt x="48526" y="48226"/>
                </a:lnTo>
                <a:lnTo>
                  <a:pt x="50105" y="49176"/>
                </a:lnTo>
                <a:lnTo>
                  <a:pt x="51683" y="50118"/>
                </a:lnTo>
                <a:lnTo>
                  <a:pt x="53315" y="51059"/>
                </a:lnTo>
                <a:lnTo>
                  <a:pt x="54946" y="51994"/>
                </a:lnTo>
                <a:lnTo>
                  <a:pt x="56632" y="52928"/>
                </a:lnTo>
                <a:lnTo>
                  <a:pt x="58344" y="53854"/>
                </a:lnTo>
                <a:lnTo>
                  <a:pt x="60083" y="54773"/>
                </a:lnTo>
                <a:lnTo>
                  <a:pt x="61875" y="55691"/>
                </a:lnTo>
                <a:lnTo>
                  <a:pt x="63667" y="56602"/>
                </a:lnTo>
                <a:lnTo>
                  <a:pt x="65513" y="57506"/>
                </a:lnTo>
                <a:lnTo>
                  <a:pt x="67385" y="58401"/>
                </a:lnTo>
                <a:lnTo>
                  <a:pt x="69311" y="59297"/>
                </a:lnTo>
                <a:lnTo>
                  <a:pt x="71264" y="60184"/>
                </a:lnTo>
                <a:lnTo>
                  <a:pt x="73244" y="61064"/>
                </a:lnTo>
                <a:lnTo>
                  <a:pt x="75250" y="61937"/>
                </a:lnTo>
                <a:lnTo>
                  <a:pt x="77310" y="62809"/>
                </a:lnTo>
                <a:lnTo>
                  <a:pt x="79396" y="63674"/>
                </a:lnTo>
                <a:lnTo>
                  <a:pt x="81537" y="64531"/>
                </a:lnTo>
                <a:lnTo>
                  <a:pt x="83703" y="65380"/>
                </a:lnTo>
                <a:lnTo>
                  <a:pt x="85897" y="66221"/>
                </a:lnTo>
                <a:lnTo>
                  <a:pt x="88144" y="67055"/>
                </a:lnTo>
                <a:lnTo>
                  <a:pt x="89401" y="67503"/>
                </a:lnTo>
                <a:lnTo>
                  <a:pt x="90632" y="67951"/>
                </a:lnTo>
                <a:lnTo>
                  <a:pt x="91889" y="68398"/>
                </a:lnTo>
                <a:lnTo>
                  <a:pt x="93173" y="68838"/>
                </a:lnTo>
                <a:lnTo>
                  <a:pt x="94457" y="69271"/>
                </a:lnTo>
                <a:lnTo>
                  <a:pt x="95741" y="69703"/>
                </a:lnTo>
                <a:lnTo>
                  <a:pt x="97052" y="70128"/>
                </a:lnTo>
                <a:lnTo>
                  <a:pt x="98363" y="70545"/>
                </a:lnTo>
                <a:lnTo>
                  <a:pt x="99673" y="70969"/>
                </a:lnTo>
                <a:lnTo>
                  <a:pt x="101011" y="71378"/>
                </a:lnTo>
                <a:lnTo>
                  <a:pt x="102348" y="71787"/>
                </a:lnTo>
                <a:lnTo>
                  <a:pt x="103686" y="72197"/>
                </a:lnTo>
                <a:lnTo>
                  <a:pt x="105050" y="72598"/>
                </a:lnTo>
                <a:lnTo>
                  <a:pt x="106415" y="72992"/>
                </a:lnTo>
                <a:lnTo>
                  <a:pt x="107779" y="73385"/>
                </a:lnTo>
                <a:lnTo>
                  <a:pt x="109170" y="73771"/>
                </a:lnTo>
                <a:lnTo>
                  <a:pt x="110561" y="74157"/>
                </a:lnTo>
                <a:lnTo>
                  <a:pt x="111952" y="74536"/>
                </a:lnTo>
                <a:lnTo>
                  <a:pt x="113370" y="74914"/>
                </a:lnTo>
                <a:lnTo>
                  <a:pt x="114788" y="75285"/>
                </a:lnTo>
                <a:lnTo>
                  <a:pt x="116205" y="75655"/>
                </a:lnTo>
                <a:lnTo>
                  <a:pt x="117650" y="76018"/>
                </a:lnTo>
                <a:lnTo>
                  <a:pt x="119094" y="76373"/>
                </a:lnTo>
                <a:lnTo>
                  <a:pt x="120539" y="76728"/>
                </a:lnTo>
                <a:lnTo>
                  <a:pt x="122010" y="77083"/>
                </a:lnTo>
                <a:lnTo>
                  <a:pt x="123481" y="77431"/>
                </a:lnTo>
                <a:lnTo>
                  <a:pt x="124953" y="77770"/>
                </a:lnTo>
                <a:lnTo>
                  <a:pt x="126451" y="78110"/>
                </a:lnTo>
                <a:lnTo>
                  <a:pt x="129447" y="78774"/>
                </a:lnTo>
                <a:lnTo>
                  <a:pt x="132470" y="79430"/>
                </a:lnTo>
                <a:lnTo>
                  <a:pt x="135519" y="80063"/>
                </a:lnTo>
                <a:lnTo>
                  <a:pt x="138622" y="80681"/>
                </a:lnTo>
                <a:lnTo>
                  <a:pt x="141725" y="81283"/>
                </a:lnTo>
                <a:lnTo>
                  <a:pt x="144882" y="81870"/>
                </a:lnTo>
                <a:lnTo>
                  <a:pt x="148065" y="82433"/>
                </a:lnTo>
                <a:lnTo>
                  <a:pt x="151275" y="82989"/>
                </a:lnTo>
                <a:lnTo>
                  <a:pt x="154512" y="83529"/>
                </a:lnTo>
                <a:lnTo>
                  <a:pt x="157776" y="84054"/>
                </a:lnTo>
                <a:lnTo>
                  <a:pt x="161066" y="84556"/>
                </a:lnTo>
                <a:lnTo>
                  <a:pt x="164383" y="85050"/>
                </a:lnTo>
                <a:lnTo>
                  <a:pt x="167727" y="85529"/>
                </a:lnTo>
                <a:lnTo>
                  <a:pt x="171098" y="85992"/>
                </a:lnTo>
                <a:lnTo>
                  <a:pt x="174495" y="86432"/>
                </a:lnTo>
                <a:lnTo>
                  <a:pt x="177919" y="86864"/>
                </a:lnTo>
                <a:lnTo>
                  <a:pt x="181343" y="87281"/>
                </a:lnTo>
                <a:lnTo>
                  <a:pt x="184821" y="87683"/>
                </a:lnTo>
                <a:lnTo>
                  <a:pt x="188298" y="88061"/>
                </a:lnTo>
                <a:lnTo>
                  <a:pt x="191802" y="88432"/>
                </a:lnTo>
                <a:lnTo>
                  <a:pt x="195334" y="88787"/>
                </a:lnTo>
                <a:lnTo>
                  <a:pt x="198891" y="89126"/>
                </a:lnTo>
                <a:lnTo>
                  <a:pt x="202449" y="89451"/>
                </a:lnTo>
                <a:lnTo>
                  <a:pt x="206061" y="89767"/>
                </a:lnTo>
                <a:lnTo>
                  <a:pt x="209672" y="90060"/>
                </a:lnTo>
                <a:lnTo>
                  <a:pt x="213283" y="90338"/>
                </a:lnTo>
                <a:lnTo>
                  <a:pt x="216948" y="90609"/>
                </a:lnTo>
                <a:lnTo>
                  <a:pt x="220613" y="90856"/>
                </a:lnTo>
                <a:lnTo>
                  <a:pt x="224278" y="91095"/>
                </a:lnTo>
                <a:lnTo>
                  <a:pt x="227996" y="91319"/>
                </a:lnTo>
                <a:lnTo>
                  <a:pt x="231688" y="91527"/>
                </a:lnTo>
                <a:lnTo>
                  <a:pt x="235433" y="91720"/>
                </a:lnTo>
                <a:lnTo>
                  <a:pt x="239178" y="91898"/>
                </a:lnTo>
                <a:lnTo>
                  <a:pt x="242923" y="92068"/>
                </a:lnTo>
                <a:lnTo>
                  <a:pt x="246695" y="92214"/>
                </a:lnTo>
                <a:lnTo>
                  <a:pt x="250493" y="92353"/>
                </a:lnTo>
                <a:lnTo>
                  <a:pt x="254292" y="92477"/>
                </a:lnTo>
                <a:lnTo>
                  <a:pt x="258090" y="92593"/>
                </a:lnTo>
                <a:lnTo>
                  <a:pt x="261916" y="92685"/>
                </a:lnTo>
                <a:lnTo>
                  <a:pt x="265768" y="92770"/>
                </a:lnTo>
                <a:lnTo>
                  <a:pt x="269593" y="92832"/>
                </a:lnTo>
                <a:lnTo>
                  <a:pt x="273445" y="92886"/>
                </a:lnTo>
                <a:lnTo>
                  <a:pt x="277324" y="92932"/>
                </a:lnTo>
                <a:lnTo>
                  <a:pt x="281176" y="92955"/>
                </a:lnTo>
                <a:lnTo>
                  <a:pt x="285082" y="92971"/>
                </a:lnTo>
                <a:lnTo>
                  <a:pt x="288961" y="92971"/>
                </a:lnTo>
                <a:lnTo>
                  <a:pt x="292840" y="92963"/>
                </a:lnTo>
                <a:lnTo>
                  <a:pt x="296745" y="92932"/>
                </a:lnTo>
                <a:lnTo>
                  <a:pt x="300651" y="92894"/>
                </a:lnTo>
                <a:lnTo>
                  <a:pt x="304583" y="92840"/>
                </a:lnTo>
                <a:lnTo>
                  <a:pt x="308489" y="92778"/>
                </a:lnTo>
                <a:lnTo>
                  <a:pt x="312394" y="92708"/>
                </a:lnTo>
                <a:lnTo>
                  <a:pt x="316300" y="92623"/>
                </a:lnTo>
                <a:lnTo>
                  <a:pt x="320205" y="92531"/>
                </a:lnTo>
                <a:lnTo>
                  <a:pt x="324111" y="92423"/>
                </a:lnTo>
                <a:lnTo>
                  <a:pt x="328043" y="92307"/>
                </a:lnTo>
                <a:lnTo>
                  <a:pt x="331949" y="92183"/>
                </a:lnTo>
                <a:lnTo>
                  <a:pt x="335855" y="92052"/>
                </a:lnTo>
                <a:lnTo>
                  <a:pt x="339733" y="91905"/>
                </a:lnTo>
                <a:lnTo>
                  <a:pt x="343639" y="91759"/>
                </a:lnTo>
                <a:lnTo>
                  <a:pt x="347545" y="91589"/>
                </a:lnTo>
                <a:lnTo>
                  <a:pt x="351423" y="91419"/>
                </a:lnTo>
                <a:lnTo>
                  <a:pt x="355329" y="91234"/>
                </a:lnTo>
                <a:lnTo>
                  <a:pt x="359208" y="91041"/>
                </a:lnTo>
                <a:lnTo>
                  <a:pt x="363087" y="90840"/>
                </a:lnTo>
                <a:lnTo>
                  <a:pt x="366965" y="90624"/>
                </a:lnTo>
                <a:lnTo>
                  <a:pt x="370818" y="90400"/>
                </a:lnTo>
                <a:lnTo>
                  <a:pt x="374696" y="90168"/>
                </a:lnTo>
                <a:lnTo>
                  <a:pt x="378548" y="89921"/>
                </a:lnTo>
                <a:lnTo>
                  <a:pt x="382374" y="89667"/>
                </a:lnTo>
                <a:lnTo>
                  <a:pt x="386226" y="89404"/>
                </a:lnTo>
                <a:lnTo>
                  <a:pt x="390051" y="89126"/>
                </a:lnTo>
                <a:lnTo>
                  <a:pt x="393877" y="88841"/>
                </a:lnTo>
                <a:lnTo>
                  <a:pt x="397675" y="88547"/>
                </a:lnTo>
                <a:lnTo>
                  <a:pt x="401501" y="88246"/>
                </a:lnTo>
                <a:lnTo>
                  <a:pt x="405272" y="87930"/>
                </a:lnTo>
                <a:lnTo>
                  <a:pt x="409071" y="87605"/>
                </a:lnTo>
                <a:lnTo>
                  <a:pt x="412843" y="87274"/>
                </a:lnTo>
                <a:lnTo>
                  <a:pt x="416588" y="86926"/>
                </a:lnTo>
                <a:lnTo>
                  <a:pt x="420360" y="86571"/>
                </a:lnTo>
                <a:lnTo>
                  <a:pt x="424078" y="86200"/>
                </a:lnTo>
                <a:lnTo>
                  <a:pt x="427823" y="85830"/>
                </a:lnTo>
                <a:lnTo>
                  <a:pt x="431515" y="85444"/>
                </a:lnTo>
                <a:lnTo>
                  <a:pt x="435233" y="85050"/>
                </a:lnTo>
                <a:lnTo>
                  <a:pt x="438898" y="84641"/>
                </a:lnTo>
                <a:lnTo>
                  <a:pt x="442563" y="84224"/>
                </a:lnTo>
                <a:lnTo>
                  <a:pt x="446228" y="83800"/>
                </a:lnTo>
                <a:lnTo>
                  <a:pt x="449866" y="83360"/>
                </a:lnTo>
                <a:lnTo>
                  <a:pt x="453504" y="82912"/>
                </a:lnTo>
                <a:lnTo>
                  <a:pt x="457088" y="82456"/>
                </a:lnTo>
                <a:lnTo>
                  <a:pt x="460700" y="81993"/>
                </a:lnTo>
                <a:lnTo>
                  <a:pt x="464257" y="81514"/>
                </a:lnTo>
                <a:lnTo>
                  <a:pt x="467815" y="81020"/>
                </a:lnTo>
                <a:lnTo>
                  <a:pt x="471346" y="80526"/>
                </a:lnTo>
                <a:lnTo>
                  <a:pt x="474877" y="80017"/>
                </a:lnTo>
                <a:lnTo>
                  <a:pt x="478382" y="79500"/>
                </a:lnTo>
                <a:lnTo>
                  <a:pt x="481859" y="78967"/>
                </a:lnTo>
                <a:lnTo>
                  <a:pt x="485310" y="78434"/>
                </a:lnTo>
                <a:lnTo>
                  <a:pt x="488761" y="77878"/>
                </a:lnTo>
                <a:lnTo>
                  <a:pt x="492185" y="77323"/>
                </a:lnTo>
                <a:lnTo>
                  <a:pt x="495582" y="76751"/>
                </a:lnTo>
                <a:lnTo>
                  <a:pt x="498953" y="76172"/>
                </a:lnTo>
                <a:lnTo>
                  <a:pt x="502324" y="75578"/>
                </a:lnTo>
                <a:lnTo>
                  <a:pt x="505641" y="74983"/>
                </a:lnTo>
                <a:lnTo>
                  <a:pt x="508958" y="74366"/>
                </a:lnTo>
                <a:lnTo>
                  <a:pt x="512248" y="73748"/>
                </a:lnTo>
                <a:lnTo>
                  <a:pt x="515512" y="73115"/>
                </a:lnTo>
                <a:lnTo>
                  <a:pt x="518748" y="72474"/>
                </a:lnTo>
                <a:lnTo>
                  <a:pt x="521985" y="71818"/>
                </a:lnTo>
                <a:lnTo>
                  <a:pt x="525169" y="71154"/>
                </a:lnTo>
                <a:lnTo>
                  <a:pt x="528325" y="70483"/>
                </a:lnTo>
                <a:lnTo>
                  <a:pt x="531455" y="69803"/>
                </a:lnTo>
                <a:lnTo>
                  <a:pt x="534585" y="69109"/>
                </a:lnTo>
                <a:lnTo>
                  <a:pt x="537661" y="68398"/>
                </a:lnTo>
                <a:lnTo>
                  <a:pt x="540523" y="67734"/>
                </a:lnTo>
                <a:lnTo>
                  <a:pt x="543359" y="67055"/>
                </a:lnTo>
                <a:lnTo>
                  <a:pt x="546195" y="66360"/>
                </a:lnTo>
                <a:lnTo>
                  <a:pt x="549003" y="65650"/>
                </a:lnTo>
                <a:lnTo>
                  <a:pt x="551785" y="64924"/>
                </a:lnTo>
                <a:lnTo>
                  <a:pt x="554567" y="64191"/>
                </a:lnTo>
                <a:lnTo>
                  <a:pt x="557323" y="63450"/>
                </a:lnTo>
                <a:lnTo>
                  <a:pt x="560051" y="62693"/>
                </a:lnTo>
                <a:lnTo>
                  <a:pt x="562753" y="61921"/>
                </a:lnTo>
                <a:lnTo>
                  <a:pt x="565428" y="61142"/>
                </a:lnTo>
                <a:lnTo>
                  <a:pt x="568103" y="60347"/>
                </a:lnTo>
                <a:lnTo>
                  <a:pt x="570725" y="59536"/>
                </a:lnTo>
                <a:lnTo>
                  <a:pt x="573346" y="58725"/>
                </a:lnTo>
                <a:lnTo>
                  <a:pt x="575914" y="57899"/>
                </a:lnTo>
                <a:lnTo>
                  <a:pt x="578456" y="57058"/>
                </a:lnTo>
                <a:lnTo>
                  <a:pt x="580970" y="56209"/>
                </a:lnTo>
                <a:lnTo>
                  <a:pt x="583458" y="55352"/>
                </a:lnTo>
                <a:lnTo>
                  <a:pt x="585919" y="54487"/>
                </a:lnTo>
                <a:lnTo>
                  <a:pt x="588354" y="53607"/>
                </a:lnTo>
                <a:lnTo>
                  <a:pt x="590734" y="52719"/>
                </a:lnTo>
                <a:lnTo>
                  <a:pt x="593088" y="51816"/>
                </a:lnTo>
                <a:lnTo>
                  <a:pt x="595389" y="50913"/>
                </a:lnTo>
                <a:lnTo>
                  <a:pt x="597663" y="49994"/>
                </a:lnTo>
                <a:lnTo>
                  <a:pt x="599910" y="49075"/>
                </a:lnTo>
                <a:lnTo>
                  <a:pt x="602103" y="48141"/>
                </a:lnTo>
                <a:lnTo>
                  <a:pt x="604270" y="47200"/>
                </a:lnTo>
                <a:lnTo>
                  <a:pt x="606383" y="46250"/>
                </a:lnTo>
                <a:lnTo>
                  <a:pt x="608443" y="45293"/>
                </a:lnTo>
                <a:lnTo>
                  <a:pt x="610450" y="44328"/>
                </a:lnTo>
                <a:lnTo>
                  <a:pt x="612429" y="43355"/>
                </a:lnTo>
                <a:lnTo>
                  <a:pt x="614355" y="42375"/>
                </a:lnTo>
                <a:lnTo>
                  <a:pt x="616254" y="41386"/>
                </a:lnTo>
                <a:lnTo>
                  <a:pt x="618073" y="40398"/>
                </a:lnTo>
                <a:lnTo>
                  <a:pt x="619866" y="39395"/>
                </a:lnTo>
                <a:lnTo>
                  <a:pt x="621578" y="38391"/>
                </a:lnTo>
                <a:lnTo>
                  <a:pt x="623263" y="37380"/>
                </a:lnTo>
                <a:lnTo>
                  <a:pt x="624868" y="36361"/>
                </a:lnTo>
                <a:lnTo>
                  <a:pt x="626446" y="35334"/>
                </a:lnTo>
                <a:lnTo>
                  <a:pt x="627944" y="34307"/>
                </a:lnTo>
                <a:lnTo>
                  <a:pt x="629416" y="33265"/>
                </a:lnTo>
                <a:lnTo>
                  <a:pt x="630807" y="32231"/>
                </a:lnTo>
                <a:lnTo>
                  <a:pt x="632118" y="31181"/>
                </a:lnTo>
                <a:lnTo>
                  <a:pt x="633402" y="30131"/>
                </a:lnTo>
                <a:lnTo>
                  <a:pt x="634017" y="29606"/>
                </a:lnTo>
                <a:lnTo>
                  <a:pt x="634605" y="29081"/>
                </a:lnTo>
                <a:lnTo>
                  <a:pt x="635194" y="28548"/>
                </a:lnTo>
                <a:lnTo>
                  <a:pt x="635756" y="28023"/>
                </a:lnTo>
                <a:lnTo>
                  <a:pt x="636317" y="27491"/>
                </a:lnTo>
                <a:lnTo>
                  <a:pt x="636852" y="26958"/>
                </a:lnTo>
                <a:lnTo>
                  <a:pt x="637361" y="26425"/>
                </a:lnTo>
                <a:lnTo>
                  <a:pt x="637869" y="25893"/>
                </a:lnTo>
                <a:lnTo>
                  <a:pt x="638350" y="25360"/>
                </a:lnTo>
                <a:lnTo>
                  <a:pt x="638805" y="24820"/>
                </a:lnTo>
                <a:lnTo>
                  <a:pt x="639260" y="24287"/>
                </a:lnTo>
                <a:lnTo>
                  <a:pt x="639688" y="23746"/>
                </a:lnTo>
                <a:lnTo>
                  <a:pt x="640116" y="23214"/>
                </a:lnTo>
                <a:lnTo>
                  <a:pt x="640517" y="22673"/>
                </a:lnTo>
                <a:lnTo>
                  <a:pt x="640892" y="22133"/>
                </a:lnTo>
                <a:lnTo>
                  <a:pt x="641239" y="21593"/>
                </a:lnTo>
                <a:lnTo>
                  <a:pt x="641587" y="21052"/>
                </a:lnTo>
                <a:lnTo>
                  <a:pt x="641935" y="20512"/>
                </a:lnTo>
                <a:lnTo>
                  <a:pt x="642229" y="19971"/>
                </a:lnTo>
                <a:lnTo>
                  <a:pt x="642523" y="19431"/>
                </a:lnTo>
                <a:lnTo>
                  <a:pt x="642791" y="18883"/>
                </a:lnTo>
                <a:lnTo>
                  <a:pt x="643059" y="18343"/>
                </a:lnTo>
                <a:lnTo>
                  <a:pt x="643299" y="17802"/>
                </a:lnTo>
                <a:lnTo>
                  <a:pt x="643513" y="17254"/>
                </a:lnTo>
                <a:lnTo>
                  <a:pt x="643701" y="16706"/>
                </a:lnTo>
                <a:lnTo>
                  <a:pt x="643888" y="16166"/>
                </a:lnTo>
                <a:lnTo>
                  <a:pt x="644048" y="15617"/>
                </a:lnTo>
                <a:lnTo>
                  <a:pt x="644182" y="15069"/>
                </a:lnTo>
                <a:lnTo>
                  <a:pt x="644289" y="14529"/>
                </a:lnTo>
                <a:lnTo>
                  <a:pt x="644396" y="13981"/>
                </a:lnTo>
                <a:lnTo>
                  <a:pt x="644476" y="13433"/>
                </a:lnTo>
                <a:lnTo>
                  <a:pt x="644557" y="12885"/>
                </a:lnTo>
                <a:lnTo>
                  <a:pt x="644583" y="12336"/>
                </a:lnTo>
                <a:lnTo>
                  <a:pt x="644610" y="11788"/>
                </a:lnTo>
                <a:lnTo>
                  <a:pt x="644610" y="11240"/>
                </a:lnTo>
                <a:lnTo>
                  <a:pt x="644583" y="10692"/>
                </a:lnTo>
                <a:lnTo>
                  <a:pt x="644557" y="10144"/>
                </a:lnTo>
                <a:lnTo>
                  <a:pt x="644476" y="9596"/>
                </a:lnTo>
                <a:lnTo>
                  <a:pt x="644396" y="9048"/>
                </a:lnTo>
                <a:lnTo>
                  <a:pt x="644316" y="8500"/>
                </a:lnTo>
                <a:lnTo>
                  <a:pt x="644182" y="7952"/>
                </a:lnTo>
                <a:lnTo>
                  <a:pt x="644048" y="7403"/>
                </a:lnTo>
                <a:lnTo>
                  <a:pt x="643995" y="7272"/>
                </a:lnTo>
                <a:lnTo>
                  <a:pt x="643915" y="7149"/>
                </a:lnTo>
                <a:lnTo>
                  <a:pt x="643834" y="7033"/>
                </a:lnTo>
                <a:lnTo>
                  <a:pt x="643727" y="6909"/>
                </a:lnTo>
                <a:lnTo>
                  <a:pt x="643620" y="6794"/>
                </a:lnTo>
                <a:lnTo>
                  <a:pt x="643460" y="6685"/>
                </a:lnTo>
                <a:lnTo>
                  <a:pt x="643326" y="6570"/>
                </a:lnTo>
                <a:lnTo>
                  <a:pt x="643139" y="6469"/>
                </a:lnTo>
                <a:lnTo>
                  <a:pt x="642952" y="6361"/>
                </a:lnTo>
                <a:lnTo>
                  <a:pt x="642737" y="6261"/>
                </a:lnTo>
                <a:lnTo>
                  <a:pt x="642523" y="6161"/>
                </a:lnTo>
                <a:lnTo>
                  <a:pt x="642309" y="6068"/>
                </a:lnTo>
                <a:lnTo>
                  <a:pt x="642069" y="5975"/>
                </a:lnTo>
                <a:lnTo>
                  <a:pt x="641801" y="5883"/>
                </a:lnTo>
                <a:lnTo>
                  <a:pt x="641534" y="5798"/>
                </a:lnTo>
                <a:lnTo>
                  <a:pt x="641239" y="5721"/>
                </a:lnTo>
                <a:lnTo>
                  <a:pt x="640651" y="5558"/>
                </a:lnTo>
                <a:lnTo>
                  <a:pt x="640036" y="5419"/>
                </a:lnTo>
                <a:lnTo>
                  <a:pt x="639367" y="5296"/>
                </a:lnTo>
                <a:lnTo>
                  <a:pt x="638671" y="5180"/>
                </a:lnTo>
                <a:lnTo>
                  <a:pt x="637949" y="5087"/>
                </a:lnTo>
                <a:lnTo>
                  <a:pt x="637227" y="5003"/>
                </a:lnTo>
                <a:lnTo>
                  <a:pt x="636478" y="4941"/>
                </a:lnTo>
                <a:lnTo>
                  <a:pt x="635729" y="4887"/>
                </a:lnTo>
                <a:lnTo>
                  <a:pt x="634953" y="4856"/>
                </a:lnTo>
                <a:lnTo>
                  <a:pt x="634204" y="4840"/>
                </a:lnTo>
                <a:lnTo>
                  <a:pt x="633428" y="4848"/>
                </a:lnTo>
                <a:lnTo>
                  <a:pt x="633081" y="4856"/>
                </a:lnTo>
                <a:lnTo>
                  <a:pt x="632706" y="4864"/>
                </a:lnTo>
                <a:lnTo>
                  <a:pt x="632332" y="4887"/>
                </a:lnTo>
                <a:lnTo>
                  <a:pt x="631957" y="4910"/>
                </a:lnTo>
                <a:lnTo>
                  <a:pt x="631609" y="4933"/>
                </a:lnTo>
                <a:lnTo>
                  <a:pt x="631261" y="4964"/>
                </a:lnTo>
                <a:lnTo>
                  <a:pt x="630914" y="5003"/>
                </a:lnTo>
                <a:lnTo>
                  <a:pt x="630593" y="5049"/>
                </a:lnTo>
                <a:lnTo>
                  <a:pt x="630245" y="5095"/>
                </a:lnTo>
                <a:lnTo>
                  <a:pt x="629924" y="5142"/>
                </a:lnTo>
                <a:lnTo>
                  <a:pt x="629630" y="5203"/>
                </a:lnTo>
                <a:lnTo>
                  <a:pt x="629309" y="5265"/>
                </a:lnTo>
                <a:lnTo>
                  <a:pt x="629014" y="5335"/>
                </a:lnTo>
                <a:lnTo>
                  <a:pt x="628747" y="5404"/>
                </a:lnTo>
                <a:lnTo>
                  <a:pt x="628453" y="5481"/>
                </a:lnTo>
                <a:lnTo>
                  <a:pt x="628212" y="5566"/>
                </a:lnTo>
                <a:lnTo>
                  <a:pt x="627944" y="5659"/>
                </a:lnTo>
                <a:lnTo>
                  <a:pt x="627730" y="5751"/>
                </a:lnTo>
                <a:lnTo>
                  <a:pt x="627490" y="5852"/>
                </a:lnTo>
                <a:lnTo>
                  <a:pt x="627302" y="5952"/>
                </a:lnTo>
                <a:lnTo>
                  <a:pt x="627115" y="6068"/>
                </a:lnTo>
                <a:lnTo>
                  <a:pt x="626928" y="6184"/>
                </a:lnTo>
                <a:lnTo>
                  <a:pt x="626767" y="6307"/>
                </a:lnTo>
                <a:lnTo>
                  <a:pt x="626634" y="6438"/>
                </a:lnTo>
                <a:lnTo>
                  <a:pt x="626500" y="6570"/>
                </a:lnTo>
                <a:lnTo>
                  <a:pt x="626393" y="6709"/>
                </a:lnTo>
                <a:lnTo>
                  <a:pt x="625376" y="8129"/>
                </a:lnTo>
                <a:lnTo>
                  <a:pt x="624333" y="9542"/>
                </a:lnTo>
                <a:lnTo>
                  <a:pt x="623263" y="10947"/>
                </a:lnTo>
                <a:lnTo>
                  <a:pt x="622140" y="12344"/>
                </a:lnTo>
                <a:lnTo>
                  <a:pt x="620963" y="13726"/>
                </a:lnTo>
                <a:lnTo>
                  <a:pt x="619732" y="15100"/>
                </a:lnTo>
                <a:lnTo>
                  <a:pt x="618475" y="16467"/>
                </a:lnTo>
                <a:lnTo>
                  <a:pt x="617164" y="17825"/>
                </a:lnTo>
                <a:lnTo>
                  <a:pt x="615826" y="19176"/>
                </a:lnTo>
                <a:lnTo>
                  <a:pt x="614409" y="20512"/>
                </a:lnTo>
                <a:lnTo>
                  <a:pt x="612964" y="21840"/>
                </a:lnTo>
                <a:lnTo>
                  <a:pt x="611439" y="23160"/>
                </a:lnTo>
                <a:lnTo>
                  <a:pt x="609888" y="24472"/>
                </a:lnTo>
                <a:lnTo>
                  <a:pt x="608283" y="25769"/>
                </a:lnTo>
                <a:lnTo>
                  <a:pt x="607453" y="26418"/>
                </a:lnTo>
                <a:lnTo>
                  <a:pt x="606597" y="27058"/>
                </a:lnTo>
                <a:lnTo>
                  <a:pt x="605741" y="27699"/>
                </a:lnTo>
                <a:lnTo>
                  <a:pt x="604885" y="28340"/>
                </a:lnTo>
                <a:lnTo>
                  <a:pt x="604003" y="28973"/>
                </a:lnTo>
                <a:lnTo>
                  <a:pt x="603093" y="29614"/>
                </a:lnTo>
                <a:lnTo>
                  <a:pt x="602184" y="30239"/>
                </a:lnTo>
                <a:lnTo>
                  <a:pt x="601247" y="30872"/>
                </a:lnTo>
                <a:lnTo>
                  <a:pt x="600311" y="31497"/>
                </a:lnTo>
                <a:lnTo>
                  <a:pt x="599348" y="32123"/>
                </a:lnTo>
                <a:lnTo>
                  <a:pt x="598385" y="32740"/>
                </a:lnTo>
                <a:lnTo>
                  <a:pt x="597395" y="33358"/>
                </a:lnTo>
                <a:lnTo>
                  <a:pt x="596379" y="33975"/>
                </a:lnTo>
                <a:lnTo>
                  <a:pt x="595362" y="34585"/>
                </a:lnTo>
                <a:lnTo>
                  <a:pt x="594346" y="35203"/>
                </a:lnTo>
                <a:lnTo>
                  <a:pt x="593276" y="35805"/>
                </a:lnTo>
                <a:lnTo>
                  <a:pt x="592206" y="36415"/>
                </a:lnTo>
                <a:lnTo>
                  <a:pt x="591136" y="37017"/>
                </a:lnTo>
                <a:lnTo>
                  <a:pt x="590039" y="37619"/>
                </a:lnTo>
                <a:lnTo>
                  <a:pt x="588915" y="38214"/>
                </a:lnTo>
                <a:lnTo>
                  <a:pt x="587792" y="38808"/>
                </a:lnTo>
                <a:lnTo>
                  <a:pt x="586641" y="39402"/>
                </a:lnTo>
                <a:lnTo>
                  <a:pt x="585464" y="39989"/>
                </a:lnTo>
                <a:lnTo>
                  <a:pt x="584287" y="40576"/>
                </a:lnTo>
                <a:lnTo>
                  <a:pt x="583084" y="41163"/>
                </a:lnTo>
                <a:lnTo>
                  <a:pt x="581853" y="41742"/>
                </a:lnTo>
                <a:lnTo>
                  <a:pt x="580623" y="42321"/>
                </a:lnTo>
                <a:lnTo>
                  <a:pt x="579365" y="42900"/>
                </a:lnTo>
                <a:lnTo>
                  <a:pt x="578081" y="43471"/>
                </a:lnTo>
                <a:lnTo>
                  <a:pt x="576797" y="44042"/>
                </a:lnTo>
                <a:lnTo>
                  <a:pt x="575486" y="44613"/>
                </a:lnTo>
                <a:lnTo>
                  <a:pt x="574149" y="45177"/>
                </a:lnTo>
                <a:lnTo>
                  <a:pt x="572811" y="45740"/>
                </a:lnTo>
                <a:lnTo>
                  <a:pt x="571447" y="46296"/>
                </a:lnTo>
                <a:lnTo>
                  <a:pt x="570056" y="46852"/>
                </a:lnTo>
                <a:lnTo>
                  <a:pt x="568665" y="47408"/>
                </a:lnTo>
                <a:lnTo>
                  <a:pt x="569254" y="46512"/>
                </a:lnTo>
                <a:lnTo>
                  <a:pt x="569815" y="45609"/>
                </a:lnTo>
                <a:lnTo>
                  <a:pt x="570350" y="44706"/>
                </a:lnTo>
                <a:lnTo>
                  <a:pt x="570859" y="43803"/>
                </a:lnTo>
                <a:lnTo>
                  <a:pt x="571367" y="42900"/>
                </a:lnTo>
                <a:lnTo>
                  <a:pt x="571848" y="41996"/>
                </a:lnTo>
                <a:lnTo>
                  <a:pt x="572303" y="41085"/>
                </a:lnTo>
                <a:lnTo>
                  <a:pt x="572758" y="40182"/>
                </a:lnTo>
                <a:lnTo>
                  <a:pt x="573186" y="39271"/>
                </a:lnTo>
                <a:lnTo>
                  <a:pt x="573587" y="38368"/>
                </a:lnTo>
                <a:lnTo>
                  <a:pt x="573962" y="37457"/>
                </a:lnTo>
                <a:lnTo>
                  <a:pt x="574309" y="36546"/>
                </a:lnTo>
                <a:lnTo>
                  <a:pt x="574657" y="35635"/>
                </a:lnTo>
                <a:lnTo>
                  <a:pt x="574978" y="34724"/>
                </a:lnTo>
                <a:lnTo>
                  <a:pt x="575272" y="33805"/>
                </a:lnTo>
                <a:lnTo>
                  <a:pt x="575567" y="32895"/>
                </a:lnTo>
                <a:lnTo>
                  <a:pt x="575995" y="31420"/>
                </a:lnTo>
                <a:lnTo>
                  <a:pt x="576369" y="29946"/>
                </a:lnTo>
                <a:lnTo>
                  <a:pt x="576690" y="28471"/>
                </a:lnTo>
                <a:lnTo>
                  <a:pt x="576985" y="26997"/>
                </a:lnTo>
                <a:lnTo>
                  <a:pt x="577225" y="25522"/>
                </a:lnTo>
                <a:lnTo>
                  <a:pt x="577413" y="24048"/>
                </a:lnTo>
                <a:lnTo>
                  <a:pt x="577546" y="22565"/>
                </a:lnTo>
                <a:lnTo>
                  <a:pt x="577627" y="21091"/>
                </a:lnTo>
                <a:lnTo>
                  <a:pt x="577627" y="20736"/>
                </a:lnTo>
                <a:lnTo>
                  <a:pt x="577627" y="20373"/>
                </a:lnTo>
                <a:lnTo>
                  <a:pt x="577546" y="19632"/>
                </a:lnTo>
                <a:lnTo>
                  <a:pt x="577386" y="18867"/>
                </a:lnTo>
                <a:lnTo>
                  <a:pt x="577199" y="18080"/>
                </a:lnTo>
                <a:lnTo>
                  <a:pt x="576985" y="17285"/>
                </a:lnTo>
                <a:lnTo>
                  <a:pt x="576744" y="16467"/>
                </a:lnTo>
                <a:lnTo>
                  <a:pt x="576262" y="14815"/>
                </a:lnTo>
                <a:lnTo>
                  <a:pt x="576048" y="13989"/>
                </a:lnTo>
                <a:lnTo>
                  <a:pt x="575861" y="13155"/>
                </a:lnTo>
                <a:lnTo>
                  <a:pt x="575727" y="12329"/>
                </a:lnTo>
                <a:lnTo>
                  <a:pt x="575674" y="11920"/>
                </a:lnTo>
                <a:lnTo>
                  <a:pt x="575620" y="11510"/>
                </a:lnTo>
                <a:lnTo>
                  <a:pt x="575620" y="11101"/>
                </a:lnTo>
                <a:lnTo>
                  <a:pt x="575620" y="10700"/>
                </a:lnTo>
                <a:lnTo>
                  <a:pt x="575647" y="10306"/>
                </a:lnTo>
                <a:lnTo>
                  <a:pt x="575700" y="9912"/>
                </a:lnTo>
                <a:lnTo>
                  <a:pt x="575781" y="9519"/>
                </a:lnTo>
                <a:lnTo>
                  <a:pt x="575861" y="9133"/>
                </a:lnTo>
                <a:lnTo>
                  <a:pt x="575995" y="8754"/>
                </a:lnTo>
                <a:lnTo>
                  <a:pt x="576155" y="8384"/>
                </a:lnTo>
                <a:lnTo>
                  <a:pt x="576610" y="8307"/>
                </a:lnTo>
                <a:lnTo>
                  <a:pt x="577065" y="8222"/>
                </a:lnTo>
                <a:lnTo>
                  <a:pt x="577466" y="8114"/>
                </a:lnTo>
                <a:lnTo>
                  <a:pt x="577653" y="8060"/>
                </a:lnTo>
                <a:lnTo>
                  <a:pt x="577841" y="7998"/>
                </a:lnTo>
                <a:lnTo>
                  <a:pt x="578028" y="7928"/>
                </a:lnTo>
                <a:lnTo>
                  <a:pt x="578188" y="7859"/>
                </a:lnTo>
                <a:lnTo>
                  <a:pt x="578349" y="7782"/>
                </a:lnTo>
                <a:lnTo>
                  <a:pt x="578483" y="7705"/>
                </a:lnTo>
                <a:lnTo>
                  <a:pt x="578616" y="7620"/>
                </a:lnTo>
                <a:lnTo>
                  <a:pt x="578723" y="7527"/>
                </a:lnTo>
                <a:lnTo>
                  <a:pt x="578830" y="7434"/>
                </a:lnTo>
                <a:lnTo>
                  <a:pt x="578937" y="7334"/>
                </a:lnTo>
                <a:lnTo>
                  <a:pt x="579392" y="6817"/>
                </a:lnTo>
                <a:lnTo>
                  <a:pt x="579526" y="6624"/>
                </a:lnTo>
                <a:lnTo>
                  <a:pt x="579579" y="6446"/>
                </a:lnTo>
                <a:lnTo>
                  <a:pt x="579606" y="6269"/>
                </a:lnTo>
                <a:lnTo>
                  <a:pt x="579526" y="6099"/>
                </a:lnTo>
                <a:lnTo>
                  <a:pt x="579419" y="5929"/>
                </a:lnTo>
                <a:lnTo>
                  <a:pt x="579258" y="5775"/>
                </a:lnTo>
                <a:lnTo>
                  <a:pt x="579018" y="5620"/>
                </a:lnTo>
                <a:lnTo>
                  <a:pt x="578750" y="5481"/>
                </a:lnTo>
                <a:lnTo>
                  <a:pt x="578429" y="5342"/>
                </a:lnTo>
                <a:lnTo>
                  <a:pt x="578081" y="5211"/>
                </a:lnTo>
                <a:lnTo>
                  <a:pt x="577653" y="5095"/>
                </a:lnTo>
                <a:lnTo>
                  <a:pt x="577225" y="4979"/>
                </a:lnTo>
                <a:lnTo>
                  <a:pt x="576744" y="4879"/>
                </a:lnTo>
                <a:lnTo>
                  <a:pt x="576209" y="4786"/>
                </a:lnTo>
                <a:lnTo>
                  <a:pt x="575674" y="4701"/>
                </a:lnTo>
                <a:lnTo>
                  <a:pt x="575085" y="4624"/>
                </a:lnTo>
                <a:lnTo>
                  <a:pt x="572892" y="4370"/>
                </a:lnTo>
                <a:lnTo>
                  <a:pt x="572571" y="4339"/>
                </a:lnTo>
                <a:lnTo>
                  <a:pt x="572276" y="4315"/>
                </a:lnTo>
                <a:lnTo>
                  <a:pt x="571955" y="4292"/>
                </a:lnTo>
                <a:lnTo>
                  <a:pt x="571634" y="4285"/>
                </a:lnTo>
                <a:lnTo>
                  <a:pt x="571340" y="4277"/>
                </a:lnTo>
                <a:lnTo>
                  <a:pt x="570698" y="4277"/>
                </a:lnTo>
                <a:lnTo>
                  <a:pt x="570404" y="4292"/>
                </a:lnTo>
                <a:lnTo>
                  <a:pt x="570083" y="4308"/>
                </a:lnTo>
                <a:lnTo>
                  <a:pt x="569789" y="4323"/>
                </a:lnTo>
                <a:lnTo>
                  <a:pt x="569468" y="4354"/>
                </a:lnTo>
                <a:lnTo>
                  <a:pt x="569173" y="4385"/>
                </a:lnTo>
                <a:lnTo>
                  <a:pt x="568585" y="4454"/>
                </a:lnTo>
                <a:lnTo>
                  <a:pt x="568023" y="4547"/>
                </a:lnTo>
                <a:lnTo>
                  <a:pt x="567488" y="4655"/>
                </a:lnTo>
                <a:lnTo>
                  <a:pt x="566980" y="4771"/>
                </a:lnTo>
                <a:lnTo>
                  <a:pt x="566525" y="4902"/>
                </a:lnTo>
                <a:lnTo>
                  <a:pt x="566097" y="5041"/>
                </a:lnTo>
                <a:lnTo>
                  <a:pt x="565749" y="5188"/>
                </a:lnTo>
                <a:lnTo>
                  <a:pt x="565428" y="5342"/>
                </a:lnTo>
                <a:lnTo>
                  <a:pt x="565161" y="5504"/>
                </a:lnTo>
                <a:lnTo>
                  <a:pt x="565054" y="5589"/>
                </a:lnTo>
                <a:lnTo>
                  <a:pt x="564973" y="5666"/>
                </a:lnTo>
                <a:lnTo>
                  <a:pt x="564679" y="5975"/>
                </a:lnTo>
                <a:lnTo>
                  <a:pt x="564385" y="6284"/>
                </a:lnTo>
                <a:lnTo>
                  <a:pt x="564144" y="6601"/>
                </a:lnTo>
                <a:lnTo>
                  <a:pt x="563903" y="6917"/>
                </a:lnTo>
                <a:lnTo>
                  <a:pt x="563689" y="7234"/>
                </a:lnTo>
                <a:lnTo>
                  <a:pt x="563475" y="7558"/>
                </a:lnTo>
                <a:lnTo>
                  <a:pt x="563288" y="7882"/>
                </a:lnTo>
                <a:lnTo>
                  <a:pt x="563128" y="8214"/>
                </a:lnTo>
                <a:lnTo>
                  <a:pt x="562967" y="8538"/>
                </a:lnTo>
                <a:lnTo>
                  <a:pt x="562833" y="8870"/>
                </a:lnTo>
                <a:lnTo>
                  <a:pt x="562619" y="9550"/>
                </a:lnTo>
                <a:lnTo>
                  <a:pt x="562432" y="10229"/>
                </a:lnTo>
                <a:lnTo>
                  <a:pt x="562325" y="10916"/>
                </a:lnTo>
                <a:lnTo>
                  <a:pt x="562245" y="11611"/>
                </a:lnTo>
                <a:lnTo>
                  <a:pt x="562218" y="12321"/>
                </a:lnTo>
                <a:lnTo>
                  <a:pt x="562245" y="13024"/>
                </a:lnTo>
                <a:lnTo>
                  <a:pt x="562272" y="13741"/>
                </a:lnTo>
                <a:lnTo>
                  <a:pt x="562352" y="14459"/>
                </a:lnTo>
                <a:lnTo>
                  <a:pt x="562486" y="15177"/>
                </a:lnTo>
                <a:lnTo>
                  <a:pt x="562619" y="15903"/>
                </a:lnTo>
                <a:lnTo>
                  <a:pt x="562753" y="16629"/>
                </a:lnTo>
                <a:lnTo>
                  <a:pt x="563128" y="18080"/>
                </a:lnTo>
                <a:lnTo>
                  <a:pt x="563502" y="19531"/>
                </a:lnTo>
                <a:lnTo>
                  <a:pt x="563903" y="20975"/>
                </a:lnTo>
                <a:lnTo>
                  <a:pt x="564278" y="22403"/>
                </a:lnTo>
                <a:lnTo>
                  <a:pt x="564438" y="23106"/>
                </a:lnTo>
                <a:lnTo>
                  <a:pt x="564599" y="23808"/>
                </a:lnTo>
                <a:lnTo>
                  <a:pt x="564733" y="24503"/>
                </a:lnTo>
                <a:lnTo>
                  <a:pt x="564813" y="25190"/>
                </a:lnTo>
                <a:lnTo>
                  <a:pt x="564893" y="25862"/>
                </a:lnTo>
                <a:lnTo>
                  <a:pt x="564920" y="26533"/>
                </a:lnTo>
                <a:lnTo>
                  <a:pt x="564920" y="27190"/>
                </a:lnTo>
                <a:lnTo>
                  <a:pt x="564866" y="27838"/>
                </a:lnTo>
                <a:lnTo>
                  <a:pt x="564679" y="29328"/>
                </a:lnTo>
                <a:lnTo>
                  <a:pt x="564438" y="30818"/>
                </a:lnTo>
                <a:lnTo>
                  <a:pt x="564171" y="32300"/>
                </a:lnTo>
                <a:lnTo>
                  <a:pt x="563823" y="33782"/>
                </a:lnTo>
                <a:lnTo>
                  <a:pt x="563449" y="35265"/>
                </a:lnTo>
                <a:lnTo>
                  <a:pt x="563047" y="36747"/>
                </a:lnTo>
                <a:lnTo>
                  <a:pt x="562593" y="38221"/>
                </a:lnTo>
                <a:lnTo>
                  <a:pt x="562111" y="39704"/>
                </a:lnTo>
                <a:lnTo>
                  <a:pt x="561603" y="41178"/>
                </a:lnTo>
                <a:lnTo>
                  <a:pt x="561041" y="42660"/>
                </a:lnTo>
                <a:lnTo>
                  <a:pt x="560479" y="44135"/>
                </a:lnTo>
                <a:lnTo>
                  <a:pt x="559891" y="45609"/>
                </a:lnTo>
                <a:lnTo>
                  <a:pt x="559276" y="47084"/>
                </a:lnTo>
                <a:lnTo>
                  <a:pt x="558660" y="48558"/>
                </a:lnTo>
                <a:lnTo>
                  <a:pt x="557376" y="51507"/>
                </a:lnTo>
                <a:lnTo>
                  <a:pt x="555370" y="52179"/>
                </a:lnTo>
                <a:lnTo>
                  <a:pt x="553364" y="52843"/>
                </a:lnTo>
                <a:lnTo>
                  <a:pt x="551331" y="53499"/>
                </a:lnTo>
                <a:lnTo>
                  <a:pt x="549244" y="54155"/>
                </a:lnTo>
                <a:lnTo>
                  <a:pt x="547131" y="54804"/>
                </a:lnTo>
                <a:lnTo>
                  <a:pt x="544991" y="55452"/>
                </a:lnTo>
                <a:lnTo>
                  <a:pt x="542797" y="56093"/>
                </a:lnTo>
                <a:lnTo>
                  <a:pt x="540604" y="56726"/>
                </a:lnTo>
                <a:lnTo>
                  <a:pt x="538357" y="57359"/>
                </a:lnTo>
                <a:lnTo>
                  <a:pt x="536056" y="57992"/>
                </a:lnTo>
                <a:lnTo>
                  <a:pt x="533756" y="58610"/>
                </a:lnTo>
                <a:lnTo>
                  <a:pt x="531401" y="59227"/>
                </a:lnTo>
                <a:lnTo>
                  <a:pt x="528994" y="59845"/>
                </a:lnTo>
                <a:lnTo>
                  <a:pt x="526586" y="60447"/>
                </a:lnTo>
                <a:lnTo>
                  <a:pt x="524099" y="61049"/>
                </a:lnTo>
                <a:lnTo>
                  <a:pt x="521611" y="61651"/>
                </a:lnTo>
                <a:lnTo>
                  <a:pt x="519925" y="62037"/>
                </a:lnTo>
                <a:lnTo>
                  <a:pt x="518213" y="62408"/>
                </a:lnTo>
                <a:lnTo>
                  <a:pt x="516501" y="62778"/>
                </a:lnTo>
                <a:lnTo>
                  <a:pt x="514816" y="63157"/>
                </a:lnTo>
                <a:lnTo>
                  <a:pt x="515084" y="61566"/>
                </a:lnTo>
                <a:lnTo>
                  <a:pt x="515324" y="59976"/>
                </a:lnTo>
                <a:lnTo>
                  <a:pt x="515565" y="58393"/>
                </a:lnTo>
                <a:lnTo>
                  <a:pt x="515779" y="56795"/>
                </a:lnTo>
                <a:lnTo>
                  <a:pt x="515966" y="55205"/>
                </a:lnTo>
                <a:lnTo>
                  <a:pt x="516154" y="53615"/>
                </a:lnTo>
                <a:lnTo>
                  <a:pt x="516287" y="52024"/>
                </a:lnTo>
                <a:lnTo>
                  <a:pt x="516421" y="50426"/>
                </a:lnTo>
                <a:lnTo>
                  <a:pt x="516501" y="48836"/>
                </a:lnTo>
                <a:lnTo>
                  <a:pt x="516582" y="47238"/>
                </a:lnTo>
                <a:lnTo>
                  <a:pt x="516608" y="45640"/>
                </a:lnTo>
                <a:lnTo>
                  <a:pt x="516635" y="44050"/>
                </a:lnTo>
                <a:lnTo>
                  <a:pt x="516608" y="42452"/>
                </a:lnTo>
                <a:lnTo>
                  <a:pt x="516555" y="40854"/>
                </a:lnTo>
                <a:lnTo>
                  <a:pt x="516475" y="39263"/>
                </a:lnTo>
                <a:lnTo>
                  <a:pt x="516368" y="37665"/>
                </a:lnTo>
                <a:lnTo>
                  <a:pt x="516207" y="36075"/>
                </a:lnTo>
                <a:lnTo>
                  <a:pt x="516020" y="34477"/>
                </a:lnTo>
                <a:lnTo>
                  <a:pt x="515806" y="32887"/>
                </a:lnTo>
                <a:lnTo>
                  <a:pt x="515538" y="31297"/>
                </a:lnTo>
                <a:lnTo>
                  <a:pt x="515244" y="29706"/>
                </a:lnTo>
                <a:lnTo>
                  <a:pt x="514923" y="28116"/>
                </a:lnTo>
                <a:lnTo>
                  <a:pt x="514549" y="26526"/>
                </a:lnTo>
                <a:lnTo>
                  <a:pt x="514121" y="24935"/>
                </a:lnTo>
                <a:lnTo>
                  <a:pt x="513666" y="23353"/>
                </a:lnTo>
                <a:lnTo>
                  <a:pt x="513184" y="21762"/>
                </a:lnTo>
                <a:lnTo>
                  <a:pt x="512623" y="20180"/>
                </a:lnTo>
                <a:lnTo>
                  <a:pt x="512034" y="18605"/>
                </a:lnTo>
                <a:lnTo>
                  <a:pt x="511419" y="17022"/>
                </a:lnTo>
                <a:lnTo>
                  <a:pt x="510723" y="15448"/>
                </a:lnTo>
                <a:lnTo>
                  <a:pt x="510001" y="13873"/>
                </a:lnTo>
                <a:lnTo>
                  <a:pt x="509225" y="12298"/>
                </a:lnTo>
                <a:lnTo>
                  <a:pt x="509172" y="12205"/>
                </a:lnTo>
                <a:lnTo>
                  <a:pt x="509091" y="12113"/>
                </a:lnTo>
                <a:lnTo>
                  <a:pt x="509011" y="12020"/>
                </a:lnTo>
                <a:lnTo>
                  <a:pt x="508904" y="11935"/>
                </a:lnTo>
                <a:lnTo>
                  <a:pt x="508770" y="11850"/>
                </a:lnTo>
                <a:lnTo>
                  <a:pt x="508637" y="11773"/>
                </a:lnTo>
                <a:lnTo>
                  <a:pt x="508503" y="11703"/>
                </a:lnTo>
                <a:lnTo>
                  <a:pt x="508342" y="11626"/>
                </a:lnTo>
                <a:lnTo>
                  <a:pt x="508155" y="11564"/>
                </a:lnTo>
                <a:lnTo>
                  <a:pt x="507995" y="11495"/>
                </a:lnTo>
                <a:lnTo>
                  <a:pt x="507781" y="11433"/>
                </a:lnTo>
                <a:lnTo>
                  <a:pt x="507593" y="11379"/>
                </a:lnTo>
                <a:lnTo>
                  <a:pt x="507139" y="11279"/>
                </a:lnTo>
                <a:lnTo>
                  <a:pt x="506657" y="11186"/>
                </a:lnTo>
                <a:lnTo>
                  <a:pt x="506149" y="11117"/>
                </a:lnTo>
                <a:lnTo>
                  <a:pt x="505614" y="11055"/>
                </a:lnTo>
                <a:lnTo>
                  <a:pt x="505052" y="11001"/>
                </a:lnTo>
                <a:lnTo>
                  <a:pt x="504490" y="10970"/>
                </a:lnTo>
                <a:lnTo>
                  <a:pt x="503902" y="10947"/>
                </a:lnTo>
                <a:lnTo>
                  <a:pt x="503313" y="10939"/>
                </a:lnTo>
                <a:lnTo>
                  <a:pt x="502698" y="10947"/>
                </a:lnTo>
                <a:lnTo>
                  <a:pt x="502110" y="10962"/>
                </a:lnTo>
                <a:lnTo>
                  <a:pt x="501521" y="10993"/>
                </a:lnTo>
                <a:lnTo>
                  <a:pt x="500933" y="11032"/>
                </a:lnTo>
                <a:lnTo>
                  <a:pt x="500344" y="11086"/>
                </a:lnTo>
                <a:lnTo>
                  <a:pt x="499809" y="11148"/>
                </a:lnTo>
                <a:lnTo>
                  <a:pt x="499274" y="11225"/>
                </a:lnTo>
                <a:lnTo>
                  <a:pt x="498766" y="11317"/>
                </a:lnTo>
                <a:lnTo>
                  <a:pt x="498311" y="11418"/>
                </a:lnTo>
                <a:lnTo>
                  <a:pt x="497856" y="11526"/>
                </a:lnTo>
                <a:lnTo>
                  <a:pt x="497482" y="11649"/>
                </a:lnTo>
                <a:lnTo>
                  <a:pt x="497134" y="11788"/>
                </a:lnTo>
                <a:lnTo>
                  <a:pt x="496973" y="11858"/>
                </a:lnTo>
                <a:lnTo>
                  <a:pt x="496813" y="11927"/>
                </a:lnTo>
                <a:lnTo>
                  <a:pt x="496706" y="12005"/>
                </a:lnTo>
                <a:lnTo>
                  <a:pt x="496572" y="12082"/>
                </a:lnTo>
                <a:lnTo>
                  <a:pt x="496492" y="12167"/>
                </a:lnTo>
                <a:lnTo>
                  <a:pt x="496412" y="12252"/>
                </a:lnTo>
                <a:lnTo>
                  <a:pt x="496331" y="12336"/>
                </a:lnTo>
                <a:lnTo>
                  <a:pt x="496278" y="12429"/>
                </a:lnTo>
                <a:lnTo>
                  <a:pt x="496251" y="12522"/>
                </a:lnTo>
                <a:lnTo>
                  <a:pt x="496224" y="12614"/>
                </a:lnTo>
                <a:lnTo>
                  <a:pt x="496224" y="12707"/>
                </a:lnTo>
                <a:lnTo>
                  <a:pt x="496251" y="12807"/>
                </a:lnTo>
                <a:lnTo>
                  <a:pt x="498124" y="19392"/>
                </a:lnTo>
                <a:lnTo>
                  <a:pt x="499006" y="22673"/>
                </a:lnTo>
                <a:lnTo>
                  <a:pt x="499889" y="25954"/>
                </a:lnTo>
                <a:lnTo>
                  <a:pt x="500719" y="29228"/>
                </a:lnTo>
                <a:lnTo>
                  <a:pt x="501521" y="32501"/>
                </a:lnTo>
                <a:lnTo>
                  <a:pt x="502243" y="35774"/>
                </a:lnTo>
                <a:lnTo>
                  <a:pt x="502591" y="37403"/>
                </a:lnTo>
                <a:lnTo>
                  <a:pt x="502912" y="39040"/>
                </a:lnTo>
                <a:lnTo>
                  <a:pt x="503206" y="40676"/>
                </a:lnTo>
                <a:lnTo>
                  <a:pt x="503501" y="42313"/>
                </a:lnTo>
                <a:lnTo>
                  <a:pt x="503768" y="43949"/>
                </a:lnTo>
                <a:lnTo>
                  <a:pt x="504009" y="45586"/>
                </a:lnTo>
                <a:lnTo>
                  <a:pt x="504223" y="47223"/>
                </a:lnTo>
                <a:lnTo>
                  <a:pt x="504410" y="48859"/>
                </a:lnTo>
                <a:lnTo>
                  <a:pt x="504597" y="50504"/>
                </a:lnTo>
                <a:lnTo>
                  <a:pt x="504731" y="52140"/>
                </a:lnTo>
                <a:lnTo>
                  <a:pt x="504838" y="53785"/>
                </a:lnTo>
                <a:lnTo>
                  <a:pt x="504918" y="55429"/>
                </a:lnTo>
                <a:lnTo>
                  <a:pt x="504972" y="57073"/>
                </a:lnTo>
                <a:lnTo>
                  <a:pt x="504999" y="58718"/>
                </a:lnTo>
                <a:lnTo>
                  <a:pt x="504999" y="60362"/>
                </a:lnTo>
                <a:lnTo>
                  <a:pt x="504945" y="62014"/>
                </a:lnTo>
                <a:lnTo>
                  <a:pt x="504865" y="63666"/>
                </a:lnTo>
                <a:lnTo>
                  <a:pt x="504758" y="65318"/>
                </a:lnTo>
                <a:lnTo>
                  <a:pt x="502083" y="65851"/>
                </a:lnTo>
                <a:lnTo>
                  <a:pt x="499408" y="66383"/>
                </a:lnTo>
                <a:lnTo>
                  <a:pt x="496706" y="66908"/>
                </a:lnTo>
                <a:lnTo>
                  <a:pt x="494004" y="67418"/>
                </a:lnTo>
                <a:lnTo>
                  <a:pt x="491249" y="67927"/>
                </a:lnTo>
                <a:lnTo>
                  <a:pt x="488493" y="68429"/>
                </a:lnTo>
                <a:lnTo>
                  <a:pt x="485738" y="68916"/>
                </a:lnTo>
                <a:lnTo>
                  <a:pt x="482956" y="69402"/>
                </a:lnTo>
                <a:lnTo>
                  <a:pt x="480147" y="69881"/>
                </a:lnTo>
                <a:lnTo>
                  <a:pt x="477312" y="70352"/>
                </a:lnTo>
                <a:lnTo>
                  <a:pt x="474476" y="70815"/>
                </a:lnTo>
                <a:lnTo>
                  <a:pt x="471614" y="71270"/>
                </a:lnTo>
                <a:lnTo>
                  <a:pt x="468752" y="71710"/>
                </a:lnTo>
                <a:lnTo>
                  <a:pt x="465862" y="72150"/>
                </a:lnTo>
                <a:lnTo>
                  <a:pt x="462947" y="72583"/>
                </a:lnTo>
                <a:lnTo>
                  <a:pt x="460031" y="73007"/>
                </a:lnTo>
                <a:lnTo>
                  <a:pt x="460031" y="73007"/>
                </a:lnTo>
                <a:lnTo>
                  <a:pt x="460379" y="72158"/>
                </a:lnTo>
                <a:lnTo>
                  <a:pt x="460700" y="71316"/>
                </a:lnTo>
                <a:lnTo>
                  <a:pt x="461021" y="70467"/>
                </a:lnTo>
                <a:lnTo>
                  <a:pt x="461288" y="69618"/>
                </a:lnTo>
                <a:lnTo>
                  <a:pt x="461582" y="68769"/>
                </a:lnTo>
                <a:lnTo>
                  <a:pt x="461823" y="67920"/>
                </a:lnTo>
                <a:lnTo>
                  <a:pt x="462305" y="66214"/>
                </a:lnTo>
                <a:lnTo>
                  <a:pt x="462706" y="64508"/>
                </a:lnTo>
                <a:lnTo>
                  <a:pt x="463054" y="62801"/>
                </a:lnTo>
                <a:lnTo>
                  <a:pt x="463375" y="61095"/>
                </a:lnTo>
                <a:lnTo>
                  <a:pt x="463642" y="59382"/>
                </a:lnTo>
                <a:lnTo>
                  <a:pt x="463883" y="57675"/>
                </a:lnTo>
                <a:lnTo>
                  <a:pt x="464097" y="55962"/>
                </a:lnTo>
                <a:lnTo>
                  <a:pt x="464471" y="52549"/>
                </a:lnTo>
                <a:lnTo>
                  <a:pt x="464846" y="49137"/>
                </a:lnTo>
                <a:lnTo>
                  <a:pt x="465220" y="45733"/>
                </a:lnTo>
                <a:lnTo>
                  <a:pt x="465488" y="43571"/>
                </a:lnTo>
                <a:lnTo>
                  <a:pt x="465782" y="41410"/>
                </a:lnTo>
                <a:lnTo>
                  <a:pt x="466371" y="37063"/>
                </a:lnTo>
                <a:lnTo>
                  <a:pt x="466638" y="34879"/>
                </a:lnTo>
                <a:lnTo>
                  <a:pt x="466879" y="32694"/>
                </a:lnTo>
                <a:lnTo>
                  <a:pt x="467093" y="30509"/>
                </a:lnTo>
                <a:lnTo>
                  <a:pt x="467227" y="28324"/>
                </a:lnTo>
                <a:lnTo>
                  <a:pt x="467307" y="27236"/>
                </a:lnTo>
                <a:lnTo>
                  <a:pt x="467334" y="26140"/>
                </a:lnTo>
                <a:lnTo>
                  <a:pt x="467361" y="25051"/>
                </a:lnTo>
                <a:lnTo>
                  <a:pt x="467361" y="23963"/>
                </a:lnTo>
                <a:lnTo>
                  <a:pt x="467334" y="22866"/>
                </a:lnTo>
                <a:lnTo>
                  <a:pt x="467280" y="21778"/>
                </a:lnTo>
                <a:lnTo>
                  <a:pt x="467227" y="20689"/>
                </a:lnTo>
                <a:lnTo>
                  <a:pt x="467120" y="19601"/>
                </a:lnTo>
                <a:lnTo>
                  <a:pt x="467013" y="18512"/>
                </a:lnTo>
                <a:lnTo>
                  <a:pt x="466852" y="17432"/>
                </a:lnTo>
                <a:lnTo>
                  <a:pt x="466692" y="16343"/>
                </a:lnTo>
                <a:lnTo>
                  <a:pt x="466478" y="15262"/>
                </a:lnTo>
                <a:lnTo>
                  <a:pt x="466237" y="14182"/>
                </a:lnTo>
                <a:lnTo>
                  <a:pt x="465969" y="13101"/>
                </a:lnTo>
                <a:lnTo>
                  <a:pt x="465648" y="12020"/>
                </a:lnTo>
                <a:lnTo>
                  <a:pt x="465301" y="10947"/>
                </a:lnTo>
                <a:lnTo>
                  <a:pt x="465247" y="10839"/>
                </a:lnTo>
                <a:lnTo>
                  <a:pt x="465194" y="10731"/>
                </a:lnTo>
                <a:lnTo>
                  <a:pt x="465113" y="10630"/>
                </a:lnTo>
                <a:lnTo>
                  <a:pt x="465033" y="10530"/>
                </a:lnTo>
                <a:lnTo>
                  <a:pt x="464926" y="10430"/>
                </a:lnTo>
                <a:lnTo>
                  <a:pt x="464792" y="10337"/>
                </a:lnTo>
                <a:lnTo>
                  <a:pt x="464685" y="10252"/>
                </a:lnTo>
                <a:lnTo>
                  <a:pt x="464525" y="10159"/>
                </a:lnTo>
                <a:lnTo>
                  <a:pt x="464204" y="10005"/>
                </a:lnTo>
                <a:lnTo>
                  <a:pt x="463856" y="9851"/>
                </a:lnTo>
                <a:lnTo>
                  <a:pt x="463455" y="9719"/>
                </a:lnTo>
                <a:lnTo>
                  <a:pt x="463000" y="9596"/>
                </a:lnTo>
                <a:lnTo>
                  <a:pt x="462545" y="9496"/>
                </a:lnTo>
                <a:lnTo>
                  <a:pt x="462037" y="9403"/>
                </a:lnTo>
                <a:lnTo>
                  <a:pt x="461529" y="9318"/>
                </a:lnTo>
                <a:lnTo>
                  <a:pt x="460994" y="9256"/>
                </a:lnTo>
                <a:lnTo>
                  <a:pt x="460432" y="9210"/>
                </a:lnTo>
                <a:lnTo>
                  <a:pt x="459870" y="9171"/>
                </a:lnTo>
                <a:lnTo>
                  <a:pt x="459282" y="9148"/>
                </a:lnTo>
                <a:lnTo>
                  <a:pt x="458720" y="9140"/>
                </a:lnTo>
                <a:lnTo>
                  <a:pt x="458132" y="9148"/>
                </a:lnTo>
                <a:lnTo>
                  <a:pt x="457570" y="9164"/>
                </a:lnTo>
                <a:lnTo>
                  <a:pt x="457008" y="9202"/>
                </a:lnTo>
                <a:lnTo>
                  <a:pt x="456446" y="9248"/>
                </a:lnTo>
                <a:lnTo>
                  <a:pt x="455911" y="9310"/>
                </a:lnTo>
                <a:lnTo>
                  <a:pt x="455403" y="9387"/>
                </a:lnTo>
                <a:lnTo>
                  <a:pt x="454921" y="9480"/>
                </a:lnTo>
                <a:lnTo>
                  <a:pt x="454467" y="9580"/>
                </a:lnTo>
                <a:lnTo>
                  <a:pt x="454039" y="9704"/>
                </a:lnTo>
                <a:lnTo>
                  <a:pt x="453637" y="9835"/>
                </a:lnTo>
                <a:lnTo>
                  <a:pt x="453290" y="9990"/>
                </a:lnTo>
                <a:lnTo>
                  <a:pt x="453129" y="10067"/>
                </a:lnTo>
                <a:lnTo>
                  <a:pt x="452995" y="10152"/>
                </a:lnTo>
                <a:lnTo>
                  <a:pt x="452862" y="10237"/>
                </a:lnTo>
                <a:lnTo>
                  <a:pt x="452728" y="10329"/>
                </a:lnTo>
                <a:lnTo>
                  <a:pt x="452621" y="10422"/>
                </a:lnTo>
                <a:lnTo>
                  <a:pt x="452541" y="10522"/>
                </a:lnTo>
                <a:lnTo>
                  <a:pt x="452460" y="10623"/>
                </a:lnTo>
                <a:lnTo>
                  <a:pt x="452380" y="10723"/>
                </a:lnTo>
                <a:lnTo>
                  <a:pt x="452327" y="10839"/>
                </a:lnTo>
                <a:lnTo>
                  <a:pt x="452300" y="10947"/>
                </a:lnTo>
                <a:lnTo>
                  <a:pt x="452086" y="11974"/>
                </a:lnTo>
                <a:lnTo>
                  <a:pt x="451872" y="12993"/>
                </a:lnTo>
                <a:lnTo>
                  <a:pt x="451711" y="14019"/>
                </a:lnTo>
                <a:lnTo>
                  <a:pt x="451551" y="15046"/>
                </a:lnTo>
                <a:lnTo>
                  <a:pt x="451444" y="16073"/>
                </a:lnTo>
                <a:lnTo>
                  <a:pt x="451337" y="17100"/>
                </a:lnTo>
                <a:lnTo>
                  <a:pt x="451257" y="18134"/>
                </a:lnTo>
                <a:lnTo>
                  <a:pt x="451203" y="19161"/>
                </a:lnTo>
                <a:lnTo>
                  <a:pt x="451176" y="20195"/>
                </a:lnTo>
                <a:lnTo>
                  <a:pt x="451150" y="21222"/>
                </a:lnTo>
                <a:lnTo>
                  <a:pt x="451150" y="23283"/>
                </a:lnTo>
                <a:lnTo>
                  <a:pt x="451203" y="25352"/>
                </a:lnTo>
                <a:lnTo>
                  <a:pt x="451310" y="27413"/>
                </a:lnTo>
                <a:lnTo>
                  <a:pt x="451417" y="29482"/>
                </a:lnTo>
                <a:lnTo>
                  <a:pt x="451578" y="31544"/>
                </a:lnTo>
                <a:lnTo>
                  <a:pt x="451872" y="35674"/>
                </a:lnTo>
                <a:lnTo>
                  <a:pt x="452006" y="37735"/>
                </a:lnTo>
                <a:lnTo>
                  <a:pt x="452139" y="39796"/>
                </a:lnTo>
                <a:lnTo>
                  <a:pt x="452193" y="41850"/>
                </a:lnTo>
                <a:lnTo>
                  <a:pt x="452220" y="43903"/>
                </a:lnTo>
                <a:lnTo>
                  <a:pt x="452220" y="45795"/>
                </a:lnTo>
                <a:lnTo>
                  <a:pt x="452139" y="47686"/>
                </a:lnTo>
                <a:lnTo>
                  <a:pt x="452032" y="49577"/>
                </a:lnTo>
                <a:lnTo>
                  <a:pt x="451899" y="51469"/>
                </a:lnTo>
                <a:lnTo>
                  <a:pt x="451604" y="55259"/>
                </a:lnTo>
                <a:lnTo>
                  <a:pt x="451310" y="59050"/>
                </a:lnTo>
                <a:lnTo>
                  <a:pt x="451176" y="60949"/>
                </a:lnTo>
                <a:lnTo>
                  <a:pt x="451069" y="62840"/>
                </a:lnTo>
                <a:lnTo>
                  <a:pt x="451016" y="64739"/>
                </a:lnTo>
                <a:lnTo>
                  <a:pt x="450989" y="66631"/>
                </a:lnTo>
                <a:lnTo>
                  <a:pt x="451016" y="68522"/>
                </a:lnTo>
                <a:lnTo>
                  <a:pt x="451043" y="69471"/>
                </a:lnTo>
                <a:lnTo>
                  <a:pt x="451096" y="70413"/>
                </a:lnTo>
                <a:lnTo>
                  <a:pt x="451176" y="71363"/>
                </a:lnTo>
                <a:lnTo>
                  <a:pt x="451257" y="72305"/>
                </a:lnTo>
                <a:lnTo>
                  <a:pt x="451390" y="73246"/>
                </a:lnTo>
                <a:lnTo>
                  <a:pt x="451497" y="74188"/>
                </a:lnTo>
                <a:lnTo>
                  <a:pt x="448368" y="74605"/>
                </a:lnTo>
                <a:lnTo>
                  <a:pt x="445211" y="75014"/>
                </a:lnTo>
                <a:lnTo>
                  <a:pt x="442028" y="75416"/>
                </a:lnTo>
                <a:lnTo>
                  <a:pt x="438844" y="75809"/>
                </a:lnTo>
                <a:lnTo>
                  <a:pt x="435634" y="76195"/>
                </a:lnTo>
                <a:lnTo>
                  <a:pt x="432424" y="76574"/>
                </a:lnTo>
                <a:lnTo>
                  <a:pt x="429187" y="76937"/>
                </a:lnTo>
                <a:lnTo>
                  <a:pt x="425951" y="77299"/>
                </a:lnTo>
                <a:lnTo>
                  <a:pt x="422687" y="77647"/>
                </a:lnTo>
                <a:lnTo>
                  <a:pt x="419423" y="77986"/>
                </a:lnTo>
                <a:lnTo>
                  <a:pt x="416160" y="78318"/>
                </a:lnTo>
                <a:lnTo>
                  <a:pt x="412870" y="78650"/>
                </a:lnTo>
                <a:lnTo>
                  <a:pt x="409579" y="78967"/>
                </a:lnTo>
                <a:lnTo>
                  <a:pt x="406262" y="79268"/>
                </a:lnTo>
                <a:lnTo>
                  <a:pt x="402945" y="79569"/>
                </a:lnTo>
                <a:lnTo>
                  <a:pt x="399628" y="79862"/>
                </a:lnTo>
                <a:lnTo>
                  <a:pt x="399628" y="79862"/>
                </a:lnTo>
                <a:lnTo>
                  <a:pt x="400350" y="78813"/>
                </a:lnTo>
                <a:lnTo>
                  <a:pt x="401046" y="77763"/>
                </a:lnTo>
                <a:lnTo>
                  <a:pt x="401741" y="76713"/>
                </a:lnTo>
                <a:lnTo>
                  <a:pt x="402410" y="75663"/>
                </a:lnTo>
                <a:lnTo>
                  <a:pt x="403079" y="74605"/>
                </a:lnTo>
                <a:lnTo>
                  <a:pt x="403694" y="73548"/>
                </a:lnTo>
                <a:lnTo>
                  <a:pt x="404336" y="72490"/>
                </a:lnTo>
                <a:lnTo>
                  <a:pt x="404925" y="71432"/>
                </a:lnTo>
                <a:lnTo>
                  <a:pt x="405513" y="70367"/>
                </a:lnTo>
                <a:lnTo>
                  <a:pt x="406075" y="69302"/>
                </a:lnTo>
                <a:lnTo>
                  <a:pt x="406637" y="68236"/>
                </a:lnTo>
                <a:lnTo>
                  <a:pt x="407172" y="67163"/>
                </a:lnTo>
                <a:lnTo>
                  <a:pt x="407680" y="66090"/>
                </a:lnTo>
                <a:lnTo>
                  <a:pt x="408188" y="65025"/>
                </a:lnTo>
                <a:lnTo>
                  <a:pt x="408670" y="63952"/>
                </a:lnTo>
                <a:lnTo>
                  <a:pt x="409151" y="62871"/>
                </a:lnTo>
                <a:lnTo>
                  <a:pt x="409579" y="61798"/>
                </a:lnTo>
                <a:lnTo>
                  <a:pt x="410034" y="60717"/>
                </a:lnTo>
                <a:lnTo>
                  <a:pt x="410435" y="59636"/>
                </a:lnTo>
                <a:lnTo>
                  <a:pt x="410836" y="58563"/>
                </a:lnTo>
                <a:lnTo>
                  <a:pt x="411211" y="57475"/>
                </a:lnTo>
                <a:lnTo>
                  <a:pt x="411585" y="56394"/>
                </a:lnTo>
                <a:lnTo>
                  <a:pt x="411933" y="55313"/>
                </a:lnTo>
                <a:lnTo>
                  <a:pt x="412281" y="54225"/>
                </a:lnTo>
                <a:lnTo>
                  <a:pt x="412575" y="53144"/>
                </a:lnTo>
                <a:lnTo>
                  <a:pt x="412896" y="52055"/>
                </a:lnTo>
                <a:lnTo>
                  <a:pt x="413164" y="50975"/>
                </a:lnTo>
                <a:lnTo>
                  <a:pt x="413431" y="49886"/>
                </a:lnTo>
                <a:lnTo>
                  <a:pt x="413699" y="48798"/>
                </a:lnTo>
                <a:lnTo>
                  <a:pt x="413913" y="47709"/>
                </a:lnTo>
                <a:lnTo>
                  <a:pt x="414154" y="46621"/>
                </a:lnTo>
                <a:lnTo>
                  <a:pt x="414341" y="45532"/>
                </a:lnTo>
                <a:lnTo>
                  <a:pt x="414528" y="44444"/>
                </a:lnTo>
                <a:lnTo>
                  <a:pt x="414689" y="43355"/>
                </a:lnTo>
                <a:lnTo>
                  <a:pt x="414849" y="42267"/>
                </a:lnTo>
                <a:lnTo>
                  <a:pt x="414983" y="41178"/>
                </a:lnTo>
                <a:lnTo>
                  <a:pt x="415117" y="40082"/>
                </a:lnTo>
                <a:lnTo>
                  <a:pt x="415197" y="38993"/>
                </a:lnTo>
                <a:lnTo>
                  <a:pt x="415304" y="37905"/>
                </a:lnTo>
                <a:lnTo>
                  <a:pt x="415357" y="36816"/>
                </a:lnTo>
                <a:lnTo>
                  <a:pt x="415464" y="34639"/>
                </a:lnTo>
                <a:lnTo>
                  <a:pt x="415491" y="32470"/>
                </a:lnTo>
                <a:lnTo>
                  <a:pt x="415464" y="30293"/>
                </a:lnTo>
                <a:lnTo>
                  <a:pt x="415357" y="28124"/>
                </a:lnTo>
                <a:lnTo>
                  <a:pt x="415197" y="25962"/>
                </a:lnTo>
                <a:lnTo>
                  <a:pt x="414983" y="23801"/>
                </a:lnTo>
                <a:lnTo>
                  <a:pt x="414689" y="21639"/>
                </a:lnTo>
                <a:lnTo>
                  <a:pt x="414341" y="19485"/>
                </a:lnTo>
                <a:lnTo>
                  <a:pt x="413940" y="17347"/>
                </a:lnTo>
                <a:lnTo>
                  <a:pt x="413485" y="15201"/>
                </a:lnTo>
                <a:lnTo>
                  <a:pt x="412950" y="13070"/>
                </a:lnTo>
                <a:lnTo>
                  <a:pt x="412335" y="10947"/>
                </a:lnTo>
                <a:lnTo>
                  <a:pt x="412308" y="10839"/>
                </a:lnTo>
                <a:lnTo>
                  <a:pt x="412254" y="10746"/>
                </a:lnTo>
                <a:lnTo>
                  <a:pt x="412174" y="10646"/>
                </a:lnTo>
                <a:lnTo>
                  <a:pt x="412094" y="10553"/>
                </a:lnTo>
                <a:lnTo>
                  <a:pt x="412013" y="10461"/>
                </a:lnTo>
                <a:lnTo>
                  <a:pt x="411880" y="10376"/>
                </a:lnTo>
                <a:lnTo>
                  <a:pt x="411773" y="10291"/>
                </a:lnTo>
                <a:lnTo>
                  <a:pt x="411639" y="10213"/>
                </a:lnTo>
                <a:lnTo>
                  <a:pt x="411318" y="10059"/>
                </a:lnTo>
                <a:lnTo>
                  <a:pt x="410970" y="9920"/>
                </a:lnTo>
                <a:lnTo>
                  <a:pt x="410569" y="9797"/>
                </a:lnTo>
                <a:lnTo>
                  <a:pt x="410141" y="9681"/>
                </a:lnTo>
                <a:lnTo>
                  <a:pt x="409686" y="9580"/>
                </a:lnTo>
                <a:lnTo>
                  <a:pt x="409205" y="9496"/>
                </a:lnTo>
                <a:lnTo>
                  <a:pt x="408696" y="9426"/>
                </a:lnTo>
                <a:lnTo>
                  <a:pt x="408161" y="9364"/>
                </a:lnTo>
                <a:lnTo>
                  <a:pt x="407626" y="9310"/>
                </a:lnTo>
                <a:lnTo>
                  <a:pt x="407065" y="9279"/>
                </a:lnTo>
                <a:lnTo>
                  <a:pt x="406530" y="9256"/>
                </a:lnTo>
                <a:lnTo>
                  <a:pt x="405968" y="9248"/>
                </a:lnTo>
                <a:lnTo>
                  <a:pt x="405406" y="9256"/>
                </a:lnTo>
                <a:lnTo>
                  <a:pt x="404844" y="9272"/>
                </a:lnTo>
                <a:lnTo>
                  <a:pt x="404309" y="9303"/>
                </a:lnTo>
                <a:lnTo>
                  <a:pt x="403774" y="9349"/>
                </a:lnTo>
                <a:lnTo>
                  <a:pt x="403266" y="9403"/>
                </a:lnTo>
                <a:lnTo>
                  <a:pt x="402785" y="9480"/>
                </a:lnTo>
                <a:lnTo>
                  <a:pt x="402330" y="9565"/>
                </a:lnTo>
                <a:lnTo>
                  <a:pt x="401902" y="9665"/>
                </a:lnTo>
                <a:lnTo>
                  <a:pt x="401527" y="9773"/>
                </a:lnTo>
                <a:lnTo>
                  <a:pt x="401180" y="9897"/>
                </a:lnTo>
                <a:lnTo>
                  <a:pt x="401019" y="9966"/>
                </a:lnTo>
                <a:lnTo>
                  <a:pt x="400858" y="10044"/>
                </a:lnTo>
                <a:lnTo>
                  <a:pt x="400725" y="10113"/>
                </a:lnTo>
                <a:lnTo>
                  <a:pt x="400618" y="10190"/>
                </a:lnTo>
                <a:lnTo>
                  <a:pt x="400511" y="10275"/>
                </a:lnTo>
                <a:lnTo>
                  <a:pt x="400404" y="10360"/>
                </a:lnTo>
                <a:lnTo>
                  <a:pt x="400323" y="10453"/>
                </a:lnTo>
                <a:lnTo>
                  <a:pt x="400243" y="10545"/>
                </a:lnTo>
                <a:lnTo>
                  <a:pt x="400190" y="10638"/>
                </a:lnTo>
                <a:lnTo>
                  <a:pt x="400163" y="10738"/>
                </a:lnTo>
                <a:lnTo>
                  <a:pt x="400136" y="10839"/>
                </a:lnTo>
                <a:lnTo>
                  <a:pt x="400136" y="10947"/>
                </a:lnTo>
                <a:lnTo>
                  <a:pt x="400243" y="13108"/>
                </a:lnTo>
                <a:lnTo>
                  <a:pt x="400297" y="15270"/>
                </a:lnTo>
                <a:lnTo>
                  <a:pt x="400350" y="17432"/>
                </a:lnTo>
                <a:lnTo>
                  <a:pt x="400350" y="19585"/>
                </a:lnTo>
                <a:lnTo>
                  <a:pt x="400350" y="21739"/>
                </a:lnTo>
                <a:lnTo>
                  <a:pt x="400323" y="23893"/>
                </a:lnTo>
                <a:lnTo>
                  <a:pt x="400270" y="26039"/>
                </a:lnTo>
                <a:lnTo>
                  <a:pt x="400216" y="28185"/>
                </a:lnTo>
                <a:lnTo>
                  <a:pt x="400109" y="30332"/>
                </a:lnTo>
                <a:lnTo>
                  <a:pt x="400002" y="32478"/>
                </a:lnTo>
                <a:lnTo>
                  <a:pt x="399869" y="34624"/>
                </a:lnTo>
                <a:lnTo>
                  <a:pt x="399708" y="36762"/>
                </a:lnTo>
                <a:lnTo>
                  <a:pt x="399521" y="38908"/>
                </a:lnTo>
                <a:lnTo>
                  <a:pt x="399334" y="41047"/>
                </a:lnTo>
                <a:lnTo>
                  <a:pt x="399120" y="43185"/>
                </a:lnTo>
                <a:lnTo>
                  <a:pt x="398879" y="45331"/>
                </a:lnTo>
                <a:lnTo>
                  <a:pt x="398611" y="47470"/>
                </a:lnTo>
                <a:lnTo>
                  <a:pt x="398344" y="49608"/>
                </a:lnTo>
                <a:lnTo>
                  <a:pt x="398050" y="51747"/>
                </a:lnTo>
                <a:lnTo>
                  <a:pt x="397755" y="53885"/>
                </a:lnTo>
                <a:lnTo>
                  <a:pt x="397434" y="56031"/>
                </a:lnTo>
                <a:lnTo>
                  <a:pt x="397087" y="58170"/>
                </a:lnTo>
                <a:lnTo>
                  <a:pt x="396712" y="60316"/>
                </a:lnTo>
                <a:lnTo>
                  <a:pt x="396338" y="62454"/>
                </a:lnTo>
                <a:lnTo>
                  <a:pt x="395535" y="66746"/>
                </a:lnTo>
                <a:lnTo>
                  <a:pt x="394679" y="71046"/>
                </a:lnTo>
                <a:lnTo>
                  <a:pt x="393770" y="75354"/>
                </a:lnTo>
                <a:lnTo>
                  <a:pt x="392807" y="79669"/>
                </a:lnTo>
                <a:lnTo>
                  <a:pt x="392807" y="79770"/>
                </a:lnTo>
                <a:lnTo>
                  <a:pt x="392833" y="79862"/>
                </a:lnTo>
                <a:lnTo>
                  <a:pt x="392887" y="79955"/>
                </a:lnTo>
                <a:lnTo>
                  <a:pt x="392994" y="80040"/>
                </a:lnTo>
                <a:lnTo>
                  <a:pt x="393101" y="80117"/>
                </a:lnTo>
                <a:lnTo>
                  <a:pt x="393261" y="80194"/>
                </a:lnTo>
                <a:lnTo>
                  <a:pt x="393422" y="80264"/>
                </a:lnTo>
                <a:lnTo>
                  <a:pt x="393636" y="80326"/>
                </a:lnTo>
                <a:lnTo>
                  <a:pt x="388954" y="80696"/>
                </a:lnTo>
                <a:lnTo>
                  <a:pt x="384273" y="81051"/>
                </a:lnTo>
                <a:lnTo>
                  <a:pt x="379592" y="81399"/>
                </a:lnTo>
                <a:lnTo>
                  <a:pt x="374884" y="81723"/>
                </a:lnTo>
                <a:lnTo>
                  <a:pt x="370149" y="82032"/>
                </a:lnTo>
                <a:lnTo>
                  <a:pt x="365441" y="82325"/>
                </a:lnTo>
                <a:lnTo>
                  <a:pt x="363060" y="82472"/>
                </a:lnTo>
                <a:lnTo>
                  <a:pt x="360679" y="82603"/>
                </a:lnTo>
                <a:lnTo>
                  <a:pt x="358325" y="82734"/>
                </a:lnTo>
                <a:lnTo>
                  <a:pt x="355944" y="82858"/>
                </a:lnTo>
                <a:lnTo>
                  <a:pt x="356533" y="81762"/>
                </a:lnTo>
                <a:lnTo>
                  <a:pt x="357094" y="80658"/>
                </a:lnTo>
                <a:lnTo>
                  <a:pt x="357656" y="79554"/>
                </a:lnTo>
                <a:lnTo>
                  <a:pt x="358165" y="78450"/>
                </a:lnTo>
                <a:lnTo>
                  <a:pt x="358673" y="77338"/>
                </a:lnTo>
                <a:lnTo>
                  <a:pt x="359128" y="76226"/>
                </a:lnTo>
                <a:lnTo>
                  <a:pt x="359582" y="75115"/>
                </a:lnTo>
                <a:lnTo>
                  <a:pt x="360037" y="74003"/>
                </a:lnTo>
                <a:lnTo>
                  <a:pt x="360438" y="72891"/>
                </a:lnTo>
                <a:lnTo>
                  <a:pt x="360840" y="71772"/>
                </a:lnTo>
                <a:lnTo>
                  <a:pt x="361187" y="70653"/>
                </a:lnTo>
                <a:lnTo>
                  <a:pt x="361562" y="69533"/>
                </a:lnTo>
                <a:lnTo>
                  <a:pt x="361883" y="68414"/>
                </a:lnTo>
                <a:lnTo>
                  <a:pt x="362204" y="67294"/>
                </a:lnTo>
                <a:lnTo>
                  <a:pt x="362471" y="66167"/>
                </a:lnTo>
                <a:lnTo>
                  <a:pt x="362766" y="65040"/>
                </a:lnTo>
                <a:lnTo>
                  <a:pt x="363006" y="63921"/>
                </a:lnTo>
                <a:lnTo>
                  <a:pt x="363247" y="62794"/>
                </a:lnTo>
                <a:lnTo>
                  <a:pt x="363461" y="61659"/>
                </a:lnTo>
                <a:lnTo>
                  <a:pt x="363675" y="60532"/>
                </a:lnTo>
                <a:lnTo>
                  <a:pt x="363862" y="59405"/>
                </a:lnTo>
                <a:lnTo>
                  <a:pt x="364023" y="58270"/>
                </a:lnTo>
                <a:lnTo>
                  <a:pt x="364183" y="57143"/>
                </a:lnTo>
                <a:lnTo>
                  <a:pt x="364317" y="56008"/>
                </a:lnTo>
                <a:lnTo>
                  <a:pt x="364558" y="53746"/>
                </a:lnTo>
                <a:lnTo>
                  <a:pt x="364718" y="51476"/>
                </a:lnTo>
                <a:lnTo>
                  <a:pt x="364825" y="49207"/>
                </a:lnTo>
                <a:lnTo>
                  <a:pt x="364879" y="46937"/>
                </a:lnTo>
                <a:lnTo>
                  <a:pt x="364879" y="44667"/>
                </a:lnTo>
                <a:lnTo>
                  <a:pt x="364852" y="42390"/>
                </a:lnTo>
                <a:lnTo>
                  <a:pt x="364772" y="40120"/>
                </a:lnTo>
                <a:lnTo>
                  <a:pt x="364638" y="37851"/>
                </a:lnTo>
                <a:lnTo>
                  <a:pt x="364451" y="35589"/>
                </a:lnTo>
                <a:lnTo>
                  <a:pt x="364237" y="33319"/>
                </a:lnTo>
                <a:lnTo>
                  <a:pt x="363996" y="31057"/>
                </a:lnTo>
                <a:lnTo>
                  <a:pt x="363729" y="28795"/>
                </a:lnTo>
                <a:lnTo>
                  <a:pt x="363408" y="26541"/>
                </a:lnTo>
                <a:lnTo>
                  <a:pt x="363087" y="24287"/>
                </a:lnTo>
                <a:lnTo>
                  <a:pt x="362739" y="22040"/>
                </a:lnTo>
                <a:lnTo>
                  <a:pt x="362338" y="19802"/>
                </a:lnTo>
                <a:lnTo>
                  <a:pt x="361963" y="17563"/>
                </a:lnTo>
                <a:lnTo>
                  <a:pt x="361535" y="15332"/>
                </a:lnTo>
                <a:lnTo>
                  <a:pt x="360679" y="10893"/>
                </a:lnTo>
                <a:lnTo>
                  <a:pt x="360652" y="10785"/>
                </a:lnTo>
                <a:lnTo>
                  <a:pt x="360599" y="10677"/>
                </a:lnTo>
                <a:lnTo>
                  <a:pt x="360545" y="10576"/>
                </a:lnTo>
                <a:lnTo>
                  <a:pt x="360438" y="10476"/>
                </a:lnTo>
                <a:lnTo>
                  <a:pt x="360358" y="10383"/>
                </a:lnTo>
                <a:lnTo>
                  <a:pt x="360251" y="10291"/>
                </a:lnTo>
                <a:lnTo>
                  <a:pt x="360117" y="10198"/>
                </a:lnTo>
                <a:lnTo>
                  <a:pt x="359957" y="10113"/>
                </a:lnTo>
                <a:lnTo>
                  <a:pt x="359823" y="10036"/>
                </a:lnTo>
                <a:lnTo>
                  <a:pt x="359636" y="9959"/>
                </a:lnTo>
                <a:lnTo>
                  <a:pt x="359449" y="9882"/>
                </a:lnTo>
                <a:lnTo>
                  <a:pt x="359261" y="9812"/>
                </a:lnTo>
                <a:lnTo>
                  <a:pt x="359074" y="9743"/>
                </a:lnTo>
                <a:lnTo>
                  <a:pt x="358860" y="9681"/>
                </a:lnTo>
                <a:lnTo>
                  <a:pt x="358379" y="9557"/>
                </a:lnTo>
                <a:lnTo>
                  <a:pt x="357897" y="9457"/>
                </a:lnTo>
                <a:lnTo>
                  <a:pt x="357362" y="9364"/>
                </a:lnTo>
                <a:lnTo>
                  <a:pt x="356827" y="9295"/>
                </a:lnTo>
                <a:lnTo>
                  <a:pt x="356238" y="9233"/>
                </a:lnTo>
                <a:lnTo>
                  <a:pt x="355677" y="9179"/>
                </a:lnTo>
                <a:lnTo>
                  <a:pt x="355061" y="9148"/>
                </a:lnTo>
                <a:lnTo>
                  <a:pt x="354473" y="9125"/>
                </a:lnTo>
                <a:lnTo>
                  <a:pt x="353858" y="9117"/>
                </a:lnTo>
                <a:lnTo>
                  <a:pt x="353269" y="9125"/>
                </a:lnTo>
                <a:lnTo>
                  <a:pt x="352681" y="9148"/>
                </a:lnTo>
                <a:lnTo>
                  <a:pt x="352092" y="9187"/>
                </a:lnTo>
                <a:lnTo>
                  <a:pt x="351530" y="9233"/>
                </a:lnTo>
                <a:lnTo>
                  <a:pt x="350995" y="9295"/>
                </a:lnTo>
                <a:lnTo>
                  <a:pt x="350460" y="9372"/>
                </a:lnTo>
                <a:lnTo>
                  <a:pt x="350006" y="9465"/>
                </a:lnTo>
                <a:lnTo>
                  <a:pt x="349551" y="9565"/>
                </a:lnTo>
                <a:lnTo>
                  <a:pt x="349337" y="9619"/>
                </a:lnTo>
                <a:lnTo>
                  <a:pt x="349150" y="9681"/>
                </a:lnTo>
                <a:lnTo>
                  <a:pt x="348962" y="9750"/>
                </a:lnTo>
                <a:lnTo>
                  <a:pt x="348802" y="9812"/>
                </a:lnTo>
                <a:lnTo>
                  <a:pt x="348641" y="9889"/>
                </a:lnTo>
                <a:lnTo>
                  <a:pt x="348481" y="9959"/>
                </a:lnTo>
                <a:lnTo>
                  <a:pt x="348347" y="10036"/>
                </a:lnTo>
                <a:lnTo>
                  <a:pt x="348240" y="10121"/>
                </a:lnTo>
                <a:lnTo>
                  <a:pt x="348133" y="10206"/>
                </a:lnTo>
                <a:lnTo>
                  <a:pt x="348053" y="10291"/>
                </a:lnTo>
                <a:lnTo>
                  <a:pt x="347999" y="10383"/>
                </a:lnTo>
                <a:lnTo>
                  <a:pt x="347946" y="10476"/>
                </a:lnTo>
                <a:lnTo>
                  <a:pt x="347892" y="10576"/>
                </a:lnTo>
                <a:lnTo>
                  <a:pt x="347892" y="10677"/>
                </a:lnTo>
                <a:lnTo>
                  <a:pt x="347892" y="10785"/>
                </a:lnTo>
                <a:lnTo>
                  <a:pt x="347919" y="10893"/>
                </a:lnTo>
                <a:lnTo>
                  <a:pt x="348534" y="13155"/>
                </a:lnTo>
                <a:lnTo>
                  <a:pt x="349096" y="15424"/>
                </a:lnTo>
                <a:lnTo>
                  <a:pt x="349604" y="17686"/>
                </a:lnTo>
                <a:lnTo>
                  <a:pt x="350059" y="19948"/>
                </a:lnTo>
                <a:lnTo>
                  <a:pt x="350460" y="22210"/>
                </a:lnTo>
                <a:lnTo>
                  <a:pt x="350781" y="24464"/>
                </a:lnTo>
                <a:lnTo>
                  <a:pt x="351102" y="26719"/>
                </a:lnTo>
                <a:lnTo>
                  <a:pt x="351343" y="28973"/>
                </a:lnTo>
                <a:lnTo>
                  <a:pt x="351557" y="31227"/>
                </a:lnTo>
                <a:lnTo>
                  <a:pt x="351718" y="33481"/>
                </a:lnTo>
                <a:lnTo>
                  <a:pt x="351851" y="35735"/>
                </a:lnTo>
                <a:lnTo>
                  <a:pt x="351958" y="37982"/>
                </a:lnTo>
                <a:lnTo>
                  <a:pt x="352039" y="40236"/>
                </a:lnTo>
                <a:lnTo>
                  <a:pt x="352092" y="42483"/>
                </a:lnTo>
                <a:lnTo>
                  <a:pt x="352119" y="44729"/>
                </a:lnTo>
                <a:lnTo>
                  <a:pt x="352119" y="46983"/>
                </a:lnTo>
                <a:lnTo>
                  <a:pt x="352092" y="49230"/>
                </a:lnTo>
                <a:lnTo>
                  <a:pt x="352065" y="51476"/>
                </a:lnTo>
                <a:lnTo>
                  <a:pt x="351958" y="55977"/>
                </a:lnTo>
                <a:lnTo>
                  <a:pt x="351718" y="64986"/>
                </a:lnTo>
                <a:lnTo>
                  <a:pt x="351611" y="69495"/>
                </a:lnTo>
                <a:lnTo>
                  <a:pt x="351557" y="74011"/>
                </a:lnTo>
                <a:lnTo>
                  <a:pt x="351557" y="76273"/>
                </a:lnTo>
                <a:lnTo>
                  <a:pt x="351557" y="78535"/>
                </a:lnTo>
                <a:lnTo>
                  <a:pt x="351611" y="80804"/>
                </a:lnTo>
                <a:lnTo>
                  <a:pt x="351664" y="83066"/>
                </a:lnTo>
                <a:lnTo>
                  <a:pt x="348775" y="83205"/>
                </a:lnTo>
                <a:lnTo>
                  <a:pt x="345886" y="83336"/>
                </a:lnTo>
                <a:lnTo>
                  <a:pt x="342997" y="83460"/>
                </a:lnTo>
                <a:lnTo>
                  <a:pt x="340108" y="83583"/>
                </a:lnTo>
                <a:lnTo>
                  <a:pt x="337192" y="83699"/>
                </a:lnTo>
                <a:lnTo>
                  <a:pt x="334303" y="83807"/>
                </a:lnTo>
                <a:lnTo>
                  <a:pt x="331414" y="83908"/>
                </a:lnTo>
                <a:lnTo>
                  <a:pt x="328525" y="84000"/>
                </a:lnTo>
                <a:lnTo>
                  <a:pt x="325636" y="84093"/>
                </a:lnTo>
                <a:lnTo>
                  <a:pt x="322720" y="84178"/>
                </a:lnTo>
                <a:lnTo>
                  <a:pt x="319831" y="84255"/>
                </a:lnTo>
                <a:lnTo>
                  <a:pt x="316942" y="84325"/>
                </a:lnTo>
                <a:lnTo>
                  <a:pt x="314053" y="84386"/>
                </a:lnTo>
                <a:lnTo>
                  <a:pt x="311164" y="84448"/>
                </a:lnTo>
                <a:lnTo>
                  <a:pt x="308275" y="84502"/>
                </a:lnTo>
                <a:lnTo>
                  <a:pt x="305386" y="84548"/>
                </a:lnTo>
                <a:lnTo>
                  <a:pt x="305600" y="83390"/>
                </a:lnTo>
                <a:lnTo>
                  <a:pt x="305787" y="82225"/>
                </a:lnTo>
                <a:lnTo>
                  <a:pt x="305974" y="81059"/>
                </a:lnTo>
                <a:lnTo>
                  <a:pt x="306135" y="79901"/>
                </a:lnTo>
                <a:lnTo>
                  <a:pt x="306295" y="78735"/>
                </a:lnTo>
                <a:lnTo>
                  <a:pt x="306429" y="77570"/>
                </a:lnTo>
                <a:lnTo>
                  <a:pt x="306536" y="76404"/>
                </a:lnTo>
                <a:lnTo>
                  <a:pt x="306643" y="75238"/>
                </a:lnTo>
                <a:lnTo>
                  <a:pt x="306777" y="72907"/>
                </a:lnTo>
                <a:lnTo>
                  <a:pt x="306884" y="70568"/>
                </a:lnTo>
                <a:lnTo>
                  <a:pt x="306910" y="68236"/>
                </a:lnTo>
                <a:lnTo>
                  <a:pt x="306857" y="65897"/>
                </a:lnTo>
                <a:lnTo>
                  <a:pt x="306777" y="63566"/>
                </a:lnTo>
                <a:lnTo>
                  <a:pt x="306643" y="61227"/>
                </a:lnTo>
                <a:lnTo>
                  <a:pt x="306429" y="58887"/>
                </a:lnTo>
                <a:lnTo>
                  <a:pt x="306188" y="56548"/>
                </a:lnTo>
                <a:lnTo>
                  <a:pt x="305867" y="54217"/>
                </a:lnTo>
                <a:lnTo>
                  <a:pt x="305519" y="51878"/>
                </a:lnTo>
                <a:lnTo>
                  <a:pt x="305118" y="49539"/>
                </a:lnTo>
                <a:lnTo>
                  <a:pt x="304663" y="47200"/>
                </a:lnTo>
                <a:lnTo>
                  <a:pt x="304155" y="44868"/>
                </a:lnTo>
                <a:lnTo>
                  <a:pt x="303620" y="42529"/>
                </a:lnTo>
                <a:lnTo>
                  <a:pt x="303032" y="40198"/>
                </a:lnTo>
                <a:lnTo>
                  <a:pt x="302416" y="37866"/>
                </a:lnTo>
                <a:lnTo>
                  <a:pt x="301747" y="35527"/>
                </a:lnTo>
                <a:lnTo>
                  <a:pt x="301025" y="33203"/>
                </a:lnTo>
                <a:lnTo>
                  <a:pt x="300303" y="30872"/>
                </a:lnTo>
                <a:lnTo>
                  <a:pt x="299527" y="28541"/>
                </a:lnTo>
                <a:lnTo>
                  <a:pt x="298698" y="26217"/>
                </a:lnTo>
                <a:lnTo>
                  <a:pt x="297869" y="23893"/>
                </a:lnTo>
                <a:lnTo>
                  <a:pt x="296986" y="21577"/>
                </a:lnTo>
                <a:lnTo>
                  <a:pt x="296076" y="19253"/>
                </a:lnTo>
                <a:lnTo>
                  <a:pt x="295167" y="16938"/>
                </a:lnTo>
                <a:lnTo>
                  <a:pt x="294204" y="14629"/>
                </a:lnTo>
                <a:lnTo>
                  <a:pt x="293214" y="12313"/>
                </a:lnTo>
                <a:lnTo>
                  <a:pt x="292224" y="10005"/>
                </a:lnTo>
                <a:lnTo>
                  <a:pt x="292144" y="9882"/>
                </a:lnTo>
                <a:lnTo>
                  <a:pt x="292064" y="9758"/>
                </a:lnTo>
                <a:lnTo>
                  <a:pt x="291957" y="9642"/>
                </a:lnTo>
                <a:lnTo>
                  <a:pt x="291850" y="9534"/>
                </a:lnTo>
                <a:lnTo>
                  <a:pt x="291689" y="9418"/>
                </a:lnTo>
                <a:lnTo>
                  <a:pt x="291556" y="9318"/>
                </a:lnTo>
                <a:lnTo>
                  <a:pt x="291368" y="9218"/>
                </a:lnTo>
                <a:lnTo>
                  <a:pt x="291181" y="9117"/>
                </a:lnTo>
                <a:lnTo>
                  <a:pt x="290994" y="9025"/>
                </a:lnTo>
                <a:lnTo>
                  <a:pt x="290753" y="8932"/>
                </a:lnTo>
                <a:lnTo>
                  <a:pt x="290539" y="8847"/>
                </a:lnTo>
                <a:lnTo>
                  <a:pt x="290298" y="8770"/>
                </a:lnTo>
                <a:lnTo>
                  <a:pt x="290031" y="8685"/>
                </a:lnTo>
                <a:lnTo>
                  <a:pt x="289763" y="8615"/>
                </a:lnTo>
                <a:lnTo>
                  <a:pt x="289496" y="8546"/>
                </a:lnTo>
                <a:lnTo>
                  <a:pt x="289201" y="8477"/>
                </a:lnTo>
                <a:lnTo>
                  <a:pt x="288907" y="8415"/>
                </a:lnTo>
                <a:lnTo>
                  <a:pt x="288613" y="8361"/>
                </a:lnTo>
                <a:lnTo>
                  <a:pt x="287998" y="8253"/>
                </a:lnTo>
                <a:lnTo>
                  <a:pt x="287329" y="8168"/>
                </a:lnTo>
                <a:lnTo>
                  <a:pt x="286660" y="8091"/>
                </a:lnTo>
                <a:lnTo>
                  <a:pt x="285965" y="8036"/>
                </a:lnTo>
                <a:lnTo>
                  <a:pt x="285269" y="7998"/>
                </a:lnTo>
                <a:lnTo>
                  <a:pt x="284547" y="7967"/>
                </a:lnTo>
                <a:lnTo>
                  <a:pt x="283851" y="7959"/>
                </a:lnTo>
                <a:lnTo>
                  <a:pt x="283156" y="7967"/>
                </a:lnTo>
                <a:lnTo>
                  <a:pt x="282487" y="7990"/>
                </a:lnTo>
                <a:lnTo>
                  <a:pt x="281818" y="8029"/>
                </a:lnTo>
                <a:lnTo>
                  <a:pt x="281176" y="8091"/>
                </a:lnTo>
                <a:lnTo>
                  <a:pt x="280561" y="8160"/>
                </a:lnTo>
                <a:lnTo>
                  <a:pt x="280267" y="8199"/>
                </a:lnTo>
                <a:lnTo>
                  <a:pt x="279972" y="8245"/>
                </a:lnTo>
                <a:lnTo>
                  <a:pt x="279705" y="8299"/>
                </a:lnTo>
                <a:lnTo>
                  <a:pt x="279437" y="8345"/>
                </a:lnTo>
                <a:lnTo>
                  <a:pt x="279197" y="8407"/>
                </a:lnTo>
                <a:lnTo>
                  <a:pt x="278956" y="8469"/>
                </a:lnTo>
                <a:lnTo>
                  <a:pt x="278715" y="8538"/>
                </a:lnTo>
                <a:lnTo>
                  <a:pt x="278501" y="8608"/>
                </a:lnTo>
                <a:lnTo>
                  <a:pt x="278314" y="8677"/>
                </a:lnTo>
                <a:lnTo>
                  <a:pt x="278127" y="8754"/>
                </a:lnTo>
                <a:lnTo>
                  <a:pt x="277966" y="8839"/>
                </a:lnTo>
                <a:lnTo>
                  <a:pt x="277806" y="8924"/>
                </a:lnTo>
                <a:lnTo>
                  <a:pt x="277672" y="9017"/>
                </a:lnTo>
                <a:lnTo>
                  <a:pt x="277538" y="9110"/>
                </a:lnTo>
                <a:lnTo>
                  <a:pt x="277431" y="9210"/>
                </a:lnTo>
                <a:lnTo>
                  <a:pt x="277351" y="9310"/>
                </a:lnTo>
                <a:lnTo>
                  <a:pt x="277297" y="9418"/>
                </a:lnTo>
                <a:lnTo>
                  <a:pt x="277244" y="9526"/>
                </a:lnTo>
                <a:lnTo>
                  <a:pt x="277244" y="9642"/>
                </a:lnTo>
                <a:lnTo>
                  <a:pt x="277244" y="9758"/>
                </a:lnTo>
                <a:lnTo>
                  <a:pt x="277244" y="9882"/>
                </a:lnTo>
                <a:lnTo>
                  <a:pt x="277297" y="10005"/>
                </a:lnTo>
                <a:lnTo>
                  <a:pt x="278314" y="12336"/>
                </a:lnTo>
                <a:lnTo>
                  <a:pt x="279277" y="14668"/>
                </a:lnTo>
                <a:lnTo>
                  <a:pt x="280187" y="16999"/>
                </a:lnTo>
                <a:lnTo>
                  <a:pt x="281069" y="19331"/>
                </a:lnTo>
                <a:lnTo>
                  <a:pt x="281899" y="21654"/>
                </a:lnTo>
                <a:lnTo>
                  <a:pt x="282701" y="23986"/>
                </a:lnTo>
                <a:lnTo>
                  <a:pt x="283477" y="26317"/>
                </a:lnTo>
                <a:lnTo>
                  <a:pt x="284199" y="28641"/>
                </a:lnTo>
                <a:lnTo>
                  <a:pt x="284921" y="30972"/>
                </a:lnTo>
                <a:lnTo>
                  <a:pt x="285590" y="33304"/>
                </a:lnTo>
                <a:lnTo>
                  <a:pt x="286232" y="35635"/>
                </a:lnTo>
                <a:lnTo>
                  <a:pt x="286847" y="37959"/>
                </a:lnTo>
                <a:lnTo>
                  <a:pt x="287436" y="40290"/>
                </a:lnTo>
                <a:lnTo>
                  <a:pt x="287998" y="42622"/>
                </a:lnTo>
                <a:lnTo>
                  <a:pt x="288533" y="44953"/>
                </a:lnTo>
                <a:lnTo>
                  <a:pt x="289041" y="47284"/>
                </a:lnTo>
                <a:lnTo>
                  <a:pt x="289549" y="49616"/>
                </a:lnTo>
                <a:lnTo>
                  <a:pt x="290031" y="51947"/>
                </a:lnTo>
                <a:lnTo>
                  <a:pt x="290485" y="54279"/>
                </a:lnTo>
                <a:lnTo>
                  <a:pt x="290940" y="56610"/>
                </a:lnTo>
                <a:lnTo>
                  <a:pt x="291796" y="61281"/>
                </a:lnTo>
                <a:lnTo>
                  <a:pt x="292599" y="65951"/>
                </a:lnTo>
                <a:lnTo>
                  <a:pt x="293375" y="70622"/>
                </a:lnTo>
                <a:lnTo>
                  <a:pt x="294124" y="75300"/>
                </a:lnTo>
                <a:lnTo>
                  <a:pt x="295622" y="84664"/>
                </a:lnTo>
                <a:lnTo>
                  <a:pt x="292733" y="84680"/>
                </a:lnTo>
                <a:lnTo>
                  <a:pt x="289870" y="84687"/>
                </a:lnTo>
                <a:lnTo>
                  <a:pt x="287008" y="84695"/>
                </a:lnTo>
                <a:lnTo>
                  <a:pt x="284172" y="84687"/>
                </a:lnTo>
                <a:lnTo>
                  <a:pt x="281310" y="84672"/>
                </a:lnTo>
                <a:lnTo>
                  <a:pt x="278474" y="84649"/>
                </a:lnTo>
                <a:lnTo>
                  <a:pt x="275666" y="84618"/>
                </a:lnTo>
                <a:lnTo>
                  <a:pt x="272830" y="84579"/>
                </a:lnTo>
                <a:lnTo>
                  <a:pt x="270021" y="84533"/>
                </a:lnTo>
                <a:lnTo>
                  <a:pt x="267212" y="84471"/>
                </a:lnTo>
                <a:lnTo>
                  <a:pt x="264404" y="84409"/>
                </a:lnTo>
                <a:lnTo>
                  <a:pt x="261622" y="84340"/>
                </a:lnTo>
                <a:lnTo>
                  <a:pt x="258840" y="84263"/>
                </a:lnTo>
                <a:lnTo>
                  <a:pt x="256057" y="84170"/>
                </a:lnTo>
                <a:lnTo>
                  <a:pt x="253302" y="84077"/>
                </a:lnTo>
                <a:lnTo>
                  <a:pt x="250547" y="83977"/>
                </a:lnTo>
                <a:lnTo>
                  <a:pt x="250788" y="83444"/>
                </a:lnTo>
                <a:lnTo>
                  <a:pt x="251028" y="82912"/>
                </a:lnTo>
                <a:lnTo>
                  <a:pt x="251242" y="82379"/>
                </a:lnTo>
                <a:lnTo>
                  <a:pt x="251456" y="81839"/>
                </a:lnTo>
                <a:lnTo>
                  <a:pt x="251617" y="81306"/>
                </a:lnTo>
                <a:lnTo>
                  <a:pt x="251777" y="80766"/>
                </a:lnTo>
                <a:lnTo>
                  <a:pt x="251938" y="80225"/>
                </a:lnTo>
                <a:lnTo>
                  <a:pt x="252072" y="79685"/>
                </a:lnTo>
                <a:lnTo>
                  <a:pt x="252179" y="79144"/>
                </a:lnTo>
                <a:lnTo>
                  <a:pt x="252259" y="78596"/>
                </a:lnTo>
                <a:lnTo>
                  <a:pt x="252419" y="77508"/>
                </a:lnTo>
                <a:lnTo>
                  <a:pt x="252500" y="76412"/>
                </a:lnTo>
                <a:lnTo>
                  <a:pt x="252526" y="75315"/>
                </a:lnTo>
                <a:lnTo>
                  <a:pt x="252526" y="74219"/>
                </a:lnTo>
                <a:lnTo>
                  <a:pt x="252446" y="73115"/>
                </a:lnTo>
                <a:lnTo>
                  <a:pt x="252339" y="72004"/>
                </a:lnTo>
                <a:lnTo>
                  <a:pt x="252179" y="70900"/>
                </a:lnTo>
                <a:lnTo>
                  <a:pt x="251991" y="69788"/>
                </a:lnTo>
                <a:lnTo>
                  <a:pt x="251751" y="68676"/>
                </a:lnTo>
                <a:lnTo>
                  <a:pt x="251510" y="67565"/>
                </a:lnTo>
                <a:lnTo>
                  <a:pt x="251216" y="66453"/>
                </a:lnTo>
                <a:lnTo>
                  <a:pt x="250921" y="65341"/>
                </a:lnTo>
                <a:lnTo>
                  <a:pt x="250574" y="64230"/>
                </a:lnTo>
                <a:lnTo>
                  <a:pt x="249878" y="62014"/>
                </a:lnTo>
                <a:lnTo>
                  <a:pt x="249129" y="59798"/>
                </a:lnTo>
                <a:lnTo>
                  <a:pt x="248353" y="57598"/>
                </a:lnTo>
                <a:lnTo>
                  <a:pt x="247604" y="55414"/>
                </a:lnTo>
                <a:lnTo>
                  <a:pt x="246882" y="53236"/>
                </a:lnTo>
                <a:lnTo>
                  <a:pt x="246561" y="52163"/>
                </a:lnTo>
                <a:lnTo>
                  <a:pt x="246240" y="51090"/>
                </a:lnTo>
                <a:lnTo>
                  <a:pt x="245946" y="50025"/>
                </a:lnTo>
                <a:lnTo>
                  <a:pt x="245705" y="48960"/>
                </a:lnTo>
                <a:lnTo>
                  <a:pt x="245143" y="46505"/>
                </a:lnTo>
                <a:lnTo>
                  <a:pt x="244635" y="44042"/>
                </a:lnTo>
                <a:lnTo>
                  <a:pt x="244153" y="41572"/>
                </a:lnTo>
                <a:lnTo>
                  <a:pt x="243699" y="39101"/>
                </a:lnTo>
                <a:lnTo>
                  <a:pt x="242762" y="34153"/>
                </a:lnTo>
                <a:lnTo>
                  <a:pt x="242254" y="31675"/>
                </a:lnTo>
                <a:lnTo>
                  <a:pt x="241746" y="29197"/>
                </a:lnTo>
                <a:lnTo>
                  <a:pt x="241157" y="26726"/>
                </a:lnTo>
                <a:lnTo>
                  <a:pt x="240863" y="25483"/>
                </a:lnTo>
                <a:lnTo>
                  <a:pt x="240542" y="24248"/>
                </a:lnTo>
                <a:lnTo>
                  <a:pt x="240194" y="23013"/>
                </a:lnTo>
                <a:lnTo>
                  <a:pt x="239820" y="21778"/>
                </a:lnTo>
                <a:lnTo>
                  <a:pt x="239445" y="20550"/>
                </a:lnTo>
                <a:lnTo>
                  <a:pt x="239044" y="19315"/>
                </a:lnTo>
                <a:lnTo>
                  <a:pt x="238616" y="18088"/>
                </a:lnTo>
                <a:lnTo>
                  <a:pt x="238161" y="16860"/>
                </a:lnTo>
                <a:lnTo>
                  <a:pt x="237707" y="15633"/>
                </a:lnTo>
                <a:lnTo>
                  <a:pt x="237198" y="14405"/>
                </a:lnTo>
                <a:lnTo>
                  <a:pt x="236663" y="13178"/>
                </a:lnTo>
                <a:lnTo>
                  <a:pt x="236101" y="11958"/>
                </a:lnTo>
                <a:lnTo>
                  <a:pt x="235486" y="10738"/>
                </a:lnTo>
                <a:lnTo>
                  <a:pt x="234871" y="9519"/>
                </a:lnTo>
                <a:lnTo>
                  <a:pt x="234791" y="9418"/>
                </a:lnTo>
                <a:lnTo>
                  <a:pt x="234710" y="9318"/>
                </a:lnTo>
                <a:lnTo>
                  <a:pt x="234630" y="9225"/>
                </a:lnTo>
                <a:lnTo>
                  <a:pt x="234496" y="9133"/>
                </a:lnTo>
                <a:lnTo>
                  <a:pt x="234389" y="9040"/>
                </a:lnTo>
                <a:lnTo>
                  <a:pt x="234256" y="8963"/>
                </a:lnTo>
                <a:lnTo>
                  <a:pt x="234095" y="8878"/>
                </a:lnTo>
                <a:lnTo>
                  <a:pt x="233935" y="8808"/>
                </a:lnTo>
                <a:lnTo>
                  <a:pt x="233747" y="8731"/>
                </a:lnTo>
                <a:lnTo>
                  <a:pt x="233560" y="8670"/>
                </a:lnTo>
                <a:lnTo>
                  <a:pt x="233373" y="8600"/>
                </a:lnTo>
                <a:lnTo>
                  <a:pt x="233159" y="8546"/>
                </a:lnTo>
                <a:lnTo>
                  <a:pt x="232945" y="8484"/>
                </a:lnTo>
                <a:lnTo>
                  <a:pt x="232731" y="8438"/>
                </a:lnTo>
                <a:lnTo>
                  <a:pt x="232249" y="8345"/>
                </a:lnTo>
                <a:lnTo>
                  <a:pt x="231741" y="8268"/>
                </a:lnTo>
                <a:lnTo>
                  <a:pt x="231179" y="8206"/>
                </a:lnTo>
                <a:lnTo>
                  <a:pt x="230618" y="8152"/>
                </a:lnTo>
                <a:lnTo>
                  <a:pt x="230056" y="8121"/>
                </a:lnTo>
                <a:lnTo>
                  <a:pt x="229467" y="8098"/>
                </a:lnTo>
                <a:lnTo>
                  <a:pt x="228852" y="8091"/>
                </a:lnTo>
                <a:lnTo>
                  <a:pt x="228264" y="8098"/>
                </a:lnTo>
                <a:lnTo>
                  <a:pt x="227648" y="8121"/>
                </a:lnTo>
                <a:lnTo>
                  <a:pt x="227033" y="8152"/>
                </a:lnTo>
                <a:lnTo>
                  <a:pt x="226445" y="8199"/>
                </a:lnTo>
                <a:lnTo>
                  <a:pt x="225856" y="8260"/>
                </a:lnTo>
                <a:lnTo>
                  <a:pt x="225294" y="8330"/>
                </a:lnTo>
                <a:lnTo>
                  <a:pt x="224759" y="8407"/>
                </a:lnTo>
                <a:lnTo>
                  <a:pt x="224224" y="8507"/>
                </a:lnTo>
                <a:lnTo>
                  <a:pt x="223743" y="8608"/>
                </a:lnTo>
                <a:lnTo>
                  <a:pt x="223288" y="8731"/>
                </a:lnTo>
                <a:lnTo>
                  <a:pt x="222860" y="8855"/>
                </a:lnTo>
                <a:lnTo>
                  <a:pt x="222485" y="8994"/>
                </a:lnTo>
                <a:lnTo>
                  <a:pt x="222138" y="9148"/>
                </a:lnTo>
                <a:lnTo>
                  <a:pt x="221870" y="9310"/>
                </a:lnTo>
                <a:lnTo>
                  <a:pt x="221736" y="9395"/>
                </a:lnTo>
                <a:lnTo>
                  <a:pt x="221629" y="9480"/>
                </a:lnTo>
                <a:lnTo>
                  <a:pt x="221549" y="9565"/>
                </a:lnTo>
                <a:lnTo>
                  <a:pt x="221469" y="9658"/>
                </a:lnTo>
                <a:lnTo>
                  <a:pt x="221389" y="9750"/>
                </a:lnTo>
                <a:lnTo>
                  <a:pt x="221362" y="9851"/>
                </a:lnTo>
                <a:lnTo>
                  <a:pt x="221335" y="9951"/>
                </a:lnTo>
                <a:lnTo>
                  <a:pt x="221308" y="10051"/>
                </a:lnTo>
                <a:lnTo>
                  <a:pt x="221308" y="11317"/>
                </a:lnTo>
                <a:lnTo>
                  <a:pt x="221362" y="12583"/>
                </a:lnTo>
                <a:lnTo>
                  <a:pt x="221442" y="13857"/>
                </a:lnTo>
                <a:lnTo>
                  <a:pt x="221549" y="15123"/>
                </a:lnTo>
                <a:lnTo>
                  <a:pt x="221683" y="16397"/>
                </a:lnTo>
                <a:lnTo>
                  <a:pt x="221843" y="17671"/>
                </a:lnTo>
                <a:lnTo>
                  <a:pt x="222031" y="18945"/>
                </a:lnTo>
                <a:lnTo>
                  <a:pt x="222271" y="20211"/>
                </a:lnTo>
                <a:lnTo>
                  <a:pt x="222512" y="21485"/>
                </a:lnTo>
                <a:lnTo>
                  <a:pt x="222780" y="22758"/>
                </a:lnTo>
                <a:lnTo>
                  <a:pt x="223101" y="24032"/>
                </a:lnTo>
                <a:lnTo>
                  <a:pt x="223395" y="25306"/>
                </a:lnTo>
                <a:lnTo>
                  <a:pt x="223743" y="26587"/>
                </a:lnTo>
                <a:lnTo>
                  <a:pt x="224090" y="27861"/>
                </a:lnTo>
                <a:lnTo>
                  <a:pt x="224839" y="30409"/>
                </a:lnTo>
                <a:lnTo>
                  <a:pt x="225642" y="32956"/>
                </a:lnTo>
                <a:lnTo>
                  <a:pt x="226471" y="35504"/>
                </a:lnTo>
                <a:lnTo>
                  <a:pt x="228157" y="40591"/>
                </a:lnTo>
                <a:lnTo>
                  <a:pt x="229013" y="43131"/>
                </a:lnTo>
                <a:lnTo>
                  <a:pt x="229842" y="45671"/>
                </a:lnTo>
                <a:lnTo>
                  <a:pt x="230644" y="48203"/>
                </a:lnTo>
                <a:lnTo>
                  <a:pt x="231393" y="50728"/>
                </a:lnTo>
                <a:lnTo>
                  <a:pt x="231955" y="52773"/>
                </a:lnTo>
                <a:lnTo>
                  <a:pt x="232490" y="54819"/>
                </a:lnTo>
                <a:lnTo>
                  <a:pt x="232998" y="56873"/>
                </a:lnTo>
                <a:lnTo>
                  <a:pt x="233480" y="58926"/>
                </a:lnTo>
                <a:lnTo>
                  <a:pt x="234416" y="63041"/>
                </a:lnTo>
                <a:lnTo>
                  <a:pt x="234898" y="65102"/>
                </a:lnTo>
                <a:lnTo>
                  <a:pt x="235406" y="67163"/>
                </a:lnTo>
                <a:lnTo>
                  <a:pt x="235941" y="69224"/>
                </a:lnTo>
                <a:lnTo>
                  <a:pt x="236476" y="71278"/>
                </a:lnTo>
                <a:lnTo>
                  <a:pt x="237091" y="73339"/>
                </a:lnTo>
                <a:lnTo>
                  <a:pt x="237733" y="75393"/>
                </a:lnTo>
                <a:lnTo>
                  <a:pt x="238429" y="77438"/>
                </a:lnTo>
                <a:lnTo>
                  <a:pt x="238803" y="78465"/>
                </a:lnTo>
                <a:lnTo>
                  <a:pt x="239205" y="79484"/>
                </a:lnTo>
                <a:lnTo>
                  <a:pt x="239606" y="80503"/>
                </a:lnTo>
                <a:lnTo>
                  <a:pt x="240034" y="81522"/>
                </a:lnTo>
                <a:lnTo>
                  <a:pt x="240489" y="82541"/>
                </a:lnTo>
                <a:lnTo>
                  <a:pt x="240970" y="83560"/>
                </a:lnTo>
                <a:lnTo>
                  <a:pt x="238215" y="83414"/>
                </a:lnTo>
                <a:lnTo>
                  <a:pt x="235459" y="83267"/>
                </a:lnTo>
                <a:lnTo>
                  <a:pt x="232731" y="83105"/>
                </a:lnTo>
                <a:lnTo>
                  <a:pt x="230029" y="82935"/>
                </a:lnTo>
                <a:lnTo>
                  <a:pt x="227327" y="82757"/>
                </a:lnTo>
                <a:lnTo>
                  <a:pt x="224625" y="82572"/>
                </a:lnTo>
                <a:lnTo>
                  <a:pt x="221950" y="82379"/>
                </a:lnTo>
                <a:lnTo>
                  <a:pt x="219275" y="82171"/>
                </a:lnTo>
                <a:lnTo>
                  <a:pt x="216627" y="81962"/>
                </a:lnTo>
                <a:lnTo>
                  <a:pt x="213979" y="81738"/>
                </a:lnTo>
                <a:lnTo>
                  <a:pt x="211357" y="81507"/>
                </a:lnTo>
                <a:lnTo>
                  <a:pt x="208736" y="81267"/>
                </a:lnTo>
                <a:lnTo>
                  <a:pt x="206114" y="81020"/>
                </a:lnTo>
                <a:lnTo>
                  <a:pt x="203519" y="80766"/>
                </a:lnTo>
                <a:lnTo>
                  <a:pt x="200951" y="80503"/>
                </a:lnTo>
                <a:lnTo>
                  <a:pt x="198383" y="80225"/>
                </a:lnTo>
                <a:lnTo>
                  <a:pt x="197821" y="75833"/>
                </a:lnTo>
                <a:lnTo>
                  <a:pt x="197179" y="71440"/>
                </a:lnTo>
                <a:lnTo>
                  <a:pt x="196511" y="67040"/>
                </a:lnTo>
                <a:lnTo>
                  <a:pt x="195788" y="62647"/>
                </a:lnTo>
                <a:lnTo>
                  <a:pt x="194986" y="58254"/>
                </a:lnTo>
                <a:lnTo>
                  <a:pt x="194157" y="53870"/>
                </a:lnTo>
                <a:lnTo>
                  <a:pt x="193247" y="49477"/>
                </a:lnTo>
                <a:lnTo>
                  <a:pt x="192257" y="45084"/>
                </a:lnTo>
                <a:lnTo>
                  <a:pt x="191749" y="42892"/>
                </a:lnTo>
                <a:lnTo>
                  <a:pt x="191214" y="40699"/>
                </a:lnTo>
                <a:lnTo>
                  <a:pt x="190679" y="38507"/>
                </a:lnTo>
                <a:lnTo>
                  <a:pt x="190117" y="36314"/>
                </a:lnTo>
                <a:lnTo>
                  <a:pt x="189555" y="34122"/>
                </a:lnTo>
                <a:lnTo>
                  <a:pt x="188967" y="31930"/>
                </a:lnTo>
                <a:lnTo>
                  <a:pt x="188352" y="29737"/>
                </a:lnTo>
                <a:lnTo>
                  <a:pt x="187710" y="27545"/>
                </a:lnTo>
                <a:lnTo>
                  <a:pt x="187068" y="25352"/>
                </a:lnTo>
                <a:lnTo>
                  <a:pt x="186426" y="23160"/>
                </a:lnTo>
                <a:lnTo>
                  <a:pt x="185730" y="20975"/>
                </a:lnTo>
                <a:lnTo>
                  <a:pt x="185035" y="18783"/>
                </a:lnTo>
                <a:lnTo>
                  <a:pt x="184312" y="16590"/>
                </a:lnTo>
                <a:lnTo>
                  <a:pt x="183590" y="14405"/>
                </a:lnTo>
                <a:lnTo>
                  <a:pt x="182841" y="12213"/>
                </a:lnTo>
                <a:lnTo>
                  <a:pt x="182065" y="10028"/>
                </a:lnTo>
                <a:lnTo>
                  <a:pt x="182012" y="9905"/>
                </a:lnTo>
                <a:lnTo>
                  <a:pt x="181932" y="9789"/>
                </a:lnTo>
                <a:lnTo>
                  <a:pt x="181851" y="9673"/>
                </a:lnTo>
                <a:lnTo>
                  <a:pt x="181718" y="9557"/>
                </a:lnTo>
                <a:lnTo>
                  <a:pt x="181611" y="9449"/>
                </a:lnTo>
                <a:lnTo>
                  <a:pt x="181450" y="9349"/>
                </a:lnTo>
                <a:lnTo>
                  <a:pt x="181290" y="9248"/>
                </a:lnTo>
                <a:lnTo>
                  <a:pt x="181129" y="9156"/>
                </a:lnTo>
                <a:lnTo>
                  <a:pt x="180942" y="9063"/>
                </a:lnTo>
                <a:lnTo>
                  <a:pt x="180728" y="8971"/>
                </a:lnTo>
                <a:lnTo>
                  <a:pt x="180514" y="8886"/>
                </a:lnTo>
                <a:lnTo>
                  <a:pt x="180273" y="8808"/>
                </a:lnTo>
                <a:lnTo>
                  <a:pt x="180032" y="8731"/>
                </a:lnTo>
                <a:lnTo>
                  <a:pt x="179791" y="8662"/>
                </a:lnTo>
                <a:lnTo>
                  <a:pt x="179524" y="8592"/>
                </a:lnTo>
                <a:lnTo>
                  <a:pt x="179256" y="8523"/>
                </a:lnTo>
                <a:lnTo>
                  <a:pt x="178962" y="8461"/>
                </a:lnTo>
                <a:lnTo>
                  <a:pt x="178668" y="8407"/>
                </a:lnTo>
                <a:lnTo>
                  <a:pt x="178079" y="8307"/>
                </a:lnTo>
                <a:lnTo>
                  <a:pt x="177437" y="8214"/>
                </a:lnTo>
                <a:lnTo>
                  <a:pt x="176795" y="8145"/>
                </a:lnTo>
                <a:lnTo>
                  <a:pt x="176127" y="8091"/>
                </a:lnTo>
                <a:lnTo>
                  <a:pt x="175431" y="8052"/>
                </a:lnTo>
                <a:lnTo>
                  <a:pt x="174762" y="8029"/>
                </a:lnTo>
                <a:lnTo>
                  <a:pt x="174067" y="8021"/>
                </a:lnTo>
                <a:lnTo>
                  <a:pt x="173398" y="8021"/>
                </a:lnTo>
                <a:lnTo>
                  <a:pt x="172729" y="8044"/>
                </a:lnTo>
                <a:lnTo>
                  <a:pt x="172061" y="8083"/>
                </a:lnTo>
                <a:lnTo>
                  <a:pt x="171445" y="8137"/>
                </a:lnTo>
                <a:lnTo>
                  <a:pt x="170830" y="8206"/>
                </a:lnTo>
                <a:lnTo>
                  <a:pt x="170536" y="8253"/>
                </a:lnTo>
                <a:lnTo>
                  <a:pt x="170268" y="8299"/>
                </a:lnTo>
                <a:lnTo>
                  <a:pt x="169974" y="8345"/>
                </a:lnTo>
                <a:lnTo>
                  <a:pt x="169733" y="8399"/>
                </a:lnTo>
                <a:lnTo>
                  <a:pt x="169466" y="8453"/>
                </a:lnTo>
                <a:lnTo>
                  <a:pt x="169225" y="8515"/>
                </a:lnTo>
                <a:lnTo>
                  <a:pt x="169011" y="8577"/>
                </a:lnTo>
                <a:lnTo>
                  <a:pt x="168797" y="8646"/>
                </a:lnTo>
                <a:lnTo>
                  <a:pt x="168583" y="8724"/>
                </a:lnTo>
                <a:lnTo>
                  <a:pt x="168396" y="8801"/>
                </a:lnTo>
                <a:lnTo>
                  <a:pt x="168235" y="8878"/>
                </a:lnTo>
                <a:lnTo>
                  <a:pt x="168075" y="8963"/>
                </a:lnTo>
                <a:lnTo>
                  <a:pt x="167914" y="9056"/>
                </a:lnTo>
                <a:lnTo>
                  <a:pt x="167807" y="9148"/>
                </a:lnTo>
                <a:lnTo>
                  <a:pt x="167700" y="9241"/>
                </a:lnTo>
                <a:lnTo>
                  <a:pt x="167593" y="9341"/>
                </a:lnTo>
                <a:lnTo>
                  <a:pt x="167540" y="9449"/>
                </a:lnTo>
                <a:lnTo>
                  <a:pt x="167486" y="9557"/>
                </a:lnTo>
                <a:lnTo>
                  <a:pt x="167459" y="9665"/>
                </a:lnTo>
                <a:lnTo>
                  <a:pt x="167433" y="9781"/>
                </a:lnTo>
                <a:lnTo>
                  <a:pt x="167459" y="9905"/>
                </a:lnTo>
                <a:lnTo>
                  <a:pt x="167486" y="10028"/>
                </a:lnTo>
                <a:lnTo>
                  <a:pt x="168957" y="14320"/>
                </a:lnTo>
                <a:lnTo>
                  <a:pt x="170402" y="18620"/>
                </a:lnTo>
                <a:lnTo>
                  <a:pt x="171820" y="22913"/>
                </a:lnTo>
                <a:lnTo>
                  <a:pt x="173211" y="27213"/>
                </a:lnTo>
                <a:lnTo>
                  <a:pt x="174548" y="31513"/>
                </a:lnTo>
                <a:lnTo>
                  <a:pt x="175859" y="35805"/>
                </a:lnTo>
                <a:lnTo>
                  <a:pt x="177143" y="40105"/>
                </a:lnTo>
                <a:lnTo>
                  <a:pt x="178374" y="44405"/>
                </a:lnTo>
                <a:lnTo>
                  <a:pt x="179577" y="48705"/>
                </a:lnTo>
                <a:lnTo>
                  <a:pt x="180728" y="53013"/>
                </a:lnTo>
                <a:lnTo>
                  <a:pt x="181851" y="57313"/>
                </a:lnTo>
                <a:lnTo>
                  <a:pt x="182921" y="61613"/>
                </a:lnTo>
                <a:lnTo>
                  <a:pt x="183965" y="65920"/>
                </a:lnTo>
                <a:lnTo>
                  <a:pt x="184928" y="70228"/>
                </a:lnTo>
                <a:lnTo>
                  <a:pt x="185864" y="74536"/>
                </a:lnTo>
                <a:lnTo>
                  <a:pt x="186747" y="78843"/>
                </a:lnTo>
                <a:lnTo>
                  <a:pt x="184821" y="78596"/>
                </a:lnTo>
                <a:lnTo>
                  <a:pt x="182921" y="78334"/>
                </a:lnTo>
                <a:lnTo>
                  <a:pt x="180995" y="78071"/>
                </a:lnTo>
                <a:lnTo>
                  <a:pt x="179123" y="77809"/>
                </a:lnTo>
                <a:lnTo>
                  <a:pt x="177223" y="77531"/>
                </a:lnTo>
                <a:lnTo>
                  <a:pt x="175351" y="77253"/>
                </a:lnTo>
                <a:lnTo>
                  <a:pt x="173478" y="76975"/>
                </a:lnTo>
                <a:lnTo>
                  <a:pt x="171606" y="76682"/>
                </a:lnTo>
                <a:lnTo>
                  <a:pt x="169760" y="76388"/>
                </a:lnTo>
                <a:lnTo>
                  <a:pt x="167941" y="76087"/>
                </a:lnTo>
                <a:lnTo>
                  <a:pt x="166095" y="75779"/>
                </a:lnTo>
                <a:lnTo>
                  <a:pt x="164276" y="75470"/>
                </a:lnTo>
                <a:lnTo>
                  <a:pt x="162484" y="75146"/>
                </a:lnTo>
                <a:lnTo>
                  <a:pt x="160665" y="74829"/>
                </a:lnTo>
                <a:lnTo>
                  <a:pt x="158899" y="74497"/>
                </a:lnTo>
                <a:lnTo>
                  <a:pt x="157107" y="74165"/>
                </a:lnTo>
                <a:lnTo>
                  <a:pt x="155341" y="73818"/>
                </a:lnTo>
                <a:lnTo>
                  <a:pt x="153603" y="73478"/>
                </a:lnTo>
                <a:lnTo>
                  <a:pt x="151837" y="73123"/>
                </a:lnTo>
                <a:lnTo>
                  <a:pt x="150125" y="72768"/>
                </a:lnTo>
                <a:lnTo>
                  <a:pt x="148386" y="72405"/>
                </a:lnTo>
                <a:lnTo>
                  <a:pt x="146674" y="72034"/>
                </a:lnTo>
                <a:lnTo>
                  <a:pt x="144989" y="71656"/>
                </a:lnTo>
                <a:lnTo>
                  <a:pt x="143304" y="71278"/>
                </a:lnTo>
                <a:lnTo>
                  <a:pt x="141618" y="70892"/>
                </a:lnTo>
                <a:lnTo>
                  <a:pt x="139960" y="70498"/>
                </a:lnTo>
                <a:lnTo>
                  <a:pt x="138301" y="70097"/>
                </a:lnTo>
                <a:lnTo>
                  <a:pt x="136670" y="69695"/>
                </a:lnTo>
                <a:lnTo>
                  <a:pt x="135038" y="69286"/>
                </a:lnTo>
                <a:lnTo>
                  <a:pt x="133433" y="68869"/>
                </a:lnTo>
                <a:lnTo>
                  <a:pt x="131828" y="68445"/>
                </a:lnTo>
                <a:lnTo>
                  <a:pt x="130223" y="68020"/>
                </a:lnTo>
                <a:lnTo>
                  <a:pt x="130169" y="66098"/>
                </a:lnTo>
                <a:lnTo>
                  <a:pt x="130116" y="64168"/>
                </a:lnTo>
                <a:lnTo>
                  <a:pt x="130009" y="62246"/>
                </a:lnTo>
                <a:lnTo>
                  <a:pt x="129902" y="60316"/>
                </a:lnTo>
                <a:lnTo>
                  <a:pt x="129768" y="58386"/>
                </a:lnTo>
                <a:lnTo>
                  <a:pt x="129607" y="56456"/>
                </a:lnTo>
                <a:lnTo>
                  <a:pt x="129420" y="54526"/>
                </a:lnTo>
                <a:lnTo>
                  <a:pt x="129233" y="52596"/>
                </a:lnTo>
                <a:lnTo>
                  <a:pt x="129019" y="50658"/>
                </a:lnTo>
                <a:lnTo>
                  <a:pt x="128778" y="48728"/>
                </a:lnTo>
                <a:lnTo>
                  <a:pt x="128511" y="46790"/>
                </a:lnTo>
                <a:lnTo>
                  <a:pt x="128243" y="44860"/>
                </a:lnTo>
                <a:lnTo>
                  <a:pt x="127949" y="42923"/>
                </a:lnTo>
                <a:lnTo>
                  <a:pt x="127655" y="40993"/>
                </a:lnTo>
                <a:lnTo>
                  <a:pt x="127307" y="39055"/>
                </a:lnTo>
                <a:lnTo>
                  <a:pt x="126986" y="37117"/>
                </a:lnTo>
                <a:lnTo>
                  <a:pt x="126611" y="35187"/>
                </a:lnTo>
                <a:lnTo>
                  <a:pt x="126237" y="33250"/>
                </a:lnTo>
                <a:lnTo>
                  <a:pt x="125434" y="29382"/>
                </a:lnTo>
                <a:lnTo>
                  <a:pt x="124578" y="25522"/>
                </a:lnTo>
                <a:lnTo>
                  <a:pt x="123669" y="21662"/>
                </a:lnTo>
                <a:lnTo>
                  <a:pt x="122706" y="17810"/>
                </a:lnTo>
                <a:lnTo>
                  <a:pt x="121716" y="13958"/>
                </a:lnTo>
                <a:lnTo>
                  <a:pt x="120646" y="10121"/>
                </a:lnTo>
                <a:lnTo>
                  <a:pt x="119549" y="6284"/>
                </a:lnTo>
                <a:lnTo>
                  <a:pt x="119496" y="6153"/>
                </a:lnTo>
                <a:lnTo>
                  <a:pt x="119442" y="6029"/>
                </a:lnTo>
                <a:lnTo>
                  <a:pt x="119335" y="5906"/>
                </a:lnTo>
                <a:lnTo>
                  <a:pt x="119228" y="5782"/>
                </a:lnTo>
                <a:lnTo>
                  <a:pt x="119094" y="5674"/>
                </a:lnTo>
                <a:lnTo>
                  <a:pt x="118961" y="5558"/>
                </a:lnTo>
                <a:lnTo>
                  <a:pt x="118800" y="5450"/>
                </a:lnTo>
                <a:lnTo>
                  <a:pt x="118613" y="5350"/>
                </a:lnTo>
                <a:lnTo>
                  <a:pt x="118426" y="5250"/>
                </a:lnTo>
                <a:lnTo>
                  <a:pt x="118238" y="5157"/>
                </a:lnTo>
                <a:lnTo>
                  <a:pt x="117998" y="5064"/>
                </a:lnTo>
                <a:lnTo>
                  <a:pt x="117757" y="4979"/>
                </a:lnTo>
                <a:lnTo>
                  <a:pt x="117516" y="4894"/>
                </a:lnTo>
                <a:lnTo>
                  <a:pt x="117275" y="4817"/>
                </a:lnTo>
                <a:lnTo>
                  <a:pt x="116981" y="4748"/>
                </a:lnTo>
                <a:lnTo>
                  <a:pt x="116714" y="4678"/>
                </a:lnTo>
                <a:lnTo>
                  <a:pt x="116419" y="4609"/>
                </a:lnTo>
                <a:lnTo>
                  <a:pt x="116125" y="4547"/>
                </a:lnTo>
                <a:lnTo>
                  <a:pt x="115804" y="4493"/>
                </a:lnTo>
                <a:lnTo>
                  <a:pt x="115483" y="4439"/>
                </a:lnTo>
                <a:lnTo>
                  <a:pt x="114841" y="4339"/>
                </a:lnTo>
                <a:lnTo>
                  <a:pt x="114146" y="4261"/>
                </a:lnTo>
                <a:lnTo>
                  <a:pt x="113450" y="4200"/>
                </a:lnTo>
                <a:lnTo>
                  <a:pt x="112754" y="4161"/>
                </a:lnTo>
                <a:lnTo>
                  <a:pt x="112032" y="4130"/>
                </a:lnTo>
                <a:lnTo>
                  <a:pt x="111310" y="4122"/>
                </a:lnTo>
                <a:lnTo>
                  <a:pt x="110588" y="4130"/>
                </a:lnTo>
                <a:lnTo>
                  <a:pt x="109892" y="4153"/>
                </a:lnTo>
                <a:lnTo>
                  <a:pt x="109197" y="4192"/>
                </a:lnTo>
                <a:lnTo>
                  <a:pt x="108501" y="4246"/>
                </a:lnTo>
                <a:lnTo>
                  <a:pt x="108180" y="4285"/>
                </a:lnTo>
                <a:lnTo>
                  <a:pt x="107859" y="4323"/>
                </a:lnTo>
                <a:lnTo>
                  <a:pt x="107565" y="4370"/>
                </a:lnTo>
                <a:lnTo>
                  <a:pt x="107244" y="4416"/>
                </a:lnTo>
                <a:lnTo>
                  <a:pt x="106950" y="4470"/>
                </a:lnTo>
                <a:lnTo>
                  <a:pt x="106655" y="4524"/>
                </a:lnTo>
                <a:lnTo>
                  <a:pt x="106388" y="4586"/>
                </a:lnTo>
                <a:lnTo>
                  <a:pt x="106120" y="4647"/>
                </a:lnTo>
                <a:lnTo>
                  <a:pt x="105880" y="4717"/>
                </a:lnTo>
                <a:lnTo>
                  <a:pt x="105639" y="4794"/>
                </a:lnTo>
                <a:lnTo>
                  <a:pt x="105398" y="4871"/>
                </a:lnTo>
                <a:lnTo>
                  <a:pt x="105184" y="4956"/>
                </a:lnTo>
                <a:lnTo>
                  <a:pt x="104997" y="5041"/>
                </a:lnTo>
                <a:lnTo>
                  <a:pt x="104810" y="5134"/>
                </a:lnTo>
                <a:lnTo>
                  <a:pt x="104649" y="5226"/>
                </a:lnTo>
                <a:lnTo>
                  <a:pt x="104489" y="5327"/>
                </a:lnTo>
                <a:lnTo>
                  <a:pt x="104355" y="5435"/>
                </a:lnTo>
                <a:lnTo>
                  <a:pt x="104248" y="5543"/>
                </a:lnTo>
                <a:lnTo>
                  <a:pt x="104141" y="5651"/>
                </a:lnTo>
                <a:lnTo>
                  <a:pt x="104061" y="5775"/>
                </a:lnTo>
                <a:lnTo>
                  <a:pt x="104007" y="5890"/>
                </a:lnTo>
                <a:lnTo>
                  <a:pt x="103954" y="6022"/>
                </a:lnTo>
                <a:lnTo>
                  <a:pt x="103954" y="6153"/>
                </a:lnTo>
                <a:lnTo>
                  <a:pt x="103954" y="6284"/>
                </a:lnTo>
                <a:lnTo>
                  <a:pt x="104408" y="9889"/>
                </a:lnTo>
                <a:lnTo>
                  <a:pt x="104890" y="13494"/>
                </a:lnTo>
                <a:lnTo>
                  <a:pt x="105425" y="17107"/>
                </a:lnTo>
                <a:lnTo>
                  <a:pt x="106013" y="20720"/>
                </a:lnTo>
                <a:lnTo>
                  <a:pt x="106629" y="24341"/>
                </a:lnTo>
                <a:lnTo>
                  <a:pt x="107297" y="27962"/>
                </a:lnTo>
                <a:lnTo>
                  <a:pt x="108020" y="31582"/>
                </a:lnTo>
                <a:lnTo>
                  <a:pt x="108795" y="35211"/>
                </a:lnTo>
                <a:lnTo>
                  <a:pt x="109625" y="38831"/>
                </a:lnTo>
                <a:lnTo>
                  <a:pt x="110534" y="42452"/>
                </a:lnTo>
                <a:lnTo>
                  <a:pt x="111470" y="46072"/>
                </a:lnTo>
                <a:lnTo>
                  <a:pt x="111979" y="47879"/>
                </a:lnTo>
                <a:lnTo>
                  <a:pt x="112487" y="49685"/>
                </a:lnTo>
                <a:lnTo>
                  <a:pt x="113022" y="51492"/>
                </a:lnTo>
                <a:lnTo>
                  <a:pt x="113584" y="53298"/>
                </a:lnTo>
                <a:lnTo>
                  <a:pt x="114146" y="55097"/>
                </a:lnTo>
                <a:lnTo>
                  <a:pt x="114707" y="56903"/>
                </a:lnTo>
                <a:lnTo>
                  <a:pt x="115323" y="58702"/>
                </a:lnTo>
                <a:lnTo>
                  <a:pt x="115938" y="60501"/>
                </a:lnTo>
                <a:lnTo>
                  <a:pt x="116580" y="62300"/>
                </a:lnTo>
                <a:lnTo>
                  <a:pt x="117222" y="64098"/>
                </a:lnTo>
                <a:lnTo>
                  <a:pt x="117222" y="64098"/>
                </a:lnTo>
                <a:lnTo>
                  <a:pt x="115323" y="63473"/>
                </a:lnTo>
                <a:lnTo>
                  <a:pt x="113450" y="62840"/>
                </a:lnTo>
                <a:lnTo>
                  <a:pt x="111604" y="62199"/>
                </a:lnTo>
                <a:lnTo>
                  <a:pt x="109785" y="61543"/>
                </a:lnTo>
                <a:lnTo>
                  <a:pt x="107993" y="60887"/>
                </a:lnTo>
                <a:lnTo>
                  <a:pt x="106201" y="60215"/>
                </a:lnTo>
                <a:lnTo>
                  <a:pt x="104462" y="59528"/>
                </a:lnTo>
                <a:lnTo>
                  <a:pt x="102723" y="58833"/>
                </a:lnTo>
                <a:lnTo>
                  <a:pt x="100850" y="58061"/>
                </a:lnTo>
                <a:lnTo>
                  <a:pt x="99031" y="57282"/>
                </a:lnTo>
                <a:lnTo>
                  <a:pt x="97239" y="56494"/>
                </a:lnTo>
                <a:lnTo>
                  <a:pt x="95474" y="55707"/>
                </a:lnTo>
                <a:lnTo>
                  <a:pt x="93735" y="54912"/>
                </a:lnTo>
                <a:lnTo>
                  <a:pt x="92023" y="54109"/>
                </a:lnTo>
                <a:lnTo>
                  <a:pt x="90337" y="53306"/>
                </a:lnTo>
                <a:lnTo>
                  <a:pt x="88679" y="52495"/>
                </a:lnTo>
                <a:lnTo>
                  <a:pt x="87074" y="51677"/>
                </a:lnTo>
                <a:lnTo>
                  <a:pt x="85469" y="50859"/>
                </a:lnTo>
                <a:lnTo>
                  <a:pt x="83917" y="50040"/>
                </a:lnTo>
                <a:lnTo>
                  <a:pt x="82366" y="49214"/>
                </a:lnTo>
                <a:lnTo>
                  <a:pt x="80868" y="48381"/>
                </a:lnTo>
                <a:lnTo>
                  <a:pt x="79370" y="47547"/>
                </a:lnTo>
                <a:lnTo>
                  <a:pt x="77925" y="46705"/>
                </a:lnTo>
                <a:lnTo>
                  <a:pt x="76481" y="45864"/>
                </a:lnTo>
                <a:lnTo>
                  <a:pt x="75090" y="45023"/>
                </a:lnTo>
                <a:lnTo>
                  <a:pt x="73699" y="44173"/>
                </a:lnTo>
                <a:lnTo>
                  <a:pt x="72334" y="43316"/>
                </a:lnTo>
                <a:lnTo>
                  <a:pt x="70997" y="42460"/>
                </a:lnTo>
                <a:lnTo>
                  <a:pt x="69686" y="41603"/>
                </a:lnTo>
                <a:lnTo>
                  <a:pt x="68402" y="40738"/>
                </a:lnTo>
                <a:lnTo>
                  <a:pt x="67145" y="39873"/>
                </a:lnTo>
                <a:lnTo>
                  <a:pt x="65887" y="39001"/>
                </a:lnTo>
                <a:lnTo>
                  <a:pt x="64657" y="38129"/>
                </a:lnTo>
                <a:lnTo>
                  <a:pt x="63453" y="37256"/>
                </a:lnTo>
                <a:lnTo>
                  <a:pt x="62276" y="36376"/>
                </a:lnTo>
                <a:lnTo>
                  <a:pt x="61099" y="35496"/>
                </a:lnTo>
                <a:lnTo>
                  <a:pt x="59949" y="34616"/>
                </a:lnTo>
                <a:lnTo>
                  <a:pt x="58825" y="33728"/>
                </a:lnTo>
                <a:lnTo>
                  <a:pt x="57728" y="32841"/>
                </a:lnTo>
                <a:lnTo>
                  <a:pt x="56632" y="31953"/>
                </a:lnTo>
                <a:lnTo>
                  <a:pt x="55562" y="31057"/>
                </a:lnTo>
                <a:lnTo>
                  <a:pt x="54518" y="30169"/>
                </a:lnTo>
                <a:lnTo>
                  <a:pt x="53475" y="29274"/>
                </a:lnTo>
                <a:lnTo>
                  <a:pt x="52432" y="28378"/>
                </a:lnTo>
                <a:lnTo>
                  <a:pt x="50452" y="26580"/>
                </a:lnTo>
                <a:lnTo>
                  <a:pt x="48500" y="24773"/>
                </a:lnTo>
                <a:lnTo>
                  <a:pt x="46600" y="22959"/>
                </a:lnTo>
                <a:lnTo>
                  <a:pt x="44754" y="21145"/>
                </a:lnTo>
                <a:lnTo>
                  <a:pt x="42962" y="19331"/>
                </a:lnTo>
                <a:lnTo>
                  <a:pt x="41223" y="17509"/>
                </a:lnTo>
                <a:lnTo>
                  <a:pt x="39511" y="15695"/>
                </a:lnTo>
                <a:lnTo>
                  <a:pt x="37826" y="13865"/>
                </a:lnTo>
                <a:lnTo>
                  <a:pt x="36167" y="12043"/>
                </a:lnTo>
                <a:lnTo>
                  <a:pt x="34562" y="10229"/>
                </a:lnTo>
                <a:lnTo>
                  <a:pt x="32957" y="8407"/>
                </a:lnTo>
                <a:lnTo>
                  <a:pt x="31379" y="6585"/>
                </a:lnTo>
                <a:lnTo>
                  <a:pt x="28276" y="2964"/>
                </a:lnTo>
                <a:lnTo>
                  <a:pt x="28035" y="2725"/>
                </a:lnTo>
                <a:lnTo>
                  <a:pt x="27795" y="2501"/>
                </a:lnTo>
                <a:lnTo>
                  <a:pt x="27500" y="2285"/>
                </a:lnTo>
                <a:lnTo>
                  <a:pt x="27179" y="2077"/>
                </a:lnTo>
                <a:lnTo>
                  <a:pt x="26832" y="1884"/>
                </a:lnTo>
                <a:lnTo>
                  <a:pt x="26457" y="1698"/>
                </a:lnTo>
                <a:lnTo>
                  <a:pt x="26056" y="1521"/>
                </a:lnTo>
                <a:lnTo>
                  <a:pt x="25628" y="1351"/>
                </a:lnTo>
                <a:lnTo>
                  <a:pt x="25173" y="1197"/>
                </a:lnTo>
                <a:lnTo>
                  <a:pt x="24691" y="1058"/>
                </a:lnTo>
                <a:lnTo>
                  <a:pt x="24183" y="919"/>
                </a:lnTo>
                <a:lnTo>
                  <a:pt x="23675" y="795"/>
                </a:lnTo>
                <a:lnTo>
                  <a:pt x="23140" y="679"/>
                </a:lnTo>
                <a:lnTo>
                  <a:pt x="22578" y="571"/>
                </a:lnTo>
                <a:lnTo>
                  <a:pt x="22016" y="471"/>
                </a:lnTo>
                <a:lnTo>
                  <a:pt x="21428" y="386"/>
                </a:lnTo>
                <a:lnTo>
                  <a:pt x="20839" y="309"/>
                </a:lnTo>
                <a:lnTo>
                  <a:pt x="20224" y="239"/>
                </a:lnTo>
                <a:lnTo>
                  <a:pt x="19609" y="178"/>
                </a:lnTo>
                <a:lnTo>
                  <a:pt x="18967" y="124"/>
                </a:lnTo>
                <a:lnTo>
                  <a:pt x="18325" y="85"/>
                </a:lnTo>
                <a:lnTo>
                  <a:pt x="17683" y="54"/>
                </a:lnTo>
                <a:lnTo>
                  <a:pt x="17014" y="23"/>
                </a:lnTo>
                <a:lnTo>
                  <a:pt x="16345" y="8"/>
                </a:lnTo>
                <a:lnTo>
                  <a:pt x="1570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6"/>
          <p:cNvSpPr/>
          <p:nvPr/>
        </p:nvSpPr>
        <p:spPr>
          <a:xfrm rot="10800000">
            <a:off x="5504321" y="4515788"/>
            <a:ext cx="798311" cy="533414"/>
          </a:xfrm>
          <a:custGeom>
            <a:rect b="b" l="l" r="r" t="t"/>
            <a:pathLst>
              <a:path extrusionOk="0" h="57854" w="265661">
                <a:moveTo>
                  <a:pt x="6688" y="1"/>
                </a:moveTo>
                <a:lnTo>
                  <a:pt x="6126" y="16"/>
                </a:lnTo>
                <a:lnTo>
                  <a:pt x="5538" y="47"/>
                </a:lnTo>
                <a:lnTo>
                  <a:pt x="4976" y="93"/>
                </a:lnTo>
                <a:lnTo>
                  <a:pt x="4414" y="147"/>
                </a:lnTo>
                <a:lnTo>
                  <a:pt x="3879" y="217"/>
                </a:lnTo>
                <a:lnTo>
                  <a:pt x="3344" y="302"/>
                </a:lnTo>
                <a:lnTo>
                  <a:pt x="2863" y="402"/>
                </a:lnTo>
                <a:lnTo>
                  <a:pt x="2381" y="510"/>
                </a:lnTo>
                <a:lnTo>
                  <a:pt x="1926" y="626"/>
                </a:lnTo>
                <a:lnTo>
                  <a:pt x="1525" y="757"/>
                </a:lnTo>
                <a:lnTo>
                  <a:pt x="1151" y="904"/>
                </a:lnTo>
                <a:lnTo>
                  <a:pt x="830" y="1058"/>
                </a:lnTo>
                <a:lnTo>
                  <a:pt x="562" y="1228"/>
                </a:lnTo>
                <a:lnTo>
                  <a:pt x="428" y="1313"/>
                </a:lnTo>
                <a:lnTo>
                  <a:pt x="321" y="1406"/>
                </a:lnTo>
                <a:lnTo>
                  <a:pt x="241" y="1498"/>
                </a:lnTo>
                <a:lnTo>
                  <a:pt x="161" y="1591"/>
                </a:lnTo>
                <a:lnTo>
                  <a:pt x="107" y="1691"/>
                </a:lnTo>
                <a:lnTo>
                  <a:pt x="54" y="1792"/>
                </a:lnTo>
                <a:lnTo>
                  <a:pt x="27" y="1892"/>
                </a:lnTo>
                <a:lnTo>
                  <a:pt x="27" y="2000"/>
                </a:lnTo>
                <a:lnTo>
                  <a:pt x="0" y="2942"/>
                </a:lnTo>
                <a:lnTo>
                  <a:pt x="27" y="3891"/>
                </a:lnTo>
                <a:lnTo>
                  <a:pt x="81" y="4833"/>
                </a:lnTo>
                <a:lnTo>
                  <a:pt x="188" y="5775"/>
                </a:lnTo>
                <a:lnTo>
                  <a:pt x="321" y="6717"/>
                </a:lnTo>
                <a:lnTo>
                  <a:pt x="482" y="7659"/>
                </a:lnTo>
                <a:lnTo>
                  <a:pt x="696" y="8601"/>
                </a:lnTo>
                <a:lnTo>
                  <a:pt x="910" y="9535"/>
                </a:lnTo>
                <a:lnTo>
                  <a:pt x="1177" y="10476"/>
                </a:lnTo>
                <a:lnTo>
                  <a:pt x="1498" y="11411"/>
                </a:lnTo>
                <a:lnTo>
                  <a:pt x="1819" y="12345"/>
                </a:lnTo>
                <a:lnTo>
                  <a:pt x="2167" y="13279"/>
                </a:lnTo>
                <a:lnTo>
                  <a:pt x="2568" y="14213"/>
                </a:lnTo>
                <a:lnTo>
                  <a:pt x="2996" y="15147"/>
                </a:lnTo>
                <a:lnTo>
                  <a:pt x="3424" y="16081"/>
                </a:lnTo>
                <a:lnTo>
                  <a:pt x="3906" y="17007"/>
                </a:lnTo>
                <a:lnTo>
                  <a:pt x="4414" y="17934"/>
                </a:lnTo>
                <a:lnTo>
                  <a:pt x="4949" y="18868"/>
                </a:lnTo>
                <a:lnTo>
                  <a:pt x="5484" y="19794"/>
                </a:lnTo>
                <a:lnTo>
                  <a:pt x="6073" y="20721"/>
                </a:lnTo>
                <a:lnTo>
                  <a:pt x="6661" y="21647"/>
                </a:lnTo>
                <a:lnTo>
                  <a:pt x="7303" y="22566"/>
                </a:lnTo>
                <a:lnTo>
                  <a:pt x="7945" y="23492"/>
                </a:lnTo>
                <a:lnTo>
                  <a:pt x="8614" y="24411"/>
                </a:lnTo>
                <a:lnTo>
                  <a:pt x="9310" y="25337"/>
                </a:lnTo>
                <a:lnTo>
                  <a:pt x="10005" y="26256"/>
                </a:lnTo>
                <a:lnTo>
                  <a:pt x="10754" y="27175"/>
                </a:lnTo>
                <a:lnTo>
                  <a:pt x="11503" y="28093"/>
                </a:lnTo>
                <a:lnTo>
                  <a:pt x="12252" y="29004"/>
                </a:lnTo>
                <a:lnTo>
                  <a:pt x="13055" y="29923"/>
                </a:lnTo>
                <a:lnTo>
                  <a:pt x="13857" y="30834"/>
                </a:lnTo>
                <a:lnTo>
                  <a:pt x="14660" y="31752"/>
                </a:lnTo>
                <a:lnTo>
                  <a:pt x="14793" y="31868"/>
                </a:lnTo>
                <a:lnTo>
                  <a:pt x="14954" y="31976"/>
                </a:lnTo>
                <a:lnTo>
                  <a:pt x="15114" y="32077"/>
                </a:lnTo>
                <a:lnTo>
                  <a:pt x="15328" y="32177"/>
                </a:lnTo>
                <a:lnTo>
                  <a:pt x="15542" y="32270"/>
                </a:lnTo>
                <a:lnTo>
                  <a:pt x="15783" y="32355"/>
                </a:lnTo>
                <a:lnTo>
                  <a:pt x="16051" y="32432"/>
                </a:lnTo>
                <a:lnTo>
                  <a:pt x="16345" y="32509"/>
                </a:lnTo>
                <a:lnTo>
                  <a:pt x="16639" y="32571"/>
                </a:lnTo>
                <a:lnTo>
                  <a:pt x="16960" y="32640"/>
                </a:lnTo>
                <a:lnTo>
                  <a:pt x="17308" y="32694"/>
                </a:lnTo>
                <a:lnTo>
                  <a:pt x="17656" y="32741"/>
                </a:lnTo>
                <a:lnTo>
                  <a:pt x="18003" y="32787"/>
                </a:lnTo>
                <a:lnTo>
                  <a:pt x="18378" y="32826"/>
                </a:lnTo>
                <a:lnTo>
                  <a:pt x="18752" y="32856"/>
                </a:lnTo>
                <a:lnTo>
                  <a:pt x="19154" y="32887"/>
                </a:lnTo>
                <a:lnTo>
                  <a:pt x="19528" y="32910"/>
                </a:lnTo>
                <a:lnTo>
                  <a:pt x="19929" y="32926"/>
                </a:lnTo>
                <a:lnTo>
                  <a:pt x="20331" y="32934"/>
                </a:lnTo>
                <a:lnTo>
                  <a:pt x="21535" y="32934"/>
                </a:lnTo>
                <a:lnTo>
                  <a:pt x="21936" y="32918"/>
                </a:lnTo>
                <a:lnTo>
                  <a:pt x="22310" y="32903"/>
                </a:lnTo>
                <a:lnTo>
                  <a:pt x="22712" y="32880"/>
                </a:lnTo>
                <a:lnTo>
                  <a:pt x="23086" y="32849"/>
                </a:lnTo>
                <a:lnTo>
                  <a:pt x="23461" y="32818"/>
                </a:lnTo>
                <a:lnTo>
                  <a:pt x="23808" y="32779"/>
                </a:lnTo>
                <a:lnTo>
                  <a:pt x="24156" y="32733"/>
                </a:lnTo>
                <a:lnTo>
                  <a:pt x="24477" y="32679"/>
                </a:lnTo>
                <a:lnTo>
                  <a:pt x="24798" y="32625"/>
                </a:lnTo>
                <a:lnTo>
                  <a:pt x="25119" y="32563"/>
                </a:lnTo>
                <a:lnTo>
                  <a:pt x="29105" y="31722"/>
                </a:lnTo>
                <a:lnTo>
                  <a:pt x="33118" y="30888"/>
                </a:lnTo>
                <a:lnTo>
                  <a:pt x="37157" y="30070"/>
                </a:lnTo>
                <a:lnTo>
                  <a:pt x="41223" y="29267"/>
                </a:lnTo>
                <a:lnTo>
                  <a:pt x="45316" y="28479"/>
                </a:lnTo>
                <a:lnTo>
                  <a:pt x="49435" y="27700"/>
                </a:lnTo>
                <a:lnTo>
                  <a:pt x="53582" y="26935"/>
                </a:lnTo>
                <a:lnTo>
                  <a:pt x="57755" y="26194"/>
                </a:lnTo>
                <a:lnTo>
                  <a:pt x="61955" y="25453"/>
                </a:lnTo>
                <a:lnTo>
                  <a:pt x="66181" y="24735"/>
                </a:lnTo>
                <a:lnTo>
                  <a:pt x="70435" y="24025"/>
                </a:lnTo>
                <a:lnTo>
                  <a:pt x="74715" y="23330"/>
                </a:lnTo>
                <a:lnTo>
                  <a:pt x="79022" y="22651"/>
                </a:lnTo>
                <a:lnTo>
                  <a:pt x="83382" y="21979"/>
                </a:lnTo>
                <a:lnTo>
                  <a:pt x="87742" y="21323"/>
                </a:lnTo>
                <a:lnTo>
                  <a:pt x="92156" y="20682"/>
                </a:lnTo>
                <a:lnTo>
                  <a:pt x="99325" y="33374"/>
                </a:lnTo>
                <a:lnTo>
                  <a:pt x="102910" y="39719"/>
                </a:lnTo>
                <a:lnTo>
                  <a:pt x="106548" y="46065"/>
                </a:lnTo>
                <a:lnTo>
                  <a:pt x="106628" y="46204"/>
                </a:lnTo>
                <a:lnTo>
                  <a:pt x="106762" y="46335"/>
                </a:lnTo>
                <a:lnTo>
                  <a:pt x="106922" y="46467"/>
                </a:lnTo>
                <a:lnTo>
                  <a:pt x="107083" y="46590"/>
                </a:lnTo>
                <a:lnTo>
                  <a:pt x="107270" y="46706"/>
                </a:lnTo>
                <a:lnTo>
                  <a:pt x="107484" y="46814"/>
                </a:lnTo>
                <a:lnTo>
                  <a:pt x="107725" y="46922"/>
                </a:lnTo>
                <a:lnTo>
                  <a:pt x="107992" y="47022"/>
                </a:lnTo>
                <a:lnTo>
                  <a:pt x="108287" y="47123"/>
                </a:lnTo>
                <a:lnTo>
                  <a:pt x="108581" y="47208"/>
                </a:lnTo>
                <a:lnTo>
                  <a:pt x="108875" y="47293"/>
                </a:lnTo>
                <a:lnTo>
                  <a:pt x="109223" y="47370"/>
                </a:lnTo>
                <a:lnTo>
                  <a:pt x="109571" y="47439"/>
                </a:lnTo>
                <a:lnTo>
                  <a:pt x="109919" y="47501"/>
                </a:lnTo>
                <a:lnTo>
                  <a:pt x="110293" y="47563"/>
                </a:lnTo>
                <a:lnTo>
                  <a:pt x="110668" y="47609"/>
                </a:lnTo>
                <a:lnTo>
                  <a:pt x="111069" y="47655"/>
                </a:lnTo>
                <a:lnTo>
                  <a:pt x="111470" y="47694"/>
                </a:lnTo>
                <a:lnTo>
                  <a:pt x="111871" y="47717"/>
                </a:lnTo>
                <a:lnTo>
                  <a:pt x="112273" y="47740"/>
                </a:lnTo>
                <a:lnTo>
                  <a:pt x="112701" y="47756"/>
                </a:lnTo>
                <a:lnTo>
                  <a:pt x="113129" y="47764"/>
                </a:lnTo>
                <a:lnTo>
                  <a:pt x="113557" y="47764"/>
                </a:lnTo>
                <a:lnTo>
                  <a:pt x="113985" y="47756"/>
                </a:lnTo>
                <a:lnTo>
                  <a:pt x="114413" y="47740"/>
                </a:lnTo>
                <a:lnTo>
                  <a:pt x="114841" y="47717"/>
                </a:lnTo>
                <a:lnTo>
                  <a:pt x="115269" y="47679"/>
                </a:lnTo>
                <a:lnTo>
                  <a:pt x="115697" y="47640"/>
                </a:lnTo>
                <a:lnTo>
                  <a:pt x="116125" y="47586"/>
                </a:lnTo>
                <a:lnTo>
                  <a:pt x="116553" y="47532"/>
                </a:lnTo>
                <a:lnTo>
                  <a:pt x="116954" y="47462"/>
                </a:lnTo>
                <a:lnTo>
                  <a:pt x="117382" y="47385"/>
                </a:lnTo>
                <a:lnTo>
                  <a:pt x="133807" y="44097"/>
                </a:lnTo>
                <a:lnTo>
                  <a:pt x="150232" y="40800"/>
                </a:lnTo>
                <a:lnTo>
                  <a:pt x="166657" y="37496"/>
                </a:lnTo>
                <a:lnTo>
                  <a:pt x="174842" y="35836"/>
                </a:lnTo>
                <a:lnTo>
                  <a:pt x="183001" y="34177"/>
                </a:lnTo>
                <a:lnTo>
                  <a:pt x="183590" y="35574"/>
                </a:lnTo>
                <a:lnTo>
                  <a:pt x="184178" y="36971"/>
                </a:lnTo>
                <a:lnTo>
                  <a:pt x="184793" y="38361"/>
                </a:lnTo>
                <a:lnTo>
                  <a:pt x="185462" y="39750"/>
                </a:lnTo>
                <a:lnTo>
                  <a:pt x="186131" y="41148"/>
                </a:lnTo>
                <a:lnTo>
                  <a:pt x="186827" y="42537"/>
                </a:lnTo>
                <a:lnTo>
                  <a:pt x="187576" y="43919"/>
                </a:lnTo>
                <a:lnTo>
                  <a:pt x="188325" y="45309"/>
                </a:lnTo>
                <a:lnTo>
                  <a:pt x="189127" y="46690"/>
                </a:lnTo>
                <a:lnTo>
                  <a:pt x="189930" y="48080"/>
                </a:lnTo>
                <a:lnTo>
                  <a:pt x="190786" y="49462"/>
                </a:lnTo>
                <a:lnTo>
                  <a:pt x="191668" y="50844"/>
                </a:lnTo>
                <a:lnTo>
                  <a:pt x="192578" y="52226"/>
                </a:lnTo>
                <a:lnTo>
                  <a:pt x="193514" y="53608"/>
                </a:lnTo>
                <a:lnTo>
                  <a:pt x="194477" y="54982"/>
                </a:lnTo>
                <a:lnTo>
                  <a:pt x="195494" y="56364"/>
                </a:lnTo>
                <a:lnTo>
                  <a:pt x="195601" y="56487"/>
                </a:lnTo>
                <a:lnTo>
                  <a:pt x="195708" y="56611"/>
                </a:lnTo>
                <a:lnTo>
                  <a:pt x="195868" y="56726"/>
                </a:lnTo>
                <a:lnTo>
                  <a:pt x="196029" y="56834"/>
                </a:lnTo>
                <a:lnTo>
                  <a:pt x="196216" y="56935"/>
                </a:lnTo>
                <a:lnTo>
                  <a:pt x="196403" y="57035"/>
                </a:lnTo>
                <a:lnTo>
                  <a:pt x="196617" y="57136"/>
                </a:lnTo>
                <a:lnTo>
                  <a:pt x="196858" y="57220"/>
                </a:lnTo>
                <a:lnTo>
                  <a:pt x="197099" y="57305"/>
                </a:lnTo>
                <a:lnTo>
                  <a:pt x="197366" y="57383"/>
                </a:lnTo>
                <a:lnTo>
                  <a:pt x="197634" y="57452"/>
                </a:lnTo>
                <a:lnTo>
                  <a:pt x="197901" y="57522"/>
                </a:lnTo>
                <a:lnTo>
                  <a:pt x="198196" y="57583"/>
                </a:lnTo>
                <a:lnTo>
                  <a:pt x="198517" y="57637"/>
                </a:lnTo>
                <a:lnTo>
                  <a:pt x="198838" y="57684"/>
                </a:lnTo>
                <a:lnTo>
                  <a:pt x="199159" y="57730"/>
                </a:lnTo>
                <a:lnTo>
                  <a:pt x="199506" y="57769"/>
                </a:lnTo>
                <a:lnTo>
                  <a:pt x="199854" y="57792"/>
                </a:lnTo>
                <a:lnTo>
                  <a:pt x="200202" y="57823"/>
                </a:lnTo>
                <a:lnTo>
                  <a:pt x="200550" y="57838"/>
                </a:lnTo>
                <a:lnTo>
                  <a:pt x="200924" y="57846"/>
                </a:lnTo>
                <a:lnTo>
                  <a:pt x="201299" y="57853"/>
                </a:lnTo>
                <a:lnTo>
                  <a:pt x="201673" y="57853"/>
                </a:lnTo>
                <a:lnTo>
                  <a:pt x="202048" y="57846"/>
                </a:lnTo>
                <a:lnTo>
                  <a:pt x="202422" y="57830"/>
                </a:lnTo>
                <a:lnTo>
                  <a:pt x="202823" y="57807"/>
                </a:lnTo>
                <a:lnTo>
                  <a:pt x="203198" y="57784"/>
                </a:lnTo>
                <a:lnTo>
                  <a:pt x="203599" y="57745"/>
                </a:lnTo>
                <a:lnTo>
                  <a:pt x="203974" y="57707"/>
                </a:lnTo>
                <a:lnTo>
                  <a:pt x="204375" y="57653"/>
                </a:lnTo>
                <a:lnTo>
                  <a:pt x="204749" y="57599"/>
                </a:lnTo>
                <a:lnTo>
                  <a:pt x="205124" y="57537"/>
                </a:lnTo>
                <a:lnTo>
                  <a:pt x="209083" y="56834"/>
                </a:lnTo>
                <a:lnTo>
                  <a:pt x="213015" y="56124"/>
                </a:lnTo>
                <a:lnTo>
                  <a:pt x="216894" y="55406"/>
                </a:lnTo>
                <a:lnTo>
                  <a:pt x="220746" y="54673"/>
                </a:lnTo>
                <a:lnTo>
                  <a:pt x="224572" y="53932"/>
                </a:lnTo>
                <a:lnTo>
                  <a:pt x="228343" y="53175"/>
                </a:lnTo>
                <a:lnTo>
                  <a:pt x="232089" y="52411"/>
                </a:lnTo>
                <a:lnTo>
                  <a:pt x="235780" y="51631"/>
                </a:lnTo>
                <a:lnTo>
                  <a:pt x="239445" y="50836"/>
                </a:lnTo>
                <a:lnTo>
                  <a:pt x="243083" y="50025"/>
                </a:lnTo>
                <a:lnTo>
                  <a:pt x="246694" y="49207"/>
                </a:lnTo>
                <a:lnTo>
                  <a:pt x="250252" y="48366"/>
                </a:lnTo>
                <a:lnTo>
                  <a:pt x="253783" y="47517"/>
                </a:lnTo>
                <a:lnTo>
                  <a:pt x="255549" y="47084"/>
                </a:lnTo>
                <a:lnTo>
                  <a:pt x="257288" y="46644"/>
                </a:lnTo>
                <a:lnTo>
                  <a:pt x="259026" y="46204"/>
                </a:lnTo>
                <a:lnTo>
                  <a:pt x="260765" y="45756"/>
                </a:lnTo>
                <a:lnTo>
                  <a:pt x="262477" y="45309"/>
                </a:lnTo>
                <a:lnTo>
                  <a:pt x="264189" y="44853"/>
                </a:lnTo>
                <a:lnTo>
                  <a:pt x="264537" y="44753"/>
                </a:lnTo>
                <a:lnTo>
                  <a:pt x="264831" y="44652"/>
                </a:lnTo>
                <a:lnTo>
                  <a:pt x="265072" y="44544"/>
                </a:lnTo>
                <a:lnTo>
                  <a:pt x="265286" y="44429"/>
                </a:lnTo>
                <a:lnTo>
                  <a:pt x="265447" y="44313"/>
                </a:lnTo>
                <a:lnTo>
                  <a:pt x="265554" y="44197"/>
                </a:lnTo>
                <a:lnTo>
                  <a:pt x="265634" y="44081"/>
                </a:lnTo>
                <a:lnTo>
                  <a:pt x="265661" y="43965"/>
                </a:lnTo>
                <a:lnTo>
                  <a:pt x="265661" y="43850"/>
                </a:lnTo>
                <a:lnTo>
                  <a:pt x="265634" y="43734"/>
                </a:lnTo>
                <a:lnTo>
                  <a:pt x="265554" y="43626"/>
                </a:lnTo>
                <a:lnTo>
                  <a:pt x="265447" y="43510"/>
                </a:lnTo>
                <a:lnTo>
                  <a:pt x="265313" y="43402"/>
                </a:lnTo>
                <a:lnTo>
                  <a:pt x="265152" y="43301"/>
                </a:lnTo>
                <a:lnTo>
                  <a:pt x="264965" y="43201"/>
                </a:lnTo>
                <a:lnTo>
                  <a:pt x="264751" y="43108"/>
                </a:lnTo>
                <a:lnTo>
                  <a:pt x="264510" y="43024"/>
                </a:lnTo>
                <a:lnTo>
                  <a:pt x="264243" y="42939"/>
                </a:lnTo>
                <a:lnTo>
                  <a:pt x="263949" y="42869"/>
                </a:lnTo>
                <a:lnTo>
                  <a:pt x="263628" y="42800"/>
                </a:lnTo>
                <a:lnTo>
                  <a:pt x="263307" y="42746"/>
                </a:lnTo>
                <a:lnTo>
                  <a:pt x="262986" y="42699"/>
                </a:lnTo>
                <a:lnTo>
                  <a:pt x="262611" y="42661"/>
                </a:lnTo>
                <a:lnTo>
                  <a:pt x="262263" y="42638"/>
                </a:lnTo>
                <a:lnTo>
                  <a:pt x="261862" y="42622"/>
                </a:lnTo>
                <a:lnTo>
                  <a:pt x="261487" y="42622"/>
                </a:lnTo>
                <a:lnTo>
                  <a:pt x="261086" y="42630"/>
                </a:lnTo>
                <a:lnTo>
                  <a:pt x="260685" y="42653"/>
                </a:lnTo>
                <a:lnTo>
                  <a:pt x="260284" y="42692"/>
                </a:lnTo>
                <a:lnTo>
                  <a:pt x="259856" y="42746"/>
                </a:lnTo>
                <a:lnTo>
                  <a:pt x="259454" y="42815"/>
                </a:lnTo>
                <a:lnTo>
                  <a:pt x="259026" y="42900"/>
                </a:lnTo>
                <a:lnTo>
                  <a:pt x="255843" y="43626"/>
                </a:lnTo>
                <a:lnTo>
                  <a:pt x="252606" y="44336"/>
                </a:lnTo>
                <a:lnTo>
                  <a:pt x="249396" y="45038"/>
                </a:lnTo>
                <a:lnTo>
                  <a:pt x="246159" y="45741"/>
                </a:lnTo>
                <a:lnTo>
                  <a:pt x="242896" y="46428"/>
                </a:lnTo>
                <a:lnTo>
                  <a:pt x="239632" y="47107"/>
                </a:lnTo>
                <a:lnTo>
                  <a:pt x="236342" y="47779"/>
                </a:lnTo>
                <a:lnTo>
                  <a:pt x="233052" y="48435"/>
                </a:lnTo>
                <a:lnTo>
                  <a:pt x="229708" y="49091"/>
                </a:lnTo>
                <a:lnTo>
                  <a:pt x="226391" y="49740"/>
                </a:lnTo>
                <a:lnTo>
                  <a:pt x="223020" y="50373"/>
                </a:lnTo>
                <a:lnTo>
                  <a:pt x="219623" y="50998"/>
                </a:lnTo>
                <a:lnTo>
                  <a:pt x="216225" y="51616"/>
                </a:lnTo>
                <a:lnTo>
                  <a:pt x="212775" y="52226"/>
                </a:lnTo>
                <a:lnTo>
                  <a:pt x="209297" y="52828"/>
                </a:lnTo>
                <a:lnTo>
                  <a:pt x="205819" y="53422"/>
                </a:lnTo>
                <a:lnTo>
                  <a:pt x="204883" y="52010"/>
                </a:lnTo>
                <a:lnTo>
                  <a:pt x="203974" y="50597"/>
                </a:lnTo>
                <a:lnTo>
                  <a:pt x="203118" y="49192"/>
                </a:lnTo>
                <a:lnTo>
                  <a:pt x="202262" y="47779"/>
                </a:lnTo>
                <a:lnTo>
                  <a:pt x="201432" y="46366"/>
                </a:lnTo>
                <a:lnTo>
                  <a:pt x="200630" y="44954"/>
                </a:lnTo>
                <a:lnTo>
                  <a:pt x="199881" y="43533"/>
                </a:lnTo>
                <a:lnTo>
                  <a:pt x="199132" y="42120"/>
                </a:lnTo>
                <a:lnTo>
                  <a:pt x="198410" y="40700"/>
                </a:lnTo>
                <a:lnTo>
                  <a:pt x="197741" y="39279"/>
                </a:lnTo>
                <a:lnTo>
                  <a:pt x="197072" y="37859"/>
                </a:lnTo>
                <a:lnTo>
                  <a:pt x="196457" y="36438"/>
                </a:lnTo>
                <a:lnTo>
                  <a:pt x="195841" y="35018"/>
                </a:lnTo>
                <a:lnTo>
                  <a:pt x="195280" y="33590"/>
                </a:lnTo>
                <a:lnTo>
                  <a:pt x="194745" y="32162"/>
                </a:lnTo>
                <a:lnTo>
                  <a:pt x="194236" y="30733"/>
                </a:lnTo>
                <a:lnTo>
                  <a:pt x="194183" y="30602"/>
                </a:lnTo>
                <a:lnTo>
                  <a:pt x="194076" y="30479"/>
                </a:lnTo>
                <a:lnTo>
                  <a:pt x="193969" y="30355"/>
                </a:lnTo>
                <a:lnTo>
                  <a:pt x="193835" y="30239"/>
                </a:lnTo>
                <a:lnTo>
                  <a:pt x="193648" y="30131"/>
                </a:lnTo>
                <a:lnTo>
                  <a:pt x="193461" y="30023"/>
                </a:lnTo>
                <a:lnTo>
                  <a:pt x="193247" y="29923"/>
                </a:lnTo>
                <a:lnTo>
                  <a:pt x="193006" y="29830"/>
                </a:lnTo>
                <a:lnTo>
                  <a:pt x="192738" y="29745"/>
                </a:lnTo>
                <a:lnTo>
                  <a:pt x="192471" y="29668"/>
                </a:lnTo>
                <a:lnTo>
                  <a:pt x="192177" y="29591"/>
                </a:lnTo>
                <a:lnTo>
                  <a:pt x="191856" y="29521"/>
                </a:lnTo>
                <a:lnTo>
                  <a:pt x="191535" y="29460"/>
                </a:lnTo>
                <a:lnTo>
                  <a:pt x="191187" y="29406"/>
                </a:lnTo>
                <a:lnTo>
                  <a:pt x="190839" y="29352"/>
                </a:lnTo>
                <a:lnTo>
                  <a:pt x="190491" y="29313"/>
                </a:lnTo>
                <a:lnTo>
                  <a:pt x="190117" y="29274"/>
                </a:lnTo>
                <a:lnTo>
                  <a:pt x="189716" y="29244"/>
                </a:lnTo>
                <a:lnTo>
                  <a:pt x="189341" y="29220"/>
                </a:lnTo>
                <a:lnTo>
                  <a:pt x="188940" y="29197"/>
                </a:lnTo>
                <a:lnTo>
                  <a:pt x="188539" y="29189"/>
                </a:lnTo>
                <a:lnTo>
                  <a:pt x="188137" y="29182"/>
                </a:lnTo>
                <a:lnTo>
                  <a:pt x="187736" y="29182"/>
                </a:lnTo>
                <a:lnTo>
                  <a:pt x="187335" y="29189"/>
                </a:lnTo>
                <a:lnTo>
                  <a:pt x="186934" y="29205"/>
                </a:lnTo>
                <a:lnTo>
                  <a:pt x="186532" y="29228"/>
                </a:lnTo>
                <a:lnTo>
                  <a:pt x="186131" y="29259"/>
                </a:lnTo>
                <a:lnTo>
                  <a:pt x="185730" y="29298"/>
                </a:lnTo>
                <a:lnTo>
                  <a:pt x="185355" y="29344"/>
                </a:lnTo>
                <a:lnTo>
                  <a:pt x="184954" y="29390"/>
                </a:lnTo>
                <a:lnTo>
                  <a:pt x="184579" y="29452"/>
                </a:lnTo>
                <a:lnTo>
                  <a:pt x="184232" y="29514"/>
                </a:lnTo>
                <a:lnTo>
                  <a:pt x="175939" y="31119"/>
                </a:lnTo>
                <a:lnTo>
                  <a:pt x="167673" y="32725"/>
                </a:lnTo>
                <a:lnTo>
                  <a:pt x="159407" y="34346"/>
                </a:lnTo>
                <a:lnTo>
                  <a:pt x="151168" y="35968"/>
                </a:lnTo>
                <a:lnTo>
                  <a:pt x="134690" y="39218"/>
                </a:lnTo>
                <a:lnTo>
                  <a:pt x="118238" y="42475"/>
                </a:lnTo>
                <a:lnTo>
                  <a:pt x="114734" y="36230"/>
                </a:lnTo>
                <a:lnTo>
                  <a:pt x="111203" y="29977"/>
                </a:lnTo>
                <a:lnTo>
                  <a:pt x="104140" y="17478"/>
                </a:lnTo>
                <a:lnTo>
                  <a:pt x="104060" y="17370"/>
                </a:lnTo>
                <a:lnTo>
                  <a:pt x="103953" y="17262"/>
                </a:lnTo>
                <a:lnTo>
                  <a:pt x="103846" y="17154"/>
                </a:lnTo>
                <a:lnTo>
                  <a:pt x="103712" y="17046"/>
                </a:lnTo>
                <a:lnTo>
                  <a:pt x="103552" y="16946"/>
                </a:lnTo>
                <a:lnTo>
                  <a:pt x="103365" y="16845"/>
                </a:lnTo>
                <a:lnTo>
                  <a:pt x="103177" y="16745"/>
                </a:lnTo>
                <a:lnTo>
                  <a:pt x="102963" y="16652"/>
                </a:lnTo>
                <a:lnTo>
                  <a:pt x="102749" y="16560"/>
                </a:lnTo>
                <a:lnTo>
                  <a:pt x="102509" y="16467"/>
                </a:lnTo>
                <a:lnTo>
                  <a:pt x="102241" y="16382"/>
                </a:lnTo>
                <a:lnTo>
                  <a:pt x="101974" y="16305"/>
                </a:lnTo>
                <a:lnTo>
                  <a:pt x="101679" y="16228"/>
                </a:lnTo>
                <a:lnTo>
                  <a:pt x="101385" y="16158"/>
                </a:lnTo>
                <a:lnTo>
                  <a:pt x="101091" y="16089"/>
                </a:lnTo>
                <a:lnTo>
                  <a:pt x="100770" y="16027"/>
                </a:lnTo>
                <a:lnTo>
                  <a:pt x="100422" y="15973"/>
                </a:lnTo>
                <a:lnTo>
                  <a:pt x="100101" y="15919"/>
                </a:lnTo>
                <a:lnTo>
                  <a:pt x="99753" y="15873"/>
                </a:lnTo>
                <a:lnTo>
                  <a:pt x="99379" y="15834"/>
                </a:lnTo>
                <a:lnTo>
                  <a:pt x="99031" y="15803"/>
                </a:lnTo>
                <a:lnTo>
                  <a:pt x="98657" y="15772"/>
                </a:lnTo>
                <a:lnTo>
                  <a:pt x="98282" y="15749"/>
                </a:lnTo>
                <a:lnTo>
                  <a:pt x="97908" y="15741"/>
                </a:lnTo>
                <a:lnTo>
                  <a:pt x="97506" y="15734"/>
                </a:lnTo>
                <a:lnTo>
                  <a:pt x="97132" y="15734"/>
                </a:lnTo>
                <a:lnTo>
                  <a:pt x="96730" y="15741"/>
                </a:lnTo>
                <a:lnTo>
                  <a:pt x="96356" y="15757"/>
                </a:lnTo>
                <a:lnTo>
                  <a:pt x="95955" y="15780"/>
                </a:lnTo>
                <a:lnTo>
                  <a:pt x="95553" y="15811"/>
                </a:lnTo>
                <a:lnTo>
                  <a:pt x="95179" y="15849"/>
                </a:lnTo>
                <a:lnTo>
                  <a:pt x="94778" y="15904"/>
                </a:lnTo>
                <a:lnTo>
                  <a:pt x="90203" y="16537"/>
                </a:lnTo>
                <a:lnTo>
                  <a:pt x="85656" y="17193"/>
                </a:lnTo>
                <a:lnTo>
                  <a:pt x="81135" y="17857"/>
                </a:lnTo>
                <a:lnTo>
                  <a:pt x="76641" y="18536"/>
                </a:lnTo>
                <a:lnTo>
                  <a:pt x="72200" y="19231"/>
                </a:lnTo>
                <a:lnTo>
                  <a:pt x="67786" y="19933"/>
                </a:lnTo>
                <a:lnTo>
                  <a:pt x="63399" y="20651"/>
                </a:lnTo>
                <a:lnTo>
                  <a:pt x="59039" y="21385"/>
                </a:lnTo>
                <a:lnTo>
                  <a:pt x="54705" y="22133"/>
                </a:lnTo>
                <a:lnTo>
                  <a:pt x="50425" y="22890"/>
                </a:lnTo>
                <a:lnTo>
                  <a:pt x="46145" y="23662"/>
                </a:lnTo>
                <a:lnTo>
                  <a:pt x="41892" y="24449"/>
                </a:lnTo>
                <a:lnTo>
                  <a:pt x="37692" y="25252"/>
                </a:lnTo>
                <a:lnTo>
                  <a:pt x="33492" y="26063"/>
                </a:lnTo>
                <a:lnTo>
                  <a:pt x="29319" y="26897"/>
                </a:lnTo>
                <a:lnTo>
                  <a:pt x="25173" y="27738"/>
                </a:lnTo>
                <a:lnTo>
                  <a:pt x="24531" y="26928"/>
                </a:lnTo>
                <a:lnTo>
                  <a:pt x="23889" y="26109"/>
                </a:lnTo>
                <a:lnTo>
                  <a:pt x="23273" y="25299"/>
                </a:lnTo>
                <a:lnTo>
                  <a:pt x="22685" y="24488"/>
                </a:lnTo>
                <a:lnTo>
                  <a:pt x="22123" y="23677"/>
                </a:lnTo>
                <a:lnTo>
                  <a:pt x="21588" y="22867"/>
                </a:lnTo>
                <a:lnTo>
                  <a:pt x="21053" y="22056"/>
                </a:lnTo>
                <a:lnTo>
                  <a:pt x="20545" y="21246"/>
                </a:lnTo>
                <a:lnTo>
                  <a:pt x="20063" y="20435"/>
                </a:lnTo>
                <a:lnTo>
                  <a:pt x="19582" y="19617"/>
                </a:lnTo>
                <a:lnTo>
                  <a:pt x="19127" y="18806"/>
                </a:lnTo>
                <a:lnTo>
                  <a:pt x="18699" y="17996"/>
                </a:lnTo>
                <a:lnTo>
                  <a:pt x="17870" y="16367"/>
                </a:lnTo>
                <a:lnTo>
                  <a:pt x="17094" y="14738"/>
                </a:lnTo>
                <a:lnTo>
                  <a:pt x="16398" y="13109"/>
                </a:lnTo>
                <a:lnTo>
                  <a:pt x="15730" y="11472"/>
                </a:lnTo>
                <a:lnTo>
                  <a:pt x="15114" y="9828"/>
                </a:lnTo>
                <a:lnTo>
                  <a:pt x="14553" y="8184"/>
                </a:lnTo>
                <a:lnTo>
                  <a:pt x="14018" y="6539"/>
                </a:lnTo>
                <a:lnTo>
                  <a:pt x="13536" y="4880"/>
                </a:lnTo>
                <a:lnTo>
                  <a:pt x="13055" y="3220"/>
                </a:lnTo>
                <a:lnTo>
                  <a:pt x="12627" y="1552"/>
                </a:lnTo>
                <a:lnTo>
                  <a:pt x="12573" y="1444"/>
                </a:lnTo>
                <a:lnTo>
                  <a:pt x="12520" y="1336"/>
                </a:lnTo>
                <a:lnTo>
                  <a:pt x="12466" y="1236"/>
                </a:lnTo>
                <a:lnTo>
                  <a:pt x="12386" y="1135"/>
                </a:lnTo>
                <a:lnTo>
                  <a:pt x="12279" y="1043"/>
                </a:lnTo>
                <a:lnTo>
                  <a:pt x="12172" y="958"/>
                </a:lnTo>
                <a:lnTo>
                  <a:pt x="12038" y="865"/>
                </a:lnTo>
                <a:lnTo>
                  <a:pt x="11904" y="788"/>
                </a:lnTo>
                <a:lnTo>
                  <a:pt x="11744" y="711"/>
                </a:lnTo>
                <a:lnTo>
                  <a:pt x="11583" y="641"/>
                </a:lnTo>
                <a:lnTo>
                  <a:pt x="11423" y="572"/>
                </a:lnTo>
                <a:lnTo>
                  <a:pt x="11236" y="502"/>
                </a:lnTo>
                <a:lnTo>
                  <a:pt x="11048" y="441"/>
                </a:lnTo>
                <a:lnTo>
                  <a:pt x="10834" y="387"/>
                </a:lnTo>
                <a:lnTo>
                  <a:pt x="10620" y="332"/>
                </a:lnTo>
                <a:lnTo>
                  <a:pt x="10406" y="286"/>
                </a:lnTo>
                <a:lnTo>
                  <a:pt x="9925" y="201"/>
                </a:lnTo>
                <a:lnTo>
                  <a:pt x="9443" y="132"/>
                </a:lnTo>
                <a:lnTo>
                  <a:pt x="8908" y="78"/>
                </a:lnTo>
                <a:lnTo>
                  <a:pt x="8373" y="31"/>
                </a:lnTo>
                <a:lnTo>
                  <a:pt x="7838" y="8"/>
                </a:lnTo>
                <a:lnTo>
                  <a:pt x="72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6"/>
          <p:cNvSpPr/>
          <p:nvPr/>
        </p:nvSpPr>
        <p:spPr>
          <a:xfrm rot="10800000">
            <a:off x="7895333" y="4417750"/>
            <a:ext cx="591942" cy="545250"/>
          </a:xfrm>
          <a:custGeom>
            <a:rect b="b" l="l" r="r" t="t"/>
            <a:pathLst>
              <a:path extrusionOk="0" h="38554" w="128404">
                <a:moveTo>
                  <a:pt x="51281" y="2779"/>
                </a:moveTo>
                <a:lnTo>
                  <a:pt x="55321" y="3852"/>
                </a:lnTo>
                <a:lnTo>
                  <a:pt x="59387" y="4918"/>
                </a:lnTo>
                <a:lnTo>
                  <a:pt x="63533" y="5975"/>
                </a:lnTo>
                <a:lnTo>
                  <a:pt x="65646" y="6500"/>
                </a:lnTo>
                <a:lnTo>
                  <a:pt x="67733" y="7025"/>
                </a:lnTo>
                <a:lnTo>
                  <a:pt x="69873" y="7542"/>
                </a:lnTo>
                <a:lnTo>
                  <a:pt x="71986" y="8060"/>
                </a:lnTo>
                <a:lnTo>
                  <a:pt x="74126" y="8569"/>
                </a:lnTo>
                <a:lnTo>
                  <a:pt x="76293" y="9079"/>
                </a:lnTo>
                <a:lnTo>
                  <a:pt x="78460" y="9581"/>
                </a:lnTo>
                <a:lnTo>
                  <a:pt x="80653" y="10082"/>
                </a:lnTo>
                <a:lnTo>
                  <a:pt x="82847" y="10576"/>
                </a:lnTo>
                <a:lnTo>
                  <a:pt x="85067" y="11063"/>
                </a:lnTo>
                <a:lnTo>
                  <a:pt x="87288" y="11549"/>
                </a:lnTo>
                <a:lnTo>
                  <a:pt x="89508" y="12028"/>
                </a:lnTo>
                <a:lnTo>
                  <a:pt x="91755" y="12506"/>
                </a:lnTo>
                <a:lnTo>
                  <a:pt x="94029" y="12977"/>
                </a:lnTo>
                <a:lnTo>
                  <a:pt x="96276" y="13440"/>
                </a:lnTo>
                <a:lnTo>
                  <a:pt x="98576" y="13896"/>
                </a:lnTo>
                <a:lnTo>
                  <a:pt x="100850" y="14351"/>
                </a:lnTo>
                <a:lnTo>
                  <a:pt x="103151" y="14799"/>
                </a:lnTo>
                <a:lnTo>
                  <a:pt x="105478" y="15231"/>
                </a:lnTo>
                <a:lnTo>
                  <a:pt x="107805" y="15664"/>
                </a:lnTo>
                <a:lnTo>
                  <a:pt x="110133" y="16088"/>
                </a:lnTo>
                <a:lnTo>
                  <a:pt x="112487" y="16513"/>
                </a:lnTo>
                <a:lnTo>
                  <a:pt x="114841" y="16922"/>
                </a:lnTo>
                <a:lnTo>
                  <a:pt x="117195" y="17324"/>
                </a:lnTo>
                <a:lnTo>
                  <a:pt x="119576" y="17717"/>
                </a:lnTo>
                <a:lnTo>
                  <a:pt x="121956" y="18103"/>
                </a:lnTo>
                <a:lnTo>
                  <a:pt x="115028" y="19084"/>
                </a:lnTo>
                <a:lnTo>
                  <a:pt x="108100" y="20072"/>
                </a:lnTo>
                <a:lnTo>
                  <a:pt x="101198" y="21068"/>
                </a:lnTo>
                <a:lnTo>
                  <a:pt x="94323" y="22079"/>
                </a:lnTo>
                <a:lnTo>
                  <a:pt x="87448" y="23090"/>
                </a:lnTo>
                <a:lnTo>
                  <a:pt x="80573" y="24117"/>
                </a:lnTo>
                <a:lnTo>
                  <a:pt x="73725" y="25144"/>
                </a:lnTo>
                <a:lnTo>
                  <a:pt x="66904" y="26178"/>
                </a:lnTo>
                <a:lnTo>
                  <a:pt x="60056" y="27220"/>
                </a:lnTo>
                <a:lnTo>
                  <a:pt x="53234" y="28263"/>
                </a:lnTo>
                <a:lnTo>
                  <a:pt x="39591" y="30362"/>
                </a:lnTo>
                <a:lnTo>
                  <a:pt x="12359" y="34562"/>
                </a:lnTo>
                <a:lnTo>
                  <a:pt x="14579" y="32547"/>
                </a:lnTo>
                <a:lnTo>
                  <a:pt x="16800" y="30540"/>
                </a:lnTo>
                <a:lnTo>
                  <a:pt x="19074" y="28541"/>
                </a:lnTo>
                <a:lnTo>
                  <a:pt x="21374" y="26541"/>
                </a:lnTo>
                <a:lnTo>
                  <a:pt x="23701" y="24542"/>
                </a:lnTo>
                <a:lnTo>
                  <a:pt x="26056" y="22550"/>
                </a:lnTo>
                <a:lnTo>
                  <a:pt x="28463" y="20558"/>
                </a:lnTo>
                <a:lnTo>
                  <a:pt x="30871" y="18574"/>
                </a:lnTo>
                <a:lnTo>
                  <a:pt x="33332" y="16590"/>
                </a:lnTo>
                <a:lnTo>
                  <a:pt x="35793" y="14606"/>
                </a:lnTo>
                <a:lnTo>
                  <a:pt x="38307" y="12630"/>
                </a:lnTo>
                <a:lnTo>
                  <a:pt x="40849" y="10654"/>
                </a:lnTo>
                <a:lnTo>
                  <a:pt x="43417" y="8685"/>
                </a:lnTo>
                <a:lnTo>
                  <a:pt x="46011" y="6709"/>
                </a:lnTo>
                <a:lnTo>
                  <a:pt x="48633" y="4740"/>
                </a:lnTo>
                <a:lnTo>
                  <a:pt x="51281" y="2779"/>
                </a:lnTo>
                <a:close/>
                <a:moveTo>
                  <a:pt x="51549" y="0"/>
                </a:moveTo>
                <a:lnTo>
                  <a:pt x="51094" y="23"/>
                </a:lnTo>
                <a:lnTo>
                  <a:pt x="50666" y="46"/>
                </a:lnTo>
                <a:lnTo>
                  <a:pt x="50238" y="93"/>
                </a:lnTo>
                <a:lnTo>
                  <a:pt x="49837" y="147"/>
                </a:lnTo>
                <a:lnTo>
                  <a:pt x="49462" y="209"/>
                </a:lnTo>
                <a:lnTo>
                  <a:pt x="49088" y="278"/>
                </a:lnTo>
                <a:lnTo>
                  <a:pt x="48740" y="363"/>
                </a:lnTo>
                <a:lnTo>
                  <a:pt x="48446" y="448"/>
                </a:lnTo>
                <a:lnTo>
                  <a:pt x="48152" y="548"/>
                </a:lnTo>
                <a:lnTo>
                  <a:pt x="47804" y="548"/>
                </a:lnTo>
                <a:lnTo>
                  <a:pt x="47429" y="556"/>
                </a:lnTo>
                <a:lnTo>
                  <a:pt x="47081" y="571"/>
                </a:lnTo>
                <a:lnTo>
                  <a:pt x="46734" y="587"/>
                </a:lnTo>
                <a:lnTo>
                  <a:pt x="46386" y="618"/>
                </a:lnTo>
                <a:lnTo>
                  <a:pt x="46038" y="649"/>
                </a:lnTo>
                <a:lnTo>
                  <a:pt x="45717" y="695"/>
                </a:lnTo>
                <a:lnTo>
                  <a:pt x="45369" y="741"/>
                </a:lnTo>
                <a:lnTo>
                  <a:pt x="45075" y="795"/>
                </a:lnTo>
                <a:lnTo>
                  <a:pt x="44781" y="865"/>
                </a:lnTo>
                <a:lnTo>
                  <a:pt x="44487" y="934"/>
                </a:lnTo>
                <a:lnTo>
                  <a:pt x="44219" y="1011"/>
                </a:lnTo>
                <a:lnTo>
                  <a:pt x="43978" y="1104"/>
                </a:lnTo>
                <a:lnTo>
                  <a:pt x="43738" y="1197"/>
                </a:lnTo>
                <a:lnTo>
                  <a:pt x="43550" y="1305"/>
                </a:lnTo>
                <a:lnTo>
                  <a:pt x="43363" y="1421"/>
                </a:lnTo>
                <a:lnTo>
                  <a:pt x="40314" y="3598"/>
                </a:lnTo>
                <a:lnTo>
                  <a:pt x="37318" y="5782"/>
                </a:lnTo>
                <a:lnTo>
                  <a:pt x="34348" y="7975"/>
                </a:lnTo>
                <a:lnTo>
                  <a:pt x="31459" y="10175"/>
                </a:lnTo>
                <a:lnTo>
                  <a:pt x="28597" y="12383"/>
                </a:lnTo>
                <a:lnTo>
                  <a:pt x="25788" y="14591"/>
                </a:lnTo>
                <a:lnTo>
                  <a:pt x="23033" y="16799"/>
                </a:lnTo>
                <a:lnTo>
                  <a:pt x="20331" y="19022"/>
                </a:lnTo>
                <a:lnTo>
                  <a:pt x="17656" y="21245"/>
                </a:lnTo>
                <a:lnTo>
                  <a:pt x="15034" y="23469"/>
                </a:lnTo>
                <a:lnTo>
                  <a:pt x="12466" y="25700"/>
                </a:lnTo>
                <a:lnTo>
                  <a:pt x="9925" y="27938"/>
                </a:lnTo>
                <a:lnTo>
                  <a:pt x="7437" y="30177"/>
                </a:lnTo>
                <a:lnTo>
                  <a:pt x="4976" y="32416"/>
                </a:lnTo>
                <a:lnTo>
                  <a:pt x="2568" y="34670"/>
                </a:lnTo>
                <a:lnTo>
                  <a:pt x="188" y="36917"/>
                </a:lnTo>
                <a:lnTo>
                  <a:pt x="107" y="37017"/>
                </a:lnTo>
                <a:lnTo>
                  <a:pt x="54" y="37125"/>
                </a:lnTo>
                <a:lnTo>
                  <a:pt x="0" y="37225"/>
                </a:lnTo>
                <a:lnTo>
                  <a:pt x="0" y="37318"/>
                </a:lnTo>
                <a:lnTo>
                  <a:pt x="27" y="37418"/>
                </a:lnTo>
                <a:lnTo>
                  <a:pt x="81" y="37511"/>
                </a:lnTo>
                <a:lnTo>
                  <a:pt x="161" y="37604"/>
                </a:lnTo>
                <a:lnTo>
                  <a:pt x="268" y="37689"/>
                </a:lnTo>
                <a:lnTo>
                  <a:pt x="402" y="37781"/>
                </a:lnTo>
                <a:lnTo>
                  <a:pt x="562" y="37859"/>
                </a:lnTo>
                <a:lnTo>
                  <a:pt x="723" y="37936"/>
                </a:lnTo>
                <a:lnTo>
                  <a:pt x="910" y="38013"/>
                </a:lnTo>
                <a:lnTo>
                  <a:pt x="1124" y="38082"/>
                </a:lnTo>
                <a:lnTo>
                  <a:pt x="1338" y="38152"/>
                </a:lnTo>
                <a:lnTo>
                  <a:pt x="1579" y="38214"/>
                </a:lnTo>
                <a:lnTo>
                  <a:pt x="1846" y="38275"/>
                </a:lnTo>
                <a:lnTo>
                  <a:pt x="2114" y="38329"/>
                </a:lnTo>
                <a:lnTo>
                  <a:pt x="2381" y="38376"/>
                </a:lnTo>
                <a:lnTo>
                  <a:pt x="2675" y="38414"/>
                </a:lnTo>
                <a:lnTo>
                  <a:pt x="2996" y="38453"/>
                </a:lnTo>
                <a:lnTo>
                  <a:pt x="3291" y="38484"/>
                </a:lnTo>
                <a:lnTo>
                  <a:pt x="3612" y="38515"/>
                </a:lnTo>
                <a:lnTo>
                  <a:pt x="3933" y="38530"/>
                </a:lnTo>
                <a:lnTo>
                  <a:pt x="4254" y="38546"/>
                </a:lnTo>
                <a:lnTo>
                  <a:pt x="4575" y="38553"/>
                </a:lnTo>
                <a:lnTo>
                  <a:pt x="4923" y="38553"/>
                </a:lnTo>
                <a:lnTo>
                  <a:pt x="5244" y="38546"/>
                </a:lnTo>
                <a:lnTo>
                  <a:pt x="5591" y="38530"/>
                </a:lnTo>
                <a:lnTo>
                  <a:pt x="5912" y="38515"/>
                </a:lnTo>
                <a:lnTo>
                  <a:pt x="6233" y="38484"/>
                </a:lnTo>
                <a:lnTo>
                  <a:pt x="6554" y="38445"/>
                </a:lnTo>
                <a:lnTo>
                  <a:pt x="6875" y="38399"/>
                </a:lnTo>
                <a:lnTo>
                  <a:pt x="21963" y="36044"/>
                </a:lnTo>
                <a:lnTo>
                  <a:pt x="37077" y="33690"/>
                </a:lnTo>
                <a:lnTo>
                  <a:pt x="52191" y="31335"/>
                </a:lnTo>
                <a:lnTo>
                  <a:pt x="59735" y="30154"/>
                </a:lnTo>
                <a:lnTo>
                  <a:pt x="67278" y="28965"/>
                </a:lnTo>
                <a:lnTo>
                  <a:pt x="74795" y="27776"/>
                </a:lnTo>
                <a:lnTo>
                  <a:pt x="82312" y="26580"/>
                </a:lnTo>
                <a:lnTo>
                  <a:pt x="89802" y="25375"/>
                </a:lnTo>
                <a:lnTo>
                  <a:pt x="97292" y="24163"/>
                </a:lnTo>
                <a:lnTo>
                  <a:pt x="104756" y="22936"/>
                </a:lnTo>
                <a:lnTo>
                  <a:pt x="112192" y="21701"/>
                </a:lnTo>
                <a:lnTo>
                  <a:pt x="119629" y="20458"/>
                </a:lnTo>
                <a:lnTo>
                  <a:pt x="127012" y="19200"/>
                </a:lnTo>
                <a:lnTo>
                  <a:pt x="127387" y="19122"/>
                </a:lnTo>
                <a:lnTo>
                  <a:pt x="127708" y="19045"/>
                </a:lnTo>
                <a:lnTo>
                  <a:pt x="127949" y="18952"/>
                </a:lnTo>
                <a:lnTo>
                  <a:pt x="128163" y="18860"/>
                </a:lnTo>
                <a:lnTo>
                  <a:pt x="128296" y="18759"/>
                </a:lnTo>
                <a:lnTo>
                  <a:pt x="128377" y="18659"/>
                </a:lnTo>
                <a:lnTo>
                  <a:pt x="128403" y="18559"/>
                </a:lnTo>
                <a:lnTo>
                  <a:pt x="128377" y="18458"/>
                </a:lnTo>
                <a:lnTo>
                  <a:pt x="128323" y="18358"/>
                </a:lnTo>
                <a:lnTo>
                  <a:pt x="128216" y="18258"/>
                </a:lnTo>
                <a:lnTo>
                  <a:pt x="128056" y="18165"/>
                </a:lnTo>
                <a:lnTo>
                  <a:pt x="127868" y="18072"/>
                </a:lnTo>
                <a:lnTo>
                  <a:pt x="127654" y="17995"/>
                </a:lnTo>
                <a:lnTo>
                  <a:pt x="127414" y="17918"/>
                </a:lnTo>
                <a:lnTo>
                  <a:pt x="127119" y="17849"/>
                </a:lnTo>
                <a:lnTo>
                  <a:pt x="126825" y="17794"/>
                </a:lnTo>
                <a:lnTo>
                  <a:pt x="126986" y="17686"/>
                </a:lnTo>
                <a:lnTo>
                  <a:pt x="127093" y="17571"/>
                </a:lnTo>
                <a:lnTo>
                  <a:pt x="127146" y="17517"/>
                </a:lnTo>
                <a:lnTo>
                  <a:pt x="127146" y="17455"/>
                </a:lnTo>
                <a:lnTo>
                  <a:pt x="127146" y="17401"/>
                </a:lnTo>
                <a:lnTo>
                  <a:pt x="127119" y="17339"/>
                </a:lnTo>
                <a:lnTo>
                  <a:pt x="127093" y="17285"/>
                </a:lnTo>
                <a:lnTo>
                  <a:pt x="127039" y="17231"/>
                </a:lnTo>
                <a:lnTo>
                  <a:pt x="126959" y="17169"/>
                </a:lnTo>
                <a:lnTo>
                  <a:pt x="126852" y="17115"/>
                </a:lnTo>
                <a:lnTo>
                  <a:pt x="126718" y="17061"/>
                </a:lnTo>
                <a:lnTo>
                  <a:pt x="126584" y="17007"/>
                </a:lnTo>
                <a:lnTo>
                  <a:pt x="126424" y="16961"/>
                </a:lnTo>
                <a:lnTo>
                  <a:pt x="126210" y="16907"/>
                </a:lnTo>
                <a:lnTo>
                  <a:pt x="121742" y="15872"/>
                </a:lnTo>
                <a:lnTo>
                  <a:pt x="117222" y="14845"/>
                </a:lnTo>
                <a:lnTo>
                  <a:pt x="108233" y="12792"/>
                </a:lnTo>
                <a:lnTo>
                  <a:pt x="99218" y="10754"/>
                </a:lnTo>
                <a:lnTo>
                  <a:pt x="90203" y="8708"/>
                </a:lnTo>
                <a:lnTo>
                  <a:pt x="85736" y="7681"/>
                </a:lnTo>
                <a:lnTo>
                  <a:pt x="81242" y="6647"/>
                </a:lnTo>
                <a:lnTo>
                  <a:pt x="76775" y="5612"/>
                </a:lnTo>
                <a:lnTo>
                  <a:pt x="72334" y="4570"/>
                </a:lnTo>
                <a:lnTo>
                  <a:pt x="67893" y="3520"/>
                </a:lnTo>
                <a:lnTo>
                  <a:pt x="63480" y="2463"/>
                </a:lnTo>
                <a:lnTo>
                  <a:pt x="59066" y="1397"/>
                </a:lnTo>
                <a:lnTo>
                  <a:pt x="54705" y="317"/>
                </a:lnTo>
                <a:lnTo>
                  <a:pt x="54277" y="224"/>
                </a:lnTo>
                <a:lnTo>
                  <a:pt x="53823" y="147"/>
                </a:lnTo>
                <a:lnTo>
                  <a:pt x="53368" y="85"/>
                </a:lnTo>
                <a:lnTo>
                  <a:pt x="52913" y="39"/>
                </a:lnTo>
                <a:lnTo>
                  <a:pt x="52458" y="16"/>
                </a:lnTo>
                <a:lnTo>
                  <a:pt x="5200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6"/>
          <p:cNvSpPr/>
          <p:nvPr/>
        </p:nvSpPr>
        <p:spPr>
          <a:xfrm rot="10800000">
            <a:off x="6396268" y="4695082"/>
            <a:ext cx="74246" cy="79137"/>
          </a:xfrm>
          <a:custGeom>
            <a:rect b="b" l="l" r="r" t="t"/>
            <a:pathLst>
              <a:path extrusionOk="0" h="11265" w="32422">
                <a:moveTo>
                  <a:pt x="28115" y="1"/>
                </a:moveTo>
                <a:lnTo>
                  <a:pt x="27741" y="9"/>
                </a:lnTo>
                <a:lnTo>
                  <a:pt x="27339" y="32"/>
                </a:lnTo>
                <a:lnTo>
                  <a:pt x="26965" y="55"/>
                </a:lnTo>
                <a:lnTo>
                  <a:pt x="26590" y="94"/>
                </a:lnTo>
                <a:lnTo>
                  <a:pt x="26216" y="148"/>
                </a:lnTo>
                <a:lnTo>
                  <a:pt x="25841" y="209"/>
                </a:lnTo>
                <a:lnTo>
                  <a:pt x="25494" y="279"/>
                </a:lnTo>
                <a:lnTo>
                  <a:pt x="25146" y="364"/>
                </a:lnTo>
                <a:lnTo>
                  <a:pt x="24825" y="464"/>
                </a:lnTo>
                <a:lnTo>
                  <a:pt x="23327" y="966"/>
                </a:lnTo>
                <a:lnTo>
                  <a:pt x="21829" y="1460"/>
                </a:lnTo>
                <a:lnTo>
                  <a:pt x="18752" y="2456"/>
                </a:lnTo>
                <a:lnTo>
                  <a:pt x="15676" y="3444"/>
                </a:lnTo>
                <a:lnTo>
                  <a:pt x="12627" y="4448"/>
                </a:lnTo>
                <a:lnTo>
                  <a:pt x="11102" y="4957"/>
                </a:lnTo>
                <a:lnTo>
                  <a:pt x="9604" y="5467"/>
                </a:lnTo>
                <a:lnTo>
                  <a:pt x="8133" y="5976"/>
                </a:lnTo>
                <a:lnTo>
                  <a:pt x="6661" y="6493"/>
                </a:lnTo>
                <a:lnTo>
                  <a:pt x="5243" y="7011"/>
                </a:lnTo>
                <a:lnTo>
                  <a:pt x="3852" y="7536"/>
                </a:lnTo>
                <a:lnTo>
                  <a:pt x="2488" y="8068"/>
                </a:lnTo>
                <a:lnTo>
                  <a:pt x="1177" y="8609"/>
                </a:lnTo>
                <a:lnTo>
                  <a:pt x="963" y="8701"/>
                </a:lnTo>
                <a:lnTo>
                  <a:pt x="776" y="8786"/>
                </a:lnTo>
                <a:lnTo>
                  <a:pt x="616" y="8879"/>
                </a:lnTo>
                <a:lnTo>
                  <a:pt x="482" y="8964"/>
                </a:lnTo>
                <a:lnTo>
                  <a:pt x="348" y="9056"/>
                </a:lnTo>
                <a:lnTo>
                  <a:pt x="268" y="9141"/>
                </a:lnTo>
                <a:lnTo>
                  <a:pt x="161" y="9226"/>
                </a:lnTo>
                <a:lnTo>
                  <a:pt x="107" y="9319"/>
                </a:lnTo>
                <a:lnTo>
                  <a:pt x="54" y="9404"/>
                </a:lnTo>
                <a:lnTo>
                  <a:pt x="27" y="9489"/>
                </a:lnTo>
                <a:lnTo>
                  <a:pt x="0" y="9566"/>
                </a:lnTo>
                <a:lnTo>
                  <a:pt x="0" y="9651"/>
                </a:lnTo>
                <a:lnTo>
                  <a:pt x="54" y="9813"/>
                </a:lnTo>
                <a:lnTo>
                  <a:pt x="161" y="9967"/>
                </a:lnTo>
                <a:lnTo>
                  <a:pt x="321" y="10114"/>
                </a:lnTo>
                <a:lnTo>
                  <a:pt x="562" y="10261"/>
                </a:lnTo>
                <a:lnTo>
                  <a:pt x="830" y="10400"/>
                </a:lnTo>
                <a:lnTo>
                  <a:pt x="1124" y="10523"/>
                </a:lnTo>
                <a:lnTo>
                  <a:pt x="1498" y="10647"/>
                </a:lnTo>
                <a:lnTo>
                  <a:pt x="1873" y="10762"/>
                </a:lnTo>
                <a:lnTo>
                  <a:pt x="2301" y="10863"/>
                </a:lnTo>
                <a:lnTo>
                  <a:pt x="2756" y="10955"/>
                </a:lnTo>
                <a:lnTo>
                  <a:pt x="3264" y="11033"/>
                </a:lnTo>
                <a:lnTo>
                  <a:pt x="3772" y="11110"/>
                </a:lnTo>
                <a:lnTo>
                  <a:pt x="4307" y="11164"/>
                </a:lnTo>
                <a:lnTo>
                  <a:pt x="4842" y="11210"/>
                </a:lnTo>
                <a:lnTo>
                  <a:pt x="5404" y="11241"/>
                </a:lnTo>
                <a:lnTo>
                  <a:pt x="5992" y="11264"/>
                </a:lnTo>
                <a:lnTo>
                  <a:pt x="6554" y="11264"/>
                </a:lnTo>
                <a:lnTo>
                  <a:pt x="7143" y="11257"/>
                </a:lnTo>
                <a:lnTo>
                  <a:pt x="7731" y="11233"/>
                </a:lnTo>
                <a:lnTo>
                  <a:pt x="8293" y="11187"/>
                </a:lnTo>
                <a:lnTo>
                  <a:pt x="8855" y="11125"/>
                </a:lnTo>
                <a:lnTo>
                  <a:pt x="9417" y="11048"/>
                </a:lnTo>
                <a:lnTo>
                  <a:pt x="9952" y="10955"/>
                </a:lnTo>
                <a:lnTo>
                  <a:pt x="10219" y="10901"/>
                </a:lnTo>
                <a:lnTo>
                  <a:pt x="10487" y="10840"/>
                </a:lnTo>
                <a:lnTo>
                  <a:pt x="10727" y="10778"/>
                </a:lnTo>
                <a:lnTo>
                  <a:pt x="10968" y="10708"/>
                </a:lnTo>
                <a:lnTo>
                  <a:pt x="11209" y="10639"/>
                </a:lnTo>
                <a:lnTo>
                  <a:pt x="11450" y="10562"/>
                </a:lnTo>
                <a:lnTo>
                  <a:pt x="12867" y="10044"/>
                </a:lnTo>
                <a:lnTo>
                  <a:pt x="14232" y="9520"/>
                </a:lnTo>
                <a:lnTo>
                  <a:pt x="15569" y="8995"/>
                </a:lnTo>
                <a:lnTo>
                  <a:pt x="16907" y="8454"/>
                </a:lnTo>
                <a:lnTo>
                  <a:pt x="18191" y="7906"/>
                </a:lnTo>
                <a:lnTo>
                  <a:pt x="19475" y="7358"/>
                </a:lnTo>
                <a:lnTo>
                  <a:pt x="20732" y="6802"/>
                </a:lnTo>
                <a:lnTo>
                  <a:pt x="21963" y="6246"/>
                </a:lnTo>
                <a:lnTo>
                  <a:pt x="24424" y="5119"/>
                </a:lnTo>
                <a:lnTo>
                  <a:pt x="26831" y="3992"/>
                </a:lnTo>
                <a:lnTo>
                  <a:pt x="29265" y="2873"/>
                </a:lnTo>
                <a:lnTo>
                  <a:pt x="31700" y="1761"/>
                </a:lnTo>
                <a:lnTo>
                  <a:pt x="31941" y="1638"/>
                </a:lnTo>
                <a:lnTo>
                  <a:pt x="32128" y="1522"/>
                </a:lnTo>
                <a:lnTo>
                  <a:pt x="32288" y="1398"/>
                </a:lnTo>
                <a:lnTo>
                  <a:pt x="32369" y="1282"/>
                </a:lnTo>
                <a:lnTo>
                  <a:pt x="32422" y="1167"/>
                </a:lnTo>
                <a:lnTo>
                  <a:pt x="32422" y="1059"/>
                </a:lnTo>
                <a:lnTo>
                  <a:pt x="32395" y="950"/>
                </a:lnTo>
                <a:lnTo>
                  <a:pt x="32342" y="842"/>
                </a:lnTo>
                <a:lnTo>
                  <a:pt x="32208" y="750"/>
                </a:lnTo>
                <a:lnTo>
                  <a:pt x="32074" y="649"/>
                </a:lnTo>
                <a:lnTo>
                  <a:pt x="31887" y="564"/>
                </a:lnTo>
                <a:lnTo>
                  <a:pt x="31700" y="480"/>
                </a:lnTo>
                <a:lnTo>
                  <a:pt x="31459" y="402"/>
                </a:lnTo>
                <a:lnTo>
                  <a:pt x="31192" y="325"/>
                </a:lnTo>
                <a:lnTo>
                  <a:pt x="30924" y="263"/>
                </a:lnTo>
                <a:lnTo>
                  <a:pt x="30630" y="202"/>
                </a:lnTo>
                <a:lnTo>
                  <a:pt x="30309" y="148"/>
                </a:lnTo>
                <a:lnTo>
                  <a:pt x="29961" y="101"/>
                </a:lnTo>
                <a:lnTo>
                  <a:pt x="29613" y="63"/>
                </a:lnTo>
                <a:lnTo>
                  <a:pt x="29239" y="40"/>
                </a:lnTo>
                <a:lnTo>
                  <a:pt x="28864" y="16"/>
                </a:lnTo>
                <a:lnTo>
                  <a:pt x="28490" y="9"/>
                </a:lnTo>
                <a:lnTo>
                  <a:pt x="2811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6"/>
          <p:cNvSpPr/>
          <p:nvPr/>
        </p:nvSpPr>
        <p:spPr>
          <a:xfrm rot="10800000">
            <a:off x="6560404" y="4511162"/>
            <a:ext cx="137345" cy="99249"/>
          </a:xfrm>
          <a:custGeom>
            <a:rect b="b" l="l" r="r" t="t"/>
            <a:pathLst>
              <a:path extrusionOk="0" h="14128" w="59976">
                <a:moveTo>
                  <a:pt x="54812" y="0"/>
                </a:moveTo>
                <a:lnTo>
                  <a:pt x="54411" y="15"/>
                </a:lnTo>
                <a:lnTo>
                  <a:pt x="54010" y="46"/>
                </a:lnTo>
                <a:lnTo>
                  <a:pt x="53609" y="85"/>
                </a:lnTo>
                <a:lnTo>
                  <a:pt x="53234" y="139"/>
                </a:lnTo>
                <a:lnTo>
                  <a:pt x="52860" y="216"/>
                </a:lnTo>
                <a:lnTo>
                  <a:pt x="52485" y="301"/>
                </a:lnTo>
                <a:lnTo>
                  <a:pt x="52111" y="401"/>
                </a:lnTo>
                <a:lnTo>
                  <a:pt x="50800" y="818"/>
                </a:lnTo>
                <a:lnTo>
                  <a:pt x="49462" y="1220"/>
                </a:lnTo>
                <a:lnTo>
                  <a:pt x="48125" y="1621"/>
                </a:lnTo>
                <a:lnTo>
                  <a:pt x="46787" y="2007"/>
                </a:lnTo>
                <a:lnTo>
                  <a:pt x="45423" y="2393"/>
                </a:lnTo>
                <a:lnTo>
                  <a:pt x="44059" y="2771"/>
                </a:lnTo>
                <a:lnTo>
                  <a:pt x="42694" y="3134"/>
                </a:lnTo>
                <a:lnTo>
                  <a:pt x="41303" y="3497"/>
                </a:lnTo>
                <a:lnTo>
                  <a:pt x="39912" y="3852"/>
                </a:lnTo>
                <a:lnTo>
                  <a:pt x="38521" y="4207"/>
                </a:lnTo>
                <a:lnTo>
                  <a:pt x="37103" y="4547"/>
                </a:lnTo>
                <a:lnTo>
                  <a:pt x="35686" y="4879"/>
                </a:lnTo>
                <a:lnTo>
                  <a:pt x="34241" y="5211"/>
                </a:lnTo>
                <a:lnTo>
                  <a:pt x="32797" y="5535"/>
                </a:lnTo>
                <a:lnTo>
                  <a:pt x="31325" y="5852"/>
                </a:lnTo>
                <a:lnTo>
                  <a:pt x="29854" y="6160"/>
                </a:lnTo>
                <a:lnTo>
                  <a:pt x="28356" y="6469"/>
                </a:lnTo>
                <a:lnTo>
                  <a:pt x="26831" y="6770"/>
                </a:lnTo>
                <a:lnTo>
                  <a:pt x="25306" y="7064"/>
                </a:lnTo>
                <a:lnTo>
                  <a:pt x="23782" y="7349"/>
                </a:lnTo>
                <a:lnTo>
                  <a:pt x="22230" y="7635"/>
                </a:lnTo>
                <a:lnTo>
                  <a:pt x="20652" y="7913"/>
                </a:lnTo>
                <a:lnTo>
                  <a:pt x="19047" y="8183"/>
                </a:lnTo>
                <a:lnTo>
                  <a:pt x="17442" y="8453"/>
                </a:lnTo>
                <a:lnTo>
                  <a:pt x="15810" y="8716"/>
                </a:lnTo>
                <a:lnTo>
                  <a:pt x="14151" y="8971"/>
                </a:lnTo>
                <a:lnTo>
                  <a:pt x="12493" y="9225"/>
                </a:lnTo>
                <a:lnTo>
                  <a:pt x="10808" y="9472"/>
                </a:lnTo>
                <a:lnTo>
                  <a:pt x="9096" y="9712"/>
                </a:lnTo>
                <a:lnTo>
                  <a:pt x="7357" y="9951"/>
                </a:lnTo>
                <a:lnTo>
                  <a:pt x="5618" y="10183"/>
                </a:lnTo>
                <a:lnTo>
                  <a:pt x="3826" y="10414"/>
                </a:lnTo>
                <a:lnTo>
                  <a:pt x="3451" y="10468"/>
                </a:lnTo>
                <a:lnTo>
                  <a:pt x="3103" y="10522"/>
                </a:lnTo>
                <a:lnTo>
                  <a:pt x="2756" y="10576"/>
                </a:lnTo>
                <a:lnTo>
                  <a:pt x="2461" y="10638"/>
                </a:lnTo>
                <a:lnTo>
                  <a:pt x="2167" y="10700"/>
                </a:lnTo>
                <a:lnTo>
                  <a:pt x="1873" y="10769"/>
                </a:lnTo>
                <a:lnTo>
                  <a:pt x="1632" y="10839"/>
                </a:lnTo>
                <a:lnTo>
                  <a:pt x="1391" y="10908"/>
                </a:lnTo>
                <a:lnTo>
                  <a:pt x="1177" y="10985"/>
                </a:lnTo>
                <a:lnTo>
                  <a:pt x="990" y="11055"/>
                </a:lnTo>
                <a:lnTo>
                  <a:pt x="803" y="11132"/>
                </a:lnTo>
                <a:lnTo>
                  <a:pt x="642" y="11217"/>
                </a:lnTo>
                <a:lnTo>
                  <a:pt x="509" y="11294"/>
                </a:lnTo>
                <a:lnTo>
                  <a:pt x="375" y="11379"/>
                </a:lnTo>
                <a:lnTo>
                  <a:pt x="268" y="11464"/>
                </a:lnTo>
                <a:lnTo>
                  <a:pt x="188" y="11549"/>
                </a:lnTo>
                <a:lnTo>
                  <a:pt x="107" y="11634"/>
                </a:lnTo>
                <a:lnTo>
                  <a:pt x="54" y="11719"/>
                </a:lnTo>
                <a:lnTo>
                  <a:pt x="27" y="11804"/>
                </a:lnTo>
                <a:lnTo>
                  <a:pt x="0" y="11896"/>
                </a:lnTo>
                <a:lnTo>
                  <a:pt x="0" y="12074"/>
                </a:lnTo>
                <a:lnTo>
                  <a:pt x="54" y="12251"/>
                </a:lnTo>
                <a:lnTo>
                  <a:pt x="161" y="12421"/>
                </a:lnTo>
                <a:lnTo>
                  <a:pt x="321" y="12599"/>
                </a:lnTo>
                <a:lnTo>
                  <a:pt x="562" y="12769"/>
                </a:lnTo>
                <a:lnTo>
                  <a:pt x="830" y="12939"/>
                </a:lnTo>
                <a:lnTo>
                  <a:pt x="1151" y="13093"/>
                </a:lnTo>
                <a:lnTo>
                  <a:pt x="1525" y="13247"/>
                </a:lnTo>
                <a:lnTo>
                  <a:pt x="1926" y="13394"/>
                </a:lnTo>
                <a:lnTo>
                  <a:pt x="2381" y="13533"/>
                </a:lnTo>
                <a:lnTo>
                  <a:pt x="2863" y="13657"/>
                </a:lnTo>
                <a:lnTo>
                  <a:pt x="3398" y="13772"/>
                </a:lnTo>
                <a:lnTo>
                  <a:pt x="3959" y="13865"/>
                </a:lnTo>
                <a:lnTo>
                  <a:pt x="4548" y="13958"/>
                </a:lnTo>
                <a:lnTo>
                  <a:pt x="5163" y="14027"/>
                </a:lnTo>
                <a:lnTo>
                  <a:pt x="5484" y="14050"/>
                </a:lnTo>
                <a:lnTo>
                  <a:pt x="5832" y="14073"/>
                </a:lnTo>
                <a:lnTo>
                  <a:pt x="6153" y="14097"/>
                </a:lnTo>
                <a:lnTo>
                  <a:pt x="6501" y="14112"/>
                </a:lnTo>
                <a:lnTo>
                  <a:pt x="6848" y="14120"/>
                </a:lnTo>
                <a:lnTo>
                  <a:pt x="7196" y="14127"/>
                </a:lnTo>
                <a:lnTo>
                  <a:pt x="7544" y="14127"/>
                </a:lnTo>
                <a:lnTo>
                  <a:pt x="7892" y="14120"/>
                </a:lnTo>
                <a:lnTo>
                  <a:pt x="8266" y="14112"/>
                </a:lnTo>
                <a:lnTo>
                  <a:pt x="8641" y="14097"/>
                </a:lnTo>
                <a:lnTo>
                  <a:pt x="9015" y="14073"/>
                </a:lnTo>
                <a:lnTo>
                  <a:pt x="9390" y="14043"/>
                </a:lnTo>
                <a:lnTo>
                  <a:pt x="9764" y="14012"/>
                </a:lnTo>
                <a:lnTo>
                  <a:pt x="10139" y="13973"/>
                </a:lnTo>
                <a:lnTo>
                  <a:pt x="11985" y="13757"/>
                </a:lnTo>
                <a:lnTo>
                  <a:pt x="13830" y="13525"/>
                </a:lnTo>
                <a:lnTo>
                  <a:pt x="15649" y="13286"/>
                </a:lnTo>
                <a:lnTo>
                  <a:pt x="17468" y="13039"/>
                </a:lnTo>
                <a:lnTo>
                  <a:pt x="19261" y="12769"/>
                </a:lnTo>
                <a:lnTo>
                  <a:pt x="21053" y="12499"/>
                </a:lnTo>
                <a:lnTo>
                  <a:pt x="22819" y="12213"/>
                </a:lnTo>
                <a:lnTo>
                  <a:pt x="24584" y="11912"/>
                </a:lnTo>
                <a:lnTo>
                  <a:pt x="26323" y="11611"/>
                </a:lnTo>
                <a:lnTo>
                  <a:pt x="28035" y="11294"/>
                </a:lnTo>
                <a:lnTo>
                  <a:pt x="29720" y="10962"/>
                </a:lnTo>
                <a:lnTo>
                  <a:pt x="31406" y="10630"/>
                </a:lnTo>
                <a:lnTo>
                  <a:pt x="33064" y="10283"/>
                </a:lnTo>
                <a:lnTo>
                  <a:pt x="34696" y="9928"/>
                </a:lnTo>
                <a:lnTo>
                  <a:pt x="36301" y="9557"/>
                </a:lnTo>
                <a:lnTo>
                  <a:pt x="37906" y="9187"/>
                </a:lnTo>
                <a:lnTo>
                  <a:pt x="39457" y="8801"/>
                </a:lnTo>
                <a:lnTo>
                  <a:pt x="41009" y="8415"/>
                </a:lnTo>
                <a:lnTo>
                  <a:pt x="42507" y="8013"/>
                </a:lnTo>
                <a:lnTo>
                  <a:pt x="43978" y="7604"/>
                </a:lnTo>
                <a:lnTo>
                  <a:pt x="45450" y="7187"/>
                </a:lnTo>
                <a:lnTo>
                  <a:pt x="46867" y="6770"/>
                </a:lnTo>
                <a:lnTo>
                  <a:pt x="48258" y="6338"/>
                </a:lnTo>
                <a:lnTo>
                  <a:pt x="49623" y="5898"/>
                </a:lnTo>
                <a:lnTo>
                  <a:pt x="50960" y="5458"/>
                </a:lnTo>
                <a:lnTo>
                  <a:pt x="52244" y="5010"/>
                </a:lnTo>
                <a:lnTo>
                  <a:pt x="53502" y="4555"/>
                </a:lnTo>
                <a:lnTo>
                  <a:pt x="54732" y="4092"/>
                </a:lnTo>
                <a:lnTo>
                  <a:pt x="55936" y="3621"/>
                </a:lnTo>
                <a:lnTo>
                  <a:pt x="57086" y="3150"/>
                </a:lnTo>
                <a:lnTo>
                  <a:pt x="58210" y="2671"/>
                </a:lnTo>
                <a:lnTo>
                  <a:pt x="59280" y="2185"/>
                </a:lnTo>
                <a:lnTo>
                  <a:pt x="59520" y="2061"/>
                </a:lnTo>
                <a:lnTo>
                  <a:pt x="59681" y="1945"/>
                </a:lnTo>
                <a:lnTo>
                  <a:pt x="59815" y="1822"/>
                </a:lnTo>
                <a:lnTo>
                  <a:pt x="59922" y="1698"/>
                </a:lnTo>
                <a:lnTo>
                  <a:pt x="59948" y="1567"/>
                </a:lnTo>
                <a:lnTo>
                  <a:pt x="59975" y="1444"/>
                </a:lnTo>
                <a:lnTo>
                  <a:pt x="59922" y="1328"/>
                </a:lnTo>
                <a:lnTo>
                  <a:pt x="59841" y="1204"/>
                </a:lnTo>
                <a:lnTo>
                  <a:pt x="59734" y="1089"/>
                </a:lnTo>
                <a:lnTo>
                  <a:pt x="59601" y="973"/>
                </a:lnTo>
                <a:lnTo>
                  <a:pt x="59413" y="857"/>
                </a:lnTo>
                <a:lnTo>
                  <a:pt x="59226" y="749"/>
                </a:lnTo>
                <a:lnTo>
                  <a:pt x="58985" y="648"/>
                </a:lnTo>
                <a:lnTo>
                  <a:pt x="58718" y="548"/>
                </a:lnTo>
                <a:lnTo>
                  <a:pt x="58450" y="455"/>
                </a:lnTo>
                <a:lnTo>
                  <a:pt x="58156" y="371"/>
                </a:lnTo>
                <a:lnTo>
                  <a:pt x="57835" y="293"/>
                </a:lnTo>
                <a:lnTo>
                  <a:pt x="57487" y="224"/>
                </a:lnTo>
                <a:lnTo>
                  <a:pt x="57140" y="162"/>
                </a:lnTo>
                <a:lnTo>
                  <a:pt x="56765" y="108"/>
                </a:lnTo>
                <a:lnTo>
                  <a:pt x="56391" y="69"/>
                </a:lnTo>
                <a:lnTo>
                  <a:pt x="55989" y="31"/>
                </a:lnTo>
                <a:lnTo>
                  <a:pt x="55615" y="8"/>
                </a:lnTo>
                <a:lnTo>
                  <a:pt x="5521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6"/>
          <p:cNvSpPr/>
          <p:nvPr/>
        </p:nvSpPr>
        <p:spPr>
          <a:xfrm rot="10800000">
            <a:off x="6791066" y="4454801"/>
            <a:ext cx="103652" cy="39164"/>
          </a:xfrm>
          <a:custGeom>
            <a:rect b="b" l="l" r="r" t="t"/>
            <a:pathLst>
              <a:path extrusionOk="0" h="5575" w="45263">
                <a:moveTo>
                  <a:pt x="43256" y="1"/>
                </a:moveTo>
                <a:lnTo>
                  <a:pt x="43069" y="8"/>
                </a:lnTo>
                <a:lnTo>
                  <a:pt x="42855" y="16"/>
                </a:lnTo>
                <a:lnTo>
                  <a:pt x="40340" y="186"/>
                </a:lnTo>
                <a:lnTo>
                  <a:pt x="37852" y="333"/>
                </a:lnTo>
                <a:lnTo>
                  <a:pt x="35338" y="479"/>
                </a:lnTo>
                <a:lnTo>
                  <a:pt x="32823" y="611"/>
                </a:lnTo>
                <a:lnTo>
                  <a:pt x="30335" y="734"/>
                </a:lnTo>
                <a:lnTo>
                  <a:pt x="27794" y="850"/>
                </a:lnTo>
                <a:lnTo>
                  <a:pt x="22738" y="1081"/>
                </a:lnTo>
                <a:lnTo>
                  <a:pt x="21508" y="1135"/>
                </a:lnTo>
                <a:lnTo>
                  <a:pt x="20277" y="1182"/>
                </a:lnTo>
                <a:lnTo>
                  <a:pt x="17843" y="1274"/>
                </a:lnTo>
                <a:lnTo>
                  <a:pt x="15382" y="1359"/>
                </a:lnTo>
                <a:lnTo>
                  <a:pt x="12947" y="1452"/>
                </a:lnTo>
                <a:lnTo>
                  <a:pt x="11717" y="1514"/>
                </a:lnTo>
                <a:lnTo>
                  <a:pt x="10513" y="1575"/>
                </a:lnTo>
                <a:lnTo>
                  <a:pt x="9309" y="1645"/>
                </a:lnTo>
                <a:lnTo>
                  <a:pt x="8132" y="1722"/>
                </a:lnTo>
                <a:lnTo>
                  <a:pt x="6929" y="1815"/>
                </a:lnTo>
                <a:lnTo>
                  <a:pt x="5751" y="1915"/>
                </a:lnTo>
                <a:lnTo>
                  <a:pt x="4601" y="2031"/>
                </a:lnTo>
                <a:lnTo>
                  <a:pt x="3451" y="2154"/>
                </a:lnTo>
                <a:lnTo>
                  <a:pt x="3130" y="2201"/>
                </a:lnTo>
                <a:lnTo>
                  <a:pt x="2836" y="2239"/>
                </a:lnTo>
                <a:lnTo>
                  <a:pt x="2568" y="2286"/>
                </a:lnTo>
                <a:lnTo>
                  <a:pt x="2301" y="2332"/>
                </a:lnTo>
                <a:lnTo>
                  <a:pt x="2060" y="2386"/>
                </a:lnTo>
                <a:lnTo>
                  <a:pt x="1819" y="2440"/>
                </a:lnTo>
                <a:lnTo>
                  <a:pt x="1391" y="2548"/>
                </a:lnTo>
                <a:lnTo>
                  <a:pt x="1043" y="2672"/>
                </a:lnTo>
                <a:lnTo>
                  <a:pt x="722" y="2803"/>
                </a:lnTo>
                <a:lnTo>
                  <a:pt x="482" y="2942"/>
                </a:lnTo>
                <a:lnTo>
                  <a:pt x="294" y="3081"/>
                </a:lnTo>
                <a:lnTo>
                  <a:pt x="134" y="3228"/>
                </a:lnTo>
                <a:lnTo>
                  <a:pt x="54" y="3374"/>
                </a:lnTo>
                <a:lnTo>
                  <a:pt x="0" y="3529"/>
                </a:lnTo>
                <a:lnTo>
                  <a:pt x="0" y="3683"/>
                </a:lnTo>
                <a:lnTo>
                  <a:pt x="54" y="3837"/>
                </a:lnTo>
                <a:lnTo>
                  <a:pt x="134" y="3992"/>
                </a:lnTo>
                <a:lnTo>
                  <a:pt x="294" y="4146"/>
                </a:lnTo>
                <a:lnTo>
                  <a:pt x="455" y="4293"/>
                </a:lnTo>
                <a:lnTo>
                  <a:pt x="669" y="4440"/>
                </a:lnTo>
                <a:lnTo>
                  <a:pt x="936" y="4586"/>
                </a:lnTo>
                <a:lnTo>
                  <a:pt x="1231" y="4717"/>
                </a:lnTo>
                <a:lnTo>
                  <a:pt x="1552" y="4849"/>
                </a:lnTo>
                <a:lnTo>
                  <a:pt x="1899" y="4972"/>
                </a:lnTo>
                <a:lnTo>
                  <a:pt x="2301" y="5088"/>
                </a:lnTo>
                <a:lnTo>
                  <a:pt x="2729" y="5196"/>
                </a:lnTo>
                <a:lnTo>
                  <a:pt x="3183" y="5289"/>
                </a:lnTo>
                <a:lnTo>
                  <a:pt x="3665" y="5374"/>
                </a:lnTo>
                <a:lnTo>
                  <a:pt x="4173" y="5443"/>
                </a:lnTo>
                <a:lnTo>
                  <a:pt x="4708" y="5497"/>
                </a:lnTo>
                <a:lnTo>
                  <a:pt x="5243" y="5544"/>
                </a:lnTo>
                <a:lnTo>
                  <a:pt x="5832" y="5567"/>
                </a:lnTo>
                <a:lnTo>
                  <a:pt x="6420" y="5574"/>
                </a:lnTo>
                <a:lnTo>
                  <a:pt x="7036" y="5567"/>
                </a:lnTo>
                <a:lnTo>
                  <a:pt x="7651" y="5544"/>
                </a:lnTo>
                <a:lnTo>
                  <a:pt x="8855" y="5466"/>
                </a:lnTo>
                <a:lnTo>
                  <a:pt x="10005" y="5381"/>
                </a:lnTo>
                <a:lnTo>
                  <a:pt x="11182" y="5281"/>
                </a:lnTo>
                <a:lnTo>
                  <a:pt x="12305" y="5165"/>
                </a:lnTo>
                <a:lnTo>
                  <a:pt x="13456" y="5034"/>
                </a:lnTo>
                <a:lnTo>
                  <a:pt x="14579" y="4903"/>
                </a:lnTo>
                <a:lnTo>
                  <a:pt x="15703" y="4756"/>
                </a:lnTo>
                <a:lnTo>
                  <a:pt x="16799" y="4609"/>
                </a:lnTo>
                <a:lnTo>
                  <a:pt x="19020" y="4293"/>
                </a:lnTo>
                <a:lnTo>
                  <a:pt x="21187" y="3976"/>
                </a:lnTo>
                <a:lnTo>
                  <a:pt x="23380" y="3660"/>
                </a:lnTo>
                <a:lnTo>
                  <a:pt x="24477" y="3505"/>
                </a:lnTo>
                <a:lnTo>
                  <a:pt x="25574" y="3359"/>
                </a:lnTo>
                <a:lnTo>
                  <a:pt x="30202" y="2757"/>
                </a:lnTo>
                <a:lnTo>
                  <a:pt x="32502" y="2456"/>
                </a:lnTo>
                <a:lnTo>
                  <a:pt x="34803" y="2162"/>
                </a:lnTo>
                <a:lnTo>
                  <a:pt x="37103" y="1884"/>
                </a:lnTo>
                <a:lnTo>
                  <a:pt x="39431" y="1606"/>
                </a:lnTo>
                <a:lnTo>
                  <a:pt x="41811" y="1336"/>
                </a:lnTo>
                <a:lnTo>
                  <a:pt x="44192" y="1081"/>
                </a:lnTo>
                <a:lnTo>
                  <a:pt x="44379" y="1058"/>
                </a:lnTo>
                <a:lnTo>
                  <a:pt x="44540" y="1035"/>
                </a:lnTo>
                <a:lnTo>
                  <a:pt x="44700" y="1004"/>
                </a:lnTo>
                <a:lnTo>
                  <a:pt x="44834" y="966"/>
                </a:lnTo>
                <a:lnTo>
                  <a:pt x="44941" y="927"/>
                </a:lnTo>
                <a:lnTo>
                  <a:pt x="45048" y="888"/>
                </a:lnTo>
                <a:lnTo>
                  <a:pt x="45128" y="842"/>
                </a:lnTo>
                <a:lnTo>
                  <a:pt x="45182" y="804"/>
                </a:lnTo>
                <a:lnTo>
                  <a:pt x="45235" y="757"/>
                </a:lnTo>
                <a:lnTo>
                  <a:pt x="45262" y="703"/>
                </a:lnTo>
                <a:lnTo>
                  <a:pt x="45262" y="611"/>
                </a:lnTo>
                <a:lnTo>
                  <a:pt x="45235" y="510"/>
                </a:lnTo>
                <a:lnTo>
                  <a:pt x="45128" y="410"/>
                </a:lnTo>
                <a:lnTo>
                  <a:pt x="44968" y="317"/>
                </a:lnTo>
                <a:lnTo>
                  <a:pt x="44781" y="232"/>
                </a:lnTo>
                <a:lnTo>
                  <a:pt x="44540" y="155"/>
                </a:lnTo>
                <a:lnTo>
                  <a:pt x="44272" y="86"/>
                </a:lnTo>
                <a:lnTo>
                  <a:pt x="44112" y="62"/>
                </a:lnTo>
                <a:lnTo>
                  <a:pt x="43951" y="39"/>
                </a:lnTo>
                <a:lnTo>
                  <a:pt x="43791" y="24"/>
                </a:lnTo>
                <a:lnTo>
                  <a:pt x="43630" y="8"/>
                </a:lnTo>
                <a:lnTo>
                  <a:pt x="4344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6"/>
          <p:cNvSpPr/>
          <p:nvPr/>
        </p:nvSpPr>
        <p:spPr>
          <a:xfrm rot="10800000">
            <a:off x="8750826" y="4804301"/>
            <a:ext cx="716024" cy="390161"/>
          </a:xfrm>
          <a:custGeom>
            <a:rect b="b" l="l" r="r" t="t"/>
            <a:pathLst>
              <a:path extrusionOk="0" h="43472" w="243753">
                <a:moveTo>
                  <a:pt x="5966" y="1"/>
                </a:moveTo>
                <a:lnTo>
                  <a:pt x="5351" y="8"/>
                </a:lnTo>
                <a:lnTo>
                  <a:pt x="4762" y="24"/>
                </a:lnTo>
                <a:lnTo>
                  <a:pt x="4174" y="62"/>
                </a:lnTo>
                <a:lnTo>
                  <a:pt x="3585" y="109"/>
                </a:lnTo>
                <a:lnTo>
                  <a:pt x="3050" y="170"/>
                </a:lnTo>
                <a:lnTo>
                  <a:pt x="2542" y="248"/>
                </a:lnTo>
                <a:lnTo>
                  <a:pt x="2060" y="340"/>
                </a:lnTo>
                <a:lnTo>
                  <a:pt x="1820" y="394"/>
                </a:lnTo>
                <a:lnTo>
                  <a:pt x="1606" y="448"/>
                </a:lnTo>
                <a:lnTo>
                  <a:pt x="1418" y="510"/>
                </a:lnTo>
                <a:lnTo>
                  <a:pt x="1204" y="572"/>
                </a:lnTo>
                <a:lnTo>
                  <a:pt x="1044" y="634"/>
                </a:lnTo>
                <a:lnTo>
                  <a:pt x="857" y="703"/>
                </a:lnTo>
                <a:lnTo>
                  <a:pt x="723" y="773"/>
                </a:lnTo>
                <a:lnTo>
                  <a:pt x="562" y="850"/>
                </a:lnTo>
                <a:lnTo>
                  <a:pt x="455" y="935"/>
                </a:lnTo>
                <a:lnTo>
                  <a:pt x="322" y="1012"/>
                </a:lnTo>
                <a:lnTo>
                  <a:pt x="241" y="1104"/>
                </a:lnTo>
                <a:lnTo>
                  <a:pt x="161" y="1189"/>
                </a:lnTo>
                <a:lnTo>
                  <a:pt x="81" y="1282"/>
                </a:lnTo>
                <a:lnTo>
                  <a:pt x="54" y="1382"/>
                </a:lnTo>
                <a:lnTo>
                  <a:pt x="27" y="1483"/>
                </a:lnTo>
                <a:lnTo>
                  <a:pt x="1" y="1591"/>
                </a:lnTo>
                <a:lnTo>
                  <a:pt x="27" y="1699"/>
                </a:lnTo>
                <a:lnTo>
                  <a:pt x="54" y="1807"/>
                </a:lnTo>
                <a:lnTo>
                  <a:pt x="402" y="2733"/>
                </a:lnTo>
                <a:lnTo>
                  <a:pt x="803" y="3660"/>
                </a:lnTo>
                <a:lnTo>
                  <a:pt x="1285" y="4586"/>
                </a:lnTo>
                <a:lnTo>
                  <a:pt x="1793" y="5513"/>
                </a:lnTo>
                <a:lnTo>
                  <a:pt x="2355" y="6439"/>
                </a:lnTo>
                <a:lnTo>
                  <a:pt x="2970" y="7358"/>
                </a:lnTo>
                <a:lnTo>
                  <a:pt x="3639" y="8276"/>
                </a:lnTo>
                <a:lnTo>
                  <a:pt x="4361" y="9195"/>
                </a:lnTo>
                <a:lnTo>
                  <a:pt x="5110" y="10106"/>
                </a:lnTo>
                <a:lnTo>
                  <a:pt x="5939" y="11017"/>
                </a:lnTo>
                <a:lnTo>
                  <a:pt x="6822" y="11920"/>
                </a:lnTo>
                <a:lnTo>
                  <a:pt x="7732" y="12823"/>
                </a:lnTo>
                <a:lnTo>
                  <a:pt x="8721" y="13719"/>
                </a:lnTo>
                <a:lnTo>
                  <a:pt x="9738" y="14607"/>
                </a:lnTo>
                <a:lnTo>
                  <a:pt x="10808" y="15494"/>
                </a:lnTo>
                <a:lnTo>
                  <a:pt x="11931" y="16374"/>
                </a:lnTo>
                <a:lnTo>
                  <a:pt x="13108" y="17247"/>
                </a:lnTo>
                <a:lnTo>
                  <a:pt x="14339" y="18111"/>
                </a:lnTo>
                <a:lnTo>
                  <a:pt x="15623" y="18968"/>
                </a:lnTo>
                <a:lnTo>
                  <a:pt x="16961" y="19818"/>
                </a:lnTo>
                <a:lnTo>
                  <a:pt x="18325" y="20667"/>
                </a:lnTo>
                <a:lnTo>
                  <a:pt x="19769" y="21500"/>
                </a:lnTo>
                <a:lnTo>
                  <a:pt x="21241" y="22319"/>
                </a:lnTo>
                <a:lnTo>
                  <a:pt x="22765" y="23137"/>
                </a:lnTo>
                <a:lnTo>
                  <a:pt x="24344" y="23940"/>
                </a:lnTo>
                <a:lnTo>
                  <a:pt x="25975" y="24735"/>
                </a:lnTo>
                <a:lnTo>
                  <a:pt x="27661" y="25523"/>
                </a:lnTo>
                <a:lnTo>
                  <a:pt x="29373" y="26295"/>
                </a:lnTo>
                <a:lnTo>
                  <a:pt x="31165" y="27059"/>
                </a:lnTo>
                <a:lnTo>
                  <a:pt x="32075" y="27437"/>
                </a:lnTo>
                <a:lnTo>
                  <a:pt x="32984" y="27808"/>
                </a:lnTo>
                <a:lnTo>
                  <a:pt x="33920" y="28178"/>
                </a:lnTo>
                <a:lnTo>
                  <a:pt x="34857" y="28549"/>
                </a:lnTo>
                <a:lnTo>
                  <a:pt x="35820" y="28912"/>
                </a:lnTo>
                <a:lnTo>
                  <a:pt x="36783" y="29274"/>
                </a:lnTo>
                <a:lnTo>
                  <a:pt x="37772" y="29630"/>
                </a:lnTo>
                <a:lnTo>
                  <a:pt x="38762" y="29985"/>
                </a:lnTo>
                <a:lnTo>
                  <a:pt x="39779" y="30340"/>
                </a:lnTo>
                <a:lnTo>
                  <a:pt x="40795" y="30687"/>
                </a:lnTo>
                <a:lnTo>
                  <a:pt x="41812" y="31027"/>
                </a:lnTo>
                <a:lnTo>
                  <a:pt x="42855" y="31374"/>
                </a:lnTo>
                <a:lnTo>
                  <a:pt x="43925" y="31706"/>
                </a:lnTo>
                <a:lnTo>
                  <a:pt x="44968" y="32038"/>
                </a:lnTo>
                <a:lnTo>
                  <a:pt x="46065" y="32370"/>
                </a:lnTo>
                <a:lnTo>
                  <a:pt x="47162" y="32694"/>
                </a:lnTo>
                <a:lnTo>
                  <a:pt x="48259" y="33019"/>
                </a:lnTo>
                <a:lnTo>
                  <a:pt x="49382" y="33335"/>
                </a:lnTo>
                <a:lnTo>
                  <a:pt x="50506" y="33652"/>
                </a:lnTo>
                <a:lnTo>
                  <a:pt x="51629" y="33960"/>
                </a:lnTo>
                <a:lnTo>
                  <a:pt x="52780" y="34269"/>
                </a:lnTo>
                <a:lnTo>
                  <a:pt x="53957" y="34570"/>
                </a:lnTo>
                <a:lnTo>
                  <a:pt x="55134" y="34871"/>
                </a:lnTo>
                <a:lnTo>
                  <a:pt x="56311" y="35165"/>
                </a:lnTo>
                <a:lnTo>
                  <a:pt x="57514" y="35458"/>
                </a:lnTo>
                <a:lnTo>
                  <a:pt x="58745" y="35744"/>
                </a:lnTo>
                <a:lnTo>
                  <a:pt x="59975" y="36022"/>
                </a:lnTo>
                <a:lnTo>
                  <a:pt x="61206" y="36300"/>
                </a:lnTo>
                <a:lnTo>
                  <a:pt x="62437" y="36570"/>
                </a:lnTo>
                <a:lnTo>
                  <a:pt x="63721" y="36840"/>
                </a:lnTo>
                <a:lnTo>
                  <a:pt x="64978" y="37102"/>
                </a:lnTo>
                <a:lnTo>
                  <a:pt x="66262" y="37365"/>
                </a:lnTo>
                <a:lnTo>
                  <a:pt x="67573" y="37620"/>
                </a:lnTo>
                <a:lnTo>
                  <a:pt x="68883" y="37867"/>
                </a:lnTo>
                <a:lnTo>
                  <a:pt x="70194" y="38114"/>
                </a:lnTo>
                <a:lnTo>
                  <a:pt x="71532" y="38353"/>
                </a:lnTo>
                <a:lnTo>
                  <a:pt x="72869" y="38592"/>
                </a:lnTo>
                <a:lnTo>
                  <a:pt x="74234" y="38824"/>
                </a:lnTo>
                <a:lnTo>
                  <a:pt x="75598" y="39048"/>
                </a:lnTo>
                <a:lnTo>
                  <a:pt x="76989" y="39264"/>
                </a:lnTo>
                <a:lnTo>
                  <a:pt x="78380" y="39480"/>
                </a:lnTo>
                <a:lnTo>
                  <a:pt x="79798" y="39696"/>
                </a:lnTo>
                <a:lnTo>
                  <a:pt x="81215" y="39897"/>
                </a:lnTo>
                <a:lnTo>
                  <a:pt x="82633" y="40098"/>
                </a:lnTo>
                <a:lnTo>
                  <a:pt x="84078" y="40298"/>
                </a:lnTo>
                <a:lnTo>
                  <a:pt x="85522" y="40484"/>
                </a:lnTo>
                <a:lnTo>
                  <a:pt x="86994" y="40669"/>
                </a:lnTo>
                <a:lnTo>
                  <a:pt x="88465" y="40847"/>
                </a:lnTo>
                <a:lnTo>
                  <a:pt x="89963" y="41024"/>
                </a:lnTo>
                <a:lnTo>
                  <a:pt x="91461" y="41194"/>
                </a:lnTo>
                <a:lnTo>
                  <a:pt x="92959" y="41356"/>
                </a:lnTo>
                <a:lnTo>
                  <a:pt x="94484" y="41510"/>
                </a:lnTo>
                <a:lnTo>
                  <a:pt x="96035" y="41665"/>
                </a:lnTo>
                <a:lnTo>
                  <a:pt x="97587" y="41812"/>
                </a:lnTo>
                <a:lnTo>
                  <a:pt x="99138" y="41950"/>
                </a:lnTo>
                <a:lnTo>
                  <a:pt x="100717" y="42082"/>
                </a:lnTo>
                <a:lnTo>
                  <a:pt x="102295" y="42213"/>
                </a:lnTo>
                <a:lnTo>
                  <a:pt x="103873" y="42336"/>
                </a:lnTo>
                <a:lnTo>
                  <a:pt x="105505" y="42452"/>
                </a:lnTo>
                <a:lnTo>
                  <a:pt x="107110" y="42560"/>
                </a:lnTo>
                <a:lnTo>
                  <a:pt x="108742" y="42668"/>
                </a:lnTo>
                <a:lnTo>
                  <a:pt x="110374" y="42761"/>
                </a:lnTo>
                <a:lnTo>
                  <a:pt x="112032" y="42854"/>
                </a:lnTo>
                <a:lnTo>
                  <a:pt x="113691" y="42939"/>
                </a:lnTo>
                <a:lnTo>
                  <a:pt x="115376" y="43024"/>
                </a:lnTo>
                <a:lnTo>
                  <a:pt x="117061" y="43093"/>
                </a:lnTo>
                <a:lnTo>
                  <a:pt x="118773" y="43163"/>
                </a:lnTo>
                <a:lnTo>
                  <a:pt x="120485" y="43224"/>
                </a:lnTo>
                <a:lnTo>
                  <a:pt x="122197" y="43278"/>
                </a:lnTo>
                <a:lnTo>
                  <a:pt x="123936" y="43325"/>
                </a:lnTo>
                <a:lnTo>
                  <a:pt x="125835" y="43371"/>
                </a:lnTo>
                <a:lnTo>
                  <a:pt x="127708" y="43402"/>
                </a:lnTo>
                <a:lnTo>
                  <a:pt x="129581" y="43433"/>
                </a:lnTo>
                <a:lnTo>
                  <a:pt x="131426" y="43456"/>
                </a:lnTo>
                <a:lnTo>
                  <a:pt x="133245" y="43464"/>
                </a:lnTo>
                <a:lnTo>
                  <a:pt x="135064" y="43471"/>
                </a:lnTo>
                <a:lnTo>
                  <a:pt x="136883" y="43471"/>
                </a:lnTo>
                <a:lnTo>
                  <a:pt x="138676" y="43456"/>
                </a:lnTo>
                <a:lnTo>
                  <a:pt x="140441" y="43440"/>
                </a:lnTo>
                <a:lnTo>
                  <a:pt x="142180" y="43410"/>
                </a:lnTo>
                <a:lnTo>
                  <a:pt x="143946" y="43379"/>
                </a:lnTo>
                <a:lnTo>
                  <a:pt x="145658" y="43340"/>
                </a:lnTo>
                <a:lnTo>
                  <a:pt x="147370" y="43286"/>
                </a:lnTo>
                <a:lnTo>
                  <a:pt x="149082" y="43232"/>
                </a:lnTo>
                <a:lnTo>
                  <a:pt x="150767" y="43170"/>
                </a:lnTo>
                <a:lnTo>
                  <a:pt x="152426" y="43101"/>
                </a:lnTo>
                <a:lnTo>
                  <a:pt x="154084" y="43024"/>
                </a:lnTo>
                <a:lnTo>
                  <a:pt x="155716" y="42939"/>
                </a:lnTo>
                <a:lnTo>
                  <a:pt x="157348" y="42846"/>
                </a:lnTo>
                <a:lnTo>
                  <a:pt x="158953" y="42746"/>
                </a:lnTo>
                <a:lnTo>
                  <a:pt x="160531" y="42638"/>
                </a:lnTo>
                <a:lnTo>
                  <a:pt x="162109" y="42529"/>
                </a:lnTo>
                <a:lnTo>
                  <a:pt x="163688" y="42406"/>
                </a:lnTo>
                <a:lnTo>
                  <a:pt x="165212" y="42282"/>
                </a:lnTo>
                <a:lnTo>
                  <a:pt x="166764" y="42151"/>
                </a:lnTo>
                <a:lnTo>
                  <a:pt x="168262" y="42012"/>
                </a:lnTo>
                <a:lnTo>
                  <a:pt x="169787" y="41866"/>
                </a:lnTo>
                <a:lnTo>
                  <a:pt x="171258" y="41711"/>
                </a:lnTo>
                <a:lnTo>
                  <a:pt x="172729" y="41557"/>
                </a:lnTo>
                <a:lnTo>
                  <a:pt x="174201" y="41387"/>
                </a:lnTo>
                <a:lnTo>
                  <a:pt x="175645" y="41217"/>
                </a:lnTo>
                <a:lnTo>
                  <a:pt x="177063" y="41040"/>
                </a:lnTo>
                <a:lnTo>
                  <a:pt x="178481" y="40854"/>
                </a:lnTo>
                <a:lnTo>
                  <a:pt x="179872" y="40669"/>
                </a:lnTo>
                <a:lnTo>
                  <a:pt x="181263" y="40468"/>
                </a:lnTo>
                <a:lnTo>
                  <a:pt x="182627" y="40268"/>
                </a:lnTo>
                <a:lnTo>
                  <a:pt x="183965" y="40059"/>
                </a:lnTo>
                <a:lnTo>
                  <a:pt x="185302" y="39843"/>
                </a:lnTo>
                <a:lnTo>
                  <a:pt x="186640" y="39627"/>
                </a:lnTo>
                <a:lnTo>
                  <a:pt x="187924" y="39403"/>
                </a:lnTo>
                <a:lnTo>
                  <a:pt x="189234" y="39171"/>
                </a:lnTo>
                <a:lnTo>
                  <a:pt x="190492" y="38932"/>
                </a:lnTo>
                <a:lnTo>
                  <a:pt x="191749" y="38693"/>
                </a:lnTo>
                <a:lnTo>
                  <a:pt x="193006" y="38446"/>
                </a:lnTo>
                <a:lnTo>
                  <a:pt x="194237" y="38191"/>
                </a:lnTo>
                <a:lnTo>
                  <a:pt x="195467" y="37928"/>
                </a:lnTo>
                <a:lnTo>
                  <a:pt x="196644" y="37666"/>
                </a:lnTo>
                <a:lnTo>
                  <a:pt x="197848" y="37396"/>
                </a:lnTo>
                <a:lnTo>
                  <a:pt x="198998" y="37126"/>
                </a:lnTo>
                <a:lnTo>
                  <a:pt x="200175" y="36840"/>
                </a:lnTo>
                <a:lnTo>
                  <a:pt x="201299" y="36562"/>
                </a:lnTo>
                <a:lnTo>
                  <a:pt x="202422" y="36269"/>
                </a:lnTo>
                <a:lnTo>
                  <a:pt x="203546" y="35975"/>
                </a:lnTo>
                <a:lnTo>
                  <a:pt x="204643" y="35674"/>
                </a:lnTo>
                <a:lnTo>
                  <a:pt x="205713" y="35373"/>
                </a:lnTo>
                <a:lnTo>
                  <a:pt x="206783" y="35064"/>
                </a:lnTo>
                <a:lnTo>
                  <a:pt x="207826" y="34748"/>
                </a:lnTo>
                <a:lnTo>
                  <a:pt x="208869" y="34431"/>
                </a:lnTo>
                <a:lnTo>
                  <a:pt x="209886" y="34107"/>
                </a:lnTo>
                <a:lnTo>
                  <a:pt x="210902" y="33775"/>
                </a:lnTo>
                <a:lnTo>
                  <a:pt x="211892" y="33443"/>
                </a:lnTo>
                <a:lnTo>
                  <a:pt x="212855" y="33111"/>
                </a:lnTo>
                <a:lnTo>
                  <a:pt x="213818" y="32772"/>
                </a:lnTo>
                <a:lnTo>
                  <a:pt x="214755" y="32424"/>
                </a:lnTo>
                <a:lnTo>
                  <a:pt x="215691" y="32077"/>
                </a:lnTo>
                <a:lnTo>
                  <a:pt x="216600" y="31722"/>
                </a:lnTo>
                <a:lnTo>
                  <a:pt x="217510" y="31367"/>
                </a:lnTo>
                <a:lnTo>
                  <a:pt x="218393" y="31004"/>
                </a:lnTo>
                <a:lnTo>
                  <a:pt x="219249" y="30641"/>
                </a:lnTo>
                <a:lnTo>
                  <a:pt x="220105" y="30270"/>
                </a:lnTo>
                <a:lnTo>
                  <a:pt x="220934" y="29892"/>
                </a:lnTo>
                <a:lnTo>
                  <a:pt x="221763" y="29514"/>
                </a:lnTo>
                <a:lnTo>
                  <a:pt x="222566" y="29135"/>
                </a:lnTo>
                <a:lnTo>
                  <a:pt x="223368" y="28749"/>
                </a:lnTo>
                <a:lnTo>
                  <a:pt x="224144" y="28363"/>
                </a:lnTo>
                <a:lnTo>
                  <a:pt x="224920" y="27970"/>
                </a:lnTo>
                <a:lnTo>
                  <a:pt x="225669" y="27576"/>
                </a:lnTo>
                <a:lnTo>
                  <a:pt x="226391" y="27182"/>
                </a:lnTo>
                <a:lnTo>
                  <a:pt x="227113" y="26781"/>
                </a:lnTo>
                <a:lnTo>
                  <a:pt x="227809" y="26372"/>
                </a:lnTo>
                <a:lnTo>
                  <a:pt x="228504" y="25963"/>
                </a:lnTo>
                <a:lnTo>
                  <a:pt x="229173" y="25553"/>
                </a:lnTo>
                <a:lnTo>
                  <a:pt x="229815" y="25137"/>
                </a:lnTo>
                <a:lnTo>
                  <a:pt x="230457" y="24720"/>
                </a:lnTo>
                <a:lnTo>
                  <a:pt x="231099" y="24303"/>
                </a:lnTo>
                <a:lnTo>
                  <a:pt x="231714" y="23878"/>
                </a:lnTo>
                <a:lnTo>
                  <a:pt x="232303" y="23446"/>
                </a:lnTo>
                <a:lnTo>
                  <a:pt x="232891" y="23021"/>
                </a:lnTo>
                <a:lnTo>
                  <a:pt x="233453" y="22589"/>
                </a:lnTo>
                <a:lnTo>
                  <a:pt x="233988" y="22149"/>
                </a:lnTo>
                <a:lnTo>
                  <a:pt x="234523" y="21717"/>
                </a:lnTo>
                <a:lnTo>
                  <a:pt x="235058" y="21277"/>
                </a:lnTo>
                <a:lnTo>
                  <a:pt x="235566" y="20837"/>
                </a:lnTo>
                <a:lnTo>
                  <a:pt x="236048" y="20389"/>
                </a:lnTo>
                <a:lnTo>
                  <a:pt x="236529" y="19941"/>
                </a:lnTo>
                <a:lnTo>
                  <a:pt x="236984" y="19493"/>
                </a:lnTo>
                <a:lnTo>
                  <a:pt x="237439" y="19038"/>
                </a:lnTo>
                <a:lnTo>
                  <a:pt x="237867" y="18582"/>
                </a:lnTo>
                <a:lnTo>
                  <a:pt x="238268" y="18127"/>
                </a:lnTo>
                <a:lnTo>
                  <a:pt x="238670" y="17671"/>
                </a:lnTo>
                <a:lnTo>
                  <a:pt x="239071" y="17208"/>
                </a:lnTo>
                <a:lnTo>
                  <a:pt x="239419" y="16753"/>
                </a:lnTo>
                <a:lnTo>
                  <a:pt x="239793" y="16282"/>
                </a:lnTo>
                <a:lnTo>
                  <a:pt x="240114" y="15819"/>
                </a:lnTo>
                <a:lnTo>
                  <a:pt x="240756" y="14885"/>
                </a:lnTo>
                <a:lnTo>
                  <a:pt x="241318" y="13935"/>
                </a:lnTo>
                <a:lnTo>
                  <a:pt x="241826" y="12985"/>
                </a:lnTo>
                <a:lnTo>
                  <a:pt x="242281" y="12036"/>
                </a:lnTo>
                <a:lnTo>
                  <a:pt x="242682" y="11071"/>
                </a:lnTo>
                <a:lnTo>
                  <a:pt x="243003" y="10106"/>
                </a:lnTo>
                <a:lnTo>
                  <a:pt x="243271" y="9141"/>
                </a:lnTo>
                <a:lnTo>
                  <a:pt x="243485" y="8168"/>
                </a:lnTo>
                <a:lnTo>
                  <a:pt x="243618" y="7188"/>
                </a:lnTo>
                <a:lnTo>
                  <a:pt x="243725" y="6215"/>
                </a:lnTo>
                <a:lnTo>
                  <a:pt x="243752" y="5235"/>
                </a:lnTo>
                <a:lnTo>
                  <a:pt x="243699" y="4254"/>
                </a:lnTo>
                <a:lnTo>
                  <a:pt x="243672" y="4108"/>
                </a:lnTo>
                <a:lnTo>
                  <a:pt x="243592" y="3976"/>
                </a:lnTo>
                <a:lnTo>
                  <a:pt x="243485" y="3860"/>
                </a:lnTo>
                <a:lnTo>
                  <a:pt x="243351" y="3745"/>
                </a:lnTo>
                <a:lnTo>
                  <a:pt x="243164" y="3644"/>
                </a:lnTo>
                <a:lnTo>
                  <a:pt x="242950" y="3544"/>
                </a:lnTo>
                <a:lnTo>
                  <a:pt x="242709" y="3459"/>
                </a:lnTo>
                <a:lnTo>
                  <a:pt x="242441" y="3390"/>
                </a:lnTo>
                <a:lnTo>
                  <a:pt x="242147" y="3320"/>
                </a:lnTo>
                <a:lnTo>
                  <a:pt x="241826" y="3258"/>
                </a:lnTo>
                <a:lnTo>
                  <a:pt x="241505" y="3212"/>
                </a:lnTo>
                <a:lnTo>
                  <a:pt x="241157" y="3173"/>
                </a:lnTo>
                <a:lnTo>
                  <a:pt x="240810" y="3143"/>
                </a:lnTo>
                <a:lnTo>
                  <a:pt x="240435" y="3119"/>
                </a:lnTo>
                <a:lnTo>
                  <a:pt x="240061" y="3112"/>
                </a:lnTo>
                <a:lnTo>
                  <a:pt x="239686" y="3104"/>
                </a:lnTo>
                <a:lnTo>
                  <a:pt x="239312" y="3112"/>
                </a:lnTo>
                <a:lnTo>
                  <a:pt x="238937" y="3127"/>
                </a:lnTo>
                <a:lnTo>
                  <a:pt x="238589" y="3150"/>
                </a:lnTo>
                <a:lnTo>
                  <a:pt x="238215" y="3181"/>
                </a:lnTo>
                <a:lnTo>
                  <a:pt x="237867" y="3220"/>
                </a:lnTo>
                <a:lnTo>
                  <a:pt x="237519" y="3266"/>
                </a:lnTo>
                <a:lnTo>
                  <a:pt x="237198" y="3328"/>
                </a:lnTo>
                <a:lnTo>
                  <a:pt x="236904" y="3397"/>
                </a:lnTo>
                <a:lnTo>
                  <a:pt x="236610" y="3475"/>
                </a:lnTo>
                <a:lnTo>
                  <a:pt x="236369" y="3559"/>
                </a:lnTo>
                <a:lnTo>
                  <a:pt x="236128" y="3652"/>
                </a:lnTo>
                <a:lnTo>
                  <a:pt x="235941" y="3752"/>
                </a:lnTo>
                <a:lnTo>
                  <a:pt x="235754" y="3860"/>
                </a:lnTo>
                <a:lnTo>
                  <a:pt x="235620" y="3984"/>
                </a:lnTo>
                <a:lnTo>
                  <a:pt x="235540" y="4115"/>
                </a:lnTo>
                <a:lnTo>
                  <a:pt x="235459" y="4254"/>
                </a:lnTo>
                <a:lnTo>
                  <a:pt x="235245" y="5127"/>
                </a:lnTo>
                <a:lnTo>
                  <a:pt x="234951" y="6007"/>
                </a:lnTo>
                <a:lnTo>
                  <a:pt x="234630" y="6879"/>
                </a:lnTo>
                <a:lnTo>
                  <a:pt x="234282" y="7759"/>
                </a:lnTo>
                <a:lnTo>
                  <a:pt x="233881" y="8631"/>
                </a:lnTo>
                <a:lnTo>
                  <a:pt x="233426" y="9504"/>
                </a:lnTo>
                <a:lnTo>
                  <a:pt x="232945" y="10368"/>
                </a:lnTo>
                <a:lnTo>
                  <a:pt x="232437" y="11233"/>
                </a:lnTo>
                <a:lnTo>
                  <a:pt x="231848" y="12098"/>
                </a:lnTo>
                <a:lnTo>
                  <a:pt x="231260" y="12955"/>
                </a:lnTo>
                <a:lnTo>
                  <a:pt x="230591" y="13804"/>
                </a:lnTo>
                <a:lnTo>
                  <a:pt x="229895" y="14653"/>
                </a:lnTo>
                <a:lnTo>
                  <a:pt x="229146" y="15494"/>
                </a:lnTo>
                <a:lnTo>
                  <a:pt x="228371" y="16328"/>
                </a:lnTo>
                <a:lnTo>
                  <a:pt x="227541" y="17162"/>
                </a:lnTo>
                <a:lnTo>
                  <a:pt x="226659" y="17980"/>
                </a:lnTo>
                <a:lnTo>
                  <a:pt x="225749" y="18791"/>
                </a:lnTo>
                <a:lnTo>
                  <a:pt x="224786" y="19601"/>
                </a:lnTo>
                <a:lnTo>
                  <a:pt x="223769" y="20397"/>
                </a:lnTo>
                <a:lnTo>
                  <a:pt x="222699" y="21184"/>
                </a:lnTo>
                <a:lnTo>
                  <a:pt x="221603" y="21964"/>
                </a:lnTo>
                <a:lnTo>
                  <a:pt x="220452" y="22736"/>
                </a:lnTo>
                <a:lnTo>
                  <a:pt x="219249" y="23492"/>
                </a:lnTo>
                <a:lnTo>
                  <a:pt x="217991" y="24241"/>
                </a:lnTo>
                <a:lnTo>
                  <a:pt x="216681" y="24974"/>
                </a:lnTo>
                <a:lnTo>
                  <a:pt x="215343" y="25700"/>
                </a:lnTo>
                <a:lnTo>
                  <a:pt x="214648" y="26055"/>
                </a:lnTo>
                <a:lnTo>
                  <a:pt x="213952" y="26410"/>
                </a:lnTo>
                <a:lnTo>
                  <a:pt x="213230" y="26758"/>
                </a:lnTo>
                <a:lnTo>
                  <a:pt x="212507" y="27105"/>
                </a:lnTo>
                <a:lnTo>
                  <a:pt x="211758" y="27453"/>
                </a:lnTo>
                <a:lnTo>
                  <a:pt x="211009" y="27792"/>
                </a:lnTo>
                <a:lnTo>
                  <a:pt x="210234" y="28132"/>
                </a:lnTo>
                <a:lnTo>
                  <a:pt x="209458" y="28464"/>
                </a:lnTo>
                <a:lnTo>
                  <a:pt x="208655" y="28796"/>
                </a:lnTo>
                <a:lnTo>
                  <a:pt x="207853" y="29120"/>
                </a:lnTo>
                <a:lnTo>
                  <a:pt x="207024" y="29444"/>
                </a:lnTo>
                <a:lnTo>
                  <a:pt x="206194" y="29768"/>
                </a:lnTo>
                <a:lnTo>
                  <a:pt x="205365" y="30077"/>
                </a:lnTo>
                <a:lnTo>
                  <a:pt x="204509" y="30394"/>
                </a:lnTo>
                <a:lnTo>
                  <a:pt x="203626" y="30703"/>
                </a:lnTo>
                <a:lnTo>
                  <a:pt x="202743" y="31004"/>
                </a:lnTo>
                <a:lnTo>
                  <a:pt x="201861" y="31305"/>
                </a:lnTo>
                <a:lnTo>
                  <a:pt x="200951" y="31598"/>
                </a:lnTo>
                <a:lnTo>
                  <a:pt x="200015" y="31891"/>
                </a:lnTo>
                <a:lnTo>
                  <a:pt x="199079" y="32177"/>
                </a:lnTo>
                <a:lnTo>
                  <a:pt x="198142" y="32463"/>
                </a:lnTo>
                <a:lnTo>
                  <a:pt x="197153" y="32741"/>
                </a:lnTo>
                <a:lnTo>
                  <a:pt x="196190" y="33011"/>
                </a:lnTo>
                <a:lnTo>
                  <a:pt x="195200" y="33281"/>
                </a:lnTo>
                <a:lnTo>
                  <a:pt x="194183" y="33544"/>
                </a:lnTo>
                <a:lnTo>
                  <a:pt x="193167" y="33806"/>
                </a:lnTo>
                <a:lnTo>
                  <a:pt x="192150" y="34061"/>
                </a:lnTo>
                <a:lnTo>
                  <a:pt x="191107" y="34316"/>
                </a:lnTo>
                <a:lnTo>
                  <a:pt x="190037" y="34555"/>
                </a:lnTo>
                <a:lnTo>
                  <a:pt x="188967" y="34802"/>
                </a:lnTo>
                <a:lnTo>
                  <a:pt x="187897" y="35033"/>
                </a:lnTo>
                <a:lnTo>
                  <a:pt x="186773" y="35265"/>
                </a:lnTo>
                <a:lnTo>
                  <a:pt x="185677" y="35497"/>
                </a:lnTo>
                <a:lnTo>
                  <a:pt x="184553" y="35713"/>
                </a:lnTo>
                <a:lnTo>
                  <a:pt x="183403" y="35929"/>
                </a:lnTo>
                <a:lnTo>
                  <a:pt x="182253" y="36145"/>
                </a:lnTo>
                <a:lnTo>
                  <a:pt x="181075" y="36346"/>
                </a:lnTo>
                <a:lnTo>
                  <a:pt x="179898" y="36547"/>
                </a:lnTo>
                <a:lnTo>
                  <a:pt x="178695" y="36740"/>
                </a:lnTo>
                <a:lnTo>
                  <a:pt x="177491" y="36933"/>
                </a:lnTo>
                <a:lnTo>
                  <a:pt x="176260" y="37118"/>
                </a:lnTo>
                <a:lnTo>
                  <a:pt x="175003" y="37295"/>
                </a:lnTo>
                <a:lnTo>
                  <a:pt x="173773" y="37465"/>
                </a:lnTo>
                <a:lnTo>
                  <a:pt x="172489" y="37635"/>
                </a:lnTo>
                <a:lnTo>
                  <a:pt x="171205" y="37797"/>
                </a:lnTo>
                <a:lnTo>
                  <a:pt x="169894" y="37952"/>
                </a:lnTo>
                <a:lnTo>
                  <a:pt x="168583" y="38098"/>
                </a:lnTo>
                <a:lnTo>
                  <a:pt x="167272" y="38245"/>
                </a:lnTo>
                <a:lnTo>
                  <a:pt x="165935" y="38384"/>
                </a:lnTo>
                <a:lnTo>
                  <a:pt x="164570" y="38515"/>
                </a:lnTo>
                <a:lnTo>
                  <a:pt x="163179" y="38639"/>
                </a:lnTo>
                <a:lnTo>
                  <a:pt x="161815" y="38762"/>
                </a:lnTo>
                <a:lnTo>
                  <a:pt x="160397" y="38870"/>
                </a:lnTo>
                <a:lnTo>
                  <a:pt x="158979" y="38978"/>
                </a:lnTo>
                <a:lnTo>
                  <a:pt x="157562" y="39079"/>
                </a:lnTo>
                <a:lnTo>
                  <a:pt x="156117" y="39171"/>
                </a:lnTo>
                <a:lnTo>
                  <a:pt x="154646" y="39264"/>
                </a:lnTo>
                <a:lnTo>
                  <a:pt x="153175" y="39341"/>
                </a:lnTo>
                <a:lnTo>
                  <a:pt x="151677" y="39418"/>
                </a:lnTo>
                <a:lnTo>
                  <a:pt x="150179" y="39488"/>
                </a:lnTo>
                <a:lnTo>
                  <a:pt x="148654" y="39550"/>
                </a:lnTo>
                <a:lnTo>
                  <a:pt x="147102" y="39604"/>
                </a:lnTo>
                <a:lnTo>
                  <a:pt x="145551" y="39650"/>
                </a:lnTo>
                <a:lnTo>
                  <a:pt x="143972" y="39689"/>
                </a:lnTo>
                <a:lnTo>
                  <a:pt x="142394" y="39719"/>
                </a:lnTo>
                <a:lnTo>
                  <a:pt x="140789" y="39750"/>
                </a:lnTo>
                <a:lnTo>
                  <a:pt x="139184" y="39766"/>
                </a:lnTo>
                <a:lnTo>
                  <a:pt x="137552" y="39781"/>
                </a:lnTo>
                <a:lnTo>
                  <a:pt x="135894" y="39789"/>
                </a:lnTo>
                <a:lnTo>
                  <a:pt x="134235" y="39781"/>
                </a:lnTo>
                <a:lnTo>
                  <a:pt x="132577" y="39773"/>
                </a:lnTo>
                <a:lnTo>
                  <a:pt x="130865" y="39758"/>
                </a:lnTo>
                <a:lnTo>
                  <a:pt x="129153" y="39735"/>
                </a:lnTo>
                <a:lnTo>
                  <a:pt x="127441" y="39704"/>
                </a:lnTo>
                <a:lnTo>
                  <a:pt x="125702" y="39665"/>
                </a:lnTo>
                <a:lnTo>
                  <a:pt x="123936" y="39619"/>
                </a:lnTo>
                <a:lnTo>
                  <a:pt x="122385" y="39573"/>
                </a:lnTo>
                <a:lnTo>
                  <a:pt x="120833" y="39519"/>
                </a:lnTo>
                <a:lnTo>
                  <a:pt x="119308" y="39457"/>
                </a:lnTo>
                <a:lnTo>
                  <a:pt x="117784" y="39387"/>
                </a:lnTo>
                <a:lnTo>
                  <a:pt x="116286" y="39318"/>
                </a:lnTo>
                <a:lnTo>
                  <a:pt x="114761" y="39241"/>
                </a:lnTo>
                <a:lnTo>
                  <a:pt x="113289" y="39164"/>
                </a:lnTo>
                <a:lnTo>
                  <a:pt x="111791" y="39071"/>
                </a:lnTo>
                <a:lnTo>
                  <a:pt x="110347" y="38978"/>
                </a:lnTo>
                <a:lnTo>
                  <a:pt x="108876" y="38878"/>
                </a:lnTo>
                <a:lnTo>
                  <a:pt x="107431" y="38778"/>
                </a:lnTo>
                <a:lnTo>
                  <a:pt x="105987" y="38662"/>
                </a:lnTo>
                <a:lnTo>
                  <a:pt x="104569" y="38546"/>
                </a:lnTo>
                <a:lnTo>
                  <a:pt x="103151" y="38430"/>
                </a:lnTo>
                <a:lnTo>
                  <a:pt x="101733" y="38299"/>
                </a:lnTo>
                <a:lnTo>
                  <a:pt x="100342" y="38168"/>
                </a:lnTo>
                <a:lnTo>
                  <a:pt x="98951" y="38036"/>
                </a:lnTo>
                <a:lnTo>
                  <a:pt x="97587" y="37890"/>
                </a:lnTo>
                <a:lnTo>
                  <a:pt x="96223" y="37743"/>
                </a:lnTo>
                <a:lnTo>
                  <a:pt x="94858" y="37589"/>
                </a:lnTo>
                <a:lnTo>
                  <a:pt x="93521" y="37434"/>
                </a:lnTo>
                <a:lnTo>
                  <a:pt x="92183" y="37272"/>
                </a:lnTo>
                <a:lnTo>
                  <a:pt x="90872" y="37102"/>
                </a:lnTo>
                <a:lnTo>
                  <a:pt x="89562" y="36933"/>
                </a:lnTo>
                <a:lnTo>
                  <a:pt x="88251" y="36755"/>
                </a:lnTo>
                <a:lnTo>
                  <a:pt x="86967" y="36577"/>
                </a:lnTo>
                <a:lnTo>
                  <a:pt x="85683" y="36392"/>
                </a:lnTo>
                <a:lnTo>
                  <a:pt x="84426" y="36199"/>
                </a:lnTo>
                <a:lnTo>
                  <a:pt x="83168" y="35998"/>
                </a:lnTo>
                <a:lnTo>
                  <a:pt x="81911" y="35805"/>
                </a:lnTo>
                <a:lnTo>
                  <a:pt x="80680" y="35597"/>
                </a:lnTo>
                <a:lnTo>
                  <a:pt x="79450" y="35389"/>
                </a:lnTo>
                <a:lnTo>
                  <a:pt x="78246" y="35172"/>
                </a:lnTo>
                <a:lnTo>
                  <a:pt x="77042" y="34956"/>
                </a:lnTo>
                <a:lnTo>
                  <a:pt x="75839" y="34732"/>
                </a:lnTo>
                <a:lnTo>
                  <a:pt x="74662" y="34509"/>
                </a:lnTo>
                <a:lnTo>
                  <a:pt x="73485" y="34277"/>
                </a:lnTo>
                <a:lnTo>
                  <a:pt x="72334" y="34045"/>
                </a:lnTo>
                <a:lnTo>
                  <a:pt x="71184" y="33806"/>
                </a:lnTo>
                <a:lnTo>
                  <a:pt x="70060" y="33559"/>
                </a:lnTo>
                <a:lnTo>
                  <a:pt x="68910" y="33312"/>
                </a:lnTo>
                <a:lnTo>
                  <a:pt x="67813" y="33057"/>
                </a:lnTo>
                <a:lnTo>
                  <a:pt x="66690" y="32802"/>
                </a:lnTo>
                <a:lnTo>
                  <a:pt x="65593" y="32548"/>
                </a:lnTo>
                <a:lnTo>
                  <a:pt x="64523" y="32285"/>
                </a:lnTo>
                <a:lnTo>
                  <a:pt x="63453" y="32015"/>
                </a:lnTo>
                <a:lnTo>
                  <a:pt x="62383" y="31745"/>
                </a:lnTo>
                <a:lnTo>
                  <a:pt x="61340" y="31475"/>
                </a:lnTo>
                <a:lnTo>
                  <a:pt x="60296" y="31197"/>
                </a:lnTo>
                <a:lnTo>
                  <a:pt x="59253" y="30911"/>
                </a:lnTo>
                <a:lnTo>
                  <a:pt x="58237" y="30625"/>
                </a:lnTo>
                <a:lnTo>
                  <a:pt x="57220" y="30340"/>
                </a:lnTo>
                <a:lnTo>
                  <a:pt x="56230" y="30046"/>
                </a:lnTo>
                <a:lnTo>
                  <a:pt x="55241" y="29753"/>
                </a:lnTo>
                <a:lnTo>
                  <a:pt x="53315" y="29151"/>
                </a:lnTo>
                <a:lnTo>
                  <a:pt x="51415" y="28533"/>
                </a:lnTo>
                <a:lnTo>
                  <a:pt x="49543" y="27908"/>
                </a:lnTo>
                <a:lnTo>
                  <a:pt x="47750" y="27267"/>
                </a:lnTo>
                <a:lnTo>
                  <a:pt x="45985" y="26619"/>
                </a:lnTo>
                <a:lnTo>
                  <a:pt x="44246" y="25955"/>
                </a:lnTo>
                <a:lnTo>
                  <a:pt x="42588" y="25283"/>
                </a:lnTo>
                <a:lnTo>
                  <a:pt x="40956" y="24596"/>
                </a:lnTo>
                <a:lnTo>
                  <a:pt x="39351" y="23901"/>
                </a:lnTo>
                <a:lnTo>
                  <a:pt x="37826" y="23199"/>
                </a:lnTo>
                <a:lnTo>
                  <a:pt x="36328" y="22481"/>
                </a:lnTo>
                <a:lnTo>
                  <a:pt x="34857" y="21755"/>
                </a:lnTo>
                <a:lnTo>
                  <a:pt x="33466" y="21030"/>
                </a:lnTo>
                <a:lnTo>
                  <a:pt x="32101" y="20288"/>
                </a:lnTo>
                <a:lnTo>
                  <a:pt x="30764" y="19540"/>
                </a:lnTo>
                <a:lnTo>
                  <a:pt x="29480" y="18783"/>
                </a:lnTo>
                <a:lnTo>
                  <a:pt x="28249" y="18019"/>
                </a:lnTo>
                <a:lnTo>
                  <a:pt x="27072" y="17247"/>
                </a:lnTo>
                <a:lnTo>
                  <a:pt x="25922" y="16467"/>
                </a:lnTo>
                <a:lnTo>
                  <a:pt x="24825" y="15687"/>
                </a:lnTo>
                <a:lnTo>
                  <a:pt x="23782" y="14892"/>
                </a:lnTo>
                <a:lnTo>
                  <a:pt x="22792" y="14097"/>
                </a:lnTo>
                <a:lnTo>
                  <a:pt x="21829" y="13302"/>
                </a:lnTo>
                <a:lnTo>
                  <a:pt x="20920" y="12499"/>
                </a:lnTo>
                <a:lnTo>
                  <a:pt x="20037" y="11688"/>
                </a:lnTo>
                <a:lnTo>
                  <a:pt x="19208" y="10878"/>
                </a:lnTo>
                <a:lnTo>
                  <a:pt x="18432" y="10060"/>
                </a:lnTo>
                <a:lnTo>
                  <a:pt x="17710" y="9241"/>
                </a:lnTo>
                <a:lnTo>
                  <a:pt x="17014" y="8423"/>
                </a:lnTo>
                <a:lnTo>
                  <a:pt x="16372" y="7597"/>
                </a:lnTo>
                <a:lnTo>
                  <a:pt x="15783" y="6779"/>
                </a:lnTo>
                <a:lnTo>
                  <a:pt x="15222" y="5953"/>
                </a:lnTo>
                <a:lnTo>
                  <a:pt x="14740" y="5119"/>
                </a:lnTo>
                <a:lnTo>
                  <a:pt x="14259" y="4293"/>
                </a:lnTo>
                <a:lnTo>
                  <a:pt x="13857" y="3467"/>
                </a:lnTo>
                <a:lnTo>
                  <a:pt x="13483" y="2641"/>
                </a:lnTo>
                <a:lnTo>
                  <a:pt x="13189" y="1807"/>
                </a:lnTo>
                <a:lnTo>
                  <a:pt x="13135" y="1699"/>
                </a:lnTo>
                <a:lnTo>
                  <a:pt x="13055" y="1591"/>
                </a:lnTo>
                <a:lnTo>
                  <a:pt x="12975" y="1490"/>
                </a:lnTo>
                <a:lnTo>
                  <a:pt x="12868" y="1390"/>
                </a:lnTo>
                <a:lnTo>
                  <a:pt x="12761" y="1290"/>
                </a:lnTo>
                <a:lnTo>
                  <a:pt x="12627" y="1197"/>
                </a:lnTo>
                <a:lnTo>
                  <a:pt x="12493" y="1104"/>
                </a:lnTo>
                <a:lnTo>
                  <a:pt x="12333" y="1020"/>
                </a:lnTo>
                <a:lnTo>
                  <a:pt x="12172" y="935"/>
                </a:lnTo>
                <a:lnTo>
                  <a:pt x="11985" y="857"/>
                </a:lnTo>
                <a:lnTo>
                  <a:pt x="11771" y="780"/>
                </a:lnTo>
                <a:lnTo>
                  <a:pt x="11584" y="711"/>
                </a:lnTo>
                <a:lnTo>
                  <a:pt x="11129" y="572"/>
                </a:lnTo>
                <a:lnTo>
                  <a:pt x="10647" y="456"/>
                </a:lnTo>
                <a:lnTo>
                  <a:pt x="10112" y="348"/>
                </a:lnTo>
                <a:lnTo>
                  <a:pt x="9577" y="255"/>
                </a:lnTo>
                <a:lnTo>
                  <a:pt x="9016" y="178"/>
                </a:lnTo>
                <a:lnTo>
                  <a:pt x="8427" y="116"/>
                </a:lnTo>
                <a:lnTo>
                  <a:pt x="7812" y="62"/>
                </a:lnTo>
                <a:lnTo>
                  <a:pt x="7197" y="31"/>
                </a:lnTo>
                <a:lnTo>
                  <a:pt x="6581" y="8"/>
                </a:lnTo>
                <a:lnTo>
                  <a:pt x="596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6"/>
          <p:cNvSpPr/>
          <p:nvPr/>
        </p:nvSpPr>
        <p:spPr>
          <a:xfrm rot="10800000">
            <a:off x="5362504" y="4830432"/>
            <a:ext cx="179263" cy="147492"/>
          </a:xfrm>
          <a:custGeom>
            <a:rect b="b" l="l" r="r" t="t"/>
            <a:pathLst>
              <a:path extrusionOk="0" h="15997" w="59655">
                <a:moveTo>
                  <a:pt x="36863" y="1"/>
                </a:moveTo>
                <a:lnTo>
                  <a:pt x="36354" y="9"/>
                </a:lnTo>
                <a:lnTo>
                  <a:pt x="35873" y="24"/>
                </a:lnTo>
                <a:lnTo>
                  <a:pt x="35391" y="55"/>
                </a:lnTo>
                <a:lnTo>
                  <a:pt x="34937" y="94"/>
                </a:lnTo>
                <a:lnTo>
                  <a:pt x="34482" y="140"/>
                </a:lnTo>
                <a:lnTo>
                  <a:pt x="34054" y="209"/>
                </a:lnTo>
                <a:lnTo>
                  <a:pt x="33653" y="279"/>
                </a:lnTo>
                <a:lnTo>
                  <a:pt x="33278" y="364"/>
                </a:lnTo>
                <a:lnTo>
                  <a:pt x="32930" y="464"/>
                </a:lnTo>
                <a:lnTo>
                  <a:pt x="32609" y="580"/>
                </a:lnTo>
                <a:lnTo>
                  <a:pt x="32342" y="696"/>
                </a:lnTo>
                <a:lnTo>
                  <a:pt x="32101" y="835"/>
                </a:lnTo>
                <a:lnTo>
                  <a:pt x="31940" y="981"/>
                </a:lnTo>
                <a:lnTo>
                  <a:pt x="31807" y="1143"/>
                </a:lnTo>
                <a:lnTo>
                  <a:pt x="31379" y="1846"/>
                </a:lnTo>
                <a:lnTo>
                  <a:pt x="30977" y="2556"/>
                </a:lnTo>
                <a:lnTo>
                  <a:pt x="30656" y="3266"/>
                </a:lnTo>
                <a:lnTo>
                  <a:pt x="30362" y="3977"/>
                </a:lnTo>
                <a:lnTo>
                  <a:pt x="30095" y="4695"/>
                </a:lnTo>
                <a:lnTo>
                  <a:pt x="29854" y="5405"/>
                </a:lnTo>
                <a:lnTo>
                  <a:pt x="29426" y="6833"/>
                </a:lnTo>
                <a:lnTo>
                  <a:pt x="26457" y="6794"/>
                </a:lnTo>
                <a:lnTo>
                  <a:pt x="23487" y="6756"/>
                </a:lnTo>
                <a:lnTo>
                  <a:pt x="20518" y="6702"/>
                </a:lnTo>
                <a:lnTo>
                  <a:pt x="17549" y="6648"/>
                </a:lnTo>
                <a:lnTo>
                  <a:pt x="14579" y="6586"/>
                </a:lnTo>
                <a:lnTo>
                  <a:pt x="11610" y="6516"/>
                </a:lnTo>
                <a:lnTo>
                  <a:pt x="8641" y="6432"/>
                </a:lnTo>
                <a:lnTo>
                  <a:pt x="5671" y="6347"/>
                </a:lnTo>
                <a:lnTo>
                  <a:pt x="5324" y="6339"/>
                </a:lnTo>
                <a:lnTo>
                  <a:pt x="4655" y="6339"/>
                </a:lnTo>
                <a:lnTo>
                  <a:pt x="4361" y="6347"/>
                </a:lnTo>
                <a:lnTo>
                  <a:pt x="4040" y="6362"/>
                </a:lnTo>
                <a:lnTo>
                  <a:pt x="3745" y="6378"/>
                </a:lnTo>
                <a:lnTo>
                  <a:pt x="3478" y="6401"/>
                </a:lnTo>
                <a:lnTo>
                  <a:pt x="3210" y="6424"/>
                </a:lnTo>
                <a:lnTo>
                  <a:pt x="2943" y="6455"/>
                </a:lnTo>
                <a:lnTo>
                  <a:pt x="2702" y="6486"/>
                </a:lnTo>
                <a:lnTo>
                  <a:pt x="2461" y="6524"/>
                </a:lnTo>
                <a:lnTo>
                  <a:pt x="2221" y="6571"/>
                </a:lnTo>
                <a:lnTo>
                  <a:pt x="1819" y="6663"/>
                </a:lnTo>
                <a:lnTo>
                  <a:pt x="1445" y="6764"/>
                </a:lnTo>
                <a:lnTo>
                  <a:pt x="1097" y="6887"/>
                </a:lnTo>
                <a:lnTo>
                  <a:pt x="803" y="7011"/>
                </a:lnTo>
                <a:lnTo>
                  <a:pt x="562" y="7150"/>
                </a:lnTo>
                <a:lnTo>
                  <a:pt x="348" y="7288"/>
                </a:lnTo>
                <a:lnTo>
                  <a:pt x="214" y="7443"/>
                </a:lnTo>
                <a:lnTo>
                  <a:pt x="81" y="7597"/>
                </a:lnTo>
                <a:lnTo>
                  <a:pt x="27" y="7759"/>
                </a:lnTo>
                <a:lnTo>
                  <a:pt x="0" y="7914"/>
                </a:lnTo>
                <a:lnTo>
                  <a:pt x="0" y="8076"/>
                </a:lnTo>
                <a:lnTo>
                  <a:pt x="81" y="8238"/>
                </a:lnTo>
                <a:lnTo>
                  <a:pt x="188" y="8400"/>
                </a:lnTo>
                <a:lnTo>
                  <a:pt x="321" y="8562"/>
                </a:lnTo>
                <a:lnTo>
                  <a:pt x="535" y="8717"/>
                </a:lnTo>
                <a:lnTo>
                  <a:pt x="776" y="8863"/>
                </a:lnTo>
                <a:lnTo>
                  <a:pt x="1044" y="9002"/>
                </a:lnTo>
                <a:lnTo>
                  <a:pt x="1391" y="9141"/>
                </a:lnTo>
                <a:lnTo>
                  <a:pt x="1766" y="9265"/>
                </a:lnTo>
                <a:lnTo>
                  <a:pt x="2194" y="9373"/>
                </a:lnTo>
                <a:lnTo>
                  <a:pt x="2649" y="9481"/>
                </a:lnTo>
                <a:lnTo>
                  <a:pt x="2916" y="9527"/>
                </a:lnTo>
                <a:lnTo>
                  <a:pt x="3157" y="9566"/>
                </a:lnTo>
                <a:lnTo>
                  <a:pt x="3451" y="9604"/>
                </a:lnTo>
                <a:lnTo>
                  <a:pt x="3719" y="9643"/>
                </a:lnTo>
                <a:lnTo>
                  <a:pt x="4013" y="9674"/>
                </a:lnTo>
                <a:lnTo>
                  <a:pt x="4334" y="9697"/>
                </a:lnTo>
                <a:lnTo>
                  <a:pt x="4655" y="9720"/>
                </a:lnTo>
                <a:lnTo>
                  <a:pt x="4976" y="9743"/>
                </a:lnTo>
                <a:lnTo>
                  <a:pt x="5324" y="9759"/>
                </a:lnTo>
                <a:lnTo>
                  <a:pt x="5671" y="9767"/>
                </a:lnTo>
                <a:lnTo>
                  <a:pt x="8480" y="9813"/>
                </a:lnTo>
                <a:lnTo>
                  <a:pt x="11316" y="9859"/>
                </a:lnTo>
                <a:lnTo>
                  <a:pt x="14151" y="9898"/>
                </a:lnTo>
                <a:lnTo>
                  <a:pt x="16987" y="9929"/>
                </a:lnTo>
                <a:lnTo>
                  <a:pt x="19822" y="9952"/>
                </a:lnTo>
                <a:lnTo>
                  <a:pt x="22658" y="9967"/>
                </a:lnTo>
                <a:lnTo>
                  <a:pt x="25494" y="9975"/>
                </a:lnTo>
                <a:lnTo>
                  <a:pt x="28356" y="9983"/>
                </a:lnTo>
                <a:lnTo>
                  <a:pt x="28088" y="10654"/>
                </a:lnTo>
                <a:lnTo>
                  <a:pt x="27874" y="11326"/>
                </a:lnTo>
                <a:lnTo>
                  <a:pt x="27687" y="11998"/>
                </a:lnTo>
                <a:lnTo>
                  <a:pt x="27634" y="12337"/>
                </a:lnTo>
                <a:lnTo>
                  <a:pt x="27580" y="12669"/>
                </a:lnTo>
                <a:lnTo>
                  <a:pt x="27553" y="13009"/>
                </a:lnTo>
                <a:lnTo>
                  <a:pt x="27553" y="13341"/>
                </a:lnTo>
                <a:lnTo>
                  <a:pt x="27580" y="13681"/>
                </a:lnTo>
                <a:lnTo>
                  <a:pt x="27634" y="14013"/>
                </a:lnTo>
                <a:lnTo>
                  <a:pt x="27687" y="14344"/>
                </a:lnTo>
                <a:lnTo>
                  <a:pt x="27821" y="14684"/>
                </a:lnTo>
                <a:lnTo>
                  <a:pt x="27955" y="15016"/>
                </a:lnTo>
                <a:lnTo>
                  <a:pt x="28142" y="15348"/>
                </a:lnTo>
                <a:lnTo>
                  <a:pt x="28195" y="15410"/>
                </a:lnTo>
                <a:lnTo>
                  <a:pt x="28249" y="15479"/>
                </a:lnTo>
                <a:lnTo>
                  <a:pt x="28356" y="15533"/>
                </a:lnTo>
                <a:lnTo>
                  <a:pt x="28463" y="15595"/>
                </a:lnTo>
                <a:lnTo>
                  <a:pt x="28597" y="15649"/>
                </a:lnTo>
                <a:lnTo>
                  <a:pt x="28730" y="15695"/>
                </a:lnTo>
                <a:lnTo>
                  <a:pt x="28891" y="15742"/>
                </a:lnTo>
                <a:lnTo>
                  <a:pt x="29051" y="15788"/>
                </a:lnTo>
                <a:lnTo>
                  <a:pt x="29239" y="15827"/>
                </a:lnTo>
                <a:lnTo>
                  <a:pt x="29426" y="15858"/>
                </a:lnTo>
                <a:lnTo>
                  <a:pt x="29854" y="15919"/>
                </a:lnTo>
                <a:lnTo>
                  <a:pt x="30282" y="15958"/>
                </a:lnTo>
                <a:lnTo>
                  <a:pt x="30737" y="15989"/>
                </a:lnTo>
                <a:lnTo>
                  <a:pt x="31218" y="15997"/>
                </a:lnTo>
                <a:lnTo>
                  <a:pt x="31673" y="15989"/>
                </a:lnTo>
                <a:lnTo>
                  <a:pt x="31914" y="15981"/>
                </a:lnTo>
                <a:lnTo>
                  <a:pt x="32128" y="15966"/>
                </a:lnTo>
                <a:lnTo>
                  <a:pt x="32342" y="15942"/>
                </a:lnTo>
                <a:lnTo>
                  <a:pt x="32556" y="15919"/>
                </a:lnTo>
                <a:lnTo>
                  <a:pt x="32770" y="15888"/>
                </a:lnTo>
                <a:lnTo>
                  <a:pt x="32957" y="15858"/>
                </a:lnTo>
                <a:lnTo>
                  <a:pt x="33144" y="15819"/>
                </a:lnTo>
                <a:lnTo>
                  <a:pt x="33305" y="15780"/>
                </a:lnTo>
                <a:lnTo>
                  <a:pt x="33465" y="15734"/>
                </a:lnTo>
                <a:lnTo>
                  <a:pt x="33599" y="15680"/>
                </a:lnTo>
                <a:lnTo>
                  <a:pt x="33733" y="15618"/>
                </a:lnTo>
                <a:lnTo>
                  <a:pt x="33840" y="15557"/>
                </a:lnTo>
                <a:lnTo>
                  <a:pt x="34348" y="15225"/>
                </a:lnTo>
                <a:lnTo>
                  <a:pt x="34803" y="14893"/>
                </a:lnTo>
                <a:lnTo>
                  <a:pt x="35231" y="14545"/>
                </a:lnTo>
                <a:lnTo>
                  <a:pt x="35605" y="14206"/>
                </a:lnTo>
                <a:lnTo>
                  <a:pt x="35980" y="13858"/>
                </a:lnTo>
                <a:lnTo>
                  <a:pt x="36301" y="13503"/>
                </a:lnTo>
                <a:lnTo>
                  <a:pt x="36595" y="13156"/>
                </a:lnTo>
                <a:lnTo>
                  <a:pt x="36863" y="12800"/>
                </a:lnTo>
                <a:lnTo>
                  <a:pt x="37130" y="12438"/>
                </a:lnTo>
                <a:lnTo>
                  <a:pt x="37371" y="12083"/>
                </a:lnTo>
                <a:lnTo>
                  <a:pt x="37799" y="11365"/>
                </a:lnTo>
                <a:lnTo>
                  <a:pt x="38173" y="10639"/>
                </a:lnTo>
                <a:lnTo>
                  <a:pt x="38548" y="9913"/>
                </a:lnTo>
                <a:lnTo>
                  <a:pt x="42774" y="9859"/>
                </a:lnTo>
                <a:lnTo>
                  <a:pt x="44888" y="9828"/>
                </a:lnTo>
                <a:lnTo>
                  <a:pt x="47001" y="9790"/>
                </a:lnTo>
                <a:lnTo>
                  <a:pt x="49114" y="9743"/>
                </a:lnTo>
                <a:lnTo>
                  <a:pt x="51228" y="9689"/>
                </a:lnTo>
                <a:lnTo>
                  <a:pt x="53314" y="9628"/>
                </a:lnTo>
                <a:lnTo>
                  <a:pt x="55401" y="9566"/>
                </a:lnTo>
                <a:lnTo>
                  <a:pt x="55909" y="9543"/>
                </a:lnTo>
                <a:lnTo>
                  <a:pt x="56391" y="9504"/>
                </a:lnTo>
                <a:lnTo>
                  <a:pt x="56819" y="9458"/>
                </a:lnTo>
                <a:lnTo>
                  <a:pt x="57220" y="9404"/>
                </a:lnTo>
                <a:lnTo>
                  <a:pt x="57621" y="9334"/>
                </a:lnTo>
                <a:lnTo>
                  <a:pt x="57969" y="9265"/>
                </a:lnTo>
                <a:lnTo>
                  <a:pt x="58263" y="9180"/>
                </a:lnTo>
                <a:lnTo>
                  <a:pt x="58557" y="9095"/>
                </a:lnTo>
                <a:lnTo>
                  <a:pt x="58798" y="8995"/>
                </a:lnTo>
                <a:lnTo>
                  <a:pt x="59039" y="8894"/>
                </a:lnTo>
                <a:lnTo>
                  <a:pt x="59226" y="8794"/>
                </a:lnTo>
                <a:lnTo>
                  <a:pt x="59360" y="8686"/>
                </a:lnTo>
                <a:lnTo>
                  <a:pt x="59494" y="8570"/>
                </a:lnTo>
                <a:lnTo>
                  <a:pt x="59574" y="8454"/>
                </a:lnTo>
                <a:lnTo>
                  <a:pt x="59627" y="8346"/>
                </a:lnTo>
                <a:lnTo>
                  <a:pt x="59654" y="8230"/>
                </a:lnTo>
                <a:lnTo>
                  <a:pt x="59654" y="8115"/>
                </a:lnTo>
                <a:lnTo>
                  <a:pt x="59601" y="7999"/>
                </a:lnTo>
                <a:lnTo>
                  <a:pt x="59547" y="7891"/>
                </a:lnTo>
                <a:lnTo>
                  <a:pt x="59440" y="7783"/>
                </a:lnTo>
                <a:lnTo>
                  <a:pt x="59280" y="7674"/>
                </a:lnTo>
                <a:lnTo>
                  <a:pt x="59119" y="7582"/>
                </a:lnTo>
                <a:lnTo>
                  <a:pt x="58905" y="7481"/>
                </a:lnTo>
                <a:lnTo>
                  <a:pt x="58638" y="7397"/>
                </a:lnTo>
                <a:lnTo>
                  <a:pt x="58370" y="7319"/>
                </a:lnTo>
                <a:lnTo>
                  <a:pt x="58049" y="7242"/>
                </a:lnTo>
                <a:lnTo>
                  <a:pt x="57701" y="7180"/>
                </a:lnTo>
                <a:lnTo>
                  <a:pt x="57327" y="7126"/>
                </a:lnTo>
                <a:lnTo>
                  <a:pt x="56899" y="7080"/>
                </a:lnTo>
                <a:lnTo>
                  <a:pt x="56444" y="7049"/>
                </a:lnTo>
                <a:lnTo>
                  <a:pt x="55936" y="7026"/>
                </a:lnTo>
                <a:lnTo>
                  <a:pt x="55401" y="7018"/>
                </a:lnTo>
                <a:lnTo>
                  <a:pt x="47804" y="6987"/>
                </a:lnTo>
                <a:lnTo>
                  <a:pt x="40206" y="6933"/>
                </a:lnTo>
                <a:lnTo>
                  <a:pt x="40982" y="5598"/>
                </a:lnTo>
                <a:lnTo>
                  <a:pt x="41357" y="4926"/>
                </a:lnTo>
                <a:lnTo>
                  <a:pt x="41704" y="4262"/>
                </a:lnTo>
                <a:lnTo>
                  <a:pt x="41999" y="3591"/>
                </a:lnTo>
                <a:lnTo>
                  <a:pt x="42293" y="2919"/>
                </a:lnTo>
                <a:lnTo>
                  <a:pt x="42534" y="2240"/>
                </a:lnTo>
                <a:lnTo>
                  <a:pt x="42721" y="1568"/>
                </a:lnTo>
                <a:lnTo>
                  <a:pt x="42721" y="1406"/>
                </a:lnTo>
                <a:lnTo>
                  <a:pt x="42667" y="1252"/>
                </a:lnTo>
                <a:lnTo>
                  <a:pt x="42587" y="1105"/>
                </a:lnTo>
                <a:lnTo>
                  <a:pt x="42427" y="966"/>
                </a:lnTo>
                <a:lnTo>
                  <a:pt x="42213" y="835"/>
                </a:lnTo>
                <a:lnTo>
                  <a:pt x="41972" y="711"/>
                </a:lnTo>
                <a:lnTo>
                  <a:pt x="41678" y="603"/>
                </a:lnTo>
                <a:lnTo>
                  <a:pt x="41357" y="503"/>
                </a:lnTo>
                <a:lnTo>
                  <a:pt x="41009" y="402"/>
                </a:lnTo>
                <a:lnTo>
                  <a:pt x="40608" y="317"/>
                </a:lnTo>
                <a:lnTo>
                  <a:pt x="40206" y="248"/>
                </a:lnTo>
                <a:lnTo>
                  <a:pt x="39752" y="178"/>
                </a:lnTo>
                <a:lnTo>
                  <a:pt x="39297" y="124"/>
                </a:lnTo>
                <a:lnTo>
                  <a:pt x="38842" y="78"/>
                </a:lnTo>
                <a:lnTo>
                  <a:pt x="38334" y="39"/>
                </a:lnTo>
                <a:lnTo>
                  <a:pt x="37852" y="16"/>
                </a:lnTo>
                <a:lnTo>
                  <a:pt x="373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6"/>
          <p:cNvSpPr/>
          <p:nvPr/>
        </p:nvSpPr>
        <p:spPr>
          <a:xfrm rot="-10659886">
            <a:off x="433681" y="771866"/>
            <a:ext cx="805122" cy="377435"/>
          </a:xfrm>
          <a:custGeom>
            <a:rect b="b" l="l" r="r" t="t"/>
            <a:pathLst>
              <a:path extrusionOk="0" h="73052" w="285267">
                <a:moveTo>
                  <a:pt x="36910" y="1"/>
                </a:moveTo>
                <a:lnTo>
                  <a:pt x="36362" y="12"/>
                </a:lnTo>
                <a:lnTo>
                  <a:pt x="35814" y="35"/>
                </a:lnTo>
                <a:lnTo>
                  <a:pt x="35289" y="69"/>
                </a:lnTo>
                <a:lnTo>
                  <a:pt x="34789" y="126"/>
                </a:lnTo>
                <a:lnTo>
                  <a:pt x="34289" y="183"/>
                </a:lnTo>
                <a:lnTo>
                  <a:pt x="33812" y="263"/>
                </a:lnTo>
                <a:lnTo>
                  <a:pt x="33359" y="354"/>
                </a:lnTo>
                <a:lnTo>
                  <a:pt x="32907" y="457"/>
                </a:lnTo>
                <a:lnTo>
                  <a:pt x="32478" y="570"/>
                </a:lnTo>
                <a:lnTo>
                  <a:pt x="31954" y="570"/>
                </a:lnTo>
                <a:lnTo>
                  <a:pt x="31429" y="582"/>
                </a:lnTo>
                <a:lnTo>
                  <a:pt x="30929" y="605"/>
                </a:lnTo>
                <a:lnTo>
                  <a:pt x="30405" y="662"/>
                </a:lnTo>
                <a:lnTo>
                  <a:pt x="29833" y="741"/>
                </a:lnTo>
                <a:lnTo>
                  <a:pt x="29261" y="821"/>
                </a:lnTo>
                <a:lnTo>
                  <a:pt x="28117" y="1015"/>
                </a:lnTo>
                <a:lnTo>
                  <a:pt x="26974" y="1231"/>
                </a:lnTo>
                <a:lnTo>
                  <a:pt x="25806" y="1482"/>
                </a:lnTo>
                <a:lnTo>
                  <a:pt x="24662" y="1755"/>
                </a:lnTo>
                <a:lnTo>
                  <a:pt x="23519" y="2051"/>
                </a:lnTo>
                <a:lnTo>
                  <a:pt x="22399" y="2370"/>
                </a:lnTo>
                <a:lnTo>
                  <a:pt x="21279" y="2712"/>
                </a:lnTo>
                <a:lnTo>
                  <a:pt x="20159" y="3076"/>
                </a:lnTo>
                <a:lnTo>
                  <a:pt x="19063" y="3464"/>
                </a:lnTo>
                <a:lnTo>
                  <a:pt x="17990" y="3862"/>
                </a:lnTo>
                <a:lnTo>
                  <a:pt x="16942" y="4295"/>
                </a:lnTo>
                <a:lnTo>
                  <a:pt x="15917" y="4728"/>
                </a:lnTo>
                <a:lnTo>
                  <a:pt x="14917" y="5195"/>
                </a:lnTo>
                <a:lnTo>
                  <a:pt x="13940" y="5674"/>
                </a:lnTo>
                <a:lnTo>
                  <a:pt x="12987" y="6163"/>
                </a:lnTo>
                <a:lnTo>
                  <a:pt x="12081" y="6665"/>
                </a:lnTo>
                <a:lnTo>
                  <a:pt x="11223" y="7189"/>
                </a:lnTo>
                <a:lnTo>
                  <a:pt x="10389" y="7713"/>
                </a:lnTo>
                <a:lnTo>
                  <a:pt x="9603" y="8259"/>
                </a:lnTo>
                <a:lnTo>
                  <a:pt x="8864" y="8806"/>
                </a:lnTo>
                <a:lnTo>
                  <a:pt x="8173" y="9376"/>
                </a:lnTo>
                <a:lnTo>
                  <a:pt x="7530" y="9945"/>
                </a:lnTo>
                <a:lnTo>
                  <a:pt x="6934" y="10526"/>
                </a:lnTo>
                <a:lnTo>
                  <a:pt x="6648" y="10811"/>
                </a:lnTo>
                <a:lnTo>
                  <a:pt x="6410" y="11107"/>
                </a:lnTo>
                <a:lnTo>
                  <a:pt x="6148" y="11403"/>
                </a:lnTo>
                <a:lnTo>
                  <a:pt x="5934" y="11688"/>
                </a:lnTo>
                <a:lnTo>
                  <a:pt x="5695" y="11984"/>
                </a:lnTo>
                <a:lnTo>
                  <a:pt x="5505" y="12292"/>
                </a:lnTo>
                <a:lnTo>
                  <a:pt x="5314" y="12588"/>
                </a:lnTo>
                <a:lnTo>
                  <a:pt x="5147" y="12884"/>
                </a:lnTo>
                <a:lnTo>
                  <a:pt x="5004" y="13180"/>
                </a:lnTo>
                <a:lnTo>
                  <a:pt x="4861" y="13488"/>
                </a:lnTo>
                <a:lnTo>
                  <a:pt x="4742" y="13784"/>
                </a:lnTo>
                <a:lnTo>
                  <a:pt x="4647" y="14080"/>
                </a:lnTo>
                <a:lnTo>
                  <a:pt x="4575" y="14388"/>
                </a:lnTo>
                <a:lnTo>
                  <a:pt x="4504" y="14684"/>
                </a:lnTo>
                <a:lnTo>
                  <a:pt x="4456" y="14980"/>
                </a:lnTo>
                <a:lnTo>
                  <a:pt x="4432" y="15288"/>
                </a:lnTo>
                <a:lnTo>
                  <a:pt x="3932" y="15516"/>
                </a:lnTo>
                <a:lnTo>
                  <a:pt x="3456" y="15755"/>
                </a:lnTo>
                <a:lnTo>
                  <a:pt x="3003" y="16005"/>
                </a:lnTo>
                <a:lnTo>
                  <a:pt x="2574" y="16256"/>
                </a:lnTo>
                <a:lnTo>
                  <a:pt x="2169" y="16529"/>
                </a:lnTo>
                <a:lnTo>
                  <a:pt x="1811" y="16803"/>
                </a:lnTo>
                <a:lnTo>
                  <a:pt x="1478" y="17087"/>
                </a:lnTo>
                <a:lnTo>
                  <a:pt x="1168" y="17372"/>
                </a:lnTo>
                <a:lnTo>
                  <a:pt x="906" y="17657"/>
                </a:lnTo>
                <a:lnTo>
                  <a:pt x="668" y="17953"/>
                </a:lnTo>
                <a:lnTo>
                  <a:pt x="453" y="18261"/>
                </a:lnTo>
                <a:lnTo>
                  <a:pt x="286" y="18557"/>
                </a:lnTo>
                <a:lnTo>
                  <a:pt x="167" y="18864"/>
                </a:lnTo>
                <a:lnTo>
                  <a:pt x="72" y="19172"/>
                </a:lnTo>
                <a:lnTo>
                  <a:pt x="1" y="19480"/>
                </a:lnTo>
                <a:lnTo>
                  <a:pt x="1" y="19776"/>
                </a:lnTo>
                <a:lnTo>
                  <a:pt x="24" y="20083"/>
                </a:lnTo>
                <a:lnTo>
                  <a:pt x="96" y="20391"/>
                </a:lnTo>
                <a:lnTo>
                  <a:pt x="215" y="20687"/>
                </a:lnTo>
                <a:lnTo>
                  <a:pt x="358" y="20983"/>
                </a:lnTo>
                <a:lnTo>
                  <a:pt x="572" y="21268"/>
                </a:lnTo>
                <a:lnTo>
                  <a:pt x="811" y="21553"/>
                </a:lnTo>
                <a:lnTo>
                  <a:pt x="1120" y="21826"/>
                </a:lnTo>
                <a:lnTo>
                  <a:pt x="1454" y="22100"/>
                </a:lnTo>
                <a:lnTo>
                  <a:pt x="1859" y="22362"/>
                </a:lnTo>
                <a:lnTo>
                  <a:pt x="2288" y="22612"/>
                </a:lnTo>
                <a:lnTo>
                  <a:pt x="2788" y="22863"/>
                </a:lnTo>
                <a:lnTo>
                  <a:pt x="3336" y="23091"/>
                </a:lnTo>
                <a:lnTo>
                  <a:pt x="3956" y="23318"/>
                </a:lnTo>
                <a:lnTo>
                  <a:pt x="4599" y="23523"/>
                </a:lnTo>
                <a:lnTo>
                  <a:pt x="5314" y="23717"/>
                </a:lnTo>
                <a:lnTo>
                  <a:pt x="6100" y="23911"/>
                </a:lnTo>
                <a:lnTo>
                  <a:pt x="13821" y="25597"/>
                </a:lnTo>
                <a:lnTo>
                  <a:pt x="21565" y="27282"/>
                </a:lnTo>
                <a:lnTo>
                  <a:pt x="29309" y="28957"/>
                </a:lnTo>
                <a:lnTo>
                  <a:pt x="37076" y="30609"/>
                </a:lnTo>
                <a:lnTo>
                  <a:pt x="44844" y="32260"/>
                </a:lnTo>
                <a:lnTo>
                  <a:pt x="52636" y="33901"/>
                </a:lnTo>
                <a:lnTo>
                  <a:pt x="60428" y="35530"/>
                </a:lnTo>
                <a:lnTo>
                  <a:pt x="68219" y="37159"/>
                </a:lnTo>
                <a:lnTo>
                  <a:pt x="76035" y="38765"/>
                </a:lnTo>
                <a:lnTo>
                  <a:pt x="83850" y="40371"/>
                </a:lnTo>
                <a:lnTo>
                  <a:pt x="91666" y="41977"/>
                </a:lnTo>
                <a:lnTo>
                  <a:pt x="99481" y="43572"/>
                </a:lnTo>
                <a:lnTo>
                  <a:pt x="115160" y="46738"/>
                </a:lnTo>
                <a:lnTo>
                  <a:pt x="130839" y="49894"/>
                </a:lnTo>
                <a:lnTo>
                  <a:pt x="138535" y="51443"/>
                </a:lnTo>
                <a:lnTo>
                  <a:pt x="146255" y="53026"/>
                </a:lnTo>
                <a:lnTo>
                  <a:pt x="161815" y="56239"/>
                </a:lnTo>
                <a:lnTo>
                  <a:pt x="169654" y="57856"/>
                </a:lnTo>
                <a:lnTo>
                  <a:pt x="177493" y="59451"/>
                </a:lnTo>
                <a:lnTo>
                  <a:pt x="181425" y="60248"/>
                </a:lnTo>
                <a:lnTo>
                  <a:pt x="185380" y="61034"/>
                </a:lnTo>
                <a:lnTo>
                  <a:pt x="189336" y="61820"/>
                </a:lnTo>
                <a:lnTo>
                  <a:pt x="193291" y="62595"/>
                </a:lnTo>
                <a:lnTo>
                  <a:pt x="197247" y="63358"/>
                </a:lnTo>
                <a:lnTo>
                  <a:pt x="201226" y="64110"/>
                </a:lnTo>
                <a:lnTo>
                  <a:pt x="205181" y="64862"/>
                </a:lnTo>
                <a:lnTo>
                  <a:pt x="209160" y="65591"/>
                </a:lnTo>
                <a:lnTo>
                  <a:pt x="213163" y="66308"/>
                </a:lnTo>
                <a:lnTo>
                  <a:pt x="217143" y="67003"/>
                </a:lnTo>
                <a:lnTo>
                  <a:pt x="221146" y="67687"/>
                </a:lnTo>
                <a:lnTo>
                  <a:pt x="225149" y="68359"/>
                </a:lnTo>
                <a:lnTo>
                  <a:pt x="229176" y="69008"/>
                </a:lnTo>
                <a:lnTo>
                  <a:pt x="233179" y="69646"/>
                </a:lnTo>
                <a:lnTo>
                  <a:pt x="237206" y="70250"/>
                </a:lnTo>
                <a:lnTo>
                  <a:pt x="241233" y="70842"/>
                </a:lnTo>
                <a:lnTo>
                  <a:pt x="245259" y="71411"/>
                </a:lnTo>
                <a:lnTo>
                  <a:pt x="249310" y="71947"/>
                </a:lnTo>
                <a:lnTo>
                  <a:pt x="253337" y="72471"/>
                </a:lnTo>
                <a:lnTo>
                  <a:pt x="257388" y="72961"/>
                </a:lnTo>
                <a:lnTo>
                  <a:pt x="257721" y="72995"/>
                </a:lnTo>
                <a:lnTo>
                  <a:pt x="258031" y="73018"/>
                </a:lnTo>
                <a:lnTo>
                  <a:pt x="258341" y="73040"/>
                </a:lnTo>
                <a:lnTo>
                  <a:pt x="258651" y="73052"/>
                </a:lnTo>
                <a:lnTo>
                  <a:pt x="259246" y="73052"/>
                </a:lnTo>
                <a:lnTo>
                  <a:pt x="259818" y="73029"/>
                </a:lnTo>
                <a:lnTo>
                  <a:pt x="260366" y="72983"/>
                </a:lnTo>
                <a:lnTo>
                  <a:pt x="260914" y="72904"/>
                </a:lnTo>
                <a:lnTo>
                  <a:pt x="261415" y="72813"/>
                </a:lnTo>
                <a:lnTo>
                  <a:pt x="261915" y="72699"/>
                </a:lnTo>
                <a:lnTo>
                  <a:pt x="262368" y="72562"/>
                </a:lnTo>
                <a:lnTo>
                  <a:pt x="262797" y="72402"/>
                </a:lnTo>
                <a:lnTo>
                  <a:pt x="263202" y="72232"/>
                </a:lnTo>
                <a:lnTo>
                  <a:pt x="263559" y="72049"/>
                </a:lnTo>
                <a:lnTo>
                  <a:pt x="263893" y="71856"/>
                </a:lnTo>
                <a:lnTo>
                  <a:pt x="264202" y="71639"/>
                </a:lnTo>
                <a:lnTo>
                  <a:pt x="264465" y="71423"/>
                </a:lnTo>
                <a:lnTo>
                  <a:pt x="264703" y="71195"/>
                </a:lnTo>
                <a:lnTo>
                  <a:pt x="264893" y="70956"/>
                </a:lnTo>
                <a:lnTo>
                  <a:pt x="265036" y="70705"/>
                </a:lnTo>
                <a:lnTo>
                  <a:pt x="265156" y="70466"/>
                </a:lnTo>
                <a:lnTo>
                  <a:pt x="265227" y="70215"/>
                </a:lnTo>
                <a:lnTo>
                  <a:pt x="265251" y="69953"/>
                </a:lnTo>
                <a:lnTo>
                  <a:pt x="265227" y="69703"/>
                </a:lnTo>
                <a:lnTo>
                  <a:pt x="265156" y="69452"/>
                </a:lnTo>
                <a:lnTo>
                  <a:pt x="265036" y="69202"/>
                </a:lnTo>
                <a:lnTo>
                  <a:pt x="264870" y="68962"/>
                </a:lnTo>
                <a:lnTo>
                  <a:pt x="264655" y="68723"/>
                </a:lnTo>
                <a:lnTo>
                  <a:pt x="264393" y="68484"/>
                </a:lnTo>
                <a:lnTo>
                  <a:pt x="264060" y="68268"/>
                </a:lnTo>
                <a:lnTo>
                  <a:pt x="263893" y="68154"/>
                </a:lnTo>
                <a:lnTo>
                  <a:pt x="263702" y="68051"/>
                </a:lnTo>
                <a:lnTo>
                  <a:pt x="263488" y="67949"/>
                </a:lnTo>
                <a:lnTo>
                  <a:pt x="263249" y="67846"/>
                </a:lnTo>
                <a:lnTo>
                  <a:pt x="263011" y="67755"/>
                </a:lnTo>
                <a:lnTo>
                  <a:pt x="262773" y="67664"/>
                </a:lnTo>
                <a:lnTo>
                  <a:pt x="262511" y="67573"/>
                </a:lnTo>
                <a:lnTo>
                  <a:pt x="262225" y="67493"/>
                </a:lnTo>
                <a:lnTo>
                  <a:pt x="259699" y="66775"/>
                </a:lnTo>
                <a:lnTo>
                  <a:pt x="257149" y="66069"/>
                </a:lnTo>
                <a:lnTo>
                  <a:pt x="254576" y="65374"/>
                </a:lnTo>
                <a:lnTo>
                  <a:pt x="251979" y="64691"/>
                </a:lnTo>
                <a:lnTo>
                  <a:pt x="249382" y="64019"/>
                </a:lnTo>
                <a:lnTo>
                  <a:pt x="246784" y="63347"/>
                </a:lnTo>
                <a:lnTo>
                  <a:pt x="244163" y="62686"/>
                </a:lnTo>
                <a:lnTo>
                  <a:pt x="241518" y="62037"/>
                </a:lnTo>
                <a:lnTo>
                  <a:pt x="241638" y="61854"/>
                </a:lnTo>
                <a:lnTo>
                  <a:pt x="241709" y="61672"/>
                </a:lnTo>
                <a:lnTo>
                  <a:pt x="241781" y="61490"/>
                </a:lnTo>
                <a:lnTo>
                  <a:pt x="241828" y="61308"/>
                </a:lnTo>
                <a:lnTo>
                  <a:pt x="241852" y="61125"/>
                </a:lnTo>
                <a:lnTo>
                  <a:pt x="241852" y="60943"/>
                </a:lnTo>
                <a:lnTo>
                  <a:pt x="241852" y="60761"/>
                </a:lnTo>
                <a:lnTo>
                  <a:pt x="241804" y="60590"/>
                </a:lnTo>
                <a:lnTo>
                  <a:pt x="241733" y="60408"/>
                </a:lnTo>
                <a:lnTo>
                  <a:pt x="241661" y="60237"/>
                </a:lnTo>
                <a:lnTo>
                  <a:pt x="241542" y="60066"/>
                </a:lnTo>
                <a:lnTo>
                  <a:pt x="241399" y="59895"/>
                </a:lnTo>
                <a:lnTo>
                  <a:pt x="241256" y="59724"/>
                </a:lnTo>
                <a:lnTo>
                  <a:pt x="241066" y="59565"/>
                </a:lnTo>
                <a:lnTo>
                  <a:pt x="240851" y="59405"/>
                </a:lnTo>
                <a:lnTo>
                  <a:pt x="240613" y="59257"/>
                </a:lnTo>
                <a:lnTo>
                  <a:pt x="245283" y="59895"/>
                </a:lnTo>
                <a:lnTo>
                  <a:pt x="247618" y="60214"/>
                </a:lnTo>
                <a:lnTo>
                  <a:pt x="249953" y="60522"/>
                </a:lnTo>
                <a:lnTo>
                  <a:pt x="250430" y="60579"/>
                </a:lnTo>
                <a:lnTo>
                  <a:pt x="250907" y="60624"/>
                </a:lnTo>
                <a:lnTo>
                  <a:pt x="251359" y="60658"/>
                </a:lnTo>
                <a:lnTo>
                  <a:pt x="251836" y="60681"/>
                </a:lnTo>
                <a:lnTo>
                  <a:pt x="252289" y="60704"/>
                </a:lnTo>
                <a:lnTo>
                  <a:pt x="253194" y="60704"/>
                </a:lnTo>
                <a:lnTo>
                  <a:pt x="253647" y="60692"/>
                </a:lnTo>
                <a:lnTo>
                  <a:pt x="254076" y="60670"/>
                </a:lnTo>
                <a:lnTo>
                  <a:pt x="254528" y="60647"/>
                </a:lnTo>
                <a:lnTo>
                  <a:pt x="254957" y="60613"/>
                </a:lnTo>
                <a:lnTo>
                  <a:pt x="255362" y="60567"/>
                </a:lnTo>
                <a:lnTo>
                  <a:pt x="255791" y="60510"/>
                </a:lnTo>
                <a:lnTo>
                  <a:pt x="256196" y="60453"/>
                </a:lnTo>
                <a:lnTo>
                  <a:pt x="256601" y="60385"/>
                </a:lnTo>
                <a:lnTo>
                  <a:pt x="257007" y="60305"/>
                </a:lnTo>
                <a:lnTo>
                  <a:pt x="257412" y="60225"/>
                </a:lnTo>
                <a:lnTo>
                  <a:pt x="257793" y="60134"/>
                </a:lnTo>
                <a:lnTo>
                  <a:pt x="258150" y="60043"/>
                </a:lnTo>
                <a:lnTo>
                  <a:pt x="258531" y="59941"/>
                </a:lnTo>
                <a:lnTo>
                  <a:pt x="258889" y="59827"/>
                </a:lnTo>
                <a:lnTo>
                  <a:pt x="259246" y="59713"/>
                </a:lnTo>
                <a:lnTo>
                  <a:pt x="259604" y="59588"/>
                </a:lnTo>
                <a:lnTo>
                  <a:pt x="259937" y="59462"/>
                </a:lnTo>
                <a:lnTo>
                  <a:pt x="260581" y="59200"/>
                </a:lnTo>
                <a:lnTo>
                  <a:pt x="261200" y="58915"/>
                </a:lnTo>
                <a:lnTo>
                  <a:pt x="261772" y="58608"/>
                </a:lnTo>
                <a:lnTo>
                  <a:pt x="262296" y="58289"/>
                </a:lnTo>
                <a:lnTo>
                  <a:pt x="262797" y="57947"/>
                </a:lnTo>
                <a:lnTo>
                  <a:pt x="263226" y="57594"/>
                </a:lnTo>
                <a:lnTo>
                  <a:pt x="263631" y="57241"/>
                </a:lnTo>
                <a:lnTo>
                  <a:pt x="263988" y="56865"/>
                </a:lnTo>
                <a:lnTo>
                  <a:pt x="264298" y="56489"/>
                </a:lnTo>
                <a:lnTo>
                  <a:pt x="264560" y="56102"/>
                </a:lnTo>
                <a:lnTo>
                  <a:pt x="264751" y="55715"/>
                </a:lnTo>
                <a:lnTo>
                  <a:pt x="264893" y="55327"/>
                </a:lnTo>
                <a:lnTo>
                  <a:pt x="264941" y="55122"/>
                </a:lnTo>
                <a:lnTo>
                  <a:pt x="264989" y="54929"/>
                </a:lnTo>
                <a:lnTo>
                  <a:pt x="265013" y="54735"/>
                </a:lnTo>
                <a:lnTo>
                  <a:pt x="265013" y="54541"/>
                </a:lnTo>
                <a:lnTo>
                  <a:pt x="265013" y="54348"/>
                </a:lnTo>
                <a:lnTo>
                  <a:pt x="264989" y="54154"/>
                </a:lnTo>
                <a:lnTo>
                  <a:pt x="264965" y="53960"/>
                </a:lnTo>
                <a:lnTo>
                  <a:pt x="264893" y="53767"/>
                </a:lnTo>
                <a:lnTo>
                  <a:pt x="264822" y="53573"/>
                </a:lnTo>
                <a:lnTo>
                  <a:pt x="264751" y="53379"/>
                </a:lnTo>
                <a:lnTo>
                  <a:pt x="264655" y="53197"/>
                </a:lnTo>
                <a:lnTo>
                  <a:pt x="264536" y="53003"/>
                </a:lnTo>
                <a:lnTo>
                  <a:pt x="264393" y="52821"/>
                </a:lnTo>
                <a:lnTo>
                  <a:pt x="264250" y="52639"/>
                </a:lnTo>
                <a:lnTo>
                  <a:pt x="264083" y="52468"/>
                </a:lnTo>
                <a:lnTo>
                  <a:pt x="263893" y="52286"/>
                </a:lnTo>
                <a:lnTo>
                  <a:pt x="265179" y="52525"/>
                </a:lnTo>
                <a:lnTo>
                  <a:pt x="266466" y="52753"/>
                </a:lnTo>
                <a:lnTo>
                  <a:pt x="267777" y="52958"/>
                </a:lnTo>
                <a:lnTo>
                  <a:pt x="269063" y="53129"/>
                </a:lnTo>
                <a:lnTo>
                  <a:pt x="269707" y="53209"/>
                </a:lnTo>
                <a:lnTo>
                  <a:pt x="270350" y="53288"/>
                </a:lnTo>
                <a:lnTo>
                  <a:pt x="270993" y="53345"/>
                </a:lnTo>
                <a:lnTo>
                  <a:pt x="271637" y="53402"/>
                </a:lnTo>
                <a:lnTo>
                  <a:pt x="272280" y="53448"/>
                </a:lnTo>
                <a:lnTo>
                  <a:pt x="272900" y="53482"/>
                </a:lnTo>
                <a:lnTo>
                  <a:pt x="273543" y="53505"/>
                </a:lnTo>
                <a:lnTo>
                  <a:pt x="274162" y="53516"/>
                </a:lnTo>
                <a:lnTo>
                  <a:pt x="274782" y="53527"/>
                </a:lnTo>
                <a:lnTo>
                  <a:pt x="275402" y="53516"/>
                </a:lnTo>
                <a:lnTo>
                  <a:pt x="276021" y="53493"/>
                </a:lnTo>
                <a:lnTo>
                  <a:pt x="276617" y="53459"/>
                </a:lnTo>
                <a:lnTo>
                  <a:pt x="277212" y="53414"/>
                </a:lnTo>
                <a:lnTo>
                  <a:pt x="277808" y="53357"/>
                </a:lnTo>
                <a:lnTo>
                  <a:pt x="278404" y="53288"/>
                </a:lnTo>
                <a:lnTo>
                  <a:pt x="278976" y="53197"/>
                </a:lnTo>
                <a:lnTo>
                  <a:pt x="279548" y="53095"/>
                </a:lnTo>
                <a:lnTo>
                  <a:pt x="280119" y="52981"/>
                </a:lnTo>
                <a:lnTo>
                  <a:pt x="280667" y="52844"/>
                </a:lnTo>
                <a:lnTo>
                  <a:pt x="281215" y="52685"/>
                </a:lnTo>
                <a:lnTo>
                  <a:pt x="281740" y="52525"/>
                </a:lnTo>
                <a:lnTo>
                  <a:pt x="282264" y="52331"/>
                </a:lnTo>
                <a:lnTo>
                  <a:pt x="282788" y="52126"/>
                </a:lnTo>
                <a:lnTo>
                  <a:pt x="283289" y="51910"/>
                </a:lnTo>
                <a:lnTo>
                  <a:pt x="283694" y="51705"/>
                </a:lnTo>
                <a:lnTo>
                  <a:pt x="284051" y="51488"/>
                </a:lnTo>
                <a:lnTo>
                  <a:pt x="284361" y="51249"/>
                </a:lnTo>
                <a:lnTo>
                  <a:pt x="284623" y="51010"/>
                </a:lnTo>
                <a:lnTo>
                  <a:pt x="284837" y="50759"/>
                </a:lnTo>
                <a:lnTo>
                  <a:pt x="285028" y="50509"/>
                </a:lnTo>
                <a:lnTo>
                  <a:pt x="285147" y="50247"/>
                </a:lnTo>
                <a:lnTo>
                  <a:pt x="285242" y="49973"/>
                </a:lnTo>
                <a:lnTo>
                  <a:pt x="285266" y="49711"/>
                </a:lnTo>
                <a:lnTo>
                  <a:pt x="285266" y="49438"/>
                </a:lnTo>
                <a:lnTo>
                  <a:pt x="285242" y="49165"/>
                </a:lnTo>
                <a:lnTo>
                  <a:pt x="285147" y="48903"/>
                </a:lnTo>
                <a:lnTo>
                  <a:pt x="285004" y="48629"/>
                </a:lnTo>
                <a:lnTo>
                  <a:pt x="284837" y="48367"/>
                </a:lnTo>
                <a:lnTo>
                  <a:pt x="284623" y="48117"/>
                </a:lnTo>
                <a:lnTo>
                  <a:pt x="284385" y="47866"/>
                </a:lnTo>
                <a:lnTo>
                  <a:pt x="283574" y="47148"/>
                </a:lnTo>
                <a:lnTo>
                  <a:pt x="283312" y="46932"/>
                </a:lnTo>
                <a:lnTo>
                  <a:pt x="282979" y="46738"/>
                </a:lnTo>
                <a:lnTo>
                  <a:pt x="282621" y="46545"/>
                </a:lnTo>
                <a:lnTo>
                  <a:pt x="282216" y="46363"/>
                </a:lnTo>
                <a:lnTo>
                  <a:pt x="281764" y="46192"/>
                </a:lnTo>
                <a:lnTo>
                  <a:pt x="281287" y="46044"/>
                </a:lnTo>
                <a:lnTo>
                  <a:pt x="280787" y="45907"/>
                </a:lnTo>
                <a:lnTo>
                  <a:pt x="280286" y="45782"/>
                </a:lnTo>
                <a:lnTo>
                  <a:pt x="279738" y="45690"/>
                </a:lnTo>
                <a:lnTo>
                  <a:pt x="279190" y="45611"/>
                </a:lnTo>
                <a:lnTo>
                  <a:pt x="278642" y="45554"/>
                </a:lnTo>
                <a:lnTo>
                  <a:pt x="278070" y="45520"/>
                </a:lnTo>
                <a:lnTo>
                  <a:pt x="277522" y="45508"/>
                </a:lnTo>
                <a:lnTo>
                  <a:pt x="277260" y="45520"/>
                </a:lnTo>
                <a:lnTo>
                  <a:pt x="276974" y="45531"/>
                </a:lnTo>
                <a:lnTo>
                  <a:pt x="276712" y="45554"/>
                </a:lnTo>
                <a:lnTo>
                  <a:pt x="276450" y="45577"/>
                </a:lnTo>
                <a:lnTo>
                  <a:pt x="276188" y="45622"/>
                </a:lnTo>
                <a:lnTo>
                  <a:pt x="275950" y="45656"/>
                </a:lnTo>
                <a:lnTo>
                  <a:pt x="274758" y="45895"/>
                </a:lnTo>
                <a:lnTo>
                  <a:pt x="274520" y="45952"/>
                </a:lnTo>
                <a:lnTo>
                  <a:pt x="274282" y="46009"/>
                </a:lnTo>
                <a:lnTo>
                  <a:pt x="272923" y="45884"/>
                </a:lnTo>
                <a:lnTo>
                  <a:pt x="271541" y="45736"/>
                </a:lnTo>
                <a:lnTo>
                  <a:pt x="270136" y="45554"/>
                </a:lnTo>
                <a:lnTo>
                  <a:pt x="268706" y="45349"/>
                </a:lnTo>
                <a:lnTo>
                  <a:pt x="267229" y="45121"/>
                </a:lnTo>
                <a:lnTo>
                  <a:pt x="265727" y="44870"/>
                </a:lnTo>
                <a:lnTo>
                  <a:pt x="264202" y="44608"/>
                </a:lnTo>
                <a:lnTo>
                  <a:pt x="262678" y="44324"/>
                </a:lnTo>
                <a:lnTo>
                  <a:pt x="261129" y="44016"/>
                </a:lnTo>
                <a:lnTo>
                  <a:pt x="259556" y="43697"/>
                </a:lnTo>
                <a:lnTo>
                  <a:pt x="257983" y="43367"/>
                </a:lnTo>
                <a:lnTo>
                  <a:pt x="256387" y="43025"/>
                </a:lnTo>
                <a:lnTo>
                  <a:pt x="254814" y="42672"/>
                </a:lnTo>
                <a:lnTo>
                  <a:pt x="253218" y="42307"/>
                </a:lnTo>
                <a:lnTo>
                  <a:pt x="250025" y="41555"/>
                </a:lnTo>
                <a:lnTo>
                  <a:pt x="246880" y="40804"/>
                </a:lnTo>
                <a:lnTo>
                  <a:pt x="243782" y="40040"/>
                </a:lnTo>
                <a:lnTo>
                  <a:pt x="237801" y="38582"/>
                </a:lnTo>
                <a:lnTo>
                  <a:pt x="234966" y="37899"/>
                </a:lnTo>
                <a:lnTo>
                  <a:pt x="232273" y="37272"/>
                </a:lnTo>
                <a:lnTo>
                  <a:pt x="231010" y="36976"/>
                </a:lnTo>
                <a:lnTo>
                  <a:pt x="229748" y="36703"/>
                </a:lnTo>
                <a:lnTo>
                  <a:pt x="228556" y="36452"/>
                </a:lnTo>
                <a:lnTo>
                  <a:pt x="227412" y="36213"/>
                </a:lnTo>
                <a:lnTo>
                  <a:pt x="211519" y="33092"/>
                </a:lnTo>
                <a:lnTo>
                  <a:pt x="195602" y="29994"/>
                </a:lnTo>
                <a:lnTo>
                  <a:pt x="179686" y="26907"/>
                </a:lnTo>
                <a:lnTo>
                  <a:pt x="163745" y="23842"/>
                </a:lnTo>
                <a:lnTo>
                  <a:pt x="148424" y="20892"/>
                </a:lnTo>
                <a:lnTo>
                  <a:pt x="133126" y="17930"/>
                </a:lnTo>
                <a:lnTo>
                  <a:pt x="117805" y="14957"/>
                </a:lnTo>
                <a:lnTo>
                  <a:pt x="102507" y="11996"/>
                </a:lnTo>
                <a:lnTo>
                  <a:pt x="87186" y="9057"/>
                </a:lnTo>
                <a:lnTo>
                  <a:pt x="79514" y="7587"/>
                </a:lnTo>
                <a:lnTo>
                  <a:pt x="71841" y="6129"/>
                </a:lnTo>
                <a:lnTo>
                  <a:pt x="64169" y="4683"/>
                </a:lnTo>
                <a:lnTo>
                  <a:pt x="56472" y="3236"/>
                </a:lnTo>
                <a:lnTo>
                  <a:pt x="48776" y="1812"/>
                </a:lnTo>
                <a:lnTo>
                  <a:pt x="41080" y="388"/>
                </a:lnTo>
                <a:lnTo>
                  <a:pt x="40436" y="286"/>
                </a:lnTo>
                <a:lnTo>
                  <a:pt x="39817" y="195"/>
                </a:lnTo>
                <a:lnTo>
                  <a:pt x="39221" y="115"/>
                </a:lnTo>
                <a:lnTo>
                  <a:pt x="38625" y="69"/>
                </a:lnTo>
                <a:lnTo>
                  <a:pt x="38030" y="24"/>
                </a:lnTo>
                <a:lnTo>
                  <a:pt x="3745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6"/>
          <p:cNvSpPr/>
          <p:nvPr/>
        </p:nvSpPr>
        <p:spPr>
          <a:xfrm rot="4776125">
            <a:off x="308892" y="4684009"/>
            <a:ext cx="478282" cy="440318"/>
          </a:xfrm>
          <a:custGeom>
            <a:rect b="b" l="l" r="r" t="t"/>
            <a:pathLst>
              <a:path extrusionOk="0" h="32602" w="108581">
                <a:moveTo>
                  <a:pt x="64442" y="0"/>
                </a:moveTo>
                <a:lnTo>
                  <a:pt x="62276" y="8"/>
                </a:lnTo>
                <a:lnTo>
                  <a:pt x="60135" y="23"/>
                </a:lnTo>
                <a:lnTo>
                  <a:pt x="57995" y="54"/>
                </a:lnTo>
                <a:lnTo>
                  <a:pt x="55855" y="108"/>
                </a:lnTo>
                <a:lnTo>
                  <a:pt x="53742" y="170"/>
                </a:lnTo>
                <a:lnTo>
                  <a:pt x="51629" y="247"/>
                </a:lnTo>
                <a:lnTo>
                  <a:pt x="49515" y="340"/>
                </a:lnTo>
                <a:lnTo>
                  <a:pt x="47456" y="448"/>
                </a:lnTo>
                <a:lnTo>
                  <a:pt x="45396" y="572"/>
                </a:lnTo>
                <a:lnTo>
                  <a:pt x="43363" y="718"/>
                </a:lnTo>
                <a:lnTo>
                  <a:pt x="41357" y="873"/>
                </a:lnTo>
                <a:lnTo>
                  <a:pt x="39350" y="1042"/>
                </a:lnTo>
                <a:lnTo>
                  <a:pt x="37397" y="1228"/>
                </a:lnTo>
                <a:lnTo>
                  <a:pt x="35471" y="1428"/>
                </a:lnTo>
                <a:lnTo>
                  <a:pt x="33572" y="1652"/>
                </a:lnTo>
                <a:lnTo>
                  <a:pt x="31700" y="1884"/>
                </a:lnTo>
                <a:lnTo>
                  <a:pt x="30763" y="2007"/>
                </a:lnTo>
                <a:lnTo>
                  <a:pt x="29854" y="2139"/>
                </a:lnTo>
                <a:lnTo>
                  <a:pt x="28944" y="2270"/>
                </a:lnTo>
                <a:lnTo>
                  <a:pt x="28061" y="2401"/>
                </a:lnTo>
                <a:lnTo>
                  <a:pt x="27179" y="2540"/>
                </a:lnTo>
                <a:lnTo>
                  <a:pt x="26296" y="2687"/>
                </a:lnTo>
                <a:lnTo>
                  <a:pt x="25440" y="2833"/>
                </a:lnTo>
                <a:lnTo>
                  <a:pt x="24584" y="2988"/>
                </a:lnTo>
                <a:lnTo>
                  <a:pt x="23728" y="3142"/>
                </a:lnTo>
                <a:lnTo>
                  <a:pt x="22899" y="3297"/>
                </a:lnTo>
                <a:lnTo>
                  <a:pt x="22069" y="3466"/>
                </a:lnTo>
                <a:lnTo>
                  <a:pt x="21267" y="3629"/>
                </a:lnTo>
                <a:lnTo>
                  <a:pt x="20464" y="3806"/>
                </a:lnTo>
                <a:lnTo>
                  <a:pt x="19662" y="3984"/>
                </a:lnTo>
                <a:lnTo>
                  <a:pt x="18886" y="4161"/>
                </a:lnTo>
                <a:lnTo>
                  <a:pt x="18137" y="4347"/>
                </a:lnTo>
                <a:lnTo>
                  <a:pt x="17361" y="4532"/>
                </a:lnTo>
                <a:lnTo>
                  <a:pt x="16639" y="4725"/>
                </a:lnTo>
                <a:lnTo>
                  <a:pt x="15890" y="4926"/>
                </a:lnTo>
                <a:lnTo>
                  <a:pt x="15194" y="5126"/>
                </a:lnTo>
                <a:lnTo>
                  <a:pt x="14499" y="5327"/>
                </a:lnTo>
                <a:lnTo>
                  <a:pt x="13803" y="5535"/>
                </a:lnTo>
                <a:lnTo>
                  <a:pt x="13135" y="5752"/>
                </a:lnTo>
                <a:lnTo>
                  <a:pt x="12466" y="5968"/>
                </a:lnTo>
                <a:lnTo>
                  <a:pt x="11824" y="6192"/>
                </a:lnTo>
                <a:lnTo>
                  <a:pt x="11182" y="6415"/>
                </a:lnTo>
                <a:lnTo>
                  <a:pt x="10567" y="6647"/>
                </a:lnTo>
                <a:lnTo>
                  <a:pt x="9978" y="6886"/>
                </a:lnTo>
                <a:lnTo>
                  <a:pt x="9390" y="7126"/>
                </a:lnTo>
                <a:lnTo>
                  <a:pt x="8801" y="7365"/>
                </a:lnTo>
                <a:lnTo>
                  <a:pt x="8239" y="7612"/>
                </a:lnTo>
                <a:lnTo>
                  <a:pt x="7704" y="7867"/>
                </a:lnTo>
                <a:lnTo>
                  <a:pt x="7196" y="8122"/>
                </a:lnTo>
                <a:lnTo>
                  <a:pt x="6688" y="8384"/>
                </a:lnTo>
                <a:lnTo>
                  <a:pt x="6179" y="8647"/>
                </a:lnTo>
                <a:lnTo>
                  <a:pt x="5698" y="8917"/>
                </a:lnTo>
                <a:lnTo>
                  <a:pt x="5243" y="9187"/>
                </a:lnTo>
                <a:lnTo>
                  <a:pt x="4815" y="9465"/>
                </a:lnTo>
                <a:lnTo>
                  <a:pt x="4387" y="9750"/>
                </a:lnTo>
                <a:lnTo>
                  <a:pt x="3986" y="10036"/>
                </a:lnTo>
                <a:lnTo>
                  <a:pt x="3611" y="10329"/>
                </a:lnTo>
                <a:lnTo>
                  <a:pt x="3237" y="10623"/>
                </a:lnTo>
                <a:lnTo>
                  <a:pt x="2889" y="10924"/>
                </a:lnTo>
                <a:lnTo>
                  <a:pt x="2541" y="11225"/>
                </a:lnTo>
                <a:lnTo>
                  <a:pt x="2247" y="11534"/>
                </a:lnTo>
                <a:lnTo>
                  <a:pt x="1953" y="11843"/>
                </a:lnTo>
                <a:lnTo>
                  <a:pt x="1659" y="12167"/>
                </a:lnTo>
                <a:lnTo>
                  <a:pt x="1418" y="12483"/>
                </a:lnTo>
                <a:lnTo>
                  <a:pt x="1177" y="12808"/>
                </a:lnTo>
                <a:lnTo>
                  <a:pt x="963" y="13140"/>
                </a:lnTo>
                <a:lnTo>
                  <a:pt x="776" y="13479"/>
                </a:lnTo>
                <a:lnTo>
                  <a:pt x="589" y="13819"/>
                </a:lnTo>
                <a:lnTo>
                  <a:pt x="455" y="14159"/>
                </a:lnTo>
                <a:lnTo>
                  <a:pt x="321" y="14506"/>
                </a:lnTo>
                <a:lnTo>
                  <a:pt x="187" y="14861"/>
                </a:lnTo>
                <a:lnTo>
                  <a:pt x="107" y="15216"/>
                </a:lnTo>
                <a:lnTo>
                  <a:pt x="54" y="15517"/>
                </a:lnTo>
                <a:lnTo>
                  <a:pt x="27" y="15818"/>
                </a:lnTo>
                <a:lnTo>
                  <a:pt x="0" y="16119"/>
                </a:lnTo>
                <a:lnTo>
                  <a:pt x="0" y="16420"/>
                </a:lnTo>
                <a:lnTo>
                  <a:pt x="0" y="16714"/>
                </a:lnTo>
                <a:lnTo>
                  <a:pt x="54" y="17007"/>
                </a:lnTo>
                <a:lnTo>
                  <a:pt x="107" y="17301"/>
                </a:lnTo>
                <a:lnTo>
                  <a:pt x="161" y="17586"/>
                </a:lnTo>
                <a:lnTo>
                  <a:pt x="241" y="17872"/>
                </a:lnTo>
                <a:lnTo>
                  <a:pt x="348" y="18157"/>
                </a:lnTo>
                <a:lnTo>
                  <a:pt x="482" y="18443"/>
                </a:lnTo>
                <a:lnTo>
                  <a:pt x="615" y="18721"/>
                </a:lnTo>
                <a:lnTo>
                  <a:pt x="776" y="18999"/>
                </a:lnTo>
                <a:lnTo>
                  <a:pt x="936" y="19277"/>
                </a:lnTo>
                <a:lnTo>
                  <a:pt x="1124" y="19555"/>
                </a:lnTo>
                <a:lnTo>
                  <a:pt x="1338" y="19825"/>
                </a:lnTo>
                <a:lnTo>
                  <a:pt x="1552" y="20095"/>
                </a:lnTo>
                <a:lnTo>
                  <a:pt x="1792" y="20365"/>
                </a:lnTo>
                <a:lnTo>
                  <a:pt x="2033" y="20636"/>
                </a:lnTo>
                <a:lnTo>
                  <a:pt x="2301" y="20898"/>
                </a:lnTo>
                <a:lnTo>
                  <a:pt x="2595" y="21160"/>
                </a:lnTo>
                <a:lnTo>
                  <a:pt x="2889" y="21415"/>
                </a:lnTo>
                <a:lnTo>
                  <a:pt x="3210" y="21678"/>
                </a:lnTo>
                <a:lnTo>
                  <a:pt x="3531" y="21932"/>
                </a:lnTo>
                <a:lnTo>
                  <a:pt x="3879" y="22180"/>
                </a:lnTo>
                <a:lnTo>
                  <a:pt x="4227" y="22434"/>
                </a:lnTo>
                <a:lnTo>
                  <a:pt x="4601" y="22681"/>
                </a:lnTo>
                <a:lnTo>
                  <a:pt x="4976" y="22921"/>
                </a:lnTo>
                <a:lnTo>
                  <a:pt x="5377" y="23168"/>
                </a:lnTo>
                <a:lnTo>
                  <a:pt x="5778" y="23407"/>
                </a:lnTo>
                <a:lnTo>
                  <a:pt x="6661" y="23878"/>
                </a:lnTo>
                <a:lnTo>
                  <a:pt x="7571" y="24341"/>
                </a:lnTo>
                <a:lnTo>
                  <a:pt x="8534" y="24797"/>
                </a:lnTo>
                <a:lnTo>
                  <a:pt x="9550" y="25237"/>
                </a:lnTo>
                <a:lnTo>
                  <a:pt x="10620" y="25669"/>
                </a:lnTo>
                <a:lnTo>
                  <a:pt x="11744" y="26086"/>
                </a:lnTo>
                <a:lnTo>
                  <a:pt x="12894" y="26495"/>
                </a:lnTo>
                <a:lnTo>
                  <a:pt x="14098" y="26889"/>
                </a:lnTo>
                <a:lnTo>
                  <a:pt x="15355" y="27275"/>
                </a:lnTo>
                <a:lnTo>
                  <a:pt x="16639" y="27653"/>
                </a:lnTo>
                <a:lnTo>
                  <a:pt x="17977" y="28008"/>
                </a:lnTo>
                <a:lnTo>
                  <a:pt x="19341" y="28363"/>
                </a:lnTo>
                <a:lnTo>
                  <a:pt x="20759" y="28695"/>
                </a:lnTo>
                <a:lnTo>
                  <a:pt x="22203" y="29019"/>
                </a:lnTo>
                <a:lnTo>
                  <a:pt x="23674" y="29336"/>
                </a:lnTo>
                <a:lnTo>
                  <a:pt x="25199" y="29637"/>
                </a:lnTo>
                <a:lnTo>
                  <a:pt x="26724" y="29923"/>
                </a:lnTo>
                <a:lnTo>
                  <a:pt x="28302" y="30193"/>
                </a:lnTo>
                <a:lnTo>
                  <a:pt x="29907" y="30448"/>
                </a:lnTo>
                <a:lnTo>
                  <a:pt x="31539" y="30695"/>
                </a:lnTo>
                <a:lnTo>
                  <a:pt x="33198" y="30926"/>
                </a:lnTo>
                <a:lnTo>
                  <a:pt x="34883" y="31142"/>
                </a:lnTo>
                <a:lnTo>
                  <a:pt x="36595" y="31351"/>
                </a:lnTo>
                <a:lnTo>
                  <a:pt x="38334" y="31536"/>
                </a:lnTo>
                <a:lnTo>
                  <a:pt x="40073" y="31714"/>
                </a:lnTo>
                <a:lnTo>
                  <a:pt x="41865" y="31868"/>
                </a:lnTo>
                <a:lnTo>
                  <a:pt x="43657" y="32015"/>
                </a:lnTo>
                <a:lnTo>
                  <a:pt x="45449" y="32138"/>
                </a:lnTo>
                <a:lnTo>
                  <a:pt x="47268" y="32254"/>
                </a:lnTo>
                <a:lnTo>
                  <a:pt x="49114" y="32354"/>
                </a:lnTo>
                <a:lnTo>
                  <a:pt x="50960" y="32432"/>
                </a:lnTo>
                <a:lnTo>
                  <a:pt x="52833" y="32501"/>
                </a:lnTo>
                <a:lnTo>
                  <a:pt x="54705" y="32547"/>
                </a:lnTo>
                <a:lnTo>
                  <a:pt x="56578" y="32586"/>
                </a:lnTo>
                <a:lnTo>
                  <a:pt x="58477" y="32601"/>
                </a:lnTo>
                <a:lnTo>
                  <a:pt x="60349" y="32601"/>
                </a:lnTo>
                <a:lnTo>
                  <a:pt x="62249" y="32586"/>
                </a:lnTo>
                <a:lnTo>
                  <a:pt x="64148" y="32547"/>
                </a:lnTo>
                <a:lnTo>
                  <a:pt x="66047" y="32501"/>
                </a:lnTo>
                <a:lnTo>
                  <a:pt x="67973" y="32432"/>
                </a:lnTo>
                <a:lnTo>
                  <a:pt x="69873" y="32339"/>
                </a:lnTo>
                <a:lnTo>
                  <a:pt x="71772" y="32239"/>
                </a:lnTo>
                <a:lnTo>
                  <a:pt x="73671" y="32115"/>
                </a:lnTo>
                <a:lnTo>
                  <a:pt x="75544" y="31976"/>
                </a:lnTo>
                <a:lnTo>
                  <a:pt x="77443" y="31814"/>
                </a:lnTo>
                <a:lnTo>
                  <a:pt x="78379" y="31729"/>
                </a:lnTo>
                <a:lnTo>
                  <a:pt x="79316" y="31636"/>
                </a:lnTo>
                <a:lnTo>
                  <a:pt x="80252" y="31536"/>
                </a:lnTo>
                <a:lnTo>
                  <a:pt x="81188" y="31436"/>
                </a:lnTo>
                <a:lnTo>
                  <a:pt x="82098" y="31335"/>
                </a:lnTo>
                <a:lnTo>
                  <a:pt x="83034" y="31220"/>
                </a:lnTo>
                <a:lnTo>
                  <a:pt x="83970" y="31104"/>
                </a:lnTo>
                <a:lnTo>
                  <a:pt x="84880" y="30988"/>
                </a:lnTo>
                <a:lnTo>
                  <a:pt x="85228" y="30934"/>
                </a:lnTo>
                <a:lnTo>
                  <a:pt x="85549" y="30872"/>
                </a:lnTo>
                <a:lnTo>
                  <a:pt x="85816" y="30810"/>
                </a:lnTo>
                <a:lnTo>
                  <a:pt x="86057" y="30733"/>
                </a:lnTo>
                <a:lnTo>
                  <a:pt x="86271" y="30664"/>
                </a:lnTo>
                <a:lnTo>
                  <a:pt x="86431" y="30579"/>
                </a:lnTo>
                <a:lnTo>
                  <a:pt x="86565" y="30494"/>
                </a:lnTo>
                <a:lnTo>
                  <a:pt x="86672" y="30409"/>
                </a:lnTo>
                <a:lnTo>
                  <a:pt x="86752" y="30316"/>
                </a:lnTo>
                <a:lnTo>
                  <a:pt x="86779" y="30224"/>
                </a:lnTo>
                <a:lnTo>
                  <a:pt x="86779" y="30131"/>
                </a:lnTo>
                <a:lnTo>
                  <a:pt x="86779" y="30038"/>
                </a:lnTo>
                <a:lnTo>
                  <a:pt x="86726" y="29946"/>
                </a:lnTo>
                <a:lnTo>
                  <a:pt x="86645" y="29853"/>
                </a:lnTo>
                <a:lnTo>
                  <a:pt x="86565" y="29760"/>
                </a:lnTo>
                <a:lnTo>
                  <a:pt x="86431" y="29668"/>
                </a:lnTo>
                <a:lnTo>
                  <a:pt x="86271" y="29583"/>
                </a:lnTo>
                <a:lnTo>
                  <a:pt x="86110" y="29498"/>
                </a:lnTo>
                <a:lnTo>
                  <a:pt x="85923" y="29413"/>
                </a:lnTo>
                <a:lnTo>
                  <a:pt x="85709" y="29344"/>
                </a:lnTo>
                <a:lnTo>
                  <a:pt x="85468" y="29266"/>
                </a:lnTo>
                <a:lnTo>
                  <a:pt x="85228" y="29205"/>
                </a:lnTo>
                <a:lnTo>
                  <a:pt x="84960" y="29143"/>
                </a:lnTo>
                <a:lnTo>
                  <a:pt x="84693" y="29089"/>
                </a:lnTo>
                <a:lnTo>
                  <a:pt x="84372" y="29043"/>
                </a:lnTo>
                <a:lnTo>
                  <a:pt x="84077" y="29004"/>
                </a:lnTo>
                <a:lnTo>
                  <a:pt x="83756" y="28981"/>
                </a:lnTo>
                <a:lnTo>
                  <a:pt x="83408" y="28958"/>
                </a:lnTo>
                <a:lnTo>
                  <a:pt x="83061" y="28950"/>
                </a:lnTo>
                <a:lnTo>
                  <a:pt x="82713" y="28950"/>
                </a:lnTo>
                <a:lnTo>
                  <a:pt x="82338" y="28965"/>
                </a:lnTo>
                <a:lnTo>
                  <a:pt x="81964" y="28988"/>
                </a:lnTo>
                <a:lnTo>
                  <a:pt x="80386" y="29104"/>
                </a:lnTo>
                <a:lnTo>
                  <a:pt x="78807" y="29205"/>
                </a:lnTo>
                <a:lnTo>
                  <a:pt x="77202" y="29297"/>
                </a:lnTo>
                <a:lnTo>
                  <a:pt x="75624" y="29382"/>
                </a:lnTo>
                <a:lnTo>
                  <a:pt x="74019" y="29452"/>
                </a:lnTo>
                <a:lnTo>
                  <a:pt x="72387" y="29513"/>
                </a:lnTo>
                <a:lnTo>
                  <a:pt x="70782" y="29560"/>
                </a:lnTo>
                <a:lnTo>
                  <a:pt x="69150" y="29598"/>
                </a:lnTo>
                <a:lnTo>
                  <a:pt x="67545" y="29622"/>
                </a:lnTo>
                <a:lnTo>
                  <a:pt x="65914" y="29637"/>
                </a:lnTo>
                <a:lnTo>
                  <a:pt x="64309" y="29637"/>
                </a:lnTo>
                <a:lnTo>
                  <a:pt x="62677" y="29629"/>
                </a:lnTo>
                <a:lnTo>
                  <a:pt x="61072" y="29614"/>
                </a:lnTo>
                <a:lnTo>
                  <a:pt x="59467" y="29583"/>
                </a:lnTo>
                <a:lnTo>
                  <a:pt x="57862" y="29544"/>
                </a:lnTo>
                <a:lnTo>
                  <a:pt x="56257" y="29490"/>
                </a:lnTo>
                <a:lnTo>
                  <a:pt x="54678" y="29429"/>
                </a:lnTo>
                <a:lnTo>
                  <a:pt x="53100" y="29351"/>
                </a:lnTo>
                <a:lnTo>
                  <a:pt x="51522" y="29266"/>
                </a:lnTo>
                <a:lnTo>
                  <a:pt x="49970" y="29174"/>
                </a:lnTo>
                <a:lnTo>
                  <a:pt x="48419" y="29066"/>
                </a:lnTo>
                <a:lnTo>
                  <a:pt x="46894" y="28950"/>
                </a:lnTo>
                <a:lnTo>
                  <a:pt x="45396" y="28819"/>
                </a:lnTo>
                <a:lnTo>
                  <a:pt x="43898" y="28680"/>
                </a:lnTo>
                <a:lnTo>
                  <a:pt x="42427" y="28533"/>
                </a:lnTo>
                <a:lnTo>
                  <a:pt x="40955" y="28371"/>
                </a:lnTo>
                <a:lnTo>
                  <a:pt x="39537" y="28201"/>
                </a:lnTo>
                <a:lnTo>
                  <a:pt x="38120" y="28016"/>
                </a:lnTo>
                <a:lnTo>
                  <a:pt x="36729" y="27830"/>
                </a:lnTo>
                <a:lnTo>
                  <a:pt x="35364" y="27622"/>
                </a:lnTo>
                <a:lnTo>
                  <a:pt x="34027" y="27414"/>
                </a:lnTo>
                <a:lnTo>
                  <a:pt x="32716" y="27190"/>
                </a:lnTo>
                <a:lnTo>
                  <a:pt x="31432" y="26958"/>
                </a:lnTo>
                <a:lnTo>
                  <a:pt x="30175" y="26711"/>
                </a:lnTo>
                <a:lnTo>
                  <a:pt x="28944" y="26456"/>
                </a:lnTo>
                <a:lnTo>
                  <a:pt x="27740" y="26194"/>
                </a:lnTo>
                <a:lnTo>
                  <a:pt x="26590" y="25916"/>
                </a:lnTo>
                <a:lnTo>
                  <a:pt x="25467" y="25630"/>
                </a:lnTo>
                <a:lnTo>
                  <a:pt x="24370" y="25337"/>
                </a:lnTo>
                <a:lnTo>
                  <a:pt x="23327" y="25028"/>
                </a:lnTo>
                <a:lnTo>
                  <a:pt x="22310" y="24712"/>
                </a:lnTo>
                <a:lnTo>
                  <a:pt x="21320" y="24387"/>
                </a:lnTo>
                <a:lnTo>
                  <a:pt x="20384" y="24055"/>
                </a:lnTo>
                <a:lnTo>
                  <a:pt x="19501" y="23708"/>
                </a:lnTo>
                <a:lnTo>
                  <a:pt x="18645" y="23353"/>
                </a:lnTo>
                <a:lnTo>
                  <a:pt x="17843" y="22990"/>
                </a:lnTo>
                <a:lnTo>
                  <a:pt x="17094" y="22612"/>
                </a:lnTo>
                <a:lnTo>
                  <a:pt x="16371" y="22226"/>
                </a:lnTo>
                <a:lnTo>
                  <a:pt x="15703" y="21832"/>
                </a:lnTo>
                <a:lnTo>
                  <a:pt x="15087" y="21423"/>
                </a:lnTo>
                <a:lnTo>
                  <a:pt x="14526" y="21014"/>
                </a:lnTo>
                <a:lnTo>
                  <a:pt x="14017" y="20589"/>
                </a:lnTo>
                <a:lnTo>
                  <a:pt x="13563" y="20149"/>
                </a:lnTo>
                <a:lnTo>
                  <a:pt x="13161" y="19709"/>
                </a:lnTo>
                <a:lnTo>
                  <a:pt x="12814" y="19254"/>
                </a:lnTo>
                <a:lnTo>
                  <a:pt x="12519" y="18790"/>
                </a:lnTo>
                <a:lnTo>
                  <a:pt x="12279" y="18320"/>
                </a:lnTo>
                <a:lnTo>
                  <a:pt x="12118" y="17833"/>
                </a:lnTo>
                <a:lnTo>
                  <a:pt x="12011" y="17347"/>
                </a:lnTo>
                <a:lnTo>
                  <a:pt x="11958" y="16845"/>
                </a:lnTo>
                <a:lnTo>
                  <a:pt x="11958" y="16336"/>
                </a:lnTo>
                <a:lnTo>
                  <a:pt x="12038" y="15811"/>
                </a:lnTo>
                <a:lnTo>
                  <a:pt x="12172" y="15286"/>
                </a:lnTo>
                <a:lnTo>
                  <a:pt x="12386" y="14745"/>
                </a:lnTo>
                <a:lnTo>
                  <a:pt x="12519" y="14436"/>
                </a:lnTo>
                <a:lnTo>
                  <a:pt x="12707" y="14128"/>
                </a:lnTo>
                <a:lnTo>
                  <a:pt x="12867" y="13834"/>
                </a:lnTo>
                <a:lnTo>
                  <a:pt x="13081" y="13533"/>
                </a:lnTo>
                <a:lnTo>
                  <a:pt x="13268" y="13248"/>
                </a:lnTo>
                <a:lnTo>
                  <a:pt x="13509" y="12962"/>
                </a:lnTo>
                <a:lnTo>
                  <a:pt x="13750" y="12684"/>
                </a:lnTo>
                <a:lnTo>
                  <a:pt x="14017" y="12414"/>
                </a:lnTo>
                <a:lnTo>
                  <a:pt x="14285" y="12144"/>
                </a:lnTo>
                <a:lnTo>
                  <a:pt x="14552" y="11881"/>
                </a:lnTo>
                <a:lnTo>
                  <a:pt x="14873" y="11619"/>
                </a:lnTo>
                <a:lnTo>
                  <a:pt x="15168" y="11364"/>
                </a:lnTo>
                <a:lnTo>
                  <a:pt x="15515" y="11117"/>
                </a:lnTo>
                <a:lnTo>
                  <a:pt x="15863" y="10870"/>
                </a:lnTo>
                <a:lnTo>
                  <a:pt x="16211" y="10631"/>
                </a:lnTo>
                <a:lnTo>
                  <a:pt x="16585" y="10399"/>
                </a:lnTo>
                <a:lnTo>
                  <a:pt x="16960" y="10167"/>
                </a:lnTo>
                <a:lnTo>
                  <a:pt x="17361" y="9943"/>
                </a:lnTo>
                <a:lnTo>
                  <a:pt x="17762" y="9727"/>
                </a:lnTo>
                <a:lnTo>
                  <a:pt x="18191" y="9511"/>
                </a:lnTo>
                <a:lnTo>
                  <a:pt x="18619" y="9303"/>
                </a:lnTo>
                <a:lnTo>
                  <a:pt x="19073" y="9094"/>
                </a:lnTo>
                <a:lnTo>
                  <a:pt x="19528" y="8894"/>
                </a:lnTo>
                <a:lnTo>
                  <a:pt x="20010" y="8693"/>
                </a:lnTo>
                <a:lnTo>
                  <a:pt x="20491" y="8500"/>
                </a:lnTo>
                <a:lnTo>
                  <a:pt x="20999" y="8315"/>
                </a:lnTo>
                <a:lnTo>
                  <a:pt x="21508" y="8129"/>
                </a:lnTo>
                <a:lnTo>
                  <a:pt x="22016" y="7952"/>
                </a:lnTo>
                <a:lnTo>
                  <a:pt x="22551" y="7774"/>
                </a:lnTo>
                <a:lnTo>
                  <a:pt x="23086" y="7604"/>
                </a:lnTo>
                <a:lnTo>
                  <a:pt x="23648" y="7442"/>
                </a:lnTo>
                <a:lnTo>
                  <a:pt x="24209" y="7280"/>
                </a:lnTo>
                <a:lnTo>
                  <a:pt x="24798" y="7118"/>
                </a:lnTo>
                <a:lnTo>
                  <a:pt x="25360" y="6964"/>
                </a:lnTo>
                <a:lnTo>
                  <a:pt x="25975" y="6817"/>
                </a:lnTo>
                <a:lnTo>
                  <a:pt x="26563" y="6670"/>
                </a:lnTo>
                <a:lnTo>
                  <a:pt x="27179" y="6531"/>
                </a:lnTo>
                <a:lnTo>
                  <a:pt x="27821" y="6392"/>
                </a:lnTo>
                <a:lnTo>
                  <a:pt x="28463" y="6261"/>
                </a:lnTo>
                <a:lnTo>
                  <a:pt x="29105" y="6130"/>
                </a:lnTo>
                <a:lnTo>
                  <a:pt x="29747" y="6006"/>
                </a:lnTo>
                <a:lnTo>
                  <a:pt x="30416" y="5883"/>
                </a:lnTo>
                <a:lnTo>
                  <a:pt x="31753" y="5651"/>
                </a:lnTo>
                <a:lnTo>
                  <a:pt x="33144" y="5435"/>
                </a:lnTo>
                <a:lnTo>
                  <a:pt x="34562" y="5234"/>
                </a:lnTo>
                <a:lnTo>
                  <a:pt x="36006" y="5041"/>
                </a:lnTo>
                <a:lnTo>
                  <a:pt x="37478" y="4872"/>
                </a:lnTo>
                <a:lnTo>
                  <a:pt x="39002" y="4709"/>
                </a:lnTo>
                <a:lnTo>
                  <a:pt x="40527" y="4563"/>
                </a:lnTo>
                <a:lnTo>
                  <a:pt x="42079" y="4431"/>
                </a:lnTo>
                <a:lnTo>
                  <a:pt x="43684" y="4308"/>
                </a:lnTo>
                <a:lnTo>
                  <a:pt x="45289" y="4208"/>
                </a:lnTo>
                <a:lnTo>
                  <a:pt x="46894" y="4107"/>
                </a:lnTo>
                <a:lnTo>
                  <a:pt x="48552" y="4030"/>
                </a:lnTo>
                <a:lnTo>
                  <a:pt x="50211" y="3953"/>
                </a:lnTo>
                <a:lnTo>
                  <a:pt x="51896" y="3899"/>
                </a:lnTo>
                <a:lnTo>
                  <a:pt x="53582" y="3845"/>
                </a:lnTo>
                <a:lnTo>
                  <a:pt x="55294" y="3814"/>
                </a:lnTo>
                <a:lnTo>
                  <a:pt x="57032" y="3783"/>
                </a:lnTo>
                <a:lnTo>
                  <a:pt x="58771" y="3768"/>
                </a:lnTo>
                <a:lnTo>
                  <a:pt x="60510" y="3760"/>
                </a:lnTo>
                <a:lnTo>
                  <a:pt x="62249" y="3768"/>
                </a:lnTo>
                <a:lnTo>
                  <a:pt x="64014" y="3783"/>
                </a:lnTo>
                <a:lnTo>
                  <a:pt x="65780" y="3798"/>
                </a:lnTo>
                <a:lnTo>
                  <a:pt x="67545" y="3837"/>
                </a:lnTo>
                <a:lnTo>
                  <a:pt x="69338" y="3876"/>
                </a:lnTo>
                <a:lnTo>
                  <a:pt x="71103" y="3922"/>
                </a:lnTo>
                <a:lnTo>
                  <a:pt x="72869" y="3976"/>
                </a:lnTo>
                <a:lnTo>
                  <a:pt x="74661" y="4038"/>
                </a:lnTo>
                <a:lnTo>
                  <a:pt x="76427" y="4115"/>
                </a:lnTo>
                <a:lnTo>
                  <a:pt x="78192" y="4192"/>
                </a:lnTo>
                <a:lnTo>
                  <a:pt x="79958" y="4277"/>
                </a:lnTo>
                <a:lnTo>
                  <a:pt x="81696" y="4370"/>
                </a:lnTo>
                <a:lnTo>
                  <a:pt x="83435" y="4470"/>
                </a:lnTo>
                <a:lnTo>
                  <a:pt x="85174" y="4570"/>
                </a:lnTo>
                <a:lnTo>
                  <a:pt x="86886" y="4679"/>
                </a:lnTo>
                <a:lnTo>
                  <a:pt x="88598" y="4794"/>
                </a:lnTo>
                <a:lnTo>
                  <a:pt x="90310" y="4918"/>
                </a:lnTo>
                <a:lnTo>
                  <a:pt x="91995" y="5041"/>
                </a:lnTo>
                <a:lnTo>
                  <a:pt x="93654" y="5173"/>
                </a:lnTo>
                <a:lnTo>
                  <a:pt x="95286" y="5304"/>
                </a:lnTo>
                <a:lnTo>
                  <a:pt x="96918" y="5443"/>
                </a:lnTo>
                <a:lnTo>
                  <a:pt x="98523" y="5582"/>
                </a:lnTo>
                <a:lnTo>
                  <a:pt x="100101" y="5728"/>
                </a:lnTo>
                <a:lnTo>
                  <a:pt x="101652" y="5875"/>
                </a:lnTo>
                <a:lnTo>
                  <a:pt x="102214" y="5921"/>
                </a:lnTo>
                <a:lnTo>
                  <a:pt x="102749" y="5945"/>
                </a:lnTo>
                <a:lnTo>
                  <a:pt x="103257" y="5952"/>
                </a:lnTo>
                <a:lnTo>
                  <a:pt x="103766" y="5945"/>
                </a:lnTo>
                <a:lnTo>
                  <a:pt x="104247" y="5929"/>
                </a:lnTo>
                <a:lnTo>
                  <a:pt x="104729" y="5891"/>
                </a:lnTo>
                <a:lnTo>
                  <a:pt x="105183" y="5844"/>
                </a:lnTo>
                <a:lnTo>
                  <a:pt x="105611" y="5775"/>
                </a:lnTo>
                <a:lnTo>
                  <a:pt x="106013" y="5705"/>
                </a:lnTo>
                <a:lnTo>
                  <a:pt x="106387" y="5620"/>
                </a:lnTo>
                <a:lnTo>
                  <a:pt x="106735" y="5528"/>
                </a:lnTo>
                <a:lnTo>
                  <a:pt x="107083" y="5427"/>
                </a:lnTo>
                <a:lnTo>
                  <a:pt x="107377" y="5312"/>
                </a:lnTo>
                <a:lnTo>
                  <a:pt x="107645" y="5196"/>
                </a:lnTo>
                <a:lnTo>
                  <a:pt x="107885" y="5072"/>
                </a:lnTo>
                <a:lnTo>
                  <a:pt x="108099" y="4949"/>
                </a:lnTo>
                <a:lnTo>
                  <a:pt x="108260" y="4817"/>
                </a:lnTo>
                <a:lnTo>
                  <a:pt x="108394" y="4679"/>
                </a:lnTo>
                <a:lnTo>
                  <a:pt x="108501" y="4540"/>
                </a:lnTo>
                <a:lnTo>
                  <a:pt x="108554" y="4401"/>
                </a:lnTo>
                <a:lnTo>
                  <a:pt x="108581" y="4262"/>
                </a:lnTo>
                <a:lnTo>
                  <a:pt x="108581" y="4123"/>
                </a:lnTo>
                <a:lnTo>
                  <a:pt x="108527" y="3984"/>
                </a:lnTo>
                <a:lnTo>
                  <a:pt x="108420" y="3845"/>
                </a:lnTo>
                <a:lnTo>
                  <a:pt x="108287" y="3714"/>
                </a:lnTo>
                <a:lnTo>
                  <a:pt x="108099" y="3590"/>
                </a:lnTo>
                <a:lnTo>
                  <a:pt x="107859" y="3466"/>
                </a:lnTo>
                <a:lnTo>
                  <a:pt x="107564" y="3343"/>
                </a:lnTo>
                <a:lnTo>
                  <a:pt x="107243" y="3235"/>
                </a:lnTo>
                <a:lnTo>
                  <a:pt x="106842" y="3135"/>
                </a:lnTo>
                <a:lnTo>
                  <a:pt x="106414" y="3034"/>
                </a:lnTo>
                <a:lnTo>
                  <a:pt x="105933" y="2949"/>
                </a:lnTo>
                <a:lnTo>
                  <a:pt x="104033" y="2671"/>
                </a:lnTo>
                <a:lnTo>
                  <a:pt x="102134" y="2409"/>
                </a:lnTo>
                <a:lnTo>
                  <a:pt x="100181" y="2154"/>
                </a:lnTo>
                <a:lnTo>
                  <a:pt x="98228" y="1915"/>
                </a:lnTo>
                <a:lnTo>
                  <a:pt x="96222" y="1691"/>
                </a:lnTo>
                <a:lnTo>
                  <a:pt x="94189" y="1482"/>
                </a:lnTo>
                <a:lnTo>
                  <a:pt x="92156" y="1282"/>
                </a:lnTo>
                <a:lnTo>
                  <a:pt x="90096" y="1096"/>
                </a:lnTo>
                <a:lnTo>
                  <a:pt x="88010" y="927"/>
                </a:lnTo>
                <a:lnTo>
                  <a:pt x="85923" y="772"/>
                </a:lnTo>
                <a:lnTo>
                  <a:pt x="83810" y="633"/>
                </a:lnTo>
                <a:lnTo>
                  <a:pt x="81670" y="502"/>
                </a:lnTo>
                <a:lnTo>
                  <a:pt x="79530" y="386"/>
                </a:lnTo>
                <a:lnTo>
                  <a:pt x="77390" y="294"/>
                </a:lnTo>
                <a:lnTo>
                  <a:pt x="75250" y="209"/>
                </a:lnTo>
                <a:lnTo>
                  <a:pt x="73083" y="139"/>
                </a:lnTo>
                <a:lnTo>
                  <a:pt x="70916" y="77"/>
                </a:lnTo>
                <a:lnTo>
                  <a:pt x="68749" y="39"/>
                </a:lnTo>
                <a:lnTo>
                  <a:pt x="66609" y="16"/>
                </a:lnTo>
                <a:lnTo>
                  <a:pt x="6444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6"/>
          <p:cNvSpPr/>
          <p:nvPr/>
        </p:nvSpPr>
        <p:spPr>
          <a:xfrm rot="10800000">
            <a:off x="956076" y="230411"/>
            <a:ext cx="229373" cy="188565"/>
          </a:xfrm>
          <a:custGeom>
            <a:rect b="b" l="l" r="r" t="t"/>
            <a:pathLst>
              <a:path extrusionOk="0" h="15997" w="59655">
                <a:moveTo>
                  <a:pt x="36863" y="1"/>
                </a:moveTo>
                <a:lnTo>
                  <a:pt x="36354" y="9"/>
                </a:lnTo>
                <a:lnTo>
                  <a:pt x="35873" y="24"/>
                </a:lnTo>
                <a:lnTo>
                  <a:pt x="35391" y="55"/>
                </a:lnTo>
                <a:lnTo>
                  <a:pt x="34937" y="94"/>
                </a:lnTo>
                <a:lnTo>
                  <a:pt x="34482" y="140"/>
                </a:lnTo>
                <a:lnTo>
                  <a:pt x="34054" y="209"/>
                </a:lnTo>
                <a:lnTo>
                  <a:pt x="33653" y="279"/>
                </a:lnTo>
                <a:lnTo>
                  <a:pt x="33278" y="364"/>
                </a:lnTo>
                <a:lnTo>
                  <a:pt x="32930" y="464"/>
                </a:lnTo>
                <a:lnTo>
                  <a:pt x="32609" y="580"/>
                </a:lnTo>
                <a:lnTo>
                  <a:pt x="32342" y="696"/>
                </a:lnTo>
                <a:lnTo>
                  <a:pt x="32101" y="835"/>
                </a:lnTo>
                <a:lnTo>
                  <a:pt x="31940" y="981"/>
                </a:lnTo>
                <a:lnTo>
                  <a:pt x="31807" y="1143"/>
                </a:lnTo>
                <a:lnTo>
                  <a:pt x="31379" y="1846"/>
                </a:lnTo>
                <a:lnTo>
                  <a:pt x="30977" y="2556"/>
                </a:lnTo>
                <a:lnTo>
                  <a:pt x="30656" y="3266"/>
                </a:lnTo>
                <a:lnTo>
                  <a:pt x="30362" y="3977"/>
                </a:lnTo>
                <a:lnTo>
                  <a:pt x="30095" y="4695"/>
                </a:lnTo>
                <a:lnTo>
                  <a:pt x="29854" y="5405"/>
                </a:lnTo>
                <a:lnTo>
                  <a:pt x="29426" y="6833"/>
                </a:lnTo>
                <a:lnTo>
                  <a:pt x="26457" y="6794"/>
                </a:lnTo>
                <a:lnTo>
                  <a:pt x="23487" y="6756"/>
                </a:lnTo>
                <a:lnTo>
                  <a:pt x="20518" y="6702"/>
                </a:lnTo>
                <a:lnTo>
                  <a:pt x="17549" y="6648"/>
                </a:lnTo>
                <a:lnTo>
                  <a:pt x="14579" y="6586"/>
                </a:lnTo>
                <a:lnTo>
                  <a:pt x="11610" y="6516"/>
                </a:lnTo>
                <a:lnTo>
                  <a:pt x="8641" y="6432"/>
                </a:lnTo>
                <a:lnTo>
                  <a:pt x="5671" y="6347"/>
                </a:lnTo>
                <a:lnTo>
                  <a:pt x="5324" y="6339"/>
                </a:lnTo>
                <a:lnTo>
                  <a:pt x="4655" y="6339"/>
                </a:lnTo>
                <a:lnTo>
                  <a:pt x="4361" y="6347"/>
                </a:lnTo>
                <a:lnTo>
                  <a:pt x="4040" y="6362"/>
                </a:lnTo>
                <a:lnTo>
                  <a:pt x="3745" y="6378"/>
                </a:lnTo>
                <a:lnTo>
                  <a:pt x="3478" y="6401"/>
                </a:lnTo>
                <a:lnTo>
                  <a:pt x="3210" y="6424"/>
                </a:lnTo>
                <a:lnTo>
                  <a:pt x="2943" y="6455"/>
                </a:lnTo>
                <a:lnTo>
                  <a:pt x="2702" y="6486"/>
                </a:lnTo>
                <a:lnTo>
                  <a:pt x="2461" y="6524"/>
                </a:lnTo>
                <a:lnTo>
                  <a:pt x="2221" y="6571"/>
                </a:lnTo>
                <a:lnTo>
                  <a:pt x="1819" y="6663"/>
                </a:lnTo>
                <a:lnTo>
                  <a:pt x="1445" y="6764"/>
                </a:lnTo>
                <a:lnTo>
                  <a:pt x="1097" y="6887"/>
                </a:lnTo>
                <a:lnTo>
                  <a:pt x="803" y="7011"/>
                </a:lnTo>
                <a:lnTo>
                  <a:pt x="562" y="7150"/>
                </a:lnTo>
                <a:lnTo>
                  <a:pt x="348" y="7288"/>
                </a:lnTo>
                <a:lnTo>
                  <a:pt x="214" y="7443"/>
                </a:lnTo>
                <a:lnTo>
                  <a:pt x="81" y="7597"/>
                </a:lnTo>
                <a:lnTo>
                  <a:pt x="27" y="7759"/>
                </a:lnTo>
                <a:lnTo>
                  <a:pt x="0" y="7914"/>
                </a:lnTo>
                <a:lnTo>
                  <a:pt x="0" y="8076"/>
                </a:lnTo>
                <a:lnTo>
                  <a:pt x="81" y="8238"/>
                </a:lnTo>
                <a:lnTo>
                  <a:pt x="188" y="8400"/>
                </a:lnTo>
                <a:lnTo>
                  <a:pt x="321" y="8562"/>
                </a:lnTo>
                <a:lnTo>
                  <a:pt x="535" y="8717"/>
                </a:lnTo>
                <a:lnTo>
                  <a:pt x="776" y="8863"/>
                </a:lnTo>
                <a:lnTo>
                  <a:pt x="1044" y="9002"/>
                </a:lnTo>
                <a:lnTo>
                  <a:pt x="1391" y="9141"/>
                </a:lnTo>
                <a:lnTo>
                  <a:pt x="1766" y="9265"/>
                </a:lnTo>
                <a:lnTo>
                  <a:pt x="2194" y="9373"/>
                </a:lnTo>
                <a:lnTo>
                  <a:pt x="2649" y="9481"/>
                </a:lnTo>
                <a:lnTo>
                  <a:pt x="2916" y="9527"/>
                </a:lnTo>
                <a:lnTo>
                  <a:pt x="3157" y="9566"/>
                </a:lnTo>
                <a:lnTo>
                  <a:pt x="3451" y="9604"/>
                </a:lnTo>
                <a:lnTo>
                  <a:pt x="3719" y="9643"/>
                </a:lnTo>
                <a:lnTo>
                  <a:pt x="4013" y="9674"/>
                </a:lnTo>
                <a:lnTo>
                  <a:pt x="4334" y="9697"/>
                </a:lnTo>
                <a:lnTo>
                  <a:pt x="4655" y="9720"/>
                </a:lnTo>
                <a:lnTo>
                  <a:pt x="4976" y="9743"/>
                </a:lnTo>
                <a:lnTo>
                  <a:pt x="5324" y="9759"/>
                </a:lnTo>
                <a:lnTo>
                  <a:pt x="5671" y="9767"/>
                </a:lnTo>
                <a:lnTo>
                  <a:pt x="8480" y="9813"/>
                </a:lnTo>
                <a:lnTo>
                  <a:pt x="11316" y="9859"/>
                </a:lnTo>
                <a:lnTo>
                  <a:pt x="14151" y="9898"/>
                </a:lnTo>
                <a:lnTo>
                  <a:pt x="16987" y="9929"/>
                </a:lnTo>
                <a:lnTo>
                  <a:pt x="19822" y="9952"/>
                </a:lnTo>
                <a:lnTo>
                  <a:pt x="22658" y="9967"/>
                </a:lnTo>
                <a:lnTo>
                  <a:pt x="25494" y="9975"/>
                </a:lnTo>
                <a:lnTo>
                  <a:pt x="28356" y="9983"/>
                </a:lnTo>
                <a:lnTo>
                  <a:pt x="28088" y="10654"/>
                </a:lnTo>
                <a:lnTo>
                  <a:pt x="27874" y="11326"/>
                </a:lnTo>
                <a:lnTo>
                  <a:pt x="27687" y="11998"/>
                </a:lnTo>
                <a:lnTo>
                  <a:pt x="27634" y="12337"/>
                </a:lnTo>
                <a:lnTo>
                  <a:pt x="27580" y="12669"/>
                </a:lnTo>
                <a:lnTo>
                  <a:pt x="27553" y="13009"/>
                </a:lnTo>
                <a:lnTo>
                  <a:pt x="27553" y="13341"/>
                </a:lnTo>
                <a:lnTo>
                  <a:pt x="27580" y="13681"/>
                </a:lnTo>
                <a:lnTo>
                  <a:pt x="27634" y="14013"/>
                </a:lnTo>
                <a:lnTo>
                  <a:pt x="27687" y="14344"/>
                </a:lnTo>
                <a:lnTo>
                  <a:pt x="27821" y="14684"/>
                </a:lnTo>
                <a:lnTo>
                  <a:pt x="27955" y="15016"/>
                </a:lnTo>
                <a:lnTo>
                  <a:pt x="28142" y="15348"/>
                </a:lnTo>
                <a:lnTo>
                  <a:pt x="28195" y="15410"/>
                </a:lnTo>
                <a:lnTo>
                  <a:pt x="28249" y="15479"/>
                </a:lnTo>
                <a:lnTo>
                  <a:pt x="28356" y="15533"/>
                </a:lnTo>
                <a:lnTo>
                  <a:pt x="28463" y="15595"/>
                </a:lnTo>
                <a:lnTo>
                  <a:pt x="28597" y="15649"/>
                </a:lnTo>
                <a:lnTo>
                  <a:pt x="28730" y="15695"/>
                </a:lnTo>
                <a:lnTo>
                  <a:pt x="28891" y="15742"/>
                </a:lnTo>
                <a:lnTo>
                  <a:pt x="29051" y="15788"/>
                </a:lnTo>
                <a:lnTo>
                  <a:pt x="29239" y="15827"/>
                </a:lnTo>
                <a:lnTo>
                  <a:pt x="29426" y="15858"/>
                </a:lnTo>
                <a:lnTo>
                  <a:pt x="29854" y="15919"/>
                </a:lnTo>
                <a:lnTo>
                  <a:pt x="30282" y="15958"/>
                </a:lnTo>
                <a:lnTo>
                  <a:pt x="30737" y="15989"/>
                </a:lnTo>
                <a:lnTo>
                  <a:pt x="31218" y="15997"/>
                </a:lnTo>
                <a:lnTo>
                  <a:pt x="31673" y="15989"/>
                </a:lnTo>
                <a:lnTo>
                  <a:pt x="31914" y="15981"/>
                </a:lnTo>
                <a:lnTo>
                  <a:pt x="32128" y="15966"/>
                </a:lnTo>
                <a:lnTo>
                  <a:pt x="32342" y="15942"/>
                </a:lnTo>
                <a:lnTo>
                  <a:pt x="32556" y="15919"/>
                </a:lnTo>
                <a:lnTo>
                  <a:pt x="32770" y="15888"/>
                </a:lnTo>
                <a:lnTo>
                  <a:pt x="32957" y="15858"/>
                </a:lnTo>
                <a:lnTo>
                  <a:pt x="33144" y="15819"/>
                </a:lnTo>
                <a:lnTo>
                  <a:pt x="33305" y="15780"/>
                </a:lnTo>
                <a:lnTo>
                  <a:pt x="33465" y="15734"/>
                </a:lnTo>
                <a:lnTo>
                  <a:pt x="33599" y="15680"/>
                </a:lnTo>
                <a:lnTo>
                  <a:pt x="33733" y="15618"/>
                </a:lnTo>
                <a:lnTo>
                  <a:pt x="33840" y="15557"/>
                </a:lnTo>
                <a:lnTo>
                  <a:pt x="34348" y="15225"/>
                </a:lnTo>
                <a:lnTo>
                  <a:pt x="34803" y="14893"/>
                </a:lnTo>
                <a:lnTo>
                  <a:pt x="35231" y="14545"/>
                </a:lnTo>
                <a:lnTo>
                  <a:pt x="35605" y="14206"/>
                </a:lnTo>
                <a:lnTo>
                  <a:pt x="35980" y="13858"/>
                </a:lnTo>
                <a:lnTo>
                  <a:pt x="36301" y="13503"/>
                </a:lnTo>
                <a:lnTo>
                  <a:pt x="36595" y="13156"/>
                </a:lnTo>
                <a:lnTo>
                  <a:pt x="36863" y="12800"/>
                </a:lnTo>
                <a:lnTo>
                  <a:pt x="37130" y="12438"/>
                </a:lnTo>
                <a:lnTo>
                  <a:pt x="37371" y="12083"/>
                </a:lnTo>
                <a:lnTo>
                  <a:pt x="37799" y="11365"/>
                </a:lnTo>
                <a:lnTo>
                  <a:pt x="38173" y="10639"/>
                </a:lnTo>
                <a:lnTo>
                  <a:pt x="38548" y="9913"/>
                </a:lnTo>
                <a:lnTo>
                  <a:pt x="42774" y="9859"/>
                </a:lnTo>
                <a:lnTo>
                  <a:pt x="44888" y="9828"/>
                </a:lnTo>
                <a:lnTo>
                  <a:pt x="47001" y="9790"/>
                </a:lnTo>
                <a:lnTo>
                  <a:pt x="49114" y="9743"/>
                </a:lnTo>
                <a:lnTo>
                  <a:pt x="51228" y="9689"/>
                </a:lnTo>
                <a:lnTo>
                  <a:pt x="53314" y="9628"/>
                </a:lnTo>
                <a:lnTo>
                  <a:pt x="55401" y="9566"/>
                </a:lnTo>
                <a:lnTo>
                  <a:pt x="55909" y="9543"/>
                </a:lnTo>
                <a:lnTo>
                  <a:pt x="56391" y="9504"/>
                </a:lnTo>
                <a:lnTo>
                  <a:pt x="56819" y="9458"/>
                </a:lnTo>
                <a:lnTo>
                  <a:pt x="57220" y="9404"/>
                </a:lnTo>
                <a:lnTo>
                  <a:pt x="57621" y="9334"/>
                </a:lnTo>
                <a:lnTo>
                  <a:pt x="57969" y="9265"/>
                </a:lnTo>
                <a:lnTo>
                  <a:pt x="58263" y="9180"/>
                </a:lnTo>
                <a:lnTo>
                  <a:pt x="58557" y="9095"/>
                </a:lnTo>
                <a:lnTo>
                  <a:pt x="58798" y="8995"/>
                </a:lnTo>
                <a:lnTo>
                  <a:pt x="59039" y="8894"/>
                </a:lnTo>
                <a:lnTo>
                  <a:pt x="59226" y="8794"/>
                </a:lnTo>
                <a:lnTo>
                  <a:pt x="59360" y="8686"/>
                </a:lnTo>
                <a:lnTo>
                  <a:pt x="59494" y="8570"/>
                </a:lnTo>
                <a:lnTo>
                  <a:pt x="59574" y="8454"/>
                </a:lnTo>
                <a:lnTo>
                  <a:pt x="59627" y="8346"/>
                </a:lnTo>
                <a:lnTo>
                  <a:pt x="59654" y="8230"/>
                </a:lnTo>
                <a:lnTo>
                  <a:pt x="59654" y="8115"/>
                </a:lnTo>
                <a:lnTo>
                  <a:pt x="59601" y="7999"/>
                </a:lnTo>
                <a:lnTo>
                  <a:pt x="59547" y="7891"/>
                </a:lnTo>
                <a:lnTo>
                  <a:pt x="59440" y="7783"/>
                </a:lnTo>
                <a:lnTo>
                  <a:pt x="59280" y="7674"/>
                </a:lnTo>
                <a:lnTo>
                  <a:pt x="59119" y="7582"/>
                </a:lnTo>
                <a:lnTo>
                  <a:pt x="58905" y="7481"/>
                </a:lnTo>
                <a:lnTo>
                  <a:pt x="58638" y="7397"/>
                </a:lnTo>
                <a:lnTo>
                  <a:pt x="58370" y="7319"/>
                </a:lnTo>
                <a:lnTo>
                  <a:pt x="58049" y="7242"/>
                </a:lnTo>
                <a:lnTo>
                  <a:pt x="57701" y="7180"/>
                </a:lnTo>
                <a:lnTo>
                  <a:pt x="57327" y="7126"/>
                </a:lnTo>
                <a:lnTo>
                  <a:pt x="56899" y="7080"/>
                </a:lnTo>
                <a:lnTo>
                  <a:pt x="56444" y="7049"/>
                </a:lnTo>
                <a:lnTo>
                  <a:pt x="55936" y="7026"/>
                </a:lnTo>
                <a:lnTo>
                  <a:pt x="55401" y="7018"/>
                </a:lnTo>
                <a:lnTo>
                  <a:pt x="47804" y="6987"/>
                </a:lnTo>
                <a:lnTo>
                  <a:pt x="40206" y="6933"/>
                </a:lnTo>
                <a:lnTo>
                  <a:pt x="40982" y="5598"/>
                </a:lnTo>
                <a:lnTo>
                  <a:pt x="41357" y="4926"/>
                </a:lnTo>
                <a:lnTo>
                  <a:pt x="41704" y="4262"/>
                </a:lnTo>
                <a:lnTo>
                  <a:pt x="41999" y="3591"/>
                </a:lnTo>
                <a:lnTo>
                  <a:pt x="42293" y="2919"/>
                </a:lnTo>
                <a:lnTo>
                  <a:pt x="42534" y="2240"/>
                </a:lnTo>
                <a:lnTo>
                  <a:pt x="42721" y="1568"/>
                </a:lnTo>
                <a:lnTo>
                  <a:pt x="42721" y="1406"/>
                </a:lnTo>
                <a:lnTo>
                  <a:pt x="42667" y="1252"/>
                </a:lnTo>
                <a:lnTo>
                  <a:pt x="42587" y="1105"/>
                </a:lnTo>
                <a:lnTo>
                  <a:pt x="42427" y="966"/>
                </a:lnTo>
                <a:lnTo>
                  <a:pt x="42213" y="835"/>
                </a:lnTo>
                <a:lnTo>
                  <a:pt x="41972" y="711"/>
                </a:lnTo>
                <a:lnTo>
                  <a:pt x="41678" y="603"/>
                </a:lnTo>
                <a:lnTo>
                  <a:pt x="41357" y="503"/>
                </a:lnTo>
                <a:lnTo>
                  <a:pt x="41009" y="402"/>
                </a:lnTo>
                <a:lnTo>
                  <a:pt x="40608" y="317"/>
                </a:lnTo>
                <a:lnTo>
                  <a:pt x="40206" y="248"/>
                </a:lnTo>
                <a:lnTo>
                  <a:pt x="39752" y="178"/>
                </a:lnTo>
                <a:lnTo>
                  <a:pt x="39297" y="124"/>
                </a:lnTo>
                <a:lnTo>
                  <a:pt x="38842" y="78"/>
                </a:lnTo>
                <a:lnTo>
                  <a:pt x="38334" y="39"/>
                </a:lnTo>
                <a:lnTo>
                  <a:pt x="37852" y="16"/>
                </a:lnTo>
                <a:lnTo>
                  <a:pt x="373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6"/>
          <p:cNvSpPr/>
          <p:nvPr/>
        </p:nvSpPr>
        <p:spPr>
          <a:xfrm rot="10800000">
            <a:off x="831092" y="4223209"/>
            <a:ext cx="543762" cy="380280"/>
          </a:xfrm>
          <a:custGeom>
            <a:rect b="b" l="l" r="r" t="t"/>
            <a:pathLst>
              <a:path extrusionOk="0" h="29908" w="131106">
                <a:moveTo>
                  <a:pt x="4067" y="1"/>
                </a:moveTo>
                <a:lnTo>
                  <a:pt x="3719" y="8"/>
                </a:lnTo>
                <a:lnTo>
                  <a:pt x="3372" y="31"/>
                </a:lnTo>
                <a:lnTo>
                  <a:pt x="3024" y="62"/>
                </a:lnTo>
                <a:lnTo>
                  <a:pt x="2676" y="101"/>
                </a:lnTo>
                <a:lnTo>
                  <a:pt x="2355" y="155"/>
                </a:lnTo>
                <a:lnTo>
                  <a:pt x="2061" y="209"/>
                </a:lnTo>
                <a:lnTo>
                  <a:pt x="1767" y="278"/>
                </a:lnTo>
                <a:lnTo>
                  <a:pt x="1499" y="348"/>
                </a:lnTo>
                <a:lnTo>
                  <a:pt x="1232" y="425"/>
                </a:lnTo>
                <a:lnTo>
                  <a:pt x="991" y="510"/>
                </a:lnTo>
                <a:lnTo>
                  <a:pt x="777" y="595"/>
                </a:lnTo>
                <a:lnTo>
                  <a:pt x="563" y="688"/>
                </a:lnTo>
                <a:lnTo>
                  <a:pt x="402" y="780"/>
                </a:lnTo>
                <a:lnTo>
                  <a:pt x="268" y="881"/>
                </a:lnTo>
                <a:lnTo>
                  <a:pt x="135" y="981"/>
                </a:lnTo>
                <a:lnTo>
                  <a:pt x="54" y="1081"/>
                </a:lnTo>
                <a:lnTo>
                  <a:pt x="1" y="1189"/>
                </a:lnTo>
                <a:lnTo>
                  <a:pt x="1" y="1290"/>
                </a:lnTo>
                <a:lnTo>
                  <a:pt x="1" y="1398"/>
                </a:lnTo>
                <a:lnTo>
                  <a:pt x="54" y="1498"/>
                </a:lnTo>
                <a:lnTo>
                  <a:pt x="161" y="1599"/>
                </a:lnTo>
                <a:lnTo>
                  <a:pt x="268" y="1699"/>
                </a:lnTo>
                <a:lnTo>
                  <a:pt x="456" y="1792"/>
                </a:lnTo>
                <a:lnTo>
                  <a:pt x="670" y="1884"/>
                </a:lnTo>
                <a:lnTo>
                  <a:pt x="937" y="1977"/>
                </a:lnTo>
                <a:lnTo>
                  <a:pt x="1258" y="2062"/>
                </a:lnTo>
                <a:lnTo>
                  <a:pt x="5003" y="2973"/>
                </a:lnTo>
                <a:lnTo>
                  <a:pt x="8748" y="3884"/>
                </a:lnTo>
                <a:lnTo>
                  <a:pt x="12547" y="4787"/>
                </a:lnTo>
                <a:lnTo>
                  <a:pt x="16346" y="5682"/>
                </a:lnTo>
                <a:lnTo>
                  <a:pt x="20144" y="6578"/>
                </a:lnTo>
                <a:lnTo>
                  <a:pt x="23970" y="7473"/>
                </a:lnTo>
                <a:lnTo>
                  <a:pt x="27822" y="8361"/>
                </a:lnTo>
                <a:lnTo>
                  <a:pt x="31674" y="9241"/>
                </a:lnTo>
                <a:lnTo>
                  <a:pt x="35553" y="10121"/>
                </a:lnTo>
                <a:lnTo>
                  <a:pt x="39431" y="11001"/>
                </a:lnTo>
                <a:lnTo>
                  <a:pt x="47216" y="12746"/>
                </a:lnTo>
                <a:lnTo>
                  <a:pt x="55054" y="14483"/>
                </a:lnTo>
                <a:lnTo>
                  <a:pt x="62892" y="16205"/>
                </a:lnTo>
                <a:lnTo>
                  <a:pt x="70783" y="17918"/>
                </a:lnTo>
                <a:lnTo>
                  <a:pt x="78701" y="19625"/>
                </a:lnTo>
                <a:lnTo>
                  <a:pt x="86619" y="21323"/>
                </a:lnTo>
                <a:lnTo>
                  <a:pt x="94538" y="23014"/>
                </a:lnTo>
                <a:lnTo>
                  <a:pt x="110401" y="26387"/>
                </a:lnTo>
                <a:lnTo>
                  <a:pt x="126210" y="29753"/>
                </a:lnTo>
                <a:lnTo>
                  <a:pt x="126478" y="29799"/>
                </a:lnTo>
                <a:lnTo>
                  <a:pt x="126745" y="29846"/>
                </a:lnTo>
                <a:lnTo>
                  <a:pt x="127040" y="29877"/>
                </a:lnTo>
                <a:lnTo>
                  <a:pt x="127334" y="29892"/>
                </a:lnTo>
                <a:lnTo>
                  <a:pt x="127601" y="29900"/>
                </a:lnTo>
                <a:lnTo>
                  <a:pt x="127896" y="29907"/>
                </a:lnTo>
                <a:lnTo>
                  <a:pt x="128163" y="29892"/>
                </a:lnTo>
                <a:lnTo>
                  <a:pt x="128431" y="29877"/>
                </a:lnTo>
                <a:lnTo>
                  <a:pt x="128698" y="29853"/>
                </a:lnTo>
                <a:lnTo>
                  <a:pt x="128966" y="29823"/>
                </a:lnTo>
                <a:lnTo>
                  <a:pt x="129206" y="29784"/>
                </a:lnTo>
                <a:lnTo>
                  <a:pt x="129474" y="29738"/>
                </a:lnTo>
                <a:lnTo>
                  <a:pt x="129688" y="29684"/>
                </a:lnTo>
                <a:lnTo>
                  <a:pt x="129902" y="29630"/>
                </a:lnTo>
                <a:lnTo>
                  <a:pt x="130116" y="29568"/>
                </a:lnTo>
                <a:lnTo>
                  <a:pt x="130303" y="29506"/>
                </a:lnTo>
                <a:lnTo>
                  <a:pt x="130464" y="29437"/>
                </a:lnTo>
                <a:lnTo>
                  <a:pt x="130624" y="29367"/>
                </a:lnTo>
                <a:lnTo>
                  <a:pt x="130758" y="29290"/>
                </a:lnTo>
                <a:lnTo>
                  <a:pt x="130865" y="29213"/>
                </a:lnTo>
                <a:lnTo>
                  <a:pt x="130972" y="29135"/>
                </a:lnTo>
                <a:lnTo>
                  <a:pt x="131025" y="29051"/>
                </a:lnTo>
                <a:lnTo>
                  <a:pt x="131079" y="28973"/>
                </a:lnTo>
                <a:lnTo>
                  <a:pt x="131106" y="28888"/>
                </a:lnTo>
                <a:lnTo>
                  <a:pt x="131079" y="28811"/>
                </a:lnTo>
                <a:lnTo>
                  <a:pt x="131052" y="28726"/>
                </a:lnTo>
                <a:lnTo>
                  <a:pt x="130972" y="28649"/>
                </a:lnTo>
                <a:lnTo>
                  <a:pt x="130865" y="28572"/>
                </a:lnTo>
                <a:lnTo>
                  <a:pt x="130731" y="28495"/>
                </a:lnTo>
                <a:lnTo>
                  <a:pt x="130544" y="28425"/>
                </a:lnTo>
                <a:lnTo>
                  <a:pt x="130357" y="28356"/>
                </a:lnTo>
                <a:lnTo>
                  <a:pt x="130089" y="28294"/>
                </a:lnTo>
                <a:lnTo>
                  <a:pt x="114895" y="24704"/>
                </a:lnTo>
                <a:lnTo>
                  <a:pt x="99674" y="21099"/>
                </a:lnTo>
                <a:lnTo>
                  <a:pt x="92023" y="19300"/>
                </a:lnTo>
                <a:lnTo>
                  <a:pt x="84372" y="17509"/>
                </a:lnTo>
                <a:lnTo>
                  <a:pt x="76695" y="15718"/>
                </a:lnTo>
                <a:lnTo>
                  <a:pt x="68991" y="13935"/>
                </a:lnTo>
                <a:lnTo>
                  <a:pt x="61260" y="12167"/>
                </a:lnTo>
                <a:lnTo>
                  <a:pt x="53502" y="10407"/>
                </a:lnTo>
                <a:lnTo>
                  <a:pt x="45718" y="8655"/>
                </a:lnTo>
                <a:lnTo>
                  <a:pt x="41812" y="7790"/>
                </a:lnTo>
                <a:lnTo>
                  <a:pt x="37880" y="6925"/>
                </a:lnTo>
                <a:lnTo>
                  <a:pt x="33974" y="6068"/>
                </a:lnTo>
                <a:lnTo>
                  <a:pt x="30042" y="5212"/>
                </a:lnTo>
                <a:lnTo>
                  <a:pt x="26083" y="4362"/>
                </a:lnTo>
                <a:lnTo>
                  <a:pt x="22150" y="3513"/>
                </a:lnTo>
                <a:lnTo>
                  <a:pt x="18191" y="2679"/>
                </a:lnTo>
                <a:lnTo>
                  <a:pt x="14206" y="1846"/>
                </a:lnTo>
                <a:lnTo>
                  <a:pt x="10246" y="1012"/>
                </a:lnTo>
                <a:lnTo>
                  <a:pt x="6261" y="194"/>
                </a:lnTo>
                <a:lnTo>
                  <a:pt x="5886" y="124"/>
                </a:lnTo>
                <a:lnTo>
                  <a:pt x="5538" y="78"/>
                </a:lnTo>
                <a:lnTo>
                  <a:pt x="5164" y="39"/>
                </a:lnTo>
                <a:lnTo>
                  <a:pt x="4789" y="8"/>
                </a:lnTo>
                <a:lnTo>
                  <a:pt x="444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6"/>
          <p:cNvSpPr/>
          <p:nvPr/>
        </p:nvSpPr>
        <p:spPr>
          <a:xfrm rot="10800000">
            <a:off x="940571" y="4150564"/>
            <a:ext cx="482072" cy="352116"/>
          </a:xfrm>
          <a:custGeom>
            <a:rect b="b" l="l" r="r" t="t"/>
            <a:pathLst>
              <a:path extrusionOk="0" h="27693" w="116232">
                <a:moveTo>
                  <a:pt x="4388" y="1"/>
                </a:moveTo>
                <a:lnTo>
                  <a:pt x="3960" y="16"/>
                </a:lnTo>
                <a:lnTo>
                  <a:pt x="3532" y="40"/>
                </a:lnTo>
                <a:lnTo>
                  <a:pt x="3130" y="86"/>
                </a:lnTo>
                <a:lnTo>
                  <a:pt x="2729" y="140"/>
                </a:lnTo>
                <a:lnTo>
                  <a:pt x="2355" y="209"/>
                </a:lnTo>
                <a:lnTo>
                  <a:pt x="2007" y="287"/>
                </a:lnTo>
                <a:lnTo>
                  <a:pt x="1686" y="371"/>
                </a:lnTo>
                <a:lnTo>
                  <a:pt x="1365" y="472"/>
                </a:lnTo>
                <a:lnTo>
                  <a:pt x="1097" y="572"/>
                </a:lnTo>
                <a:lnTo>
                  <a:pt x="830" y="688"/>
                </a:lnTo>
                <a:lnTo>
                  <a:pt x="616" y="804"/>
                </a:lnTo>
                <a:lnTo>
                  <a:pt x="428" y="927"/>
                </a:lnTo>
                <a:lnTo>
                  <a:pt x="268" y="1059"/>
                </a:lnTo>
                <a:lnTo>
                  <a:pt x="134" y="1190"/>
                </a:lnTo>
                <a:lnTo>
                  <a:pt x="54" y="1329"/>
                </a:lnTo>
                <a:lnTo>
                  <a:pt x="27" y="1468"/>
                </a:lnTo>
                <a:lnTo>
                  <a:pt x="0" y="1599"/>
                </a:lnTo>
                <a:lnTo>
                  <a:pt x="54" y="1738"/>
                </a:lnTo>
                <a:lnTo>
                  <a:pt x="134" y="1877"/>
                </a:lnTo>
                <a:lnTo>
                  <a:pt x="268" y="2016"/>
                </a:lnTo>
                <a:lnTo>
                  <a:pt x="455" y="2147"/>
                </a:lnTo>
                <a:lnTo>
                  <a:pt x="669" y="2271"/>
                </a:lnTo>
                <a:lnTo>
                  <a:pt x="963" y="2394"/>
                </a:lnTo>
                <a:lnTo>
                  <a:pt x="1311" y="2518"/>
                </a:lnTo>
                <a:lnTo>
                  <a:pt x="1686" y="2626"/>
                </a:lnTo>
                <a:lnTo>
                  <a:pt x="2141" y="2734"/>
                </a:lnTo>
                <a:lnTo>
                  <a:pt x="9176" y="4201"/>
                </a:lnTo>
                <a:lnTo>
                  <a:pt x="16158" y="5683"/>
                </a:lnTo>
                <a:lnTo>
                  <a:pt x="23113" y="7180"/>
                </a:lnTo>
                <a:lnTo>
                  <a:pt x="30015" y="8686"/>
                </a:lnTo>
                <a:lnTo>
                  <a:pt x="36916" y="10207"/>
                </a:lnTo>
                <a:lnTo>
                  <a:pt x="43764" y="11735"/>
                </a:lnTo>
                <a:lnTo>
                  <a:pt x="50586" y="13271"/>
                </a:lnTo>
                <a:lnTo>
                  <a:pt x="57381" y="14823"/>
                </a:lnTo>
                <a:lnTo>
                  <a:pt x="64148" y="16375"/>
                </a:lnTo>
                <a:lnTo>
                  <a:pt x="70916" y="17942"/>
                </a:lnTo>
                <a:lnTo>
                  <a:pt x="77631" y="19517"/>
                </a:lnTo>
                <a:lnTo>
                  <a:pt x="84345" y="21099"/>
                </a:lnTo>
                <a:lnTo>
                  <a:pt x="91060" y="22682"/>
                </a:lnTo>
                <a:lnTo>
                  <a:pt x="97747" y="24272"/>
                </a:lnTo>
                <a:lnTo>
                  <a:pt x="104408" y="25870"/>
                </a:lnTo>
                <a:lnTo>
                  <a:pt x="111069" y="27476"/>
                </a:lnTo>
                <a:lnTo>
                  <a:pt x="111336" y="27530"/>
                </a:lnTo>
                <a:lnTo>
                  <a:pt x="111631" y="27584"/>
                </a:lnTo>
                <a:lnTo>
                  <a:pt x="111925" y="27623"/>
                </a:lnTo>
                <a:lnTo>
                  <a:pt x="112193" y="27654"/>
                </a:lnTo>
                <a:lnTo>
                  <a:pt x="112487" y="27669"/>
                </a:lnTo>
                <a:lnTo>
                  <a:pt x="112781" y="27684"/>
                </a:lnTo>
                <a:lnTo>
                  <a:pt x="113075" y="27692"/>
                </a:lnTo>
                <a:lnTo>
                  <a:pt x="113343" y="27684"/>
                </a:lnTo>
                <a:lnTo>
                  <a:pt x="113637" y="27669"/>
                </a:lnTo>
                <a:lnTo>
                  <a:pt x="113905" y="27654"/>
                </a:lnTo>
                <a:lnTo>
                  <a:pt x="114172" y="27630"/>
                </a:lnTo>
                <a:lnTo>
                  <a:pt x="114440" y="27600"/>
                </a:lnTo>
                <a:lnTo>
                  <a:pt x="114680" y="27561"/>
                </a:lnTo>
                <a:lnTo>
                  <a:pt x="114894" y="27515"/>
                </a:lnTo>
                <a:lnTo>
                  <a:pt x="115135" y="27468"/>
                </a:lnTo>
                <a:lnTo>
                  <a:pt x="115322" y="27414"/>
                </a:lnTo>
                <a:lnTo>
                  <a:pt x="115510" y="27353"/>
                </a:lnTo>
                <a:lnTo>
                  <a:pt x="115697" y="27291"/>
                </a:lnTo>
                <a:lnTo>
                  <a:pt x="115831" y="27229"/>
                </a:lnTo>
                <a:lnTo>
                  <a:pt x="115964" y="27160"/>
                </a:lnTo>
                <a:lnTo>
                  <a:pt x="116071" y="27090"/>
                </a:lnTo>
                <a:lnTo>
                  <a:pt x="116152" y="27021"/>
                </a:lnTo>
                <a:lnTo>
                  <a:pt x="116205" y="26943"/>
                </a:lnTo>
                <a:lnTo>
                  <a:pt x="116232" y="26866"/>
                </a:lnTo>
                <a:lnTo>
                  <a:pt x="116232" y="26789"/>
                </a:lnTo>
                <a:lnTo>
                  <a:pt x="116205" y="26712"/>
                </a:lnTo>
                <a:lnTo>
                  <a:pt x="116125" y="26635"/>
                </a:lnTo>
                <a:lnTo>
                  <a:pt x="116045" y="26557"/>
                </a:lnTo>
                <a:lnTo>
                  <a:pt x="115911" y="26480"/>
                </a:lnTo>
                <a:lnTo>
                  <a:pt x="115724" y="26403"/>
                </a:lnTo>
                <a:lnTo>
                  <a:pt x="115536" y="26333"/>
                </a:lnTo>
                <a:lnTo>
                  <a:pt x="115269" y="26256"/>
                </a:lnTo>
                <a:lnTo>
                  <a:pt x="112059" y="25399"/>
                </a:lnTo>
                <a:lnTo>
                  <a:pt x="108795" y="24535"/>
                </a:lnTo>
                <a:lnTo>
                  <a:pt x="105558" y="23686"/>
                </a:lnTo>
                <a:lnTo>
                  <a:pt x="102295" y="22836"/>
                </a:lnTo>
                <a:lnTo>
                  <a:pt x="99004" y="21987"/>
                </a:lnTo>
                <a:lnTo>
                  <a:pt x="95714" y="21146"/>
                </a:lnTo>
                <a:lnTo>
                  <a:pt x="92424" y="20304"/>
                </a:lnTo>
                <a:lnTo>
                  <a:pt x="89107" y="19471"/>
                </a:lnTo>
                <a:lnTo>
                  <a:pt x="82446" y="17811"/>
                </a:lnTo>
                <a:lnTo>
                  <a:pt x="75758" y="16159"/>
                </a:lnTo>
                <a:lnTo>
                  <a:pt x="69017" y="14522"/>
                </a:lnTo>
                <a:lnTo>
                  <a:pt x="62276" y="12901"/>
                </a:lnTo>
                <a:lnTo>
                  <a:pt x="55454" y="11287"/>
                </a:lnTo>
                <a:lnTo>
                  <a:pt x="48633" y="9689"/>
                </a:lnTo>
                <a:lnTo>
                  <a:pt x="41785" y="8099"/>
                </a:lnTo>
                <a:lnTo>
                  <a:pt x="34883" y="6517"/>
                </a:lnTo>
                <a:lnTo>
                  <a:pt x="27982" y="4949"/>
                </a:lnTo>
                <a:lnTo>
                  <a:pt x="21053" y="3382"/>
                </a:lnTo>
                <a:lnTo>
                  <a:pt x="14098" y="1823"/>
                </a:lnTo>
                <a:lnTo>
                  <a:pt x="7143" y="271"/>
                </a:lnTo>
                <a:lnTo>
                  <a:pt x="6661" y="178"/>
                </a:lnTo>
                <a:lnTo>
                  <a:pt x="6207" y="109"/>
                </a:lnTo>
                <a:lnTo>
                  <a:pt x="5725" y="55"/>
                </a:lnTo>
                <a:lnTo>
                  <a:pt x="5270" y="16"/>
                </a:lnTo>
                <a:lnTo>
                  <a:pt x="481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6"/>
          <p:cNvSpPr/>
          <p:nvPr/>
        </p:nvSpPr>
        <p:spPr>
          <a:xfrm rot="10800000">
            <a:off x="1444019" y="230407"/>
            <a:ext cx="76003" cy="134283"/>
          </a:xfrm>
          <a:custGeom>
            <a:rect b="b" l="l" r="r" t="t"/>
            <a:pathLst>
              <a:path extrusionOk="0" h="10561" w="18325">
                <a:moveTo>
                  <a:pt x="4574" y="0"/>
                </a:moveTo>
                <a:lnTo>
                  <a:pt x="4173" y="8"/>
                </a:lnTo>
                <a:lnTo>
                  <a:pt x="3772" y="31"/>
                </a:lnTo>
                <a:lnTo>
                  <a:pt x="3397" y="62"/>
                </a:lnTo>
                <a:lnTo>
                  <a:pt x="3023" y="101"/>
                </a:lnTo>
                <a:lnTo>
                  <a:pt x="2648" y="147"/>
                </a:lnTo>
                <a:lnTo>
                  <a:pt x="2274" y="201"/>
                </a:lnTo>
                <a:lnTo>
                  <a:pt x="1926" y="270"/>
                </a:lnTo>
                <a:lnTo>
                  <a:pt x="1605" y="340"/>
                </a:lnTo>
                <a:lnTo>
                  <a:pt x="1311" y="425"/>
                </a:lnTo>
                <a:lnTo>
                  <a:pt x="1043" y="517"/>
                </a:lnTo>
                <a:lnTo>
                  <a:pt x="776" y="610"/>
                </a:lnTo>
                <a:lnTo>
                  <a:pt x="562" y="718"/>
                </a:lnTo>
                <a:lnTo>
                  <a:pt x="375" y="834"/>
                </a:lnTo>
                <a:lnTo>
                  <a:pt x="214" y="957"/>
                </a:lnTo>
                <a:lnTo>
                  <a:pt x="107" y="1089"/>
                </a:lnTo>
                <a:lnTo>
                  <a:pt x="27" y="1220"/>
                </a:lnTo>
                <a:lnTo>
                  <a:pt x="0" y="1367"/>
                </a:lnTo>
                <a:lnTo>
                  <a:pt x="27" y="1668"/>
                </a:lnTo>
                <a:lnTo>
                  <a:pt x="54" y="1961"/>
                </a:lnTo>
                <a:lnTo>
                  <a:pt x="107" y="2254"/>
                </a:lnTo>
                <a:lnTo>
                  <a:pt x="214" y="2555"/>
                </a:lnTo>
                <a:lnTo>
                  <a:pt x="321" y="2849"/>
                </a:lnTo>
                <a:lnTo>
                  <a:pt x="482" y="3150"/>
                </a:lnTo>
                <a:lnTo>
                  <a:pt x="642" y="3443"/>
                </a:lnTo>
                <a:lnTo>
                  <a:pt x="829" y="3737"/>
                </a:lnTo>
                <a:lnTo>
                  <a:pt x="1070" y="4030"/>
                </a:lnTo>
                <a:lnTo>
                  <a:pt x="1311" y="4323"/>
                </a:lnTo>
                <a:lnTo>
                  <a:pt x="1578" y="4617"/>
                </a:lnTo>
                <a:lnTo>
                  <a:pt x="1873" y="4902"/>
                </a:lnTo>
                <a:lnTo>
                  <a:pt x="2194" y="5196"/>
                </a:lnTo>
                <a:lnTo>
                  <a:pt x="2541" y="5481"/>
                </a:lnTo>
                <a:lnTo>
                  <a:pt x="2889" y="5767"/>
                </a:lnTo>
                <a:lnTo>
                  <a:pt x="3264" y="6053"/>
                </a:lnTo>
                <a:lnTo>
                  <a:pt x="3665" y="6330"/>
                </a:lnTo>
                <a:lnTo>
                  <a:pt x="4093" y="6608"/>
                </a:lnTo>
                <a:lnTo>
                  <a:pt x="4548" y="6886"/>
                </a:lnTo>
                <a:lnTo>
                  <a:pt x="5002" y="7157"/>
                </a:lnTo>
                <a:lnTo>
                  <a:pt x="5484" y="7427"/>
                </a:lnTo>
                <a:lnTo>
                  <a:pt x="5966" y="7697"/>
                </a:lnTo>
                <a:lnTo>
                  <a:pt x="6474" y="7959"/>
                </a:lnTo>
                <a:lnTo>
                  <a:pt x="7009" y="8222"/>
                </a:lnTo>
                <a:lnTo>
                  <a:pt x="7544" y="8477"/>
                </a:lnTo>
                <a:lnTo>
                  <a:pt x="8106" y="8731"/>
                </a:lnTo>
                <a:lnTo>
                  <a:pt x="8694" y="8978"/>
                </a:lnTo>
                <a:lnTo>
                  <a:pt x="9283" y="9225"/>
                </a:lnTo>
                <a:lnTo>
                  <a:pt x="9871" y="9465"/>
                </a:lnTo>
                <a:lnTo>
                  <a:pt x="10486" y="9704"/>
                </a:lnTo>
                <a:lnTo>
                  <a:pt x="11128" y="9936"/>
                </a:lnTo>
                <a:lnTo>
                  <a:pt x="11770" y="10160"/>
                </a:lnTo>
                <a:lnTo>
                  <a:pt x="12065" y="10252"/>
                </a:lnTo>
                <a:lnTo>
                  <a:pt x="12359" y="10329"/>
                </a:lnTo>
                <a:lnTo>
                  <a:pt x="12653" y="10391"/>
                </a:lnTo>
                <a:lnTo>
                  <a:pt x="12974" y="10445"/>
                </a:lnTo>
                <a:lnTo>
                  <a:pt x="13322" y="10492"/>
                </a:lnTo>
                <a:lnTo>
                  <a:pt x="13643" y="10522"/>
                </a:lnTo>
                <a:lnTo>
                  <a:pt x="13964" y="10546"/>
                </a:lnTo>
                <a:lnTo>
                  <a:pt x="14312" y="10561"/>
                </a:lnTo>
                <a:lnTo>
                  <a:pt x="14659" y="10561"/>
                </a:lnTo>
                <a:lnTo>
                  <a:pt x="14980" y="10553"/>
                </a:lnTo>
                <a:lnTo>
                  <a:pt x="15301" y="10538"/>
                </a:lnTo>
                <a:lnTo>
                  <a:pt x="15622" y="10515"/>
                </a:lnTo>
                <a:lnTo>
                  <a:pt x="15943" y="10484"/>
                </a:lnTo>
                <a:lnTo>
                  <a:pt x="16238" y="10445"/>
                </a:lnTo>
                <a:lnTo>
                  <a:pt x="16532" y="10399"/>
                </a:lnTo>
                <a:lnTo>
                  <a:pt x="16826" y="10345"/>
                </a:lnTo>
                <a:lnTo>
                  <a:pt x="17067" y="10291"/>
                </a:lnTo>
                <a:lnTo>
                  <a:pt x="17308" y="10221"/>
                </a:lnTo>
                <a:lnTo>
                  <a:pt x="17549" y="10152"/>
                </a:lnTo>
                <a:lnTo>
                  <a:pt x="17736" y="10082"/>
                </a:lnTo>
                <a:lnTo>
                  <a:pt x="17896" y="9997"/>
                </a:lnTo>
                <a:lnTo>
                  <a:pt x="18057" y="9913"/>
                </a:lnTo>
                <a:lnTo>
                  <a:pt x="18164" y="9828"/>
                </a:lnTo>
                <a:lnTo>
                  <a:pt x="18271" y="9735"/>
                </a:lnTo>
                <a:lnTo>
                  <a:pt x="18324" y="9642"/>
                </a:lnTo>
                <a:lnTo>
                  <a:pt x="18324" y="9542"/>
                </a:lnTo>
                <a:lnTo>
                  <a:pt x="18324" y="9442"/>
                </a:lnTo>
                <a:lnTo>
                  <a:pt x="18271" y="9341"/>
                </a:lnTo>
                <a:lnTo>
                  <a:pt x="18164" y="9241"/>
                </a:lnTo>
                <a:lnTo>
                  <a:pt x="18030" y="9133"/>
                </a:lnTo>
                <a:lnTo>
                  <a:pt x="17870" y="9032"/>
                </a:lnTo>
                <a:lnTo>
                  <a:pt x="17629" y="8924"/>
                </a:lnTo>
                <a:lnTo>
                  <a:pt x="17094" y="8693"/>
                </a:lnTo>
                <a:lnTo>
                  <a:pt x="16586" y="8469"/>
                </a:lnTo>
                <a:lnTo>
                  <a:pt x="16077" y="8237"/>
                </a:lnTo>
                <a:lnTo>
                  <a:pt x="15596" y="8006"/>
                </a:lnTo>
                <a:lnTo>
                  <a:pt x="15141" y="7774"/>
                </a:lnTo>
                <a:lnTo>
                  <a:pt x="14713" y="7542"/>
                </a:lnTo>
                <a:lnTo>
                  <a:pt x="14285" y="7311"/>
                </a:lnTo>
                <a:lnTo>
                  <a:pt x="13884" y="7079"/>
                </a:lnTo>
                <a:lnTo>
                  <a:pt x="13509" y="6848"/>
                </a:lnTo>
                <a:lnTo>
                  <a:pt x="13161" y="6608"/>
                </a:lnTo>
                <a:lnTo>
                  <a:pt x="12814" y="6377"/>
                </a:lnTo>
                <a:lnTo>
                  <a:pt x="12466" y="6137"/>
                </a:lnTo>
                <a:lnTo>
                  <a:pt x="12145" y="5898"/>
                </a:lnTo>
                <a:lnTo>
                  <a:pt x="11851" y="5659"/>
                </a:lnTo>
                <a:lnTo>
                  <a:pt x="11316" y="5180"/>
                </a:lnTo>
                <a:lnTo>
                  <a:pt x="10807" y="4694"/>
                </a:lnTo>
                <a:lnTo>
                  <a:pt x="10379" y="4200"/>
                </a:lnTo>
                <a:lnTo>
                  <a:pt x="9978" y="3698"/>
                </a:lnTo>
                <a:lnTo>
                  <a:pt x="9657" y="3188"/>
                </a:lnTo>
                <a:lnTo>
                  <a:pt x="9336" y="2679"/>
                </a:lnTo>
                <a:lnTo>
                  <a:pt x="9095" y="2154"/>
                </a:lnTo>
                <a:lnTo>
                  <a:pt x="8881" y="1621"/>
                </a:lnTo>
                <a:lnTo>
                  <a:pt x="8694" y="1081"/>
                </a:lnTo>
                <a:lnTo>
                  <a:pt x="8614" y="934"/>
                </a:lnTo>
                <a:lnTo>
                  <a:pt x="8507" y="795"/>
                </a:lnTo>
                <a:lnTo>
                  <a:pt x="8346" y="664"/>
                </a:lnTo>
                <a:lnTo>
                  <a:pt x="8159" y="556"/>
                </a:lnTo>
                <a:lnTo>
                  <a:pt x="7945" y="448"/>
                </a:lnTo>
                <a:lnTo>
                  <a:pt x="7704" y="355"/>
                </a:lnTo>
                <a:lnTo>
                  <a:pt x="7437" y="278"/>
                </a:lnTo>
                <a:lnTo>
                  <a:pt x="7116" y="209"/>
                </a:lnTo>
                <a:lnTo>
                  <a:pt x="6795" y="147"/>
                </a:lnTo>
                <a:lnTo>
                  <a:pt x="6447" y="93"/>
                </a:lnTo>
                <a:lnTo>
                  <a:pt x="6099" y="54"/>
                </a:lnTo>
                <a:lnTo>
                  <a:pt x="5725" y="31"/>
                </a:lnTo>
                <a:lnTo>
                  <a:pt x="5350" y="8"/>
                </a:lnTo>
                <a:lnTo>
                  <a:pt x="494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6"/>
          <p:cNvSpPr/>
          <p:nvPr/>
        </p:nvSpPr>
        <p:spPr>
          <a:xfrm rot="10800000">
            <a:off x="1316162" y="713580"/>
            <a:ext cx="96641" cy="107683"/>
          </a:xfrm>
          <a:custGeom>
            <a:rect b="b" l="l" r="r" t="t"/>
            <a:pathLst>
              <a:path extrusionOk="0" h="8469" w="23301">
                <a:moveTo>
                  <a:pt x="18298" y="0"/>
                </a:moveTo>
                <a:lnTo>
                  <a:pt x="17763" y="8"/>
                </a:lnTo>
                <a:lnTo>
                  <a:pt x="17228" y="15"/>
                </a:lnTo>
                <a:lnTo>
                  <a:pt x="16666" y="39"/>
                </a:lnTo>
                <a:lnTo>
                  <a:pt x="16131" y="70"/>
                </a:lnTo>
                <a:lnTo>
                  <a:pt x="15596" y="108"/>
                </a:lnTo>
                <a:lnTo>
                  <a:pt x="15061" y="162"/>
                </a:lnTo>
                <a:lnTo>
                  <a:pt x="14526" y="216"/>
                </a:lnTo>
                <a:lnTo>
                  <a:pt x="14018" y="278"/>
                </a:lnTo>
                <a:lnTo>
                  <a:pt x="13483" y="347"/>
                </a:lnTo>
                <a:lnTo>
                  <a:pt x="12975" y="425"/>
                </a:lnTo>
                <a:lnTo>
                  <a:pt x="12466" y="510"/>
                </a:lnTo>
                <a:lnTo>
                  <a:pt x="11985" y="594"/>
                </a:lnTo>
                <a:lnTo>
                  <a:pt x="11477" y="687"/>
                </a:lnTo>
                <a:lnTo>
                  <a:pt x="10995" y="787"/>
                </a:lnTo>
                <a:lnTo>
                  <a:pt x="10514" y="896"/>
                </a:lnTo>
                <a:lnTo>
                  <a:pt x="10059" y="1004"/>
                </a:lnTo>
                <a:lnTo>
                  <a:pt x="9149" y="1227"/>
                </a:lnTo>
                <a:lnTo>
                  <a:pt x="8267" y="1467"/>
                </a:lnTo>
                <a:lnTo>
                  <a:pt x="7437" y="1714"/>
                </a:lnTo>
                <a:lnTo>
                  <a:pt x="6635" y="1976"/>
                </a:lnTo>
                <a:lnTo>
                  <a:pt x="5886" y="2231"/>
                </a:lnTo>
                <a:lnTo>
                  <a:pt x="5190" y="2494"/>
                </a:lnTo>
                <a:lnTo>
                  <a:pt x="4575" y="2748"/>
                </a:lnTo>
                <a:lnTo>
                  <a:pt x="3986" y="3003"/>
                </a:lnTo>
                <a:lnTo>
                  <a:pt x="3398" y="3273"/>
                </a:lnTo>
                <a:lnTo>
                  <a:pt x="2863" y="3551"/>
                </a:lnTo>
                <a:lnTo>
                  <a:pt x="2381" y="3837"/>
                </a:lnTo>
                <a:lnTo>
                  <a:pt x="1927" y="4122"/>
                </a:lnTo>
                <a:lnTo>
                  <a:pt x="1525" y="4416"/>
                </a:lnTo>
                <a:lnTo>
                  <a:pt x="1178" y="4709"/>
                </a:lnTo>
                <a:lnTo>
                  <a:pt x="857" y="5010"/>
                </a:lnTo>
                <a:lnTo>
                  <a:pt x="589" y="5319"/>
                </a:lnTo>
                <a:lnTo>
                  <a:pt x="375" y="5620"/>
                </a:lnTo>
                <a:lnTo>
                  <a:pt x="215" y="5929"/>
                </a:lnTo>
                <a:lnTo>
                  <a:pt x="81" y="6245"/>
                </a:lnTo>
                <a:lnTo>
                  <a:pt x="27" y="6554"/>
                </a:lnTo>
                <a:lnTo>
                  <a:pt x="1" y="6871"/>
                </a:lnTo>
                <a:lnTo>
                  <a:pt x="27" y="7187"/>
                </a:lnTo>
                <a:lnTo>
                  <a:pt x="134" y="7504"/>
                </a:lnTo>
                <a:lnTo>
                  <a:pt x="268" y="7820"/>
                </a:lnTo>
                <a:lnTo>
                  <a:pt x="322" y="7897"/>
                </a:lnTo>
                <a:lnTo>
                  <a:pt x="402" y="7967"/>
                </a:lnTo>
                <a:lnTo>
                  <a:pt x="509" y="8036"/>
                </a:lnTo>
                <a:lnTo>
                  <a:pt x="616" y="8098"/>
                </a:lnTo>
                <a:lnTo>
                  <a:pt x="750" y="8152"/>
                </a:lnTo>
                <a:lnTo>
                  <a:pt x="883" y="8206"/>
                </a:lnTo>
                <a:lnTo>
                  <a:pt x="1044" y="8253"/>
                </a:lnTo>
                <a:lnTo>
                  <a:pt x="1204" y="8299"/>
                </a:lnTo>
                <a:lnTo>
                  <a:pt x="1392" y="8338"/>
                </a:lnTo>
                <a:lnTo>
                  <a:pt x="1606" y="8368"/>
                </a:lnTo>
                <a:lnTo>
                  <a:pt x="1793" y="8399"/>
                </a:lnTo>
                <a:lnTo>
                  <a:pt x="2007" y="8422"/>
                </a:lnTo>
                <a:lnTo>
                  <a:pt x="2221" y="8446"/>
                </a:lnTo>
                <a:lnTo>
                  <a:pt x="2435" y="8453"/>
                </a:lnTo>
                <a:lnTo>
                  <a:pt x="2649" y="8469"/>
                </a:lnTo>
                <a:lnTo>
                  <a:pt x="3318" y="8469"/>
                </a:lnTo>
                <a:lnTo>
                  <a:pt x="3532" y="8453"/>
                </a:lnTo>
                <a:lnTo>
                  <a:pt x="3746" y="8438"/>
                </a:lnTo>
                <a:lnTo>
                  <a:pt x="3960" y="8422"/>
                </a:lnTo>
                <a:lnTo>
                  <a:pt x="4174" y="8399"/>
                </a:lnTo>
                <a:lnTo>
                  <a:pt x="4361" y="8368"/>
                </a:lnTo>
                <a:lnTo>
                  <a:pt x="4548" y="8330"/>
                </a:lnTo>
                <a:lnTo>
                  <a:pt x="4709" y="8291"/>
                </a:lnTo>
                <a:lnTo>
                  <a:pt x="4869" y="8245"/>
                </a:lnTo>
                <a:lnTo>
                  <a:pt x="5003" y="8191"/>
                </a:lnTo>
                <a:lnTo>
                  <a:pt x="5137" y="8137"/>
                </a:lnTo>
                <a:lnTo>
                  <a:pt x="5244" y="8067"/>
                </a:lnTo>
                <a:lnTo>
                  <a:pt x="5351" y="8006"/>
                </a:lnTo>
                <a:lnTo>
                  <a:pt x="5431" y="7928"/>
                </a:lnTo>
                <a:lnTo>
                  <a:pt x="5485" y="7851"/>
                </a:lnTo>
                <a:lnTo>
                  <a:pt x="5618" y="7604"/>
                </a:lnTo>
                <a:lnTo>
                  <a:pt x="5779" y="7365"/>
                </a:lnTo>
                <a:lnTo>
                  <a:pt x="5966" y="7133"/>
                </a:lnTo>
                <a:lnTo>
                  <a:pt x="6180" y="6894"/>
                </a:lnTo>
                <a:lnTo>
                  <a:pt x="6421" y="6662"/>
                </a:lnTo>
                <a:lnTo>
                  <a:pt x="6688" y="6438"/>
                </a:lnTo>
                <a:lnTo>
                  <a:pt x="6956" y="6215"/>
                </a:lnTo>
                <a:lnTo>
                  <a:pt x="7277" y="5991"/>
                </a:lnTo>
                <a:lnTo>
                  <a:pt x="7625" y="5775"/>
                </a:lnTo>
                <a:lnTo>
                  <a:pt x="7999" y="5566"/>
                </a:lnTo>
                <a:lnTo>
                  <a:pt x="8374" y="5358"/>
                </a:lnTo>
                <a:lnTo>
                  <a:pt x="8802" y="5149"/>
                </a:lnTo>
                <a:lnTo>
                  <a:pt x="9283" y="4948"/>
                </a:lnTo>
                <a:lnTo>
                  <a:pt x="9765" y="4748"/>
                </a:lnTo>
                <a:lnTo>
                  <a:pt x="10273" y="4555"/>
                </a:lnTo>
                <a:lnTo>
                  <a:pt x="10835" y="4369"/>
                </a:lnTo>
                <a:lnTo>
                  <a:pt x="11423" y="4184"/>
                </a:lnTo>
                <a:lnTo>
                  <a:pt x="12038" y="4022"/>
                </a:lnTo>
                <a:lnTo>
                  <a:pt x="12654" y="3875"/>
                </a:lnTo>
                <a:lnTo>
                  <a:pt x="13296" y="3736"/>
                </a:lnTo>
                <a:lnTo>
                  <a:pt x="13964" y="3605"/>
                </a:lnTo>
                <a:lnTo>
                  <a:pt x="14633" y="3489"/>
                </a:lnTo>
                <a:lnTo>
                  <a:pt x="15329" y="3374"/>
                </a:lnTo>
                <a:lnTo>
                  <a:pt x="15998" y="3266"/>
                </a:lnTo>
                <a:lnTo>
                  <a:pt x="17389" y="3057"/>
                </a:lnTo>
                <a:lnTo>
                  <a:pt x="18780" y="2841"/>
                </a:lnTo>
                <a:lnTo>
                  <a:pt x="19475" y="2725"/>
                </a:lnTo>
                <a:lnTo>
                  <a:pt x="20144" y="2609"/>
                </a:lnTo>
                <a:lnTo>
                  <a:pt x="20813" y="2478"/>
                </a:lnTo>
                <a:lnTo>
                  <a:pt x="21481" y="2331"/>
                </a:lnTo>
                <a:lnTo>
                  <a:pt x="21802" y="2254"/>
                </a:lnTo>
                <a:lnTo>
                  <a:pt x="22097" y="2169"/>
                </a:lnTo>
                <a:lnTo>
                  <a:pt x="22364" y="2077"/>
                </a:lnTo>
                <a:lnTo>
                  <a:pt x="22605" y="1984"/>
                </a:lnTo>
                <a:lnTo>
                  <a:pt x="22792" y="1891"/>
                </a:lnTo>
                <a:lnTo>
                  <a:pt x="22953" y="1799"/>
                </a:lnTo>
                <a:lnTo>
                  <a:pt x="23086" y="1706"/>
                </a:lnTo>
                <a:lnTo>
                  <a:pt x="23167" y="1606"/>
                </a:lnTo>
                <a:lnTo>
                  <a:pt x="23247" y="1513"/>
                </a:lnTo>
                <a:lnTo>
                  <a:pt x="23274" y="1413"/>
                </a:lnTo>
                <a:lnTo>
                  <a:pt x="23300" y="1320"/>
                </a:lnTo>
                <a:lnTo>
                  <a:pt x="23274" y="1220"/>
                </a:lnTo>
                <a:lnTo>
                  <a:pt x="23220" y="1127"/>
                </a:lnTo>
                <a:lnTo>
                  <a:pt x="23140" y="1035"/>
                </a:lnTo>
                <a:lnTo>
                  <a:pt x="23060" y="942"/>
                </a:lnTo>
                <a:lnTo>
                  <a:pt x="22926" y="849"/>
                </a:lnTo>
                <a:lnTo>
                  <a:pt x="22792" y="764"/>
                </a:lnTo>
                <a:lnTo>
                  <a:pt x="22605" y="679"/>
                </a:lnTo>
                <a:lnTo>
                  <a:pt x="22418" y="594"/>
                </a:lnTo>
                <a:lnTo>
                  <a:pt x="22204" y="517"/>
                </a:lnTo>
                <a:lnTo>
                  <a:pt x="21963" y="440"/>
                </a:lnTo>
                <a:lnTo>
                  <a:pt x="21722" y="371"/>
                </a:lnTo>
                <a:lnTo>
                  <a:pt x="21455" y="309"/>
                </a:lnTo>
                <a:lnTo>
                  <a:pt x="21160" y="247"/>
                </a:lnTo>
                <a:lnTo>
                  <a:pt x="20866" y="193"/>
                </a:lnTo>
                <a:lnTo>
                  <a:pt x="20545" y="147"/>
                </a:lnTo>
                <a:lnTo>
                  <a:pt x="20197" y="108"/>
                </a:lnTo>
                <a:lnTo>
                  <a:pt x="19850" y="70"/>
                </a:lnTo>
                <a:lnTo>
                  <a:pt x="19475" y="39"/>
                </a:lnTo>
                <a:lnTo>
                  <a:pt x="19101" y="23"/>
                </a:lnTo>
                <a:lnTo>
                  <a:pt x="18699" y="8"/>
                </a:lnTo>
                <a:lnTo>
                  <a:pt x="1829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6"/>
          <p:cNvSpPr/>
          <p:nvPr/>
        </p:nvSpPr>
        <p:spPr>
          <a:xfrm rot="10800000">
            <a:off x="724597" y="1279215"/>
            <a:ext cx="106512" cy="103767"/>
          </a:xfrm>
          <a:custGeom>
            <a:rect b="b" l="l" r="r" t="t"/>
            <a:pathLst>
              <a:path extrusionOk="0" h="8161" w="25681">
                <a:moveTo>
                  <a:pt x="20839" y="0"/>
                </a:moveTo>
                <a:lnTo>
                  <a:pt x="20438" y="16"/>
                </a:lnTo>
                <a:lnTo>
                  <a:pt x="20036" y="47"/>
                </a:lnTo>
                <a:lnTo>
                  <a:pt x="19635" y="78"/>
                </a:lnTo>
                <a:lnTo>
                  <a:pt x="19234" y="132"/>
                </a:lnTo>
                <a:lnTo>
                  <a:pt x="18859" y="193"/>
                </a:lnTo>
                <a:lnTo>
                  <a:pt x="18485" y="271"/>
                </a:lnTo>
                <a:lnTo>
                  <a:pt x="18137" y="363"/>
                </a:lnTo>
                <a:lnTo>
                  <a:pt x="16880" y="718"/>
                </a:lnTo>
                <a:lnTo>
                  <a:pt x="15649" y="1081"/>
                </a:lnTo>
                <a:lnTo>
                  <a:pt x="14445" y="1452"/>
                </a:lnTo>
                <a:lnTo>
                  <a:pt x="13242" y="1830"/>
                </a:lnTo>
                <a:lnTo>
                  <a:pt x="12091" y="2216"/>
                </a:lnTo>
                <a:lnTo>
                  <a:pt x="10941" y="2602"/>
                </a:lnTo>
                <a:lnTo>
                  <a:pt x="9818" y="2996"/>
                </a:lnTo>
                <a:lnTo>
                  <a:pt x="8721" y="3397"/>
                </a:lnTo>
                <a:lnTo>
                  <a:pt x="7651" y="3799"/>
                </a:lnTo>
                <a:lnTo>
                  <a:pt x="6581" y="4208"/>
                </a:lnTo>
                <a:lnTo>
                  <a:pt x="5537" y="4617"/>
                </a:lnTo>
                <a:lnTo>
                  <a:pt x="4521" y="5034"/>
                </a:lnTo>
                <a:lnTo>
                  <a:pt x="3504" y="5451"/>
                </a:lnTo>
                <a:lnTo>
                  <a:pt x="2515" y="5868"/>
                </a:lnTo>
                <a:lnTo>
                  <a:pt x="1525" y="6292"/>
                </a:lnTo>
                <a:lnTo>
                  <a:pt x="562" y="6717"/>
                </a:lnTo>
                <a:lnTo>
                  <a:pt x="401" y="6802"/>
                </a:lnTo>
                <a:lnTo>
                  <a:pt x="241" y="6894"/>
                </a:lnTo>
                <a:lnTo>
                  <a:pt x="134" y="6979"/>
                </a:lnTo>
                <a:lnTo>
                  <a:pt x="54" y="7072"/>
                </a:lnTo>
                <a:lnTo>
                  <a:pt x="27" y="7157"/>
                </a:lnTo>
                <a:lnTo>
                  <a:pt x="0" y="7242"/>
                </a:lnTo>
                <a:lnTo>
                  <a:pt x="27" y="7327"/>
                </a:lnTo>
                <a:lnTo>
                  <a:pt x="54" y="7412"/>
                </a:lnTo>
                <a:lnTo>
                  <a:pt x="107" y="7489"/>
                </a:lnTo>
                <a:lnTo>
                  <a:pt x="214" y="7566"/>
                </a:lnTo>
                <a:lnTo>
                  <a:pt x="321" y="7643"/>
                </a:lnTo>
                <a:lnTo>
                  <a:pt x="455" y="7713"/>
                </a:lnTo>
                <a:lnTo>
                  <a:pt x="615" y="7774"/>
                </a:lnTo>
                <a:lnTo>
                  <a:pt x="776" y="7844"/>
                </a:lnTo>
                <a:lnTo>
                  <a:pt x="963" y="7898"/>
                </a:lnTo>
                <a:lnTo>
                  <a:pt x="1150" y="7952"/>
                </a:lnTo>
                <a:lnTo>
                  <a:pt x="1391" y="7998"/>
                </a:lnTo>
                <a:lnTo>
                  <a:pt x="1605" y="8045"/>
                </a:lnTo>
                <a:lnTo>
                  <a:pt x="1846" y="8075"/>
                </a:lnTo>
                <a:lnTo>
                  <a:pt x="2087" y="8106"/>
                </a:lnTo>
                <a:lnTo>
                  <a:pt x="2354" y="8129"/>
                </a:lnTo>
                <a:lnTo>
                  <a:pt x="2622" y="8145"/>
                </a:lnTo>
                <a:lnTo>
                  <a:pt x="2889" y="8153"/>
                </a:lnTo>
                <a:lnTo>
                  <a:pt x="3157" y="8160"/>
                </a:lnTo>
                <a:lnTo>
                  <a:pt x="3424" y="8153"/>
                </a:lnTo>
                <a:lnTo>
                  <a:pt x="3718" y="8129"/>
                </a:lnTo>
                <a:lnTo>
                  <a:pt x="3986" y="8106"/>
                </a:lnTo>
                <a:lnTo>
                  <a:pt x="4253" y="8075"/>
                </a:lnTo>
                <a:lnTo>
                  <a:pt x="4521" y="8029"/>
                </a:lnTo>
                <a:lnTo>
                  <a:pt x="4788" y="7975"/>
                </a:lnTo>
                <a:lnTo>
                  <a:pt x="5056" y="7906"/>
                </a:lnTo>
                <a:lnTo>
                  <a:pt x="5323" y="7828"/>
                </a:lnTo>
                <a:lnTo>
                  <a:pt x="7651" y="7072"/>
                </a:lnTo>
                <a:lnTo>
                  <a:pt x="10032" y="6315"/>
                </a:lnTo>
                <a:lnTo>
                  <a:pt x="12439" y="5574"/>
                </a:lnTo>
                <a:lnTo>
                  <a:pt x="14847" y="4833"/>
                </a:lnTo>
                <a:lnTo>
                  <a:pt x="19715" y="3359"/>
                </a:lnTo>
                <a:lnTo>
                  <a:pt x="22150" y="2617"/>
                </a:lnTo>
                <a:lnTo>
                  <a:pt x="24557" y="1876"/>
                </a:lnTo>
                <a:lnTo>
                  <a:pt x="24878" y="1768"/>
                </a:lnTo>
                <a:lnTo>
                  <a:pt x="25146" y="1660"/>
                </a:lnTo>
                <a:lnTo>
                  <a:pt x="25360" y="1552"/>
                </a:lnTo>
                <a:lnTo>
                  <a:pt x="25520" y="1436"/>
                </a:lnTo>
                <a:lnTo>
                  <a:pt x="25627" y="1328"/>
                </a:lnTo>
                <a:lnTo>
                  <a:pt x="25681" y="1220"/>
                </a:lnTo>
                <a:lnTo>
                  <a:pt x="25681" y="1112"/>
                </a:lnTo>
                <a:lnTo>
                  <a:pt x="25654" y="1012"/>
                </a:lnTo>
                <a:lnTo>
                  <a:pt x="25600" y="904"/>
                </a:lnTo>
                <a:lnTo>
                  <a:pt x="25467" y="803"/>
                </a:lnTo>
                <a:lnTo>
                  <a:pt x="25333" y="711"/>
                </a:lnTo>
                <a:lnTo>
                  <a:pt x="25146" y="618"/>
                </a:lnTo>
                <a:lnTo>
                  <a:pt x="24932" y="533"/>
                </a:lnTo>
                <a:lnTo>
                  <a:pt x="24718" y="448"/>
                </a:lnTo>
                <a:lnTo>
                  <a:pt x="24450" y="371"/>
                </a:lnTo>
                <a:lnTo>
                  <a:pt x="24156" y="301"/>
                </a:lnTo>
                <a:lnTo>
                  <a:pt x="23835" y="232"/>
                </a:lnTo>
                <a:lnTo>
                  <a:pt x="23514" y="178"/>
                </a:lnTo>
                <a:lnTo>
                  <a:pt x="23166" y="124"/>
                </a:lnTo>
                <a:lnTo>
                  <a:pt x="22792" y="78"/>
                </a:lnTo>
                <a:lnTo>
                  <a:pt x="22417" y="47"/>
                </a:lnTo>
                <a:lnTo>
                  <a:pt x="22043" y="24"/>
                </a:lnTo>
                <a:lnTo>
                  <a:pt x="2164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6"/>
          <p:cNvSpPr/>
          <p:nvPr/>
        </p:nvSpPr>
        <p:spPr>
          <a:xfrm rot="10800000">
            <a:off x="484636" y="1502145"/>
            <a:ext cx="126814" cy="129579"/>
          </a:xfrm>
          <a:custGeom>
            <a:rect b="b" l="l" r="r" t="t"/>
            <a:pathLst>
              <a:path extrusionOk="0" h="10191" w="30576">
                <a:moveTo>
                  <a:pt x="26189" y="0"/>
                </a:moveTo>
                <a:lnTo>
                  <a:pt x="25841" y="8"/>
                </a:lnTo>
                <a:lnTo>
                  <a:pt x="25493" y="23"/>
                </a:lnTo>
                <a:lnTo>
                  <a:pt x="25146" y="46"/>
                </a:lnTo>
                <a:lnTo>
                  <a:pt x="24825" y="85"/>
                </a:lnTo>
                <a:lnTo>
                  <a:pt x="24504" y="131"/>
                </a:lnTo>
                <a:lnTo>
                  <a:pt x="24209" y="193"/>
                </a:lnTo>
                <a:lnTo>
                  <a:pt x="23915" y="270"/>
                </a:lnTo>
                <a:lnTo>
                  <a:pt x="23621" y="348"/>
                </a:lnTo>
                <a:lnTo>
                  <a:pt x="23353" y="448"/>
                </a:lnTo>
                <a:lnTo>
                  <a:pt x="20732" y="1536"/>
                </a:lnTo>
                <a:lnTo>
                  <a:pt x="18110" y="2609"/>
                </a:lnTo>
                <a:lnTo>
                  <a:pt x="16799" y="3142"/>
                </a:lnTo>
                <a:lnTo>
                  <a:pt x="15489" y="3667"/>
                </a:lnTo>
                <a:lnTo>
                  <a:pt x="14178" y="4192"/>
                </a:lnTo>
                <a:lnTo>
                  <a:pt x="12814" y="4709"/>
                </a:lnTo>
                <a:lnTo>
                  <a:pt x="11449" y="5219"/>
                </a:lnTo>
                <a:lnTo>
                  <a:pt x="10058" y="5728"/>
                </a:lnTo>
                <a:lnTo>
                  <a:pt x="8641" y="6230"/>
                </a:lnTo>
                <a:lnTo>
                  <a:pt x="7169" y="6724"/>
                </a:lnTo>
                <a:lnTo>
                  <a:pt x="5671" y="7211"/>
                </a:lnTo>
                <a:lnTo>
                  <a:pt x="4120" y="7697"/>
                </a:lnTo>
                <a:lnTo>
                  <a:pt x="2515" y="8176"/>
                </a:lnTo>
                <a:lnTo>
                  <a:pt x="856" y="8646"/>
                </a:lnTo>
                <a:lnTo>
                  <a:pt x="615" y="8716"/>
                </a:lnTo>
                <a:lnTo>
                  <a:pt x="428" y="8793"/>
                </a:lnTo>
                <a:lnTo>
                  <a:pt x="268" y="8870"/>
                </a:lnTo>
                <a:lnTo>
                  <a:pt x="161" y="8948"/>
                </a:lnTo>
                <a:lnTo>
                  <a:pt x="54" y="9025"/>
                </a:lnTo>
                <a:lnTo>
                  <a:pt x="27" y="9110"/>
                </a:lnTo>
                <a:lnTo>
                  <a:pt x="0" y="9187"/>
                </a:lnTo>
                <a:lnTo>
                  <a:pt x="0" y="9272"/>
                </a:lnTo>
                <a:lnTo>
                  <a:pt x="54" y="9349"/>
                </a:lnTo>
                <a:lnTo>
                  <a:pt x="107" y="9426"/>
                </a:lnTo>
                <a:lnTo>
                  <a:pt x="214" y="9503"/>
                </a:lnTo>
                <a:lnTo>
                  <a:pt x="321" y="9581"/>
                </a:lnTo>
                <a:lnTo>
                  <a:pt x="455" y="9650"/>
                </a:lnTo>
                <a:lnTo>
                  <a:pt x="615" y="9727"/>
                </a:lnTo>
                <a:lnTo>
                  <a:pt x="803" y="9789"/>
                </a:lnTo>
                <a:lnTo>
                  <a:pt x="990" y="9851"/>
                </a:lnTo>
                <a:lnTo>
                  <a:pt x="1204" y="9913"/>
                </a:lnTo>
                <a:lnTo>
                  <a:pt x="1445" y="9967"/>
                </a:lnTo>
                <a:lnTo>
                  <a:pt x="1685" y="10021"/>
                </a:lnTo>
                <a:lnTo>
                  <a:pt x="1926" y="10067"/>
                </a:lnTo>
                <a:lnTo>
                  <a:pt x="2194" y="10106"/>
                </a:lnTo>
                <a:lnTo>
                  <a:pt x="2461" y="10136"/>
                </a:lnTo>
                <a:lnTo>
                  <a:pt x="2755" y="10160"/>
                </a:lnTo>
                <a:lnTo>
                  <a:pt x="3050" y="10175"/>
                </a:lnTo>
                <a:lnTo>
                  <a:pt x="3317" y="10190"/>
                </a:lnTo>
                <a:lnTo>
                  <a:pt x="3611" y="10190"/>
                </a:lnTo>
                <a:lnTo>
                  <a:pt x="3906" y="10183"/>
                </a:lnTo>
                <a:lnTo>
                  <a:pt x="4200" y="10167"/>
                </a:lnTo>
                <a:lnTo>
                  <a:pt x="4494" y="10144"/>
                </a:lnTo>
                <a:lnTo>
                  <a:pt x="4788" y="10113"/>
                </a:lnTo>
                <a:lnTo>
                  <a:pt x="5083" y="10067"/>
                </a:lnTo>
                <a:lnTo>
                  <a:pt x="5350" y="10013"/>
                </a:lnTo>
                <a:lnTo>
                  <a:pt x="7196" y="9596"/>
                </a:lnTo>
                <a:lnTo>
                  <a:pt x="9042" y="9164"/>
                </a:lnTo>
                <a:lnTo>
                  <a:pt x="10861" y="8716"/>
                </a:lnTo>
                <a:lnTo>
                  <a:pt x="12653" y="8253"/>
                </a:lnTo>
                <a:lnTo>
                  <a:pt x="14419" y="7774"/>
                </a:lnTo>
                <a:lnTo>
                  <a:pt x="16157" y="7280"/>
                </a:lnTo>
                <a:lnTo>
                  <a:pt x="17013" y="7033"/>
                </a:lnTo>
                <a:lnTo>
                  <a:pt x="17843" y="6778"/>
                </a:lnTo>
                <a:lnTo>
                  <a:pt x="18672" y="6516"/>
                </a:lnTo>
                <a:lnTo>
                  <a:pt x="19501" y="6253"/>
                </a:lnTo>
                <a:lnTo>
                  <a:pt x="20304" y="5991"/>
                </a:lnTo>
                <a:lnTo>
                  <a:pt x="21106" y="5721"/>
                </a:lnTo>
                <a:lnTo>
                  <a:pt x="21882" y="5450"/>
                </a:lnTo>
                <a:lnTo>
                  <a:pt x="22631" y="5180"/>
                </a:lnTo>
                <a:lnTo>
                  <a:pt x="23380" y="4902"/>
                </a:lnTo>
                <a:lnTo>
                  <a:pt x="24102" y="4617"/>
                </a:lnTo>
                <a:lnTo>
                  <a:pt x="24798" y="4339"/>
                </a:lnTo>
                <a:lnTo>
                  <a:pt x="25493" y="4053"/>
                </a:lnTo>
                <a:lnTo>
                  <a:pt x="26162" y="3760"/>
                </a:lnTo>
                <a:lnTo>
                  <a:pt x="26804" y="3474"/>
                </a:lnTo>
                <a:lnTo>
                  <a:pt x="27446" y="3181"/>
                </a:lnTo>
                <a:lnTo>
                  <a:pt x="28035" y="2880"/>
                </a:lnTo>
                <a:lnTo>
                  <a:pt x="28623" y="2579"/>
                </a:lnTo>
                <a:lnTo>
                  <a:pt x="29185" y="2278"/>
                </a:lnTo>
                <a:lnTo>
                  <a:pt x="29693" y="1976"/>
                </a:lnTo>
                <a:lnTo>
                  <a:pt x="30201" y="1668"/>
                </a:lnTo>
                <a:lnTo>
                  <a:pt x="30362" y="1560"/>
                </a:lnTo>
                <a:lnTo>
                  <a:pt x="30469" y="1452"/>
                </a:lnTo>
                <a:lnTo>
                  <a:pt x="30549" y="1343"/>
                </a:lnTo>
                <a:lnTo>
                  <a:pt x="30576" y="1235"/>
                </a:lnTo>
                <a:lnTo>
                  <a:pt x="30549" y="1127"/>
                </a:lnTo>
                <a:lnTo>
                  <a:pt x="30522" y="1027"/>
                </a:lnTo>
                <a:lnTo>
                  <a:pt x="30442" y="927"/>
                </a:lnTo>
                <a:lnTo>
                  <a:pt x="30308" y="826"/>
                </a:lnTo>
                <a:lnTo>
                  <a:pt x="30175" y="734"/>
                </a:lnTo>
                <a:lnTo>
                  <a:pt x="30014" y="641"/>
                </a:lnTo>
                <a:lnTo>
                  <a:pt x="29800" y="556"/>
                </a:lnTo>
                <a:lnTo>
                  <a:pt x="29586" y="471"/>
                </a:lnTo>
                <a:lnTo>
                  <a:pt x="29345" y="402"/>
                </a:lnTo>
                <a:lnTo>
                  <a:pt x="29078" y="324"/>
                </a:lnTo>
                <a:lnTo>
                  <a:pt x="28810" y="263"/>
                </a:lnTo>
                <a:lnTo>
                  <a:pt x="28516" y="201"/>
                </a:lnTo>
                <a:lnTo>
                  <a:pt x="28195" y="147"/>
                </a:lnTo>
                <a:lnTo>
                  <a:pt x="27874" y="108"/>
                </a:lnTo>
                <a:lnTo>
                  <a:pt x="27553" y="70"/>
                </a:lnTo>
                <a:lnTo>
                  <a:pt x="27205" y="39"/>
                </a:lnTo>
                <a:lnTo>
                  <a:pt x="26858" y="16"/>
                </a:lnTo>
                <a:lnTo>
                  <a:pt x="2653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6"/>
          <p:cNvSpPr/>
          <p:nvPr/>
        </p:nvSpPr>
        <p:spPr>
          <a:xfrm rot="10800000">
            <a:off x="347603" y="1720356"/>
            <a:ext cx="92535" cy="132630"/>
          </a:xfrm>
          <a:custGeom>
            <a:rect b="b" l="l" r="r" t="t"/>
            <a:pathLst>
              <a:path extrusionOk="0" h="10431" w="22311">
                <a:moveTo>
                  <a:pt x="18753" y="1"/>
                </a:moveTo>
                <a:lnTo>
                  <a:pt x="18459" y="8"/>
                </a:lnTo>
                <a:lnTo>
                  <a:pt x="18164" y="16"/>
                </a:lnTo>
                <a:lnTo>
                  <a:pt x="17870" y="31"/>
                </a:lnTo>
                <a:lnTo>
                  <a:pt x="17576" y="55"/>
                </a:lnTo>
                <a:lnTo>
                  <a:pt x="17282" y="85"/>
                </a:lnTo>
                <a:lnTo>
                  <a:pt x="17014" y="116"/>
                </a:lnTo>
                <a:lnTo>
                  <a:pt x="16747" y="155"/>
                </a:lnTo>
                <a:lnTo>
                  <a:pt x="16506" y="201"/>
                </a:lnTo>
                <a:lnTo>
                  <a:pt x="16265" y="248"/>
                </a:lnTo>
                <a:lnTo>
                  <a:pt x="16051" y="309"/>
                </a:lnTo>
                <a:lnTo>
                  <a:pt x="15837" y="371"/>
                </a:lnTo>
                <a:lnTo>
                  <a:pt x="15650" y="441"/>
                </a:lnTo>
                <a:lnTo>
                  <a:pt x="15489" y="518"/>
                </a:lnTo>
                <a:lnTo>
                  <a:pt x="15356" y="595"/>
                </a:lnTo>
                <a:lnTo>
                  <a:pt x="14553" y="1151"/>
                </a:lnTo>
                <a:lnTo>
                  <a:pt x="13751" y="1707"/>
                </a:lnTo>
                <a:lnTo>
                  <a:pt x="12226" y="2787"/>
                </a:lnTo>
                <a:lnTo>
                  <a:pt x="11450" y="3320"/>
                </a:lnTo>
                <a:lnTo>
                  <a:pt x="10674" y="3845"/>
                </a:lnTo>
                <a:lnTo>
                  <a:pt x="9898" y="4370"/>
                </a:lnTo>
                <a:lnTo>
                  <a:pt x="9069" y="4887"/>
                </a:lnTo>
                <a:lnTo>
                  <a:pt x="8240" y="5397"/>
                </a:lnTo>
                <a:lnTo>
                  <a:pt x="7357" y="5899"/>
                </a:lnTo>
                <a:lnTo>
                  <a:pt x="6421" y="6408"/>
                </a:lnTo>
                <a:lnTo>
                  <a:pt x="5431" y="6902"/>
                </a:lnTo>
                <a:lnTo>
                  <a:pt x="4896" y="7149"/>
                </a:lnTo>
                <a:lnTo>
                  <a:pt x="4361" y="7396"/>
                </a:lnTo>
                <a:lnTo>
                  <a:pt x="3799" y="7643"/>
                </a:lnTo>
                <a:lnTo>
                  <a:pt x="3211" y="7890"/>
                </a:lnTo>
                <a:lnTo>
                  <a:pt x="2622" y="8137"/>
                </a:lnTo>
                <a:lnTo>
                  <a:pt x="2007" y="8384"/>
                </a:lnTo>
                <a:lnTo>
                  <a:pt x="1338" y="8624"/>
                </a:lnTo>
                <a:lnTo>
                  <a:pt x="670" y="8871"/>
                </a:lnTo>
                <a:lnTo>
                  <a:pt x="482" y="8948"/>
                </a:lnTo>
                <a:lnTo>
                  <a:pt x="322" y="9025"/>
                </a:lnTo>
                <a:lnTo>
                  <a:pt x="215" y="9110"/>
                </a:lnTo>
                <a:lnTo>
                  <a:pt x="108" y="9187"/>
                </a:lnTo>
                <a:lnTo>
                  <a:pt x="54" y="9272"/>
                </a:lnTo>
                <a:lnTo>
                  <a:pt x="1" y="9357"/>
                </a:lnTo>
                <a:lnTo>
                  <a:pt x="1" y="9434"/>
                </a:lnTo>
                <a:lnTo>
                  <a:pt x="27" y="9519"/>
                </a:lnTo>
                <a:lnTo>
                  <a:pt x="54" y="9604"/>
                </a:lnTo>
                <a:lnTo>
                  <a:pt x="134" y="9681"/>
                </a:lnTo>
                <a:lnTo>
                  <a:pt x="215" y="9758"/>
                </a:lnTo>
                <a:lnTo>
                  <a:pt x="349" y="9836"/>
                </a:lnTo>
                <a:lnTo>
                  <a:pt x="482" y="9913"/>
                </a:lnTo>
                <a:lnTo>
                  <a:pt x="616" y="9982"/>
                </a:lnTo>
                <a:lnTo>
                  <a:pt x="803" y="10052"/>
                </a:lnTo>
                <a:lnTo>
                  <a:pt x="964" y="10114"/>
                </a:lnTo>
                <a:lnTo>
                  <a:pt x="1178" y="10168"/>
                </a:lnTo>
                <a:lnTo>
                  <a:pt x="1392" y="10222"/>
                </a:lnTo>
                <a:lnTo>
                  <a:pt x="1606" y="10276"/>
                </a:lnTo>
                <a:lnTo>
                  <a:pt x="1847" y="10314"/>
                </a:lnTo>
                <a:lnTo>
                  <a:pt x="2114" y="10353"/>
                </a:lnTo>
                <a:lnTo>
                  <a:pt x="2355" y="10384"/>
                </a:lnTo>
                <a:lnTo>
                  <a:pt x="2622" y="10407"/>
                </a:lnTo>
                <a:lnTo>
                  <a:pt x="2890" y="10422"/>
                </a:lnTo>
                <a:lnTo>
                  <a:pt x="3157" y="10430"/>
                </a:lnTo>
                <a:lnTo>
                  <a:pt x="3452" y="10430"/>
                </a:lnTo>
                <a:lnTo>
                  <a:pt x="3719" y="10415"/>
                </a:lnTo>
                <a:lnTo>
                  <a:pt x="4013" y="10399"/>
                </a:lnTo>
                <a:lnTo>
                  <a:pt x="4281" y="10368"/>
                </a:lnTo>
                <a:lnTo>
                  <a:pt x="4575" y="10330"/>
                </a:lnTo>
                <a:lnTo>
                  <a:pt x="4843" y="10283"/>
                </a:lnTo>
                <a:lnTo>
                  <a:pt x="5110" y="10222"/>
                </a:lnTo>
                <a:lnTo>
                  <a:pt x="5966" y="9998"/>
                </a:lnTo>
                <a:lnTo>
                  <a:pt x="6822" y="9774"/>
                </a:lnTo>
                <a:lnTo>
                  <a:pt x="7678" y="9550"/>
                </a:lnTo>
                <a:lnTo>
                  <a:pt x="8507" y="9311"/>
                </a:lnTo>
                <a:lnTo>
                  <a:pt x="9310" y="9071"/>
                </a:lnTo>
                <a:lnTo>
                  <a:pt x="10139" y="8824"/>
                </a:lnTo>
                <a:lnTo>
                  <a:pt x="10915" y="8570"/>
                </a:lnTo>
                <a:lnTo>
                  <a:pt x="11691" y="8307"/>
                </a:lnTo>
                <a:lnTo>
                  <a:pt x="12440" y="8045"/>
                </a:lnTo>
                <a:lnTo>
                  <a:pt x="13189" y="7774"/>
                </a:lnTo>
                <a:lnTo>
                  <a:pt x="13911" y="7504"/>
                </a:lnTo>
                <a:lnTo>
                  <a:pt x="14607" y="7226"/>
                </a:lnTo>
                <a:lnTo>
                  <a:pt x="15275" y="6941"/>
                </a:lnTo>
                <a:lnTo>
                  <a:pt x="15944" y="6655"/>
                </a:lnTo>
                <a:lnTo>
                  <a:pt x="16559" y="6362"/>
                </a:lnTo>
                <a:lnTo>
                  <a:pt x="17175" y="6061"/>
                </a:lnTo>
                <a:lnTo>
                  <a:pt x="17736" y="5760"/>
                </a:lnTo>
                <a:lnTo>
                  <a:pt x="18298" y="5458"/>
                </a:lnTo>
                <a:lnTo>
                  <a:pt x="18806" y="5150"/>
                </a:lnTo>
                <a:lnTo>
                  <a:pt x="19288" y="4841"/>
                </a:lnTo>
                <a:lnTo>
                  <a:pt x="19743" y="4524"/>
                </a:lnTo>
                <a:lnTo>
                  <a:pt x="20171" y="4208"/>
                </a:lnTo>
                <a:lnTo>
                  <a:pt x="20545" y="3891"/>
                </a:lnTo>
                <a:lnTo>
                  <a:pt x="20920" y="3567"/>
                </a:lnTo>
                <a:lnTo>
                  <a:pt x="21241" y="3243"/>
                </a:lnTo>
                <a:lnTo>
                  <a:pt x="21508" y="2919"/>
                </a:lnTo>
                <a:lnTo>
                  <a:pt x="21749" y="2587"/>
                </a:lnTo>
                <a:lnTo>
                  <a:pt x="21936" y="2255"/>
                </a:lnTo>
                <a:lnTo>
                  <a:pt x="22097" y="1923"/>
                </a:lnTo>
                <a:lnTo>
                  <a:pt x="22230" y="1583"/>
                </a:lnTo>
                <a:lnTo>
                  <a:pt x="22284" y="1243"/>
                </a:lnTo>
                <a:lnTo>
                  <a:pt x="22311" y="911"/>
                </a:lnTo>
                <a:lnTo>
                  <a:pt x="22311" y="811"/>
                </a:lnTo>
                <a:lnTo>
                  <a:pt x="22257" y="718"/>
                </a:lnTo>
                <a:lnTo>
                  <a:pt x="22177" y="634"/>
                </a:lnTo>
                <a:lnTo>
                  <a:pt x="22097" y="549"/>
                </a:lnTo>
                <a:lnTo>
                  <a:pt x="21963" y="471"/>
                </a:lnTo>
                <a:lnTo>
                  <a:pt x="21802" y="402"/>
                </a:lnTo>
                <a:lnTo>
                  <a:pt x="21615" y="340"/>
                </a:lnTo>
                <a:lnTo>
                  <a:pt x="21428" y="278"/>
                </a:lnTo>
                <a:lnTo>
                  <a:pt x="21214" y="224"/>
                </a:lnTo>
                <a:lnTo>
                  <a:pt x="20973" y="178"/>
                </a:lnTo>
                <a:lnTo>
                  <a:pt x="20732" y="139"/>
                </a:lnTo>
                <a:lnTo>
                  <a:pt x="20492" y="101"/>
                </a:lnTo>
                <a:lnTo>
                  <a:pt x="20197" y="70"/>
                </a:lnTo>
                <a:lnTo>
                  <a:pt x="19930" y="47"/>
                </a:lnTo>
                <a:lnTo>
                  <a:pt x="19636" y="24"/>
                </a:lnTo>
                <a:lnTo>
                  <a:pt x="19341" y="16"/>
                </a:lnTo>
                <a:lnTo>
                  <a:pt x="19047" y="8"/>
                </a:lnTo>
                <a:lnTo>
                  <a:pt x="1875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6"/>
          <p:cNvSpPr/>
          <p:nvPr/>
        </p:nvSpPr>
        <p:spPr>
          <a:xfrm rot="10800000">
            <a:off x="370567" y="1940151"/>
            <a:ext cx="46601" cy="102190"/>
          </a:xfrm>
          <a:custGeom>
            <a:rect b="b" l="l" r="r" t="t"/>
            <a:pathLst>
              <a:path extrusionOk="0" h="8037" w="11236">
                <a:moveTo>
                  <a:pt x="3318" y="1"/>
                </a:moveTo>
                <a:lnTo>
                  <a:pt x="3023" y="16"/>
                </a:lnTo>
                <a:lnTo>
                  <a:pt x="2756" y="31"/>
                </a:lnTo>
                <a:lnTo>
                  <a:pt x="2462" y="55"/>
                </a:lnTo>
                <a:lnTo>
                  <a:pt x="2194" y="86"/>
                </a:lnTo>
                <a:lnTo>
                  <a:pt x="1953" y="124"/>
                </a:lnTo>
                <a:lnTo>
                  <a:pt x="1686" y="170"/>
                </a:lnTo>
                <a:lnTo>
                  <a:pt x="1472" y="217"/>
                </a:lnTo>
                <a:lnTo>
                  <a:pt x="1231" y="271"/>
                </a:lnTo>
                <a:lnTo>
                  <a:pt x="1017" y="333"/>
                </a:lnTo>
                <a:lnTo>
                  <a:pt x="830" y="402"/>
                </a:lnTo>
                <a:lnTo>
                  <a:pt x="643" y="472"/>
                </a:lnTo>
                <a:lnTo>
                  <a:pt x="482" y="549"/>
                </a:lnTo>
                <a:lnTo>
                  <a:pt x="348" y="634"/>
                </a:lnTo>
                <a:lnTo>
                  <a:pt x="241" y="726"/>
                </a:lnTo>
                <a:lnTo>
                  <a:pt x="134" y="819"/>
                </a:lnTo>
                <a:lnTo>
                  <a:pt x="54" y="912"/>
                </a:lnTo>
                <a:lnTo>
                  <a:pt x="1" y="1020"/>
                </a:lnTo>
                <a:lnTo>
                  <a:pt x="1" y="1128"/>
                </a:lnTo>
                <a:lnTo>
                  <a:pt x="1" y="1328"/>
                </a:lnTo>
                <a:lnTo>
                  <a:pt x="54" y="1529"/>
                </a:lnTo>
                <a:lnTo>
                  <a:pt x="108" y="1730"/>
                </a:lnTo>
                <a:lnTo>
                  <a:pt x="215" y="1931"/>
                </a:lnTo>
                <a:lnTo>
                  <a:pt x="348" y="2131"/>
                </a:lnTo>
                <a:lnTo>
                  <a:pt x="509" y="2332"/>
                </a:lnTo>
                <a:lnTo>
                  <a:pt x="669" y="2533"/>
                </a:lnTo>
                <a:lnTo>
                  <a:pt x="857" y="2733"/>
                </a:lnTo>
                <a:lnTo>
                  <a:pt x="1258" y="3127"/>
                </a:lnTo>
                <a:lnTo>
                  <a:pt x="1686" y="3529"/>
                </a:lnTo>
                <a:lnTo>
                  <a:pt x="2114" y="3915"/>
                </a:lnTo>
                <a:lnTo>
                  <a:pt x="2488" y="4301"/>
                </a:lnTo>
                <a:lnTo>
                  <a:pt x="3291" y="5127"/>
                </a:lnTo>
                <a:lnTo>
                  <a:pt x="3692" y="5536"/>
                </a:lnTo>
                <a:lnTo>
                  <a:pt x="4120" y="5953"/>
                </a:lnTo>
                <a:lnTo>
                  <a:pt x="4548" y="6362"/>
                </a:lnTo>
                <a:lnTo>
                  <a:pt x="5030" y="6763"/>
                </a:lnTo>
                <a:lnTo>
                  <a:pt x="5538" y="7165"/>
                </a:lnTo>
                <a:lnTo>
                  <a:pt x="6100" y="7558"/>
                </a:lnTo>
                <a:lnTo>
                  <a:pt x="6207" y="7636"/>
                </a:lnTo>
                <a:lnTo>
                  <a:pt x="6340" y="7705"/>
                </a:lnTo>
                <a:lnTo>
                  <a:pt x="6501" y="7759"/>
                </a:lnTo>
                <a:lnTo>
                  <a:pt x="6661" y="7813"/>
                </a:lnTo>
                <a:lnTo>
                  <a:pt x="6849" y="7867"/>
                </a:lnTo>
                <a:lnTo>
                  <a:pt x="7036" y="7906"/>
                </a:lnTo>
                <a:lnTo>
                  <a:pt x="7223" y="7944"/>
                </a:lnTo>
                <a:lnTo>
                  <a:pt x="7437" y="7968"/>
                </a:lnTo>
                <a:lnTo>
                  <a:pt x="7651" y="7998"/>
                </a:lnTo>
                <a:lnTo>
                  <a:pt x="7865" y="8014"/>
                </a:lnTo>
                <a:lnTo>
                  <a:pt x="8079" y="8029"/>
                </a:lnTo>
                <a:lnTo>
                  <a:pt x="8293" y="8037"/>
                </a:lnTo>
                <a:lnTo>
                  <a:pt x="8507" y="8037"/>
                </a:lnTo>
                <a:lnTo>
                  <a:pt x="8748" y="8029"/>
                </a:lnTo>
                <a:lnTo>
                  <a:pt x="8962" y="8022"/>
                </a:lnTo>
                <a:lnTo>
                  <a:pt x="9176" y="8006"/>
                </a:lnTo>
                <a:lnTo>
                  <a:pt x="9390" y="7991"/>
                </a:lnTo>
                <a:lnTo>
                  <a:pt x="9604" y="7968"/>
                </a:lnTo>
                <a:lnTo>
                  <a:pt x="9818" y="7937"/>
                </a:lnTo>
                <a:lnTo>
                  <a:pt x="10005" y="7906"/>
                </a:lnTo>
                <a:lnTo>
                  <a:pt x="10193" y="7867"/>
                </a:lnTo>
                <a:lnTo>
                  <a:pt x="10353" y="7829"/>
                </a:lnTo>
                <a:lnTo>
                  <a:pt x="10514" y="7782"/>
                </a:lnTo>
                <a:lnTo>
                  <a:pt x="10674" y="7728"/>
                </a:lnTo>
                <a:lnTo>
                  <a:pt x="10808" y="7674"/>
                </a:lnTo>
                <a:lnTo>
                  <a:pt x="10915" y="7620"/>
                </a:lnTo>
                <a:lnTo>
                  <a:pt x="11022" y="7558"/>
                </a:lnTo>
                <a:lnTo>
                  <a:pt x="11102" y="7489"/>
                </a:lnTo>
                <a:lnTo>
                  <a:pt x="11182" y="7419"/>
                </a:lnTo>
                <a:lnTo>
                  <a:pt x="11209" y="7350"/>
                </a:lnTo>
                <a:lnTo>
                  <a:pt x="11236" y="7273"/>
                </a:lnTo>
                <a:lnTo>
                  <a:pt x="11236" y="7188"/>
                </a:lnTo>
                <a:lnTo>
                  <a:pt x="11129" y="6763"/>
                </a:lnTo>
                <a:lnTo>
                  <a:pt x="10968" y="6339"/>
                </a:lnTo>
                <a:lnTo>
                  <a:pt x="10781" y="5914"/>
                </a:lnTo>
                <a:lnTo>
                  <a:pt x="10567" y="5489"/>
                </a:lnTo>
                <a:lnTo>
                  <a:pt x="10300" y="5065"/>
                </a:lnTo>
                <a:lnTo>
                  <a:pt x="10032" y="4640"/>
                </a:lnTo>
                <a:lnTo>
                  <a:pt x="9497" y="3799"/>
                </a:lnTo>
                <a:lnTo>
                  <a:pt x="9256" y="3405"/>
                </a:lnTo>
                <a:lnTo>
                  <a:pt x="9042" y="2996"/>
                </a:lnTo>
                <a:lnTo>
                  <a:pt x="8828" y="2587"/>
                </a:lnTo>
                <a:lnTo>
                  <a:pt x="8588" y="2178"/>
                </a:lnTo>
                <a:lnTo>
                  <a:pt x="8427" y="1977"/>
                </a:lnTo>
                <a:lnTo>
                  <a:pt x="8266" y="1776"/>
                </a:lnTo>
                <a:lnTo>
                  <a:pt x="8106" y="1575"/>
                </a:lnTo>
                <a:lnTo>
                  <a:pt x="7919" y="1382"/>
                </a:lnTo>
                <a:lnTo>
                  <a:pt x="7705" y="1189"/>
                </a:lnTo>
                <a:lnTo>
                  <a:pt x="7464" y="996"/>
                </a:lnTo>
                <a:lnTo>
                  <a:pt x="7196" y="811"/>
                </a:lnTo>
                <a:lnTo>
                  <a:pt x="6875" y="634"/>
                </a:lnTo>
                <a:lnTo>
                  <a:pt x="6688" y="533"/>
                </a:lnTo>
                <a:lnTo>
                  <a:pt x="6501" y="448"/>
                </a:lnTo>
                <a:lnTo>
                  <a:pt x="6287" y="363"/>
                </a:lnTo>
                <a:lnTo>
                  <a:pt x="6046" y="294"/>
                </a:lnTo>
                <a:lnTo>
                  <a:pt x="5805" y="232"/>
                </a:lnTo>
                <a:lnTo>
                  <a:pt x="5538" y="178"/>
                </a:lnTo>
                <a:lnTo>
                  <a:pt x="5270" y="124"/>
                </a:lnTo>
                <a:lnTo>
                  <a:pt x="5003" y="86"/>
                </a:lnTo>
                <a:lnTo>
                  <a:pt x="4735" y="55"/>
                </a:lnTo>
                <a:lnTo>
                  <a:pt x="4441" y="31"/>
                </a:lnTo>
                <a:lnTo>
                  <a:pt x="4174" y="16"/>
                </a:lnTo>
                <a:lnTo>
                  <a:pt x="387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6"/>
          <p:cNvSpPr/>
          <p:nvPr/>
        </p:nvSpPr>
        <p:spPr>
          <a:xfrm rot="-7465185">
            <a:off x="1854951" y="4352780"/>
            <a:ext cx="102385" cy="109150"/>
          </a:xfrm>
          <a:custGeom>
            <a:rect b="b" l="l" r="r" t="t"/>
            <a:pathLst>
              <a:path extrusionOk="0" h="11265" w="32422">
                <a:moveTo>
                  <a:pt x="28115" y="1"/>
                </a:moveTo>
                <a:lnTo>
                  <a:pt x="27741" y="9"/>
                </a:lnTo>
                <a:lnTo>
                  <a:pt x="27339" y="32"/>
                </a:lnTo>
                <a:lnTo>
                  <a:pt x="26965" y="55"/>
                </a:lnTo>
                <a:lnTo>
                  <a:pt x="26590" y="94"/>
                </a:lnTo>
                <a:lnTo>
                  <a:pt x="26216" y="148"/>
                </a:lnTo>
                <a:lnTo>
                  <a:pt x="25841" y="209"/>
                </a:lnTo>
                <a:lnTo>
                  <a:pt x="25494" y="279"/>
                </a:lnTo>
                <a:lnTo>
                  <a:pt x="25146" y="364"/>
                </a:lnTo>
                <a:lnTo>
                  <a:pt x="24825" y="464"/>
                </a:lnTo>
                <a:lnTo>
                  <a:pt x="23327" y="966"/>
                </a:lnTo>
                <a:lnTo>
                  <a:pt x="21829" y="1460"/>
                </a:lnTo>
                <a:lnTo>
                  <a:pt x="18752" y="2456"/>
                </a:lnTo>
                <a:lnTo>
                  <a:pt x="15676" y="3444"/>
                </a:lnTo>
                <a:lnTo>
                  <a:pt x="12627" y="4448"/>
                </a:lnTo>
                <a:lnTo>
                  <a:pt x="11102" y="4957"/>
                </a:lnTo>
                <a:lnTo>
                  <a:pt x="9604" y="5467"/>
                </a:lnTo>
                <a:lnTo>
                  <a:pt x="8133" y="5976"/>
                </a:lnTo>
                <a:lnTo>
                  <a:pt x="6661" y="6493"/>
                </a:lnTo>
                <a:lnTo>
                  <a:pt x="5243" y="7011"/>
                </a:lnTo>
                <a:lnTo>
                  <a:pt x="3852" y="7536"/>
                </a:lnTo>
                <a:lnTo>
                  <a:pt x="2488" y="8068"/>
                </a:lnTo>
                <a:lnTo>
                  <a:pt x="1177" y="8609"/>
                </a:lnTo>
                <a:lnTo>
                  <a:pt x="963" y="8701"/>
                </a:lnTo>
                <a:lnTo>
                  <a:pt x="776" y="8786"/>
                </a:lnTo>
                <a:lnTo>
                  <a:pt x="616" y="8879"/>
                </a:lnTo>
                <a:lnTo>
                  <a:pt x="482" y="8964"/>
                </a:lnTo>
                <a:lnTo>
                  <a:pt x="348" y="9056"/>
                </a:lnTo>
                <a:lnTo>
                  <a:pt x="268" y="9141"/>
                </a:lnTo>
                <a:lnTo>
                  <a:pt x="161" y="9226"/>
                </a:lnTo>
                <a:lnTo>
                  <a:pt x="107" y="9319"/>
                </a:lnTo>
                <a:lnTo>
                  <a:pt x="54" y="9404"/>
                </a:lnTo>
                <a:lnTo>
                  <a:pt x="27" y="9489"/>
                </a:lnTo>
                <a:lnTo>
                  <a:pt x="0" y="9566"/>
                </a:lnTo>
                <a:lnTo>
                  <a:pt x="0" y="9651"/>
                </a:lnTo>
                <a:lnTo>
                  <a:pt x="54" y="9813"/>
                </a:lnTo>
                <a:lnTo>
                  <a:pt x="161" y="9967"/>
                </a:lnTo>
                <a:lnTo>
                  <a:pt x="321" y="10114"/>
                </a:lnTo>
                <a:lnTo>
                  <a:pt x="562" y="10261"/>
                </a:lnTo>
                <a:lnTo>
                  <a:pt x="830" y="10400"/>
                </a:lnTo>
                <a:lnTo>
                  <a:pt x="1124" y="10523"/>
                </a:lnTo>
                <a:lnTo>
                  <a:pt x="1498" y="10647"/>
                </a:lnTo>
                <a:lnTo>
                  <a:pt x="1873" y="10762"/>
                </a:lnTo>
                <a:lnTo>
                  <a:pt x="2301" y="10863"/>
                </a:lnTo>
                <a:lnTo>
                  <a:pt x="2756" y="10955"/>
                </a:lnTo>
                <a:lnTo>
                  <a:pt x="3264" y="11033"/>
                </a:lnTo>
                <a:lnTo>
                  <a:pt x="3772" y="11110"/>
                </a:lnTo>
                <a:lnTo>
                  <a:pt x="4307" y="11164"/>
                </a:lnTo>
                <a:lnTo>
                  <a:pt x="4842" y="11210"/>
                </a:lnTo>
                <a:lnTo>
                  <a:pt x="5404" y="11241"/>
                </a:lnTo>
                <a:lnTo>
                  <a:pt x="5992" y="11264"/>
                </a:lnTo>
                <a:lnTo>
                  <a:pt x="6554" y="11264"/>
                </a:lnTo>
                <a:lnTo>
                  <a:pt x="7143" y="11257"/>
                </a:lnTo>
                <a:lnTo>
                  <a:pt x="7731" y="11233"/>
                </a:lnTo>
                <a:lnTo>
                  <a:pt x="8293" y="11187"/>
                </a:lnTo>
                <a:lnTo>
                  <a:pt x="8855" y="11125"/>
                </a:lnTo>
                <a:lnTo>
                  <a:pt x="9417" y="11048"/>
                </a:lnTo>
                <a:lnTo>
                  <a:pt x="9952" y="10955"/>
                </a:lnTo>
                <a:lnTo>
                  <a:pt x="10219" y="10901"/>
                </a:lnTo>
                <a:lnTo>
                  <a:pt x="10487" y="10840"/>
                </a:lnTo>
                <a:lnTo>
                  <a:pt x="10727" y="10778"/>
                </a:lnTo>
                <a:lnTo>
                  <a:pt x="10968" y="10708"/>
                </a:lnTo>
                <a:lnTo>
                  <a:pt x="11209" y="10639"/>
                </a:lnTo>
                <a:lnTo>
                  <a:pt x="11450" y="10562"/>
                </a:lnTo>
                <a:lnTo>
                  <a:pt x="12867" y="10044"/>
                </a:lnTo>
                <a:lnTo>
                  <a:pt x="14232" y="9520"/>
                </a:lnTo>
                <a:lnTo>
                  <a:pt x="15569" y="8995"/>
                </a:lnTo>
                <a:lnTo>
                  <a:pt x="16907" y="8454"/>
                </a:lnTo>
                <a:lnTo>
                  <a:pt x="18191" y="7906"/>
                </a:lnTo>
                <a:lnTo>
                  <a:pt x="19475" y="7358"/>
                </a:lnTo>
                <a:lnTo>
                  <a:pt x="20732" y="6802"/>
                </a:lnTo>
                <a:lnTo>
                  <a:pt x="21963" y="6246"/>
                </a:lnTo>
                <a:lnTo>
                  <a:pt x="24424" y="5119"/>
                </a:lnTo>
                <a:lnTo>
                  <a:pt x="26831" y="3992"/>
                </a:lnTo>
                <a:lnTo>
                  <a:pt x="29265" y="2873"/>
                </a:lnTo>
                <a:lnTo>
                  <a:pt x="31700" y="1761"/>
                </a:lnTo>
                <a:lnTo>
                  <a:pt x="31941" y="1638"/>
                </a:lnTo>
                <a:lnTo>
                  <a:pt x="32128" y="1522"/>
                </a:lnTo>
                <a:lnTo>
                  <a:pt x="32288" y="1398"/>
                </a:lnTo>
                <a:lnTo>
                  <a:pt x="32369" y="1282"/>
                </a:lnTo>
                <a:lnTo>
                  <a:pt x="32422" y="1167"/>
                </a:lnTo>
                <a:lnTo>
                  <a:pt x="32422" y="1059"/>
                </a:lnTo>
                <a:lnTo>
                  <a:pt x="32395" y="950"/>
                </a:lnTo>
                <a:lnTo>
                  <a:pt x="32342" y="842"/>
                </a:lnTo>
                <a:lnTo>
                  <a:pt x="32208" y="750"/>
                </a:lnTo>
                <a:lnTo>
                  <a:pt x="32074" y="649"/>
                </a:lnTo>
                <a:lnTo>
                  <a:pt x="31887" y="564"/>
                </a:lnTo>
                <a:lnTo>
                  <a:pt x="31700" y="480"/>
                </a:lnTo>
                <a:lnTo>
                  <a:pt x="31459" y="402"/>
                </a:lnTo>
                <a:lnTo>
                  <a:pt x="31192" y="325"/>
                </a:lnTo>
                <a:lnTo>
                  <a:pt x="30924" y="263"/>
                </a:lnTo>
                <a:lnTo>
                  <a:pt x="30630" y="202"/>
                </a:lnTo>
                <a:lnTo>
                  <a:pt x="30309" y="148"/>
                </a:lnTo>
                <a:lnTo>
                  <a:pt x="29961" y="101"/>
                </a:lnTo>
                <a:lnTo>
                  <a:pt x="29613" y="63"/>
                </a:lnTo>
                <a:lnTo>
                  <a:pt x="29239" y="40"/>
                </a:lnTo>
                <a:lnTo>
                  <a:pt x="28864" y="16"/>
                </a:lnTo>
                <a:lnTo>
                  <a:pt x="28490" y="9"/>
                </a:lnTo>
                <a:lnTo>
                  <a:pt x="2811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6"/>
          <p:cNvSpPr/>
          <p:nvPr/>
        </p:nvSpPr>
        <p:spPr>
          <a:xfrm rot="-7465185">
            <a:off x="2161835" y="4426019"/>
            <a:ext cx="189397" cy="136891"/>
          </a:xfrm>
          <a:custGeom>
            <a:rect b="b" l="l" r="r" t="t"/>
            <a:pathLst>
              <a:path extrusionOk="0" h="14128" w="59976">
                <a:moveTo>
                  <a:pt x="54812" y="0"/>
                </a:moveTo>
                <a:lnTo>
                  <a:pt x="54411" y="15"/>
                </a:lnTo>
                <a:lnTo>
                  <a:pt x="54010" y="46"/>
                </a:lnTo>
                <a:lnTo>
                  <a:pt x="53609" y="85"/>
                </a:lnTo>
                <a:lnTo>
                  <a:pt x="53234" y="139"/>
                </a:lnTo>
                <a:lnTo>
                  <a:pt x="52860" y="216"/>
                </a:lnTo>
                <a:lnTo>
                  <a:pt x="52485" y="301"/>
                </a:lnTo>
                <a:lnTo>
                  <a:pt x="52111" y="401"/>
                </a:lnTo>
                <a:lnTo>
                  <a:pt x="50800" y="818"/>
                </a:lnTo>
                <a:lnTo>
                  <a:pt x="49462" y="1220"/>
                </a:lnTo>
                <a:lnTo>
                  <a:pt x="48125" y="1621"/>
                </a:lnTo>
                <a:lnTo>
                  <a:pt x="46787" y="2007"/>
                </a:lnTo>
                <a:lnTo>
                  <a:pt x="45423" y="2393"/>
                </a:lnTo>
                <a:lnTo>
                  <a:pt x="44059" y="2771"/>
                </a:lnTo>
                <a:lnTo>
                  <a:pt x="42694" y="3134"/>
                </a:lnTo>
                <a:lnTo>
                  <a:pt x="41303" y="3497"/>
                </a:lnTo>
                <a:lnTo>
                  <a:pt x="39912" y="3852"/>
                </a:lnTo>
                <a:lnTo>
                  <a:pt x="38521" y="4207"/>
                </a:lnTo>
                <a:lnTo>
                  <a:pt x="37103" y="4547"/>
                </a:lnTo>
                <a:lnTo>
                  <a:pt x="35686" y="4879"/>
                </a:lnTo>
                <a:lnTo>
                  <a:pt x="34241" y="5211"/>
                </a:lnTo>
                <a:lnTo>
                  <a:pt x="32797" y="5535"/>
                </a:lnTo>
                <a:lnTo>
                  <a:pt x="31325" y="5852"/>
                </a:lnTo>
                <a:lnTo>
                  <a:pt x="29854" y="6160"/>
                </a:lnTo>
                <a:lnTo>
                  <a:pt x="28356" y="6469"/>
                </a:lnTo>
                <a:lnTo>
                  <a:pt x="26831" y="6770"/>
                </a:lnTo>
                <a:lnTo>
                  <a:pt x="25306" y="7064"/>
                </a:lnTo>
                <a:lnTo>
                  <a:pt x="23782" y="7349"/>
                </a:lnTo>
                <a:lnTo>
                  <a:pt x="22230" y="7635"/>
                </a:lnTo>
                <a:lnTo>
                  <a:pt x="20652" y="7913"/>
                </a:lnTo>
                <a:lnTo>
                  <a:pt x="19047" y="8183"/>
                </a:lnTo>
                <a:lnTo>
                  <a:pt x="17442" y="8453"/>
                </a:lnTo>
                <a:lnTo>
                  <a:pt x="15810" y="8716"/>
                </a:lnTo>
                <a:lnTo>
                  <a:pt x="14151" y="8971"/>
                </a:lnTo>
                <a:lnTo>
                  <a:pt x="12493" y="9225"/>
                </a:lnTo>
                <a:lnTo>
                  <a:pt x="10808" y="9472"/>
                </a:lnTo>
                <a:lnTo>
                  <a:pt x="9096" y="9712"/>
                </a:lnTo>
                <a:lnTo>
                  <a:pt x="7357" y="9951"/>
                </a:lnTo>
                <a:lnTo>
                  <a:pt x="5618" y="10183"/>
                </a:lnTo>
                <a:lnTo>
                  <a:pt x="3826" y="10414"/>
                </a:lnTo>
                <a:lnTo>
                  <a:pt x="3451" y="10468"/>
                </a:lnTo>
                <a:lnTo>
                  <a:pt x="3103" y="10522"/>
                </a:lnTo>
                <a:lnTo>
                  <a:pt x="2756" y="10576"/>
                </a:lnTo>
                <a:lnTo>
                  <a:pt x="2461" y="10638"/>
                </a:lnTo>
                <a:lnTo>
                  <a:pt x="2167" y="10700"/>
                </a:lnTo>
                <a:lnTo>
                  <a:pt x="1873" y="10769"/>
                </a:lnTo>
                <a:lnTo>
                  <a:pt x="1632" y="10839"/>
                </a:lnTo>
                <a:lnTo>
                  <a:pt x="1391" y="10908"/>
                </a:lnTo>
                <a:lnTo>
                  <a:pt x="1177" y="10985"/>
                </a:lnTo>
                <a:lnTo>
                  <a:pt x="990" y="11055"/>
                </a:lnTo>
                <a:lnTo>
                  <a:pt x="803" y="11132"/>
                </a:lnTo>
                <a:lnTo>
                  <a:pt x="642" y="11217"/>
                </a:lnTo>
                <a:lnTo>
                  <a:pt x="509" y="11294"/>
                </a:lnTo>
                <a:lnTo>
                  <a:pt x="375" y="11379"/>
                </a:lnTo>
                <a:lnTo>
                  <a:pt x="268" y="11464"/>
                </a:lnTo>
                <a:lnTo>
                  <a:pt x="188" y="11549"/>
                </a:lnTo>
                <a:lnTo>
                  <a:pt x="107" y="11634"/>
                </a:lnTo>
                <a:lnTo>
                  <a:pt x="54" y="11719"/>
                </a:lnTo>
                <a:lnTo>
                  <a:pt x="27" y="11804"/>
                </a:lnTo>
                <a:lnTo>
                  <a:pt x="0" y="11896"/>
                </a:lnTo>
                <a:lnTo>
                  <a:pt x="0" y="12074"/>
                </a:lnTo>
                <a:lnTo>
                  <a:pt x="54" y="12251"/>
                </a:lnTo>
                <a:lnTo>
                  <a:pt x="161" y="12421"/>
                </a:lnTo>
                <a:lnTo>
                  <a:pt x="321" y="12599"/>
                </a:lnTo>
                <a:lnTo>
                  <a:pt x="562" y="12769"/>
                </a:lnTo>
                <a:lnTo>
                  <a:pt x="830" y="12939"/>
                </a:lnTo>
                <a:lnTo>
                  <a:pt x="1151" y="13093"/>
                </a:lnTo>
                <a:lnTo>
                  <a:pt x="1525" y="13247"/>
                </a:lnTo>
                <a:lnTo>
                  <a:pt x="1926" y="13394"/>
                </a:lnTo>
                <a:lnTo>
                  <a:pt x="2381" y="13533"/>
                </a:lnTo>
                <a:lnTo>
                  <a:pt x="2863" y="13657"/>
                </a:lnTo>
                <a:lnTo>
                  <a:pt x="3398" y="13772"/>
                </a:lnTo>
                <a:lnTo>
                  <a:pt x="3959" y="13865"/>
                </a:lnTo>
                <a:lnTo>
                  <a:pt x="4548" y="13958"/>
                </a:lnTo>
                <a:lnTo>
                  <a:pt x="5163" y="14027"/>
                </a:lnTo>
                <a:lnTo>
                  <a:pt x="5484" y="14050"/>
                </a:lnTo>
                <a:lnTo>
                  <a:pt x="5832" y="14073"/>
                </a:lnTo>
                <a:lnTo>
                  <a:pt x="6153" y="14097"/>
                </a:lnTo>
                <a:lnTo>
                  <a:pt x="6501" y="14112"/>
                </a:lnTo>
                <a:lnTo>
                  <a:pt x="6848" y="14120"/>
                </a:lnTo>
                <a:lnTo>
                  <a:pt x="7196" y="14127"/>
                </a:lnTo>
                <a:lnTo>
                  <a:pt x="7544" y="14127"/>
                </a:lnTo>
                <a:lnTo>
                  <a:pt x="7892" y="14120"/>
                </a:lnTo>
                <a:lnTo>
                  <a:pt x="8266" y="14112"/>
                </a:lnTo>
                <a:lnTo>
                  <a:pt x="8641" y="14097"/>
                </a:lnTo>
                <a:lnTo>
                  <a:pt x="9015" y="14073"/>
                </a:lnTo>
                <a:lnTo>
                  <a:pt x="9390" y="14043"/>
                </a:lnTo>
                <a:lnTo>
                  <a:pt x="9764" y="14012"/>
                </a:lnTo>
                <a:lnTo>
                  <a:pt x="10139" y="13973"/>
                </a:lnTo>
                <a:lnTo>
                  <a:pt x="11985" y="13757"/>
                </a:lnTo>
                <a:lnTo>
                  <a:pt x="13830" y="13525"/>
                </a:lnTo>
                <a:lnTo>
                  <a:pt x="15649" y="13286"/>
                </a:lnTo>
                <a:lnTo>
                  <a:pt x="17468" y="13039"/>
                </a:lnTo>
                <a:lnTo>
                  <a:pt x="19261" y="12769"/>
                </a:lnTo>
                <a:lnTo>
                  <a:pt x="21053" y="12499"/>
                </a:lnTo>
                <a:lnTo>
                  <a:pt x="22819" y="12213"/>
                </a:lnTo>
                <a:lnTo>
                  <a:pt x="24584" y="11912"/>
                </a:lnTo>
                <a:lnTo>
                  <a:pt x="26323" y="11611"/>
                </a:lnTo>
                <a:lnTo>
                  <a:pt x="28035" y="11294"/>
                </a:lnTo>
                <a:lnTo>
                  <a:pt x="29720" y="10962"/>
                </a:lnTo>
                <a:lnTo>
                  <a:pt x="31406" y="10630"/>
                </a:lnTo>
                <a:lnTo>
                  <a:pt x="33064" y="10283"/>
                </a:lnTo>
                <a:lnTo>
                  <a:pt x="34696" y="9928"/>
                </a:lnTo>
                <a:lnTo>
                  <a:pt x="36301" y="9557"/>
                </a:lnTo>
                <a:lnTo>
                  <a:pt x="37906" y="9187"/>
                </a:lnTo>
                <a:lnTo>
                  <a:pt x="39457" y="8801"/>
                </a:lnTo>
                <a:lnTo>
                  <a:pt x="41009" y="8415"/>
                </a:lnTo>
                <a:lnTo>
                  <a:pt x="42507" y="8013"/>
                </a:lnTo>
                <a:lnTo>
                  <a:pt x="43978" y="7604"/>
                </a:lnTo>
                <a:lnTo>
                  <a:pt x="45450" y="7187"/>
                </a:lnTo>
                <a:lnTo>
                  <a:pt x="46867" y="6770"/>
                </a:lnTo>
                <a:lnTo>
                  <a:pt x="48258" y="6338"/>
                </a:lnTo>
                <a:lnTo>
                  <a:pt x="49623" y="5898"/>
                </a:lnTo>
                <a:lnTo>
                  <a:pt x="50960" y="5458"/>
                </a:lnTo>
                <a:lnTo>
                  <a:pt x="52244" y="5010"/>
                </a:lnTo>
                <a:lnTo>
                  <a:pt x="53502" y="4555"/>
                </a:lnTo>
                <a:lnTo>
                  <a:pt x="54732" y="4092"/>
                </a:lnTo>
                <a:lnTo>
                  <a:pt x="55936" y="3621"/>
                </a:lnTo>
                <a:lnTo>
                  <a:pt x="57086" y="3150"/>
                </a:lnTo>
                <a:lnTo>
                  <a:pt x="58210" y="2671"/>
                </a:lnTo>
                <a:lnTo>
                  <a:pt x="59280" y="2185"/>
                </a:lnTo>
                <a:lnTo>
                  <a:pt x="59520" y="2061"/>
                </a:lnTo>
                <a:lnTo>
                  <a:pt x="59681" y="1945"/>
                </a:lnTo>
                <a:lnTo>
                  <a:pt x="59815" y="1822"/>
                </a:lnTo>
                <a:lnTo>
                  <a:pt x="59922" y="1698"/>
                </a:lnTo>
                <a:lnTo>
                  <a:pt x="59948" y="1567"/>
                </a:lnTo>
                <a:lnTo>
                  <a:pt x="59975" y="1444"/>
                </a:lnTo>
                <a:lnTo>
                  <a:pt x="59922" y="1328"/>
                </a:lnTo>
                <a:lnTo>
                  <a:pt x="59841" y="1204"/>
                </a:lnTo>
                <a:lnTo>
                  <a:pt x="59734" y="1089"/>
                </a:lnTo>
                <a:lnTo>
                  <a:pt x="59601" y="973"/>
                </a:lnTo>
                <a:lnTo>
                  <a:pt x="59413" y="857"/>
                </a:lnTo>
                <a:lnTo>
                  <a:pt x="59226" y="749"/>
                </a:lnTo>
                <a:lnTo>
                  <a:pt x="58985" y="648"/>
                </a:lnTo>
                <a:lnTo>
                  <a:pt x="58718" y="548"/>
                </a:lnTo>
                <a:lnTo>
                  <a:pt x="58450" y="455"/>
                </a:lnTo>
                <a:lnTo>
                  <a:pt x="58156" y="371"/>
                </a:lnTo>
                <a:lnTo>
                  <a:pt x="57835" y="293"/>
                </a:lnTo>
                <a:lnTo>
                  <a:pt x="57487" y="224"/>
                </a:lnTo>
                <a:lnTo>
                  <a:pt x="57140" y="162"/>
                </a:lnTo>
                <a:lnTo>
                  <a:pt x="56765" y="108"/>
                </a:lnTo>
                <a:lnTo>
                  <a:pt x="56391" y="69"/>
                </a:lnTo>
                <a:lnTo>
                  <a:pt x="55989" y="31"/>
                </a:lnTo>
                <a:lnTo>
                  <a:pt x="55615" y="8"/>
                </a:lnTo>
                <a:lnTo>
                  <a:pt x="5521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6"/>
          <p:cNvSpPr/>
          <p:nvPr/>
        </p:nvSpPr>
        <p:spPr>
          <a:xfrm rot="-7465185">
            <a:off x="2450075" y="4643371"/>
            <a:ext cx="142935" cy="54018"/>
          </a:xfrm>
          <a:custGeom>
            <a:rect b="b" l="l" r="r" t="t"/>
            <a:pathLst>
              <a:path extrusionOk="0" h="5575" w="45263">
                <a:moveTo>
                  <a:pt x="43256" y="1"/>
                </a:moveTo>
                <a:lnTo>
                  <a:pt x="43069" y="8"/>
                </a:lnTo>
                <a:lnTo>
                  <a:pt x="42855" y="16"/>
                </a:lnTo>
                <a:lnTo>
                  <a:pt x="40340" y="186"/>
                </a:lnTo>
                <a:lnTo>
                  <a:pt x="37852" y="333"/>
                </a:lnTo>
                <a:lnTo>
                  <a:pt x="35338" y="479"/>
                </a:lnTo>
                <a:lnTo>
                  <a:pt x="32823" y="611"/>
                </a:lnTo>
                <a:lnTo>
                  <a:pt x="30335" y="734"/>
                </a:lnTo>
                <a:lnTo>
                  <a:pt x="27794" y="850"/>
                </a:lnTo>
                <a:lnTo>
                  <a:pt x="22738" y="1081"/>
                </a:lnTo>
                <a:lnTo>
                  <a:pt x="21508" y="1135"/>
                </a:lnTo>
                <a:lnTo>
                  <a:pt x="20277" y="1182"/>
                </a:lnTo>
                <a:lnTo>
                  <a:pt x="17843" y="1274"/>
                </a:lnTo>
                <a:lnTo>
                  <a:pt x="15382" y="1359"/>
                </a:lnTo>
                <a:lnTo>
                  <a:pt x="12947" y="1452"/>
                </a:lnTo>
                <a:lnTo>
                  <a:pt x="11717" y="1514"/>
                </a:lnTo>
                <a:lnTo>
                  <a:pt x="10513" y="1575"/>
                </a:lnTo>
                <a:lnTo>
                  <a:pt x="9309" y="1645"/>
                </a:lnTo>
                <a:lnTo>
                  <a:pt x="8132" y="1722"/>
                </a:lnTo>
                <a:lnTo>
                  <a:pt x="6929" y="1815"/>
                </a:lnTo>
                <a:lnTo>
                  <a:pt x="5751" y="1915"/>
                </a:lnTo>
                <a:lnTo>
                  <a:pt x="4601" y="2031"/>
                </a:lnTo>
                <a:lnTo>
                  <a:pt x="3451" y="2154"/>
                </a:lnTo>
                <a:lnTo>
                  <a:pt x="3130" y="2201"/>
                </a:lnTo>
                <a:lnTo>
                  <a:pt x="2836" y="2239"/>
                </a:lnTo>
                <a:lnTo>
                  <a:pt x="2568" y="2286"/>
                </a:lnTo>
                <a:lnTo>
                  <a:pt x="2301" y="2332"/>
                </a:lnTo>
                <a:lnTo>
                  <a:pt x="2060" y="2386"/>
                </a:lnTo>
                <a:lnTo>
                  <a:pt x="1819" y="2440"/>
                </a:lnTo>
                <a:lnTo>
                  <a:pt x="1391" y="2548"/>
                </a:lnTo>
                <a:lnTo>
                  <a:pt x="1043" y="2672"/>
                </a:lnTo>
                <a:lnTo>
                  <a:pt x="722" y="2803"/>
                </a:lnTo>
                <a:lnTo>
                  <a:pt x="482" y="2942"/>
                </a:lnTo>
                <a:lnTo>
                  <a:pt x="294" y="3081"/>
                </a:lnTo>
                <a:lnTo>
                  <a:pt x="134" y="3228"/>
                </a:lnTo>
                <a:lnTo>
                  <a:pt x="54" y="3374"/>
                </a:lnTo>
                <a:lnTo>
                  <a:pt x="0" y="3529"/>
                </a:lnTo>
                <a:lnTo>
                  <a:pt x="0" y="3683"/>
                </a:lnTo>
                <a:lnTo>
                  <a:pt x="54" y="3837"/>
                </a:lnTo>
                <a:lnTo>
                  <a:pt x="134" y="3992"/>
                </a:lnTo>
                <a:lnTo>
                  <a:pt x="294" y="4146"/>
                </a:lnTo>
                <a:lnTo>
                  <a:pt x="455" y="4293"/>
                </a:lnTo>
                <a:lnTo>
                  <a:pt x="669" y="4440"/>
                </a:lnTo>
                <a:lnTo>
                  <a:pt x="936" y="4586"/>
                </a:lnTo>
                <a:lnTo>
                  <a:pt x="1231" y="4717"/>
                </a:lnTo>
                <a:lnTo>
                  <a:pt x="1552" y="4849"/>
                </a:lnTo>
                <a:lnTo>
                  <a:pt x="1899" y="4972"/>
                </a:lnTo>
                <a:lnTo>
                  <a:pt x="2301" y="5088"/>
                </a:lnTo>
                <a:lnTo>
                  <a:pt x="2729" y="5196"/>
                </a:lnTo>
                <a:lnTo>
                  <a:pt x="3183" y="5289"/>
                </a:lnTo>
                <a:lnTo>
                  <a:pt x="3665" y="5374"/>
                </a:lnTo>
                <a:lnTo>
                  <a:pt x="4173" y="5443"/>
                </a:lnTo>
                <a:lnTo>
                  <a:pt x="4708" y="5497"/>
                </a:lnTo>
                <a:lnTo>
                  <a:pt x="5243" y="5544"/>
                </a:lnTo>
                <a:lnTo>
                  <a:pt x="5832" y="5567"/>
                </a:lnTo>
                <a:lnTo>
                  <a:pt x="6420" y="5574"/>
                </a:lnTo>
                <a:lnTo>
                  <a:pt x="7036" y="5567"/>
                </a:lnTo>
                <a:lnTo>
                  <a:pt x="7651" y="5544"/>
                </a:lnTo>
                <a:lnTo>
                  <a:pt x="8855" y="5466"/>
                </a:lnTo>
                <a:lnTo>
                  <a:pt x="10005" y="5381"/>
                </a:lnTo>
                <a:lnTo>
                  <a:pt x="11182" y="5281"/>
                </a:lnTo>
                <a:lnTo>
                  <a:pt x="12305" y="5165"/>
                </a:lnTo>
                <a:lnTo>
                  <a:pt x="13456" y="5034"/>
                </a:lnTo>
                <a:lnTo>
                  <a:pt x="14579" y="4903"/>
                </a:lnTo>
                <a:lnTo>
                  <a:pt x="15703" y="4756"/>
                </a:lnTo>
                <a:lnTo>
                  <a:pt x="16799" y="4609"/>
                </a:lnTo>
                <a:lnTo>
                  <a:pt x="19020" y="4293"/>
                </a:lnTo>
                <a:lnTo>
                  <a:pt x="21187" y="3976"/>
                </a:lnTo>
                <a:lnTo>
                  <a:pt x="23380" y="3660"/>
                </a:lnTo>
                <a:lnTo>
                  <a:pt x="24477" y="3505"/>
                </a:lnTo>
                <a:lnTo>
                  <a:pt x="25574" y="3359"/>
                </a:lnTo>
                <a:lnTo>
                  <a:pt x="30202" y="2757"/>
                </a:lnTo>
                <a:lnTo>
                  <a:pt x="32502" y="2456"/>
                </a:lnTo>
                <a:lnTo>
                  <a:pt x="34803" y="2162"/>
                </a:lnTo>
                <a:lnTo>
                  <a:pt x="37103" y="1884"/>
                </a:lnTo>
                <a:lnTo>
                  <a:pt x="39431" y="1606"/>
                </a:lnTo>
                <a:lnTo>
                  <a:pt x="41811" y="1336"/>
                </a:lnTo>
                <a:lnTo>
                  <a:pt x="44192" y="1081"/>
                </a:lnTo>
                <a:lnTo>
                  <a:pt x="44379" y="1058"/>
                </a:lnTo>
                <a:lnTo>
                  <a:pt x="44540" y="1035"/>
                </a:lnTo>
                <a:lnTo>
                  <a:pt x="44700" y="1004"/>
                </a:lnTo>
                <a:lnTo>
                  <a:pt x="44834" y="966"/>
                </a:lnTo>
                <a:lnTo>
                  <a:pt x="44941" y="927"/>
                </a:lnTo>
                <a:lnTo>
                  <a:pt x="45048" y="888"/>
                </a:lnTo>
                <a:lnTo>
                  <a:pt x="45128" y="842"/>
                </a:lnTo>
                <a:lnTo>
                  <a:pt x="45182" y="804"/>
                </a:lnTo>
                <a:lnTo>
                  <a:pt x="45235" y="757"/>
                </a:lnTo>
                <a:lnTo>
                  <a:pt x="45262" y="703"/>
                </a:lnTo>
                <a:lnTo>
                  <a:pt x="45262" y="611"/>
                </a:lnTo>
                <a:lnTo>
                  <a:pt x="45235" y="510"/>
                </a:lnTo>
                <a:lnTo>
                  <a:pt x="45128" y="410"/>
                </a:lnTo>
                <a:lnTo>
                  <a:pt x="44968" y="317"/>
                </a:lnTo>
                <a:lnTo>
                  <a:pt x="44781" y="232"/>
                </a:lnTo>
                <a:lnTo>
                  <a:pt x="44540" y="155"/>
                </a:lnTo>
                <a:lnTo>
                  <a:pt x="44272" y="86"/>
                </a:lnTo>
                <a:lnTo>
                  <a:pt x="44112" y="62"/>
                </a:lnTo>
                <a:lnTo>
                  <a:pt x="43951" y="39"/>
                </a:lnTo>
                <a:lnTo>
                  <a:pt x="43791" y="24"/>
                </a:lnTo>
                <a:lnTo>
                  <a:pt x="43630" y="8"/>
                </a:lnTo>
                <a:lnTo>
                  <a:pt x="4344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6"/>
          <p:cNvSpPr/>
          <p:nvPr/>
        </p:nvSpPr>
        <p:spPr>
          <a:xfrm rot="-7465185">
            <a:off x="2604487" y="4776665"/>
            <a:ext cx="135420" cy="63969"/>
          </a:xfrm>
          <a:custGeom>
            <a:rect b="b" l="l" r="r" t="t"/>
            <a:pathLst>
              <a:path extrusionOk="0" h="6602" w="42883">
                <a:moveTo>
                  <a:pt x="38228" y="1"/>
                </a:moveTo>
                <a:lnTo>
                  <a:pt x="37746" y="8"/>
                </a:lnTo>
                <a:lnTo>
                  <a:pt x="37238" y="24"/>
                </a:lnTo>
                <a:lnTo>
                  <a:pt x="36703" y="55"/>
                </a:lnTo>
                <a:lnTo>
                  <a:pt x="28357" y="734"/>
                </a:lnTo>
                <a:lnTo>
                  <a:pt x="24184" y="1074"/>
                </a:lnTo>
                <a:lnTo>
                  <a:pt x="19984" y="1429"/>
                </a:lnTo>
                <a:lnTo>
                  <a:pt x="15837" y="1792"/>
                </a:lnTo>
                <a:lnTo>
                  <a:pt x="13751" y="1977"/>
                </a:lnTo>
                <a:lnTo>
                  <a:pt x="11691" y="2170"/>
                </a:lnTo>
                <a:lnTo>
                  <a:pt x="9631" y="2371"/>
                </a:lnTo>
                <a:lnTo>
                  <a:pt x="7571" y="2571"/>
                </a:lnTo>
                <a:lnTo>
                  <a:pt x="5538" y="2780"/>
                </a:lnTo>
                <a:lnTo>
                  <a:pt x="3505" y="2996"/>
                </a:lnTo>
                <a:lnTo>
                  <a:pt x="3184" y="3035"/>
                </a:lnTo>
                <a:lnTo>
                  <a:pt x="2890" y="3073"/>
                </a:lnTo>
                <a:lnTo>
                  <a:pt x="2596" y="3119"/>
                </a:lnTo>
                <a:lnTo>
                  <a:pt x="2328" y="3166"/>
                </a:lnTo>
                <a:lnTo>
                  <a:pt x="2087" y="3220"/>
                </a:lnTo>
                <a:lnTo>
                  <a:pt x="1847" y="3274"/>
                </a:lnTo>
                <a:lnTo>
                  <a:pt x="1633" y="3328"/>
                </a:lnTo>
                <a:lnTo>
                  <a:pt x="1419" y="3390"/>
                </a:lnTo>
                <a:lnTo>
                  <a:pt x="1231" y="3451"/>
                </a:lnTo>
                <a:lnTo>
                  <a:pt x="1044" y="3521"/>
                </a:lnTo>
                <a:lnTo>
                  <a:pt x="884" y="3590"/>
                </a:lnTo>
                <a:lnTo>
                  <a:pt x="750" y="3660"/>
                </a:lnTo>
                <a:lnTo>
                  <a:pt x="482" y="3806"/>
                </a:lnTo>
                <a:lnTo>
                  <a:pt x="295" y="3953"/>
                </a:lnTo>
                <a:lnTo>
                  <a:pt x="135" y="4115"/>
                </a:lnTo>
                <a:lnTo>
                  <a:pt x="54" y="4277"/>
                </a:lnTo>
                <a:lnTo>
                  <a:pt x="1" y="4447"/>
                </a:lnTo>
                <a:lnTo>
                  <a:pt x="1" y="4617"/>
                </a:lnTo>
                <a:lnTo>
                  <a:pt x="54" y="4787"/>
                </a:lnTo>
                <a:lnTo>
                  <a:pt x="135" y="4957"/>
                </a:lnTo>
                <a:lnTo>
                  <a:pt x="295" y="5127"/>
                </a:lnTo>
                <a:lnTo>
                  <a:pt x="456" y="5289"/>
                </a:lnTo>
                <a:lnTo>
                  <a:pt x="696" y="5451"/>
                </a:lnTo>
                <a:lnTo>
                  <a:pt x="937" y="5605"/>
                </a:lnTo>
                <a:lnTo>
                  <a:pt x="1231" y="5752"/>
                </a:lnTo>
                <a:lnTo>
                  <a:pt x="1579" y="5891"/>
                </a:lnTo>
                <a:lnTo>
                  <a:pt x="1954" y="6030"/>
                </a:lnTo>
                <a:lnTo>
                  <a:pt x="2355" y="6146"/>
                </a:lnTo>
                <a:lnTo>
                  <a:pt x="2783" y="6261"/>
                </a:lnTo>
                <a:lnTo>
                  <a:pt x="3238" y="6354"/>
                </a:lnTo>
                <a:lnTo>
                  <a:pt x="3746" y="6439"/>
                </a:lnTo>
                <a:lnTo>
                  <a:pt x="4254" y="6508"/>
                </a:lnTo>
                <a:lnTo>
                  <a:pt x="4549" y="6532"/>
                </a:lnTo>
                <a:lnTo>
                  <a:pt x="4816" y="6555"/>
                </a:lnTo>
                <a:lnTo>
                  <a:pt x="5084" y="6578"/>
                </a:lnTo>
                <a:lnTo>
                  <a:pt x="5378" y="6586"/>
                </a:lnTo>
                <a:lnTo>
                  <a:pt x="5672" y="6601"/>
                </a:lnTo>
                <a:lnTo>
                  <a:pt x="6287" y="6601"/>
                </a:lnTo>
                <a:lnTo>
                  <a:pt x="6582" y="6593"/>
                </a:lnTo>
                <a:lnTo>
                  <a:pt x="6903" y="6586"/>
                </a:lnTo>
                <a:lnTo>
                  <a:pt x="7224" y="6570"/>
                </a:lnTo>
                <a:lnTo>
                  <a:pt x="7545" y="6547"/>
                </a:lnTo>
                <a:lnTo>
                  <a:pt x="7892" y="6516"/>
                </a:lnTo>
                <a:lnTo>
                  <a:pt x="9925" y="6323"/>
                </a:lnTo>
                <a:lnTo>
                  <a:pt x="11985" y="6115"/>
                </a:lnTo>
                <a:lnTo>
                  <a:pt x="14018" y="5906"/>
                </a:lnTo>
                <a:lnTo>
                  <a:pt x="16051" y="5682"/>
                </a:lnTo>
                <a:lnTo>
                  <a:pt x="18084" y="5459"/>
                </a:lnTo>
                <a:lnTo>
                  <a:pt x="20117" y="5235"/>
                </a:lnTo>
                <a:lnTo>
                  <a:pt x="24130" y="4764"/>
                </a:lnTo>
                <a:lnTo>
                  <a:pt x="28169" y="4285"/>
                </a:lnTo>
                <a:lnTo>
                  <a:pt x="32182" y="3791"/>
                </a:lnTo>
                <a:lnTo>
                  <a:pt x="40154" y="2811"/>
                </a:lnTo>
                <a:lnTo>
                  <a:pt x="40635" y="2749"/>
                </a:lnTo>
                <a:lnTo>
                  <a:pt x="41063" y="2672"/>
                </a:lnTo>
                <a:lnTo>
                  <a:pt x="41438" y="2587"/>
                </a:lnTo>
                <a:lnTo>
                  <a:pt x="41759" y="2494"/>
                </a:lnTo>
                <a:lnTo>
                  <a:pt x="42053" y="2386"/>
                </a:lnTo>
                <a:lnTo>
                  <a:pt x="42294" y="2278"/>
                </a:lnTo>
                <a:lnTo>
                  <a:pt x="42481" y="2162"/>
                </a:lnTo>
                <a:lnTo>
                  <a:pt x="42641" y="2046"/>
                </a:lnTo>
                <a:lnTo>
                  <a:pt x="42775" y="1923"/>
                </a:lnTo>
                <a:lnTo>
                  <a:pt x="42829" y="1792"/>
                </a:lnTo>
                <a:lnTo>
                  <a:pt x="42882" y="1668"/>
                </a:lnTo>
                <a:lnTo>
                  <a:pt x="42882" y="1537"/>
                </a:lnTo>
                <a:lnTo>
                  <a:pt x="42855" y="1406"/>
                </a:lnTo>
                <a:lnTo>
                  <a:pt x="42775" y="1274"/>
                </a:lnTo>
                <a:lnTo>
                  <a:pt x="42668" y="1143"/>
                </a:lnTo>
                <a:lnTo>
                  <a:pt x="42534" y="1020"/>
                </a:lnTo>
                <a:lnTo>
                  <a:pt x="42347" y="896"/>
                </a:lnTo>
                <a:lnTo>
                  <a:pt x="42160" y="780"/>
                </a:lnTo>
                <a:lnTo>
                  <a:pt x="41919" y="664"/>
                </a:lnTo>
                <a:lnTo>
                  <a:pt x="41678" y="556"/>
                </a:lnTo>
                <a:lnTo>
                  <a:pt x="41384" y="456"/>
                </a:lnTo>
                <a:lnTo>
                  <a:pt x="41063" y="363"/>
                </a:lnTo>
                <a:lnTo>
                  <a:pt x="40715" y="279"/>
                </a:lnTo>
                <a:lnTo>
                  <a:pt x="40368" y="201"/>
                </a:lnTo>
                <a:lnTo>
                  <a:pt x="39966" y="140"/>
                </a:lnTo>
                <a:lnTo>
                  <a:pt x="39565" y="86"/>
                </a:lnTo>
                <a:lnTo>
                  <a:pt x="39137" y="47"/>
                </a:lnTo>
                <a:lnTo>
                  <a:pt x="38682" y="16"/>
                </a:lnTo>
                <a:lnTo>
                  <a:pt x="3822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6"/>
          <p:cNvSpPr/>
          <p:nvPr/>
        </p:nvSpPr>
        <p:spPr>
          <a:xfrm rot="8100000">
            <a:off x="7868732" y="685916"/>
            <a:ext cx="488502" cy="233958"/>
          </a:xfrm>
          <a:custGeom>
            <a:rect b="b" l="l" r="r" t="t"/>
            <a:pathLst>
              <a:path extrusionOk="0" h="40622" w="155072">
                <a:moveTo>
                  <a:pt x="151855" y="1"/>
                </a:moveTo>
                <a:lnTo>
                  <a:pt x="151545" y="12"/>
                </a:lnTo>
                <a:lnTo>
                  <a:pt x="151235" y="35"/>
                </a:lnTo>
                <a:lnTo>
                  <a:pt x="150925" y="69"/>
                </a:lnTo>
                <a:lnTo>
                  <a:pt x="150616" y="126"/>
                </a:lnTo>
                <a:lnTo>
                  <a:pt x="145826" y="1117"/>
                </a:lnTo>
                <a:lnTo>
                  <a:pt x="141061" y="2119"/>
                </a:lnTo>
                <a:lnTo>
                  <a:pt x="136271" y="3122"/>
                </a:lnTo>
                <a:lnTo>
                  <a:pt x="131506" y="4147"/>
                </a:lnTo>
                <a:lnTo>
                  <a:pt x="126740" y="5172"/>
                </a:lnTo>
                <a:lnTo>
                  <a:pt x="121975" y="6209"/>
                </a:lnTo>
                <a:lnTo>
                  <a:pt x="117209" y="7257"/>
                </a:lnTo>
                <a:lnTo>
                  <a:pt x="112444" y="8316"/>
                </a:lnTo>
                <a:lnTo>
                  <a:pt x="107678" y="9387"/>
                </a:lnTo>
                <a:lnTo>
                  <a:pt x="102936" y="10458"/>
                </a:lnTo>
                <a:lnTo>
                  <a:pt x="98195" y="11551"/>
                </a:lnTo>
                <a:lnTo>
                  <a:pt x="93453" y="12656"/>
                </a:lnTo>
                <a:lnTo>
                  <a:pt x="88735" y="13761"/>
                </a:lnTo>
                <a:lnTo>
                  <a:pt x="84017" y="14889"/>
                </a:lnTo>
                <a:lnTo>
                  <a:pt x="79323" y="16016"/>
                </a:lnTo>
                <a:lnTo>
                  <a:pt x="74629" y="17155"/>
                </a:lnTo>
                <a:lnTo>
                  <a:pt x="69959" y="18317"/>
                </a:lnTo>
                <a:lnTo>
                  <a:pt x="65289" y="19479"/>
                </a:lnTo>
                <a:lnTo>
                  <a:pt x="60642" y="20664"/>
                </a:lnTo>
                <a:lnTo>
                  <a:pt x="55996" y="21849"/>
                </a:lnTo>
                <a:lnTo>
                  <a:pt x="51397" y="23056"/>
                </a:lnTo>
                <a:lnTo>
                  <a:pt x="46774" y="24264"/>
                </a:lnTo>
                <a:lnTo>
                  <a:pt x="42200" y="25494"/>
                </a:lnTo>
                <a:lnTo>
                  <a:pt x="37625" y="26735"/>
                </a:lnTo>
                <a:lnTo>
                  <a:pt x="33074" y="27988"/>
                </a:lnTo>
                <a:lnTo>
                  <a:pt x="28546" y="29253"/>
                </a:lnTo>
                <a:lnTo>
                  <a:pt x="24043" y="30529"/>
                </a:lnTo>
                <a:lnTo>
                  <a:pt x="19563" y="31816"/>
                </a:lnTo>
                <a:lnTo>
                  <a:pt x="15107" y="33114"/>
                </a:lnTo>
                <a:lnTo>
                  <a:pt x="10675" y="34436"/>
                </a:lnTo>
                <a:lnTo>
                  <a:pt x="6243" y="35768"/>
                </a:lnTo>
                <a:lnTo>
                  <a:pt x="1859" y="37101"/>
                </a:lnTo>
                <a:lnTo>
                  <a:pt x="1478" y="37238"/>
                </a:lnTo>
                <a:lnTo>
                  <a:pt x="1168" y="37375"/>
                </a:lnTo>
                <a:lnTo>
                  <a:pt x="882" y="37511"/>
                </a:lnTo>
                <a:lnTo>
                  <a:pt x="620" y="37671"/>
                </a:lnTo>
                <a:lnTo>
                  <a:pt x="430" y="37830"/>
                </a:lnTo>
                <a:lnTo>
                  <a:pt x="263" y="37990"/>
                </a:lnTo>
                <a:lnTo>
                  <a:pt x="144" y="38161"/>
                </a:lnTo>
                <a:lnTo>
                  <a:pt x="72" y="38331"/>
                </a:lnTo>
                <a:lnTo>
                  <a:pt x="24" y="38502"/>
                </a:lnTo>
                <a:lnTo>
                  <a:pt x="1" y="38673"/>
                </a:lnTo>
                <a:lnTo>
                  <a:pt x="24" y="38855"/>
                </a:lnTo>
                <a:lnTo>
                  <a:pt x="72" y="39026"/>
                </a:lnTo>
                <a:lnTo>
                  <a:pt x="167" y="39186"/>
                </a:lnTo>
                <a:lnTo>
                  <a:pt x="287" y="39357"/>
                </a:lnTo>
                <a:lnTo>
                  <a:pt x="430" y="39516"/>
                </a:lnTo>
                <a:lnTo>
                  <a:pt x="596" y="39664"/>
                </a:lnTo>
                <a:lnTo>
                  <a:pt x="787" y="39812"/>
                </a:lnTo>
                <a:lnTo>
                  <a:pt x="1001" y="39949"/>
                </a:lnTo>
                <a:lnTo>
                  <a:pt x="1240" y="40074"/>
                </a:lnTo>
                <a:lnTo>
                  <a:pt x="1502" y="40200"/>
                </a:lnTo>
                <a:lnTo>
                  <a:pt x="1788" y="40302"/>
                </a:lnTo>
                <a:lnTo>
                  <a:pt x="2074" y="40393"/>
                </a:lnTo>
                <a:lnTo>
                  <a:pt x="2407" y="40473"/>
                </a:lnTo>
                <a:lnTo>
                  <a:pt x="2741" y="40530"/>
                </a:lnTo>
                <a:lnTo>
                  <a:pt x="3098" y="40576"/>
                </a:lnTo>
                <a:lnTo>
                  <a:pt x="3456" y="40610"/>
                </a:lnTo>
                <a:lnTo>
                  <a:pt x="3837" y="40621"/>
                </a:lnTo>
                <a:lnTo>
                  <a:pt x="4218" y="40610"/>
                </a:lnTo>
                <a:lnTo>
                  <a:pt x="4599" y="40576"/>
                </a:lnTo>
                <a:lnTo>
                  <a:pt x="5004" y="40530"/>
                </a:lnTo>
                <a:lnTo>
                  <a:pt x="5410" y="40450"/>
                </a:lnTo>
                <a:lnTo>
                  <a:pt x="5838" y="40359"/>
                </a:lnTo>
                <a:lnTo>
                  <a:pt x="24162" y="35472"/>
                </a:lnTo>
                <a:lnTo>
                  <a:pt x="42485" y="30597"/>
                </a:lnTo>
                <a:lnTo>
                  <a:pt x="51635" y="28171"/>
                </a:lnTo>
                <a:lnTo>
                  <a:pt x="60809" y="25756"/>
                </a:lnTo>
                <a:lnTo>
                  <a:pt x="69959" y="23352"/>
                </a:lnTo>
                <a:lnTo>
                  <a:pt x="79156" y="20971"/>
                </a:lnTo>
                <a:lnTo>
                  <a:pt x="88354" y="18591"/>
                </a:lnTo>
                <a:lnTo>
                  <a:pt x="97575" y="16233"/>
                </a:lnTo>
                <a:lnTo>
                  <a:pt x="106820" y="13898"/>
                </a:lnTo>
                <a:lnTo>
                  <a:pt x="116089" y="11574"/>
                </a:lnTo>
                <a:lnTo>
                  <a:pt x="120736" y="10423"/>
                </a:lnTo>
                <a:lnTo>
                  <a:pt x="125406" y="9273"/>
                </a:lnTo>
                <a:lnTo>
                  <a:pt x="130076" y="8134"/>
                </a:lnTo>
                <a:lnTo>
                  <a:pt x="134746" y="7006"/>
                </a:lnTo>
                <a:lnTo>
                  <a:pt x="139441" y="5878"/>
                </a:lnTo>
                <a:lnTo>
                  <a:pt x="144135" y="4751"/>
                </a:lnTo>
                <a:lnTo>
                  <a:pt x="148829" y="3646"/>
                </a:lnTo>
                <a:lnTo>
                  <a:pt x="153547" y="2529"/>
                </a:lnTo>
                <a:lnTo>
                  <a:pt x="153856" y="2450"/>
                </a:lnTo>
                <a:lnTo>
                  <a:pt x="154118" y="2370"/>
                </a:lnTo>
                <a:lnTo>
                  <a:pt x="154357" y="2279"/>
                </a:lnTo>
                <a:lnTo>
                  <a:pt x="154547" y="2176"/>
                </a:lnTo>
                <a:lnTo>
                  <a:pt x="154714" y="2062"/>
                </a:lnTo>
                <a:lnTo>
                  <a:pt x="154833" y="1960"/>
                </a:lnTo>
                <a:lnTo>
                  <a:pt x="154952" y="1846"/>
                </a:lnTo>
                <a:lnTo>
                  <a:pt x="155024" y="1721"/>
                </a:lnTo>
                <a:lnTo>
                  <a:pt x="155048" y="1607"/>
                </a:lnTo>
                <a:lnTo>
                  <a:pt x="155072" y="1481"/>
                </a:lnTo>
                <a:lnTo>
                  <a:pt x="155048" y="1356"/>
                </a:lnTo>
                <a:lnTo>
                  <a:pt x="155024" y="1242"/>
                </a:lnTo>
                <a:lnTo>
                  <a:pt x="154952" y="1117"/>
                </a:lnTo>
                <a:lnTo>
                  <a:pt x="154881" y="1003"/>
                </a:lnTo>
                <a:lnTo>
                  <a:pt x="154762" y="878"/>
                </a:lnTo>
                <a:lnTo>
                  <a:pt x="154643" y="775"/>
                </a:lnTo>
                <a:lnTo>
                  <a:pt x="154476" y="661"/>
                </a:lnTo>
                <a:lnTo>
                  <a:pt x="154309" y="559"/>
                </a:lnTo>
                <a:lnTo>
                  <a:pt x="154118" y="468"/>
                </a:lnTo>
                <a:lnTo>
                  <a:pt x="153928" y="376"/>
                </a:lnTo>
                <a:lnTo>
                  <a:pt x="153713" y="285"/>
                </a:lnTo>
                <a:lnTo>
                  <a:pt x="153475" y="217"/>
                </a:lnTo>
                <a:lnTo>
                  <a:pt x="153237" y="149"/>
                </a:lnTo>
                <a:lnTo>
                  <a:pt x="152975" y="103"/>
                </a:lnTo>
                <a:lnTo>
                  <a:pt x="152713" y="57"/>
                </a:lnTo>
                <a:lnTo>
                  <a:pt x="152427" y="23"/>
                </a:lnTo>
                <a:lnTo>
                  <a:pt x="15214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6"/>
          <p:cNvSpPr/>
          <p:nvPr/>
        </p:nvSpPr>
        <p:spPr>
          <a:xfrm rot="8100000">
            <a:off x="8084969" y="728706"/>
            <a:ext cx="429279" cy="208369"/>
          </a:xfrm>
          <a:custGeom>
            <a:rect b="b" l="l" r="r" t="t"/>
            <a:pathLst>
              <a:path extrusionOk="0" h="36179" w="136272">
                <a:moveTo>
                  <a:pt x="133484" y="0"/>
                </a:moveTo>
                <a:lnTo>
                  <a:pt x="133222" y="23"/>
                </a:lnTo>
                <a:lnTo>
                  <a:pt x="132960" y="46"/>
                </a:lnTo>
                <a:lnTo>
                  <a:pt x="132698" y="91"/>
                </a:lnTo>
                <a:lnTo>
                  <a:pt x="132435" y="148"/>
                </a:lnTo>
                <a:lnTo>
                  <a:pt x="116209" y="4192"/>
                </a:lnTo>
                <a:lnTo>
                  <a:pt x="99982" y="8236"/>
                </a:lnTo>
                <a:lnTo>
                  <a:pt x="83779" y="12291"/>
                </a:lnTo>
                <a:lnTo>
                  <a:pt x="67553" y="16324"/>
                </a:lnTo>
                <a:lnTo>
                  <a:pt x="59427" y="18340"/>
                </a:lnTo>
                <a:lnTo>
                  <a:pt x="51302" y="20345"/>
                </a:lnTo>
                <a:lnTo>
                  <a:pt x="43177" y="22338"/>
                </a:lnTo>
                <a:lnTo>
                  <a:pt x="35028" y="24332"/>
                </a:lnTo>
                <a:lnTo>
                  <a:pt x="26855" y="26302"/>
                </a:lnTo>
                <a:lnTo>
                  <a:pt x="18682" y="28261"/>
                </a:lnTo>
                <a:lnTo>
                  <a:pt x="10509" y="30221"/>
                </a:lnTo>
                <a:lnTo>
                  <a:pt x="2288" y="32146"/>
                </a:lnTo>
                <a:lnTo>
                  <a:pt x="1836" y="32271"/>
                </a:lnTo>
                <a:lnTo>
                  <a:pt x="1431" y="32408"/>
                </a:lnTo>
                <a:lnTo>
                  <a:pt x="1073" y="32556"/>
                </a:lnTo>
                <a:lnTo>
                  <a:pt x="787" y="32715"/>
                </a:lnTo>
                <a:lnTo>
                  <a:pt x="525" y="32886"/>
                </a:lnTo>
                <a:lnTo>
                  <a:pt x="334" y="33068"/>
                </a:lnTo>
                <a:lnTo>
                  <a:pt x="192" y="33251"/>
                </a:lnTo>
                <a:lnTo>
                  <a:pt x="72" y="33444"/>
                </a:lnTo>
                <a:lnTo>
                  <a:pt x="25" y="33638"/>
                </a:lnTo>
                <a:lnTo>
                  <a:pt x="1" y="33832"/>
                </a:lnTo>
                <a:lnTo>
                  <a:pt x="25" y="34037"/>
                </a:lnTo>
                <a:lnTo>
                  <a:pt x="96" y="34230"/>
                </a:lnTo>
                <a:lnTo>
                  <a:pt x="192" y="34424"/>
                </a:lnTo>
                <a:lnTo>
                  <a:pt x="334" y="34618"/>
                </a:lnTo>
                <a:lnTo>
                  <a:pt x="501" y="34811"/>
                </a:lnTo>
                <a:lnTo>
                  <a:pt x="692" y="34994"/>
                </a:lnTo>
                <a:lnTo>
                  <a:pt x="930" y="35164"/>
                </a:lnTo>
                <a:lnTo>
                  <a:pt x="1192" y="35335"/>
                </a:lnTo>
                <a:lnTo>
                  <a:pt x="1478" y="35483"/>
                </a:lnTo>
                <a:lnTo>
                  <a:pt x="1788" y="35631"/>
                </a:lnTo>
                <a:lnTo>
                  <a:pt x="2122" y="35757"/>
                </a:lnTo>
                <a:lnTo>
                  <a:pt x="2479" y="35882"/>
                </a:lnTo>
                <a:lnTo>
                  <a:pt x="2860" y="35973"/>
                </a:lnTo>
                <a:lnTo>
                  <a:pt x="3241" y="36053"/>
                </a:lnTo>
                <a:lnTo>
                  <a:pt x="3670" y="36121"/>
                </a:lnTo>
                <a:lnTo>
                  <a:pt x="4099" y="36167"/>
                </a:lnTo>
                <a:lnTo>
                  <a:pt x="4528" y="36178"/>
                </a:lnTo>
                <a:lnTo>
                  <a:pt x="4981" y="36178"/>
                </a:lnTo>
                <a:lnTo>
                  <a:pt x="5457" y="36155"/>
                </a:lnTo>
                <a:lnTo>
                  <a:pt x="5910" y="36098"/>
                </a:lnTo>
                <a:lnTo>
                  <a:pt x="6387" y="36007"/>
                </a:lnTo>
                <a:lnTo>
                  <a:pt x="6887" y="35905"/>
                </a:lnTo>
                <a:lnTo>
                  <a:pt x="22923" y="31724"/>
                </a:lnTo>
                <a:lnTo>
                  <a:pt x="38983" y="27555"/>
                </a:lnTo>
                <a:lnTo>
                  <a:pt x="55043" y="23397"/>
                </a:lnTo>
                <a:lnTo>
                  <a:pt x="71103" y="19228"/>
                </a:lnTo>
                <a:lnTo>
                  <a:pt x="79133" y="17132"/>
                </a:lnTo>
                <a:lnTo>
                  <a:pt x="87139" y="15036"/>
                </a:lnTo>
                <a:lnTo>
                  <a:pt x="95169" y="12940"/>
                </a:lnTo>
                <a:lnTo>
                  <a:pt x="103151" y="10822"/>
                </a:lnTo>
                <a:lnTo>
                  <a:pt x="111133" y="8703"/>
                </a:lnTo>
                <a:lnTo>
                  <a:pt x="119116" y="6573"/>
                </a:lnTo>
                <a:lnTo>
                  <a:pt x="127074" y="4420"/>
                </a:lnTo>
                <a:lnTo>
                  <a:pt x="135009" y="2256"/>
                </a:lnTo>
                <a:lnTo>
                  <a:pt x="135247" y="2187"/>
                </a:lnTo>
                <a:lnTo>
                  <a:pt x="135485" y="2096"/>
                </a:lnTo>
                <a:lnTo>
                  <a:pt x="135676" y="2005"/>
                </a:lnTo>
                <a:lnTo>
                  <a:pt x="135843" y="1914"/>
                </a:lnTo>
                <a:lnTo>
                  <a:pt x="135962" y="1811"/>
                </a:lnTo>
                <a:lnTo>
                  <a:pt x="136081" y="1709"/>
                </a:lnTo>
                <a:lnTo>
                  <a:pt x="136153" y="1606"/>
                </a:lnTo>
                <a:lnTo>
                  <a:pt x="136224" y="1492"/>
                </a:lnTo>
                <a:lnTo>
                  <a:pt x="136248" y="1390"/>
                </a:lnTo>
                <a:lnTo>
                  <a:pt x="136272" y="1276"/>
                </a:lnTo>
                <a:lnTo>
                  <a:pt x="136248" y="1173"/>
                </a:lnTo>
                <a:lnTo>
                  <a:pt x="136224" y="1060"/>
                </a:lnTo>
                <a:lnTo>
                  <a:pt x="136153" y="946"/>
                </a:lnTo>
                <a:lnTo>
                  <a:pt x="136081" y="843"/>
                </a:lnTo>
                <a:lnTo>
                  <a:pt x="135986" y="741"/>
                </a:lnTo>
                <a:lnTo>
                  <a:pt x="135890" y="638"/>
                </a:lnTo>
                <a:lnTo>
                  <a:pt x="135747" y="547"/>
                </a:lnTo>
                <a:lnTo>
                  <a:pt x="135605" y="456"/>
                </a:lnTo>
                <a:lnTo>
                  <a:pt x="135438" y="376"/>
                </a:lnTo>
                <a:lnTo>
                  <a:pt x="135271" y="296"/>
                </a:lnTo>
                <a:lnTo>
                  <a:pt x="135080" y="228"/>
                </a:lnTo>
                <a:lnTo>
                  <a:pt x="134890" y="160"/>
                </a:lnTo>
                <a:lnTo>
                  <a:pt x="134675" y="114"/>
                </a:lnTo>
                <a:lnTo>
                  <a:pt x="134461" y="69"/>
                </a:lnTo>
                <a:lnTo>
                  <a:pt x="134223" y="34"/>
                </a:lnTo>
                <a:lnTo>
                  <a:pt x="133984" y="12"/>
                </a:lnTo>
                <a:lnTo>
                  <a:pt x="13374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6"/>
          <p:cNvSpPr/>
          <p:nvPr/>
        </p:nvSpPr>
        <p:spPr>
          <a:xfrm rot="-900126">
            <a:off x="7899833" y="2751452"/>
            <a:ext cx="339047" cy="643114"/>
          </a:xfrm>
          <a:custGeom>
            <a:rect b="b" l="l" r="r" t="t"/>
            <a:pathLst>
              <a:path extrusionOk="0" h="79462" w="41892">
                <a:moveTo>
                  <a:pt x="2278" y="0"/>
                </a:moveTo>
                <a:lnTo>
                  <a:pt x="2191" y="7"/>
                </a:lnTo>
                <a:lnTo>
                  <a:pt x="2110" y="15"/>
                </a:lnTo>
                <a:lnTo>
                  <a:pt x="2029" y="29"/>
                </a:lnTo>
                <a:lnTo>
                  <a:pt x="1948" y="50"/>
                </a:lnTo>
                <a:lnTo>
                  <a:pt x="1861" y="72"/>
                </a:lnTo>
                <a:lnTo>
                  <a:pt x="1781" y="100"/>
                </a:lnTo>
                <a:lnTo>
                  <a:pt x="1700" y="129"/>
                </a:lnTo>
                <a:lnTo>
                  <a:pt x="1625" y="165"/>
                </a:lnTo>
                <a:lnTo>
                  <a:pt x="1468" y="251"/>
                </a:lnTo>
                <a:lnTo>
                  <a:pt x="1312" y="351"/>
                </a:lnTo>
                <a:lnTo>
                  <a:pt x="1168" y="473"/>
                </a:lnTo>
                <a:lnTo>
                  <a:pt x="1023" y="601"/>
                </a:lnTo>
                <a:lnTo>
                  <a:pt x="891" y="745"/>
                </a:lnTo>
                <a:lnTo>
                  <a:pt x="763" y="895"/>
                </a:lnTo>
                <a:lnTo>
                  <a:pt x="642" y="1059"/>
                </a:lnTo>
                <a:lnTo>
                  <a:pt x="526" y="1238"/>
                </a:lnTo>
                <a:lnTo>
                  <a:pt x="422" y="1424"/>
                </a:lnTo>
                <a:lnTo>
                  <a:pt x="330" y="1618"/>
                </a:lnTo>
                <a:lnTo>
                  <a:pt x="243" y="1818"/>
                </a:lnTo>
                <a:lnTo>
                  <a:pt x="174" y="2019"/>
                </a:lnTo>
                <a:lnTo>
                  <a:pt x="110" y="2233"/>
                </a:lnTo>
                <a:lnTo>
                  <a:pt x="64" y="2448"/>
                </a:lnTo>
                <a:lnTo>
                  <a:pt x="29" y="2670"/>
                </a:lnTo>
                <a:lnTo>
                  <a:pt x="18" y="2784"/>
                </a:lnTo>
                <a:lnTo>
                  <a:pt x="6" y="2892"/>
                </a:lnTo>
                <a:lnTo>
                  <a:pt x="0" y="3006"/>
                </a:lnTo>
                <a:lnTo>
                  <a:pt x="0" y="3121"/>
                </a:lnTo>
                <a:lnTo>
                  <a:pt x="0" y="3228"/>
                </a:lnTo>
                <a:lnTo>
                  <a:pt x="6" y="3343"/>
                </a:lnTo>
                <a:lnTo>
                  <a:pt x="18" y="3457"/>
                </a:lnTo>
                <a:lnTo>
                  <a:pt x="35" y="3572"/>
                </a:lnTo>
                <a:lnTo>
                  <a:pt x="700" y="8216"/>
                </a:lnTo>
                <a:lnTo>
                  <a:pt x="1382" y="12861"/>
                </a:lnTo>
                <a:lnTo>
                  <a:pt x="1723" y="15187"/>
                </a:lnTo>
                <a:lnTo>
                  <a:pt x="2075" y="17513"/>
                </a:lnTo>
                <a:lnTo>
                  <a:pt x="2422" y="19839"/>
                </a:lnTo>
                <a:lnTo>
                  <a:pt x="2780" y="22158"/>
                </a:lnTo>
                <a:lnTo>
                  <a:pt x="3139" y="24484"/>
                </a:lnTo>
                <a:lnTo>
                  <a:pt x="3503" y="26802"/>
                </a:lnTo>
                <a:lnTo>
                  <a:pt x="3873" y="29121"/>
                </a:lnTo>
                <a:lnTo>
                  <a:pt x="4249" y="31440"/>
                </a:lnTo>
                <a:lnTo>
                  <a:pt x="4630" y="33759"/>
                </a:lnTo>
                <a:lnTo>
                  <a:pt x="5017" y="36078"/>
                </a:lnTo>
                <a:lnTo>
                  <a:pt x="5410" y="38396"/>
                </a:lnTo>
                <a:lnTo>
                  <a:pt x="5815" y="40708"/>
                </a:lnTo>
                <a:lnTo>
                  <a:pt x="6219" y="43020"/>
                </a:lnTo>
                <a:lnTo>
                  <a:pt x="6636" y="45324"/>
                </a:lnTo>
                <a:lnTo>
                  <a:pt x="7057" y="47636"/>
                </a:lnTo>
                <a:lnTo>
                  <a:pt x="7485" y="49940"/>
                </a:lnTo>
                <a:lnTo>
                  <a:pt x="7924" y="52237"/>
                </a:lnTo>
                <a:lnTo>
                  <a:pt x="8369" y="54535"/>
                </a:lnTo>
                <a:lnTo>
                  <a:pt x="8826" y="56832"/>
                </a:lnTo>
                <a:lnTo>
                  <a:pt x="9294" y="59129"/>
                </a:lnTo>
                <a:lnTo>
                  <a:pt x="9768" y="61412"/>
                </a:lnTo>
                <a:lnTo>
                  <a:pt x="10248" y="63703"/>
                </a:lnTo>
                <a:lnTo>
                  <a:pt x="10745" y="65986"/>
                </a:lnTo>
                <a:lnTo>
                  <a:pt x="11248" y="68261"/>
                </a:lnTo>
                <a:lnTo>
                  <a:pt x="11768" y="70537"/>
                </a:lnTo>
                <a:lnTo>
                  <a:pt x="12294" y="72806"/>
                </a:lnTo>
                <a:lnTo>
                  <a:pt x="12831" y="75068"/>
                </a:lnTo>
                <a:lnTo>
                  <a:pt x="13380" y="77329"/>
                </a:lnTo>
                <a:lnTo>
                  <a:pt x="13415" y="77451"/>
                </a:lnTo>
                <a:lnTo>
                  <a:pt x="13450" y="77572"/>
                </a:lnTo>
                <a:lnTo>
                  <a:pt x="13496" y="77680"/>
                </a:lnTo>
                <a:lnTo>
                  <a:pt x="13542" y="77780"/>
                </a:lnTo>
                <a:lnTo>
                  <a:pt x="13589" y="77873"/>
                </a:lnTo>
                <a:lnTo>
                  <a:pt x="13641" y="77966"/>
                </a:lnTo>
                <a:lnTo>
                  <a:pt x="13698" y="78052"/>
                </a:lnTo>
                <a:lnTo>
                  <a:pt x="13756" y="78131"/>
                </a:lnTo>
                <a:lnTo>
                  <a:pt x="13808" y="78217"/>
                </a:lnTo>
                <a:lnTo>
                  <a:pt x="13872" y="78302"/>
                </a:lnTo>
                <a:lnTo>
                  <a:pt x="13935" y="78381"/>
                </a:lnTo>
                <a:lnTo>
                  <a:pt x="14005" y="78460"/>
                </a:lnTo>
                <a:lnTo>
                  <a:pt x="14074" y="78524"/>
                </a:lnTo>
                <a:lnTo>
                  <a:pt x="14155" y="78582"/>
                </a:lnTo>
                <a:lnTo>
                  <a:pt x="14236" y="78639"/>
                </a:lnTo>
                <a:lnTo>
                  <a:pt x="14317" y="78682"/>
                </a:lnTo>
                <a:lnTo>
                  <a:pt x="14375" y="78796"/>
                </a:lnTo>
                <a:lnTo>
                  <a:pt x="14438" y="78911"/>
                </a:lnTo>
                <a:lnTo>
                  <a:pt x="14508" y="79011"/>
                </a:lnTo>
                <a:lnTo>
                  <a:pt x="14588" y="79104"/>
                </a:lnTo>
                <a:lnTo>
                  <a:pt x="14675" y="79190"/>
                </a:lnTo>
                <a:lnTo>
                  <a:pt x="14768" y="79261"/>
                </a:lnTo>
                <a:lnTo>
                  <a:pt x="14866" y="79326"/>
                </a:lnTo>
                <a:lnTo>
                  <a:pt x="14970" y="79376"/>
                </a:lnTo>
                <a:lnTo>
                  <a:pt x="15074" y="79419"/>
                </a:lnTo>
                <a:lnTo>
                  <a:pt x="15190" y="79448"/>
                </a:lnTo>
                <a:lnTo>
                  <a:pt x="15311" y="79462"/>
                </a:lnTo>
                <a:lnTo>
                  <a:pt x="15432" y="79462"/>
                </a:lnTo>
                <a:lnTo>
                  <a:pt x="15559" y="79440"/>
                </a:lnTo>
                <a:lnTo>
                  <a:pt x="15687" y="79412"/>
                </a:lnTo>
                <a:lnTo>
                  <a:pt x="15820" y="79362"/>
                </a:lnTo>
                <a:lnTo>
                  <a:pt x="15958" y="79290"/>
                </a:lnTo>
                <a:lnTo>
                  <a:pt x="17530" y="78395"/>
                </a:lnTo>
                <a:lnTo>
                  <a:pt x="19097" y="77479"/>
                </a:lnTo>
                <a:lnTo>
                  <a:pt x="20669" y="76549"/>
                </a:lnTo>
                <a:lnTo>
                  <a:pt x="22229" y="75604"/>
                </a:lnTo>
                <a:lnTo>
                  <a:pt x="23790" y="74652"/>
                </a:lnTo>
                <a:lnTo>
                  <a:pt x="25350" y="73686"/>
                </a:lnTo>
                <a:lnTo>
                  <a:pt x="26905" y="72713"/>
                </a:lnTo>
                <a:lnTo>
                  <a:pt x="28460" y="71733"/>
                </a:lnTo>
                <a:lnTo>
                  <a:pt x="30009" y="70745"/>
                </a:lnTo>
                <a:lnTo>
                  <a:pt x="31552" y="69750"/>
                </a:lnTo>
                <a:lnTo>
                  <a:pt x="34644" y="67753"/>
                </a:lnTo>
                <a:lnTo>
                  <a:pt x="40788" y="63746"/>
                </a:lnTo>
                <a:lnTo>
                  <a:pt x="40938" y="63645"/>
                </a:lnTo>
                <a:lnTo>
                  <a:pt x="41065" y="63531"/>
                </a:lnTo>
                <a:lnTo>
                  <a:pt x="41187" y="63416"/>
                </a:lnTo>
                <a:lnTo>
                  <a:pt x="41297" y="63295"/>
                </a:lnTo>
                <a:lnTo>
                  <a:pt x="41389" y="63166"/>
                </a:lnTo>
                <a:lnTo>
                  <a:pt x="41470" y="63030"/>
                </a:lnTo>
                <a:lnTo>
                  <a:pt x="41545" y="62894"/>
                </a:lnTo>
                <a:lnTo>
                  <a:pt x="41603" y="62751"/>
                </a:lnTo>
                <a:lnTo>
                  <a:pt x="41649" y="62608"/>
                </a:lnTo>
                <a:lnTo>
                  <a:pt x="41690" y="62457"/>
                </a:lnTo>
                <a:lnTo>
                  <a:pt x="41713" y="62307"/>
                </a:lnTo>
                <a:lnTo>
                  <a:pt x="41730" y="62157"/>
                </a:lnTo>
                <a:lnTo>
                  <a:pt x="41736" y="62006"/>
                </a:lnTo>
                <a:lnTo>
                  <a:pt x="41736" y="61849"/>
                </a:lnTo>
                <a:lnTo>
                  <a:pt x="41724" y="61699"/>
                </a:lnTo>
                <a:lnTo>
                  <a:pt x="41701" y="61548"/>
                </a:lnTo>
                <a:lnTo>
                  <a:pt x="41753" y="61420"/>
                </a:lnTo>
                <a:lnTo>
                  <a:pt x="41794" y="61284"/>
                </a:lnTo>
                <a:lnTo>
                  <a:pt x="41828" y="61148"/>
                </a:lnTo>
                <a:lnTo>
                  <a:pt x="41857" y="61005"/>
                </a:lnTo>
                <a:lnTo>
                  <a:pt x="41874" y="60861"/>
                </a:lnTo>
                <a:lnTo>
                  <a:pt x="41886" y="60718"/>
                </a:lnTo>
                <a:lnTo>
                  <a:pt x="41892" y="60568"/>
                </a:lnTo>
                <a:lnTo>
                  <a:pt x="41880" y="60418"/>
                </a:lnTo>
                <a:lnTo>
                  <a:pt x="41869" y="60267"/>
                </a:lnTo>
                <a:lnTo>
                  <a:pt x="41840" y="60117"/>
                </a:lnTo>
                <a:lnTo>
                  <a:pt x="41805" y="59960"/>
                </a:lnTo>
                <a:lnTo>
                  <a:pt x="41759" y="59802"/>
                </a:lnTo>
                <a:lnTo>
                  <a:pt x="41701" y="59645"/>
                </a:lnTo>
                <a:lnTo>
                  <a:pt x="41632" y="59487"/>
                </a:lnTo>
                <a:lnTo>
                  <a:pt x="41557" y="59330"/>
                </a:lnTo>
                <a:lnTo>
                  <a:pt x="41464" y="59165"/>
                </a:lnTo>
                <a:lnTo>
                  <a:pt x="40337" y="57297"/>
                </a:lnTo>
                <a:lnTo>
                  <a:pt x="39204" y="55429"/>
                </a:lnTo>
                <a:lnTo>
                  <a:pt x="38066" y="53569"/>
                </a:lnTo>
                <a:lnTo>
                  <a:pt x="36927" y="51708"/>
                </a:lnTo>
                <a:lnTo>
                  <a:pt x="35777" y="49854"/>
                </a:lnTo>
                <a:lnTo>
                  <a:pt x="34627" y="48008"/>
                </a:lnTo>
                <a:lnTo>
                  <a:pt x="33477" y="46161"/>
                </a:lnTo>
                <a:lnTo>
                  <a:pt x="32315" y="44322"/>
                </a:lnTo>
                <a:lnTo>
                  <a:pt x="31153" y="42483"/>
                </a:lnTo>
                <a:lnTo>
                  <a:pt x="29986" y="40651"/>
                </a:lnTo>
                <a:lnTo>
                  <a:pt x="28818" y="38819"/>
                </a:lnTo>
                <a:lnTo>
                  <a:pt x="27645" y="36994"/>
                </a:lnTo>
                <a:lnTo>
                  <a:pt x="26472" y="35169"/>
                </a:lnTo>
                <a:lnTo>
                  <a:pt x="25292" y="33344"/>
                </a:lnTo>
                <a:lnTo>
                  <a:pt x="24108" y="31526"/>
                </a:lnTo>
                <a:lnTo>
                  <a:pt x="22929" y="29708"/>
                </a:lnTo>
                <a:lnTo>
                  <a:pt x="20547" y="26087"/>
                </a:lnTo>
                <a:lnTo>
                  <a:pt x="18166" y="22473"/>
                </a:lnTo>
                <a:lnTo>
                  <a:pt x="15773" y="18866"/>
                </a:lnTo>
                <a:lnTo>
                  <a:pt x="13369" y="15266"/>
                </a:lnTo>
                <a:lnTo>
                  <a:pt x="10965" y="11666"/>
                </a:lnTo>
                <a:lnTo>
                  <a:pt x="8554" y="8080"/>
                </a:lnTo>
                <a:lnTo>
                  <a:pt x="3728" y="902"/>
                </a:lnTo>
                <a:lnTo>
                  <a:pt x="3653" y="802"/>
                </a:lnTo>
                <a:lnTo>
                  <a:pt x="3578" y="702"/>
                </a:lnTo>
                <a:lnTo>
                  <a:pt x="3503" y="609"/>
                </a:lnTo>
                <a:lnTo>
                  <a:pt x="3428" y="530"/>
                </a:lnTo>
                <a:lnTo>
                  <a:pt x="3347" y="451"/>
                </a:lnTo>
                <a:lnTo>
                  <a:pt x="3266" y="380"/>
                </a:lnTo>
                <a:lnTo>
                  <a:pt x="3191" y="315"/>
                </a:lnTo>
                <a:lnTo>
                  <a:pt x="3110" y="258"/>
                </a:lnTo>
                <a:lnTo>
                  <a:pt x="3023" y="208"/>
                </a:lnTo>
                <a:lnTo>
                  <a:pt x="2942" y="158"/>
                </a:lnTo>
                <a:lnTo>
                  <a:pt x="2861" y="122"/>
                </a:lnTo>
                <a:lnTo>
                  <a:pt x="2780" y="86"/>
                </a:lnTo>
                <a:lnTo>
                  <a:pt x="2694" y="58"/>
                </a:lnTo>
                <a:lnTo>
                  <a:pt x="2613" y="36"/>
                </a:lnTo>
                <a:lnTo>
                  <a:pt x="2526" y="22"/>
                </a:lnTo>
                <a:lnTo>
                  <a:pt x="2445" y="7"/>
                </a:lnTo>
                <a:lnTo>
                  <a:pt x="235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p:cSld name="BLANK_1_1_1_2">
    <p:spTree>
      <p:nvGrpSpPr>
        <p:cNvPr id="321" name="Shape 321"/>
        <p:cNvGrpSpPr/>
        <p:nvPr/>
      </p:nvGrpSpPr>
      <p:grpSpPr>
        <a:xfrm>
          <a:off x="0" y="0"/>
          <a:ext cx="0" cy="0"/>
          <a:chOff x="0" y="0"/>
          <a:chExt cx="0" cy="0"/>
        </a:xfrm>
      </p:grpSpPr>
      <p:sp>
        <p:nvSpPr>
          <p:cNvPr id="322" name="Google Shape;322;p17"/>
          <p:cNvSpPr txBox="1"/>
          <p:nvPr>
            <p:ph type="title"/>
          </p:nvPr>
        </p:nvSpPr>
        <p:spPr>
          <a:xfrm flipH="1">
            <a:off x="719996" y="3269888"/>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22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23" name="Google Shape;323;p17"/>
          <p:cNvSpPr txBox="1"/>
          <p:nvPr>
            <p:ph idx="1" type="subTitle"/>
          </p:nvPr>
        </p:nvSpPr>
        <p:spPr>
          <a:xfrm>
            <a:off x="720000" y="3710149"/>
            <a:ext cx="2336400" cy="89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24" name="Google Shape;324;p17"/>
          <p:cNvSpPr txBox="1"/>
          <p:nvPr>
            <p:ph idx="2" type="title"/>
          </p:nvPr>
        </p:nvSpPr>
        <p:spPr>
          <a:xfrm>
            <a:off x="3403800" y="3269888"/>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22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25" name="Google Shape;325;p17"/>
          <p:cNvSpPr txBox="1"/>
          <p:nvPr>
            <p:ph idx="3" type="subTitle"/>
          </p:nvPr>
        </p:nvSpPr>
        <p:spPr>
          <a:xfrm>
            <a:off x="3403803" y="3710149"/>
            <a:ext cx="2336400" cy="89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26" name="Google Shape;326;p17"/>
          <p:cNvSpPr txBox="1"/>
          <p:nvPr>
            <p:ph idx="4" type="title"/>
          </p:nvPr>
        </p:nvSpPr>
        <p:spPr>
          <a:xfrm>
            <a:off x="6087600" y="3269888"/>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22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27" name="Google Shape;327;p17"/>
          <p:cNvSpPr txBox="1"/>
          <p:nvPr>
            <p:ph idx="5" type="subTitle"/>
          </p:nvPr>
        </p:nvSpPr>
        <p:spPr>
          <a:xfrm>
            <a:off x="6087601" y="3710149"/>
            <a:ext cx="2336400" cy="89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28" name="Google Shape;328;p17"/>
          <p:cNvSpPr/>
          <p:nvPr/>
        </p:nvSpPr>
        <p:spPr>
          <a:xfrm flipH="1" rot="10800000">
            <a:off x="8462443" y="676756"/>
            <a:ext cx="457397" cy="421299"/>
          </a:xfrm>
          <a:custGeom>
            <a:rect b="b" l="l" r="r" t="t"/>
            <a:pathLst>
              <a:path extrusionOk="0" h="32602" w="108581">
                <a:moveTo>
                  <a:pt x="64442" y="0"/>
                </a:moveTo>
                <a:lnTo>
                  <a:pt x="62276" y="8"/>
                </a:lnTo>
                <a:lnTo>
                  <a:pt x="60135" y="23"/>
                </a:lnTo>
                <a:lnTo>
                  <a:pt x="57995" y="54"/>
                </a:lnTo>
                <a:lnTo>
                  <a:pt x="55855" y="108"/>
                </a:lnTo>
                <a:lnTo>
                  <a:pt x="53742" y="170"/>
                </a:lnTo>
                <a:lnTo>
                  <a:pt x="51629" y="247"/>
                </a:lnTo>
                <a:lnTo>
                  <a:pt x="49515" y="340"/>
                </a:lnTo>
                <a:lnTo>
                  <a:pt x="47456" y="448"/>
                </a:lnTo>
                <a:lnTo>
                  <a:pt x="45396" y="572"/>
                </a:lnTo>
                <a:lnTo>
                  <a:pt x="43363" y="718"/>
                </a:lnTo>
                <a:lnTo>
                  <a:pt x="41357" y="873"/>
                </a:lnTo>
                <a:lnTo>
                  <a:pt x="39350" y="1042"/>
                </a:lnTo>
                <a:lnTo>
                  <a:pt x="37397" y="1228"/>
                </a:lnTo>
                <a:lnTo>
                  <a:pt x="35471" y="1428"/>
                </a:lnTo>
                <a:lnTo>
                  <a:pt x="33572" y="1652"/>
                </a:lnTo>
                <a:lnTo>
                  <a:pt x="31700" y="1884"/>
                </a:lnTo>
                <a:lnTo>
                  <a:pt x="30763" y="2007"/>
                </a:lnTo>
                <a:lnTo>
                  <a:pt x="29854" y="2139"/>
                </a:lnTo>
                <a:lnTo>
                  <a:pt x="28944" y="2270"/>
                </a:lnTo>
                <a:lnTo>
                  <a:pt x="28061" y="2401"/>
                </a:lnTo>
                <a:lnTo>
                  <a:pt x="27179" y="2540"/>
                </a:lnTo>
                <a:lnTo>
                  <a:pt x="26296" y="2687"/>
                </a:lnTo>
                <a:lnTo>
                  <a:pt x="25440" y="2833"/>
                </a:lnTo>
                <a:lnTo>
                  <a:pt x="24584" y="2988"/>
                </a:lnTo>
                <a:lnTo>
                  <a:pt x="23728" y="3142"/>
                </a:lnTo>
                <a:lnTo>
                  <a:pt x="22899" y="3297"/>
                </a:lnTo>
                <a:lnTo>
                  <a:pt x="22069" y="3466"/>
                </a:lnTo>
                <a:lnTo>
                  <a:pt x="21267" y="3629"/>
                </a:lnTo>
                <a:lnTo>
                  <a:pt x="20464" y="3806"/>
                </a:lnTo>
                <a:lnTo>
                  <a:pt x="19662" y="3984"/>
                </a:lnTo>
                <a:lnTo>
                  <a:pt x="18886" y="4161"/>
                </a:lnTo>
                <a:lnTo>
                  <a:pt x="18137" y="4347"/>
                </a:lnTo>
                <a:lnTo>
                  <a:pt x="17361" y="4532"/>
                </a:lnTo>
                <a:lnTo>
                  <a:pt x="16639" y="4725"/>
                </a:lnTo>
                <a:lnTo>
                  <a:pt x="15890" y="4926"/>
                </a:lnTo>
                <a:lnTo>
                  <a:pt x="15194" y="5126"/>
                </a:lnTo>
                <a:lnTo>
                  <a:pt x="14499" y="5327"/>
                </a:lnTo>
                <a:lnTo>
                  <a:pt x="13803" y="5535"/>
                </a:lnTo>
                <a:lnTo>
                  <a:pt x="13135" y="5752"/>
                </a:lnTo>
                <a:lnTo>
                  <a:pt x="12466" y="5968"/>
                </a:lnTo>
                <a:lnTo>
                  <a:pt x="11824" y="6192"/>
                </a:lnTo>
                <a:lnTo>
                  <a:pt x="11182" y="6415"/>
                </a:lnTo>
                <a:lnTo>
                  <a:pt x="10567" y="6647"/>
                </a:lnTo>
                <a:lnTo>
                  <a:pt x="9978" y="6886"/>
                </a:lnTo>
                <a:lnTo>
                  <a:pt x="9390" y="7126"/>
                </a:lnTo>
                <a:lnTo>
                  <a:pt x="8801" y="7365"/>
                </a:lnTo>
                <a:lnTo>
                  <a:pt x="8239" y="7612"/>
                </a:lnTo>
                <a:lnTo>
                  <a:pt x="7704" y="7867"/>
                </a:lnTo>
                <a:lnTo>
                  <a:pt x="7196" y="8122"/>
                </a:lnTo>
                <a:lnTo>
                  <a:pt x="6688" y="8384"/>
                </a:lnTo>
                <a:lnTo>
                  <a:pt x="6179" y="8647"/>
                </a:lnTo>
                <a:lnTo>
                  <a:pt x="5698" y="8917"/>
                </a:lnTo>
                <a:lnTo>
                  <a:pt x="5243" y="9187"/>
                </a:lnTo>
                <a:lnTo>
                  <a:pt x="4815" y="9465"/>
                </a:lnTo>
                <a:lnTo>
                  <a:pt x="4387" y="9750"/>
                </a:lnTo>
                <a:lnTo>
                  <a:pt x="3986" y="10036"/>
                </a:lnTo>
                <a:lnTo>
                  <a:pt x="3611" y="10329"/>
                </a:lnTo>
                <a:lnTo>
                  <a:pt x="3237" y="10623"/>
                </a:lnTo>
                <a:lnTo>
                  <a:pt x="2889" y="10924"/>
                </a:lnTo>
                <a:lnTo>
                  <a:pt x="2541" y="11225"/>
                </a:lnTo>
                <a:lnTo>
                  <a:pt x="2247" y="11534"/>
                </a:lnTo>
                <a:lnTo>
                  <a:pt x="1953" y="11843"/>
                </a:lnTo>
                <a:lnTo>
                  <a:pt x="1659" y="12167"/>
                </a:lnTo>
                <a:lnTo>
                  <a:pt x="1418" y="12483"/>
                </a:lnTo>
                <a:lnTo>
                  <a:pt x="1177" y="12808"/>
                </a:lnTo>
                <a:lnTo>
                  <a:pt x="963" y="13140"/>
                </a:lnTo>
                <a:lnTo>
                  <a:pt x="776" y="13479"/>
                </a:lnTo>
                <a:lnTo>
                  <a:pt x="589" y="13819"/>
                </a:lnTo>
                <a:lnTo>
                  <a:pt x="455" y="14159"/>
                </a:lnTo>
                <a:lnTo>
                  <a:pt x="321" y="14506"/>
                </a:lnTo>
                <a:lnTo>
                  <a:pt x="187" y="14861"/>
                </a:lnTo>
                <a:lnTo>
                  <a:pt x="107" y="15216"/>
                </a:lnTo>
                <a:lnTo>
                  <a:pt x="54" y="15517"/>
                </a:lnTo>
                <a:lnTo>
                  <a:pt x="27" y="15818"/>
                </a:lnTo>
                <a:lnTo>
                  <a:pt x="0" y="16119"/>
                </a:lnTo>
                <a:lnTo>
                  <a:pt x="0" y="16420"/>
                </a:lnTo>
                <a:lnTo>
                  <a:pt x="0" y="16714"/>
                </a:lnTo>
                <a:lnTo>
                  <a:pt x="54" y="17007"/>
                </a:lnTo>
                <a:lnTo>
                  <a:pt x="107" y="17301"/>
                </a:lnTo>
                <a:lnTo>
                  <a:pt x="161" y="17586"/>
                </a:lnTo>
                <a:lnTo>
                  <a:pt x="241" y="17872"/>
                </a:lnTo>
                <a:lnTo>
                  <a:pt x="348" y="18157"/>
                </a:lnTo>
                <a:lnTo>
                  <a:pt x="482" y="18443"/>
                </a:lnTo>
                <a:lnTo>
                  <a:pt x="615" y="18721"/>
                </a:lnTo>
                <a:lnTo>
                  <a:pt x="776" y="18999"/>
                </a:lnTo>
                <a:lnTo>
                  <a:pt x="936" y="19277"/>
                </a:lnTo>
                <a:lnTo>
                  <a:pt x="1124" y="19555"/>
                </a:lnTo>
                <a:lnTo>
                  <a:pt x="1338" y="19825"/>
                </a:lnTo>
                <a:lnTo>
                  <a:pt x="1552" y="20095"/>
                </a:lnTo>
                <a:lnTo>
                  <a:pt x="1792" y="20365"/>
                </a:lnTo>
                <a:lnTo>
                  <a:pt x="2033" y="20636"/>
                </a:lnTo>
                <a:lnTo>
                  <a:pt x="2301" y="20898"/>
                </a:lnTo>
                <a:lnTo>
                  <a:pt x="2595" y="21160"/>
                </a:lnTo>
                <a:lnTo>
                  <a:pt x="2889" y="21415"/>
                </a:lnTo>
                <a:lnTo>
                  <a:pt x="3210" y="21678"/>
                </a:lnTo>
                <a:lnTo>
                  <a:pt x="3531" y="21932"/>
                </a:lnTo>
                <a:lnTo>
                  <a:pt x="3879" y="22180"/>
                </a:lnTo>
                <a:lnTo>
                  <a:pt x="4227" y="22434"/>
                </a:lnTo>
                <a:lnTo>
                  <a:pt x="4601" y="22681"/>
                </a:lnTo>
                <a:lnTo>
                  <a:pt x="4976" y="22921"/>
                </a:lnTo>
                <a:lnTo>
                  <a:pt x="5377" y="23168"/>
                </a:lnTo>
                <a:lnTo>
                  <a:pt x="5778" y="23407"/>
                </a:lnTo>
                <a:lnTo>
                  <a:pt x="6661" y="23878"/>
                </a:lnTo>
                <a:lnTo>
                  <a:pt x="7571" y="24341"/>
                </a:lnTo>
                <a:lnTo>
                  <a:pt x="8534" y="24797"/>
                </a:lnTo>
                <a:lnTo>
                  <a:pt x="9550" y="25237"/>
                </a:lnTo>
                <a:lnTo>
                  <a:pt x="10620" y="25669"/>
                </a:lnTo>
                <a:lnTo>
                  <a:pt x="11744" y="26086"/>
                </a:lnTo>
                <a:lnTo>
                  <a:pt x="12894" y="26495"/>
                </a:lnTo>
                <a:lnTo>
                  <a:pt x="14098" y="26889"/>
                </a:lnTo>
                <a:lnTo>
                  <a:pt x="15355" y="27275"/>
                </a:lnTo>
                <a:lnTo>
                  <a:pt x="16639" y="27653"/>
                </a:lnTo>
                <a:lnTo>
                  <a:pt x="17977" y="28008"/>
                </a:lnTo>
                <a:lnTo>
                  <a:pt x="19341" y="28363"/>
                </a:lnTo>
                <a:lnTo>
                  <a:pt x="20759" y="28695"/>
                </a:lnTo>
                <a:lnTo>
                  <a:pt x="22203" y="29019"/>
                </a:lnTo>
                <a:lnTo>
                  <a:pt x="23674" y="29336"/>
                </a:lnTo>
                <a:lnTo>
                  <a:pt x="25199" y="29637"/>
                </a:lnTo>
                <a:lnTo>
                  <a:pt x="26724" y="29923"/>
                </a:lnTo>
                <a:lnTo>
                  <a:pt x="28302" y="30193"/>
                </a:lnTo>
                <a:lnTo>
                  <a:pt x="29907" y="30448"/>
                </a:lnTo>
                <a:lnTo>
                  <a:pt x="31539" y="30695"/>
                </a:lnTo>
                <a:lnTo>
                  <a:pt x="33198" y="30926"/>
                </a:lnTo>
                <a:lnTo>
                  <a:pt x="34883" y="31142"/>
                </a:lnTo>
                <a:lnTo>
                  <a:pt x="36595" y="31351"/>
                </a:lnTo>
                <a:lnTo>
                  <a:pt x="38334" y="31536"/>
                </a:lnTo>
                <a:lnTo>
                  <a:pt x="40073" y="31714"/>
                </a:lnTo>
                <a:lnTo>
                  <a:pt x="41865" y="31868"/>
                </a:lnTo>
                <a:lnTo>
                  <a:pt x="43657" y="32015"/>
                </a:lnTo>
                <a:lnTo>
                  <a:pt x="45449" y="32138"/>
                </a:lnTo>
                <a:lnTo>
                  <a:pt x="47268" y="32254"/>
                </a:lnTo>
                <a:lnTo>
                  <a:pt x="49114" y="32354"/>
                </a:lnTo>
                <a:lnTo>
                  <a:pt x="50960" y="32432"/>
                </a:lnTo>
                <a:lnTo>
                  <a:pt x="52833" y="32501"/>
                </a:lnTo>
                <a:lnTo>
                  <a:pt x="54705" y="32547"/>
                </a:lnTo>
                <a:lnTo>
                  <a:pt x="56578" y="32586"/>
                </a:lnTo>
                <a:lnTo>
                  <a:pt x="58477" y="32601"/>
                </a:lnTo>
                <a:lnTo>
                  <a:pt x="60349" y="32601"/>
                </a:lnTo>
                <a:lnTo>
                  <a:pt x="62249" y="32586"/>
                </a:lnTo>
                <a:lnTo>
                  <a:pt x="64148" y="32547"/>
                </a:lnTo>
                <a:lnTo>
                  <a:pt x="66047" y="32501"/>
                </a:lnTo>
                <a:lnTo>
                  <a:pt x="67973" y="32432"/>
                </a:lnTo>
                <a:lnTo>
                  <a:pt x="69873" y="32339"/>
                </a:lnTo>
                <a:lnTo>
                  <a:pt x="71772" y="32239"/>
                </a:lnTo>
                <a:lnTo>
                  <a:pt x="73671" y="32115"/>
                </a:lnTo>
                <a:lnTo>
                  <a:pt x="75544" y="31976"/>
                </a:lnTo>
                <a:lnTo>
                  <a:pt x="77443" y="31814"/>
                </a:lnTo>
                <a:lnTo>
                  <a:pt x="78379" y="31729"/>
                </a:lnTo>
                <a:lnTo>
                  <a:pt x="79316" y="31636"/>
                </a:lnTo>
                <a:lnTo>
                  <a:pt x="80252" y="31536"/>
                </a:lnTo>
                <a:lnTo>
                  <a:pt x="81188" y="31436"/>
                </a:lnTo>
                <a:lnTo>
                  <a:pt x="82098" y="31335"/>
                </a:lnTo>
                <a:lnTo>
                  <a:pt x="83034" y="31220"/>
                </a:lnTo>
                <a:lnTo>
                  <a:pt x="83970" y="31104"/>
                </a:lnTo>
                <a:lnTo>
                  <a:pt x="84880" y="30988"/>
                </a:lnTo>
                <a:lnTo>
                  <a:pt x="85228" y="30934"/>
                </a:lnTo>
                <a:lnTo>
                  <a:pt x="85549" y="30872"/>
                </a:lnTo>
                <a:lnTo>
                  <a:pt x="85816" y="30810"/>
                </a:lnTo>
                <a:lnTo>
                  <a:pt x="86057" y="30733"/>
                </a:lnTo>
                <a:lnTo>
                  <a:pt x="86271" y="30664"/>
                </a:lnTo>
                <a:lnTo>
                  <a:pt x="86431" y="30579"/>
                </a:lnTo>
                <a:lnTo>
                  <a:pt x="86565" y="30494"/>
                </a:lnTo>
                <a:lnTo>
                  <a:pt x="86672" y="30409"/>
                </a:lnTo>
                <a:lnTo>
                  <a:pt x="86752" y="30316"/>
                </a:lnTo>
                <a:lnTo>
                  <a:pt x="86779" y="30224"/>
                </a:lnTo>
                <a:lnTo>
                  <a:pt x="86779" y="30131"/>
                </a:lnTo>
                <a:lnTo>
                  <a:pt x="86779" y="30038"/>
                </a:lnTo>
                <a:lnTo>
                  <a:pt x="86726" y="29946"/>
                </a:lnTo>
                <a:lnTo>
                  <a:pt x="86645" y="29853"/>
                </a:lnTo>
                <a:lnTo>
                  <a:pt x="86565" y="29760"/>
                </a:lnTo>
                <a:lnTo>
                  <a:pt x="86431" y="29668"/>
                </a:lnTo>
                <a:lnTo>
                  <a:pt x="86271" y="29583"/>
                </a:lnTo>
                <a:lnTo>
                  <a:pt x="86110" y="29498"/>
                </a:lnTo>
                <a:lnTo>
                  <a:pt x="85923" y="29413"/>
                </a:lnTo>
                <a:lnTo>
                  <a:pt x="85709" y="29344"/>
                </a:lnTo>
                <a:lnTo>
                  <a:pt x="85468" y="29266"/>
                </a:lnTo>
                <a:lnTo>
                  <a:pt x="85228" y="29205"/>
                </a:lnTo>
                <a:lnTo>
                  <a:pt x="84960" y="29143"/>
                </a:lnTo>
                <a:lnTo>
                  <a:pt x="84693" y="29089"/>
                </a:lnTo>
                <a:lnTo>
                  <a:pt x="84372" y="29043"/>
                </a:lnTo>
                <a:lnTo>
                  <a:pt x="84077" y="29004"/>
                </a:lnTo>
                <a:lnTo>
                  <a:pt x="83756" y="28981"/>
                </a:lnTo>
                <a:lnTo>
                  <a:pt x="83408" y="28958"/>
                </a:lnTo>
                <a:lnTo>
                  <a:pt x="83061" y="28950"/>
                </a:lnTo>
                <a:lnTo>
                  <a:pt x="82713" y="28950"/>
                </a:lnTo>
                <a:lnTo>
                  <a:pt x="82338" y="28965"/>
                </a:lnTo>
                <a:lnTo>
                  <a:pt x="81964" y="28988"/>
                </a:lnTo>
                <a:lnTo>
                  <a:pt x="80386" y="29104"/>
                </a:lnTo>
                <a:lnTo>
                  <a:pt x="78807" y="29205"/>
                </a:lnTo>
                <a:lnTo>
                  <a:pt x="77202" y="29297"/>
                </a:lnTo>
                <a:lnTo>
                  <a:pt x="75624" y="29382"/>
                </a:lnTo>
                <a:lnTo>
                  <a:pt x="74019" y="29452"/>
                </a:lnTo>
                <a:lnTo>
                  <a:pt x="72387" y="29513"/>
                </a:lnTo>
                <a:lnTo>
                  <a:pt x="70782" y="29560"/>
                </a:lnTo>
                <a:lnTo>
                  <a:pt x="69150" y="29598"/>
                </a:lnTo>
                <a:lnTo>
                  <a:pt x="67545" y="29622"/>
                </a:lnTo>
                <a:lnTo>
                  <a:pt x="65914" y="29637"/>
                </a:lnTo>
                <a:lnTo>
                  <a:pt x="64309" y="29637"/>
                </a:lnTo>
                <a:lnTo>
                  <a:pt x="62677" y="29629"/>
                </a:lnTo>
                <a:lnTo>
                  <a:pt x="61072" y="29614"/>
                </a:lnTo>
                <a:lnTo>
                  <a:pt x="59467" y="29583"/>
                </a:lnTo>
                <a:lnTo>
                  <a:pt x="57862" y="29544"/>
                </a:lnTo>
                <a:lnTo>
                  <a:pt x="56257" y="29490"/>
                </a:lnTo>
                <a:lnTo>
                  <a:pt x="54678" y="29429"/>
                </a:lnTo>
                <a:lnTo>
                  <a:pt x="53100" y="29351"/>
                </a:lnTo>
                <a:lnTo>
                  <a:pt x="51522" y="29266"/>
                </a:lnTo>
                <a:lnTo>
                  <a:pt x="49970" y="29174"/>
                </a:lnTo>
                <a:lnTo>
                  <a:pt x="48419" y="29066"/>
                </a:lnTo>
                <a:lnTo>
                  <a:pt x="46894" y="28950"/>
                </a:lnTo>
                <a:lnTo>
                  <a:pt x="45396" y="28819"/>
                </a:lnTo>
                <a:lnTo>
                  <a:pt x="43898" y="28680"/>
                </a:lnTo>
                <a:lnTo>
                  <a:pt x="42427" y="28533"/>
                </a:lnTo>
                <a:lnTo>
                  <a:pt x="40955" y="28371"/>
                </a:lnTo>
                <a:lnTo>
                  <a:pt x="39537" y="28201"/>
                </a:lnTo>
                <a:lnTo>
                  <a:pt x="38120" y="28016"/>
                </a:lnTo>
                <a:lnTo>
                  <a:pt x="36729" y="27830"/>
                </a:lnTo>
                <a:lnTo>
                  <a:pt x="35364" y="27622"/>
                </a:lnTo>
                <a:lnTo>
                  <a:pt x="34027" y="27414"/>
                </a:lnTo>
                <a:lnTo>
                  <a:pt x="32716" y="27190"/>
                </a:lnTo>
                <a:lnTo>
                  <a:pt x="31432" y="26958"/>
                </a:lnTo>
                <a:lnTo>
                  <a:pt x="30175" y="26711"/>
                </a:lnTo>
                <a:lnTo>
                  <a:pt x="28944" y="26456"/>
                </a:lnTo>
                <a:lnTo>
                  <a:pt x="27740" y="26194"/>
                </a:lnTo>
                <a:lnTo>
                  <a:pt x="26590" y="25916"/>
                </a:lnTo>
                <a:lnTo>
                  <a:pt x="25467" y="25630"/>
                </a:lnTo>
                <a:lnTo>
                  <a:pt x="24370" y="25337"/>
                </a:lnTo>
                <a:lnTo>
                  <a:pt x="23327" y="25028"/>
                </a:lnTo>
                <a:lnTo>
                  <a:pt x="22310" y="24712"/>
                </a:lnTo>
                <a:lnTo>
                  <a:pt x="21320" y="24387"/>
                </a:lnTo>
                <a:lnTo>
                  <a:pt x="20384" y="24055"/>
                </a:lnTo>
                <a:lnTo>
                  <a:pt x="19501" y="23708"/>
                </a:lnTo>
                <a:lnTo>
                  <a:pt x="18645" y="23353"/>
                </a:lnTo>
                <a:lnTo>
                  <a:pt x="17843" y="22990"/>
                </a:lnTo>
                <a:lnTo>
                  <a:pt x="17094" y="22612"/>
                </a:lnTo>
                <a:lnTo>
                  <a:pt x="16371" y="22226"/>
                </a:lnTo>
                <a:lnTo>
                  <a:pt x="15703" y="21832"/>
                </a:lnTo>
                <a:lnTo>
                  <a:pt x="15087" y="21423"/>
                </a:lnTo>
                <a:lnTo>
                  <a:pt x="14526" y="21014"/>
                </a:lnTo>
                <a:lnTo>
                  <a:pt x="14017" y="20589"/>
                </a:lnTo>
                <a:lnTo>
                  <a:pt x="13563" y="20149"/>
                </a:lnTo>
                <a:lnTo>
                  <a:pt x="13161" y="19709"/>
                </a:lnTo>
                <a:lnTo>
                  <a:pt x="12814" y="19254"/>
                </a:lnTo>
                <a:lnTo>
                  <a:pt x="12519" y="18790"/>
                </a:lnTo>
                <a:lnTo>
                  <a:pt x="12279" y="18320"/>
                </a:lnTo>
                <a:lnTo>
                  <a:pt x="12118" y="17833"/>
                </a:lnTo>
                <a:lnTo>
                  <a:pt x="12011" y="17347"/>
                </a:lnTo>
                <a:lnTo>
                  <a:pt x="11958" y="16845"/>
                </a:lnTo>
                <a:lnTo>
                  <a:pt x="11958" y="16336"/>
                </a:lnTo>
                <a:lnTo>
                  <a:pt x="12038" y="15811"/>
                </a:lnTo>
                <a:lnTo>
                  <a:pt x="12172" y="15286"/>
                </a:lnTo>
                <a:lnTo>
                  <a:pt x="12386" y="14745"/>
                </a:lnTo>
                <a:lnTo>
                  <a:pt x="12519" y="14436"/>
                </a:lnTo>
                <a:lnTo>
                  <a:pt x="12707" y="14128"/>
                </a:lnTo>
                <a:lnTo>
                  <a:pt x="12867" y="13834"/>
                </a:lnTo>
                <a:lnTo>
                  <a:pt x="13081" y="13533"/>
                </a:lnTo>
                <a:lnTo>
                  <a:pt x="13268" y="13248"/>
                </a:lnTo>
                <a:lnTo>
                  <a:pt x="13509" y="12962"/>
                </a:lnTo>
                <a:lnTo>
                  <a:pt x="13750" y="12684"/>
                </a:lnTo>
                <a:lnTo>
                  <a:pt x="14017" y="12414"/>
                </a:lnTo>
                <a:lnTo>
                  <a:pt x="14285" y="12144"/>
                </a:lnTo>
                <a:lnTo>
                  <a:pt x="14552" y="11881"/>
                </a:lnTo>
                <a:lnTo>
                  <a:pt x="14873" y="11619"/>
                </a:lnTo>
                <a:lnTo>
                  <a:pt x="15168" y="11364"/>
                </a:lnTo>
                <a:lnTo>
                  <a:pt x="15515" y="11117"/>
                </a:lnTo>
                <a:lnTo>
                  <a:pt x="15863" y="10870"/>
                </a:lnTo>
                <a:lnTo>
                  <a:pt x="16211" y="10631"/>
                </a:lnTo>
                <a:lnTo>
                  <a:pt x="16585" y="10399"/>
                </a:lnTo>
                <a:lnTo>
                  <a:pt x="16960" y="10167"/>
                </a:lnTo>
                <a:lnTo>
                  <a:pt x="17361" y="9943"/>
                </a:lnTo>
                <a:lnTo>
                  <a:pt x="17762" y="9727"/>
                </a:lnTo>
                <a:lnTo>
                  <a:pt x="18191" y="9511"/>
                </a:lnTo>
                <a:lnTo>
                  <a:pt x="18619" y="9303"/>
                </a:lnTo>
                <a:lnTo>
                  <a:pt x="19073" y="9094"/>
                </a:lnTo>
                <a:lnTo>
                  <a:pt x="19528" y="8894"/>
                </a:lnTo>
                <a:lnTo>
                  <a:pt x="20010" y="8693"/>
                </a:lnTo>
                <a:lnTo>
                  <a:pt x="20491" y="8500"/>
                </a:lnTo>
                <a:lnTo>
                  <a:pt x="20999" y="8315"/>
                </a:lnTo>
                <a:lnTo>
                  <a:pt x="21508" y="8129"/>
                </a:lnTo>
                <a:lnTo>
                  <a:pt x="22016" y="7952"/>
                </a:lnTo>
                <a:lnTo>
                  <a:pt x="22551" y="7774"/>
                </a:lnTo>
                <a:lnTo>
                  <a:pt x="23086" y="7604"/>
                </a:lnTo>
                <a:lnTo>
                  <a:pt x="23648" y="7442"/>
                </a:lnTo>
                <a:lnTo>
                  <a:pt x="24209" y="7280"/>
                </a:lnTo>
                <a:lnTo>
                  <a:pt x="24798" y="7118"/>
                </a:lnTo>
                <a:lnTo>
                  <a:pt x="25360" y="6964"/>
                </a:lnTo>
                <a:lnTo>
                  <a:pt x="25975" y="6817"/>
                </a:lnTo>
                <a:lnTo>
                  <a:pt x="26563" y="6670"/>
                </a:lnTo>
                <a:lnTo>
                  <a:pt x="27179" y="6531"/>
                </a:lnTo>
                <a:lnTo>
                  <a:pt x="27821" y="6392"/>
                </a:lnTo>
                <a:lnTo>
                  <a:pt x="28463" y="6261"/>
                </a:lnTo>
                <a:lnTo>
                  <a:pt x="29105" y="6130"/>
                </a:lnTo>
                <a:lnTo>
                  <a:pt x="29747" y="6006"/>
                </a:lnTo>
                <a:lnTo>
                  <a:pt x="30416" y="5883"/>
                </a:lnTo>
                <a:lnTo>
                  <a:pt x="31753" y="5651"/>
                </a:lnTo>
                <a:lnTo>
                  <a:pt x="33144" y="5435"/>
                </a:lnTo>
                <a:lnTo>
                  <a:pt x="34562" y="5234"/>
                </a:lnTo>
                <a:lnTo>
                  <a:pt x="36006" y="5041"/>
                </a:lnTo>
                <a:lnTo>
                  <a:pt x="37478" y="4872"/>
                </a:lnTo>
                <a:lnTo>
                  <a:pt x="39002" y="4709"/>
                </a:lnTo>
                <a:lnTo>
                  <a:pt x="40527" y="4563"/>
                </a:lnTo>
                <a:lnTo>
                  <a:pt x="42079" y="4431"/>
                </a:lnTo>
                <a:lnTo>
                  <a:pt x="43684" y="4308"/>
                </a:lnTo>
                <a:lnTo>
                  <a:pt x="45289" y="4208"/>
                </a:lnTo>
                <a:lnTo>
                  <a:pt x="46894" y="4107"/>
                </a:lnTo>
                <a:lnTo>
                  <a:pt x="48552" y="4030"/>
                </a:lnTo>
                <a:lnTo>
                  <a:pt x="50211" y="3953"/>
                </a:lnTo>
                <a:lnTo>
                  <a:pt x="51896" y="3899"/>
                </a:lnTo>
                <a:lnTo>
                  <a:pt x="53582" y="3845"/>
                </a:lnTo>
                <a:lnTo>
                  <a:pt x="55294" y="3814"/>
                </a:lnTo>
                <a:lnTo>
                  <a:pt x="57032" y="3783"/>
                </a:lnTo>
                <a:lnTo>
                  <a:pt x="58771" y="3768"/>
                </a:lnTo>
                <a:lnTo>
                  <a:pt x="60510" y="3760"/>
                </a:lnTo>
                <a:lnTo>
                  <a:pt x="62249" y="3768"/>
                </a:lnTo>
                <a:lnTo>
                  <a:pt x="64014" y="3783"/>
                </a:lnTo>
                <a:lnTo>
                  <a:pt x="65780" y="3798"/>
                </a:lnTo>
                <a:lnTo>
                  <a:pt x="67545" y="3837"/>
                </a:lnTo>
                <a:lnTo>
                  <a:pt x="69338" y="3876"/>
                </a:lnTo>
                <a:lnTo>
                  <a:pt x="71103" y="3922"/>
                </a:lnTo>
                <a:lnTo>
                  <a:pt x="72869" y="3976"/>
                </a:lnTo>
                <a:lnTo>
                  <a:pt x="74661" y="4038"/>
                </a:lnTo>
                <a:lnTo>
                  <a:pt x="76427" y="4115"/>
                </a:lnTo>
                <a:lnTo>
                  <a:pt x="78192" y="4192"/>
                </a:lnTo>
                <a:lnTo>
                  <a:pt x="79958" y="4277"/>
                </a:lnTo>
                <a:lnTo>
                  <a:pt x="81696" y="4370"/>
                </a:lnTo>
                <a:lnTo>
                  <a:pt x="83435" y="4470"/>
                </a:lnTo>
                <a:lnTo>
                  <a:pt x="85174" y="4570"/>
                </a:lnTo>
                <a:lnTo>
                  <a:pt x="86886" y="4679"/>
                </a:lnTo>
                <a:lnTo>
                  <a:pt x="88598" y="4794"/>
                </a:lnTo>
                <a:lnTo>
                  <a:pt x="90310" y="4918"/>
                </a:lnTo>
                <a:lnTo>
                  <a:pt x="91995" y="5041"/>
                </a:lnTo>
                <a:lnTo>
                  <a:pt x="93654" y="5173"/>
                </a:lnTo>
                <a:lnTo>
                  <a:pt x="95286" y="5304"/>
                </a:lnTo>
                <a:lnTo>
                  <a:pt x="96918" y="5443"/>
                </a:lnTo>
                <a:lnTo>
                  <a:pt x="98523" y="5582"/>
                </a:lnTo>
                <a:lnTo>
                  <a:pt x="100101" y="5728"/>
                </a:lnTo>
                <a:lnTo>
                  <a:pt x="101652" y="5875"/>
                </a:lnTo>
                <a:lnTo>
                  <a:pt x="102214" y="5921"/>
                </a:lnTo>
                <a:lnTo>
                  <a:pt x="102749" y="5945"/>
                </a:lnTo>
                <a:lnTo>
                  <a:pt x="103257" y="5952"/>
                </a:lnTo>
                <a:lnTo>
                  <a:pt x="103766" y="5945"/>
                </a:lnTo>
                <a:lnTo>
                  <a:pt x="104247" y="5929"/>
                </a:lnTo>
                <a:lnTo>
                  <a:pt x="104729" y="5891"/>
                </a:lnTo>
                <a:lnTo>
                  <a:pt x="105183" y="5844"/>
                </a:lnTo>
                <a:lnTo>
                  <a:pt x="105611" y="5775"/>
                </a:lnTo>
                <a:lnTo>
                  <a:pt x="106013" y="5705"/>
                </a:lnTo>
                <a:lnTo>
                  <a:pt x="106387" y="5620"/>
                </a:lnTo>
                <a:lnTo>
                  <a:pt x="106735" y="5528"/>
                </a:lnTo>
                <a:lnTo>
                  <a:pt x="107083" y="5427"/>
                </a:lnTo>
                <a:lnTo>
                  <a:pt x="107377" y="5312"/>
                </a:lnTo>
                <a:lnTo>
                  <a:pt x="107645" y="5196"/>
                </a:lnTo>
                <a:lnTo>
                  <a:pt x="107885" y="5072"/>
                </a:lnTo>
                <a:lnTo>
                  <a:pt x="108099" y="4949"/>
                </a:lnTo>
                <a:lnTo>
                  <a:pt x="108260" y="4817"/>
                </a:lnTo>
                <a:lnTo>
                  <a:pt x="108394" y="4679"/>
                </a:lnTo>
                <a:lnTo>
                  <a:pt x="108501" y="4540"/>
                </a:lnTo>
                <a:lnTo>
                  <a:pt x="108554" y="4401"/>
                </a:lnTo>
                <a:lnTo>
                  <a:pt x="108581" y="4262"/>
                </a:lnTo>
                <a:lnTo>
                  <a:pt x="108581" y="4123"/>
                </a:lnTo>
                <a:lnTo>
                  <a:pt x="108527" y="3984"/>
                </a:lnTo>
                <a:lnTo>
                  <a:pt x="108420" y="3845"/>
                </a:lnTo>
                <a:lnTo>
                  <a:pt x="108287" y="3714"/>
                </a:lnTo>
                <a:lnTo>
                  <a:pt x="108099" y="3590"/>
                </a:lnTo>
                <a:lnTo>
                  <a:pt x="107859" y="3466"/>
                </a:lnTo>
                <a:lnTo>
                  <a:pt x="107564" y="3343"/>
                </a:lnTo>
                <a:lnTo>
                  <a:pt x="107243" y="3235"/>
                </a:lnTo>
                <a:lnTo>
                  <a:pt x="106842" y="3135"/>
                </a:lnTo>
                <a:lnTo>
                  <a:pt x="106414" y="3034"/>
                </a:lnTo>
                <a:lnTo>
                  <a:pt x="105933" y="2949"/>
                </a:lnTo>
                <a:lnTo>
                  <a:pt x="104033" y="2671"/>
                </a:lnTo>
                <a:lnTo>
                  <a:pt x="102134" y="2409"/>
                </a:lnTo>
                <a:lnTo>
                  <a:pt x="100181" y="2154"/>
                </a:lnTo>
                <a:lnTo>
                  <a:pt x="98228" y="1915"/>
                </a:lnTo>
                <a:lnTo>
                  <a:pt x="96222" y="1691"/>
                </a:lnTo>
                <a:lnTo>
                  <a:pt x="94189" y="1482"/>
                </a:lnTo>
                <a:lnTo>
                  <a:pt x="92156" y="1282"/>
                </a:lnTo>
                <a:lnTo>
                  <a:pt x="90096" y="1096"/>
                </a:lnTo>
                <a:lnTo>
                  <a:pt x="88010" y="927"/>
                </a:lnTo>
                <a:lnTo>
                  <a:pt x="85923" y="772"/>
                </a:lnTo>
                <a:lnTo>
                  <a:pt x="83810" y="633"/>
                </a:lnTo>
                <a:lnTo>
                  <a:pt x="81670" y="502"/>
                </a:lnTo>
                <a:lnTo>
                  <a:pt x="79530" y="386"/>
                </a:lnTo>
                <a:lnTo>
                  <a:pt x="77390" y="294"/>
                </a:lnTo>
                <a:lnTo>
                  <a:pt x="75250" y="209"/>
                </a:lnTo>
                <a:lnTo>
                  <a:pt x="73083" y="139"/>
                </a:lnTo>
                <a:lnTo>
                  <a:pt x="70916" y="77"/>
                </a:lnTo>
                <a:lnTo>
                  <a:pt x="68749" y="39"/>
                </a:lnTo>
                <a:lnTo>
                  <a:pt x="66609" y="16"/>
                </a:lnTo>
                <a:lnTo>
                  <a:pt x="6444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7"/>
          <p:cNvSpPr/>
          <p:nvPr/>
        </p:nvSpPr>
        <p:spPr>
          <a:xfrm flipH="1" rot="10800000">
            <a:off x="8071191" y="150022"/>
            <a:ext cx="552284" cy="386486"/>
          </a:xfrm>
          <a:custGeom>
            <a:rect b="b" l="l" r="r" t="t"/>
            <a:pathLst>
              <a:path extrusionOk="0" h="29908" w="131106">
                <a:moveTo>
                  <a:pt x="4067" y="1"/>
                </a:moveTo>
                <a:lnTo>
                  <a:pt x="3719" y="8"/>
                </a:lnTo>
                <a:lnTo>
                  <a:pt x="3372" y="31"/>
                </a:lnTo>
                <a:lnTo>
                  <a:pt x="3024" y="62"/>
                </a:lnTo>
                <a:lnTo>
                  <a:pt x="2676" y="101"/>
                </a:lnTo>
                <a:lnTo>
                  <a:pt x="2355" y="155"/>
                </a:lnTo>
                <a:lnTo>
                  <a:pt x="2061" y="209"/>
                </a:lnTo>
                <a:lnTo>
                  <a:pt x="1767" y="278"/>
                </a:lnTo>
                <a:lnTo>
                  <a:pt x="1499" y="348"/>
                </a:lnTo>
                <a:lnTo>
                  <a:pt x="1232" y="425"/>
                </a:lnTo>
                <a:lnTo>
                  <a:pt x="991" y="510"/>
                </a:lnTo>
                <a:lnTo>
                  <a:pt x="777" y="595"/>
                </a:lnTo>
                <a:lnTo>
                  <a:pt x="563" y="688"/>
                </a:lnTo>
                <a:lnTo>
                  <a:pt x="402" y="780"/>
                </a:lnTo>
                <a:lnTo>
                  <a:pt x="268" y="881"/>
                </a:lnTo>
                <a:lnTo>
                  <a:pt x="135" y="981"/>
                </a:lnTo>
                <a:lnTo>
                  <a:pt x="54" y="1081"/>
                </a:lnTo>
                <a:lnTo>
                  <a:pt x="1" y="1189"/>
                </a:lnTo>
                <a:lnTo>
                  <a:pt x="1" y="1290"/>
                </a:lnTo>
                <a:lnTo>
                  <a:pt x="1" y="1398"/>
                </a:lnTo>
                <a:lnTo>
                  <a:pt x="54" y="1498"/>
                </a:lnTo>
                <a:lnTo>
                  <a:pt x="161" y="1599"/>
                </a:lnTo>
                <a:lnTo>
                  <a:pt x="268" y="1699"/>
                </a:lnTo>
                <a:lnTo>
                  <a:pt x="456" y="1792"/>
                </a:lnTo>
                <a:lnTo>
                  <a:pt x="670" y="1884"/>
                </a:lnTo>
                <a:lnTo>
                  <a:pt x="937" y="1977"/>
                </a:lnTo>
                <a:lnTo>
                  <a:pt x="1258" y="2062"/>
                </a:lnTo>
                <a:lnTo>
                  <a:pt x="5003" y="2973"/>
                </a:lnTo>
                <a:lnTo>
                  <a:pt x="8748" y="3884"/>
                </a:lnTo>
                <a:lnTo>
                  <a:pt x="12547" y="4787"/>
                </a:lnTo>
                <a:lnTo>
                  <a:pt x="16346" y="5682"/>
                </a:lnTo>
                <a:lnTo>
                  <a:pt x="20144" y="6578"/>
                </a:lnTo>
                <a:lnTo>
                  <a:pt x="23970" y="7473"/>
                </a:lnTo>
                <a:lnTo>
                  <a:pt x="27822" y="8361"/>
                </a:lnTo>
                <a:lnTo>
                  <a:pt x="31674" y="9241"/>
                </a:lnTo>
                <a:lnTo>
                  <a:pt x="35553" y="10121"/>
                </a:lnTo>
                <a:lnTo>
                  <a:pt x="39431" y="11001"/>
                </a:lnTo>
                <a:lnTo>
                  <a:pt x="47216" y="12746"/>
                </a:lnTo>
                <a:lnTo>
                  <a:pt x="55054" y="14483"/>
                </a:lnTo>
                <a:lnTo>
                  <a:pt x="62892" y="16205"/>
                </a:lnTo>
                <a:lnTo>
                  <a:pt x="70783" y="17918"/>
                </a:lnTo>
                <a:lnTo>
                  <a:pt x="78701" y="19625"/>
                </a:lnTo>
                <a:lnTo>
                  <a:pt x="86619" y="21323"/>
                </a:lnTo>
                <a:lnTo>
                  <a:pt x="94538" y="23014"/>
                </a:lnTo>
                <a:lnTo>
                  <a:pt x="110401" y="26387"/>
                </a:lnTo>
                <a:lnTo>
                  <a:pt x="126210" y="29753"/>
                </a:lnTo>
                <a:lnTo>
                  <a:pt x="126478" y="29799"/>
                </a:lnTo>
                <a:lnTo>
                  <a:pt x="126745" y="29846"/>
                </a:lnTo>
                <a:lnTo>
                  <a:pt x="127040" y="29877"/>
                </a:lnTo>
                <a:lnTo>
                  <a:pt x="127334" y="29892"/>
                </a:lnTo>
                <a:lnTo>
                  <a:pt x="127601" y="29900"/>
                </a:lnTo>
                <a:lnTo>
                  <a:pt x="127896" y="29907"/>
                </a:lnTo>
                <a:lnTo>
                  <a:pt x="128163" y="29892"/>
                </a:lnTo>
                <a:lnTo>
                  <a:pt x="128431" y="29877"/>
                </a:lnTo>
                <a:lnTo>
                  <a:pt x="128698" y="29853"/>
                </a:lnTo>
                <a:lnTo>
                  <a:pt x="128966" y="29823"/>
                </a:lnTo>
                <a:lnTo>
                  <a:pt x="129206" y="29784"/>
                </a:lnTo>
                <a:lnTo>
                  <a:pt x="129474" y="29738"/>
                </a:lnTo>
                <a:lnTo>
                  <a:pt x="129688" y="29684"/>
                </a:lnTo>
                <a:lnTo>
                  <a:pt x="129902" y="29630"/>
                </a:lnTo>
                <a:lnTo>
                  <a:pt x="130116" y="29568"/>
                </a:lnTo>
                <a:lnTo>
                  <a:pt x="130303" y="29506"/>
                </a:lnTo>
                <a:lnTo>
                  <a:pt x="130464" y="29437"/>
                </a:lnTo>
                <a:lnTo>
                  <a:pt x="130624" y="29367"/>
                </a:lnTo>
                <a:lnTo>
                  <a:pt x="130758" y="29290"/>
                </a:lnTo>
                <a:lnTo>
                  <a:pt x="130865" y="29213"/>
                </a:lnTo>
                <a:lnTo>
                  <a:pt x="130972" y="29135"/>
                </a:lnTo>
                <a:lnTo>
                  <a:pt x="131025" y="29051"/>
                </a:lnTo>
                <a:lnTo>
                  <a:pt x="131079" y="28973"/>
                </a:lnTo>
                <a:lnTo>
                  <a:pt x="131106" y="28888"/>
                </a:lnTo>
                <a:lnTo>
                  <a:pt x="131079" y="28811"/>
                </a:lnTo>
                <a:lnTo>
                  <a:pt x="131052" y="28726"/>
                </a:lnTo>
                <a:lnTo>
                  <a:pt x="130972" y="28649"/>
                </a:lnTo>
                <a:lnTo>
                  <a:pt x="130865" y="28572"/>
                </a:lnTo>
                <a:lnTo>
                  <a:pt x="130731" y="28495"/>
                </a:lnTo>
                <a:lnTo>
                  <a:pt x="130544" y="28425"/>
                </a:lnTo>
                <a:lnTo>
                  <a:pt x="130357" y="28356"/>
                </a:lnTo>
                <a:lnTo>
                  <a:pt x="130089" y="28294"/>
                </a:lnTo>
                <a:lnTo>
                  <a:pt x="114895" y="24704"/>
                </a:lnTo>
                <a:lnTo>
                  <a:pt x="99674" y="21099"/>
                </a:lnTo>
                <a:lnTo>
                  <a:pt x="92023" y="19300"/>
                </a:lnTo>
                <a:lnTo>
                  <a:pt x="84372" y="17509"/>
                </a:lnTo>
                <a:lnTo>
                  <a:pt x="76695" y="15718"/>
                </a:lnTo>
                <a:lnTo>
                  <a:pt x="68991" y="13935"/>
                </a:lnTo>
                <a:lnTo>
                  <a:pt x="61260" y="12167"/>
                </a:lnTo>
                <a:lnTo>
                  <a:pt x="53502" y="10407"/>
                </a:lnTo>
                <a:lnTo>
                  <a:pt x="45718" y="8655"/>
                </a:lnTo>
                <a:lnTo>
                  <a:pt x="41812" y="7790"/>
                </a:lnTo>
                <a:lnTo>
                  <a:pt x="37880" y="6925"/>
                </a:lnTo>
                <a:lnTo>
                  <a:pt x="33974" y="6068"/>
                </a:lnTo>
                <a:lnTo>
                  <a:pt x="30042" y="5212"/>
                </a:lnTo>
                <a:lnTo>
                  <a:pt x="26083" y="4362"/>
                </a:lnTo>
                <a:lnTo>
                  <a:pt x="22150" y="3513"/>
                </a:lnTo>
                <a:lnTo>
                  <a:pt x="18191" y="2679"/>
                </a:lnTo>
                <a:lnTo>
                  <a:pt x="14206" y="1846"/>
                </a:lnTo>
                <a:lnTo>
                  <a:pt x="10246" y="1012"/>
                </a:lnTo>
                <a:lnTo>
                  <a:pt x="6261" y="194"/>
                </a:lnTo>
                <a:lnTo>
                  <a:pt x="5886" y="124"/>
                </a:lnTo>
                <a:lnTo>
                  <a:pt x="5538" y="78"/>
                </a:lnTo>
                <a:lnTo>
                  <a:pt x="5164" y="39"/>
                </a:lnTo>
                <a:lnTo>
                  <a:pt x="4789" y="8"/>
                </a:lnTo>
                <a:lnTo>
                  <a:pt x="444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7"/>
          <p:cNvSpPr/>
          <p:nvPr/>
        </p:nvSpPr>
        <p:spPr>
          <a:xfrm flipH="1" rot="10800000">
            <a:off x="8022625" y="76195"/>
            <a:ext cx="489627" cy="357863"/>
          </a:xfrm>
          <a:custGeom>
            <a:rect b="b" l="l" r="r" t="t"/>
            <a:pathLst>
              <a:path extrusionOk="0" h="27693" w="116232">
                <a:moveTo>
                  <a:pt x="4388" y="1"/>
                </a:moveTo>
                <a:lnTo>
                  <a:pt x="3960" y="16"/>
                </a:lnTo>
                <a:lnTo>
                  <a:pt x="3532" y="40"/>
                </a:lnTo>
                <a:lnTo>
                  <a:pt x="3130" y="86"/>
                </a:lnTo>
                <a:lnTo>
                  <a:pt x="2729" y="140"/>
                </a:lnTo>
                <a:lnTo>
                  <a:pt x="2355" y="209"/>
                </a:lnTo>
                <a:lnTo>
                  <a:pt x="2007" y="287"/>
                </a:lnTo>
                <a:lnTo>
                  <a:pt x="1686" y="371"/>
                </a:lnTo>
                <a:lnTo>
                  <a:pt x="1365" y="472"/>
                </a:lnTo>
                <a:lnTo>
                  <a:pt x="1097" y="572"/>
                </a:lnTo>
                <a:lnTo>
                  <a:pt x="830" y="688"/>
                </a:lnTo>
                <a:lnTo>
                  <a:pt x="616" y="804"/>
                </a:lnTo>
                <a:lnTo>
                  <a:pt x="428" y="927"/>
                </a:lnTo>
                <a:lnTo>
                  <a:pt x="268" y="1059"/>
                </a:lnTo>
                <a:lnTo>
                  <a:pt x="134" y="1190"/>
                </a:lnTo>
                <a:lnTo>
                  <a:pt x="54" y="1329"/>
                </a:lnTo>
                <a:lnTo>
                  <a:pt x="27" y="1468"/>
                </a:lnTo>
                <a:lnTo>
                  <a:pt x="0" y="1599"/>
                </a:lnTo>
                <a:lnTo>
                  <a:pt x="54" y="1738"/>
                </a:lnTo>
                <a:lnTo>
                  <a:pt x="134" y="1877"/>
                </a:lnTo>
                <a:lnTo>
                  <a:pt x="268" y="2016"/>
                </a:lnTo>
                <a:lnTo>
                  <a:pt x="455" y="2147"/>
                </a:lnTo>
                <a:lnTo>
                  <a:pt x="669" y="2271"/>
                </a:lnTo>
                <a:lnTo>
                  <a:pt x="963" y="2394"/>
                </a:lnTo>
                <a:lnTo>
                  <a:pt x="1311" y="2518"/>
                </a:lnTo>
                <a:lnTo>
                  <a:pt x="1686" y="2626"/>
                </a:lnTo>
                <a:lnTo>
                  <a:pt x="2141" y="2734"/>
                </a:lnTo>
                <a:lnTo>
                  <a:pt x="9176" y="4201"/>
                </a:lnTo>
                <a:lnTo>
                  <a:pt x="16158" y="5683"/>
                </a:lnTo>
                <a:lnTo>
                  <a:pt x="23113" y="7180"/>
                </a:lnTo>
                <a:lnTo>
                  <a:pt x="30015" y="8686"/>
                </a:lnTo>
                <a:lnTo>
                  <a:pt x="36916" y="10207"/>
                </a:lnTo>
                <a:lnTo>
                  <a:pt x="43764" y="11735"/>
                </a:lnTo>
                <a:lnTo>
                  <a:pt x="50586" y="13271"/>
                </a:lnTo>
                <a:lnTo>
                  <a:pt x="57381" y="14823"/>
                </a:lnTo>
                <a:lnTo>
                  <a:pt x="64148" y="16375"/>
                </a:lnTo>
                <a:lnTo>
                  <a:pt x="70916" y="17942"/>
                </a:lnTo>
                <a:lnTo>
                  <a:pt x="77631" y="19517"/>
                </a:lnTo>
                <a:lnTo>
                  <a:pt x="84345" y="21099"/>
                </a:lnTo>
                <a:lnTo>
                  <a:pt x="91060" y="22682"/>
                </a:lnTo>
                <a:lnTo>
                  <a:pt x="97747" y="24272"/>
                </a:lnTo>
                <a:lnTo>
                  <a:pt x="104408" y="25870"/>
                </a:lnTo>
                <a:lnTo>
                  <a:pt x="111069" y="27476"/>
                </a:lnTo>
                <a:lnTo>
                  <a:pt x="111336" y="27530"/>
                </a:lnTo>
                <a:lnTo>
                  <a:pt x="111631" y="27584"/>
                </a:lnTo>
                <a:lnTo>
                  <a:pt x="111925" y="27623"/>
                </a:lnTo>
                <a:lnTo>
                  <a:pt x="112193" y="27654"/>
                </a:lnTo>
                <a:lnTo>
                  <a:pt x="112487" y="27669"/>
                </a:lnTo>
                <a:lnTo>
                  <a:pt x="112781" y="27684"/>
                </a:lnTo>
                <a:lnTo>
                  <a:pt x="113075" y="27692"/>
                </a:lnTo>
                <a:lnTo>
                  <a:pt x="113343" y="27684"/>
                </a:lnTo>
                <a:lnTo>
                  <a:pt x="113637" y="27669"/>
                </a:lnTo>
                <a:lnTo>
                  <a:pt x="113905" y="27654"/>
                </a:lnTo>
                <a:lnTo>
                  <a:pt x="114172" y="27630"/>
                </a:lnTo>
                <a:lnTo>
                  <a:pt x="114440" y="27600"/>
                </a:lnTo>
                <a:lnTo>
                  <a:pt x="114680" y="27561"/>
                </a:lnTo>
                <a:lnTo>
                  <a:pt x="114894" y="27515"/>
                </a:lnTo>
                <a:lnTo>
                  <a:pt x="115135" y="27468"/>
                </a:lnTo>
                <a:lnTo>
                  <a:pt x="115322" y="27414"/>
                </a:lnTo>
                <a:lnTo>
                  <a:pt x="115510" y="27353"/>
                </a:lnTo>
                <a:lnTo>
                  <a:pt x="115697" y="27291"/>
                </a:lnTo>
                <a:lnTo>
                  <a:pt x="115831" y="27229"/>
                </a:lnTo>
                <a:lnTo>
                  <a:pt x="115964" y="27160"/>
                </a:lnTo>
                <a:lnTo>
                  <a:pt x="116071" y="27090"/>
                </a:lnTo>
                <a:lnTo>
                  <a:pt x="116152" y="27021"/>
                </a:lnTo>
                <a:lnTo>
                  <a:pt x="116205" y="26943"/>
                </a:lnTo>
                <a:lnTo>
                  <a:pt x="116232" y="26866"/>
                </a:lnTo>
                <a:lnTo>
                  <a:pt x="116232" y="26789"/>
                </a:lnTo>
                <a:lnTo>
                  <a:pt x="116205" y="26712"/>
                </a:lnTo>
                <a:lnTo>
                  <a:pt x="116125" y="26635"/>
                </a:lnTo>
                <a:lnTo>
                  <a:pt x="116045" y="26557"/>
                </a:lnTo>
                <a:lnTo>
                  <a:pt x="115911" y="26480"/>
                </a:lnTo>
                <a:lnTo>
                  <a:pt x="115724" y="26403"/>
                </a:lnTo>
                <a:lnTo>
                  <a:pt x="115536" y="26333"/>
                </a:lnTo>
                <a:lnTo>
                  <a:pt x="115269" y="26256"/>
                </a:lnTo>
                <a:lnTo>
                  <a:pt x="112059" y="25399"/>
                </a:lnTo>
                <a:lnTo>
                  <a:pt x="108795" y="24535"/>
                </a:lnTo>
                <a:lnTo>
                  <a:pt x="105558" y="23686"/>
                </a:lnTo>
                <a:lnTo>
                  <a:pt x="102295" y="22836"/>
                </a:lnTo>
                <a:lnTo>
                  <a:pt x="99004" y="21987"/>
                </a:lnTo>
                <a:lnTo>
                  <a:pt x="95714" y="21146"/>
                </a:lnTo>
                <a:lnTo>
                  <a:pt x="92424" y="20304"/>
                </a:lnTo>
                <a:lnTo>
                  <a:pt x="89107" y="19471"/>
                </a:lnTo>
                <a:lnTo>
                  <a:pt x="82446" y="17811"/>
                </a:lnTo>
                <a:lnTo>
                  <a:pt x="75758" y="16159"/>
                </a:lnTo>
                <a:lnTo>
                  <a:pt x="69017" y="14522"/>
                </a:lnTo>
                <a:lnTo>
                  <a:pt x="62276" y="12901"/>
                </a:lnTo>
                <a:lnTo>
                  <a:pt x="55454" y="11287"/>
                </a:lnTo>
                <a:lnTo>
                  <a:pt x="48633" y="9689"/>
                </a:lnTo>
                <a:lnTo>
                  <a:pt x="41785" y="8099"/>
                </a:lnTo>
                <a:lnTo>
                  <a:pt x="34883" y="6517"/>
                </a:lnTo>
                <a:lnTo>
                  <a:pt x="27982" y="4949"/>
                </a:lnTo>
                <a:lnTo>
                  <a:pt x="21053" y="3382"/>
                </a:lnTo>
                <a:lnTo>
                  <a:pt x="14098" y="1823"/>
                </a:lnTo>
                <a:lnTo>
                  <a:pt x="7143" y="271"/>
                </a:lnTo>
                <a:lnTo>
                  <a:pt x="6661" y="178"/>
                </a:lnTo>
                <a:lnTo>
                  <a:pt x="6207" y="109"/>
                </a:lnTo>
                <a:lnTo>
                  <a:pt x="5725" y="55"/>
                </a:lnTo>
                <a:lnTo>
                  <a:pt x="5270" y="16"/>
                </a:lnTo>
                <a:lnTo>
                  <a:pt x="481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7"/>
          <p:cNvSpPr/>
          <p:nvPr/>
        </p:nvSpPr>
        <p:spPr>
          <a:xfrm rot="10800000">
            <a:off x="372571" y="1903223"/>
            <a:ext cx="347426" cy="252593"/>
          </a:xfrm>
          <a:custGeom>
            <a:rect b="b" l="l" r="r" t="t"/>
            <a:pathLst>
              <a:path extrusionOk="0" h="30974" w="77942">
                <a:moveTo>
                  <a:pt x="50492" y="1"/>
                </a:moveTo>
                <a:lnTo>
                  <a:pt x="49991" y="12"/>
                </a:lnTo>
                <a:lnTo>
                  <a:pt x="49515" y="46"/>
                </a:lnTo>
                <a:lnTo>
                  <a:pt x="49038" y="92"/>
                </a:lnTo>
                <a:lnTo>
                  <a:pt x="48585" y="149"/>
                </a:lnTo>
                <a:lnTo>
                  <a:pt x="48133" y="240"/>
                </a:lnTo>
                <a:lnTo>
                  <a:pt x="47704" y="343"/>
                </a:lnTo>
                <a:lnTo>
                  <a:pt x="47299" y="457"/>
                </a:lnTo>
                <a:lnTo>
                  <a:pt x="46941" y="593"/>
                </a:lnTo>
                <a:lnTo>
                  <a:pt x="46584" y="753"/>
                </a:lnTo>
                <a:lnTo>
                  <a:pt x="46274" y="924"/>
                </a:lnTo>
                <a:lnTo>
                  <a:pt x="46012" y="1129"/>
                </a:lnTo>
                <a:lnTo>
                  <a:pt x="45893" y="1231"/>
                </a:lnTo>
                <a:lnTo>
                  <a:pt x="45774" y="1345"/>
                </a:lnTo>
                <a:lnTo>
                  <a:pt x="45678" y="1459"/>
                </a:lnTo>
                <a:lnTo>
                  <a:pt x="45607" y="1573"/>
                </a:lnTo>
                <a:lnTo>
                  <a:pt x="45512" y="1698"/>
                </a:lnTo>
                <a:lnTo>
                  <a:pt x="45464" y="1835"/>
                </a:lnTo>
                <a:lnTo>
                  <a:pt x="45011" y="3042"/>
                </a:lnTo>
                <a:lnTo>
                  <a:pt x="44582" y="4273"/>
                </a:lnTo>
                <a:lnTo>
                  <a:pt x="44225" y="5503"/>
                </a:lnTo>
                <a:lnTo>
                  <a:pt x="43891" y="6756"/>
                </a:lnTo>
                <a:lnTo>
                  <a:pt x="43605" y="8009"/>
                </a:lnTo>
                <a:lnTo>
                  <a:pt x="43367" y="9285"/>
                </a:lnTo>
                <a:lnTo>
                  <a:pt x="43153" y="10549"/>
                </a:lnTo>
                <a:lnTo>
                  <a:pt x="42962" y="11825"/>
                </a:lnTo>
                <a:lnTo>
                  <a:pt x="33502" y="11745"/>
                </a:lnTo>
                <a:lnTo>
                  <a:pt x="24067" y="11643"/>
                </a:lnTo>
                <a:lnTo>
                  <a:pt x="19349" y="11586"/>
                </a:lnTo>
                <a:lnTo>
                  <a:pt x="14631" y="11529"/>
                </a:lnTo>
                <a:lnTo>
                  <a:pt x="9913" y="11449"/>
                </a:lnTo>
                <a:lnTo>
                  <a:pt x="5195" y="11369"/>
                </a:lnTo>
                <a:lnTo>
                  <a:pt x="4576" y="11369"/>
                </a:lnTo>
                <a:lnTo>
                  <a:pt x="4266" y="11381"/>
                </a:lnTo>
                <a:lnTo>
                  <a:pt x="3980" y="11403"/>
                </a:lnTo>
                <a:lnTo>
                  <a:pt x="3694" y="11438"/>
                </a:lnTo>
                <a:lnTo>
                  <a:pt x="3432" y="11472"/>
                </a:lnTo>
                <a:lnTo>
                  <a:pt x="3170" y="11506"/>
                </a:lnTo>
                <a:lnTo>
                  <a:pt x="2931" y="11551"/>
                </a:lnTo>
                <a:lnTo>
                  <a:pt x="2693" y="11608"/>
                </a:lnTo>
                <a:lnTo>
                  <a:pt x="2455" y="11665"/>
                </a:lnTo>
                <a:lnTo>
                  <a:pt x="2240" y="11734"/>
                </a:lnTo>
                <a:lnTo>
                  <a:pt x="2026" y="11802"/>
                </a:lnTo>
                <a:lnTo>
                  <a:pt x="1835" y="11882"/>
                </a:lnTo>
                <a:lnTo>
                  <a:pt x="1645" y="11962"/>
                </a:lnTo>
                <a:lnTo>
                  <a:pt x="1311" y="12132"/>
                </a:lnTo>
                <a:lnTo>
                  <a:pt x="1001" y="12326"/>
                </a:lnTo>
                <a:lnTo>
                  <a:pt x="739" y="12531"/>
                </a:lnTo>
                <a:lnTo>
                  <a:pt x="525" y="12748"/>
                </a:lnTo>
                <a:lnTo>
                  <a:pt x="334" y="12975"/>
                </a:lnTo>
                <a:lnTo>
                  <a:pt x="191" y="13203"/>
                </a:lnTo>
                <a:lnTo>
                  <a:pt x="96" y="13442"/>
                </a:lnTo>
                <a:lnTo>
                  <a:pt x="24" y="13693"/>
                </a:lnTo>
                <a:lnTo>
                  <a:pt x="1" y="13932"/>
                </a:lnTo>
                <a:lnTo>
                  <a:pt x="24" y="14183"/>
                </a:lnTo>
                <a:lnTo>
                  <a:pt x="96" y="14422"/>
                </a:lnTo>
                <a:lnTo>
                  <a:pt x="191" y="14673"/>
                </a:lnTo>
                <a:lnTo>
                  <a:pt x="334" y="14900"/>
                </a:lnTo>
                <a:lnTo>
                  <a:pt x="501" y="15128"/>
                </a:lnTo>
                <a:lnTo>
                  <a:pt x="739" y="15345"/>
                </a:lnTo>
                <a:lnTo>
                  <a:pt x="1001" y="15550"/>
                </a:lnTo>
                <a:lnTo>
                  <a:pt x="1311" y="15732"/>
                </a:lnTo>
                <a:lnTo>
                  <a:pt x="1645" y="15914"/>
                </a:lnTo>
                <a:lnTo>
                  <a:pt x="1835" y="15994"/>
                </a:lnTo>
                <a:lnTo>
                  <a:pt x="2026" y="16062"/>
                </a:lnTo>
                <a:lnTo>
                  <a:pt x="2240" y="16142"/>
                </a:lnTo>
                <a:lnTo>
                  <a:pt x="2455" y="16199"/>
                </a:lnTo>
                <a:lnTo>
                  <a:pt x="2693" y="16256"/>
                </a:lnTo>
                <a:lnTo>
                  <a:pt x="2931" y="16313"/>
                </a:lnTo>
                <a:lnTo>
                  <a:pt x="3170" y="16358"/>
                </a:lnTo>
                <a:lnTo>
                  <a:pt x="3432" y="16404"/>
                </a:lnTo>
                <a:lnTo>
                  <a:pt x="3694" y="16438"/>
                </a:lnTo>
                <a:lnTo>
                  <a:pt x="3980" y="16461"/>
                </a:lnTo>
                <a:lnTo>
                  <a:pt x="4266" y="16484"/>
                </a:lnTo>
                <a:lnTo>
                  <a:pt x="4576" y="16495"/>
                </a:lnTo>
                <a:lnTo>
                  <a:pt x="4885" y="16507"/>
                </a:lnTo>
                <a:lnTo>
                  <a:pt x="5195" y="16507"/>
                </a:lnTo>
                <a:lnTo>
                  <a:pt x="9865" y="16415"/>
                </a:lnTo>
                <a:lnTo>
                  <a:pt x="14512" y="16347"/>
                </a:lnTo>
                <a:lnTo>
                  <a:pt x="19182" y="16279"/>
                </a:lnTo>
                <a:lnTo>
                  <a:pt x="23828" y="16233"/>
                </a:lnTo>
                <a:lnTo>
                  <a:pt x="33145" y="16131"/>
                </a:lnTo>
                <a:lnTo>
                  <a:pt x="42485" y="16051"/>
                </a:lnTo>
                <a:lnTo>
                  <a:pt x="42462" y="16882"/>
                </a:lnTo>
                <a:lnTo>
                  <a:pt x="42438" y="17725"/>
                </a:lnTo>
                <a:lnTo>
                  <a:pt x="42438" y="18557"/>
                </a:lnTo>
                <a:lnTo>
                  <a:pt x="42462" y="19388"/>
                </a:lnTo>
                <a:lnTo>
                  <a:pt x="42509" y="20220"/>
                </a:lnTo>
                <a:lnTo>
                  <a:pt x="42557" y="21052"/>
                </a:lnTo>
                <a:lnTo>
                  <a:pt x="42605" y="21883"/>
                </a:lnTo>
                <a:lnTo>
                  <a:pt x="42700" y="22715"/>
                </a:lnTo>
                <a:lnTo>
                  <a:pt x="42795" y="23535"/>
                </a:lnTo>
                <a:lnTo>
                  <a:pt x="42914" y="24355"/>
                </a:lnTo>
                <a:lnTo>
                  <a:pt x="43034" y="25164"/>
                </a:lnTo>
                <a:lnTo>
                  <a:pt x="43176" y="25984"/>
                </a:lnTo>
                <a:lnTo>
                  <a:pt x="43343" y="26793"/>
                </a:lnTo>
                <a:lnTo>
                  <a:pt x="43534" y="27590"/>
                </a:lnTo>
                <a:lnTo>
                  <a:pt x="43725" y="28387"/>
                </a:lnTo>
                <a:lnTo>
                  <a:pt x="43939" y="29185"/>
                </a:lnTo>
                <a:lnTo>
                  <a:pt x="44010" y="29390"/>
                </a:lnTo>
                <a:lnTo>
                  <a:pt x="44130" y="29595"/>
                </a:lnTo>
                <a:lnTo>
                  <a:pt x="44273" y="29777"/>
                </a:lnTo>
                <a:lnTo>
                  <a:pt x="44439" y="29948"/>
                </a:lnTo>
                <a:lnTo>
                  <a:pt x="44654" y="30107"/>
                </a:lnTo>
                <a:lnTo>
                  <a:pt x="44868" y="30244"/>
                </a:lnTo>
                <a:lnTo>
                  <a:pt x="45130" y="30381"/>
                </a:lnTo>
                <a:lnTo>
                  <a:pt x="45392" y="30506"/>
                </a:lnTo>
                <a:lnTo>
                  <a:pt x="45678" y="30609"/>
                </a:lnTo>
                <a:lnTo>
                  <a:pt x="45988" y="30700"/>
                </a:lnTo>
                <a:lnTo>
                  <a:pt x="46322" y="30780"/>
                </a:lnTo>
                <a:lnTo>
                  <a:pt x="46632" y="30848"/>
                </a:lnTo>
                <a:lnTo>
                  <a:pt x="46989" y="30893"/>
                </a:lnTo>
                <a:lnTo>
                  <a:pt x="47323" y="30939"/>
                </a:lnTo>
                <a:lnTo>
                  <a:pt x="47680" y="30962"/>
                </a:lnTo>
                <a:lnTo>
                  <a:pt x="48014" y="30973"/>
                </a:lnTo>
                <a:lnTo>
                  <a:pt x="48371" y="30973"/>
                </a:lnTo>
                <a:lnTo>
                  <a:pt x="48705" y="30950"/>
                </a:lnTo>
                <a:lnTo>
                  <a:pt x="49038" y="30916"/>
                </a:lnTo>
                <a:lnTo>
                  <a:pt x="49372" y="30871"/>
                </a:lnTo>
                <a:lnTo>
                  <a:pt x="49681" y="30814"/>
                </a:lnTo>
                <a:lnTo>
                  <a:pt x="49991" y="30745"/>
                </a:lnTo>
                <a:lnTo>
                  <a:pt x="50277" y="30654"/>
                </a:lnTo>
                <a:lnTo>
                  <a:pt x="50539" y="30552"/>
                </a:lnTo>
                <a:lnTo>
                  <a:pt x="50778" y="30426"/>
                </a:lnTo>
                <a:lnTo>
                  <a:pt x="50992" y="30301"/>
                </a:lnTo>
                <a:lnTo>
                  <a:pt x="51206" y="30153"/>
                </a:lnTo>
                <a:lnTo>
                  <a:pt x="51373" y="29994"/>
                </a:lnTo>
                <a:lnTo>
                  <a:pt x="51516" y="29811"/>
                </a:lnTo>
                <a:lnTo>
                  <a:pt x="51612" y="29618"/>
                </a:lnTo>
                <a:lnTo>
                  <a:pt x="51683" y="29413"/>
                </a:lnTo>
                <a:lnTo>
                  <a:pt x="51707" y="29185"/>
                </a:lnTo>
                <a:lnTo>
                  <a:pt x="51802" y="27510"/>
                </a:lnTo>
                <a:lnTo>
                  <a:pt x="51921" y="25836"/>
                </a:lnTo>
                <a:lnTo>
                  <a:pt x="52064" y="24184"/>
                </a:lnTo>
                <a:lnTo>
                  <a:pt x="52231" y="22521"/>
                </a:lnTo>
                <a:lnTo>
                  <a:pt x="52422" y="20881"/>
                </a:lnTo>
                <a:lnTo>
                  <a:pt x="52636" y="19229"/>
                </a:lnTo>
                <a:lnTo>
                  <a:pt x="52874" y="17589"/>
                </a:lnTo>
                <a:lnTo>
                  <a:pt x="53136" y="15960"/>
                </a:lnTo>
                <a:lnTo>
                  <a:pt x="63740" y="15857"/>
                </a:lnTo>
                <a:lnTo>
                  <a:pt x="69030" y="15789"/>
                </a:lnTo>
                <a:lnTo>
                  <a:pt x="74319" y="15721"/>
                </a:lnTo>
                <a:lnTo>
                  <a:pt x="74748" y="15709"/>
                </a:lnTo>
                <a:lnTo>
                  <a:pt x="75153" y="15675"/>
                </a:lnTo>
                <a:lnTo>
                  <a:pt x="75535" y="15618"/>
                </a:lnTo>
                <a:lnTo>
                  <a:pt x="75892" y="15550"/>
                </a:lnTo>
                <a:lnTo>
                  <a:pt x="76226" y="15470"/>
                </a:lnTo>
                <a:lnTo>
                  <a:pt x="76511" y="15379"/>
                </a:lnTo>
                <a:lnTo>
                  <a:pt x="76774" y="15265"/>
                </a:lnTo>
                <a:lnTo>
                  <a:pt x="77036" y="15151"/>
                </a:lnTo>
                <a:lnTo>
                  <a:pt x="77226" y="15014"/>
                </a:lnTo>
                <a:lnTo>
                  <a:pt x="77417" y="14878"/>
                </a:lnTo>
                <a:lnTo>
                  <a:pt x="77584" y="14730"/>
                </a:lnTo>
                <a:lnTo>
                  <a:pt x="77703" y="14581"/>
                </a:lnTo>
                <a:lnTo>
                  <a:pt x="77798" y="14422"/>
                </a:lnTo>
                <a:lnTo>
                  <a:pt x="77870" y="14263"/>
                </a:lnTo>
                <a:lnTo>
                  <a:pt x="77917" y="14103"/>
                </a:lnTo>
                <a:lnTo>
                  <a:pt x="77941" y="13932"/>
                </a:lnTo>
                <a:lnTo>
                  <a:pt x="77917" y="13773"/>
                </a:lnTo>
                <a:lnTo>
                  <a:pt x="77870" y="13613"/>
                </a:lnTo>
                <a:lnTo>
                  <a:pt x="77798" y="13442"/>
                </a:lnTo>
                <a:lnTo>
                  <a:pt x="77703" y="13294"/>
                </a:lnTo>
                <a:lnTo>
                  <a:pt x="77584" y="13135"/>
                </a:lnTo>
                <a:lnTo>
                  <a:pt x="77417" y="12998"/>
                </a:lnTo>
                <a:lnTo>
                  <a:pt x="77250" y="12850"/>
                </a:lnTo>
                <a:lnTo>
                  <a:pt x="77036" y="12725"/>
                </a:lnTo>
                <a:lnTo>
                  <a:pt x="76797" y="12599"/>
                </a:lnTo>
                <a:lnTo>
                  <a:pt x="76511" y="12497"/>
                </a:lnTo>
                <a:lnTo>
                  <a:pt x="76226" y="12394"/>
                </a:lnTo>
                <a:lnTo>
                  <a:pt x="75892" y="12315"/>
                </a:lnTo>
                <a:lnTo>
                  <a:pt x="75535" y="12246"/>
                </a:lnTo>
                <a:lnTo>
                  <a:pt x="75153" y="12201"/>
                </a:lnTo>
                <a:lnTo>
                  <a:pt x="74748" y="12167"/>
                </a:lnTo>
                <a:lnTo>
                  <a:pt x="74319" y="12144"/>
                </a:lnTo>
                <a:lnTo>
                  <a:pt x="69220" y="12075"/>
                </a:lnTo>
                <a:lnTo>
                  <a:pt x="64121" y="12018"/>
                </a:lnTo>
                <a:lnTo>
                  <a:pt x="53923" y="11927"/>
                </a:lnTo>
                <a:lnTo>
                  <a:pt x="54399" y="9581"/>
                </a:lnTo>
                <a:lnTo>
                  <a:pt x="54924" y="7246"/>
                </a:lnTo>
                <a:lnTo>
                  <a:pt x="55472" y="4888"/>
                </a:lnTo>
                <a:lnTo>
                  <a:pt x="56067" y="2518"/>
                </a:lnTo>
                <a:lnTo>
                  <a:pt x="56091" y="2382"/>
                </a:lnTo>
                <a:lnTo>
                  <a:pt x="56091" y="2256"/>
                </a:lnTo>
                <a:lnTo>
                  <a:pt x="56091" y="2131"/>
                </a:lnTo>
                <a:lnTo>
                  <a:pt x="56067" y="2006"/>
                </a:lnTo>
                <a:lnTo>
                  <a:pt x="56043" y="1892"/>
                </a:lnTo>
                <a:lnTo>
                  <a:pt x="55996" y="1767"/>
                </a:lnTo>
                <a:lnTo>
                  <a:pt x="55948" y="1664"/>
                </a:lnTo>
                <a:lnTo>
                  <a:pt x="55853" y="1550"/>
                </a:lnTo>
                <a:lnTo>
                  <a:pt x="55686" y="1345"/>
                </a:lnTo>
                <a:lnTo>
                  <a:pt x="55448" y="1151"/>
                </a:lnTo>
                <a:lnTo>
                  <a:pt x="55186" y="969"/>
                </a:lnTo>
                <a:lnTo>
                  <a:pt x="54876" y="798"/>
                </a:lnTo>
                <a:lnTo>
                  <a:pt x="54542" y="650"/>
                </a:lnTo>
                <a:lnTo>
                  <a:pt x="54161" y="514"/>
                </a:lnTo>
                <a:lnTo>
                  <a:pt x="53756" y="400"/>
                </a:lnTo>
                <a:lnTo>
                  <a:pt x="53327" y="297"/>
                </a:lnTo>
                <a:lnTo>
                  <a:pt x="52898" y="206"/>
                </a:lnTo>
                <a:lnTo>
                  <a:pt x="52422" y="126"/>
                </a:lnTo>
                <a:lnTo>
                  <a:pt x="51945" y="69"/>
                </a:lnTo>
                <a:lnTo>
                  <a:pt x="51469" y="35"/>
                </a:lnTo>
                <a:lnTo>
                  <a:pt x="50992" y="12"/>
                </a:lnTo>
                <a:lnTo>
                  <a:pt x="5049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7"/>
          <p:cNvSpPr/>
          <p:nvPr/>
        </p:nvSpPr>
        <p:spPr>
          <a:xfrm flipH="1" rot="10800000">
            <a:off x="164335" y="793240"/>
            <a:ext cx="197208" cy="165511"/>
          </a:xfrm>
          <a:custGeom>
            <a:rect b="b" l="l" r="r" t="t"/>
            <a:pathLst>
              <a:path extrusionOk="0" h="12808" w="46815">
                <a:moveTo>
                  <a:pt x="3585" y="0"/>
                </a:moveTo>
                <a:lnTo>
                  <a:pt x="3264" y="8"/>
                </a:lnTo>
                <a:lnTo>
                  <a:pt x="2943" y="23"/>
                </a:lnTo>
                <a:lnTo>
                  <a:pt x="2622" y="54"/>
                </a:lnTo>
                <a:lnTo>
                  <a:pt x="2301" y="85"/>
                </a:lnTo>
                <a:lnTo>
                  <a:pt x="2007" y="116"/>
                </a:lnTo>
                <a:lnTo>
                  <a:pt x="1739" y="162"/>
                </a:lnTo>
                <a:lnTo>
                  <a:pt x="1445" y="209"/>
                </a:lnTo>
                <a:lnTo>
                  <a:pt x="1204" y="263"/>
                </a:lnTo>
                <a:lnTo>
                  <a:pt x="964" y="325"/>
                </a:lnTo>
                <a:lnTo>
                  <a:pt x="750" y="394"/>
                </a:lnTo>
                <a:lnTo>
                  <a:pt x="562" y="464"/>
                </a:lnTo>
                <a:lnTo>
                  <a:pt x="402" y="548"/>
                </a:lnTo>
                <a:lnTo>
                  <a:pt x="268" y="626"/>
                </a:lnTo>
                <a:lnTo>
                  <a:pt x="161" y="718"/>
                </a:lnTo>
                <a:lnTo>
                  <a:pt x="81" y="811"/>
                </a:lnTo>
                <a:lnTo>
                  <a:pt x="27" y="904"/>
                </a:lnTo>
                <a:lnTo>
                  <a:pt x="1" y="1004"/>
                </a:lnTo>
                <a:lnTo>
                  <a:pt x="27" y="1112"/>
                </a:lnTo>
                <a:lnTo>
                  <a:pt x="108" y="1220"/>
                </a:lnTo>
                <a:lnTo>
                  <a:pt x="215" y="1336"/>
                </a:lnTo>
                <a:lnTo>
                  <a:pt x="455" y="1567"/>
                </a:lnTo>
                <a:lnTo>
                  <a:pt x="750" y="1807"/>
                </a:lnTo>
                <a:lnTo>
                  <a:pt x="1365" y="2270"/>
                </a:lnTo>
                <a:lnTo>
                  <a:pt x="2034" y="2741"/>
                </a:lnTo>
                <a:lnTo>
                  <a:pt x="2783" y="3204"/>
                </a:lnTo>
                <a:lnTo>
                  <a:pt x="3585" y="3667"/>
                </a:lnTo>
                <a:lnTo>
                  <a:pt x="4441" y="4123"/>
                </a:lnTo>
                <a:lnTo>
                  <a:pt x="5351" y="4578"/>
                </a:lnTo>
                <a:lnTo>
                  <a:pt x="6314" y="5026"/>
                </a:lnTo>
                <a:lnTo>
                  <a:pt x="7330" y="5474"/>
                </a:lnTo>
                <a:lnTo>
                  <a:pt x="8400" y="5914"/>
                </a:lnTo>
                <a:lnTo>
                  <a:pt x="9524" y="6346"/>
                </a:lnTo>
                <a:lnTo>
                  <a:pt x="10701" y="6771"/>
                </a:lnTo>
                <a:lnTo>
                  <a:pt x="11905" y="7188"/>
                </a:lnTo>
                <a:lnTo>
                  <a:pt x="13162" y="7597"/>
                </a:lnTo>
                <a:lnTo>
                  <a:pt x="14446" y="7990"/>
                </a:lnTo>
                <a:lnTo>
                  <a:pt x="15784" y="8384"/>
                </a:lnTo>
                <a:lnTo>
                  <a:pt x="17121" y="8762"/>
                </a:lnTo>
                <a:lnTo>
                  <a:pt x="18539" y="9133"/>
                </a:lnTo>
                <a:lnTo>
                  <a:pt x="19957" y="9488"/>
                </a:lnTo>
                <a:lnTo>
                  <a:pt x="21401" y="9828"/>
                </a:lnTo>
                <a:lnTo>
                  <a:pt x="22899" y="10160"/>
                </a:lnTo>
                <a:lnTo>
                  <a:pt x="24397" y="10476"/>
                </a:lnTo>
                <a:lnTo>
                  <a:pt x="25949" y="10777"/>
                </a:lnTo>
                <a:lnTo>
                  <a:pt x="27500" y="11071"/>
                </a:lnTo>
                <a:lnTo>
                  <a:pt x="29052" y="11341"/>
                </a:lnTo>
                <a:lnTo>
                  <a:pt x="30657" y="11596"/>
                </a:lnTo>
                <a:lnTo>
                  <a:pt x="32262" y="11835"/>
                </a:lnTo>
                <a:lnTo>
                  <a:pt x="33867" y="12059"/>
                </a:lnTo>
                <a:lnTo>
                  <a:pt x="35499" y="12260"/>
                </a:lnTo>
                <a:lnTo>
                  <a:pt x="36301" y="12352"/>
                </a:lnTo>
                <a:lnTo>
                  <a:pt x="37130" y="12445"/>
                </a:lnTo>
                <a:lnTo>
                  <a:pt x="37933" y="12530"/>
                </a:lnTo>
                <a:lnTo>
                  <a:pt x="38762" y="12607"/>
                </a:lnTo>
                <a:lnTo>
                  <a:pt x="39592" y="12684"/>
                </a:lnTo>
                <a:lnTo>
                  <a:pt x="40394" y="12754"/>
                </a:lnTo>
                <a:lnTo>
                  <a:pt x="40902" y="12784"/>
                </a:lnTo>
                <a:lnTo>
                  <a:pt x="41411" y="12808"/>
                </a:lnTo>
                <a:lnTo>
                  <a:pt x="41892" y="12808"/>
                </a:lnTo>
                <a:lnTo>
                  <a:pt x="42347" y="12800"/>
                </a:lnTo>
                <a:lnTo>
                  <a:pt x="42802" y="12777"/>
                </a:lnTo>
                <a:lnTo>
                  <a:pt x="43230" y="12738"/>
                </a:lnTo>
                <a:lnTo>
                  <a:pt x="43658" y="12692"/>
                </a:lnTo>
                <a:lnTo>
                  <a:pt x="44059" y="12630"/>
                </a:lnTo>
                <a:lnTo>
                  <a:pt x="44433" y="12568"/>
                </a:lnTo>
                <a:lnTo>
                  <a:pt x="44781" y="12491"/>
                </a:lnTo>
                <a:lnTo>
                  <a:pt x="45102" y="12398"/>
                </a:lnTo>
                <a:lnTo>
                  <a:pt x="45423" y="12306"/>
                </a:lnTo>
                <a:lnTo>
                  <a:pt x="45691" y="12205"/>
                </a:lnTo>
                <a:lnTo>
                  <a:pt x="45931" y="12105"/>
                </a:lnTo>
                <a:lnTo>
                  <a:pt x="46172" y="11989"/>
                </a:lnTo>
                <a:lnTo>
                  <a:pt x="46359" y="11874"/>
                </a:lnTo>
                <a:lnTo>
                  <a:pt x="46520" y="11758"/>
                </a:lnTo>
                <a:lnTo>
                  <a:pt x="46654" y="11634"/>
                </a:lnTo>
                <a:lnTo>
                  <a:pt x="46734" y="11511"/>
                </a:lnTo>
                <a:lnTo>
                  <a:pt x="46814" y="11379"/>
                </a:lnTo>
                <a:lnTo>
                  <a:pt x="46814" y="11256"/>
                </a:lnTo>
                <a:lnTo>
                  <a:pt x="46814" y="11132"/>
                </a:lnTo>
                <a:lnTo>
                  <a:pt x="46761" y="11009"/>
                </a:lnTo>
                <a:lnTo>
                  <a:pt x="46654" y="10885"/>
                </a:lnTo>
                <a:lnTo>
                  <a:pt x="46520" y="10762"/>
                </a:lnTo>
                <a:lnTo>
                  <a:pt x="46359" y="10646"/>
                </a:lnTo>
                <a:lnTo>
                  <a:pt x="46145" y="10530"/>
                </a:lnTo>
                <a:lnTo>
                  <a:pt x="45878" y="10430"/>
                </a:lnTo>
                <a:lnTo>
                  <a:pt x="45557" y="10322"/>
                </a:lnTo>
                <a:lnTo>
                  <a:pt x="45182" y="10229"/>
                </a:lnTo>
                <a:lnTo>
                  <a:pt x="44781" y="10144"/>
                </a:lnTo>
                <a:lnTo>
                  <a:pt x="44326" y="10067"/>
                </a:lnTo>
                <a:lnTo>
                  <a:pt x="41491" y="9635"/>
                </a:lnTo>
                <a:lnTo>
                  <a:pt x="38682" y="9210"/>
                </a:lnTo>
                <a:lnTo>
                  <a:pt x="35900" y="8786"/>
                </a:lnTo>
                <a:lnTo>
                  <a:pt x="34536" y="8569"/>
                </a:lnTo>
                <a:lnTo>
                  <a:pt x="33171" y="8346"/>
                </a:lnTo>
                <a:lnTo>
                  <a:pt x="31807" y="8114"/>
                </a:lnTo>
                <a:lnTo>
                  <a:pt x="30470" y="7882"/>
                </a:lnTo>
                <a:lnTo>
                  <a:pt x="29159" y="7635"/>
                </a:lnTo>
                <a:lnTo>
                  <a:pt x="27848" y="7381"/>
                </a:lnTo>
                <a:lnTo>
                  <a:pt x="26564" y="7118"/>
                </a:lnTo>
                <a:lnTo>
                  <a:pt x="25280" y="6840"/>
                </a:lnTo>
                <a:lnTo>
                  <a:pt x="24049" y="6555"/>
                </a:lnTo>
                <a:lnTo>
                  <a:pt x="22819" y="6253"/>
                </a:lnTo>
                <a:lnTo>
                  <a:pt x="21615" y="5929"/>
                </a:lnTo>
                <a:lnTo>
                  <a:pt x="20465" y="5605"/>
                </a:lnTo>
                <a:lnTo>
                  <a:pt x="19341" y="5273"/>
                </a:lnTo>
                <a:lnTo>
                  <a:pt x="18271" y="4933"/>
                </a:lnTo>
                <a:lnTo>
                  <a:pt x="17228" y="4594"/>
                </a:lnTo>
                <a:lnTo>
                  <a:pt x="16238" y="4239"/>
                </a:lnTo>
                <a:lnTo>
                  <a:pt x="15248" y="3883"/>
                </a:lnTo>
                <a:lnTo>
                  <a:pt x="14312" y="3528"/>
                </a:lnTo>
                <a:lnTo>
                  <a:pt x="13376" y="3158"/>
                </a:lnTo>
                <a:lnTo>
                  <a:pt x="12440" y="2787"/>
                </a:lnTo>
                <a:lnTo>
                  <a:pt x="11557" y="2417"/>
                </a:lnTo>
                <a:lnTo>
                  <a:pt x="10647" y="2038"/>
                </a:lnTo>
                <a:lnTo>
                  <a:pt x="8882" y="1274"/>
                </a:lnTo>
                <a:lnTo>
                  <a:pt x="7116" y="494"/>
                </a:lnTo>
                <a:lnTo>
                  <a:pt x="6902" y="409"/>
                </a:lnTo>
                <a:lnTo>
                  <a:pt x="6662" y="325"/>
                </a:lnTo>
                <a:lnTo>
                  <a:pt x="6394" y="255"/>
                </a:lnTo>
                <a:lnTo>
                  <a:pt x="6127" y="193"/>
                </a:lnTo>
                <a:lnTo>
                  <a:pt x="5832" y="147"/>
                </a:lnTo>
                <a:lnTo>
                  <a:pt x="5538" y="101"/>
                </a:lnTo>
                <a:lnTo>
                  <a:pt x="5217" y="62"/>
                </a:lnTo>
                <a:lnTo>
                  <a:pt x="4896" y="39"/>
                </a:lnTo>
                <a:lnTo>
                  <a:pt x="4575" y="16"/>
                </a:lnTo>
                <a:lnTo>
                  <a:pt x="425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7"/>
          <p:cNvSpPr/>
          <p:nvPr/>
        </p:nvSpPr>
        <p:spPr>
          <a:xfrm flipH="1" rot="10800000">
            <a:off x="453603" y="718419"/>
            <a:ext cx="166554" cy="55774"/>
          </a:xfrm>
          <a:custGeom>
            <a:rect b="b" l="l" r="r" t="t"/>
            <a:pathLst>
              <a:path extrusionOk="0" h="4316" w="39538">
                <a:moveTo>
                  <a:pt x="3505" y="0"/>
                </a:moveTo>
                <a:lnTo>
                  <a:pt x="3104" y="8"/>
                </a:lnTo>
                <a:lnTo>
                  <a:pt x="2729" y="23"/>
                </a:lnTo>
                <a:lnTo>
                  <a:pt x="2381" y="54"/>
                </a:lnTo>
                <a:lnTo>
                  <a:pt x="2034" y="93"/>
                </a:lnTo>
                <a:lnTo>
                  <a:pt x="1739" y="139"/>
                </a:lnTo>
                <a:lnTo>
                  <a:pt x="1445" y="193"/>
                </a:lnTo>
                <a:lnTo>
                  <a:pt x="1204" y="255"/>
                </a:lnTo>
                <a:lnTo>
                  <a:pt x="963" y="332"/>
                </a:lnTo>
                <a:lnTo>
                  <a:pt x="749" y="409"/>
                </a:lnTo>
                <a:lnTo>
                  <a:pt x="562" y="494"/>
                </a:lnTo>
                <a:lnTo>
                  <a:pt x="402" y="579"/>
                </a:lnTo>
                <a:lnTo>
                  <a:pt x="268" y="679"/>
                </a:lnTo>
                <a:lnTo>
                  <a:pt x="161" y="772"/>
                </a:lnTo>
                <a:lnTo>
                  <a:pt x="81" y="872"/>
                </a:lnTo>
                <a:lnTo>
                  <a:pt x="27" y="973"/>
                </a:lnTo>
                <a:lnTo>
                  <a:pt x="0" y="1081"/>
                </a:lnTo>
                <a:lnTo>
                  <a:pt x="0" y="1181"/>
                </a:lnTo>
                <a:lnTo>
                  <a:pt x="27" y="1289"/>
                </a:lnTo>
                <a:lnTo>
                  <a:pt x="81" y="1397"/>
                </a:lnTo>
                <a:lnTo>
                  <a:pt x="161" y="1498"/>
                </a:lnTo>
                <a:lnTo>
                  <a:pt x="268" y="1598"/>
                </a:lnTo>
                <a:lnTo>
                  <a:pt x="402" y="1691"/>
                </a:lnTo>
                <a:lnTo>
                  <a:pt x="562" y="1783"/>
                </a:lnTo>
                <a:lnTo>
                  <a:pt x="749" y="1876"/>
                </a:lnTo>
                <a:lnTo>
                  <a:pt x="963" y="1961"/>
                </a:lnTo>
                <a:lnTo>
                  <a:pt x="1204" y="2038"/>
                </a:lnTo>
                <a:lnTo>
                  <a:pt x="1472" y="2108"/>
                </a:lnTo>
                <a:lnTo>
                  <a:pt x="1766" y="2177"/>
                </a:lnTo>
                <a:lnTo>
                  <a:pt x="2114" y="2231"/>
                </a:lnTo>
                <a:lnTo>
                  <a:pt x="2462" y="2277"/>
                </a:lnTo>
                <a:lnTo>
                  <a:pt x="2863" y="2316"/>
                </a:lnTo>
                <a:lnTo>
                  <a:pt x="6742" y="2625"/>
                </a:lnTo>
                <a:lnTo>
                  <a:pt x="10701" y="2926"/>
                </a:lnTo>
                <a:lnTo>
                  <a:pt x="14687" y="3219"/>
                </a:lnTo>
                <a:lnTo>
                  <a:pt x="16720" y="3358"/>
                </a:lnTo>
                <a:lnTo>
                  <a:pt x="18726" y="3490"/>
                </a:lnTo>
                <a:lnTo>
                  <a:pt x="20732" y="3621"/>
                </a:lnTo>
                <a:lnTo>
                  <a:pt x="22765" y="3744"/>
                </a:lnTo>
                <a:lnTo>
                  <a:pt x="24798" y="3860"/>
                </a:lnTo>
                <a:lnTo>
                  <a:pt x="26805" y="3968"/>
                </a:lnTo>
                <a:lnTo>
                  <a:pt x="28838" y="4061"/>
                </a:lnTo>
                <a:lnTo>
                  <a:pt x="30844" y="4153"/>
                </a:lnTo>
                <a:lnTo>
                  <a:pt x="32850" y="4238"/>
                </a:lnTo>
                <a:lnTo>
                  <a:pt x="34830" y="4308"/>
                </a:lnTo>
                <a:lnTo>
                  <a:pt x="35338" y="4316"/>
                </a:lnTo>
                <a:lnTo>
                  <a:pt x="35820" y="4308"/>
                </a:lnTo>
                <a:lnTo>
                  <a:pt x="36274" y="4285"/>
                </a:lnTo>
                <a:lnTo>
                  <a:pt x="36702" y="4254"/>
                </a:lnTo>
                <a:lnTo>
                  <a:pt x="37104" y="4207"/>
                </a:lnTo>
                <a:lnTo>
                  <a:pt x="37478" y="4153"/>
                </a:lnTo>
                <a:lnTo>
                  <a:pt x="37799" y="4084"/>
                </a:lnTo>
                <a:lnTo>
                  <a:pt x="38120" y="4007"/>
                </a:lnTo>
                <a:lnTo>
                  <a:pt x="38388" y="3922"/>
                </a:lnTo>
                <a:lnTo>
                  <a:pt x="38628" y="3829"/>
                </a:lnTo>
                <a:lnTo>
                  <a:pt x="38869" y="3729"/>
                </a:lnTo>
                <a:lnTo>
                  <a:pt x="39056" y="3621"/>
                </a:lnTo>
                <a:lnTo>
                  <a:pt x="39217" y="3505"/>
                </a:lnTo>
                <a:lnTo>
                  <a:pt x="39351" y="3389"/>
                </a:lnTo>
                <a:lnTo>
                  <a:pt x="39431" y="3273"/>
                </a:lnTo>
                <a:lnTo>
                  <a:pt x="39511" y="3150"/>
                </a:lnTo>
                <a:lnTo>
                  <a:pt x="39538" y="3026"/>
                </a:lnTo>
                <a:lnTo>
                  <a:pt x="39538" y="2895"/>
                </a:lnTo>
                <a:lnTo>
                  <a:pt x="39511" y="2772"/>
                </a:lnTo>
                <a:lnTo>
                  <a:pt x="39458" y="2648"/>
                </a:lnTo>
                <a:lnTo>
                  <a:pt x="39351" y="2525"/>
                </a:lnTo>
                <a:lnTo>
                  <a:pt x="39244" y="2401"/>
                </a:lnTo>
                <a:lnTo>
                  <a:pt x="39083" y="2285"/>
                </a:lnTo>
                <a:lnTo>
                  <a:pt x="38896" y="2177"/>
                </a:lnTo>
                <a:lnTo>
                  <a:pt x="38655" y="2069"/>
                </a:lnTo>
                <a:lnTo>
                  <a:pt x="38414" y="1969"/>
                </a:lnTo>
                <a:lnTo>
                  <a:pt x="38120" y="1876"/>
                </a:lnTo>
                <a:lnTo>
                  <a:pt x="37799" y="1791"/>
                </a:lnTo>
                <a:lnTo>
                  <a:pt x="37425" y="1714"/>
                </a:lnTo>
                <a:lnTo>
                  <a:pt x="37023" y="1644"/>
                </a:lnTo>
                <a:lnTo>
                  <a:pt x="36595" y="1590"/>
                </a:lnTo>
                <a:lnTo>
                  <a:pt x="36141" y="1544"/>
                </a:lnTo>
                <a:lnTo>
                  <a:pt x="34214" y="1397"/>
                </a:lnTo>
                <a:lnTo>
                  <a:pt x="32235" y="1258"/>
                </a:lnTo>
                <a:lnTo>
                  <a:pt x="30255" y="1127"/>
                </a:lnTo>
                <a:lnTo>
                  <a:pt x="28276" y="1011"/>
                </a:lnTo>
                <a:lnTo>
                  <a:pt x="26243" y="896"/>
                </a:lnTo>
                <a:lnTo>
                  <a:pt x="24237" y="788"/>
                </a:lnTo>
                <a:lnTo>
                  <a:pt x="22203" y="687"/>
                </a:lnTo>
                <a:lnTo>
                  <a:pt x="20144" y="595"/>
                </a:lnTo>
                <a:lnTo>
                  <a:pt x="18111" y="510"/>
                </a:lnTo>
                <a:lnTo>
                  <a:pt x="16051" y="425"/>
                </a:lnTo>
                <a:lnTo>
                  <a:pt x="11985" y="278"/>
                </a:lnTo>
                <a:lnTo>
                  <a:pt x="7919" y="139"/>
                </a:lnTo>
                <a:lnTo>
                  <a:pt x="3933" y="8"/>
                </a:lnTo>
                <a:lnTo>
                  <a:pt x="35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7"/>
          <p:cNvSpPr/>
          <p:nvPr/>
        </p:nvSpPr>
        <p:spPr>
          <a:xfrm flipH="1" rot="10800000">
            <a:off x="751549" y="625144"/>
            <a:ext cx="155622" cy="74627"/>
          </a:xfrm>
          <a:custGeom>
            <a:rect b="b" l="l" r="r" t="t"/>
            <a:pathLst>
              <a:path extrusionOk="0" h="5775" w="36943">
                <a:moveTo>
                  <a:pt x="6955" y="0"/>
                </a:moveTo>
                <a:lnTo>
                  <a:pt x="5858" y="8"/>
                </a:lnTo>
                <a:lnTo>
                  <a:pt x="4762" y="31"/>
                </a:lnTo>
                <a:lnTo>
                  <a:pt x="3665" y="62"/>
                </a:lnTo>
                <a:lnTo>
                  <a:pt x="2595" y="101"/>
                </a:lnTo>
                <a:lnTo>
                  <a:pt x="2274" y="116"/>
                </a:lnTo>
                <a:lnTo>
                  <a:pt x="1980" y="147"/>
                </a:lnTo>
                <a:lnTo>
                  <a:pt x="1685" y="178"/>
                </a:lnTo>
                <a:lnTo>
                  <a:pt x="1445" y="224"/>
                </a:lnTo>
                <a:lnTo>
                  <a:pt x="1204" y="270"/>
                </a:lnTo>
                <a:lnTo>
                  <a:pt x="990" y="324"/>
                </a:lnTo>
                <a:lnTo>
                  <a:pt x="803" y="386"/>
                </a:lnTo>
                <a:lnTo>
                  <a:pt x="615" y="456"/>
                </a:lnTo>
                <a:lnTo>
                  <a:pt x="482" y="525"/>
                </a:lnTo>
                <a:lnTo>
                  <a:pt x="348" y="602"/>
                </a:lnTo>
                <a:lnTo>
                  <a:pt x="241" y="680"/>
                </a:lnTo>
                <a:lnTo>
                  <a:pt x="134" y="757"/>
                </a:lnTo>
                <a:lnTo>
                  <a:pt x="80" y="842"/>
                </a:lnTo>
                <a:lnTo>
                  <a:pt x="27" y="927"/>
                </a:lnTo>
                <a:lnTo>
                  <a:pt x="0" y="1011"/>
                </a:lnTo>
                <a:lnTo>
                  <a:pt x="0" y="1104"/>
                </a:lnTo>
                <a:lnTo>
                  <a:pt x="0" y="1189"/>
                </a:lnTo>
                <a:lnTo>
                  <a:pt x="27" y="1274"/>
                </a:lnTo>
                <a:lnTo>
                  <a:pt x="80" y="1359"/>
                </a:lnTo>
                <a:lnTo>
                  <a:pt x="161" y="1444"/>
                </a:lnTo>
                <a:lnTo>
                  <a:pt x="268" y="1521"/>
                </a:lnTo>
                <a:lnTo>
                  <a:pt x="375" y="1606"/>
                </a:lnTo>
                <a:lnTo>
                  <a:pt x="508" y="1675"/>
                </a:lnTo>
                <a:lnTo>
                  <a:pt x="642" y="1753"/>
                </a:lnTo>
                <a:lnTo>
                  <a:pt x="829" y="1814"/>
                </a:lnTo>
                <a:lnTo>
                  <a:pt x="1017" y="1884"/>
                </a:lnTo>
                <a:lnTo>
                  <a:pt x="1231" y="1938"/>
                </a:lnTo>
                <a:lnTo>
                  <a:pt x="1471" y="1992"/>
                </a:lnTo>
                <a:lnTo>
                  <a:pt x="1712" y="2031"/>
                </a:lnTo>
                <a:lnTo>
                  <a:pt x="1980" y="2069"/>
                </a:lnTo>
                <a:lnTo>
                  <a:pt x="2274" y="2100"/>
                </a:lnTo>
                <a:lnTo>
                  <a:pt x="2595" y="2123"/>
                </a:lnTo>
                <a:lnTo>
                  <a:pt x="4494" y="2224"/>
                </a:lnTo>
                <a:lnTo>
                  <a:pt x="6313" y="2332"/>
                </a:lnTo>
                <a:lnTo>
                  <a:pt x="8106" y="2455"/>
                </a:lnTo>
                <a:lnTo>
                  <a:pt x="9818" y="2586"/>
                </a:lnTo>
                <a:lnTo>
                  <a:pt x="11476" y="2725"/>
                </a:lnTo>
                <a:lnTo>
                  <a:pt x="13108" y="2880"/>
                </a:lnTo>
                <a:lnTo>
                  <a:pt x="14713" y="3050"/>
                </a:lnTo>
                <a:lnTo>
                  <a:pt x="16264" y="3235"/>
                </a:lnTo>
                <a:lnTo>
                  <a:pt x="17816" y="3436"/>
                </a:lnTo>
                <a:lnTo>
                  <a:pt x="18565" y="3536"/>
                </a:lnTo>
                <a:lnTo>
                  <a:pt x="19341" y="3652"/>
                </a:lnTo>
                <a:lnTo>
                  <a:pt x="20090" y="3767"/>
                </a:lnTo>
                <a:lnTo>
                  <a:pt x="20839" y="3891"/>
                </a:lnTo>
                <a:lnTo>
                  <a:pt x="21588" y="4015"/>
                </a:lnTo>
                <a:lnTo>
                  <a:pt x="22337" y="4146"/>
                </a:lnTo>
                <a:lnTo>
                  <a:pt x="23059" y="4285"/>
                </a:lnTo>
                <a:lnTo>
                  <a:pt x="23808" y="4424"/>
                </a:lnTo>
                <a:lnTo>
                  <a:pt x="24557" y="4570"/>
                </a:lnTo>
                <a:lnTo>
                  <a:pt x="25306" y="4725"/>
                </a:lnTo>
                <a:lnTo>
                  <a:pt x="26804" y="5049"/>
                </a:lnTo>
                <a:lnTo>
                  <a:pt x="28329" y="5404"/>
                </a:lnTo>
                <a:lnTo>
                  <a:pt x="28784" y="5504"/>
                </a:lnTo>
                <a:lnTo>
                  <a:pt x="29265" y="5589"/>
                </a:lnTo>
                <a:lnTo>
                  <a:pt x="29747" y="5659"/>
                </a:lnTo>
                <a:lnTo>
                  <a:pt x="30228" y="5705"/>
                </a:lnTo>
                <a:lnTo>
                  <a:pt x="30710" y="5744"/>
                </a:lnTo>
                <a:lnTo>
                  <a:pt x="31191" y="5767"/>
                </a:lnTo>
                <a:lnTo>
                  <a:pt x="31673" y="5775"/>
                </a:lnTo>
                <a:lnTo>
                  <a:pt x="32128" y="5767"/>
                </a:lnTo>
                <a:lnTo>
                  <a:pt x="32609" y="5752"/>
                </a:lnTo>
                <a:lnTo>
                  <a:pt x="33064" y="5721"/>
                </a:lnTo>
                <a:lnTo>
                  <a:pt x="33492" y="5682"/>
                </a:lnTo>
                <a:lnTo>
                  <a:pt x="33920" y="5628"/>
                </a:lnTo>
                <a:lnTo>
                  <a:pt x="34321" y="5566"/>
                </a:lnTo>
                <a:lnTo>
                  <a:pt x="34722" y="5497"/>
                </a:lnTo>
                <a:lnTo>
                  <a:pt x="35070" y="5420"/>
                </a:lnTo>
                <a:lnTo>
                  <a:pt x="35418" y="5327"/>
                </a:lnTo>
                <a:lnTo>
                  <a:pt x="35739" y="5234"/>
                </a:lnTo>
                <a:lnTo>
                  <a:pt x="36006" y="5134"/>
                </a:lnTo>
                <a:lnTo>
                  <a:pt x="36274" y="5026"/>
                </a:lnTo>
                <a:lnTo>
                  <a:pt x="36488" y="4910"/>
                </a:lnTo>
                <a:lnTo>
                  <a:pt x="36648" y="4794"/>
                </a:lnTo>
                <a:lnTo>
                  <a:pt x="36782" y="4671"/>
                </a:lnTo>
                <a:lnTo>
                  <a:pt x="36889" y="4539"/>
                </a:lnTo>
                <a:lnTo>
                  <a:pt x="36943" y="4416"/>
                </a:lnTo>
                <a:lnTo>
                  <a:pt x="36943" y="4285"/>
                </a:lnTo>
                <a:lnTo>
                  <a:pt x="36889" y="4146"/>
                </a:lnTo>
                <a:lnTo>
                  <a:pt x="36782" y="4015"/>
                </a:lnTo>
                <a:lnTo>
                  <a:pt x="36622" y="3883"/>
                </a:lnTo>
                <a:lnTo>
                  <a:pt x="36408" y="3744"/>
                </a:lnTo>
                <a:lnTo>
                  <a:pt x="36140" y="3613"/>
                </a:lnTo>
                <a:lnTo>
                  <a:pt x="35819" y="3482"/>
                </a:lnTo>
                <a:lnTo>
                  <a:pt x="35418" y="3351"/>
                </a:lnTo>
                <a:lnTo>
                  <a:pt x="34642" y="3134"/>
                </a:lnTo>
                <a:lnTo>
                  <a:pt x="33840" y="2918"/>
                </a:lnTo>
                <a:lnTo>
                  <a:pt x="33010" y="2702"/>
                </a:lnTo>
                <a:lnTo>
                  <a:pt x="32154" y="2501"/>
                </a:lnTo>
                <a:lnTo>
                  <a:pt x="31271" y="2308"/>
                </a:lnTo>
                <a:lnTo>
                  <a:pt x="30362" y="2115"/>
                </a:lnTo>
                <a:lnTo>
                  <a:pt x="29426" y="1938"/>
                </a:lnTo>
                <a:lnTo>
                  <a:pt x="28489" y="1760"/>
                </a:lnTo>
                <a:lnTo>
                  <a:pt x="27526" y="1590"/>
                </a:lnTo>
                <a:lnTo>
                  <a:pt x="26537" y="1428"/>
                </a:lnTo>
                <a:lnTo>
                  <a:pt x="25520" y="1282"/>
                </a:lnTo>
                <a:lnTo>
                  <a:pt x="24504" y="1135"/>
                </a:lnTo>
                <a:lnTo>
                  <a:pt x="23460" y="996"/>
                </a:lnTo>
                <a:lnTo>
                  <a:pt x="22417" y="873"/>
                </a:lnTo>
                <a:lnTo>
                  <a:pt x="21347" y="749"/>
                </a:lnTo>
                <a:lnTo>
                  <a:pt x="20277" y="641"/>
                </a:lnTo>
                <a:lnTo>
                  <a:pt x="19180" y="533"/>
                </a:lnTo>
                <a:lnTo>
                  <a:pt x="18110" y="440"/>
                </a:lnTo>
                <a:lnTo>
                  <a:pt x="16987" y="355"/>
                </a:lnTo>
                <a:lnTo>
                  <a:pt x="15890" y="278"/>
                </a:lnTo>
                <a:lnTo>
                  <a:pt x="14793" y="209"/>
                </a:lnTo>
                <a:lnTo>
                  <a:pt x="13670" y="147"/>
                </a:lnTo>
                <a:lnTo>
                  <a:pt x="12546" y="101"/>
                </a:lnTo>
                <a:lnTo>
                  <a:pt x="11423" y="62"/>
                </a:lnTo>
                <a:lnTo>
                  <a:pt x="10299" y="31"/>
                </a:lnTo>
                <a:lnTo>
                  <a:pt x="9202" y="8"/>
                </a:lnTo>
                <a:lnTo>
                  <a:pt x="807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7"/>
          <p:cNvSpPr/>
          <p:nvPr/>
        </p:nvSpPr>
        <p:spPr>
          <a:xfrm flipH="1" rot="10800000">
            <a:off x="1189898" y="337735"/>
            <a:ext cx="153259" cy="115333"/>
          </a:xfrm>
          <a:custGeom>
            <a:rect b="b" l="l" r="r" t="t"/>
            <a:pathLst>
              <a:path extrusionOk="0" h="8925" w="36382">
                <a:moveTo>
                  <a:pt x="4013" y="0"/>
                </a:moveTo>
                <a:lnTo>
                  <a:pt x="3666" y="8"/>
                </a:lnTo>
                <a:lnTo>
                  <a:pt x="3345" y="31"/>
                </a:lnTo>
                <a:lnTo>
                  <a:pt x="3024" y="55"/>
                </a:lnTo>
                <a:lnTo>
                  <a:pt x="2703" y="93"/>
                </a:lnTo>
                <a:lnTo>
                  <a:pt x="2382" y="139"/>
                </a:lnTo>
                <a:lnTo>
                  <a:pt x="2087" y="193"/>
                </a:lnTo>
                <a:lnTo>
                  <a:pt x="1820" y="255"/>
                </a:lnTo>
                <a:lnTo>
                  <a:pt x="1552" y="325"/>
                </a:lnTo>
                <a:lnTo>
                  <a:pt x="1312" y="402"/>
                </a:lnTo>
                <a:lnTo>
                  <a:pt x="1071" y="479"/>
                </a:lnTo>
                <a:lnTo>
                  <a:pt x="884" y="564"/>
                </a:lnTo>
                <a:lnTo>
                  <a:pt x="670" y="649"/>
                </a:lnTo>
                <a:lnTo>
                  <a:pt x="509" y="742"/>
                </a:lnTo>
                <a:lnTo>
                  <a:pt x="375" y="834"/>
                </a:lnTo>
                <a:lnTo>
                  <a:pt x="242" y="935"/>
                </a:lnTo>
                <a:lnTo>
                  <a:pt x="135" y="1027"/>
                </a:lnTo>
                <a:lnTo>
                  <a:pt x="81" y="1128"/>
                </a:lnTo>
                <a:lnTo>
                  <a:pt x="28" y="1228"/>
                </a:lnTo>
                <a:lnTo>
                  <a:pt x="1" y="1328"/>
                </a:lnTo>
                <a:lnTo>
                  <a:pt x="28" y="1429"/>
                </a:lnTo>
                <a:lnTo>
                  <a:pt x="54" y="1529"/>
                </a:lnTo>
                <a:lnTo>
                  <a:pt x="135" y="1629"/>
                </a:lnTo>
                <a:lnTo>
                  <a:pt x="242" y="1722"/>
                </a:lnTo>
                <a:lnTo>
                  <a:pt x="375" y="1815"/>
                </a:lnTo>
                <a:lnTo>
                  <a:pt x="536" y="1900"/>
                </a:lnTo>
                <a:lnTo>
                  <a:pt x="750" y="1985"/>
                </a:lnTo>
                <a:lnTo>
                  <a:pt x="991" y="2069"/>
                </a:lnTo>
                <a:lnTo>
                  <a:pt x="1285" y="2139"/>
                </a:lnTo>
                <a:lnTo>
                  <a:pt x="2970" y="2540"/>
                </a:lnTo>
                <a:lnTo>
                  <a:pt x="4629" y="2926"/>
                </a:lnTo>
                <a:lnTo>
                  <a:pt x="7999" y="3691"/>
                </a:lnTo>
                <a:lnTo>
                  <a:pt x="11370" y="4455"/>
                </a:lnTo>
                <a:lnTo>
                  <a:pt x="14714" y="5219"/>
                </a:lnTo>
                <a:lnTo>
                  <a:pt x="16372" y="5605"/>
                </a:lnTo>
                <a:lnTo>
                  <a:pt x="18031" y="5991"/>
                </a:lnTo>
                <a:lnTo>
                  <a:pt x="19663" y="6385"/>
                </a:lnTo>
                <a:lnTo>
                  <a:pt x="21294" y="6786"/>
                </a:lnTo>
                <a:lnTo>
                  <a:pt x="22899" y="7195"/>
                </a:lnTo>
                <a:lnTo>
                  <a:pt x="24504" y="7612"/>
                </a:lnTo>
                <a:lnTo>
                  <a:pt x="26083" y="8037"/>
                </a:lnTo>
                <a:lnTo>
                  <a:pt x="27634" y="8477"/>
                </a:lnTo>
                <a:lnTo>
                  <a:pt x="28089" y="8593"/>
                </a:lnTo>
                <a:lnTo>
                  <a:pt x="28544" y="8693"/>
                </a:lnTo>
                <a:lnTo>
                  <a:pt x="29025" y="8770"/>
                </a:lnTo>
                <a:lnTo>
                  <a:pt x="29507" y="8832"/>
                </a:lnTo>
                <a:lnTo>
                  <a:pt x="29988" y="8878"/>
                </a:lnTo>
                <a:lnTo>
                  <a:pt x="30470" y="8909"/>
                </a:lnTo>
                <a:lnTo>
                  <a:pt x="30951" y="8925"/>
                </a:lnTo>
                <a:lnTo>
                  <a:pt x="31406" y="8925"/>
                </a:lnTo>
                <a:lnTo>
                  <a:pt x="31888" y="8902"/>
                </a:lnTo>
                <a:lnTo>
                  <a:pt x="32342" y="8878"/>
                </a:lnTo>
                <a:lnTo>
                  <a:pt x="32797" y="8832"/>
                </a:lnTo>
                <a:lnTo>
                  <a:pt x="33225" y="8778"/>
                </a:lnTo>
                <a:lnTo>
                  <a:pt x="33626" y="8716"/>
                </a:lnTo>
                <a:lnTo>
                  <a:pt x="34028" y="8639"/>
                </a:lnTo>
                <a:lnTo>
                  <a:pt x="34402" y="8554"/>
                </a:lnTo>
                <a:lnTo>
                  <a:pt x="34750" y="8462"/>
                </a:lnTo>
                <a:lnTo>
                  <a:pt x="35071" y="8361"/>
                </a:lnTo>
                <a:lnTo>
                  <a:pt x="35365" y="8253"/>
                </a:lnTo>
                <a:lnTo>
                  <a:pt x="35633" y="8137"/>
                </a:lnTo>
                <a:lnTo>
                  <a:pt x="35873" y="8014"/>
                </a:lnTo>
                <a:lnTo>
                  <a:pt x="36061" y="7890"/>
                </a:lnTo>
                <a:lnTo>
                  <a:pt x="36194" y="7759"/>
                </a:lnTo>
                <a:lnTo>
                  <a:pt x="36301" y="7620"/>
                </a:lnTo>
                <a:lnTo>
                  <a:pt x="36382" y="7481"/>
                </a:lnTo>
                <a:lnTo>
                  <a:pt x="36382" y="7342"/>
                </a:lnTo>
                <a:lnTo>
                  <a:pt x="36355" y="7203"/>
                </a:lnTo>
                <a:lnTo>
                  <a:pt x="36275" y="7056"/>
                </a:lnTo>
                <a:lnTo>
                  <a:pt x="36114" y="6918"/>
                </a:lnTo>
                <a:lnTo>
                  <a:pt x="35927" y="6779"/>
                </a:lnTo>
                <a:lnTo>
                  <a:pt x="35659" y="6640"/>
                </a:lnTo>
                <a:lnTo>
                  <a:pt x="35338" y="6501"/>
                </a:lnTo>
                <a:lnTo>
                  <a:pt x="34964" y="6362"/>
                </a:lnTo>
                <a:lnTo>
                  <a:pt x="33439" y="5891"/>
                </a:lnTo>
                <a:lnTo>
                  <a:pt x="31861" y="5420"/>
                </a:lnTo>
                <a:lnTo>
                  <a:pt x="30229" y="4957"/>
                </a:lnTo>
                <a:lnTo>
                  <a:pt x="28544" y="4493"/>
                </a:lnTo>
                <a:lnTo>
                  <a:pt x="26805" y="4038"/>
                </a:lnTo>
                <a:lnTo>
                  <a:pt x="25039" y="3598"/>
                </a:lnTo>
                <a:lnTo>
                  <a:pt x="23247" y="3166"/>
                </a:lnTo>
                <a:lnTo>
                  <a:pt x="21401" y="2741"/>
                </a:lnTo>
                <a:lnTo>
                  <a:pt x="20438" y="2540"/>
                </a:lnTo>
                <a:lnTo>
                  <a:pt x="19502" y="2340"/>
                </a:lnTo>
                <a:lnTo>
                  <a:pt x="18539" y="2139"/>
                </a:lnTo>
                <a:lnTo>
                  <a:pt x="17576" y="1946"/>
                </a:lnTo>
                <a:lnTo>
                  <a:pt x="16613" y="1761"/>
                </a:lnTo>
                <a:lnTo>
                  <a:pt x="15623" y="1575"/>
                </a:lnTo>
                <a:lnTo>
                  <a:pt x="14633" y="1398"/>
                </a:lnTo>
                <a:lnTo>
                  <a:pt x="13644" y="1228"/>
                </a:lnTo>
                <a:lnTo>
                  <a:pt x="12654" y="1058"/>
                </a:lnTo>
                <a:lnTo>
                  <a:pt x="11637" y="904"/>
                </a:lnTo>
                <a:lnTo>
                  <a:pt x="10621" y="749"/>
                </a:lnTo>
                <a:lnTo>
                  <a:pt x="9604" y="595"/>
                </a:lnTo>
                <a:lnTo>
                  <a:pt x="8588" y="456"/>
                </a:lnTo>
                <a:lnTo>
                  <a:pt x="7545" y="317"/>
                </a:lnTo>
                <a:lnTo>
                  <a:pt x="6501" y="193"/>
                </a:lnTo>
                <a:lnTo>
                  <a:pt x="5458" y="70"/>
                </a:lnTo>
                <a:lnTo>
                  <a:pt x="5110" y="31"/>
                </a:lnTo>
                <a:lnTo>
                  <a:pt x="4736" y="8"/>
                </a:lnTo>
                <a:lnTo>
                  <a:pt x="438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7"/>
          <p:cNvSpPr/>
          <p:nvPr/>
        </p:nvSpPr>
        <p:spPr>
          <a:xfrm flipH="1" rot="10800000">
            <a:off x="1451784" y="121257"/>
            <a:ext cx="130609" cy="130091"/>
          </a:xfrm>
          <a:custGeom>
            <a:rect b="b" l="l" r="r" t="t"/>
            <a:pathLst>
              <a:path extrusionOk="0" h="10067" w="31005">
                <a:moveTo>
                  <a:pt x="3906" y="0"/>
                </a:moveTo>
                <a:lnTo>
                  <a:pt x="3558" y="16"/>
                </a:lnTo>
                <a:lnTo>
                  <a:pt x="3210" y="31"/>
                </a:lnTo>
                <a:lnTo>
                  <a:pt x="2889" y="62"/>
                </a:lnTo>
                <a:lnTo>
                  <a:pt x="2542" y="100"/>
                </a:lnTo>
                <a:lnTo>
                  <a:pt x="2247" y="147"/>
                </a:lnTo>
                <a:lnTo>
                  <a:pt x="1953" y="201"/>
                </a:lnTo>
                <a:lnTo>
                  <a:pt x="1659" y="263"/>
                </a:lnTo>
                <a:lnTo>
                  <a:pt x="1418" y="332"/>
                </a:lnTo>
                <a:lnTo>
                  <a:pt x="1151" y="402"/>
                </a:lnTo>
                <a:lnTo>
                  <a:pt x="937" y="486"/>
                </a:lnTo>
                <a:lnTo>
                  <a:pt x="723" y="571"/>
                </a:lnTo>
                <a:lnTo>
                  <a:pt x="535" y="656"/>
                </a:lnTo>
                <a:lnTo>
                  <a:pt x="402" y="757"/>
                </a:lnTo>
                <a:lnTo>
                  <a:pt x="268" y="849"/>
                </a:lnTo>
                <a:lnTo>
                  <a:pt x="161" y="950"/>
                </a:lnTo>
                <a:lnTo>
                  <a:pt x="81" y="1050"/>
                </a:lnTo>
                <a:lnTo>
                  <a:pt x="27" y="1150"/>
                </a:lnTo>
                <a:lnTo>
                  <a:pt x="0" y="1258"/>
                </a:lnTo>
                <a:lnTo>
                  <a:pt x="27" y="1359"/>
                </a:lnTo>
                <a:lnTo>
                  <a:pt x="54" y="1467"/>
                </a:lnTo>
                <a:lnTo>
                  <a:pt x="134" y="1567"/>
                </a:lnTo>
                <a:lnTo>
                  <a:pt x="268" y="1668"/>
                </a:lnTo>
                <a:lnTo>
                  <a:pt x="428" y="1768"/>
                </a:lnTo>
                <a:lnTo>
                  <a:pt x="616" y="1861"/>
                </a:lnTo>
                <a:lnTo>
                  <a:pt x="856" y="1961"/>
                </a:lnTo>
                <a:lnTo>
                  <a:pt x="1124" y="2046"/>
                </a:lnTo>
                <a:lnTo>
                  <a:pt x="3986" y="2880"/>
                </a:lnTo>
                <a:lnTo>
                  <a:pt x="5404" y="3304"/>
                </a:lnTo>
                <a:lnTo>
                  <a:pt x="6795" y="3729"/>
                </a:lnTo>
                <a:lnTo>
                  <a:pt x="8186" y="4161"/>
                </a:lnTo>
                <a:lnTo>
                  <a:pt x="9550" y="4593"/>
                </a:lnTo>
                <a:lnTo>
                  <a:pt x="10888" y="5041"/>
                </a:lnTo>
                <a:lnTo>
                  <a:pt x="12199" y="5489"/>
                </a:lnTo>
                <a:lnTo>
                  <a:pt x="12841" y="5728"/>
                </a:lnTo>
                <a:lnTo>
                  <a:pt x="13483" y="5968"/>
                </a:lnTo>
                <a:lnTo>
                  <a:pt x="14098" y="6207"/>
                </a:lnTo>
                <a:lnTo>
                  <a:pt x="14686" y="6454"/>
                </a:lnTo>
                <a:lnTo>
                  <a:pt x="15863" y="6956"/>
                </a:lnTo>
                <a:lnTo>
                  <a:pt x="17014" y="7458"/>
                </a:lnTo>
                <a:lnTo>
                  <a:pt x="19261" y="8469"/>
                </a:lnTo>
                <a:lnTo>
                  <a:pt x="20411" y="8971"/>
                </a:lnTo>
                <a:lnTo>
                  <a:pt x="21615" y="9465"/>
                </a:lnTo>
                <a:lnTo>
                  <a:pt x="21909" y="9573"/>
                </a:lnTo>
                <a:lnTo>
                  <a:pt x="22230" y="9665"/>
                </a:lnTo>
                <a:lnTo>
                  <a:pt x="22578" y="9750"/>
                </a:lnTo>
                <a:lnTo>
                  <a:pt x="22952" y="9820"/>
                </a:lnTo>
                <a:lnTo>
                  <a:pt x="23354" y="9889"/>
                </a:lnTo>
                <a:lnTo>
                  <a:pt x="23755" y="9943"/>
                </a:lnTo>
                <a:lnTo>
                  <a:pt x="24156" y="9982"/>
                </a:lnTo>
                <a:lnTo>
                  <a:pt x="24611" y="10021"/>
                </a:lnTo>
                <a:lnTo>
                  <a:pt x="25039" y="10044"/>
                </a:lnTo>
                <a:lnTo>
                  <a:pt x="25494" y="10059"/>
                </a:lnTo>
                <a:lnTo>
                  <a:pt x="25922" y="10067"/>
                </a:lnTo>
                <a:lnTo>
                  <a:pt x="26376" y="10059"/>
                </a:lnTo>
                <a:lnTo>
                  <a:pt x="26831" y="10051"/>
                </a:lnTo>
                <a:lnTo>
                  <a:pt x="27259" y="10028"/>
                </a:lnTo>
                <a:lnTo>
                  <a:pt x="27687" y="9997"/>
                </a:lnTo>
                <a:lnTo>
                  <a:pt x="28088" y="9959"/>
                </a:lnTo>
                <a:lnTo>
                  <a:pt x="28490" y="9912"/>
                </a:lnTo>
                <a:lnTo>
                  <a:pt x="28864" y="9866"/>
                </a:lnTo>
                <a:lnTo>
                  <a:pt x="29239" y="9804"/>
                </a:lnTo>
                <a:lnTo>
                  <a:pt x="29560" y="9735"/>
                </a:lnTo>
                <a:lnTo>
                  <a:pt x="29881" y="9658"/>
                </a:lnTo>
                <a:lnTo>
                  <a:pt x="30148" y="9573"/>
                </a:lnTo>
                <a:lnTo>
                  <a:pt x="30389" y="9480"/>
                </a:lnTo>
                <a:lnTo>
                  <a:pt x="30603" y="9380"/>
                </a:lnTo>
                <a:lnTo>
                  <a:pt x="30764" y="9279"/>
                </a:lnTo>
                <a:lnTo>
                  <a:pt x="30897" y="9164"/>
                </a:lnTo>
                <a:lnTo>
                  <a:pt x="30978" y="9048"/>
                </a:lnTo>
                <a:lnTo>
                  <a:pt x="31004" y="8924"/>
                </a:lnTo>
                <a:lnTo>
                  <a:pt x="31004" y="8793"/>
                </a:lnTo>
                <a:lnTo>
                  <a:pt x="30924" y="8662"/>
                </a:lnTo>
                <a:lnTo>
                  <a:pt x="30790" y="8515"/>
                </a:lnTo>
                <a:lnTo>
                  <a:pt x="30603" y="8369"/>
                </a:lnTo>
                <a:lnTo>
                  <a:pt x="30148" y="8067"/>
                </a:lnTo>
                <a:lnTo>
                  <a:pt x="29667" y="7759"/>
                </a:lnTo>
                <a:lnTo>
                  <a:pt x="29132" y="7458"/>
                </a:lnTo>
                <a:lnTo>
                  <a:pt x="28597" y="7164"/>
                </a:lnTo>
                <a:lnTo>
                  <a:pt x="28035" y="6863"/>
                </a:lnTo>
                <a:lnTo>
                  <a:pt x="27446" y="6570"/>
                </a:lnTo>
                <a:lnTo>
                  <a:pt x="26831" y="6276"/>
                </a:lnTo>
                <a:lnTo>
                  <a:pt x="26189" y="5991"/>
                </a:lnTo>
                <a:lnTo>
                  <a:pt x="25520" y="5705"/>
                </a:lnTo>
                <a:lnTo>
                  <a:pt x="24852" y="5420"/>
                </a:lnTo>
                <a:lnTo>
                  <a:pt x="24156" y="5142"/>
                </a:lnTo>
                <a:lnTo>
                  <a:pt x="23434" y="4864"/>
                </a:lnTo>
                <a:lnTo>
                  <a:pt x="22685" y="4586"/>
                </a:lnTo>
                <a:lnTo>
                  <a:pt x="21936" y="4316"/>
                </a:lnTo>
                <a:lnTo>
                  <a:pt x="21160" y="4053"/>
                </a:lnTo>
                <a:lnTo>
                  <a:pt x="20358" y="3791"/>
                </a:lnTo>
                <a:lnTo>
                  <a:pt x="19555" y="3528"/>
                </a:lnTo>
                <a:lnTo>
                  <a:pt x="18726" y="3273"/>
                </a:lnTo>
                <a:lnTo>
                  <a:pt x="17896" y="3019"/>
                </a:lnTo>
                <a:lnTo>
                  <a:pt x="17040" y="2772"/>
                </a:lnTo>
                <a:lnTo>
                  <a:pt x="16184" y="2532"/>
                </a:lnTo>
                <a:lnTo>
                  <a:pt x="15328" y="2293"/>
                </a:lnTo>
                <a:lnTo>
                  <a:pt x="14419" y="2061"/>
                </a:lnTo>
                <a:lnTo>
                  <a:pt x="13536" y="1830"/>
                </a:lnTo>
                <a:lnTo>
                  <a:pt x="12627" y="1606"/>
                </a:lnTo>
                <a:lnTo>
                  <a:pt x="11717" y="1390"/>
                </a:lnTo>
                <a:lnTo>
                  <a:pt x="10808" y="1181"/>
                </a:lnTo>
                <a:lnTo>
                  <a:pt x="9871" y="973"/>
                </a:lnTo>
                <a:lnTo>
                  <a:pt x="8935" y="764"/>
                </a:lnTo>
                <a:lnTo>
                  <a:pt x="7999" y="571"/>
                </a:lnTo>
                <a:lnTo>
                  <a:pt x="7036" y="378"/>
                </a:lnTo>
                <a:lnTo>
                  <a:pt x="6099" y="193"/>
                </a:lnTo>
                <a:lnTo>
                  <a:pt x="5725" y="131"/>
                </a:lnTo>
                <a:lnTo>
                  <a:pt x="5350" y="77"/>
                </a:lnTo>
                <a:lnTo>
                  <a:pt x="4976" y="39"/>
                </a:lnTo>
                <a:lnTo>
                  <a:pt x="4628" y="16"/>
                </a:lnTo>
                <a:lnTo>
                  <a:pt x="4254" y="8"/>
                </a:lnTo>
                <a:lnTo>
                  <a:pt x="390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7"/>
          <p:cNvSpPr/>
          <p:nvPr/>
        </p:nvSpPr>
        <p:spPr>
          <a:xfrm flipH="1" rot="10800000">
            <a:off x="-473382" y="4518920"/>
            <a:ext cx="1288582" cy="813031"/>
          </a:xfrm>
          <a:custGeom>
            <a:rect b="b" l="l" r="r" t="t"/>
            <a:pathLst>
              <a:path extrusionOk="0" h="107829" w="312573">
                <a:moveTo>
                  <a:pt x="124596" y="4523"/>
                </a:moveTo>
                <a:lnTo>
                  <a:pt x="130267" y="7382"/>
                </a:lnTo>
                <a:lnTo>
                  <a:pt x="135914" y="10241"/>
                </a:lnTo>
                <a:lnTo>
                  <a:pt x="141561" y="13111"/>
                </a:lnTo>
                <a:lnTo>
                  <a:pt x="147185" y="15982"/>
                </a:lnTo>
                <a:lnTo>
                  <a:pt x="152784" y="18853"/>
                </a:lnTo>
                <a:lnTo>
                  <a:pt x="158360" y="21735"/>
                </a:lnTo>
                <a:lnTo>
                  <a:pt x="163912" y="24628"/>
                </a:lnTo>
                <a:lnTo>
                  <a:pt x="169463" y="27533"/>
                </a:lnTo>
                <a:lnTo>
                  <a:pt x="174968" y="30437"/>
                </a:lnTo>
                <a:lnTo>
                  <a:pt x="180448" y="33342"/>
                </a:lnTo>
                <a:lnTo>
                  <a:pt x="185905" y="36269"/>
                </a:lnTo>
                <a:lnTo>
                  <a:pt x="191313" y="39197"/>
                </a:lnTo>
                <a:lnTo>
                  <a:pt x="196722" y="42147"/>
                </a:lnTo>
                <a:lnTo>
                  <a:pt x="202084" y="45098"/>
                </a:lnTo>
                <a:lnTo>
                  <a:pt x="207421" y="48059"/>
                </a:lnTo>
                <a:lnTo>
                  <a:pt x="212735" y="51032"/>
                </a:lnTo>
                <a:lnTo>
                  <a:pt x="218024" y="54028"/>
                </a:lnTo>
                <a:lnTo>
                  <a:pt x="223266" y="57024"/>
                </a:lnTo>
                <a:lnTo>
                  <a:pt x="228485" y="60043"/>
                </a:lnTo>
                <a:lnTo>
                  <a:pt x="233655" y="63073"/>
                </a:lnTo>
                <a:lnTo>
                  <a:pt x="238802" y="66114"/>
                </a:lnTo>
                <a:lnTo>
                  <a:pt x="243901" y="69178"/>
                </a:lnTo>
                <a:lnTo>
                  <a:pt x="248977" y="72242"/>
                </a:lnTo>
                <a:lnTo>
                  <a:pt x="254004" y="75341"/>
                </a:lnTo>
                <a:lnTo>
                  <a:pt x="259008" y="78451"/>
                </a:lnTo>
                <a:lnTo>
                  <a:pt x="263964" y="81572"/>
                </a:lnTo>
                <a:lnTo>
                  <a:pt x="268873" y="84716"/>
                </a:lnTo>
                <a:lnTo>
                  <a:pt x="273734" y="87871"/>
                </a:lnTo>
                <a:lnTo>
                  <a:pt x="276164" y="89466"/>
                </a:lnTo>
                <a:lnTo>
                  <a:pt x="278571" y="91049"/>
                </a:lnTo>
                <a:lnTo>
                  <a:pt x="280977" y="92655"/>
                </a:lnTo>
                <a:lnTo>
                  <a:pt x="283360" y="94250"/>
                </a:lnTo>
                <a:lnTo>
                  <a:pt x="285743" y="95868"/>
                </a:lnTo>
                <a:lnTo>
                  <a:pt x="288102" y="97474"/>
                </a:lnTo>
                <a:lnTo>
                  <a:pt x="290461" y="99091"/>
                </a:lnTo>
                <a:lnTo>
                  <a:pt x="292796" y="100720"/>
                </a:lnTo>
                <a:lnTo>
                  <a:pt x="257745" y="97371"/>
                </a:lnTo>
                <a:lnTo>
                  <a:pt x="222695" y="94034"/>
                </a:lnTo>
                <a:lnTo>
                  <a:pt x="187644" y="90719"/>
                </a:lnTo>
                <a:lnTo>
                  <a:pt x="152593" y="87404"/>
                </a:lnTo>
                <a:lnTo>
                  <a:pt x="82468" y="80786"/>
                </a:lnTo>
                <a:lnTo>
                  <a:pt x="12343" y="74156"/>
                </a:lnTo>
                <a:lnTo>
                  <a:pt x="12153" y="74145"/>
                </a:lnTo>
                <a:lnTo>
                  <a:pt x="11938" y="74133"/>
                </a:lnTo>
                <a:lnTo>
                  <a:pt x="11533" y="74122"/>
                </a:lnTo>
                <a:lnTo>
                  <a:pt x="15346" y="72072"/>
                </a:lnTo>
                <a:lnTo>
                  <a:pt x="19158" y="70010"/>
                </a:lnTo>
                <a:lnTo>
                  <a:pt x="22947" y="67948"/>
                </a:lnTo>
                <a:lnTo>
                  <a:pt x="26711" y="65875"/>
                </a:lnTo>
                <a:lnTo>
                  <a:pt x="30500" y="63790"/>
                </a:lnTo>
                <a:lnTo>
                  <a:pt x="34241" y="61706"/>
                </a:lnTo>
                <a:lnTo>
                  <a:pt x="38006" y="59610"/>
                </a:lnTo>
                <a:lnTo>
                  <a:pt x="41723" y="57502"/>
                </a:lnTo>
                <a:lnTo>
                  <a:pt x="45440" y="55384"/>
                </a:lnTo>
                <a:lnTo>
                  <a:pt x="49157" y="53265"/>
                </a:lnTo>
                <a:lnTo>
                  <a:pt x="52827" y="51146"/>
                </a:lnTo>
                <a:lnTo>
                  <a:pt x="56496" y="49005"/>
                </a:lnTo>
                <a:lnTo>
                  <a:pt x="60142" y="46863"/>
                </a:lnTo>
                <a:lnTo>
                  <a:pt x="63787" y="44710"/>
                </a:lnTo>
                <a:lnTo>
                  <a:pt x="67385" y="42557"/>
                </a:lnTo>
                <a:lnTo>
                  <a:pt x="70983" y="40382"/>
                </a:lnTo>
                <a:lnTo>
                  <a:pt x="74534" y="38206"/>
                </a:lnTo>
                <a:lnTo>
                  <a:pt x="78084" y="36030"/>
                </a:lnTo>
                <a:lnTo>
                  <a:pt x="81587" y="33832"/>
                </a:lnTo>
                <a:lnTo>
                  <a:pt x="85089" y="31633"/>
                </a:lnTo>
                <a:lnTo>
                  <a:pt x="88544" y="29423"/>
                </a:lnTo>
                <a:lnTo>
                  <a:pt x="91976" y="27202"/>
                </a:lnTo>
                <a:lnTo>
                  <a:pt x="95383" y="24970"/>
                </a:lnTo>
                <a:lnTo>
                  <a:pt x="98767" y="22737"/>
                </a:lnTo>
                <a:lnTo>
                  <a:pt x="102126" y="20493"/>
                </a:lnTo>
                <a:lnTo>
                  <a:pt x="105438" y="18237"/>
                </a:lnTo>
                <a:lnTo>
                  <a:pt x="108703" y="15971"/>
                </a:lnTo>
                <a:lnTo>
                  <a:pt x="111967" y="13704"/>
                </a:lnTo>
                <a:lnTo>
                  <a:pt x="115160" y="11426"/>
                </a:lnTo>
                <a:lnTo>
                  <a:pt x="118353" y="9136"/>
                </a:lnTo>
                <a:lnTo>
                  <a:pt x="121474" y="6835"/>
                </a:lnTo>
                <a:lnTo>
                  <a:pt x="124596" y="4523"/>
                </a:lnTo>
                <a:close/>
                <a:moveTo>
                  <a:pt x="123547" y="0"/>
                </a:moveTo>
                <a:lnTo>
                  <a:pt x="123309" y="12"/>
                </a:lnTo>
                <a:lnTo>
                  <a:pt x="123095" y="35"/>
                </a:lnTo>
                <a:lnTo>
                  <a:pt x="122880" y="57"/>
                </a:lnTo>
                <a:lnTo>
                  <a:pt x="122642" y="91"/>
                </a:lnTo>
                <a:lnTo>
                  <a:pt x="122451" y="126"/>
                </a:lnTo>
                <a:lnTo>
                  <a:pt x="122022" y="228"/>
                </a:lnTo>
                <a:lnTo>
                  <a:pt x="121665" y="342"/>
                </a:lnTo>
                <a:lnTo>
                  <a:pt x="121308" y="479"/>
                </a:lnTo>
                <a:lnTo>
                  <a:pt x="120998" y="638"/>
                </a:lnTo>
                <a:lnTo>
                  <a:pt x="120736" y="809"/>
                </a:lnTo>
                <a:lnTo>
                  <a:pt x="120521" y="1003"/>
                </a:lnTo>
                <a:lnTo>
                  <a:pt x="120426" y="1105"/>
                </a:lnTo>
                <a:lnTo>
                  <a:pt x="120355" y="1196"/>
                </a:lnTo>
                <a:lnTo>
                  <a:pt x="120283" y="1299"/>
                </a:lnTo>
                <a:lnTo>
                  <a:pt x="120235" y="1413"/>
                </a:lnTo>
                <a:lnTo>
                  <a:pt x="112849" y="5810"/>
                </a:lnTo>
                <a:lnTo>
                  <a:pt x="105462" y="10218"/>
                </a:lnTo>
                <a:lnTo>
                  <a:pt x="98099" y="14626"/>
                </a:lnTo>
                <a:lnTo>
                  <a:pt x="90760" y="19046"/>
                </a:lnTo>
                <a:lnTo>
                  <a:pt x="76083" y="27886"/>
                </a:lnTo>
                <a:lnTo>
                  <a:pt x="68744" y="32294"/>
                </a:lnTo>
                <a:lnTo>
                  <a:pt x="61405" y="36714"/>
                </a:lnTo>
                <a:lnTo>
                  <a:pt x="54042" y="41111"/>
                </a:lnTo>
                <a:lnTo>
                  <a:pt x="46655" y="45508"/>
                </a:lnTo>
                <a:lnTo>
                  <a:pt x="39221" y="49893"/>
                </a:lnTo>
                <a:lnTo>
                  <a:pt x="31763" y="54267"/>
                </a:lnTo>
                <a:lnTo>
                  <a:pt x="28022" y="56443"/>
                </a:lnTo>
                <a:lnTo>
                  <a:pt x="24257" y="58619"/>
                </a:lnTo>
                <a:lnTo>
                  <a:pt x="20492" y="60794"/>
                </a:lnTo>
                <a:lnTo>
                  <a:pt x="16704" y="62959"/>
                </a:lnTo>
                <a:lnTo>
                  <a:pt x="12915" y="65123"/>
                </a:lnTo>
                <a:lnTo>
                  <a:pt x="9103" y="67276"/>
                </a:lnTo>
                <a:lnTo>
                  <a:pt x="5267" y="69429"/>
                </a:lnTo>
                <a:lnTo>
                  <a:pt x="1430" y="71582"/>
                </a:lnTo>
                <a:lnTo>
                  <a:pt x="1121" y="71753"/>
                </a:lnTo>
                <a:lnTo>
                  <a:pt x="858" y="71935"/>
                </a:lnTo>
                <a:lnTo>
                  <a:pt x="644" y="72129"/>
                </a:lnTo>
                <a:lnTo>
                  <a:pt x="453" y="72311"/>
                </a:lnTo>
                <a:lnTo>
                  <a:pt x="310" y="72493"/>
                </a:lnTo>
                <a:lnTo>
                  <a:pt x="167" y="72687"/>
                </a:lnTo>
                <a:lnTo>
                  <a:pt x="96" y="72880"/>
                </a:lnTo>
                <a:lnTo>
                  <a:pt x="24" y="73063"/>
                </a:lnTo>
                <a:lnTo>
                  <a:pt x="1" y="73256"/>
                </a:lnTo>
                <a:lnTo>
                  <a:pt x="1" y="73439"/>
                </a:lnTo>
                <a:lnTo>
                  <a:pt x="24" y="73632"/>
                </a:lnTo>
                <a:lnTo>
                  <a:pt x="96" y="73814"/>
                </a:lnTo>
                <a:lnTo>
                  <a:pt x="167" y="73997"/>
                </a:lnTo>
                <a:lnTo>
                  <a:pt x="287" y="74168"/>
                </a:lnTo>
                <a:lnTo>
                  <a:pt x="406" y="74338"/>
                </a:lnTo>
                <a:lnTo>
                  <a:pt x="549" y="74509"/>
                </a:lnTo>
                <a:lnTo>
                  <a:pt x="739" y="74680"/>
                </a:lnTo>
                <a:lnTo>
                  <a:pt x="930" y="74840"/>
                </a:lnTo>
                <a:lnTo>
                  <a:pt x="1144" y="74988"/>
                </a:lnTo>
                <a:lnTo>
                  <a:pt x="1359" y="75136"/>
                </a:lnTo>
                <a:lnTo>
                  <a:pt x="1621" y="75272"/>
                </a:lnTo>
                <a:lnTo>
                  <a:pt x="1883" y="75409"/>
                </a:lnTo>
                <a:lnTo>
                  <a:pt x="2145" y="75523"/>
                </a:lnTo>
                <a:lnTo>
                  <a:pt x="2455" y="75648"/>
                </a:lnTo>
                <a:lnTo>
                  <a:pt x="2741" y="75751"/>
                </a:lnTo>
                <a:lnTo>
                  <a:pt x="3051" y="75842"/>
                </a:lnTo>
                <a:lnTo>
                  <a:pt x="3384" y="75933"/>
                </a:lnTo>
                <a:lnTo>
                  <a:pt x="3718" y="76002"/>
                </a:lnTo>
                <a:lnTo>
                  <a:pt x="4051" y="76070"/>
                </a:lnTo>
                <a:lnTo>
                  <a:pt x="4409" y="76115"/>
                </a:lnTo>
                <a:lnTo>
                  <a:pt x="4766" y="76150"/>
                </a:lnTo>
                <a:lnTo>
                  <a:pt x="5124" y="76184"/>
                </a:lnTo>
                <a:lnTo>
                  <a:pt x="4933" y="76457"/>
                </a:lnTo>
                <a:lnTo>
                  <a:pt x="4814" y="76742"/>
                </a:lnTo>
                <a:lnTo>
                  <a:pt x="4718" y="77027"/>
                </a:lnTo>
                <a:lnTo>
                  <a:pt x="4695" y="77311"/>
                </a:lnTo>
                <a:lnTo>
                  <a:pt x="4718" y="77596"/>
                </a:lnTo>
                <a:lnTo>
                  <a:pt x="4766" y="77733"/>
                </a:lnTo>
                <a:lnTo>
                  <a:pt x="4814" y="77870"/>
                </a:lnTo>
                <a:lnTo>
                  <a:pt x="4861" y="78006"/>
                </a:lnTo>
                <a:lnTo>
                  <a:pt x="4957" y="78143"/>
                </a:lnTo>
                <a:lnTo>
                  <a:pt x="5052" y="78268"/>
                </a:lnTo>
                <a:lnTo>
                  <a:pt x="5147" y="78394"/>
                </a:lnTo>
                <a:lnTo>
                  <a:pt x="5267" y="78519"/>
                </a:lnTo>
                <a:lnTo>
                  <a:pt x="5410" y="78644"/>
                </a:lnTo>
                <a:lnTo>
                  <a:pt x="5576" y="78758"/>
                </a:lnTo>
                <a:lnTo>
                  <a:pt x="5743" y="78872"/>
                </a:lnTo>
                <a:lnTo>
                  <a:pt x="5934" y="78986"/>
                </a:lnTo>
                <a:lnTo>
                  <a:pt x="6124" y="79089"/>
                </a:lnTo>
                <a:lnTo>
                  <a:pt x="6339" y="79191"/>
                </a:lnTo>
                <a:lnTo>
                  <a:pt x="6577" y="79282"/>
                </a:lnTo>
                <a:lnTo>
                  <a:pt x="6839" y="79373"/>
                </a:lnTo>
                <a:lnTo>
                  <a:pt x="7101" y="79453"/>
                </a:lnTo>
                <a:lnTo>
                  <a:pt x="7387" y="79533"/>
                </a:lnTo>
                <a:lnTo>
                  <a:pt x="7697" y="79601"/>
                </a:lnTo>
                <a:lnTo>
                  <a:pt x="8007" y="79658"/>
                </a:lnTo>
                <a:lnTo>
                  <a:pt x="8364" y="79715"/>
                </a:lnTo>
                <a:lnTo>
                  <a:pt x="8722" y="79761"/>
                </a:lnTo>
                <a:lnTo>
                  <a:pt x="9103" y="79806"/>
                </a:lnTo>
                <a:lnTo>
                  <a:pt x="82993" y="86823"/>
                </a:lnTo>
                <a:lnTo>
                  <a:pt x="156882" y="93840"/>
                </a:lnTo>
                <a:lnTo>
                  <a:pt x="193839" y="97337"/>
                </a:lnTo>
                <a:lnTo>
                  <a:pt x="230796" y="100834"/>
                </a:lnTo>
                <a:lnTo>
                  <a:pt x="267753" y="104308"/>
                </a:lnTo>
                <a:lnTo>
                  <a:pt x="304710" y="107771"/>
                </a:lnTo>
                <a:lnTo>
                  <a:pt x="305162" y="107805"/>
                </a:lnTo>
                <a:lnTo>
                  <a:pt x="305615" y="107828"/>
                </a:lnTo>
                <a:lnTo>
                  <a:pt x="306068" y="107828"/>
                </a:lnTo>
                <a:lnTo>
                  <a:pt x="306521" y="107817"/>
                </a:lnTo>
                <a:lnTo>
                  <a:pt x="306973" y="107783"/>
                </a:lnTo>
                <a:lnTo>
                  <a:pt x="307402" y="107737"/>
                </a:lnTo>
                <a:lnTo>
                  <a:pt x="307831" y="107680"/>
                </a:lnTo>
                <a:lnTo>
                  <a:pt x="308260" y="107612"/>
                </a:lnTo>
                <a:lnTo>
                  <a:pt x="308689" y="107532"/>
                </a:lnTo>
                <a:lnTo>
                  <a:pt x="309094" y="107441"/>
                </a:lnTo>
                <a:lnTo>
                  <a:pt x="309475" y="107327"/>
                </a:lnTo>
                <a:lnTo>
                  <a:pt x="309856" y="107213"/>
                </a:lnTo>
                <a:lnTo>
                  <a:pt x="310214" y="107088"/>
                </a:lnTo>
                <a:lnTo>
                  <a:pt x="310547" y="106951"/>
                </a:lnTo>
                <a:lnTo>
                  <a:pt x="310857" y="106803"/>
                </a:lnTo>
                <a:lnTo>
                  <a:pt x="311167" y="106655"/>
                </a:lnTo>
                <a:lnTo>
                  <a:pt x="311429" y="106495"/>
                </a:lnTo>
                <a:lnTo>
                  <a:pt x="311691" y="106325"/>
                </a:lnTo>
                <a:lnTo>
                  <a:pt x="311906" y="106142"/>
                </a:lnTo>
                <a:lnTo>
                  <a:pt x="312096" y="105960"/>
                </a:lnTo>
                <a:lnTo>
                  <a:pt x="312263" y="105778"/>
                </a:lnTo>
                <a:lnTo>
                  <a:pt x="312382" y="105584"/>
                </a:lnTo>
                <a:lnTo>
                  <a:pt x="312478" y="105390"/>
                </a:lnTo>
                <a:lnTo>
                  <a:pt x="312549" y="105185"/>
                </a:lnTo>
                <a:lnTo>
                  <a:pt x="312573" y="104980"/>
                </a:lnTo>
                <a:lnTo>
                  <a:pt x="312573" y="104775"/>
                </a:lnTo>
                <a:lnTo>
                  <a:pt x="312525" y="104559"/>
                </a:lnTo>
                <a:lnTo>
                  <a:pt x="312430" y="104354"/>
                </a:lnTo>
                <a:lnTo>
                  <a:pt x="312287" y="104137"/>
                </a:lnTo>
                <a:lnTo>
                  <a:pt x="312096" y="103921"/>
                </a:lnTo>
                <a:lnTo>
                  <a:pt x="311882" y="103705"/>
                </a:lnTo>
                <a:lnTo>
                  <a:pt x="311596" y="103500"/>
                </a:lnTo>
                <a:lnTo>
                  <a:pt x="306616" y="99991"/>
                </a:lnTo>
                <a:lnTo>
                  <a:pt x="301588" y="96483"/>
                </a:lnTo>
                <a:lnTo>
                  <a:pt x="296537" y="92997"/>
                </a:lnTo>
                <a:lnTo>
                  <a:pt x="291414" y="89523"/>
                </a:lnTo>
                <a:lnTo>
                  <a:pt x="286243" y="86048"/>
                </a:lnTo>
                <a:lnTo>
                  <a:pt x="281025" y="82597"/>
                </a:lnTo>
                <a:lnTo>
                  <a:pt x="278404" y="80877"/>
                </a:lnTo>
                <a:lnTo>
                  <a:pt x="275759" y="79157"/>
                </a:lnTo>
                <a:lnTo>
                  <a:pt x="273114" y="77437"/>
                </a:lnTo>
                <a:lnTo>
                  <a:pt x="270445" y="75728"/>
                </a:lnTo>
                <a:lnTo>
                  <a:pt x="267777" y="74019"/>
                </a:lnTo>
                <a:lnTo>
                  <a:pt x="265084" y="72322"/>
                </a:lnTo>
                <a:lnTo>
                  <a:pt x="262368" y="70625"/>
                </a:lnTo>
                <a:lnTo>
                  <a:pt x="259651" y="68928"/>
                </a:lnTo>
                <a:lnTo>
                  <a:pt x="256935" y="67242"/>
                </a:lnTo>
                <a:lnTo>
                  <a:pt x="254195" y="65556"/>
                </a:lnTo>
                <a:lnTo>
                  <a:pt x="251431" y="63870"/>
                </a:lnTo>
                <a:lnTo>
                  <a:pt x="248667" y="62196"/>
                </a:lnTo>
                <a:lnTo>
                  <a:pt x="245879" y="60521"/>
                </a:lnTo>
                <a:lnTo>
                  <a:pt x="243091" y="58858"/>
                </a:lnTo>
                <a:lnTo>
                  <a:pt x="240279" y="57195"/>
                </a:lnTo>
                <a:lnTo>
                  <a:pt x="237468" y="55543"/>
                </a:lnTo>
                <a:lnTo>
                  <a:pt x="234632" y="53891"/>
                </a:lnTo>
                <a:lnTo>
                  <a:pt x="231773" y="52240"/>
                </a:lnTo>
                <a:lnTo>
                  <a:pt x="228914" y="50611"/>
                </a:lnTo>
                <a:lnTo>
                  <a:pt x="226030" y="48971"/>
                </a:lnTo>
                <a:lnTo>
                  <a:pt x="223147" y="47342"/>
                </a:lnTo>
                <a:lnTo>
                  <a:pt x="220240" y="45724"/>
                </a:lnTo>
                <a:lnTo>
                  <a:pt x="217333" y="44107"/>
                </a:lnTo>
                <a:lnTo>
                  <a:pt x="214403" y="42500"/>
                </a:lnTo>
                <a:lnTo>
                  <a:pt x="211448" y="40894"/>
                </a:lnTo>
                <a:lnTo>
                  <a:pt x="208493" y="39300"/>
                </a:lnTo>
                <a:lnTo>
                  <a:pt x="205515" y="37705"/>
                </a:lnTo>
                <a:lnTo>
                  <a:pt x="202513" y="36121"/>
                </a:lnTo>
                <a:lnTo>
                  <a:pt x="199510" y="34549"/>
                </a:lnTo>
                <a:lnTo>
                  <a:pt x="196484" y="32977"/>
                </a:lnTo>
                <a:lnTo>
                  <a:pt x="193458" y="31417"/>
                </a:lnTo>
                <a:lnTo>
                  <a:pt x="190408" y="29856"/>
                </a:lnTo>
                <a:lnTo>
                  <a:pt x="187334" y="28307"/>
                </a:lnTo>
                <a:lnTo>
                  <a:pt x="184260" y="26769"/>
                </a:lnTo>
                <a:lnTo>
                  <a:pt x="181163" y="25232"/>
                </a:lnTo>
                <a:lnTo>
                  <a:pt x="178041" y="23705"/>
                </a:lnTo>
                <a:lnTo>
                  <a:pt x="174920" y="22190"/>
                </a:lnTo>
                <a:lnTo>
                  <a:pt x="171775" y="20687"/>
                </a:lnTo>
                <a:lnTo>
                  <a:pt x="168629" y="19183"/>
                </a:lnTo>
                <a:lnTo>
                  <a:pt x="165460" y="17691"/>
                </a:lnTo>
                <a:lnTo>
                  <a:pt x="162267" y="16198"/>
                </a:lnTo>
                <a:lnTo>
                  <a:pt x="159051" y="14718"/>
                </a:lnTo>
                <a:lnTo>
                  <a:pt x="155834" y="13248"/>
                </a:lnTo>
                <a:lnTo>
                  <a:pt x="152593" y="11790"/>
                </a:lnTo>
                <a:lnTo>
                  <a:pt x="149353" y="10343"/>
                </a:lnTo>
                <a:lnTo>
                  <a:pt x="146088" y="8897"/>
                </a:lnTo>
                <a:lnTo>
                  <a:pt x="142800" y="7461"/>
                </a:lnTo>
                <a:lnTo>
                  <a:pt x="139512" y="6038"/>
                </a:lnTo>
                <a:lnTo>
                  <a:pt x="136176" y="4625"/>
                </a:lnTo>
                <a:lnTo>
                  <a:pt x="132840" y="3224"/>
                </a:lnTo>
                <a:lnTo>
                  <a:pt x="129504" y="1823"/>
                </a:lnTo>
                <a:lnTo>
                  <a:pt x="126145" y="433"/>
                </a:lnTo>
                <a:lnTo>
                  <a:pt x="125906" y="353"/>
                </a:lnTo>
                <a:lnTo>
                  <a:pt x="125668" y="274"/>
                </a:lnTo>
                <a:lnTo>
                  <a:pt x="125430" y="205"/>
                </a:lnTo>
                <a:lnTo>
                  <a:pt x="125215" y="148"/>
                </a:lnTo>
                <a:lnTo>
                  <a:pt x="124977" y="103"/>
                </a:lnTo>
                <a:lnTo>
                  <a:pt x="124739" y="57"/>
                </a:lnTo>
                <a:lnTo>
                  <a:pt x="124501" y="35"/>
                </a:lnTo>
                <a:lnTo>
                  <a:pt x="124262" y="12"/>
                </a:lnTo>
                <a:lnTo>
                  <a:pt x="124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7"/>
          <p:cNvSpPr/>
          <p:nvPr/>
        </p:nvSpPr>
        <p:spPr>
          <a:xfrm rot="10800000">
            <a:off x="8330727" y="2602482"/>
            <a:ext cx="878674" cy="587218"/>
          </a:xfrm>
          <a:custGeom>
            <a:rect b="b" l="l" r="r" t="t"/>
            <a:pathLst>
              <a:path extrusionOk="0" h="57854" w="265661">
                <a:moveTo>
                  <a:pt x="6688" y="1"/>
                </a:moveTo>
                <a:lnTo>
                  <a:pt x="6126" y="16"/>
                </a:lnTo>
                <a:lnTo>
                  <a:pt x="5538" y="47"/>
                </a:lnTo>
                <a:lnTo>
                  <a:pt x="4976" y="93"/>
                </a:lnTo>
                <a:lnTo>
                  <a:pt x="4414" y="147"/>
                </a:lnTo>
                <a:lnTo>
                  <a:pt x="3879" y="217"/>
                </a:lnTo>
                <a:lnTo>
                  <a:pt x="3344" y="302"/>
                </a:lnTo>
                <a:lnTo>
                  <a:pt x="2863" y="402"/>
                </a:lnTo>
                <a:lnTo>
                  <a:pt x="2381" y="510"/>
                </a:lnTo>
                <a:lnTo>
                  <a:pt x="1926" y="626"/>
                </a:lnTo>
                <a:lnTo>
                  <a:pt x="1525" y="757"/>
                </a:lnTo>
                <a:lnTo>
                  <a:pt x="1151" y="904"/>
                </a:lnTo>
                <a:lnTo>
                  <a:pt x="830" y="1058"/>
                </a:lnTo>
                <a:lnTo>
                  <a:pt x="562" y="1228"/>
                </a:lnTo>
                <a:lnTo>
                  <a:pt x="428" y="1313"/>
                </a:lnTo>
                <a:lnTo>
                  <a:pt x="321" y="1406"/>
                </a:lnTo>
                <a:lnTo>
                  <a:pt x="241" y="1498"/>
                </a:lnTo>
                <a:lnTo>
                  <a:pt x="161" y="1591"/>
                </a:lnTo>
                <a:lnTo>
                  <a:pt x="107" y="1691"/>
                </a:lnTo>
                <a:lnTo>
                  <a:pt x="54" y="1792"/>
                </a:lnTo>
                <a:lnTo>
                  <a:pt x="27" y="1892"/>
                </a:lnTo>
                <a:lnTo>
                  <a:pt x="27" y="2000"/>
                </a:lnTo>
                <a:lnTo>
                  <a:pt x="0" y="2942"/>
                </a:lnTo>
                <a:lnTo>
                  <a:pt x="27" y="3891"/>
                </a:lnTo>
                <a:lnTo>
                  <a:pt x="81" y="4833"/>
                </a:lnTo>
                <a:lnTo>
                  <a:pt x="188" y="5775"/>
                </a:lnTo>
                <a:lnTo>
                  <a:pt x="321" y="6717"/>
                </a:lnTo>
                <a:lnTo>
                  <a:pt x="482" y="7659"/>
                </a:lnTo>
                <a:lnTo>
                  <a:pt x="696" y="8601"/>
                </a:lnTo>
                <a:lnTo>
                  <a:pt x="910" y="9535"/>
                </a:lnTo>
                <a:lnTo>
                  <a:pt x="1177" y="10476"/>
                </a:lnTo>
                <a:lnTo>
                  <a:pt x="1498" y="11411"/>
                </a:lnTo>
                <a:lnTo>
                  <a:pt x="1819" y="12345"/>
                </a:lnTo>
                <a:lnTo>
                  <a:pt x="2167" y="13279"/>
                </a:lnTo>
                <a:lnTo>
                  <a:pt x="2568" y="14213"/>
                </a:lnTo>
                <a:lnTo>
                  <a:pt x="2996" y="15147"/>
                </a:lnTo>
                <a:lnTo>
                  <a:pt x="3424" y="16081"/>
                </a:lnTo>
                <a:lnTo>
                  <a:pt x="3906" y="17007"/>
                </a:lnTo>
                <a:lnTo>
                  <a:pt x="4414" y="17934"/>
                </a:lnTo>
                <a:lnTo>
                  <a:pt x="4949" y="18868"/>
                </a:lnTo>
                <a:lnTo>
                  <a:pt x="5484" y="19794"/>
                </a:lnTo>
                <a:lnTo>
                  <a:pt x="6073" y="20721"/>
                </a:lnTo>
                <a:lnTo>
                  <a:pt x="6661" y="21647"/>
                </a:lnTo>
                <a:lnTo>
                  <a:pt x="7303" y="22566"/>
                </a:lnTo>
                <a:lnTo>
                  <a:pt x="7945" y="23492"/>
                </a:lnTo>
                <a:lnTo>
                  <a:pt x="8614" y="24411"/>
                </a:lnTo>
                <a:lnTo>
                  <a:pt x="9310" y="25337"/>
                </a:lnTo>
                <a:lnTo>
                  <a:pt x="10005" y="26256"/>
                </a:lnTo>
                <a:lnTo>
                  <a:pt x="10754" y="27175"/>
                </a:lnTo>
                <a:lnTo>
                  <a:pt x="11503" y="28093"/>
                </a:lnTo>
                <a:lnTo>
                  <a:pt x="12252" y="29004"/>
                </a:lnTo>
                <a:lnTo>
                  <a:pt x="13055" y="29923"/>
                </a:lnTo>
                <a:lnTo>
                  <a:pt x="13857" y="30834"/>
                </a:lnTo>
                <a:lnTo>
                  <a:pt x="14660" y="31752"/>
                </a:lnTo>
                <a:lnTo>
                  <a:pt x="14793" y="31868"/>
                </a:lnTo>
                <a:lnTo>
                  <a:pt x="14954" y="31976"/>
                </a:lnTo>
                <a:lnTo>
                  <a:pt x="15114" y="32077"/>
                </a:lnTo>
                <a:lnTo>
                  <a:pt x="15328" y="32177"/>
                </a:lnTo>
                <a:lnTo>
                  <a:pt x="15542" y="32270"/>
                </a:lnTo>
                <a:lnTo>
                  <a:pt x="15783" y="32355"/>
                </a:lnTo>
                <a:lnTo>
                  <a:pt x="16051" y="32432"/>
                </a:lnTo>
                <a:lnTo>
                  <a:pt x="16345" y="32509"/>
                </a:lnTo>
                <a:lnTo>
                  <a:pt x="16639" y="32571"/>
                </a:lnTo>
                <a:lnTo>
                  <a:pt x="16960" y="32640"/>
                </a:lnTo>
                <a:lnTo>
                  <a:pt x="17308" y="32694"/>
                </a:lnTo>
                <a:lnTo>
                  <a:pt x="17656" y="32741"/>
                </a:lnTo>
                <a:lnTo>
                  <a:pt x="18003" y="32787"/>
                </a:lnTo>
                <a:lnTo>
                  <a:pt x="18378" y="32826"/>
                </a:lnTo>
                <a:lnTo>
                  <a:pt x="18752" y="32856"/>
                </a:lnTo>
                <a:lnTo>
                  <a:pt x="19154" y="32887"/>
                </a:lnTo>
                <a:lnTo>
                  <a:pt x="19528" y="32910"/>
                </a:lnTo>
                <a:lnTo>
                  <a:pt x="19929" y="32926"/>
                </a:lnTo>
                <a:lnTo>
                  <a:pt x="20331" y="32934"/>
                </a:lnTo>
                <a:lnTo>
                  <a:pt x="21535" y="32934"/>
                </a:lnTo>
                <a:lnTo>
                  <a:pt x="21936" y="32918"/>
                </a:lnTo>
                <a:lnTo>
                  <a:pt x="22310" y="32903"/>
                </a:lnTo>
                <a:lnTo>
                  <a:pt x="22712" y="32880"/>
                </a:lnTo>
                <a:lnTo>
                  <a:pt x="23086" y="32849"/>
                </a:lnTo>
                <a:lnTo>
                  <a:pt x="23461" y="32818"/>
                </a:lnTo>
                <a:lnTo>
                  <a:pt x="23808" y="32779"/>
                </a:lnTo>
                <a:lnTo>
                  <a:pt x="24156" y="32733"/>
                </a:lnTo>
                <a:lnTo>
                  <a:pt x="24477" y="32679"/>
                </a:lnTo>
                <a:lnTo>
                  <a:pt x="24798" y="32625"/>
                </a:lnTo>
                <a:lnTo>
                  <a:pt x="25119" y="32563"/>
                </a:lnTo>
                <a:lnTo>
                  <a:pt x="29105" y="31722"/>
                </a:lnTo>
                <a:lnTo>
                  <a:pt x="33118" y="30888"/>
                </a:lnTo>
                <a:lnTo>
                  <a:pt x="37157" y="30070"/>
                </a:lnTo>
                <a:lnTo>
                  <a:pt x="41223" y="29267"/>
                </a:lnTo>
                <a:lnTo>
                  <a:pt x="45316" y="28479"/>
                </a:lnTo>
                <a:lnTo>
                  <a:pt x="49435" y="27700"/>
                </a:lnTo>
                <a:lnTo>
                  <a:pt x="53582" y="26935"/>
                </a:lnTo>
                <a:lnTo>
                  <a:pt x="57755" y="26194"/>
                </a:lnTo>
                <a:lnTo>
                  <a:pt x="61955" y="25453"/>
                </a:lnTo>
                <a:lnTo>
                  <a:pt x="66181" y="24735"/>
                </a:lnTo>
                <a:lnTo>
                  <a:pt x="70435" y="24025"/>
                </a:lnTo>
                <a:lnTo>
                  <a:pt x="74715" y="23330"/>
                </a:lnTo>
                <a:lnTo>
                  <a:pt x="79022" y="22651"/>
                </a:lnTo>
                <a:lnTo>
                  <a:pt x="83382" y="21979"/>
                </a:lnTo>
                <a:lnTo>
                  <a:pt x="87742" y="21323"/>
                </a:lnTo>
                <a:lnTo>
                  <a:pt x="92156" y="20682"/>
                </a:lnTo>
                <a:lnTo>
                  <a:pt x="99325" y="33374"/>
                </a:lnTo>
                <a:lnTo>
                  <a:pt x="102910" y="39719"/>
                </a:lnTo>
                <a:lnTo>
                  <a:pt x="106548" y="46065"/>
                </a:lnTo>
                <a:lnTo>
                  <a:pt x="106628" y="46204"/>
                </a:lnTo>
                <a:lnTo>
                  <a:pt x="106762" y="46335"/>
                </a:lnTo>
                <a:lnTo>
                  <a:pt x="106922" y="46467"/>
                </a:lnTo>
                <a:lnTo>
                  <a:pt x="107083" y="46590"/>
                </a:lnTo>
                <a:lnTo>
                  <a:pt x="107270" y="46706"/>
                </a:lnTo>
                <a:lnTo>
                  <a:pt x="107484" y="46814"/>
                </a:lnTo>
                <a:lnTo>
                  <a:pt x="107725" y="46922"/>
                </a:lnTo>
                <a:lnTo>
                  <a:pt x="107992" y="47022"/>
                </a:lnTo>
                <a:lnTo>
                  <a:pt x="108287" y="47123"/>
                </a:lnTo>
                <a:lnTo>
                  <a:pt x="108581" y="47208"/>
                </a:lnTo>
                <a:lnTo>
                  <a:pt x="108875" y="47293"/>
                </a:lnTo>
                <a:lnTo>
                  <a:pt x="109223" y="47370"/>
                </a:lnTo>
                <a:lnTo>
                  <a:pt x="109571" y="47439"/>
                </a:lnTo>
                <a:lnTo>
                  <a:pt x="109919" y="47501"/>
                </a:lnTo>
                <a:lnTo>
                  <a:pt x="110293" y="47563"/>
                </a:lnTo>
                <a:lnTo>
                  <a:pt x="110668" y="47609"/>
                </a:lnTo>
                <a:lnTo>
                  <a:pt x="111069" y="47655"/>
                </a:lnTo>
                <a:lnTo>
                  <a:pt x="111470" y="47694"/>
                </a:lnTo>
                <a:lnTo>
                  <a:pt x="111871" y="47717"/>
                </a:lnTo>
                <a:lnTo>
                  <a:pt x="112273" y="47740"/>
                </a:lnTo>
                <a:lnTo>
                  <a:pt x="112701" y="47756"/>
                </a:lnTo>
                <a:lnTo>
                  <a:pt x="113129" y="47764"/>
                </a:lnTo>
                <a:lnTo>
                  <a:pt x="113557" y="47764"/>
                </a:lnTo>
                <a:lnTo>
                  <a:pt x="113985" y="47756"/>
                </a:lnTo>
                <a:lnTo>
                  <a:pt x="114413" y="47740"/>
                </a:lnTo>
                <a:lnTo>
                  <a:pt x="114841" y="47717"/>
                </a:lnTo>
                <a:lnTo>
                  <a:pt x="115269" y="47679"/>
                </a:lnTo>
                <a:lnTo>
                  <a:pt x="115697" y="47640"/>
                </a:lnTo>
                <a:lnTo>
                  <a:pt x="116125" y="47586"/>
                </a:lnTo>
                <a:lnTo>
                  <a:pt x="116553" y="47532"/>
                </a:lnTo>
                <a:lnTo>
                  <a:pt x="116954" y="47462"/>
                </a:lnTo>
                <a:lnTo>
                  <a:pt x="117382" y="47385"/>
                </a:lnTo>
                <a:lnTo>
                  <a:pt x="133807" y="44097"/>
                </a:lnTo>
                <a:lnTo>
                  <a:pt x="150232" y="40800"/>
                </a:lnTo>
                <a:lnTo>
                  <a:pt x="166657" y="37496"/>
                </a:lnTo>
                <a:lnTo>
                  <a:pt x="174842" y="35836"/>
                </a:lnTo>
                <a:lnTo>
                  <a:pt x="183001" y="34177"/>
                </a:lnTo>
                <a:lnTo>
                  <a:pt x="183590" y="35574"/>
                </a:lnTo>
                <a:lnTo>
                  <a:pt x="184178" y="36971"/>
                </a:lnTo>
                <a:lnTo>
                  <a:pt x="184793" y="38361"/>
                </a:lnTo>
                <a:lnTo>
                  <a:pt x="185462" y="39750"/>
                </a:lnTo>
                <a:lnTo>
                  <a:pt x="186131" y="41148"/>
                </a:lnTo>
                <a:lnTo>
                  <a:pt x="186827" y="42537"/>
                </a:lnTo>
                <a:lnTo>
                  <a:pt x="187576" y="43919"/>
                </a:lnTo>
                <a:lnTo>
                  <a:pt x="188325" y="45309"/>
                </a:lnTo>
                <a:lnTo>
                  <a:pt x="189127" y="46690"/>
                </a:lnTo>
                <a:lnTo>
                  <a:pt x="189930" y="48080"/>
                </a:lnTo>
                <a:lnTo>
                  <a:pt x="190786" y="49462"/>
                </a:lnTo>
                <a:lnTo>
                  <a:pt x="191668" y="50844"/>
                </a:lnTo>
                <a:lnTo>
                  <a:pt x="192578" y="52226"/>
                </a:lnTo>
                <a:lnTo>
                  <a:pt x="193514" y="53608"/>
                </a:lnTo>
                <a:lnTo>
                  <a:pt x="194477" y="54982"/>
                </a:lnTo>
                <a:lnTo>
                  <a:pt x="195494" y="56364"/>
                </a:lnTo>
                <a:lnTo>
                  <a:pt x="195601" y="56487"/>
                </a:lnTo>
                <a:lnTo>
                  <a:pt x="195708" y="56611"/>
                </a:lnTo>
                <a:lnTo>
                  <a:pt x="195868" y="56726"/>
                </a:lnTo>
                <a:lnTo>
                  <a:pt x="196029" y="56834"/>
                </a:lnTo>
                <a:lnTo>
                  <a:pt x="196216" y="56935"/>
                </a:lnTo>
                <a:lnTo>
                  <a:pt x="196403" y="57035"/>
                </a:lnTo>
                <a:lnTo>
                  <a:pt x="196617" y="57136"/>
                </a:lnTo>
                <a:lnTo>
                  <a:pt x="196858" y="57220"/>
                </a:lnTo>
                <a:lnTo>
                  <a:pt x="197099" y="57305"/>
                </a:lnTo>
                <a:lnTo>
                  <a:pt x="197366" y="57383"/>
                </a:lnTo>
                <a:lnTo>
                  <a:pt x="197634" y="57452"/>
                </a:lnTo>
                <a:lnTo>
                  <a:pt x="197901" y="57522"/>
                </a:lnTo>
                <a:lnTo>
                  <a:pt x="198196" y="57583"/>
                </a:lnTo>
                <a:lnTo>
                  <a:pt x="198517" y="57637"/>
                </a:lnTo>
                <a:lnTo>
                  <a:pt x="198838" y="57684"/>
                </a:lnTo>
                <a:lnTo>
                  <a:pt x="199159" y="57730"/>
                </a:lnTo>
                <a:lnTo>
                  <a:pt x="199506" y="57769"/>
                </a:lnTo>
                <a:lnTo>
                  <a:pt x="199854" y="57792"/>
                </a:lnTo>
                <a:lnTo>
                  <a:pt x="200202" y="57823"/>
                </a:lnTo>
                <a:lnTo>
                  <a:pt x="200550" y="57838"/>
                </a:lnTo>
                <a:lnTo>
                  <a:pt x="200924" y="57846"/>
                </a:lnTo>
                <a:lnTo>
                  <a:pt x="201299" y="57853"/>
                </a:lnTo>
                <a:lnTo>
                  <a:pt x="201673" y="57853"/>
                </a:lnTo>
                <a:lnTo>
                  <a:pt x="202048" y="57846"/>
                </a:lnTo>
                <a:lnTo>
                  <a:pt x="202422" y="57830"/>
                </a:lnTo>
                <a:lnTo>
                  <a:pt x="202823" y="57807"/>
                </a:lnTo>
                <a:lnTo>
                  <a:pt x="203198" y="57784"/>
                </a:lnTo>
                <a:lnTo>
                  <a:pt x="203599" y="57745"/>
                </a:lnTo>
                <a:lnTo>
                  <a:pt x="203974" y="57707"/>
                </a:lnTo>
                <a:lnTo>
                  <a:pt x="204375" y="57653"/>
                </a:lnTo>
                <a:lnTo>
                  <a:pt x="204749" y="57599"/>
                </a:lnTo>
                <a:lnTo>
                  <a:pt x="205124" y="57537"/>
                </a:lnTo>
                <a:lnTo>
                  <a:pt x="209083" y="56834"/>
                </a:lnTo>
                <a:lnTo>
                  <a:pt x="213015" y="56124"/>
                </a:lnTo>
                <a:lnTo>
                  <a:pt x="216894" y="55406"/>
                </a:lnTo>
                <a:lnTo>
                  <a:pt x="220746" y="54673"/>
                </a:lnTo>
                <a:lnTo>
                  <a:pt x="224572" y="53932"/>
                </a:lnTo>
                <a:lnTo>
                  <a:pt x="228343" y="53175"/>
                </a:lnTo>
                <a:lnTo>
                  <a:pt x="232089" y="52411"/>
                </a:lnTo>
                <a:lnTo>
                  <a:pt x="235780" y="51631"/>
                </a:lnTo>
                <a:lnTo>
                  <a:pt x="239445" y="50836"/>
                </a:lnTo>
                <a:lnTo>
                  <a:pt x="243083" y="50025"/>
                </a:lnTo>
                <a:lnTo>
                  <a:pt x="246694" y="49207"/>
                </a:lnTo>
                <a:lnTo>
                  <a:pt x="250252" y="48366"/>
                </a:lnTo>
                <a:lnTo>
                  <a:pt x="253783" y="47517"/>
                </a:lnTo>
                <a:lnTo>
                  <a:pt x="255549" y="47084"/>
                </a:lnTo>
                <a:lnTo>
                  <a:pt x="257288" y="46644"/>
                </a:lnTo>
                <a:lnTo>
                  <a:pt x="259026" y="46204"/>
                </a:lnTo>
                <a:lnTo>
                  <a:pt x="260765" y="45756"/>
                </a:lnTo>
                <a:lnTo>
                  <a:pt x="262477" y="45309"/>
                </a:lnTo>
                <a:lnTo>
                  <a:pt x="264189" y="44853"/>
                </a:lnTo>
                <a:lnTo>
                  <a:pt x="264537" y="44753"/>
                </a:lnTo>
                <a:lnTo>
                  <a:pt x="264831" y="44652"/>
                </a:lnTo>
                <a:lnTo>
                  <a:pt x="265072" y="44544"/>
                </a:lnTo>
                <a:lnTo>
                  <a:pt x="265286" y="44429"/>
                </a:lnTo>
                <a:lnTo>
                  <a:pt x="265447" y="44313"/>
                </a:lnTo>
                <a:lnTo>
                  <a:pt x="265554" y="44197"/>
                </a:lnTo>
                <a:lnTo>
                  <a:pt x="265634" y="44081"/>
                </a:lnTo>
                <a:lnTo>
                  <a:pt x="265661" y="43965"/>
                </a:lnTo>
                <a:lnTo>
                  <a:pt x="265661" y="43850"/>
                </a:lnTo>
                <a:lnTo>
                  <a:pt x="265634" y="43734"/>
                </a:lnTo>
                <a:lnTo>
                  <a:pt x="265554" y="43626"/>
                </a:lnTo>
                <a:lnTo>
                  <a:pt x="265447" y="43510"/>
                </a:lnTo>
                <a:lnTo>
                  <a:pt x="265313" y="43402"/>
                </a:lnTo>
                <a:lnTo>
                  <a:pt x="265152" y="43301"/>
                </a:lnTo>
                <a:lnTo>
                  <a:pt x="264965" y="43201"/>
                </a:lnTo>
                <a:lnTo>
                  <a:pt x="264751" y="43108"/>
                </a:lnTo>
                <a:lnTo>
                  <a:pt x="264510" y="43024"/>
                </a:lnTo>
                <a:lnTo>
                  <a:pt x="264243" y="42939"/>
                </a:lnTo>
                <a:lnTo>
                  <a:pt x="263949" y="42869"/>
                </a:lnTo>
                <a:lnTo>
                  <a:pt x="263628" y="42800"/>
                </a:lnTo>
                <a:lnTo>
                  <a:pt x="263307" y="42746"/>
                </a:lnTo>
                <a:lnTo>
                  <a:pt x="262986" y="42699"/>
                </a:lnTo>
                <a:lnTo>
                  <a:pt x="262611" y="42661"/>
                </a:lnTo>
                <a:lnTo>
                  <a:pt x="262263" y="42638"/>
                </a:lnTo>
                <a:lnTo>
                  <a:pt x="261862" y="42622"/>
                </a:lnTo>
                <a:lnTo>
                  <a:pt x="261487" y="42622"/>
                </a:lnTo>
                <a:lnTo>
                  <a:pt x="261086" y="42630"/>
                </a:lnTo>
                <a:lnTo>
                  <a:pt x="260685" y="42653"/>
                </a:lnTo>
                <a:lnTo>
                  <a:pt x="260284" y="42692"/>
                </a:lnTo>
                <a:lnTo>
                  <a:pt x="259856" y="42746"/>
                </a:lnTo>
                <a:lnTo>
                  <a:pt x="259454" y="42815"/>
                </a:lnTo>
                <a:lnTo>
                  <a:pt x="259026" y="42900"/>
                </a:lnTo>
                <a:lnTo>
                  <a:pt x="255843" y="43626"/>
                </a:lnTo>
                <a:lnTo>
                  <a:pt x="252606" y="44336"/>
                </a:lnTo>
                <a:lnTo>
                  <a:pt x="249396" y="45038"/>
                </a:lnTo>
                <a:lnTo>
                  <a:pt x="246159" y="45741"/>
                </a:lnTo>
                <a:lnTo>
                  <a:pt x="242896" y="46428"/>
                </a:lnTo>
                <a:lnTo>
                  <a:pt x="239632" y="47107"/>
                </a:lnTo>
                <a:lnTo>
                  <a:pt x="236342" y="47779"/>
                </a:lnTo>
                <a:lnTo>
                  <a:pt x="233052" y="48435"/>
                </a:lnTo>
                <a:lnTo>
                  <a:pt x="229708" y="49091"/>
                </a:lnTo>
                <a:lnTo>
                  <a:pt x="226391" y="49740"/>
                </a:lnTo>
                <a:lnTo>
                  <a:pt x="223020" y="50373"/>
                </a:lnTo>
                <a:lnTo>
                  <a:pt x="219623" y="50998"/>
                </a:lnTo>
                <a:lnTo>
                  <a:pt x="216225" y="51616"/>
                </a:lnTo>
                <a:lnTo>
                  <a:pt x="212775" y="52226"/>
                </a:lnTo>
                <a:lnTo>
                  <a:pt x="209297" y="52828"/>
                </a:lnTo>
                <a:lnTo>
                  <a:pt x="205819" y="53422"/>
                </a:lnTo>
                <a:lnTo>
                  <a:pt x="204883" y="52010"/>
                </a:lnTo>
                <a:lnTo>
                  <a:pt x="203974" y="50597"/>
                </a:lnTo>
                <a:lnTo>
                  <a:pt x="203118" y="49192"/>
                </a:lnTo>
                <a:lnTo>
                  <a:pt x="202262" y="47779"/>
                </a:lnTo>
                <a:lnTo>
                  <a:pt x="201432" y="46366"/>
                </a:lnTo>
                <a:lnTo>
                  <a:pt x="200630" y="44954"/>
                </a:lnTo>
                <a:lnTo>
                  <a:pt x="199881" y="43533"/>
                </a:lnTo>
                <a:lnTo>
                  <a:pt x="199132" y="42120"/>
                </a:lnTo>
                <a:lnTo>
                  <a:pt x="198410" y="40700"/>
                </a:lnTo>
                <a:lnTo>
                  <a:pt x="197741" y="39279"/>
                </a:lnTo>
                <a:lnTo>
                  <a:pt x="197072" y="37859"/>
                </a:lnTo>
                <a:lnTo>
                  <a:pt x="196457" y="36438"/>
                </a:lnTo>
                <a:lnTo>
                  <a:pt x="195841" y="35018"/>
                </a:lnTo>
                <a:lnTo>
                  <a:pt x="195280" y="33590"/>
                </a:lnTo>
                <a:lnTo>
                  <a:pt x="194745" y="32162"/>
                </a:lnTo>
                <a:lnTo>
                  <a:pt x="194236" y="30733"/>
                </a:lnTo>
                <a:lnTo>
                  <a:pt x="194183" y="30602"/>
                </a:lnTo>
                <a:lnTo>
                  <a:pt x="194076" y="30479"/>
                </a:lnTo>
                <a:lnTo>
                  <a:pt x="193969" y="30355"/>
                </a:lnTo>
                <a:lnTo>
                  <a:pt x="193835" y="30239"/>
                </a:lnTo>
                <a:lnTo>
                  <a:pt x="193648" y="30131"/>
                </a:lnTo>
                <a:lnTo>
                  <a:pt x="193461" y="30023"/>
                </a:lnTo>
                <a:lnTo>
                  <a:pt x="193247" y="29923"/>
                </a:lnTo>
                <a:lnTo>
                  <a:pt x="193006" y="29830"/>
                </a:lnTo>
                <a:lnTo>
                  <a:pt x="192738" y="29745"/>
                </a:lnTo>
                <a:lnTo>
                  <a:pt x="192471" y="29668"/>
                </a:lnTo>
                <a:lnTo>
                  <a:pt x="192177" y="29591"/>
                </a:lnTo>
                <a:lnTo>
                  <a:pt x="191856" y="29521"/>
                </a:lnTo>
                <a:lnTo>
                  <a:pt x="191535" y="29460"/>
                </a:lnTo>
                <a:lnTo>
                  <a:pt x="191187" y="29406"/>
                </a:lnTo>
                <a:lnTo>
                  <a:pt x="190839" y="29352"/>
                </a:lnTo>
                <a:lnTo>
                  <a:pt x="190491" y="29313"/>
                </a:lnTo>
                <a:lnTo>
                  <a:pt x="190117" y="29274"/>
                </a:lnTo>
                <a:lnTo>
                  <a:pt x="189716" y="29244"/>
                </a:lnTo>
                <a:lnTo>
                  <a:pt x="189341" y="29220"/>
                </a:lnTo>
                <a:lnTo>
                  <a:pt x="188940" y="29197"/>
                </a:lnTo>
                <a:lnTo>
                  <a:pt x="188539" y="29189"/>
                </a:lnTo>
                <a:lnTo>
                  <a:pt x="188137" y="29182"/>
                </a:lnTo>
                <a:lnTo>
                  <a:pt x="187736" y="29182"/>
                </a:lnTo>
                <a:lnTo>
                  <a:pt x="187335" y="29189"/>
                </a:lnTo>
                <a:lnTo>
                  <a:pt x="186934" y="29205"/>
                </a:lnTo>
                <a:lnTo>
                  <a:pt x="186532" y="29228"/>
                </a:lnTo>
                <a:lnTo>
                  <a:pt x="186131" y="29259"/>
                </a:lnTo>
                <a:lnTo>
                  <a:pt x="185730" y="29298"/>
                </a:lnTo>
                <a:lnTo>
                  <a:pt x="185355" y="29344"/>
                </a:lnTo>
                <a:lnTo>
                  <a:pt x="184954" y="29390"/>
                </a:lnTo>
                <a:lnTo>
                  <a:pt x="184579" y="29452"/>
                </a:lnTo>
                <a:lnTo>
                  <a:pt x="184232" y="29514"/>
                </a:lnTo>
                <a:lnTo>
                  <a:pt x="175939" y="31119"/>
                </a:lnTo>
                <a:lnTo>
                  <a:pt x="167673" y="32725"/>
                </a:lnTo>
                <a:lnTo>
                  <a:pt x="159407" y="34346"/>
                </a:lnTo>
                <a:lnTo>
                  <a:pt x="151168" y="35968"/>
                </a:lnTo>
                <a:lnTo>
                  <a:pt x="134690" y="39218"/>
                </a:lnTo>
                <a:lnTo>
                  <a:pt x="118238" y="42475"/>
                </a:lnTo>
                <a:lnTo>
                  <a:pt x="114734" y="36230"/>
                </a:lnTo>
                <a:lnTo>
                  <a:pt x="111203" y="29977"/>
                </a:lnTo>
                <a:lnTo>
                  <a:pt x="104140" y="17478"/>
                </a:lnTo>
                <a:lnTo>
                  <a:pt x="104060" y="17370"/>
                </a:lnTo>
                <a:lnTo>
                  <a:pt x="103953" y="17262"/>
                </a:lnTo>
                <a:lnTo>
                  <a:pt x="103846" y="17154"/>
                </a:lnTo>
                <a:lnTo>
                  <a:pt x="103712" y="17046"/>
                </a:lnTo>
                <a:lnTo>
                  <a:pt x="103552" y="16946"/>
                </a:lnTo>
                <a:lnTo>
                  <a:pt x="103365" y="16845"/>
                </a:lnTo>
                <a:lnTo>
                  <a:pt x="103177" y="16745"/>
                </a:lnTo>
                <a:lnTo>
                  <a:pt x="102963" y="16652"/>
                </a:lnTo>
                <a:lnTo>
                  <a:pt x="102749" y="16560"/>
                </a:lnTo>
                <a:lnTo>
                  <a:pt x="102509" y="16467"/>
                </a:lnTo>
                <a:lnTo>
                  <a:pt x="102241" y="16382"/>
                </a:lnTo>
                <a:lnTo>
                  <a:pt x="101974" y="16305"/>
                </a:lnTo>
                <a:lnTo>
                  <a:pt x="101679" y="16228"/>
                </a:lnTo>
                <a:lnTo>
                  <a:pt x="101385" y="16158"/>
                </a:lnTo>
                <a:lnTo>
                  <a:pt x="101091" y="16089"/>
                </a:lnTo>
                <a:lnTo>
                  <a:pt x="100770" y="16027"/>
                </a:lnTo>
                <a:lnTo>
                  <a:pt x="100422" y="15973"/>
                </a:lnTo>
                <a:lnTo>
                  <a:pt x="100101" y="15919"/>
                </a:lnTo>
                <a:lnTo>
                  <a:pt x="99753" y="15873"/>
                </a:lnTo>
                <a:lnTo>
                  <a:pt x="99379" y="15834"/>
                </a:lnTo>
                <a:lnTo>
                  <a:pt x="99031" y="15803"/>
                </a:lnTo>
                <a:lnTo>
                  <a:pt x="98657" y="15772"/>
                </a:lnTo>
                <a:lnTo>
                  <a:pt x="98282" y="15749"/>
                </a:lnTo>
                <a:lnTo>
                  <a:pt x="97908" y="15741"/>
                </a:lnTo>
                <a:lnTo>
                  <a:pt x="97506" y="15734"/>
                </a:lnTo>
                <a:lnTo>
                  <a:pt x="97132" y="15734"/>
                </a:lnTo>
                <a:lnTo>
                  <a:pt x="96730" y="15741"/>
                </a:lnTo>
                <a:lnTo>
                  <a:pt x="96356" y="15757"/>
                </a:lnTo>
                <a:lnTo>
                  <a:pt x="95955" y="15780"/>
                </a:lnTo>
                <a:lnTo>
                  <a:pt x="95553" y="15811"/>
                </a:lnTo>
                <a:lnTo>
                  <a:pt x="95179" y="15849"/>
                </a:lnTo>
                <a:lnTo>
                  <a:pt x="94778" y="15904"/>
                </a:lnTo>
                <a:lnTo>
                  <a:pt x="90203" y="16537"/>
                </a:lnTo>
                <a:lnTo>
                  <a:pt x="85656" y="17193"/>
                </a:lnTo>
                <a:lnTo>
                  <a:pt x="81135" y="17857"/>
                </a:lnTo>
                <a:lnTo>
                  <a:pt x="76641" y="18536"/>
                </a:lnTo>
                <a:lnTo>
                  <a:pt x="72200" y="19231"/>
                </a:lnTo>
                <a:lnTo>
                  <a:pt x="67786" y="19933"/>
                </a:lnTo>
                <a:lnTo>
                  <a:pt x="63399" y="20651"/>
                </a:lnTo>
                <a:lnTo>
                  <a:pt x="59039" y="21385"/>
                </a:lnTo>
                <a:lnTo>
                  <a:pt x="54705" y="22133"/>
                </a:lnTo>
                <a:lnTo>
                  <a:pt x="50425" y="22890"/>
                </a:lnTo>
                <a:lnTo>
                  <a:pt x="46145" y="23662"/>
                </a:lnTo>
                <a:lnTo>
                  <a:pt x="41892" y="24449"/>
                </a:lnTo>
                <a:lnTo>
                  <a:pt x="37692" y="25252"/>
                </a:lnTo>
                <a:lnTo>
                  <a:pt x="33492" y="26063"/>
                </a:lnTo>
                <a:lnTo>
                  <a:pt x="29319" y="26897"/>
                </a:lnTo>
                <a:lnTo>
                  <a:pt x="25173" y="27738"/>
                </a:lnTo>
                <a:lnTo>
                  <a:pt x="24531" y="26928"/>
                </a:lnTo>
                <a:lnTo>
                  <a:pt x="23889" y="26109"/>
                </a:lnTo>
                <a:lnTo>
                  <a:pt x="23273" y="25299"/>
                </a:lnTo>
                <a:lnTo>
                  <a:pt x="22685" y="24488"/>
                </a:lnTo>
                <a:lnTo>
                  <a:pt x="22123" y="23677"/>
                </a:lnTo>
                <a:lnTo>
                  <a:pt x="21588" y="22867"/>
                </a:lnTo>
                <a:lnTo>
                  <a:pt x="21053" y="22056"/>
                </a:lnTo>
                <a:lnTo>
                  <a:pt x="20545" y="21246"/>
                </a:lnTo>
                <a:lnTo>
                  <a:pt x="20063" y="20435"/>
                </a:lnTo>
                <a:lnTo>
                  <a:pt x="19582" y="19617"/>
                </a:lnTo>
                <a:lnTo>
                  <a:pt x="19127" y="18806"/>
                </a:lnTo>
                <a:lnTo>
                  <a:pt x="18699" y="17996"/>
                </a:lnTo>
                <a:lnTo>
                  <a:pt x="17870" y="16367"/>
                </a:lnTo>
                <a:lnTo>
                  <a:pt x="17094" y="14738"/>
                </a:lnTo>
                <a:lnTo>
                  <a:pt x="16398" y="13109"/>
                </a:lnTo>
                <a:lnTo>
                  <a:pt x="15730" y="11472"/>
                </a:lnTo>
                <a:lnTo>
                  <a:pt x="15114" y="9828"/>
                </a:lnTo>
                <a:lnTo>
                  <a:pt x="14553" y="8184"/>
                </a:lnTo>
                <a:lnTo>
                  <a:pt x="14018" y="6539"/>
                </a:lnTo>
                <a:lnTo>
                  <a:pt x="13536" y="4880"/>
                </a:lnTo>
                <a:lnTo>
                  <a:pt x="13055" y="3220"/>
                </a:lnTo>
                <a:lnTo>
                  <a:pt x="12627" y="1552"/>
                </a:lnTo>
                <a:lnTo>
                  <a:pt x="12573" y="1444"/>
                </a:lnTo>
                <a:lnTo>
                  <a:pt x="12520" y="1336"/>
                </a:lnTo>
                <a:lnTo>
                  <a:pt x="12466" y="1236"/>
                </a:lnTo>
                <a:lnTo>
                  <a:pt x="12386" y="1135"/>
                </a:lnTo>
                <a:lnTo>
                  <a:pt x="12279" y="1043"/>
                </a:lnTo>
                <a:lnTo>
                  <a:pt x="12172" y="958"/>
                </a:lnTo>
                <a:lnTo>
                  <a:pt x="12038" y="865"/>
                </a:lnTo>
                <a:lnTo>
                  <a:pt x="11904" y="788"/>
                </a:lnTo>
                <a:lnTo>
                  <a:pt x="11744" y="711"/>
                </a:lnTo>
                <a:lnTo>
                  <a:pt x="11583" y="641"/>
                </a:lnTo>
                <a:lnTo>
                  <a:pt x="11423" y="572"/>
                </a:lnTo>
                <a:lnTo>
                  <a:pt x="11236" y="502"/>
                </a:lnTo>
                <a:lnTo>
                  <a:pt x="11048" y="441"/>
                </a:lnTo>
                <a:lnTo>
                  <a:pt x="10834" y="387"/>
                </a:lnTo>
                <a:lnTo>
                  <a:pt x="10620" y="332"/>
                </a:lnTo>
                <a:lnTo>
                  <a:pt x="10406" y="286"/>
                </a:lnTo>
                <a:lnTo>
                  <a:pt x="9925" y="201"/>
                </a:lnTo>
                <a:lnTo>
                  <a:pt x="9443" y="132"/>
                </a:lnTo>
                <a:lnTo>
                  <a:pt x="8908" y="78"/>
                </a:lnTo>
                <a:lnTo>
                  <a:pt x="8373" y="31"/>
                </a:lnTo>
                <a:lnTo>
                  <a:pt x="7838" y="8"/>
                </a:lnTo>
                <a:lnTo>
                  <a:pt x="72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7"/>
          <p:cNvSpPr/>
          <p:nvPr/>
        </p:nvSpPr>
        <p:spPr>
          <a:xfrm rot="10800000">
            <a:off x="-250184" y="14698"/>
            <a:ext cx="1026248" cy="480865"/>
          </a:xfrm>
          <a:custGeom>
            <a:rect b="b" l="l" r="r" t="t"/>
            <a:pathLst>
              <a:path extrusionOk="0" h="73052" w="285267">
                <a:moveTo>
                  <a:pt x="36910" y="1"/>
                </a:moveTo>
                <a:lnTo>
                  <a:pt x="36362" y="12"/>
                </a:lnTo>
                <a:lnTo>
                  <a:pt x="35814" y="35"/>
                </a:lnTo>
                <a:lnTo>
                  <a:pt x="35289" y="69"/>
                </a:lnTo>
                <a:lnTo>
                  <a:pt x="34789" y="126"/>
                </a:lnTo>
                <a:lnTo>
                  <a:pt x="34289" y="183"/>
                </a:lnTo>
                <a:lnTo>
                  <a:pt x="33812" y="263"/>
                </a:lnTo>
                <a:lnTo>
                  <a:pt x="33359" y="354"/>
                </a:lnTo>
                <a:lnTo>
                  <a:pt x="32907" y="457"/>
                </a:lnTo>
                <a:lnTo>
                  <a:pt x="32478" y="570"/>
                </a:lnTo>
                <a:lnTo>
                  <a:pt x="31954" y="570"/>
                </a:lnTo>
                <a:lnTo>
                  <a:pt x="31429" y="582"/>
                </a:lnTo>
                <a:lnTo>
                  <a:pt x="30929" y="605"/>
                </a:lnTo>
                <a:lnTo>
                  <a:pt x="30405" y="662"/>
                </a:lnTo>
                <a:lnTo>
                  <a:pt x="29833" y="741"/>
                </a:lnTo>
                <a:lnTo>
                  <a:pt x="29261" y="821"/>
                </a:lnTo>
                <a:lnTo>
                  <a:pt x="28117" y="1015"/>
                </a:lnTo>
                <a:lnTo>
                  <a:pt x="26974" y="1231"/>
                </a:lnTo>
                <a:lnTo>
                  <a:pt x="25806" y="1482"/>
                </a:lnTo>
                <a:lnTo>
                  <a:pt x="24662" y="1755"/>
                </a:lnTo>
                <a:lnTo>
                  <a:pt x="23519" y="2051"/>
                </a:lnTo>
                <a:lnTo>
                  <a:pt x="22399" y="2370"/>
                </a:lnTo>
                <a:lnTo>
                  <a:pt x="21279" y="2712"/>
                </a:lnTo>
                <a:lnTo>
                  <a:pt x="20159" y="3076"/>
                </a:lnTo>
                <a:lnTo>
                  <a:pt x="19063" y="3464"/>
                </a:lnTo>
                <a:lnTo>
                  <a:pt x="17990" y="3862"/>
                </a:lnTo>
                <a:lnTo>
                  <a:pt x="16942" y="4295"/>
                </a:lnTo>
                <a:lnTo>
                  <a:pt x="15917" y="4728"/>
                </a:lnTo>
                <a:lnTo>
                  <a:pt x="14917" y="5195"/>
                </a:lnTo>
                <a:lnTo>
                  <a:pt x="13940" y="5674"/>
                </a:lnTo>
                <a:lnTo>
                  <a:pt x="12987" y="6163"/>
                </a:lnTo>
                <a:lnTo>
                  <a:pt x="12081" y="6665"/>
                </a:lnTo>
                <a:lnTo>
                  <a:pt x="11223" y="7189"/>
                </a:lnTo>
                <a:lnTo>
                  <a:pt x="10389" y="7713"/>
                </a:lnTo>
                <a:lnTo>
                  <a:pt x="9603" y="8259"/>
                </a:lnTo>
                <a:lnTo>
                  <a:pt x="8864" y="8806"/>
                </a:lnTo>
                <a:lnTo>
                  <a:pt x="8173" y="9376"/>
                </a:lnTo>
                <a:lnTo>
                  <a:pt x="7530" y="9945"/>
                </a:lnTo>
                <a:lnTo>
                  <a:pt x="6934" y="10526"/>
                </a:lnTo>
                <a:lnTo>
                  <a:pt x="6648" y="10811"/>
                </a:lnTo>
                <a:lnTo>
                  <a:pt x="6410" y="11107"/>
                </a:lnTo>
                <a:lnTo>
                  <a:pt x="6148" y="11403"/>
                </a:lnTo>
                <a:lnTo>
                  <a:pt x="5934" y="11688"/>
                </a:lnTo>
                <a:lnTo>
                  <a:pt x="5695" y="11984"/>
                </a:lnTo>
                <a:lnTo>
                  <a:pt x="5505" y="12292"/>
                </a:lnTo>
                <a:lnTo>
                  <a:pt x="5314" y="12588"/>
                </a:lnTo>
                <a:lnTo>
                  <a:pt x="5147" y="12884"/>
                </a:lnTo>
                <a:lnTo>
                  <a:pt x="5004" y="13180"/>
                </a:lnTo>
                <a:lnTo>
                  <a:pt x="4861" y="13488"/>
                </a:lnTo>
                <a:lnTo>
                  <a:pt x="4742" y="13784"/>
                </a:lnTo>
                <a:lnTo>
                  <a:pt x="4647" y="14080"/>
                </a:lnTo>
                <a:lnTo>
                  <a:pt x="4575" y="14388"/>
                </a:lnTo>
                <a:lnTo>
                  <a:pt x="4504" y="14684"/>
                </a:lnTo>
                <a:lnTo>
                  <a:pt x="4456" y="14980"/>
                </a:lnTo>
                <a:lnTo>
                  <a:pt x="4432" y="15288"/>
                </a:lnTo>
                <a:lnTo>
                  <a:pt x="3932" y="15516"/>
                </a:lnTo>
                <a:lnTo>
                  <a:pt x="3456" y="15755"/>
                </a:lnTo>
                <a:lnTo>
                  <a:pt x="3003" y="16005"/>
                </a:lnTo>
                <a:lnTo>
                  <a:pt x="2574" y="16256"/>
                </a:lnTo>
                <a:lnTo>
                  <a:pt x="2169" y="16529"/>
                </a:lnTo>
                <a:lnTo>
                  <a:pt x="1811" y="16803"/>
                </a:lnTo>
                <a:lnTo>
                  <a:pt x="1478" y="17087"/>
                </a:lnTo>
                <a:lnTo>
                  <a:pt x="1168" y="17372"/>
                </a:lnTo>
                <a:lnTo>
                  <a:pt x="906" y="17657"/>
                </a:lnTo>
                <a:lnTo>
                  <a:pt x="668" y="17953"/>
                </a:lnTo>
                <a:lnTo>
                  <a:pt x="453" y="18261"/>
                </a:lnTo>
                <a:lnTo>
                  <a:pt x="286" y="18557"/>
                </a:lnTo>
                <a:lnTo>
                  <a:pt x="167" y="18864"/>
                </a:lnTo>
                <a:lnTo>
                  <a:pt x="72" y="19172"/>
                </a:lnTo>
                <a:lnTo>
                  <a:pt x="1" y="19480"/>
                </a:lnTo>
                <a:lnTo>
                  <a:pt x="1" y="19776"/>
                </a:lnTo>
                <a:lnTo>
                  <a:pt x="24" y="20083"/>
                </a:lnTo>
                <a:lnTo>
                  <a:pt x="96" y="20391"/>
                </a:lnTo>
                <a:lnTo>
                  <a:pt x="215" y="20687"/>
                </a:lnTo>
                <a:lnTo>
                  <a:pt x="358" y="20983"/>
                </a:lnTo>
                <a:lnTo>
                  <a:pt x="572" y="21268"/>
                </a:lnTo>
                <a:lnTo>
                  <a:pt x="811" y="21553"/>
                </a:lnTo>
                <a:lnTo>
                  <a:pt x="1120" y="21826"/>
                </a:lnTo>
                <a:lnTo>
                  <a:pt x="1454" y="22100"/>
                </a:lnTo>
                <a:lnTo>
                  <a:pt x="1859" y="22362"/>
                </a:lnTo>
                <a:lnTo>
                  <a:pt x="2288" y="22612"/>
                </a:lnTo>
                <a:lnTo>
                  <a:pt x="2788" y="22863"/>
                </a:lnTo>
                <a:lnTo>
                  <a:pt x="3336" y="23091"/>
                </a:lnTo>
                <a:lnTo>
                  <a:pt x="3956" y="23318"/>
                </a:lnTo>
                <a:lnTo>
                  <a:pt x="4599" y="23523"/>
                </a:lnTo>
                <a:lnTo>
                  <a:pt x="5314" y="23717"/>
                </a:lnTo>
                <a:lnTo>
                  <a:pt x="6100" y="23911"/>
                </a:lnTo>
                <a:lnTo>
                  <a:pt x="13821" y="25597"/>
                </a:lnTo>
                <a:lnTo>
                  <a:pt x="21565" y="27282"/>
                </a:lnTo>
                <a:lnTo>
                  <a:pt x="29309" y="28957"/>
                </a:lnTo>
                <a:lnTo>
                  <a:pt x="37076" y="30609"/>
                </a:lnTo>
                <a:lnTo>
                  <a:pt x="44844" y="32260"/>
                </a:lnTo>
                <a:lnTo>
                  <a:pt x="52636" y="33901"/>
                </a:lnTo>
                <a:lnTo>
                  <a:pt x="60428" y="35530"/>
                </a:lnTo>
                <a:lnTo>
                  <a:pt x="68219" y="37159"/>
                </a:lnTo>
                <a:lnTo>
                  <a:pt x="76035" y="38765"/>
                </a:lnTo>
                <a:lnTo>
                  <a:pt x="83850" y="40371"/>
                </a:lnTo>
                <a:lnTo>
                  <a:pt x="91666" y="41977"/>
                </a:lnTo>
                <a:lnTo>
                  <a:pt x="99481" y="43572"/>
                </a:lnTo>
                <a:lnTo>
                  <a:pt x="115160" y="46738"/>
                </a:lnTo>
                <a:lnTo>
                  <a:pt x="130839" y="49894"/>
                </a:lnTo>
                <a:lnTo>
                  <a:pt x="138535" y="51443"/>
                </a:lnTo>
                <a:lnTo>
                  <a:pt x="146255" y="53026"/>
                </a:lnTo>
                <a:lnTo>
                  <a:pt x="161815" y="56239"/>
                </a:lnTo>
                <a:lnTo>
                  <a:pt x="169654" y="57856"/>
                </a:lnTo>
                <a:lnTo>
                  <a:pt x="177493" y="59451"/>
                </a:lnTo>
                <a:lnTo>
                  <a:pt x="181425" y="60248"/>
                </a:lnTo>
                <a:lnTo>
                  <a:pt x="185380" y="61034"/>
                </a:lnTo>
                <a:lnTo>
                  <a:pt x="189336" y="61820"/>
                </a:lnTo>
                <a:lnTo>
                  <a:pt x="193291" y="62595"/>
                </a:lnTo>
                <a:lnTo>
                  <a:pt x="197247" y="63358"/>
                </a:lnTo>
                <a:lnTo>
                  <a:pt x="201226" y="64110"/>
                </a:lnTo>
                <a:lnTo>
                  <a:pt x="205181" y="64862"/>
                </a:lnTo>
                <a:lnTo>
                  <a:pt x="209160" y="65591"/>
                </a:lnTo>
                <a:lnTo>
                  <a:pt x="213163" y="66308"/>
                </a:lnTo>
                <a:lnTo>
                  <a:pt x="217143" y="67003"/>
                </a:lnTo>
                <a:lnTo>
                  <a:pt x="221146" y="67687"/>
                </a:lnTo>
                <a:lnTo>
                  <a:pt x="225149" y="68359"/>
                </a:lnTo>
                <a:lnTo>
                  <a:pt x="229176" y="69008"/>
                </a:lnTo>
                <a:lnTo>
                  <a:pt x="233179" y="69646"/>
                </a:lnTo>
                <a:lnTo>
                  <a:pt x="237206" y="70250"/>
                </a:lnTo>
                <a:lnTo>
                  <a:pt x="241233" y="70842"/>
                </a:lnTo>
                <a:lnTo>
                  <a:pt x="245259" y="71411"/>
                </a:lnTo>
                <a:lnTo>
                  <a:pt x="249310" y="71947"/>
                </a:lnTo>
                <a:lnTo>
                  <a:pt x="253337" y="72471"/>
                </a:lnTo>
                <a:lnTo>
                  <a:pt x="257388" y="72961"/>
                </a:lnTo>
                <a:lnTo>
                  <a:pt x="257721" y="72995"/>
                </a:lnTo>
                <a:lnTo>
                  <a:pt x="258031" y="73018"/>
                </a:lnTo>
                <a:lnTo>
                  <a:pt x="258341" y="73040"/>
                </a:lnTo>
                <a:lnTo>
                  <a:pt x="258651" y="73052"/>
                </a:lnTo>
                <a:lnTo>
                  <a:pt x="259246" y="73052"/>
                </a:lnTo>
                <a:lnTo>
                  <a:pt x="259818" y="73029"/>
                </a:lnTo>
                <a:lnTo>
                  <a:pt x="260366" y="72983"/>
                </a:lnTo>
                <a:lnTo>
                  <a:pt x="260914" y="72904"/>
                </a:lnTo>
                <a:lnTo>
                  <a:pt x="261415" y="72813"/>
                </a:lnTo>
                <a:lnTo>
                  <a:pt x="261915" y="72699"/>
                </a:lnTo>
                <a:lnTo>
                  <a:pt x="262368" y="72562"/>
                </a:lnTo>
                <a:lnTo>
                  <a:pt x="262797" y="72402"/>
                </a:lnTo>
                <a:lnTo>
                  <a:pt x="263202" y="72232"/>
                </a:lnTo>
                <a:lnTo>
                  <a:pt x="263559" y="72049"/>
                </a:lnTo>
                <a:lnTo>
                  <a:pt x="263893" y="71856"/>
                </a:lnTo>
                <a:lnTo>
                  <a:pt x="264202" y="71639"/>
                </a:lnTo>
                <a:lnTo>
                  <a:pt x="264465" y="71423"/>
                </a:lnTo>
                <a:lnTo>
                  <a:pt x="264703" y="71195"/>
                </a:lnTo>
                <a:lnTo>
                  <a:pt x="264893" y="70956"/>
                </a:lnTo>
                <a:lnTo>
                  <a:pt x="265036" y="70705"/>
                </a:lnTo>
                <a:lnTo>
                  <a:pt x="265156" y="70466"/>
                </a:lnTo>
                <a:lnTo>
                  <a:pt x="265227" y="70215"/>
                </a:lnTo>
                <a:lnTo>
                  <a:pt x="265251" y="69953"/>
                </a:lnTo>
                <a:lnTo>
                  <a:pt x="265227" y="69703"/>
                </a:lnTo>
                <a:lnTo>
                  <a:pt x="265156" y="69452"/>
                </a:lnTo>
                <a:lnTo>
                  <a:pt x="265036" y="69202"/>
                </a:lnTo>
                <a:lnTo>
                  <a:pt x="264870" y="68962"/>
                </a:lnTo>
                <a:lnTo>
                  <a:pt x="264655" y="68723"/>
                </a:lnTo>
                <a:lnTo>
                  <a:pt x="264393" y="68484"/>
                </a:lnTo>
                <a:lnTo>
                  <a:pt x="264060" y="68268"/>
                </a:lnTo>
                <a:lnTo>
                  <a:pt x="263893" y="68154"/>
                </a:lnTo>
                <a:lnTo>
                  <a:pt x="263702" y="68051"/>
                </a:lnTo>
                <a:lnTo>
                  <a:pt x="263488" y="67949"/>
                </a:lnTo>
                <a:lnTo>
                  <a:pt x="263249" y="67846"/>
                </a:lnTo>
                <a:lnTo>
                  <a:pt x="263011" y="67755"/>
                </a:lnTo>
                <a:lnTo>
                  <a:pt x="262773" y="67664"/>
                </a:lnTo>
                <a:lnTo>
                  <a:pt x="262511" y="67573"/>
                </a:lnTo>
                <a:lnTo>
                  <a:pt x="262225" y="67493"/>
                </a:lnTo>
                <a:lnTo>
                  <a:pt x="259699" y="66775"/>
                </a:lnTo>
                <a:lnTo>
                  <a:pt x="257149" y="66069"/>
                </a:lnTo>
                <a:lnTo>
                  <a:pt x="254576" y="65374"/>
                </a:lnTo>
                <a:lnTo>
                  <a:pt x="251979" y="64691"/>
                </a:lnTo>
                <a:lnTo>
                  <a:pt x="249382" y="64019"/>
                </a:lnTo>
                <a:lnTo>
                  <a:pt x="246784" y="63347"/>
                </a:lnTo>
                <a:lnTo>
                  <a:pt x="244163" y="62686"/>
                </a:lnTo>
                <a:lnTo>
                  <a:pt x="241518" y="62037"/>
                </a:lnTo>
                <a:lnTo>
                  <a:pt x="241638" y="61854"/>
                </a:lnTo>
                <a:lnTo>
                  <a:pt x="241709" y="61672"/>
                </a:lnTo>
                <a:lnTo>
                  <a:pt x="241781" y="61490"/>
                </a:lnTo>
                <a:lnTo>
                  <a:pt x="241828" y="61308"/>
                </a:lnTo>
                <a:lnTo>
                  <a:pt x="241852" y="61125"/>
                </a:lnTo>
                <a:lnTo>
                  <a:pt x="241852" y="60943"/>
                </a:lnTo>
                <a:lnTo>
                  <a:pt x="241852" y="60761"/>
                </a:lnTo>
                <a:lnTo>
                  <a:pt x="241804" y="60590"/>
                </a:lnTo>
                <a:lnTo>
                  <a:pt x="241733" y="60408"/>
                </a:lnTo>
                <a:lnTo>
                  <a:pt x="241661" y="60237"/>
                </a:lnTo>
                <a:lnTo>
                  <a:pt x="241542" y="60066"/>
                </a:lnTo>
                <a:lnTo>
                  <a:pt x="241399" y="59895"/>
                </a:lnTo>
                <a:lnTo>
                  <a:pt x="241256" y="59724"/>
                </a:lnTo>
                <a:lnTo>
                  <a:pt x="241066" y="59565"/>
                </a:lnTo>
                <a:lnTo>
                  <a:pt x="240851" y="59405"/>
                </a:lnTo>
                <a:lnTo>
                  <a:pt x="240613" y="59257"/>
                </a:lnTo>
                <a:lnTo>
                  <a:pt x="245283" y="59895"/>
                </a:lnTo>
                <a:lnTo>
                  <a:pt x="247618" y="60214"/>
                </a:lnTo>
                <a:lnTo>
                  <a:pt x="249953" y="60522"/>
                </a:lnTo>
                <a:lnTo>
                  <a:pt x="250430" y="60579"/>
                </a:lnTo>
                <a:lnTo>
                  <a:pt x="250907" y="60624"/>
                </a:lnTo>
                <a:lnTo>
                  <a:pt x="251359" y="60658"/>
                </a:lnTo>
                <a:lnTo>
                  <a:pt x="251836" y="60681"/>
                </a:lnTo>
                <a:lnTo>
                  <a:pt x="252289" y="60704"/>
                </a:lnTo>
                <a:lnTo>
                  <a:pt x="253194" y="60704"/>
                </a:lnTo>
                <a:lnTo>
                  <a:pt x="253647" y="60692"/>
                </a:lnTo>
                <a:lnTo>
                  <a:pt x="254076" y="60670"/>
                </a:lnTo>
                <a:lnTo>
                  <a:pt x="254528" y="60647"/>
                </a:lnTo>
                <a:lnTo>
                  <a:pt x="254957" y="60613"/>
                </a:lnTo>
                <a:lnTo>
                  <a:pt x="255362" y="60567"/>
                </a:lnTo>
                <a:lnTo>
                  <a:pt x="255791" y="60510"/>
                </a:lnTo>
                <a:lnTo>
                  <a:pt x="256196" y="60453"/>
                </a:lnTo>
                <a:lnTo>
                  <a:pt x="256601" y="60385"/>
                </a:lnTo>
                <a:lnTo>
                  <a:pt x="257007" y="60305"/>
                </a:lnTo>
                <a:lnTo>
                  <a:pt x="257412" y="60225"/>
                </a:lnTo>
                <a:lnTo>
                  <a:pt x="257793" y="60134"/>
                </a:lnTo>
                <a:lnTo>
                  <a:pt x="258150" y="60043"/>
                </a:lnTo>
                <a:lnTo>
                  <a:pt x="258531" y="59941"/>
                </a:lnTo>
                <a:lnTo>
                  <a:pt x="258889" y="59827"/>
                </a:lnTo>
                <a:lnTo>
                  <a:pt x="259246" y="59713"/>
                </a:lnTo>
                <a:lnTo>
                  <a:pt x="259604" y="59588"/>
                </a:lnTo>
                <a:lnTo>
                  <a:pt x="259937" y="59462"/>
                </a:lnTo>
                <a:lnTo>
                  <a:pt x="260581" y="59200"/>
                </a:lnTo>
                <a:lnTo>
                  <a:pt x="261200" y="58915"/>
                </a:lnTo>
                <a:lnTo>
                  <a:pt x="261772" y="58608"/>
                </a:lnTo>
                <a:lnTo>
                  <a:pt x="262296" y="58289"/>
                </a:lnTo>
                <a:lnTo>
                  <a:pt x="262797" y="57947"/>
                </a:lnTo>
                <a:lnTo>
                  <a:pt x="263226" y="57594"/>
                </a:lnTo>
                <a:lnTo>
                  <a:pt x="263631" y="57241"/>
                </a:lnTo>
                <a:lnTo>
                  <a:pt x="263988" y="56865"/>
                </a:lnTo>
                <a:lnTo>
                  <a:pt x="264298" y="56489"/>
                </a:lnTo>
                <a:lnTo>
                  <a:pt x="264560" y="56102"/>
                </a:lnTo>
                <a:lnTo>
                  <a:pt x="264751" y="55715"/>
                </a:lnTo>
                <a:lnTo>
                  <a:pt x="264893" y="55327"/>
                </a:lnTo>
                <a:lnTo>
                  <a:pt x="264941" y="55122"/>
                </a:lnTo>
                <a:lnTo>
                  <a:pt x="264989" y="54929"/>
                </a:lnTo>
                <a:lnTo>
                  <a:pt x="265013" y="54735"/>
                </a:lnTo>
                <a:lnTo>
                  <a:pt x="265013" y="54541"/>
                </a:lnTo>
                <a:lnTo>
                  <a:pt x="265013" y="54348"/>
                </a:lnTo>
                <a:lnTo>
                  <a:pt x="264989" y="54154"/>
                </a:lnTo>
                <a:lnTo>
                  <a:pt x="264965" y="53960"/>
                </a:lnTo>
                <a:lnTo>
                  <a:pt x="264893" y="53767"/>
                </a:lnTo>
                <a:lnTo>
                  <a:pt x="264822" y="53573"/>
                </a:lnTo>
                <a:lnTo>
                  <a:pt x="264751" y="53379"/>
                </a:lnTo>
                <a:lnTo>
                  <a:pt x="264655" y="53197"/>
                </a:lnTo>
                <a:lnTo>
                  <a:pt x="264536" y="53003"/>
                </a:lnTo>
                <a:lnTo>
                  <a:pt x="264393" y="52821"/>
                </a:lnTo>
                <a:lnTo>
                  <a:pt x="264250" y="52639"/>
                </a:lnTo>
                <a:lnTo>
                  <a:pt x="264083" y="52468"/>
                </a:lnTo>
                <a:lnTo>
                  <a:pt x="263893" y="52286"/>
                </a:lnTo>
                <a:lnTo>
                  <a:pt x="265179" y="52525"/>
                </a:lnTo>
                <a:lnTo>
                  <a:pt x="266466" y="52753"/>
                </a:lnTo>
                <a:lnTo>
                  <a:pt x="267777" y="52958"/>
                </a:lnTo>
                <a:lnTo>
                  <a:pt x="269063" y="53129"/>
                </a:lnTo>
                <a:lnTo>
                  <a:pt x="269707" y="53209"/>
                </a:lnTo>
                <a:lnTo>
                  <a:pt x="270350" y="53288"/>
                </a:lnTo>
                <a:lnTo>
                  <a:pt x="270993" y="53345"/>
                </a:lnTo>
                <a:lnTo>
                  <a:pt x="271637" y="53402"/>
                </a:lnTo>
                <a:lnTo>
                  <a:pt x="272280" y="53448"/>
                </a:lnTo>
                <a:lnTo>
                  <a:pt x="272900" y="53482"/>
                </a:lnTo>
                <a:lnTo>
                  <a:pt x="273543" y="53505"/>
                </a:lnTo>
                <a:lnTo>
                  <a:pt x="274162" y="53516"/>
                </a:lnTo>
                <a:lnTo>
                  <a:pt x="274782" y="53527"/>
                </a:lnTo>
                <a:lnTo>
                  <a:pt x="275402" y="53516"/>
                </a:lnTo>
                <a:lnTo>
                  <a:pt x="276021" y="53493"/>
                </a:lnTo>
                <a:lnTo>
                  <a:pt x="276617" y="53459"/>
                </a:lnTo>
                <a:lnTo>
                  <a:pt x="277212" y="53414"/>
                </a:lnTo>
                <a:lnTo>
                  <a:pt x="277808" y="53357"/>
                </a:lnTo>
                <a:lnTo>
                  <a:pt x="278404" y="53288"/>
                </a:lnTo>
                <a:lnTo>
                  <a:pt x="278976" y="53197"/>
                </a:lnTo>
                <a:lnTo>
                  <a:pt x="279548" y="53095"/>
                </a:lnTo>
                <a:lnTo>
                  <a:pt x="280119" y="52981"/>
                </a:lnTo>
                <a:lnTo>
                  <a:pt x="280667" y="52844"/>
                </a:lnTo>
                <a:lnTo>
                  <a:pt x="281215" y="52685"/>
                </a:lnTo>
                <a:lnTo>
                  <a:pt x="281740" y="52525"/>
                </a:lnTo>
                <a:lnTo>
                  <a:pt x="282264" y="52331"/>
                </a:lnTo>
                <a:lnTo>
                  <a:pt x="282788" y="52126"/>
                </a:lnTo>
                <a:lnTo>
                  <a:pt x="283289" y="51910"/>
                </a:lnTo>
                <a:lnTo>
                  <a:pt x="283694" y="51705"/>
                </a:lnTo>
                <a:lnTo>
                  <a:pt x="284051" y="51488"/>
                </a:lnTo>
                <a:lnTo>
                  <a:pt x="284361" y="51249"/>
                </a:lnTo>
                <a:lnTo>
                  <a:pt x="284623" y="51010"/>
                </a:lnTo>
                <a:lnTo>
                  <a:pt x="284837" y="50759"/>
                </a:lnTo>
                <a:lnTo>
                  <a:pt x="285028" y="50509"/>
                </a:lnTo>
                <a:lnTo>
                  <a:pt x="285147" y="50247"/>
                </a:lnTo>
                <a:lnTo>
                  <a:pt x="285242" y="49973"/>
                </a:lnTo>
                <a:lnTo>
                  <a:pt x="285266" y="49711"/>
                </a:lnTo>
                <a:lnTo>
                  <a:pt x="285266" y="49438"/>
                </a:lnTo>
                <a:lnTo>
                  <a:pt x="285242" y="49165"/>
                </a:lnTo>
                <a:lnTo>
                  <a:pt x="285147" y="48903"/>
                </a:lnTo>
                <a:lnTo>
                  <a:pt x="285004" y="48629"/>
                </a:lnTo>
                <a:lnTo>
                  <a:pt x="284837" y="48367"/>
                </a:lnTo>
                <a:lnTo>
                  <a:pt x="284623" y="48117"/>
                </a:lnTo>
                <a:lnTo>
                  <a:pt x="284385" y="47866"/>
                </a:lnTo>
                <a:lnTo>
                  <a:pt x="283574" y="47148"/>
                </a:lnTo>
                <a:lnTo>
                  <a:pt x="283312" y="46932"/>
                </a:lnTo>
                <a:lnTo>
                  <a:pt x="282979" y="46738"/>
                </a:lnTo>
                <a:lnTo>
                  <a:pt x="282621" y="46545"/>
                </a:lnTo>
                <a:lnTo>
                  <a:pt x="282216" y="46363"/>
                </a:lnTo>
                <a:lnTo>
                  <a:pt x="281764" y="46192"/>
                </a:lnTo>
                <a:lnTo>
                  <a:pt x="281287" y="46044"/>
                </a:lnTo>
                <a:lnTo>
                  <a:pt x="280787" y="45907"/>
                </a:lnTo>
                <a:lnTo>
                  <a:pt x="280286" y="45782"/>
                </a:lnTo>
                <a:lnTo>
                  <a:pt x="279738" y="45690"/>
                </a:lnTo>
                <a:lnTo>
                  <a:pt x="279190" y="45611"/>
                </a:lnTo>
                <a:lnTo>
                  <a:pt x="278642" y="45554"/>
                </a:lnTo>
                <a:lnTo>
                  <a:pt x="278070" y="45520"/>
                </a:lnTo>
                <a:lnTo>
                  <a:pt x="277522" y="45508"/>
                </a:lnTo>
                <a:lnTo>
                  <a:pt x="277260" y="45520"/>
                </a:lnTo>
                <a:lnTo>
                  <a:pt x="276974" y="45531"/>
                </a:lnTo>
                <a:lnTo>
                  <a:pt x="276712" y="45554"/>
                </a:lnTo>
                <a:lnTo>
                  <a:pt x="276450" y="45577"/>
                </a:lnTo>
                <a:lnTo>
                  <a:pt x="276188" y="45622"/>
                </a:lnTo>
                <a:lnTo>
                  <a:pt x="275950" y="45656"/>
                </a:lnTo>
                <a:lnTo>
                  <a:pt x="274758" y="45895"/>
                </a:lnTo>
                <a:lnTo>
                  <a:pt x="274520" y="45952"/>
                </a:lnTo>
                <a:lnTo>
                  <a:pt x="274282" y="46009"/>
                </a:lnTo>
                <a:lnTo>
                  <a:pt x="272923" y="45884"/>
                </a:lnTo>
                <a:lnTo>
                  <a:pt x="271541" y="45736"/>
                </a:lnTo>
                <a:lnTo>
                  <a:pt x="270136" y="45554"/>
                </a:lnTo>
                <a:lnTo>
                  <a:pt x="268706" y="45349"/>
                </a:lnTo>
                <a:lnTo>
                  <a:pt x="267229" y="45121"/>
                </a:lnTo>
                <a:lnTo>
                  <a:pt x="265727" y="44870"/>
                </a:lnTo>
                <a:lnTo>
                  <a:pt x="264202" y="44608"/>
                </a:lnTo>
                <a:lnTo>
                  <a:pt x="262678" y="44324"/>
                </a:lnTo>
                <a:lnTo>
                  <a:pt x="261129" y="44016"/>
                </a:lnTo>
                <a:lnTo>
                  <a:pt x="259556" y="43697"/>
                </a:lnTo>
                <a:lnTo>
                  <a:pt x="257983" y="43367"/>
                </a:lnTo>
                <a:lnTo>
                  <a:pt x="256387" y="43025"/>
                </a:lnTo>
                <a:lnTo>
                  <a:pt x="254814" y="42672"/>
                </a:lnTo>
                <a:lnTo>
                  <a:pt x="253218" y="42307"/>
                </a:lnTo>
                <a:lnTo>
                  <a:pt x="250025" y="41555"/>
                </a:lnTo>
                <a:lnTo>
                  <a:pt x="246880" y="40804"/>
                </a:lnTo>
                <a:lnTo>
                  <a:pt x="243782" y="40040"/>
                </a:lnTo>
                <a:lnTo>
                  <a:pt x="237801" y="38582"/>
                </a:lnTo>
                <a:lnTo>
                  <a:pt x="234966" y="37899"/>
                </a:lnTo>
                <a:lnTo>
                  <a:pt x="232273" y="37272"/>
                </a:lnTo>
                <a:lnTo>
                  <a:pt x="231010" y="36976"/>
                </a:lnTo>
                <a:lnTo>
                  <a:pt x="229748" y="36703"/>
                </a:lnTo>
                <a:lnTo>
                  <a:pt x="228556" y="36452"/>
                </a:lnTo>
                <a:lnTo>
                  <a:pt x="227412" y="36213"/>
                </a:lnTo>
                <a:lnTo>
                  <a:pt x="211519" y="33092"/>
                </a:lnTo>
                <a:lnTo>
                  <a:pt x="195602" y="29994"/>
                </a:lnTo>
                <a:lnTo>
                  <a:pt x="179686" y="26907"/>
                </a:lnTo>
                <a:lnTo>
                  <a:pt x="163745" y="23842"/>
                </a:lnTo>
                <a:lnTo>
                  <a:pt x="148424" y="20892"/>
                </a:lnTo>
                <a:lnTo>
                  <a:pt x="133126" y="17930"/>
                </a:lnTo>
                <a:lnTo>
                  <a:pt x="117805" y="14957"/>
                </a:lnTo>
                <a:lnTo>
                  <a:pt x="102507" y="11996"/>
                </a:lnTo>
                <a:lnTo>
                  <a:pt x="87186" y="9057"/>
                </a:lnTo>
                <a:lnTo>
                  <a:pt x="79514" y="7587"/>
                </a:lnTo>
                <a:lnTo>
                  <a:pt x="71841" y="6129"/>
                </a:lnTo>
                <a:lnTo>
                  <a:pt x="64169" y="4683"/>
                </a:lnTo>
                <a:lnTo>
                  <a:pt x="56472" y="3236"/>
                </a:lnTo>
                <a:lnTo>
                  <a:pt x="48776" y="1812"/>
                </a:lnTo>
                <a:lnTo>
                  <a:pt x="41080" y="388"/>
                </a:lnTo>
                <a:lnTo>
                  <a:pt x="40436" y="286"/>
                </a:lnTo>
                <a:lnTo>
                  <a:pt x="39817" y="195"/>
                </a:lnTo>
                <a:lnTo>
                  <a:pt x="39221" y="115"/>
                </a:lnTo>
                <a:lnTo>
                  <a:pt x="38625" y="69"/>
                </a:lnTo>
                <a:lnTo>
                  <a:pt x="38030" y="24"/>
                </a:lnTo>
                <a:lnTo>
                  <a:pt x="3745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7"/>
          <p:cNvSpPr/>
          <p:nvPr/>
        </p:nvSpPr>
        <p:spPr>
          <a:xfrm rot="10800000">
            <a:off x="5611999" y="1393446"/>
            <a:ext cx="410251" cy="377829"/>
          </a:xfrm>
          <a:custGeom>
            <a:rect b="b" l="l" r="r" t="t"/>
            <a:pathLst>
              <a:path extrusionOk="0" h="38554" w="128404">
                <a:moveTo>
                  <a:pt x="51281" y="2779"/>
                </a:moveTo>
                <a:lnTo>
                  <a:pt x="55321" y="3852"/>
                </a:lnTo>
                <a:lnTo>
                  <a:pt x="59387" y="4918"/>
                </a:lnTo>
                <a:lnTo>
                  <a:pt x="63533" y="5975"/>
                </a:lnTo>
                <a:lnTo>
                  <a:pt x="65646" y="6500"/>
                </a:lnTo>
                <a:lnTo>
                  <a:pt x="67733" y="7025"/>
                </a:lnTo>
                <a:lnTo>
                  <a:pt x="69873" y="7542"/>
                </a:lnTo>
                <a:lnTo>
                  <a:pt x="71986" y="8060"/>
                </a:lnTo>
                <a:lnTo>
                  <a:pt x="74126" y="8569"/>
                </a:lnTo>
                <a:lnTo>
                  <a:pt x="76293" y="9079"/>
                </a:lnTo>
                <a:lnTo>
                  <a:pt x="78460" y="9581"/>
                </a:lnTo>
                <a:lnTo>
                  <a:pt x="80653" y="10082"/>
                </a:lnTo>
                <a:lnTo>
                  <a:pt x="82847" y="10576"/>
                </a:lnTo>
                <a:lnTo>
                  <a:pt x="85067" y="11063"/>
                </a:lnTo>
                <a:lnTo>
                  <a:pt x="87288" y="11549"/>
                </a:lnTo>
                <a:lnTo>
                  <a:pt x="89508" y="12028"/>
                </a:lnTo>
                <a:lnTo>
                  <a:pt x="91755" y="12506"/>
                </a:lnTo>
                <a:lnTo>
                  <a:pt x="94029" y="12977"/>
                </a:lnTo>
                <a:lnTo>
                  <a:pt x="96276" y="13440"/>
                </a:lnTo>
                <a:lnTo>
                  <a:pt x="98576" y="13896"/>
                </a:lnTo>
                <a:lnTo>
                  <a:pt x="100850" y="14351"/>
                </a:lnTo>
                <a:lnTo>
                  <a:pt x="103151" y="14799"/>
                </a:lnTo>
                <a:lnTo>
                  <a:pt x="105478" y="15231"/>
                </a:lnTo>
                <a:lnTo>
                  <a:pt x="107805" y="15664"/>
                </a:lnTo>
                <a:lnTo>
                  <a:pt x="110133" y="16088"/>
                </a:lnTo>
                <a:lnTo>
                  <a:pt x="112487" y="16513"/>
                </a:lnTo>
                <a:lnTo>
                  <a:pt x="114841" y="16922"/>
                </a:lnTo>
                <a:lnTo>
                  <a:pt x="117195" y="17324"/>
                </a:lnTo>
                <a:lnTo>
                  <a:pt x="119576" y="17717"/>
                </a:lnTo>
                <a:lnTo>
                  <a:pt x="121956" y="18103"/>
                </a:lnTo>
                <a:lnTo>
                  <a:pt x="115028" y="19084"/>
                </a:lnTo>
                <a:lnTo>
                  <a:pt x="108100" y="20072"/>
                </a:lnTo>
                <a:lnTo>
                  <a:pt x="101198" y="21068"/>
                </a:lnTo>
                <a:lnTo>
                  <a:pt x="94323" y="22079"/>
                </a:lnTo>
                <a:lnTo>
                  <a:pt x="87448" y="23090"/>
                </a:lnTo>
                <a:lnTo>
                  <a:pt x="80573" y="24117"/>
                </a:lnTo>
                <a:lnTo>
                  <a:pt x="73725" y="25144"/>
                </a:lnTo>
                <a:lnTo>
                  <a:pt x="66904" y="26178"/>
                </a:lnTo>
                <a:lnTo>
                  <a:pt x="60056" y="27220"/>
                </a:lnTo>
                <a:lnTo>
                  <a:pt x="53234" y="28263"/>
                </a:lnTo>
                <a:lnTo>
                  <a:pt x="39591" y="30362"/>
                </a:lnTo>
                <a:lnTo>
                  <a:pt x="12359" y="34562"/>
                </a:lnTo>
                <a:lnTo>
                  <a:pt x="14579" y="32547"/>
                </a:lnTo>
                <a:lnTo>
                  <a:pt x="16800" y="30540"/>
                </a:lnTo>
                <a:lnTo>
                  <a:pt x="19074" y="28541"/>
                </a:lnTo>
                <a:lnTo>
                  <a:pt x="21374" y="26541"/>
                </a:lnTo>
                <a:lnTo>
                  <a:pt x="23701" y="24542"/>
                </a:lnTo>
                <a:lnTo>
                  <a:pt x="26056" y="22550"/>
                </a:lnTo>
                <a:lnTo>
                  <a:pt x="28463" y="20558"/>
                </a:lnTo>
                <a:lnTo>
                  <a:pt x="30871" y="18574"/>
                </a:lnTo>
                <a:lnTo>
                  <a:pt x="33332" y="16590"/>
                </a:lnTo>
                <a:lnTo>
                  <a:pt x="35793" y="14606"/>
                </a:lnTo>
                <a:lnTo>
                  <a:pt x="38307" y="12630"/>
                </a:lnTo>
                <a:lnTo>
                  <a:pt x="40849" y="10654"/>
                </a:lnTo>
                <a:lnTo>
                  <a:pt x="43417" y="8685"/>
                </a:lnTo>
                <a:lnTo>
                  <a:pt x="46011" y="6709"/>
                </a:lnTo>
                <a:lnTo>
                  <a:pt x="48633" y="4740"/>
                </a:lnTo>
                <a:lnTo>
                  <a:pt x="51281" y="2779"/>
                </a:lnTo>
                <a:close/>
                <a:moveTo>
                  <a:pt x="51549" y="0"/>
                </a:moveTo>
                <a:lnTo>
                  <a:pt x="51094" y="23"/>
                </a:lnTo>
                <a:lnTo>
                  <a:pt x="50666" y="46"/>
                </a:lnTo>
                <a:lnTo>
                  <a:pt x="50238" y="93"/>
                </a:lnTo>
                <a:lnTo>
                  <a:pt x="49837" y="147"/>
                </a:lnTo>
                <a:lnTo>
                  <a:pt x="49462" y="209"/>
                </a:lnTo>
                <a:lnTo>
                  <a:pt x="49088" y="278"/>
                </a:lnTo>
                <a:lnTo>
                  <a:pt x="48740" y="363"/>
                </a:lnTo>
                <a:lnTo>
                  <a:pt x="48446" y="448"/>
                </a:lnTo>
                <a:lnTo>
                  <a:pt x="48152" y="548"/>
                </a:lnTo>
                <a:lnTo>
                  <a:pt x="47804" y="548"/>
                </a:lnTo>
                <a:lnTo>
                  <a:pt x="47429" y="556"/>
                </a:lnTo>
                <a:lnTo>
                  <a:pt x="47081" y="571"/>
                </a:lnTo>
                <a:lnTo>
                  <a:pt x="46734" y="587"/>
                </a:lnTo>
                <a:lnTo>
                  <a:pt x="46386" y="618"/>
                </a:lnTo>
                <a:lnTo>
                  <a:pt x="46038" y="649"/>
                </a:lnTo>
                <a:lnTo>
                  <a:pt x="45717" y="695"/>
                </a:lnTo>
                <a:lnTo>
                  <a:pt x="45369" y="741"/>
                </a:lnTo>
                <a:lnTo>
                  <a:pt x="45075" y="795"/>
                </a:lnTo>
                <a:lnTo>
                  <a:pt x="44781" y="865"/>
                </a:lnTo>
                <a:lnTo>
                  <a:pt x="44487" y="934"/>
                </a:lnTo>
                <a:lnTo>
                  <a:pt x="44219" y="1011"/>
                </a:lnTo>
                <a:lnTo>
                  <a:pt x="43978" y="1104"/>
                </a:lnTo>
                <a:lnTo>
                  <a:pt x="43738" y="1197"/>
                </a:lnTo>
                <a:lnTo>
                  <a:pt x="43550" y="1305"/>
                </a:lnTo>
                <a:lnTo>
                  <a:pt x="43363" y="1421"/>
                </a:lnTo>
                <a:lnTo>
                  <a:pt x="40314" y="3598"/>
                </a:lnTo>
                <a:lnTo>
                  <a:pt x="37318" y="5782"/>
                </a:lnTo>
                <a:lnTo>
                  <a:pt x="34348" y="7975"/>
                </a:lnTo>
                <a:lnTo>
                  <a:pt x="31459" y="10175"/>
                </a:lnTo>
                <a:lnTo>
                  <a:pt x="28597" y="12383"/>
                </a:lnTo>
                <a:lnTo>
                  <a:pt x="25788" y="14591"/>
                </a:lnTo>
                <a:lnTo>
                  <a:pt x="23033" y="16799"/>
                </a:lnTo>
                <a:lnTo>
                  <a:pt x="20331" y="19022"/>
                </a:lnTo>
                <a:lnTo>
                  <a:pt x="17656" y="21245"/>
                </a:lnTo>
                <a:lnTo>
                  <a:pt x="15034" y="23469"/>
                </a:lnTo>
                <a:lnTo>
                  <a:pt x="12466" y="25700"/>
                </a:lnTo>
                <a:lnTo>
                  <a:pt x="9925" y="27938"/>
                </a:lnTo>
                <a:lnTo>
                  <a:pt x="7437" y="30177"/>
                </a:lnTo>
                <a:lnTo>
                  <a:pt x="4976" y="32416"/>
                </a:lnTo>
                <a:lnTo>
                  <a:pt x="2568" y="34670"/>
                </a:lnTo>
                <a:lnTo>
                  <a:pt x="188" y="36917"/>
                </a:lnTo>
                <a:lnTo>
                  <a:pt x="107" y="37017"/>
                </a:lnTo>
                <a:lnTo>
                  <a:pt x="54" y="37125"/>
                </a:lnTo>
                <a:lnTo>
                  <a:pt x="0" y="37225"/>
                </a:lnTo>
                <a:lnTo>
                  <a:pt x="0" y="37318"/>
                </a:lnTo>
                <a:lnTo>
                  <a:pt x="27" y="37418"/>
                </a:lnTo>
                <a:lnTo>
                  <a:pt x="81" y="37511"/>
                </a:lnTo>
                <a:lnTo>
                  <a:pt x="161" y="37604"/>
                </a:lnTo>
                <a:lnTo>
                  <a:pt x="268" y="37689"/>
                </a:lnTo>
                <a:lnTo>
                  <a:pt x="402" y="37781"/>
                </a:lnTo>
                <a:lnTo>
                  <a:pt x="562" y="37859"/>
                </a:lnTo>
                <a:lnTo>
                  <a:pt x="723" y="37936"/>
                </a:lnTo>
                <a:lnTo>
                  <a:pt x="910" y="38013"/>
                </a:lnTo>
                <a:lnTo>
                  <a:pt x="1124" y="38082"/>
                </a:lnTo>
                <a:lnTo>
                  <a:pt x="1338" y="38152"/>
                </a:lnTo>
                <a:lnTo>
                  <a:pt x="1579" y="38214"/>
                </a:lnTo>
                <a:lnTo>
                  <a:pt x="1846" y="38275"/>
                </a:lnTo>
                <a:lnTo>
                  <a:pt x="2114" y="38329"/>
                </a:lnTo>
                <a:lnTo>
                  <a:pt x="2381" y="38376"/>
                </a:lnTo>
                <a:lnTo>
                  <a:pt x="2675" y="38414"/>
                </a:lnTo>
                <a:lnTo>
                  <a:pt x="2996" y="38453"/>
                </a:lnTo>
                <a:lnTo>
                  <a:pt x="3291" y="38484"/>
                </a:lnTo>
                <a:lnTo>
                  <a:pt x="3612" y="38515"/>
                </a:lnTo>
                <a:lnTo>
                  <a:pt x="3933" y="38530"/>
                </a:lnTo>
                <a:lnTo>
                  <a:pt x="4254" y="38546"/>
                </a:lnTo>
                <a:lnTo>
                  <a:pt x="4575" y="38553"/>
                </a:lnTo>
                <a:lnTo>
                  <a:pt x="4923" y="38553"/>
                </a:lnTo>
                <a:lnTo>
                  <a:pt x="5244" y="38546"/>
                </a:lnTo>
                <a:lnTo>
                  <a:pt x="5591" y="38530"/>
                </a:lnTo>
                <a:lnTo>
                  <a:pt x="5912" y="38515"/>
                </a:lnTo>
                <a:lnTo>
                  <a:pt x="6233" y="38484"/>
                </a:lnTo>
                <a:lnTo>
                  <a:pt x="6554" y="38445"/>
                </a:lnTo>
                <a:lnTo>
                  <a:pt x="6875" y="38399"/>
                </a:lnTo>
                <a:lnTo>
                  <a:pt x="21963" y="36044"/>
                </a:lnTo>
                <a:lnTo>
                  <a:pt x="37077" y="33690"/>
                </a:lnTo>
                <a:lnTo>
                  <a:pt x="52191" y="31335"/>
                </a:lnTo>
                <a:lnTo>
                  <a:pt x="59735" y="30154"/>
                </a:lnTo>
                <a:lnTo>
                  <a:pt x="67278" y="28965"/>
                </a:lnTo>
                <a:lnTo>
                  <a:pt x="74795" y="27776"/>
                </a:lnTo>
                <a:lnTo>
                  <a:pt x="82312" y="26580"/>
                </a:lnTo>
                <a:lnTo>
                  <a:pt x="89802" y="25375"/>
                </a:lnTo>
                <a:lnTo>
                  <a:pt x="97292" y="24163"/>
                </a:lnTo>
                <a:lnTo>
                  <a:pt x="104756" y="22936"/>
                </a:lnTo>
                <a:lnTo>
                  <a:pt x="112192" y="21701"/>
                </a:lnTo>
                <a:lnTo>
                  <a:pt x="119629" y="20458"/>
                </a:lnTo>
                <a:lnTo>
                  <a:pt x="127012" y="19200"/>
                </a:lnTo>
                <a:lnTo>
                  <a:pt x="127387" y="19122"/>
                </a:lnTo>
                <a:lnTo>
                  <a:pt x="127708" y="19045"/>
                </a:lnTo>
                <a:lnTo>
                  <a:pt x="127949" y="18952"/>
                </a:lnTo>
                <a:lnTo>
                  <a:pt x="128163" y="18860"/>
                </a:lnTo>
                <a:lnTo>
                  <a:pt x="128296" y="18759"/>
                </a:lnTo>
                <a:lnTo>
                  <a:pt x="128377" y="18659"/>
                </a:lnTo>
                <a:lnTo>
                  <a:pt x="128403" y="18559"/>
                </a:lnTo>
                <a:lnTo>
                  <a:pt x="128377" y="18458"/>
                </a:lnTo>
                <a:lnTo>
                  <a:pt x="128323" y="18358"/>
                </a:lnTo>
                <a:lnTo>
                  <a:pt x="128216" y="18258"/>
                </a:lnTo>
                <a:lnTo>
                  <a:pt x="128056" y="18165"/>
                </a:lnTo>
                <a:lnTo>
                  <a:pt x="127868" y="18072"/>
                </a:lnTo>
                <a:lnTo>
                  <a:pt x="127654" y="17995"/>
                </a:lnTo>
                <a:lnTo>
                  <a:pt x="127414" y="17918"/>
                </a:lnTo>
                <a:lnTo>
                  <a:pt x="127119" y="17849"/>
                </a:lnTo>
                <a:lnTo>
                  <a:pt x="126825" y="17794"/>
                </a:lnTo>
                <a:lnTo>
                  <a:pt x="126986" y="17686"/>
                </a:lnTo>
                <a:lnTo>
                  <a:pt x="127093" y="17571"/>
                </a:lnTo>
                <a:lnTo>
                  <a:pt x="127146" y="17517"/>
                </a:lnTo>
                <a:lnTo>
                  <a:pt x="127146" y="17455"/>
                </a:lnTo>
                <a:lnTo>
                  <a:pt x="127146" y="17401"/>
                </a:lnTo>
                <a:lnTo>
                  <a:pt x="127119" y="17339"/>
                </a:lnTo>
                <a:lnTo>
                  <a:pt x="127093" y="17285"/>
                </a:lnTo>
                <a:lnTo>
                  <a:pt x="127039" y="17231"/>
                </a:lnTo>
                <a:lnTo>
                  <a:pt x="126959" y="17169"/>
                </a:lnTo>
                <a:lnTo>
                  <a:pt x="126852" y="17115"/>
                </a:lnTo>
                <a:lnTo>
                  <a:pt x="126718" y="17061"/>
                </a:lnTo>
                <a:lnTo>
                  <a:pt x="126584" y="17007"/>
                </a:lnTo>
                <a:lnTo>
                  <a:pt x="126424" y="16961"/>
                </a:lnTo>
                <a:lnTo>
                  <a:pt x="126210" y="16907"/>
                </a:lnTo>
                <a:lnTo>
                  <a:pt x="121742" y="15872"/>
                </a:lnTo>
                <a:lnTo>
                  <a:pt x="117222" y="14845"/>
                </a:lnTo>
                <a:lnTo>
                  <a:pt x="108233" y="12792"/>
                </a:lnTo>
                <a:lnTo>
                  <a:pt x="99218" y="10754"/>
                </a:lnTo>
                <a:lnTo>
                  <a:pt x="90203" y="8708"/>
                </a:lnTo>
                <a:lnTo>
                  <a:pt x="85736" y="7681"/>
                </a:lnTo>
                <a:lnTo>
                  <a:pt x="81242" y="6647"/>
                </a:lnTo>
                <a:lnTo>
                  <a:pt x="76775" y="5612"/>
                </a:lnTo>
                <a:lnTo>
                  <a:pt x="72334" y="4570"/>
                </a:lnTo>
                <a:lnTo>
                  <a:pt x="67893" y="3520"/>
                </a:lnTo>
                <a:lnTo>
                  <a:pt x="63480" y="2463"/>
                </a:lnTo>
                <a:lnTo>
                  <a:pt x="59066" y="1397"/>
                </a:lnTo>
                <a:lnTo>
                  <a:pt x="54705" y="317"/>
                </a:lnTo>
                <a:lnTo>
                  <a:pt x="54277" y="224"/>
                </a:lnTo>
                <a:lnTo>
                  <a:pt x="53823" y="147"/>
                </a:lnTo>
                <a:lnTo>
                  <a:pt x="53368" y="85"/>
                </a:lnTo>
                <a:lnTo>
                  <a:pt x="52913" y="39"/>
                </a:lnTo>
                <a:lnTo>
                  <a:pt x="52458" y="16"/>
                </a:lnTo>
                <a:lnTo>
                  <a:pt x="5200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7"/>
          <p:cNvSpPr txBox="1"/>
          <p:nvPr>
            <p:ph idx="6" type="title"/>
          </p:nvPr>
        </p:nvSpPr>
        <p:spPr>
          <a:xfrm>
            <a:off x="720000" y="337902"/>
            <a:ext cx="7704000" cy="53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3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342" name="Shape 342"/>
        <p:cNvGrpSpPr/>
        <p:nvPr/>
      </p:nvGrpSpPr>
      <p:grpSpPr>
        <a:xfrm>
          <a:off x="0" y="0"/>
          <a:ext cx="0" cy="0"/>
          <a:chOff x="0" y="0"/>
          <a:chExt cx="0" cy="0"/>
        </a:xfrm>
      </p:grpSpPr>
      <p:sp>
        <p:nvSpPr>
          <p:cNvPr id="343" name="Google Shape;343;p18"/>
          <p:cNvSpPr txBox="1"/>
          <p:nvPr>
            <p:ph type="title"/>
          </p:nvPr>
        </p:nvSpPr>
        <p:spPr>
          <a:xfrm>
            <a:off x="984125" y="1158525"/>
            <a:ext cx="3138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24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44" name="Google Shape;344;p18"/>
          <p:cNvSpPr txBox="1"/>
          <p:nvPr>
            <p:ph idx="1" type="subTitle"/>
          </p:nvPr>
        </p:nvSpPr>
        <p:spPr>
          <a:xfrm>
            <a:off x="984131" y="1897452"/>
            <a:ext cx="3138300" cy="99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45" name="Google Shape;345;p18"/>
          <p:cNvSpPr txBox="1"/>
          <p:nvPr>
            <p:ph idx="2" type="title"/>
          </p:nvPr>
        </p:nvSpPr>
        <p:spPr>
          <a:xfrm>
            <a:off x="5021375" y="1158525"/>
            <a:ext cx="3138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24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46" name="Google Shape;346;p18"/>
          <p:cNvSpPr txBox="1"/>
          <p:nvPr>
            <p:ph idx="3" type="subTitle"/>
          </p:nvPr>
        </p:nvSpPr>
        <p:spPr>
          <a:xfrm>
            <a:off x="5021375" y="1897452"/>
            <a:ext cx="3138300" cy="99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47" name="Google Shape;347;p18"/>
          <p:cNvSpPr txBox="1"/>
          <p:nvPr>
            <p:ph idx="4" type="title"/>
          </p:nvPr>
        </p:nvSpPr>
        <p:spPr>
          <a:xfrm>
            <a:off x="984125" y="3000708"/>
            <a:ext cx="3138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24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48" name="Google Shape;348;p18"/>
          <p:cNvSpPr txBox="1"/>
          <p:nvPr>
            <p:ph idx="5" type="subTitle"/>
          </p:nvPr>
        </p:nvSpPr>
        <p:spPr>
          <a:xfrm>
            <a:off x="984131" y="3663424"/>
            <a:ext cx="3138300" cy="1033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49" name="Google Shape;349;p18"/>
          <p:cNvSpPr txBox="1"/>
          <p:nvPr>
            <p:ph idx="6" type="title"/>
          </p:nvPr>
        </p:nvSpPr>
        <p:spPr>
          <a:xfrm>
            <a:off x="5021375" y="3000706"/>
            <a:ext cx="3138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24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50" name="Google Shape;350;p18"/>
          <p:cNvSpPr txBox="1"/>
          <p:nvPr>
            <p:ph idx="7" type="subTitle"/>
          </p:nvPr>
        </p:nvSpPr>
        <p:spPr>
          <a:xfrm>
            <a:off x="5021375" y="3663421"/>
            <a:ext cx="3138300" cy="1033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51" name="Google Shape;351;p18"/>
          <p:cNvSpPr/>
          <p:nvPr/>
        </p:nvSpPr>
        <p:spPr>
          <a:xfrm flipH="1" rot="-9974628">
            <a:off x="-91495" y="4189051"/>
            <a:ext cx="494362" cy="330240"/>
          </a:xfrm>
          <a:custGeom>
            <a:rect b="b" l="l" r="r" t="t"/>
            <a:pathLst>
              <a:path extrusionOk="0" h="57854" w="265661">
                <a:moveTo>
                  <a:pt x="6688" y="1"/>
                </a:moveTo>
                <a:lnTo>
                  <a:pt x="6126" y="16"/>
                </a:lnTo>
                <a:lnTo>
                  <a:pt x="5538" y="47"/>
                </a:lnTo>
                <a:lnTo>
                  <a:pt x="4976" y="93"/>
                </a:lnTo>
                <a:lnTo>
                  <a:pt x="4414" y="147"/>
                </a:lnTo>
                <a:lnTo>
                  <a:pt x="3879" y="217"/>
                </a:lnTo>
                <a:lnTo>
                  <a:pt x="3344" y="302"/>
                </a:lnTo>
                <a:lnTo>
                  <a:pt x="2863" y="402"/>
                </a:lnTo>
                <a:lnTo>
                  <a:pt x="2381" y="510"/>
                </a:lnTo>
                <a:lnTo>
                  <a:pt x="1926" y="626"/>
                </a:lnTo>
                <a:lnTo>
                  <a:pt x="1525" y="757"/>
                </a:lnTo>
                <a:lnTo>
                  <a:pt x="1151" y="904"/>
                </a:lnTo>
                <a:lnTo>
                  <a:pt x="830" y="1058"/>
                </a:lnTo>
                <a:lnTo>
                  <a:pt x="562" y="1228"/>
                </a:lnTo>
                <a:lnTo>
                  <a:pt x="428" y="1313"/>
                </a:lnTo>
                <a:lnTo>
                  <a:pt x="321" y="1406"/>
                </a:lnTo>
                <a:lnTo>
                  <a:pt x="241" y="1498"/>
                </a:lnTo>
                <a:lnTo>
                  <a:pt x="161" y="1591"/>
                </a:lnTo>
                <a:lnTo>
                  <a:pt x="107" y="1691"/>
                </a:lnTo>
                <a:lnTo>
                  <a:pt x="54" y="1792"/>
                </a:lnTo>
                <a:lnTo>
                  <a:pt x="27" y="1892"/>
                </a:lnTo>
                <a:lnTo>
                  <a:pt x="27" y="2000"/>
                </a:lnTo>
                <a:lnTo>
                  <a:pt x="0" y="2942"/>
                </a:lnTo>
                <a:lnTo>
                  <a:pt x="27" y="3891"/>
                </a:lnTo>
                <a:lnTo>
                  <a:pt x="81" y="4833"/>
                </a:lnTo>
                <a:lnTo>
                  <a:pt x="188" y="5775"/>
                </a:lnTo>
                <a:lnTo>
                  <a:pt x="321" y="6717"/>
                </a:lnTo>
                <a:lnTo>
                  <a:pt x="482" y="7659"/>
                </a:lnTo>
                <a:lnTo>
                  <a:pt x="696" y="8601"/>
                </a:lnTo>
                <a:lnTo>
                  <a:pt x="910" y="9535"/>
                </a:lnTo>
                <a:lnTo>
                  <a:pt x="1177" y="10476"/>
                </a:lnTo>
                <a:lnTo>
                  <a:pt x="1498" y="11411"/>
                </a:lnTo>
                <a:lnTo>
                  <a:pt x="1819" y="12345"/>
                </a:lnTo>
                <a:lnTo>
                  <a:pt x="2167" y="13279"/>
                </a:lnTo>
                <a:lnTo>
                  <a:pt x="2568" y="14213"/>
                </a:lnTo>
                <a:lnTo>
                  <a:pt x="2996" y="15147"/>
                </a:lnTo>
                <a:lnTo>
                  <a:pt x="3424" y="16081"/>
                </a:lnTo>
                <a:lnTo>
                  <a:pt x="3906" y="17007"/>
                </a:lnTo>
                <a:lnTo>
                  <a:pt x="4414" y="17934"/>
                </a:lnTo>
                <a:lnTo>
                  <a:pt x="4949" y="18868"/>
                </a:lnTo>
                <a:lnTo>
                  <a:pt x="5484" y="19794"/>
                </a:lnTo>
                <a:lnTo>
                  <a:pt x="6073" y="20721"/>
                </a:lnTo>
                <a:lnTo>
                  <a:pt x="6661" y="21647"/>
                </a:lnTo>
                <a:lnTo>
                  <a:pt x="7303" y="22566"/>
                </a:lnTo>
                <a:lnTo>
                  <a:pt x="7945" y="23492"/>
                </a:lnTo>
                <a:lnTo>
                  <a:pt x="8614" y="24411"/>
                </a:lnTo>
                <a:lnTo>
                  <a:pt x="9310" y="25337"/>
                </a:lnTo>
                <a:lnTo>
                  <a:pt x="10005" y="26256"/>
                </a:lnTo>
                <a:lnTo>
                  <a:pt x="10754" y="27175"/>
                </a:lnTo>
                <a:lnTo>
                  <a:pt x="11503" y="28093"/>
                </a:lnTo>
                <a:lnTo>
                  <a:pt x="12252" y="29004"/>
                </a:lnTo>
                <a:lnTo>
                  <a:pt x="13055" y="29923"/>
                </a:lnTo>
                <a:lnTo>
                  <a:pt x="13857" y="30834"/>
                </a:lnTo>
                <a:lnTo>
                  <a:pt x="14660" y="31752"/>
                </a:lnTo>
                <a:lnTo>
                  <a:pt x="14793" y="31868"/>
                </a:lnTo>
                <a:lnTo>
                  <a:pt x="14954" y="31976"/>
                </a:lnTo>
                <a:lnTo>
                  <a:pt x="15114" y="32077"/>
                </a:lnTo>
                <a:lnTo>
                  <a:pt x="15328" y="32177"/>
                </a:lnTo>
                <a:lnTo>
                  <a:pt x="15542" y="32270"/>
                </a:lnTo>
                <a:lnTo>
                  <a:pt x="15783" y="32355"/>
                </a:lnTo>
                <a:lnTo>
                  <a:pt x="16051" y="32432"/>
                </a:lnTo>
                <a:lnTo>
                  <a:pt x="16345" y="32509"/>
                </a:lnTo>
                <a:lnTo>
                  <a:pt x="16639" y="32571"/>
                </a:lnTo>
                <a:lnTo>
                  <a:pt x="16960" y="32640"/>
                </a:lnTo>
                <a:lnTo>
                  <a:pt x="17308" y="32694"/>
                </a:lnTo>
                <a:lnTo>
                  <a:pt x="17656" y="32741"/>
                </a:lnTo>
                <a:lnTo>
                  <a:pt x="18003" y="32787"/>
                </a:lnTo>
                <a:lnTo>
                  <a:pt x="18378" y="32826"/>
                </a:lnTo>
                <a:lnTo>
                  <a:pt x="18752" y="32856"/>
                </a:lnTo>
                <a:lnTo>
                  <a:pt x="19154" y="32887"/>
                </a:lnTo>
                <a:lnTo>
                  <a:pt x="19528" y="32910"/>
                </a:lnTo>
                <a:lnTo>
                  <a:pt x="19929" y="32926"/>
                </a:lnTo>
                <a:lnTo>
                  <a:pt x="20331" y="32934"/>
                </a:lnTo>
                <a:lnTo>
                  <a:pt x="21535" y="32934"/>
                </a:lnTo>
                <a:lnTo>
                  <a:pt x="21936" y="32918"/>
                </a:lnTo>
                <a:lnTo>
                  <a:pt x="22310" y="32903"/>
                </a:lnTo>
                <a:lnTo>
                  <a:pt x="22712" y="32880"/>
                </a:lnTo>
                <a:lnTo>
                  <a:pt x="23086" y="32849"/>
                </a:lnTo>
                <a:lnTo>
                  <a:pt x="23461" y="32818"/>
                </a:lnTo>
                <a:lnTo>
                  <a:pt x="23808" y="32779"/>
                </a:lnTo>
                <a:lnTo>
                  <a:pt x="24156" y="32733"/>
                </a:lnTo>
                <a:lnTo>
                  <a:pt x="24477" y="32679"/>
                </a:lnTo>
                <a:lnTo>
                  <a:pt x="24798" y="32625"/>
                </a:lnTo>
                <a:lnTo>
                  <a:pt x="25119" y="32563"/>
                </a:lnTo>
                <a:lnTo>
                  <a:pt x="29105" y="31722"/>
                </a:lnTo>
                <a:lnTo>
                  <a:pt x="33118" y="30888"/>
                </a:lnTo>
                <a:lnTo>
                  <a:pt x="37157" y="30070"/>
                </a:lnTo>
                <a:lnTo>
                  <a:pt x="41223" y="29267"/>
                </a:lnTo>
                <a:lnTo>
                  <a:pt x="45316" y="28479"/>
                </a:lnTo>
                <a:lnTo>
                  <a:pt x="49435" y="27700"/>
                </a:lnTo>
                <a:lnTo>
                  <a:pt x="53582" y="26935"/>
                </a:lnTo>
                <a:lnTo>
                  <a:pt x="57755" y="26194"/>
                </a:lnTo>
                <a:lnTo>
                  <a:pt x="61955" y="25453"/>
                </a:lnTo>
                <a:lnTo>
                  <a:pt x="66181" y="24735"/>
                </a:lnTo>
                <a:lnTo>
                  <a:pt x="70435" y="24025"/>
                </a:lnTo>
                <a:lnTo>
                  <a:pt x="74715" y="23330"/>
                </a:lnTo>
                <a:lnTo>
                  <a:pt x="79022" y="22651"/>
                </a:lnTo>
                <a:lnTo>
                  <a:pt x="83382" y="21979"/>
                </a:lnTo>
                <a:lnTo>
                  <a:pt x="87742" y="21323"/>
                </a:lnTo>
                <a:lnTo>
                  <a:pt x="92156" y="20682"/>
                </a:lnTo>
                <a:lnTo>
                  <a:pt x="99325" y="33374"/>
                </a:lnTo>
                <a:lnTo>
                  <a:pt x="102910" y="39719"/>
                </a:lnTo>
                <a:lnTo>
                  <a:pt x="106548" y="46065"/>
                </a:lnTo>
                <a:lnTo>
                  <a:pt x="106628" y="46204"/>
                </a:lnTo>
                <a:lnTo>
                  <a:pt x="106762" y="46335"/>
                </a:lnTo>
                <a:lnTo>
                  <a:pt x="106922" y="46467"/>
                </a:lnTo>
                <a:lnTo>
                  <a:pt x="107083" y="46590"/>
                </a:lnTo>
                <a:lnTo>
                  <a:pt x="107270" y="46706"/>
                </a:lnTo>
                <a:lnTo>
                  <a:pt x="107484" y="46814"/>
                </a:lnTo>
                <a:lnTo>
                  <a:pt x="107725" y="46922"/>
                </a:lnTo>
                <a:lnTo>
                  <a:pt x="107992" y="47022"/>
                </a:lnTo>
                <a:lnTo>
                  <a:pt x="108287" y="47123"/>
                </a:lnTo>
                <a:lnTo>
                  <a:pt x="108581" y="47208"/>
                </a:lnTo>
                <a:lnTo>
                  <a:pt x="108875" y="47293"/>
                </a:lnTo>
                <a:lnTo>
                  <a:pt x="109223" y="47370"/>
                </a:lnTo>
                <a:lnTo>
                  <a:pt x="109571" y="47439"/>
                </a:lnTo>
                <a:lnTo>
                  <a:pt x="109919" y="47501"/>
                </a:lnTo>
                <a:lnTo>
                  <a:pt x="110293" y="47563"/>
                </a:lnTo>
                <a:lnTo>
                  <a:pt x="110668" y="47609"/>
                </a:lnTo>
                <a:lnTo>
                  <a:pt x="111069" y="47655"/>
                </a:lnTo>
                <a:lnTo>
                  <a:pt x="111470" y="47694"/>
                </a:lnTo>
                <a:lnTo>
                  <a:pt x="111871" y="47717"/>
                </a:lnTo>
                <a:lnTo>
                  <a:pt x="112273" y="47740"/>
                </a:lnTo>
                <a:lnTo>
                  <a:pt x="112701" y="47756"/>
                </a:lnTo>
                <a:lnTo>
                  <a:pt x="113129" y="47764"/>
                </a:lnTo>
                <a:lnTo>
                  <a:pt x="113557" y="47764"/>
                </a:lnTo>
                <a:lnTo>
                  <a:pt x="113985" y="47756"/>
                </a:lnTo>
                <a:lnTo>
                  <a:pt x="114413" y="47740"/>
                </a:lnTo>
                <a:lnTo>
                  <a:pt x="114841" y="47717"/>
                </a:lnTo>
                <a:lnTo>
                  <a:pt x="115269" y="47679"/>
                </a:lnTo>
                <a:lnTo>
                  <a:pt x="115697" y="47640"/>
                </a:lnTo>
                <a:lnTo>
                  <a:pt x="116125" y="47586"/>
                </a:lnTo>
                <a:lnTo>
                  <a:pt x="116553" y="47532"/>
                </a:lnTo>
                <a:lnTo>
                  <a:pt x="116954" y="47462"/>
                </a:lnTo>
                <a:lnTo>
                  <a:pt x="117382" y="47385"/>
                </a:lnTo>
                <a:lnTo>
                  <a:pt x="133807" y="44097"/>
                </a:lnTo>
                <a:lnTo>
                  <a:pt x="150232" y="40800"/>
                </a:lnTo>
                <a:lnTo>
                  <a:pt x="166657" y="37496"/>
                </a:lnTo>
                <a:lnTo>
                  <a:pt x="174842" y="35836"/>
                </a:lnTo>
                <a:lnTo>
                  <a:pt x="183001" y="34177"/>
                </a:lnTo>
                <a:lnTo>
                  <a:pt x="183590" y="35574"/>
                </a:lnTo>
                <a:lnTo>
                  <a:pt x="184178" y="36971"/>
                </a:lnTo>
                <a:lnTo>
                  <a:pt x="184793" y="38361"/>
                </a:lnTo>
                <a:lnTo>
                  <a:pt x="185462" y="39750"/>
                </a:lnTo>
                <a:lnTo>
                  <a:pt x="186131" y="41148"/>
                </a:lnTo>
                <a:lnTo>
                  <a:pt x="186827" y="42537"/>
                </a:lnTo>
                <a:lnTo>
                  <a:pt x="187576" y="43919"/>
                </a:lnTo>
                <a:lnTo>
                  <a:pt x="188325" y="45309"/>
                </a:lnTo>
                <a:lnTo>
                  <a:pt x="189127" y="46690"/>
                </a:lnTo>
                <a:lnTo>
                  <a:pt x="189930" y="48080"/>
                </a:lnTo>
                <a:lnTo>
                  <a:pt x="190786" y="49462"/>
                </a:lnTo>
                <a:lnTo>
                  <a:pt x="191668" y="50844"/>
                </a:lnTo>
                <a:lnTo>
                  <a:pt x="192578" y="52226"/>
                </a:lnTo>
                <a:lnTo>
                  <a:pt x="193514" y="53608"/>
                </a:lnTo>
                <a:lnTo>
                  <a:pt x="194477" y="54982"/>
                </a:lnTo>
                <a:lnTo>
                  <a:pt x="195494" y="56364"/>
                </a:lnTo>
                <a:lnTo>
                  <a:pt x="195601" y="56487"/>
                </a:lnTo>
                <a:lnTo>
                  <a:pt x="195708" y="56611"/>
                </a:lnTo>
                <a:lnTo>
                  <a:pt x="195868" y="56726"/>
                </a:lnTo>
                <a:lnTo>
                  <a:pt x="196029" y="56834"/>
                </a:lnTo>
                <a:lnTo>
                  <a:pt x="196216" y="56935"/>
                </a:lnTo>
                <a:lnTo>
                  <a:pt x="196403" y="57035"/>
                </a:lnTo>
                <a:lnTo>
                  <a:pt x="196617" y="57136"/>
                </a:lnTo>
                <a:lnTo>
                  <a:pt x="196858" y="57220"/>
                </a:lnTo>
                <a:lnTo>
                  <a:pt x="197099" y="57305"/>
                </a:lnTo>
                <a:lnTo>
                  <a:pt x="197366" y="57383"/>
                </a:lnTo>
                <a:lnTo>
                  <a:pt x="197634" y="57452"/>
                </a:lnTo>
                <a:lnTo>
                  <a:pt x="197901" y="57522"/>
                </a:lnTo>
                <a:lnTo>
                  <a:pt x="198196" y="57583"/>
                </a:lnTo>
                <a:lnTo>
                  <a:pt x="198517" y="57637"/>
                </a:lnTo>
                <a:lnTo>
                  <a:pt x="198838" y="57684"/>
                </a:lnTo>
                <a:lnTo>
                  <a:pt x="199159" y="57730"/>
                </a:lnTo>
                <a:lnTo>
                  <a:pt x="199506" y="57769"/>
                </a:lnTo>
                <a:lnTo>
                  <a:pt x="199854" y="57792"/>
                </a:lnTo>
                <a:lnTo>
                  <a:pt x="200202" y="57823"/>
                </a:lnTo>
                <a:lnTo>
                  <a:pt x="200550" y="57838"/>
                </a:lnTo>
                <a:lnTo>
                  <a:pt x="200924" y="57846"/>
                </a:lnTo>
                <a:lnTo>
                  <a:pt x="201299" y="57853"/>
                </a:lnTo>
                <a:lnTo>
                  <a:pt x="201673" y="57853"/>
                </a:lnTo>
                <a:lnTo>
                  <a:pt x="202048" y="57846"/>
                </a:lnTo>
                <a:lnTo>
                  <a:pt x="202422" y="57830"/>
                </a:lnTo>
                <a:lnTo>
                  <a:pt x="202823" y="57807"/>
                </a:lnTo>
                <a:lnTo>
                  <a:pt x="203198" y="57784"/>
                </a:lnTo>
                <a:lnTo>
                  <a:pt x="203599" y="57745"/>
                </a:lnTo>
                <a:lnTo>
                  <a:pt x="203974" y="57707"/>
                </a:lnTo>
                <a:lnTo>
                  <a:pt x="204375" y="57653"/>
                </a:lnTo>
                <a:lnTo>
                  <a:pt x="204749" y="57599"/>
                </a:lnTo>
                <a:lnTo>
                  <a:pt x="205124" y="57537"/>
                </a:lnTo>
                <a:lnTo>
                  <a:pt x="209083" y="56834"/>
                </a:lnTo>
                <a:lnTo>
                  <a:pt x="213015" y="56124"/>
                </a:lnTo>
                <a:lnTo>
                  <a:pt x="216894" y="55406"/>
                </a:lnTo>
                <a:lnTo>
                  <a:pt x="220746" y="54673"/>
                </a:lnTo>
                <a:lnTo>
                  <a:pt x="224572" y="53932"/>
                </a:lnTo>
                <a:lnTo>
                  <a:pt x="228343" y="53175"/>
                </a:lnTo>
                <a:lnTo>
                  <a:pt x="232089" y="52411"/>
                </a:lnTo>
                <a:lnTo>
                  <a:pt x="235780" y="51631"/>
                </a:lnTo>
                <a:lnTo>
                  <a:pt x="239445" y="50836"/>
                </a:lnTo>
                <a:lnTo>
                  <a:pt x="243083" y="50025"/>
                </a:lnTo>
                <a:lnTo>
                  <a:pt x="246694" y="49207"/>
                </a:lnTo>
                <a:lnTo>
                  <a:pt x="250252" y="48366"/>
                </a:lnTo>
                <a:lnTo>
                  <a:pt x="253783" y="47517"/>
                </a:lnTo>
                <a:lnTo>
                  <a:pt x="255549" y="47084"/>
                </a:lnTo>
                <a:lnTo>
                  <a:pt x="257288" y="46644"/>
                </a:lnTo>
                <a:lnTo>
                  <a:pt x="259026" y="46204"/>
                </a:lnTo>
                <a:lnTo>
                  <a:pt x="260765" y="45756"/>
                </a:lnTo>
                <a:lnTo>
                  <a:pt x="262477" y="45309"/>
                </a:lnTo>
                <a:lnTo>
                  <a:pt x="264189" y="44853"/>
                </a:lnTo>
                <a:lnTo>
                  <a:pt x="264537" y="44753"/>
                </a:lnTo>
                <a:lnTo>
                  <a:pt x="264831" y="44652"/>
                </a:lnTo>
                <a:lnTo>
                  <a:pt x="265072" y="44544"/>
                </a:lnTo>
                <a:lnTo>
                  <a:pt x="265286" y="44429"/>
                </a:lnTo>
                <a:lnTo>
                  <a:pt x="265447" y="44313"/>
                </a:lnTo>
                <a:lnTo>
                  <a:pt x="265554" y="44197"/>
                </a:lnTo>
                <a:lnTo>
                  <a:pt x="265634" y="44081"/>
                </a:lnTo>
                <a:lnTo>
                  <a:pt x="265661" y="43965"/>
                </a:lnTo>
                <a:lnTo>
                  <a:pt x="265661" y="43850"/>
                </a:lnTo>
                <a:lnTo>
                  <a:pt x="265634" y="43734"/>
                </a:lnTo>
                <a:lnTo>
                  <a:pt x="265554" y="43626"/>
                </a:lnTo>
                <a:lnTo>
                  <a:pt x="265447" y="43510"/>
                </a:lnTo>
                <a:lnTo>
                  <a:pt x="265313" y="43402"/>
                </a:lnTo>
                <a:lnTo>
                  <a:pt x="265152" y="43301"/>
                </a:lnTo>
                <a:lnTo>
                  <a:pt x="264965" y="43201"/>
                </a:lnTo>
                <a:lnTo>
                  <a:pt x="264751" y="43108"/>
                </a:lnTo>
                <a:lnTo>
                  <a:pt x="264510" y="43024"/>
                </a:lnTo>
                <a:lnTo>
                  <a:pt x="264243" y="42939"/>
                </a:lnTo>
                <a:lnTo>
                  <a:pt x="263949" y="42869"/>
                </a:lnTo>
                <a:lnTo>
                  <a:pt x="263628" y="42800"/>
                </a:lnTo>
                <a:lnTo>
                  <a:pt x="263307" y="42746"/>
                </a:lnTo>
                <a:lnTo>
                  <a:pt x="262986" y="42699"/>
                </a:lnTo>
                <a:lnTo>
                  <a:pt x="262611" y="42661"/>
                </a:lnTo>
                <a:lnTo>
                  <a:pt x="262263" y="42638"/>
                </a:lnTo>
                <a:lnTo>
                  <a:pt x="261862" y="42622"/>
                </a:lnTo>
                <a:lnTo>
                  <a:pt x="261487" y="42622"/>
                </a:lnTo>
                <a:lnTo>
                  <a:pt x="261086" y="42630"/>
                </a:lnTo>
                <a:lnTo>
                  <a:pt x="260685" y="42653"/>
                </a:lnTo>
                <a:lnTo>
                  <a:pt x="260284" y="42692"/>
                </a:lnTo>
                <a:lnTo>
                  <a:pt x="259856" y="42746"/>
                </a:lnTo>
                <a:lnTo>
                  <a:pt x="259454" y="42815"/>
                </a:lnTo>
                <a:lnTo>
                  <a:pt x="259026" y="42900"/>
                </a:lnTo>
                <a:lnTo>
                  <a:pt x="255843" y="43626"/>
                </a:lnTo>
                <a:lnTo>
                  <a:pt x="252606" y="44336"/>
                </a:lnTo>
                <a:lnTo>
                  <a:pt x="249396" y="45038"/>
                </a:lnTo>
                <a:lnTo>
                  <a:pt x="246159" y="45741"/>
                </a:lnTo>
                <a:lnTo>
                  <a:pt x="242896" y="46428"/>
                </a:lnTo>
                <a:lnTo>
                  <a:pt x="239632" y="47107"/>
                </a:lnTo>
                <a:lnTo>
                  <a:pt x="236342" y="47779"/>
                </a:lnTo>
                <a:lnTo>
                  <a:pt x="233052" y="48435"/>
                </a:lnTo>
                <a:lnTo>
                  <a:pt x="229708" y="49091"/>
                </a:lnTo>
                <a:lnTo>
                  <a:pt x="226391" y="49740"/>
                </a:lnTo>
                <a:lnTo>
                  <a:pt x="223020" y="50373"/>
                </a:lnTo>
                <a:lnTo>
                  <a:pt x="219623" y="50998"/>
                </a:lnTo>
                <a:lnTo>
                  <a:pt x="216225" y="51616"/>
                </a:lnTo>
                <a:lnTo>
                  <a:pt x="212775" y="52226"/>
                </a:lnTo>
                <a:lnTo>
                  <a:pt x="209297" y="52828"/>
                </a:lnTo>
                <a:lnTo>
                  <a:pt x="205819" y="53422"/>
                </a:lnTo>
                <a:lnTo>
                  <a:pt x="204883" y="52010"/>
                </a:lnTo>
                <a:lnTo>
                  <a:pt x="203974" y="50597"/>
                </a:lnTo>
                <a:lnTo>
                  <a:pt x="203118" y="49192"/>
                </a:lnTo>
                <a:lnTo>
                  <a:pt x="202262" y="47779"/>
                </a:lnTo>
                <a:lnTo>
                  <a:pt x="201432" y="46366"/>
                </a:lnTo>
                <a:lnTo>
                  <a:pt x="200630" y="44954"/>
                </a:lnTo>
                <a:lnTo>
                  <a:pt x="199881" y="43533"/>
                </a:lnTo>
                <a:lnTo>
                  <a:pt x="199132" y="42120"/>
                </a:lnTo>
                <a:lnTo>
                  <a:pt x="198410" y="40700"/>
                </a:lnTo>
                <a:lnTo>
                  <a:pt x="197741" y="39279"/>
                </a:lnTo>
                <a:lnTo>
                  <a:pt x="197072" y="37859"/>
                </a:lnTo>
                <a:lnTo>
                  <a:pt x="196457" y="36438"/>
                </a:lnTo>
                <a:lnTo>
                  <a:pt x="195841" y="35018"/>
                </a:lnTo>
                <a:lnTo>
                  <a:pt x="195280" y="33590"/>
                </a:lnTo>
                <a:lnTo>
                  <a:pt x="194745" y="32162"/>
                </a:lnTo>
                <a:lnTo>
                  <a:pt x="194236" y="30733"/>
                </a:lnTo>
                <a:lnTo>
                  <a:pt x="194183" y="30602"/>
                </a:lnTo>
                <a:lnTo>
                  <a:pt x="194076" y="30479"/>
                </a:lnTo>
                <a:lnTo>
                  <a:pt x="193969" y="30355"/>
                </a:lnTo>
                <a:lnTo>
                  <a:pt x="193835" y="30239"/>
                </a:lnTo>
                <a:lnTo>
                  <a:pt x="193648" y="30131"/>
                </a:lnTo>
                <a:lnTo>
                  <a:pt x="193461" y="30023"/>
                </a:lnTo>
                <a:lnTo>
                  <a:pt x="193247" y="29923"/>
                </a:lnTo>
                <a:lnTo>
                  <a:pt x="193006" y="29830"/>
                </a:lnTo>
                <a:lnTo>
                  <a:pt x="192738" y="29745"/>
                </a:lnTo>
                <a:lnTo>
                  <a:pt x="192471" y="29668"/>
                </a:lnTo>
                <a:lnTo>
                  <a:pt x="192177" y="29591"/>
                </a:lnTo>
                <a:lnTo>
                  <a:pt x="191856" y="29521"/>
                </a:lnTo>
                <a:lnTo>
                  <a:pt x="191535" y="29460"/>
                </a:lnTo>
                <a:lnTo>
                  <a:pt x="191187" y="29406"/>
                </a:lnTo>
                <a:lnTo>
                  <a:pt x="190839" y="29352"/>
                </a:lnTo>
                <a:lnTo>
                  <a:pt x="190491" y="29313"/>
                </a:lnTo>
                <a:lnTo>
                  <a:pt x="190117" y="29274"/>
                </a:lnTo>
                <a:lnTo>
                  <a:pt x="189716" y="29244"/>
                </a:lnTo>
                <a:lnTo>
                  <a:pt x="189341" y="29220"/>
                </a:lnTo>
                <a:lnTo>
                  <a:pt x="188940" y="29197"/>
                </a:lnTo>
                <a:lnTo>
                  <a:pt x="188539" y="29189"/>
                </a:lnTo>
                <a:lnTo>
                  <a:pt x="188137" y="29182"/>
                </a:lnTo>
                <a:lnTo>
                  <a:pt x="187736" y="29182"/>
                </a:lnTo>
                <a:lnTo>
                  <a:pt x="187335" y="29189"/>
                </a:lnTo>
                <a:lnTo>
                  <a:pt x="186934" y="29205"/>
                </a:lnTo>
                <a:lnTo>
                  <a:pt x="186532" y="29228"/>
                </a:lnTo>
                <a:lnTo>
                  <a:pt x="186131" y="29259"/>
                </a:lnTo>
                <a:lnTo>
                  <a:pt x="185730" y="29298"/>
                </a:lnTo>
                <a:lnTo>
                  <a:pt x="185355" y="29344"/>
                </a:lnTo>
                <a:lnTo>
                  <a:pt x="184954" y="29390"/>
                </a:lnTo>
                <a:lnTo>
                  <a:pt x="184579" y="29452"/>
                </a:lnTo>
                <a:lnTo>
                  <a:pt x="184232" y="29514"/>
                </a:lnTo>
                <a:lnTo>
                  <a:pt x="175939" y="31119"/>
                </a:lnTo>
                <a:lnTo>
                  <a:pt x="167673" y="32725"/>
                </a:lnTo>
                <a:lnTo>
                  <a:pt x="159407" y="34346"/>
                </a:lnTo>
                <a:lnTo>
                  <a:pt x="151168" y="35968"/>
                </a:lnTo>
                <a:lnTo>
                  <a:pt x="134690" y="39218"/>
                </a:lnTo>
                <a:lnTo>
                  <a:pt x="118238" y="42475"/>
                </a:lnTo>
                <a:lnTo>
                  <a:pt x="114734" y="36230"/>
                </a:lnTo>
                <a:lnTo>
                  <a:pt x="111203" y="29977"/>
                </a:lnTo>
                <a:lnTo>
                  <a:pt x="104140" y="17478"/>
                </a:lnTo>
                <a:lnTo>
                  <a:pt x="104060" y="17370"/>
                </a:lnTo>
                <a:lnTo>
                  <a:pt x="103953" y="17262"/>
                </a:lnTo>
                <a:lnTo>
                  <a:pt x="103846" y="17154"/>
                </a:lnTo>
                <a:lnTo>
                  <a:pt x="103712" y="17046"/>
                </a:lnTo>
                <a:lnTo>
                  <a:pt x="103552" y="16946"/>
                </a:lnTo>
                <a:lnTo>
                  <a:pt x="103365" y="16845"/>
                </a:lnTo>
                <a:lnTo>
                  <a:pt x="103177" y="16745"/>
                </a:lnTo>
                <a:lnTo>
                  <a:pt x="102963" y="16652"/>
                </a:lnTo>
                <a:lnTo>
                  <a:pt x="102749" y="16560"/>
                </a:lnTo>
                <a:lnTo>
                  <a:pt x="102509" y="16467"/>
                </a:lnTo>
                <a:lnTo>
                  <a:pt x="102241" y="16382"/>
                </a:lnTo>
                <a:lnTo>
                  <a:pt x="101974" y="16305"/>
                </a:lnTo>
                <a:lnTo>
                  <a:pt x="101679" y="16228"/>
                </a:lnTo>
                <a:lnTo>
                  <a:pt x="101385" y="16158"/>
                </a:lnTo>
                <a:lnTo>
                  <a:pt x="101091" y="16089"/>
                </a:lnTo>
                <a:lnTo>
                  <a:pt x="100770" y="16027"/>
                </a:lnTo>
                <a:lnTo>
                  <a:pt x="100422" y="15973"/>
                </a:lnTo>
                <a:lnTo>
                  <a:pt x="100101" y="15919"/>
                </a:lnTo>
                <a:lnTo>
                  <a:pt x="99753" y="15873"/>
                </a:lnTo>
                <a:lnTo>
                  <a:pt x="99379" y="15834"/>
                </a:lnTo>
                <a:lnTo>
                  <a:pt x="99031" y="15803"/>
                </a:lnTo>
                <a:lnTo>
                  <a:pt x="98657" y="15772"/>
                </a:lnTo>
                <a:lnTo>
                  <a:pt x="98282" y="15749"/>
                </a:lnTo>
                <a:lnTo>
                  <a:pt x="97908" y="15741"/>
                </a:lnTo>
                <a:lnTo>
                  <a:pt x="97506" y="15734"/>
                </a:lnTo>
                <a:lnTo>
                  <a:pt x="97132" y="15734"/>
                </a:lnTo>
                <a:lnTo>
                  <a:pt x="96730" y="15741"/>
                </a:lnTo>
                <a:lnTo>
                  <a:pt x="96356" y="15757"/>
                </a:lnTo>
                <a:lnTo>
                  <a:pt x="95955" y="15780"/>
                </a:lnTo>
                <a:lnTo>
                  <a:pt x="95553" y="15811"/>
                </a:lnTo>
                <a:lnTo>
                  <a:pt x="95179" y="15849"/>
                </a:lnTo>
                <a:lnTo>
                  <a:pt x="94778" y="15904"/>
                </a:lnTo>
                <a:lnTo>
                  <a:pt x="90203" y="16537"/>
                </a:lnTo>
                <a:lnTo>
                  <a:pt x="85656" y="17193"/>
                </a:lnTo>
                <a:lnTo>
                  <a:pt x="81135" y="17857"/>
                </a:lnTo>
                <a:lnTo>
                  <a:pt x="76641" y="18536"/>
                </a:lnTo>
                <a:lnTo>
                  <a:pt x="72200" y="19231"/>
                </a:lnTo>
                <a:lnTo>
                  <a:pt x="67786" y="19933"/>
                </a:lnTo>
                <a:lnTo>
                  <a:pt x="63399" y="20651"/>
                </a:lnTo>
                <a:lnTo>
                  <a:pt x="59039" y="21385"/>
                </a:lnTo>
                <a:lnTo>
                  <a:pt x="54705" y="22133"/>
                </a:lnTo>
                <a:lnTo>
                  <a:pt x="50425" y="22890"/>
                </a:lnTo>
                <a:lnTo>
                  <a:pt x="46145" y="23662"/>
                </a:lnTo>
                <a:lnTo>
                  <a:pt x="41892" y="24449"/>
                </a:lnTo>
                <a:lnTo>
                  <a:pt x="37692" y="25252"/>
                </a:lnTo>
                <a:lnTo>
                  <a:pt x="33492" y="26063"/>
                </a:lnTo>
                <a:lnTo>
                  <a:pt x="29319" y="26897"/>
                </a:lnTo>
                <a:lnTo>
                  <a:pt x="25173" y="27738"/>
                </a:lnTo>
                <a:lnTo>
                  <a:pt x="24531" y="26928"/>
                </a:lnTo>
                <a:lnTo>
                  <a:pt x="23889" y="26109"/>
                </a:lnTo>
                <a:lnTo>
                  <a:pt x="23273" y="25299"/>
                </a:lnTo>
                <a:lnTo>
                  <a:pt x="22685" y="24488"/>
                </a:lnTo>
                <a:lnTo>
                  <a:pt x="22123" y="23677"/>
                </a:lnTo>
                <a:lnTo>
                  <a:pt x="21588" y="22867"/>
                </a:lnTo>
                <a:lnTo>
                  <a:pt x="21053" y="22056"/>
                </a:lnTo>
                <a:lnTo>
                  <a:pt x="20545" y="21246"/>
                </a:lnTo>
                <a:lnTo>
                  <a:pt x="20063" y="20435"/>
                </a:lnTo>
                <a:lnTo>
                  <a:pt x="19582" y="19617"/>
                </a:lnTo>
                <a:lnTo>
                  <a:pt x="19127" y="18806"/>
                </a:lnTo>
                <a:lnTo>
                  <a:pt x="18699" y="17996"/>
                </a:lnTo>
                <a:lnTo>
                  <a:pt x="17870" y="16367"/>
                </a:lnTo>
                <a:lnTo>
                  <a:pt x="17094" y="14738"/>
                </a:lnTo>
                <a:lnTo>
                  <a:pt x="16398" y="13109"/>
                </a:lnTo>
                <a:lnTo>
                  <a:pt x="15730" y="11472"/>
                </a:lnTo>
                <a:lnTo>
                  <a:pt x="15114" y="9828"/>
                </a:lnTo>
                <a:lnTo>
                  <a:pt x="14553" y="8184"/>
                </a:lnTo>
                <a:lnTo>
                  <a:pt x="14018" y="6539"/>
                </a:lnTo>
                <a:lnTo>
                  <a:pt x="13536" y="4880"/>
                </a:lnTo>
                <a:lnTo>
                  <a:pt x="13055" y="3220"/>
                </a:lnTo>
                <a:lnTo>
                  <a:pt x="12627" y="1552"/>
                </a:lnTo>
                <a:lnTo>
                  <a:pt x="12573" y="1444"/>
                </a:lnTo>
                <a:lnTo>
                  <a:pt x="12520" y="1336"/>
                </a:lnTo>
                <a:lnTo>
                  <a:pt x="12466" y="1236"/>
                </a:lnTo>
                <a:lnTo>
                  <a:pt x="12386" y="1135"/>
                </a:lnTo>
                <a:lnTo>
                  <a:pt x="12279" y="1043"/>
                </a:lnTo>
                <a:lnTo>
                  <a:pt x="12172" y="958"/>
                </a:lnTo>
                <a:lnTo>
                  <a:pt x="12038" y="865"/>
                </a:lnTo>
                <a:lnTo>
                  <a:pt x="11904" y="788"/>
                </a:lnTo>
                <a:lnTo>
                  <a:pt x="11744" y="711"/>
                </a:lnTo>
                <a:lnTo>
                  <a:pt x="11583" y="641"/>
                </a:lnTo>
                <a:lnTo>
                  <a:pt x="11423" y="572"/>
                </a:lnTo>
                <a:lnTo>
                  <a:pt x="11236" y="502"/>
                </a:lnTo>
                <a:lnTo>
                  <a:pt x="11048" y="441"/>
                </a:lnTo>
                <a:lnTo>
                  <a:pt x="10834" y="387"/>
                </a:lnTo>
                <a:lnTo>
                  <a:pt x="10620" y="332"/>
                </a:lnTo>
                <a:lnTo>
                  <a:pt x="10406" y="286"/>
                </a:lnTo>
                <a:lnTo>
                  <a:pt x="9925" y="201"/>
                </a:lnTo>
                <a:lnTo>
                  <a:pt x="9443" y="132"/>
                </a:lnTo>
                <a:lnTo>
                  <a:pt x="8908" y="78"/>
                </a:lnTo>
                <a:lnTo>
                  <a:pt x="8373" y="31"/>
                </a:lnTo>
                <a:lnTo>
                  <a:pt x="7838" y="8"/>
                </a:lnTo>
                <a:lnTo>
                  <a:pt x="725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8"/>
          <p:cNvSpPr/>
          <p:nvPr/>
        </p:nvSpPr>
        <p:spPr>
          <a:xfrm flipH="1" rot="10800000">
            <a:off x="8010209" y="721314"/>
            <a:ext cx="195072" cy="160410"/>
          </a:xfrm>
          <a:custGeom>
            <a:rect b="b" l="l" r="r" t="t"/>
            <a:pathLst>
              <a:path extrusionOk="0" h="15997" w="59655">
                <a:moveTo>
                  <a:pt x="36863" y="1"/>
                </a:moveTo>
                <a:lnTo>
                  <a:pt x="36354" y="9"/>
                </a:lnTo>
                <a:lnTo>
                  <a:pt x="35873" y="24"/>
                </a:lnTo>
                <a:lnTo>
                  <a:pt x="35391" y="55"/>
                </a:lnTo>
                <a:lnTo>
                  <a:pt x="34937" y="94"/>
                </a:lnTo>
                <a:lnTo>
                  <a:pt x="34482" y="140"/>
                </a:lnTo>
                <a:lnTo>
                  <a:pt x="34054" y="209"/>
                </a:lnTo>
                <a:lnTo>
                  <a:pt x="33653" y="279"/>
                </a:lnTo>
                <a:lnTo>
                  <a:pt x="33278" y="364"/>
                </a:lnTo>
                <a:lnTo>
                  <a:pt x="32930" y="464"/>
                </a:lnTo>
                <a:lnTo>
                  <a:pt x="32609" y="580"/>
                </a:lnTo>
                <a:lnTo>
                  <a:pt x="32342" y="696"/>
                </a:lnTo>
                <a:lnTo>
                  <a:pt x="32101" y="835"/>
                </a:lnTo>
                <a:lnTo>
                  <a:pt x="31940" y="981"/>
                </a:lnTo>
                <a:lnTo>
                  <a:pt x="31807" y="1143"/>
                </a:lnTo>
                <a:lnTo>
                  <a:pt x="31379" y="1846"/>
                </a:lnTo>
                <a:lnTo>
                  <a:pt x="30977" y="2556"/>
                </a:lnTo>
                <a:lnTo>
                  <a:pt x="30656" y="3266"/>
                </a:lnTo>
                <a:lnTo>
                  <a:pt x="30362" y="3977"/>
                </a:lnTo>
                <a:lnTo>
                  <a:pt x="30095" y="4695"/>
                </a:lnTo>
                <a:lnTo>
                  <a:pt x="29854" y="5405"/>
                </a:lnTo>
                <a:lnTo>
                  <a:pt x="29426" y="6833"/>
                </a:lnTo>
                <a:lnTo>
                  <a:pt x="26457" y="6794"/>
                </a:lnTo>
                <a:lnTo>
                  <a:pt x="23487" y="6756"/>
                </a:lnTo>
                <a:lnTo>
                  <a:pt x="20518" y="6702"/>
                </a:lnTo>
                <a:lnTo>
                  <a:pt x="17549" y="6648"/>
                </a:lnTo>
                <a:lnTo>
                  <a:pt x="14579" y="6586"/>
                </a:lnTo>
                <a:lnTo>
                  <a:pt x="11610" y="6516"/>
                </a:lnTo>
                <a:lnTo>
                  <a:pt x="8641" y="6432"/>
                </a:lnTo>
                <a:lnTo>
                  <a:pt x="5671" y="6347"/>
                </a:lnTo>
                <a:lnTo>
                  <a:pt x="5324" y="6339"/>
                </a:lnTo>
                <a:lnTo>
                  <a:pt x="4655" y="6339"/>
                </a:lnTo>
                <a:lnTo>
                  <a:pt x="4361" y="6347"/>
                </a:lnTo>
                <a:lnTo>
                  <a:pt x="4040" y="6362"/>
                </a:lnTo>
                <a:lnTo>
                  <a:pt x="3745" y="6378"/>
                </a:lnTo>
                <a:lnTo>
                  <a:pt x="3478" y="6401"/>
                </a:lnTo>
                <a:lnTo>
                  <a:pt x="3210" y="6424"/>
                </a:lnTo>
                <a:lnTo>
                  <a:pt x="2943" y="6455"/>
                </a:lnTo>
                <a:lnTo>
                  <a:pt x="2702" y="6486"/>
                </a:lnTo>
                <a:lnTo>
                  <a:pt x="2461" y="6524"/>
                </a:lnTo>
                <a:lnTo>
                  <a:pt x="2221" y="6571"/>
                </a:lnTo>
                <a:lnTo>
                  <a:pt x="1819" y="6663"/>
                </a:lnTo>
                <a:lnTo>
                  <a:pt x="1445" y="6764"/>
                </a:lnTo>
                <a:lnTo>
                  <a:pt x="1097" y="6887"/>
                </a:lnTo>
                <a:lnTo>
                  <a:pt x="803" y="7011"/>
                </a:lnTo>
                <a:lnTo>
                  <a:pt x="562" y="7150"/>
                </a:lnTo>
                <a:lnTo>
                  <a:pt x="348" y="7288"/>
                </a:lnTo>
                <a:lnTo>
                  <a:pt x="214" y="7443"/>
                </a:lnTo>
                <a:lnTo>
                  <a:pt x="81" y="7597"/>
                </a:lnTo>
                <a:lnTo>
                  <a:pt x="27" y="7759"/>
                </a:lnTo>
                <a:lnTo>
                  <a:pt x="0" y="7914"/>
                </a:lnTo>
                <a:lnTo>
                  <a:pt x="0" y="8076"/>
                </a:lnTo>
                <a:lnTo>
                  <a:pt x="81" y="8238"/>
                </a:lnTo>
                <a:lnTo>
                  <a:pt x="188" y="8400"/>
                </a:lnTo>
                <a:lnTo>
                  <a:pt x="321" y="8562"/>
                </a:lnTo>
                <a:lnTo>
                  <a:pt x="535" y="8717"/>
                </a:lnTo>
                <a:lnTo>
                  <a:pt x="776" y="8863"/>
                </a:lnTo>
                <a:lnTo>
                  <a:pt x="1044" y="9002"/>
                </a:lnTo>
                <a:lnTo>
                  <a:pt x="1391" y="9141"/>
                </a:lnTo>
                <a:lnTo>
                  <a:pt x="1766" y="9265"/>
                </a:lnTo>
                <a:lnTo>
                  <a:pt x="2194" y="9373"/>
                </a:lnTo>
                <a:lnTo>
                  <a:pt x="2649" y="9481"/>
                </a:lnTo>
                <a:lnTo>
                  <a:pt x="2916" y="9527"/>
                </a:lnTo>
                <a:lnTo>
                  <a:pt x="3157" y="9566"/>
                </a:lnTo>
                <a:lnTo>
                  <a:pt x="3451" y="9604"/>
                </a:lnTo>
                <a:lnTo>
                  <a:pt x="3719" y="9643"/>
                </a:lnTo>
                <a:lnTo>
                  <a:pt x="4013" y="9674"/>
                </a:lnTo>
                <a:lnTo>
                  <a:pt x="4334" y="9697"/>
                </a:lnTo>
                <a:lnTo>
                  <a:pt x="4655" y="9720"/>
                </a:lnTo>
                <a:lnTo>
                  <a:pt x="4976" y="9743"/>
                </a:lnTo>
                <a:lnTo>
                  <a:pt x="5324" y="9759"/>
                </a:lnTo>
                <a:lnTo>
                  <a:pt x="5671" y="9767"/>
                </a:lnTo>
                <a:lnTo>
                  <a:pt x="8480" y="9813"/>
                </a:lnTo>
                <a:lnTo>
                  <a:pt x="11316" y="9859"/>
                </a:lnTo>
                <a:lnTo>
                  <a:pt x="14151" y="9898"/>
                </a:lnTo>
                <a:lnTo>
                  <a:pt x="16987" y="9929"/>
                </a:lnTo>
                <a:lnTo>
                  <a:pt x="19822" y="9952"/>
                </a:lnTo>
                <a:lnTo>
                  <a:pt x="22658" y="9967"/>
                </a:lnTo>
                <a:lnTo>
                  <a:pt x="25494" y="9975"/>
                </a:lnTo>
                <a:lnTo>
                  <a:pt x="28356" y="9983"/>
                </a:lnTo>
                <a:lnTo>
                  <a:pt x="28088" y="10654"/>
                </a:lnTo>
                <a:lnTo>
                  <a:pt x="27874" y="11326"/>
                </a:lnTo>
                <a:lnTo>
                  <a:pt x="27687" y="11998"/>
                </a:lnTo>
                <a:lnTo>
                  <a:pt x="27634" y="12337"/>
                </a:lnTo>
                <a:lnTo>
                  <a:pt x="27580" y="12669"/>
                </a:lnTo>
                <a:lnTo>
                  <a:pt x="27553" y="13009"/>
                </a:lnTo>
                <a:lnTo>
                  <a:pt x="27553" y="13341"/>
                </a:lnTo>
                <a:lnTo>
                  <a:pt x="27580" y="13681"/>
                </a:lnTo>
                <a:lnTo>
                  <a:pt x="27634" y="14013"/>
                </a:lnTo>
                <a:lnTo>
                  <a:pt x="27687" y="14344"/>
                </a:lnTo>
                <a:lnTo>
                  <a:pt x="27821" y="14684"/>
                </a:lnTo>
                <a:lnTo>
                  <a:pt x="27955" y="15016"/>
                </a:lnTo>
                <a:lnTo>
                  <a:pt x="28142" y="15348"/>
                </a:lnTo>
                <a:lnTo>
                  <a:pt x="28195" y="15410"/>
                </a:lnTo>
                <a:lnTo>
                  <a:pt x="28249" y="15479"/>
                </a:lnTo>
                <a:lnTo>
                  <a:pt x="28356" y="15533"/>
                </a:lnTo>
                <a:lnTo>
                  <a:pt x="28463" y="15595"/>
                </a:lnTo>
                <a:lnTo>
                  <a:pt x="28597" y="15649"/>
                </a:lnTo>
                <a:lnTo>
                  <a:pt x="28730" y="15695"/>
                </a:lnTo>
                <a:lnTo>
                  <a:pt x="28891" y="15742"/>
                </a:lnTo>
                <a:lnTo>
                  <a:pt x="29051" y="15788"/>
                </a:lnTo>
                <a:lnTo>
                  <a:pt x="29239" y="15827"/>
                </a:lnTo>
                <a:lnTo>
                  <a:pt x="29426" y="15858"/>
                </a:lnTo>
                <a:lnTo>
                  <a:pt x="29854" y="15919"/>
                </a:lnTo>
                <a:lnTo>
                  <a:pt x="30282" y="15958"/>
                </a:lnTo>
                <a:lnTo>
                  <a:pt x="30737" y="15989"/>
                </a:lnTo>
                <a:lnTo>
                  <a:pt x="31218" y="15997"/>
                </a:lnTo>
                <a:lnTo>
                  <a:pt x="31673" y="15989"/>
                </a:lnTo>
                <a:lnTo>
                  <a:pt x="31914" y="15981"/>
                </a:lnTo>
                <a:lnTo>
                  <a:pt x="32128" y="15966"/>
                </a:lnTo>
                <a:lnTo>
                  <a:pt x="32342" y="15942"/>
                </a:lnTo>
                <a:lnTo>
                  <a:pt x="32556" y="15919"/>
                </a:lnTo>
                <a:lnTo>
                  <a:pt x="32770" y="15888"/>
                </a:lnTo>
                <a:lnTo>
                  <a:pt x="32957" y="15858"/>
                </a:lnTo>
                <a:lnTo>
                  <a:pt x="33144" y="15819"/>
                </a:lnTo>
                <a:lnTo>
                  <a:pt x="33305" y="15780"/>
                </a:lnTo>
                <a:lnTo>
                  <a:pt x="33465" y="15734"/>
                </a:lnTo>
                <a:lnTo>
                  <a:pt x="33599" y="15680"/>
                </a:lnTo>
                <a:lnTo>
                  <a:pt x="33733" y="15618"/>
                </a:lnTo>
                <a:lnTo>
                  <a:pt x="33840" y="15557"/>
                </a:lnTo>
                <a:lnTo>
                  <a:pt x="34348" y="15225"/>
                </a:lnTo>
                <a:lnTo>
                  <a:pt x="34803" y="14893"/>
                </a:lnTo>
                <a:lnTo>
                  <a:pt x="35231" y="14545"/>
                </a:lnTo>
                <a:lnTo>
                  <a:pt x="35605" y="14206"/>
                </a:lnTo>
                <a:lnTo>
                  <a:pt x="35980" y="13858"/>
                </a:lnTo>
                <a:lnTo>
                  <a:pt x="36301" y="13503"/>
                </a:lnTo>
                <a:lnTo>
                  <a:pt x="36595" y="13156"/>
                </a:lnTo>
                <a:lnTo>
                  <a:pt x="36863" y="12800"/>
                </a:lnTo>
                <a:lnTo>
                  <a:pt x="37130" y="12438"/>
                </a:lnTo>
                <a:lnTo>
                  <a:pt x="37371" y="12083"/>
                </a:lnTo>
                <a:lnTo>
                  <a:pt x="37799" y="11365"/>
                </a:lnTo>
                <a:lnTo>
                  <a:pt x="38173" y="10639"/>
                </a:lnTo>
                <a:lnTo>
                  <a:pt x="38548" y="9913"/>
                </a:lnTo>
                <a:lnTo>
                  <a:pt x="42774" y="9859"/>
                </a:lnTo>
                <a:lnTo>
                  <a:pt x="44888" y="9828"/>
                </a:lnTo>
                <a:lnTo>
                  <a:pt x="47001" y="9790"/>
                </a:lnTo>
                <a:lnTo>
                  <a:pt x="49114" y="9743"/>
                </a:lnTo>
                <a:lnTo>
                  <a:pt x="51228" y="9689"/>
                </a:lnTo>
                <a:lnTo>
                  <a:pt x="53314" y="9628"/>
                </a:lnTo>
                <a:lnTo>
                  <a:pt x="55401" y="9566"/>
                </a:lnTo>
                <a:lnTo>
                  <a:pt x="55909" y="9543"/>
                </a:lnTo>
                <a:lnTo>
                  <a:pt x="56391" y="9504"/>
                </a:lnTo>
                <a:lnTo>
                  <a:pt x="56819" y="9458"/>
                </a:lnTo>
                <a:lnTo>
                  <a:pt x="57220" y="9404"/>
                </a:lnTo>
                <a:lnTo>
                  <a:pt x="57621" y="9334"/>
                </a:lnTo>
                <a:lnTo>
                  <a:pt x="57969" y="9265"/>
                </a:lnTo>
                <a:lnTo>
                  <a:pt x="58263" y="9180"/>
                </a:lnTo>
                <a:lnTo>
                  <a:pt x="58557" y="9095"/>
                </a:lnTo>
                <a:lnTo>
                  <a:pt x="58798" y="8995"/>
                </a:lnTo>
                <a:lnTo>
                  <a:pt x="59039" y="8894"/>
                </a:lnTo>
                <a:lnTo>
                  <a:pt x="59226" y="8794"/>
                </a:lnTo>
                <a:lnTo>
                  <a:pt x="59360" y="8686"/>
                </a:lnTo>
                <a:lnTo>
                  <a:pt x="59494" y="8570"/>
                </a:lnTo>
                <a:lnTo>
                  <a:pt x="59574" y="8454"/>
                </a:lnTo>
                <a:lnTo>
                  <a:pt x="59627" y="8346"/>
                </a:lnTo>
                <a:lnTo>
                  <a:pt x="59654" y="8230"/>
                </a:lnTo>
                <a:lnTo>
                  <a:pt x="59654" y="8115"/>
                </a:lnTo>
                <a:lnTo>
                  <a:pt x="59601" y="7999"/>
                </a:lnTo>
                <a:lnTo>
                  <a:pt x="59547" y="7891"/>
                </a:lnTo>
                <a:lnTo>
                  <a:pt x="59440" y="7783"/>
                </a:lnTo>
                <a:lnTo>
                  <a:pt x="59280" y="7674"/>
                </a:lnTo>
                <a:lnTo>
                  <a:pt x="59119" y="7582"/>
                </a:lnTo>
                <a:lnTo>
                  <a:pt x="58905" y="7481"/>
                </a:lnTo>
                <a:lnTo>
                  <a:pt x="58638" y="7397"/>
                </a:lnTo>
                <a:lnTo>
                  <a:pt x="58370" y="7319"/>
                </a:lnTo>
                <a:lnTo>
                  <a:pt x="58049" y="7242"/>
                </a:lnTo>
                <a:lnTo>
                  <a:pt x="57701" y="7180"/>
                </a:lnTo>
                <a:lnTo>
                  <a:pt x="57327" y="7126"/>
                </a:lnTo>
                <a:lnTo>
                  <a:pt x="56899" y="7080"/>
                </a:lnTo>
                <a:lnTo>
                  <a:pt x="56444" y="7049"/>
                </a:lnTo>
                <a:lnTo>
                  <a:pt x="55936" y="7026"/>
                </a:lnTo>
                <a:lnTo>
                  <a:pt x="55401" y="7018"/>
                </a:lnTo>
                <a:lnTo>
                  <a:pt x="47804" y="6987"/>
                </a:lnTo>
                <a:lnTo>
                  <a:pt x="40206" y="6933"/>
                </a:lnTo>
                <a:lnTo>
                  <a:pt x="40982" y="5598"/>
                </a:lnTo>
                <a:lnTo>
                  <a:pt x="41357" y="4926"/>
                </a:lnTo>
                <a:lnTo>
                  <a:pt x="41704" y="4262"/>
                </a:lnTo>
                <a:lnTo>
                  <a:pt x="41999" y="3591"/>
                </a:lnTo>
                <a:lnTo>
                  <a:pt x="42293" y="2919"/>
                </a:lnTo>
                <a:lnTo>
                  <a:pt x="42534" y="2240"/>
                </a:lnTo>
                <a:lnTo>
                  <a:pt x="42721" y="1568"/>
                </a:lnTo>
                <a:lnTo>
                  <a:pt x="42721" y="1406"/>
                </a:lnTo>
                <a:lnTo>
                  <a:pt x="42667" y="1252"/>
                </a:lnTo>
                <a:lnTo>
                  <a:pt x="42587" y="1105"/>
                </a:lnTo>
                <a:lnTo>
                  <a:pt x="42427" y="966"/>
                </a:lnTo>
                <a:lnTo>
                  <a:pt x="42213" y="835"/>
                </a:lnTo>
                <a:lnTo>
                  <a:pt x="41972" y="711"/>
                </a:lnTo>
                <a:lnTo>
                  <a:pt x="41678" y="603"/>
                </a:lnTo>
                <a:lnTo>
                  <a:pt x="41357" y="503"/>
                </a:lnTo>
                <a:lnTo>
                  <a:pt x="41009" y="402"/>
                </a:lnTo>
                <a:lnTo>
                  <a:pt x="40608" y="317"/>
                </a:lnTo>
                <a:lnTo>
                  <a:pt x="40206" y="248"/>
                </a:lnTo>
                <a:lnTo>
                  <a:pt x="39752" y="178"/>
                </a:lnTo>
                <a:lnTo>
                  <a:pt x="39297" y="124"/>
                </a:lnTo>
                <a:lnTo>
                  <a:pt x="38842" y="78"/>
                </a:lnTo>
                <a:lnTo>
                  <a:pt x="38334" y="39"/>
                </a:lnTo>
                <a:lnTo>
                  <a:pt x="37852" y="16"/>
                </a:lnTo>
                <a:lnTo>
                  <a:pt x="373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8"/>
          <p:cNvSpPr/>
          <p:nvPr/>
        </p:nvSpPr>
        <p:spPr>
          <a:xfrm flipH="1" rot="10800000">
            <a:off x="8598128" y="4168432"/>
            <a:ext cx="179263" cy="147492"/>
          </a:xfrm>
          <a:custGeom>
            <a:rect b="b" l="l" r="r" t="t"/>
            <a:pathLst>
              <a:path extrusionOk="0" h="15997" w="59655">
                <a:moveTo>
                  <a:pt x="36863" y="1"/>
                </a:moveTo>
                <a:lnTo>
                  <a:pt x="36354" y="9"/>
                </a:lnTo>
                <a:lnTo>
                  <a:pt x="35873" y="24"/>
                </a:lnTo>
                <a:lnTo>
                  <a:pt x="35391" y="55"/>
                </a:lnTo>
                <a:lnTo>
                  <a:pt x="34937" y="94"/>
                </a:lnTo>
                <a:lnTo>
                  <a:pt x="34482" y="140"/>
                </a:lnTo>
                <a:lnTo>
                  <a:pt x="34054" y="209"/>
                </a:lnTo>
                <a:lnTo>
                  <a:pt x="33653" y="279"/>
                </a:lnTo>
                <a:lnTo>
                  <a:pt x="33278" y="364"/>
                </a:lnTo>
                <a:lnTo>
                  <a:pt x="32930" y="464"/>
                </a:lnTo>
                <a:lnTo>
                  <a:pt x="32609" y="580"/>
                </a:lnTo>
                <a:lnTo>
                  <a:pt x="32342" y="696"/>
                </a:lnTo>
                <a:lnTo>
                  <a:pt x="32101" y="835"/>
                </a:lnTo>
                <a:lnTo>
                  <a:pt x="31940" y="981"/>
                </a:lnTo>
                <a:lnTo>
                  <a:pt x="31807" y="1143"/>
                </a:lnTo>
                <a:lnTo>
                  <a:pt x="31379" y="1846"/>
                </a:lnTo>
                <a:lnTo>
                  <a:pt x="30977" y="2556"/>
                </a:lnTo>
                <a:lnTo>
                  <a:pt x="30656" y="3266"/>
                </a:lnTo>
                <a:lnTo>
                  <a:pt x="30362" y="3977"/>
                </a:lnTo>
                <a:lnTo>
                  <a:pt x="30095" y="4695"/>
                </a:lnTo>
                <a:lnTo>
                  <a:pt x="29854" y="5405"/>
                </a:lnTo>
                <a:lnTo>
                  <a:pt x="29426" y="6833"/>
                </a:lnTo>
                <a:lnTo>
                  <a:pt x="26457" y="6794"/>
                </a:lnTo>
                <a:lnTo>
                  <a:pt x="23487" y="6756"/>
                </a:lnTo>
                <a:lnTo>
                  <a:pt x="20518" y="6702"/>
                </a:lnTo>
                <a:lnTo>
                  <a:pt x="17549" y="6648"/>
                </a:lnTo>
                <a:lnTo>
                  <a:pt x="14579" y="6586"/>
                </a:lnTo>
                <a:lnTo>
                  <a:pt x="11610" y="6516"/>
                </a:lnTo>
                <a:lnTo>
                  <a:pt x="8641" y="6432"/>
                </a:lnTo>
                <a:lnTo>
                  <a:pt x="5671" y="6347"/>
                </a:lnTo>
                <a:lnTo>
                  <a:pt x="5324" y="6339"/>
                </a:lnTo>
                <a:lnTo>
                  <a:pt x="4655" y="6339"/>
                </a:lnTo>
                <a:lnTo>
                  <a:pt x="4361" y="6347"/>
                </a:lnTo>
                <a:lnTo>
                  <a:pt x="4040" y="6362"/>
                </a:lnTo>
                <a:lnTo>
                  <a:pt x="3745" y="6378"/>
                </a:lnTo>
                <a:lnTo>
                  <a:pt x="3478" y="6401"/>
                </a:lnTo>
                <a:lnTo>
                  <a:pt x="3210" y="6424"/>
                </a:lnTo>
                <a:lnTo>
                  <a:pt x="2943" y="6455"/>
                </a:lnTo>
                <a:lnTo>
                  <a:pt x="2702" y="6486"/>
                </a:lnTo>
                <a:lnTo>
                  <a:pt x="2461" y="6524"/>
                </a:lnTo>
                <a:lnTo>
                  <a:pt x="2221" y="6571"/>
                </a:lnTo>
                <a:lnTo>
                  <a:pt x="1819" y="6663"/>
                </a:lnTo>
                <a:lnTo>
                  <a:pt x="1445" y="6764"/>
                </a:lnTo>
                <a:lnTo>
                  <a:pt x="1097" y="6887"/>
                </a:lnTo>
                <a:lnTo>
                  <a:pt x="803" y="7011"/>
                </a:lnTo>
                <a:lnTo>
                  <a:pt x="562" y="7150"/>
                </a:lnTo>
                <a:lnTo>
                  <a:pt x="348" y="7288"/>
                </a:lnTo>
                <a:lnTo>
                  <a:pt x="214" y="7443"/>
                </a:lnTo>
                <a:lnTo>
                  <a:pt x="81" y="7597"/>
                </a:lnTo>
                <a:lnTo>
                  <a:pt x="27" y="7759"/>
                </a:lnTo>
                <a:lnTo>
                  <a:pt x="0" y="7914"/>
                </a:lnTo>
                <a:lnTo>
                  <a:pt x="0" y="8076"/>
                </a:lnTo>
                <a:lnTo>
                  <a:pt x="81" y="8238"/>
                </a:lnTo>
                <a:lnTo>
                  <a:pt x="188" y="8400"/>
                </a:lnTo>
                <a:lnTo>
                  <a:pt x="321" y="8562"/>
                </a:lnTo>
                <a:lnTo>
                  <a:pt x="535" y="8717"/>
                </a:lnTo>
                <a:lnTo>
                  <a:pt x="776" y="8863"/>
                </a:lnTo>
                <a:lnTo>
                  <a:pt x="1044" y="9002"/>
                </a:lnTo>
                <a:lnTo>
                  <a:pt x="1391" y="9141"/>
                </a:lnTo>
                <a:lnTo>
                  <a:pt x="1766" y="9265"/>
                </a:lnTo>
                <a:lnTo>
                  <a:pt x="2194" y="9373"/>
                </a:lnTo>
                <a:lnTo>
                  <a:pt x="2649" y="9481"/>
                </a:lnTo>
                <a:lnTo>
                  <a:pt x="2916" y="9527"/>
                </a:lnTo>
                <a:lnTo>
                  <a:pt x="3157" y="9566"/>
                </a:lnTo>
                <a:lnTo>
                  <a:pt x="3451" y="9604"/>
                </a:lnTo>
                <a:lnTo>
                  <a:pt x="3719" y="9643"/>
                </a:lnTo>
                <a:lnTo>
                  <a:pt x="4013" y="9674"/>
                </a:lnTo>
                <a:lnTo>
                  <a:pt x="4334" y="9697"/>
                </a:lnTo>
                <a:lnTo>
                  <a:pt x="4655" y="9720"/>
                </a:lnTo>
                <a:lnTo>
                  <a:pt x="4976" y="9743"/>
                </a:lnTo>
                <a:lnTo>
                  <a:pt x="5324" y="9759"/>
                </a:lnTo>
                <a:lnTo>
                  <a:pt x="5671" y="9767"/>
                </a:lnTo>
                <a:lnTo>
                  <a:pt x="8480" y="9813"/>
                </a:lnTo>
                <a:lnTo>
                  <a:pt x="11316" y="9859"/>
                </a:lnTo>
                <a:lnTo>
                  <a:pt x="14151" y="9898"/>
                </a:lnTo>
                <a:lnTo>
                  <a:pt x="16987" y="9929"/>
                </a:lnTo>
                <a:lnTo>
                  <a:pt x="19822" y="9952"/>
                </a:lnTo>
                <a:lnTo>
                  <a:pt x="22658" y="9967"/>
                </a:lnTo>
                <a:lnTo>
                  <a:pt x="25494" y="9975"/>
                </a:lnTo>
                <a:lnTo>
                  <a:pt x="28356" y="9983"/>
                </a:lnTo>
                <a:lnTo>
                  <a:pt x="28088" y="10654"/>
                </a:lnTo>
                <a:lnTo>
                  <a:pt x="27874" y="11326"/>
                </a:lnTo>
                <a:lnTo>
                  <a:pt x="27687" y="11998"/>
                </a:lnTo>
                <a:lnTo>
                  <a:pt x="27634" y="12337"/>
                </a:lnTo>
                <a:lnTo>
                  <a:pt x="27580" y="12669"/>
                </a:lnTo>
                <a:lnTo>
                  <a:pt x="27553" y="13009"/>
                </a:lnTo>
                <a:lnTo>
                  <a:pt x="27553" y="13341"/>
                </a:lnTo>
                <a:lnTo>
                  <a:pt x="27580" y="13681"/>
                </a:lnTo>
                <a:lnTo>
                  <a:pt x="27634" y="14013"/>
                </a:lnTo>
                <a:lnTo>
                  <a:pt x="27687" y="14344"/>
                </a:lnTo>
                <a:lnTo>
                  <a:pt x="27821" y="14684"/>
                </a:lnTo>
                <a:lnTo>
                  <a:pt x="27955" y="15016"/>
                </a:lnTo>
                <a:lnTo>
                  <a:pt x="28142" y="15348"/>
                </a:lnTo>
                <a:lnTo>
                  <a:pt x="28195" y="15410"/>
                </a:lnTo>
                <a:lnTo>
                  <a:pt x="28249" y="15479"/>
                </a:lnTo>
                <a:lnTo>
                  <a:pt x="28356" y="15533"/>
                </a:lnTo>
                <a:lnTo>
                  <a:pt x="28463" y="15595"/>
                </a:lnTo>
                <a:lnTo>
                  <a:pt x="28597" y="15649"/>
                </a:lnTo>
                <a:lnTo>
                  <a:pt x="28730" y="15695"/>
                </a:lnTo>
                <a:lnTo>
                  <a:pt x="28891" y="15742"/>
                </a:lnTo>
                <a:lnTo>
                  <a:pt x="29051" y="15788"/>
                </a:lnTo>
                <a:lnTo>
                  <a:pt x="29239" y="15827"/>
                </a:lnTo>
                <a:lnTo>
                  <a:pt x="29426" y="15858"/>
                </a:lnTo>
                <a:lnTo>
                  <a:pt x="29854" y="15919"/>
                </a:lnTo>
                <a:lnTo>
                  <a:pt x="30282" y="15958"/>
                </a:lnTo>
                <a:lnTo>
                  <a:pt x="30737" y="15989"/>
                </a:lnTo>
                <a:lnTo>
                  <a:pt x="31218" y="15997"/>
                </a:lnTo>
                <a:lnTo>
                  <a:pt x="31673" y="15989"/>
                </a:lnTo>
                <a:lnTo>
                  <a:pt x="31914" y="15981"/>
                </a:lnTo>
                <a:lnTo>
                  <a:pt x="32128" y="15966"/>
                </a:lnTo>
                <a:lnTo>
                  <a:pt x="32342" y="15942"/>
                </a:lnTo>
                <a:lnTo>
                  <a:pt x="32556" y="15919"/>
                </a:lnTo>
                <a:lnTo>
                  <a:pt x="32770" y="15888"/>
                </a:lnTo>
                <a:lnTo>
                  <a:pt x="32957" y="15858"/>
                </a:lnTo>
                <a:lnTo>
                  <a:pt x="33144" y="15819"/>
                </a:lnTo>
                <a:lnTo>
                  <a:pt x="33305" y="15780"/>
                </a:lnTo>
                <a:lnTo>
                  <a:pt x="33465" y="15734"/>
                </a:lnTo>
                <a:lnTo>
                  <a:pt x="33599" y="15680"/>
                </a:lnTo>
                <a:lnTo>
                  <a:pt x="33733" y="15618"/>
                </a:lnTo>
                <a:lnTo>
                  <a:pt x="33840" y="15557"/>
                </a:lnTo>
                <a:lnTo>
                  <a:pt x="34348" y="15225"/>
                </a:lnTo>
                <a:lnTo>
                  <a:pt x="34803" y="14893"/>
                </a:lnTo>
                <a:lnTo>
                  <a:pt x="35231" y="14545"/>
                </a:lnTo>
                <a:lnTo>
                  <a:pt x="35605" y="14206"/>
                </a:lnTo>
                <a:lnTo>
                  <a:pt x="35980" y="13858"/>
                </a:lnTo>
                <a:lnTo>
                  <a:pt x="36301" y="13503"/>
                </a:lnTo>
                <a:lnTo>
                  <a:pt x="36595" y="13156"/>
                </a:lnTo>
                <a:lnTo>
                  <a:pt x="36863" y="12800"/>
                </a:lnTo>
                <a:lnTo>
                  <a:pt x="37130" y="12438"/>
                </a:lnTo>
                <a:lnTo>
                  <a:pt x="37371" y="12083"/>
                </a:lnTo>
                <a:lnTo>
                  <a:pt x="37799" y="11365"/>
                </a:lnTo>
                <a:lnTo>
                  <a:pt x="38173" y="10639"/>
                </a:lnTo>
                <a:lnTo>
                  <a:pt x="38548" y="9913"/>
                </a:lnTo>
                <a:lnTo>
                  <a:pt x="42774" y="9859"/>
                </a:lnTo>
                <a:lnTo>
                  <a:pt x="44888" y="9828"/>
                </a:lnTo>
                <a:lnTo>
                  <a:pt x="47001" y="9790"/>
                </a:lnTo>
                <a:lnTo>
                  <a:pt x="49114" y="9743"/>
                </a:lnTo>
                <a:lnTo>
                  <a:pt x="51228" y="9689"/>
                </a:lnTo>
                <a:lnTo>
                  <a:pt x="53314" y="9628"/>
                </a:lnTo>
                <a:lnTo>
                  <a:pt x="55401" y="9566"/>
                </a:lnTo>
                <a:lnTo>
                  <a:pt x="55909" y="9543"/>
                </a:lnTo>
                <a:lnTo>
                  <a:pt x="56391" y="9504"/>
                </a:lnTo>
                <a:lnTo>
                  <a:pt x="56819" y="9458"/>
                </a:lnTo>
                <a:lnTo>
                  <a:pt x="57220" y="9404"/>
                </a:lnTo>
                <a:lnTo>
                  <a:pt x="57621" y="9334"/>
                </a:lnTo>
                <a:lnTo>
                  <a:pt x="57969" y="9265"/>
                </a:lnTo>
                <a:lnTo>
                  <a:pt x="58263" y="9180"/>
                </a:lnTo>
                <a:lnTo>
                  <a:pt x="58557" y="9095"/>
                </a:lnTo>
                <a:lnTo>
                  <a:pt x="58798" y="8995"/>
                </a:lnTo>
                <a:lnTo>
                  <a:pt x="59039" y="8894"/>
                </a:lnTo>
                <a:lnTo>
                  <a:pt x="59226" y="8794"/>
                </a:lnTo>
                <a:lnTo>
                  <a:pt x="59360" y="8686"/>
                </a:lnTo>
                <a:lnTo>
                  <a:pt x="59494" y="8570"/>
                </a:lnTo>
                <a:lnTo>
                  <a:pt x="59574" y="8454"/>
                </a:lnTo>
                <a:lnTo>
                  <a:pt x="59627" y="8346"/>
                </a:lnTo>
                <a:lnTo>
                  <a:pt x="59654" y="8230"/>
                </a:lnTo>
                <a:lnTo>
                  <a:pt x="59654" y="8115"/>
                </a:lnTo>
                <a:lnTo>
                  <a:pt x="59601" y="7999"/>
                </a:lnTo>
                <a:lnTo>
                  <a:pt x="59547" y="7891"/>
                </a:lnTo>
                <a:lnTo>
                  <a:pt x="59440" y="7783"/>
                </a:lnTo>
                <a:lnTo>
                  <a:pt x="59280" y="7674"/>
                </a:lnTo>
                <a:lnTo>
                  <a:pt x="59119" y="7582"/>
                </a:lnTo>
                <a:lnTo>
                  <a:pt x="58905" y="7481"/>
                </a:lnTo>
                <a:lnTo>
                  <a:pt x="58638" y="7397"/>
                </a:lnTo>
                <a:lnTo>
                  <a:pt x="58370" y="7319"/>
                </a:lnTo>
                <a:lnTo>
                  <a:pt x="58049" y="7242"/>
                </a:lnTo>
                <a:lnTo>
                  <a:pt x="57701" y="7180"/>
                </a:lnTo>
                <a:lnTo>
                  <a:pt x="57327" y="7126"/>
                </a:lnTo>
                <a:lnTo>
                  <a:pt x="56899" y="7080"/>
                </a:lnTo>
                <a:lnTo>
                  <a:pt x="56444" y="7049"/>
                </a:lnTo>
                <a:lnTo>
                  <a:pt x="55936" y="7026"/>
                </a:lnTo>
                <a:lnTo>
                  <a:pt x="55401" y="7018"/>
                </a:lnTo>
                <a:lnTo>
                  <a:pt x="47804" y="6987"/>
                </a:lnTo>
                <a:lnTo>
                  <a:pt x="40206" y="6933"/>
                </a:lnTo>
                <a:lnTo>
                  <a:pt x="40982" y="5598"/>
                </a:lnTo>
                <a:lnTo>
                  <a:pt x="41357" y="4926"/>
                </a:lnTo>
                <a:lnTo>
                  <a:pt x="41704" y="4262"/>
                </a:lnTo>
                <a:lnTo>
                  <a:pt x="41999" y="3591"/>
                </a:lnTo>
                <a:lnTo>
                  <a:pt x="42293" y="2919"/>
                </a:lnTo>
                <a:lnTo>
                  <a:pt x="42534" y="2240"/>
                </a:lnTo>
                <a:lnTo>
                  <a:pt x="42721" y="1568"/>
                </a:lnTo>
                <a:lnTo>
                  <a:pt x="42721" y="1406"/>
                </a:lnTo>
                <a:lnTo>
                  <a:pt x="42667" y="1252"/>
                </a:lnTo>
                <a:lnTo>
                  <a:pt x="42587" y="1105"/>
                </a:lnTo>
                <a:lnTo>
                  <a:pt x="42427" y="966"/>
                </a:lnTo>
                <a:lnTo>
                  <a:pt x="42213" y="835"/>
                </a:lnTo>
                <a:lnTo>
                  <a:pt x="41972" y="711"/>
                </a:lnTo>
                <a:lnTo>
                  <a:pt x="41678" y="603"/>
                </a:lnTo>
                <a:lnTo>
                  <a:pt x="41357" y="503"/>
                </a:lnTo>
                <a:lnTo>
                  <a:pt x="41009" y="402"/>
                </a:lnTo>
                <a:lnTo>
                  <a:pt x="40608" y="317"/>
                </a:lnTo>
                <a:lnTo>
                  <a:pt x="40206" y="248"/>
                </a:lnTo>
                <a:lnTo>
                  <a:pt x="39752" y="178"/>
                </a:lnTo>
                <a:lnTo>
                  <a:pt x="39297" y="124"/>
                </a:lnTo>
                <a:lnTo>
                  <a:pt x="38842" y="78"/>
                </a:lnTo>
                <a:lnTo>
                  <a:pt x="38334" y="39"/>
                </a:lnTo>
                <a:lnTo>
                  <a:pt x="37852" y="16"/>
                </a:lnTo>
                <a:lnTo>
                  <a:pt x="3734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8"/>
          <p:cNvSpPr/>
          <p:nvPr/>
        </p:nvSpPr>
        <p:spPr>
          <a:xfrm rot="1151188">
            <a:off x="8296525" y="1391049"/>
            <a:ext cx="559957" cy="427688"/>
          </a:xfrm>
          <a:custGeom>
            <a:rect b="b" l="l" r="r" t="t"/>
            <a:pathLst>
              <a:path extrusionOk="0" h="49275" w="64514">
                <a:moveTo>
                  <a:pt x="5774" y="4767"/>
                </a:moveTo>
                <a:lnTo>
                  <a:pt x="12513" y="5497"/>
                </a:lnTo>
                <a:lnTo>
                  <a:pt x="19247" y="6234"/>
                </a:lnTo>
                <a:lnTo>
                  <a:pt x="25986" y="6978"/>
                </a:lnTo>
                <a:lnTo>
                  <a:pt x="32719" y="7730"/>
                </a:lnTo>
                <a:lnTo>
                  <a:pt x="46192" y="9240"/>
                </a:lnTo>
                <a:lnTo>
                  <a:pt x="52925" y="9984"/>
                </a:lnTo>
                <a:lnTo>
                  <a:pt x="59664" y="10729"/>
                </a:lnTo>
                <a:lnTo>
                  <a:pt x="57572" y="15631"/>
                </a:lnTo>
                <a:lnTo>
                  <a:pt x="55480" y="20526"/>
                </a:lnTo>
                <a:lnTo>
                  <a:pt x="51295" y="30317"/>
                </a:lnTo>
                <a:lnTo>
                  <a:pt x="50908" y="31211"/>
                </a:lnTo>
                <a:lnTo>
                  <a:pt x="50509" y="32120"/>
                </a:lnTo>
                <a:lnTo>
                  <a:pt x="49700" y="33945"/>
                </a:lnTo>
                <a:lnTo>
                  <a:pt x="49290" y="34868"/>
                </a:lnTo>
                <a:lnTo>
                  <a:pt x="48885" y="35799"/>
                </a:lnTo>
                <a:lnTo>
                  <a:pt x="48486" y="36736"/>
                </a:lnTo>
                <a:lnTo>
                  <a:pt x="48099" y="37681"/>
                </a:lnTo>
                <a:lnTo>
                  <a:pt x="47908" y="38153"/>
                </a:lnTo>
                <a:lnTo>
                  <a:pt x="47723" y="38633"/>
                </a:lnTo>
                <a:lnTo>
                  <a:pt x="47538" y="39112"/>
                </a:lnTo>
                <a:lnTo>
                  <a:pt x="47365" y="39592"/>
                </a:lnTo>
                <a:lnTo>
                  <a:pt x="47192" y="40071"/>
                </a:lnTo>
                <a:lnTo>
                  <a:pt x="47024" y="40558"/>
                </a:lnTo>
                <a:lnTo>
                  <a:pt x="46862" y="41045"/>
                </a:lnTo>
                <a:lnTo>
                  <a:pt x="46706" y="41531"/>
                </a:lnTo>
                <a:lnTo>
                  <a:pt x="46556" y="42018"/>
                </a:lnTo>
                <a:lnTo>
                  <a:pt x="46411" y="42512"/>
                </a:lnTo>
                <a:lnTo>
                  <a:pt x="46278" y="43006"/>
                </a:lnTo>
                <a:lnTo>
                  <a:pt x="46151" y="43499"/>
                </a:lnTo>
                <a:lnTo>
                  <a:pt x="46030" y="44000"/>
                </a:lnTo>
                <a:lnTo>
                  <a:pt x="45920" y="44501"/>
                </a:lnTo>
                <a:lnTo>
                  <a:pt x="45816" y="45002"/>
                </a:lnTo>
                <a:lnTo>
                  <a:pt x="45724" y="45503"/>
                </a:lnTo>
                <a:lnTo>
                  <a:pt x="45082" y="44766"/>
                </a:lnTo>
                <a:lnTo>
                  <a:pt x="44440" y="44036"/>
                </a:lnTo>
                <a:lnTo>
                  <a:pt x="43793" y="43313"/>
                </a:lnTo>
                <a:lnTo>
                  <a:pt x="43140" y="42590"/>
                </a:lnTo>
                <a:lnTo>
                  <a:pt x="42487" y="41868"/>
                </a:lnTo>
                <a:lnTo>
                  <a:pt x="41828" y="41159"/>
                </a:lnTo>
                <a:lnTo>
                  <a:pt x="41169" y="40443"/>
                </a:lnTo>
                <a:lnTo>
                  <a:pt x="40504" y="39742"/>
                </a:lnTo>
                <a:lnTo>
                  <a:pt x="39840" y="39041"/>
                </a:lnTo>
                <a:lnTo>
                  <a:pt x="39169" y="38339"/>
                </a:lnTo>
                <a:lnTo>
                  <a:pt x="37823" y="36951"/>
                </a:lnTo>
                <a:lnTo>
                  <a:pt x="36470" y="35570"/>
                </a:lnTo>
                <a:lnTo>
                  <a:pt x="35106" y="34203"/>
                </a:lnTo>
                <a:lnTo>
                  <a:pt x="33742" y="32843"/>
                </a:lnTo>
                <a:lnTo>
                  <a:pt x="32372" y="31490"/>
                </a:lnTo>
                <a:lnTo>
                  <a:pt x="31003" y="30138"/>
                </a:lnTo>
                <a:lnTo>
                  <a:pt x="29627" y="28792"/>
                </a:lnTo>
                <a:lnTo>
                  <a:pt x="26876" y="26108"/>
                </a:lnTo>
                <a:lnTo>
                  <a:pt x="25506" y="24763"/>
                </a:lnTo>
                <a:lnTo>
                  <a:pt x="24136" y="23417"/>
                </a:lnTo>
                <a:lnTo>
                  <a:pt x="23576" y="22866"/>
                </a:lnTo>
                <a:lnTo>
                  <a:pt x="23003" y="22315"/>
                </a:lnTo>
                <a:lnTo>
                  <a:pt x="22431" y="21771"/>
                </a:lnTo>
                <a:lnTo>
                  <a:pt x="21853" y="21220"/>
                </a:lnTo>
                <a:lnTo>
                  <a:pt x="20680" y="20118"/>
                </a:lnTo>
                <a:lnTo>
                  <a:pt x="19489" y="19016"/>
                </a:lnTo>
                <a:lnTo>
                  <a:pt x="17097" y="16805"/>
                </a:lnTo>
                <a:lnTo>
                  <a:pt x="15894" y="15681"/>
                </a:lnTo>
                <a:lnTo>
                  <a:pt x="14698" y="14550"/>
                </a:lnTo>
                <a:lnTo>
                  <a:pt x="14103" y="13978"/>
                </a:lnTo>
                <a:lnTo>
                  <a:pt x="13507" y="13405"/>
                </a:lnTo>
                <a:lnTo>
                  <a:pt x="12918" y="12825"/>
                </a:lnTo>
                <a:lnTo>
                  <a:pt x="12334" y="12239"/>
                </a:lnTo>
                <a:lnTo>
                  <a:pt x="11750" y="11652"/>
                </a:lnTo>
                <a:lnTo>
                  <a:pt x="11172" y="11058"/>
                </a:lnTo>
                <a:lnTo>
                  <a:pt x="10600" y="10457"/>
                </a:lnTo>
                <a:lnTo>
                  <a:pt x="10034" y="9855"/>
                </a:lnTo>
                <a:lnTo>
                  <a:pt x="9473" y="9240"/>
                </a:lnTo>
                <a:lnTo>
                  <a:pt x="8918" y="8624"/>
                </a:lnTo>
                <a:lnTo>
                  <a:pt x="8375" y="8002"/>
                </a:lnTo>
                <a:lnTo>
                  <a:pt x="7837" y="7365"/>
                </a:lnTo>
                <a:lnTo>
                  <a:pt x="7306" y="6728"/>
                </a:lnTo>
                <a:lnTo>
                  <a:pt x="6786" y="6084"/>
                </a:lnTo>
                <a:lnTo>
                  <a:pt x="6277" y="5425"/>
                </a:lnTo>
                <a:lnTo>
                  <a:pt x="5774" y="4767"/>
                </a:lnTo>
                <a:close/>
                <a:moveTo>
                  <a:pt x="1659" y="1"/>
                </a:moveTo>
                <a:lnTo>
                  <a:pt x="1543" y="8"/>
                </a:lnTo>
                <a:lnTo>
                  <a:pt x="1434" y="29"/>
                </a:lnTo>
                <a:lnTo>
                  <a:pt x="1324" y="58"/>
                </a:lnTo>
                <a:lnTo>
                  <a:pt x="1214" y="101"/>
                </a:lnTo>
                <a:lnTo>
                  <a:pt x="1110" y="151"/>
                </a:lnTo>
                <a:lnTo>
                  <a:pt x="1006" y="208"/>
                </a:lnTo>
                <a:lnTo>
                  <a:pt x="908" y="280"/>
                </a:lnTo>
                <a:lnTo>
                  <a:pt x="809" y="358"/>
                </a:lnTo>
                <a:lnTo>
                  <a:pt x="717" y="444"/>
                </a:lnTo>
                <a:lnTo>
                  <a:pt x="630" y="544"/>
                </a:lnTo>
                <a:lnTo>
                  <a:pt x="549" y="645"/>
                </a:lnTo>
                <a:lnTo>
                  <a:pt x="468" y="752"/>
                </a:lnTo>
                <a:lnTo>
                  <a:pt x="393" y="866"/>
                </a:lnTo>
                <a:lnTo>
                  <a:pt x="324" y="981"/>
                </a:lnTo>
                <a:lnTo>
                  <a:pt x="260" y="1103"/>
                </a:lnTo>
                <a:lnTo>
                  <a:pt x="208" y="1231"/>
                </a:lnTo>
                <a:lnTo>
                  <a:pt x="156" y="1367"/>
                </a:lnTo>
                <a:lnTo>
                  <a:pt x="110" y="1496"/>
                </a:lnTo>
                <a:lnTo>
                  <a:pt x="75" y="1632"/>
                </a:lnTo>
                <a:lnTo>
                  <a:pt x="46" y="1775"/>
                </a:lnTo>
                <a:lnTo>
                  <a:pt x="23" y="1911"/>
                </a:lnTo>
                <a:lnTo>
                  <a:pt x="6" y="2055"/>
                </a:lnTo>
                <a:lnTo>
                  <a:pt x="0" y="2198"/>
                </a:lnTo>
                <a:lnTo>
                  <a:pt x="0" y="2334"/>
                </a:lnTo>
                <a:lnTo>
                  <a:pt x="12" y="2477"/>
                </a:lnTo>
                <a:lnTo>
                  <a:pt x="29" y="2613"/>
                </a:lnTo>
                <a:lnTo>
                  <a:pt x="58" y="2749"/>
                </a:lnTo>
                <a:lnTo>
                  <a:pt x="93" y="2885"/>
                </a:lnTo>
                <a:lnTo>
                  <a:pt x="139" y="3014"/>
                </a:lnTo>
                <a:lnTo>
                  <a:pt x="197" y="3142"/>
                </a:lnTo>
                <a:lnTo>
                  <a:pt x="266" y="3264"/>
                </a:lnTo>
                <a:lnTo>
                  <a:pt x="526" y="3686"/>
                </a:lnTo>
                <a:lnTo>
                  <a:pt x="786" y="4101"/>
                </a:lnTo>
                <a:lnTo>
                  <a:pt x="1052" y="4516"/>
                </a:lnTo>
                <a:lnTo>
                  <a:pt x="1324" y="4924"/>
                </a:lnTo>
                <a:lnTo>
                  <a:pt x="1595" y="5332"/>
                </a:lnTo>
                <a:lnTo>
                  <a:pt x="1873" y="5733"/>
                </a:lnTo>
                <a:lnTo>
                  <a:pt x="2150" y="6134"/>
                </a:lnTo>
                <a:lnTo>
                  <a:pt x="2433" y="6527"/>
                </a:lnTo>
                <a:lnTo>
                  <a:pt x="2722" y="6921"/>
                </a:lnTo>
                <a:lnTo>
                  <a:pt x="3011" y="7308"/>
                </a:lnTo>
                <a:lnTo>
                  <a:pt x="3306" y="7701"/>
                </a:lnTo>
                <a:lnTo>
                  <a:pt x="3601" y="8081"/>
                </a:lnTo>
                <a:lnTo>
                  <a:pt x="3901" y="8460"/>
                </a:lnTo>
                <a:lnTo>
                  <a:pt x="4202" y="8839"/>
                </a:lnTo>
                <a:lnTo>
                  <a:pt x="4503" y="9218"/>
                </a:lnTo>
                <a:lnTo>
                  <a:pt x="4815" y="9591"/>
                </a:lnTo>
                <a:lnTo>
                  <a:pt x="5433" y="10328"/>
                </a:lnTo>
                <a:lnTo>
                  <a:pt x="6069" y="11051"/>
                </a:lnTo>
                <a:lnTo>
                  <a:pt x="6705" y="11766"/>
                </a:lnTo>
                <a:lnTo>
                  <a:pt x="7358" y="12475"/>
                </a:lnTo>
                <a:lnTo>
                  <a:pt x="8011" y="13176"/>
                </a:lnTo>
                <a:lnTo>
                  <a:pt x="8676" y="13870"/>
                </a:lnTo>
                <a:lnTo>
                  <a:pt x="9346" y="14557"/>
                </a:lnTo>
                <a:lnTo>
                  <a:pt x="10022" y="15237"/>
                </a:lnTo>
                <a:lnTo>
                  <a:pt x="10698" y="15903"/>
                </a:lnTo>
                <a:lnTo>
                  <a:pt x="11380" y="16576"/>
                </a:lnTo>
                <a:lnTo>
                  <a:pt x="12068" y="17234"/>
                </a:lnTo>
                <a:lnTo>
                  <a:pt x="12762" y="17892"/>
                </a:lnTo>
                <a:lnTo>
                  <a:pt x="14143" y="19195"/>
                </a:lnTo>
                <a:lnTo>
                  <a:pt x="15530" y="20490"/>
                </a:lnTo>
                <a:lnTo>
                  <a:pt x="16912" y="21771"/>
                </a:lnTo>
                <a:lnTo>
                  <a:pt x="18287" y="23060"/>
                </a:lnTo>
                <a:lnTo>
                  <a:pt x="18969" y="23697"/>
                </a:lnTo>
                <a:lnTo>
                  <a:pt x="19645" y="24341"/>
                </a:lnTo>
                <a:lnTo>
                  <a:pt x="20316" y="24992"/>
                </a:lnTo>
                <a:lnTo>
                  <a:pt x="20981" y="25636"/>
                </a:lnTo>
                <a:lnTo>
                  <a:pt x="22472" y="27096"/>
                </a:lnTo>
                <a:lnTo>
                  <a:pt x="23957" y="28563"/>
                </a:lnTo>
                <a:lnTo>
                  <a:pt x="26934" y="31512"/>
                </a:lnTo>
                <a:lnTo>
                  <a:pt x="28419" y="32986"/>
                </a:lnTo>
                <a:lnTo>
                  <a:pt x="29910" y="34460"/>
                </a:lnTo>
                <a:lnTo>
                  <a:pt x="31407" y="35920"/>
                </a:lnTo>
                <a:lnTo>
                  <a:pt x="32910" y="37380"/>
                </a:lnTo>
                <a:lnTo>
                  <a:pt x="34418" y="38826"/>
                </a:lnTo>
                <a:lnTo>
                  <a:pt x="35176" y="39542"/>
                </a:lnTo>
                <a:lnTo>
                  <a:pt x="35933" y="40257"/>
                </a:lnTo>
                <a:lnTo>
                  <a:pt x="36690" y="40973"/>
                </a:lnTo>
                <a:lnTo>
                  <a:pt x="37453" y="41682"/>
                </a:lnTo>
                <a:lnTo>
                  <a:pt x="38216" y="42383"/>
                </a:lnTo>
                <a:lnTo>
                  <a:pt x="38984" y="43077"/>
                </a:lnTo>
                <a:lnTo>
                  <a:pt x="39753" y="43771"/>
                </a:lnTo>
                <a:lnTo>
                  <a:pt x="40528" y="44458"/>
                </a:lnTo>
                <a:lnTo>
                  <a:pt x="41302" y="45145"/>
                </a:lnTo>
                <a:lnTo>
                  <a:pt x="42082" y="45818"/>
                </a:lnTo>
                <a:lnTo>
                  <a:pt x="42863" y="46491"/>
                </a:lnTo>
                <a:lnTo>
                  <a:pt x="43649" y="47156"/>
                </a:lnTo>
                <a:lnTo>
                  <a:pt x="44435" y="47815"/>
                </a:lnTo>
                <a:lnTo>
                  <a:pt x="45226" y="48459"/>
                </a:lnTo>
                <a:lnTo>
                  <a:pt x="45278" y="48495"/>
                </a:lnTo>
                <a:lnTo>
                  <a:pt x="45330" y="48523"/>
                </a:lnTo>
                <a:lnTo>
                  <a:pt x="45429" y="48559"/>
                </a:lnTo>
                <a:lnTo>
                  <a:pt x="45446" y="48638"/>
                </a:lnTo>
                <a:lnTo>
                  <a:pt x="45475" y="48702"/>
                </a:lnTo>
                <a:lnTo>
                  <a:pt x="45504" y="48774"/>
                </a:lnTo>
                <a:lnTo>
                  <a:pt x="45533" y="48831"/>
                </a:lnTo>
                <a:lnTo>
                  <a:pt x="45573" y="48896"/>
                </a:lnTo>
                <a:lnTo>
                  <a:pt x="45614" y="48946"/>
                </a:lnTo>
                <a:lnTo>
                  <a:pt x="45654" y="48996"/>
                </a:lnTo>
                <a:lnTo>
                  <a:pt x="45700" y="49046"/>
                </a:lnTo>
                <a:lnTo>
                  <a:pt x="45752" y="49089"/>
                </a:lnTo>
                <a:lnTo>
                  <a:pt x="45804" y="49125"/>
                </a:lnTo>
                <a:lnTo>
                  <a:pt x="45856" y="49160"/>
                </a:lnTo>
                <a:lnTo>
                  <a:pt x="45914" y="49189"/>
                </a:lnTo>
                <a:lnTo>
                  <a:pt x="45972" y="49218"/>
                </a:lnTo>
                <a:lnTo>
                  <a:pt x="46030" y="49239"/>
                </a:lnTo>
                <a:lnTo>
                  <a:pt x="46088" y="49253"/>
                </a:lnTo>
                <a:lnTo>
                  <a:pt x="46151" y="49268"/>
                </a:lnTo>
                <a:lnTo>
                  <a:pt x="46209" y="49275"/>
                </a:lnTo>
                <a:lnTo>
                  <a:pt x="46336" y="49275"/>
                </a:lnTo>
                <a:lnTo>
                  <a:pt x="46394" y="49268"/>
                </a:lnTo>
                <a:lnTo>
                  <a:pt x="46458" y="49253"/>
                </a:lnTo>
                <a:lnTo>
                  <a:pt x="46515" y="49239"/>
                </a:lnTo>
                <a:lnTo>
                  <a:pt x="46573" y="49218"/>
                </a:lnTo>
                <a:lnTo>
                  <a:pt x="46631" y="49189"/>
                </a:lnTo>
                <a:lnTo>
                  <a:pt x="46683" y="49153"/>
                </a:lnTo>
                <a:lnTo>
                  <a:pt x="46741" y="49117"/>
                </a:lnTo>
                <a:lnTo>
                  <a:pt x="46787" y="49074"/>
                </a:lnTo>
                <a:lnTo>
                  <a:pt x="46839" y="49024"/>
                </a:lnTo>
                <a:lnTo>
                  <a:pt x="46879" y="48974"/>
                </a:lnTo>
                <a:lnTo>
                  <a:pt x="46926" y="48910"/>
                </a:lnTo>
                <a:lnTo>
                  <a:pt x="46960" y="48845"/>
                </a:lnTo>
                <a:lnTo>
                  <a:pt x="46995" y="48774"/>
                </a:lnTo>
                <a:lnTo>
                  <a:pt x="48047" y="46412"/>
                </a:lnTo>
                <a:lnTo>
                  <a:pt x="49105" y="44058"/>
                </a:lnTo>
                <a:lnTo>
                  <a:pt x="50168" y="41710"/>
                </a:lnTo>
                <a:lnTo>
                  <a:pt x="51243" y="39363"/>
                </a:lnTo>
                <a:lnTo>
                  <a:pt x="52330" y="37022"/>
                </a:lnTo>
                <a:lnTo>
                  <a:pt x="53416" y="34682"/>
                </a:lnTo>
                <a:lnTo>
                  <a:pt x="55595" y="30002"/>
                </a:lnTo>
                <a:lnTo>
                  <a:pt x="57786" y="25321"/>
                </a:lnTo>
                <a:lnTo>
                  <a:pt x="58872" y="22981"/>
                </a:lnTo>
                <a:lnTo>
                  <a:pt x="59959" y="20633"/>
                </a:lnTo>
                <a:lnTo>
                  <a:pt x="61040" y="18286"/>
                </a:lnTo>
                <a:lnTo>
                  <a:pt x="62115" y="15939"/>
                </a:lnTo>
                <a:lnTo>
                  <a:pt x="63178" y="13584"/>
                </a:lnTo>
                <a:lnTo>
                  <a:pt x="64236" y="11222"/>
                </a:lnTo>
                <a:lnTo>
                  <a:pt x="64317" y="11029"/>
                </a:lnTo>
                <a:lnTo>
                  <a:pt x="64380" y="10836"/>
                </a:lnTo>
                <a:lnTo>
                  <a:pt x="64432" y="10650"/>
                </a:lnTo>
                <a:lnTo>
                  <a:pt x="64473" y="10464"/>
                </a:lnTo>
                <a:lnTo>
                  <a:pt x="64496" y="10278"/>
                </a:lnTo>
                <a:lnTo>
                  <a:pt x="64513" y="10092"/>
                </a:lnTo>
                <a:lnTo>
                  <a:pt x="64513" y="9913"/>
                </a:lnTo>
                <a:lnTo>
                  <a:pt x="64508" y="9741"/>
                </a:lnTo>
                <a:lnTo>
                  <a:pt x="64484" y="9569"/>
                </a:lnTo>
                <a:lnTo>
                  <a:pt x="64456" y="9397"/>
                </a:lnTo>
                <a:lnTo>
                  <a:pt x="64421" y="9233"/>
                </a:lnTo>
                <a:lnTo>
                  <a:pt x="64375" y="9068"/>
                </a:lnTo>
                <a:lnTo>
                  <a:pt x="64317" y="8918"/>
                </a:lnTo>
                <a:lnTo>
                  <a:pt x="64253" y="8768"/>
                </a:lnTo>
                <a:lnTo>
                  <a:pt x="64184" y="8617"/>
                </a:lnTo>
                <a:lnTo>
                  <a:pt x="64103" y="8481"/>
                </a:lnTo>
                <a:lnTo>
                  <a:pt x="64074" y="8274"/>
                </a:lnTo>
                <a:lnTo>
                  <a:pt x="64039" y="8066"/>
                </a:lnTo>
                <a:lnTo>
                  <a:pt x="63987" y="7866"/>
                </a:lnTo>
                <a:lnTo>
                  <a:pt x="63930" y="7665"/>
                </a:lnTo>
                <a:lnTo>
                  <a:pt x="63854" y="7479"/>
                </a:lnTo>
                <a:lnTo>
                  <a:pt x="63768" y="7293"/>
                </a:lnTo>
                <a:lnTo>
                  <a:pt x="63722" y="7207"/>
                </a:lnTo>
                <a:lnTo>
                  <a:pt x="63670" y="7114"/>
                </a:lnTo>
                <a:lnTo>
                  <a:pt x="63618" y="7036"/>
                </a:lnTo>
                <a:lnTo>
                  <a:pt x="63560" y="6950"/>
                </a:lnTo>
                <a:lnTo>
                  <a:pt x="63502" y="6878"/>
                </a:lnTo>
                <a:lnTo>
                  <a:pt x="63438" y="6799"/>
                </a:lnTo>
                <a:lnTo>
                  <a:pt x="63375" y="6728"/>
                </a:lnTo>
                <a:lnTo>
                  <a:pt x="63305" y="6663"/>
                </a:lnTo>
                <a:lnTo>
                  <a:pt x="63236" y="6592"/>
                </a:lnTo>
                <a:lnTo>
                  <a:pt x="63161" y="6535"/>
                </a:lnTo>
                <a:lnTo>
                  <a:pt x="63080" y="6477"/>
                </a:lnTo>
                <a:lnTo>
                  <a:pt x="62999" y="6420"/>
                </a:lnTo>
                <a:lnTo>
                  <a:pt x="62918" y="6377"/>
                </a:lnTo>
                <a:lnTo>
                  <a:pt x="62831" y="6327"/>
                </a:lnTo>
                <a:lnTo>
                  <a:pt x="62739" y="6291"/>
                </a:lnTo>
                <a:lnTo>
                  <a:pt x="62647" y="6256"/>
                </a:lnTo>
                <a:lnTo>
                  <a:pt x="62554" y="6227"/>
                </a:lnTo>
                <a:lnTo>
                  <a:pt x="62450" y="6198"/>
                </a:lnTo>
                <a:lnTo>
                  <a:pt x="62352" y="6177"/>
                </a:lnTo>
                <a:lnTo>
                  <a:pt x="62248" y="6163"/>
                </a:lnTo>
                <a:lnTo>
                  <a:pt x="58468" y="5747"/>
                </a:lnTo>
                <a:lnTo>
                  <a:pt x="54688" y="5339"/>
                </a:lnTo>
                <a:lnTo>
                  <a:pt x="50914" y="4932"/>
                </a:lnTo>
                <a:lnTo>
                  <a:pt x="47134" y="4531"/>
                </a:lnTo>
                <a:lnTo>
                  <a:pt x="43354" y="4137"/>
                </a:lnTo>
                <a:lnTo>
                  <a:pt x="39574" y="3751"/>
                </a:lnTo>
                <a:lnTo>
                  <a:pt x="32020" y="2985"/>
                </a:lnTo>
                <a:lnTo>
                  <a:pt x="24460" y="2233"/>
                </a:lnTo>
                <a:lnTo>
                  <a:pt x="16894" y="1489"/>
                </a:lnTo>
                <a:lnTo>
                  <a:pt x="1775" y="8"/>
                </a:lnTo>
                <a:lnTo>
                  <a:pt x="165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8"/>
          <p:cNvSpPr/>
          <p:nvPr/>
        </p:nvSpPr>
        <p:spPr>
          <a:xfrm rot="-9204418">
            <a:off x="224620" y="446285"/>
            <a:ext cx="680816" cy="187424"/>
          </a:xfrm>
          <a:custGeom>
            <a:rect b="b" l="l" r="r" t="t"/>
            <a:pathLst>
              <a:path extrusionOk="0" h="26681" w="297334">
                <a:moveTo>
                  <a:pt x="7036" y="1"/>
                </a:moveTo>
                <a:lnTo>
                  <a:pt x="6662" y="8"/>
                </a:lnTo>
                <a:lnTo>
                  <a:pt x="6287" y="16"/>
                </a:lnTo>
                <a:lnTo>
                  <a:pt x="5939" y="39"/>
                </a:lnTo>
                <a:lnTo>
                  <a:pt x="5618" y="62"/>
                </a:lnTo>
                <a:lnTo>
                  <a:pt x="5271" y="86"/>
                </a:lnTo>
                <a:lnTo>
                  <a:pt x="4976" y="124"/>
                </a:lnTo>
                <a:lnTo>
                  <a:pt x="4682" y="163"/>
                </a:lnTo>
                <a:lnTo>
                  <a:pt x="4388" y="201"/>
                </a:lnTo>
                <a:lnTo>
                  <a:pt x="4120" y="248"/>
                </a:lnTo>
                <a:lnTo>
                  <a:pt x="3853" y="302"/>
                </a:lnTo>
                <a:lnTo>
                  <a:pt x="3612" y="356"/>
                </a:lnTo>
                <a:lnTo>
                  <a:pt x="3398" y="417"/>
                </a:lnTo>
                <a:lnTo>
                  <a:pt x="3184" y="479"/>
                </a:lnTo>
                <a:lnTo>
                  <a:pt x="2970" y="541"/>
                </a:lnTo>
                <a:lnTo>
                  <a:pt x="2783" y="610"/>
                </a:lnTo>
                <a:lnTo>
                  <a:pt x="2596" y="680"/>
                </a:lnTo>
                <a:lnTo>
                  <a:pt x="2435" y="757"/>
                </a:lnTo>
                <a:lnTo>
                  <a:pt x="2141" y="919"/>
                </a:lnTo>
                <a:lnTo>
                  <a:pt x="1927" y="1081"/>
                </a:lnTo>
                <a:lnTo>
                  <a:pt x="1740" y="1259"/>
                </a:lnTo>
                <a:lnTo>
                  <a:pt x="1606" y="1444"/>
                </a:lnTo>
                <a:lnTo>
                  <a:pt x="1526" y="1629"/>
                </a:lnTo>
                <a:lnTo>
                  <a:pt x="1526" y="1815"/>
                </a:lnTo>
                <a:lnTo>
                  <a:pt x="1552" y="2008"/>
                </a:lnTo>
                <a:lnTo>
                  <a:pt x="1633" y="2201"/>
                </a:lnTo>
                <a:lnTo>
                  <a:pt x="1766" y="2394"/>
                </a:lnTo>
                <a:lnTo>
                  <a:pt x="1954" y="2579"/>
                </a:lnTo>
                <a:lnTo>
                  <a:pt x="2194" y="2764"/>
                </a:lnTo>
                <a:lnTo>
                  <a:pt x="2489" y="2942"/>
                </a:lnTo>
                <a:lnTo>
                  <a:pt x="2836" y="3119"/>
                </a:lnTo>
                <a:lnTo>
                  <a:pt x="3238" y="3282"/>
                </a:lnTo>
                <a:lnTo>
                  <a:pt x="3692" y="3436"/>
                </a:lnTo>
                <a:lnTo>
                  <a:pt x="3933" y="3505"/>
                </a:lnTo>
                <a:lnTo>
                  <a:pt x="4174" y="3575"/>
                </a:lnTo>
                <a:lnTo>
                  <a:pt x="4441" y="3644"/>
                </a:lnTo>
                <a:lnTo>
                  <a:pt x="4736" y="3706"/>
                </a:lnTo>
                <a:lnTo>
                  <a:pt x="5030" y="3768"/>
                </a:lnTo>
                <a:lnTo>
                  <a:pt x="5324" y="3822"/>
                </a:lnTo>
                <a:lnTo>
                  <a:pt x="5645" y="3876"/>
                </a:lnTo>
                <a:lnTo>
                  <a:pt x="5993" y="3922"/>
                </a:lnTo>
                <a:lnTo>
                  <a:pt x="6341" y="3961"/>
                </a:lnTo>
                <a:lnTo>
                  <a:pt x="6689" y="3999"/>
                </a:lnTo>
                <a:lnTo>
                  <a:pt x="7063" y="4038"/>
                </a:lnTo>
                <a:lnTo>
                  <a:pt x="7438" y="4061"/>
                </a:lnTo>
                <a:lnTo>
                  <a:pt x="7839" y="4092"/>
                </a:lnTo>
                <a:lnTo>
                  <a:pt x="8267" y="4108"/>
                </a:lnTo>
                <a:lnTo>
                  <a:pt x="16880" y="4440"/>
                </a:lnTo>
                <a:lnTo>
                  <a:pt x="25494" y="4764"/>
                </a:lnTo>
                <a:lnTo>
                  <a:pt x="34108" y="5080"/>
                </a:lnTo>
                <a:lnTo>
                  <a:pt x="42748" y="5389"/>
                </a:lnTo>
                <a:lnTo>
                  <a:pt x="51389" y="5698"/>
                </a:lnTo>
                <a:lnTo>
                  <a:pt x="60029" y="6007"/>
                </a:lnTo>
                <a:lnTo>
                  <a:pt x="68670" y="6300"/>
                </a:lnTo>
                <a:lnTo>
                  <a:pt x="77310" y="6593"/>
                </a:lnTo>
                <a:lnTo>
                  <a:pt x="85977" y="6879"/>
                </a:lnTo>
                <a:lnTo>
                  <a:pt x="94618" y="7165"/>
                </a:lnTo>
                <a:lnTo>
                  <a:pt x="103285" y="7443"/>
                </a:lnTo>
                <a:lnTo>
                  <a:pt x="111952" y="7713"/>
                </a:lnTo>
                <a:lnTo>
                  <a:pt x="120619" y="7975"/>
                </a:lnTo>
                <a:lnTo>
                  <a:pt x="129287" y="8230"/>
                </a:lnTo>
                <a:lnTo>
                  <a:pt x="137954" y="8485"/>
                </a:lnTo>
                <a:lnTo>
                  <a:pt x="146621" y="8732"/>
                </a:lnTo>
                <a:lnTo>
                  <a:pt x="155315" y="8971"/>
                </a:lnTo>
                <a:lnTo>
                  <a:pt x="163982" y="9203"/>
                </a:lnTo>
                <a:lnTo>
                  <a:pt x="172676" y="9434"/>
                </a:lnTo>
                <a:lnTo>
                  <a:pt x="181343" y="9650"/>
                </a:lnTo>
                <a:lnTo>
                  <a:pt x="190037" y="9867"/>
                </a:lnTo>
                <a:lnTo>
                  <a:pt x="198704" y="10075"/>
                </a:lnTo>
                <a:lnTo>
                  <a:pt x="207398" y="10276"/>
                </a:lnTo>
                <a:lnTo>
                  <a:pt x="216092" y="10469"/>
                </a:lnTo>
                <a:lnTo>
                  <a:pt x="224759" y="10654"/>
                </a:lnTo>
                <a:lnTo>
                  <a:pt x="233453" y="10832"/>
                </a:lnTo>
                <a:lnTo>
                  <a:pt x="242121" y="11009"/>
                </a:lnTo>
                <a:lnTo>
                  <a:pt x="250815" y="11171"/>
                </a:lnTo>
                <a:lnTo>
                  <a:pt x="259508" y="11333"/>
                </a:lnTo>
                <a:lnTo>
                  <a:pt x="268176" y="11480"/>
                </a:lnTo>
                <a:lnTo>
                  <a:pt x="276870" y="11627"/>
                </a:lnTo>
                <a:lnTo>
                  <a:pt x="285537" y="11758"/>
                </a:lnTo>
                <a:lnTo>
                  <a:pt x="285350" y="12491"/>
                </a:lnTo>
                <a:lnTo>
                  <a:pt x="285136" y="13217"/>
                </a:lnTo>
                <a:lnTo>
                  <a:pt x="284895" y="13943"/>
                </a:lnTo>
                <a:lnTo>
                  <a:pt x="284627" y="14661"/>
                </a:lnTo>
                <a:lnTo>
                  <a:pt x="284360" y="15379"/>
                </a:lnTo>
                <a:lnTo>
                  <a:pt x="284066" y="16097"/>
                </a:lnTo>
                <a:lnTo>
                  <a:pt x="283745" y="16815"/>
                </a:lnTo>
                <a:lnTo>
                  <a:pt x="283397" y="17525"/>
                </a:lnTo>
                <a:lnTo>
                  <a:pt x="283049" y="18235"/>
                </a:lnTo>
                <a:lnTo>
                  <a:pt x="282648" y="18945"/>
                </a:lnTo>
                <a:lnTo>
                  <a:pt x="282220" y="19655"/>
                </a:lnTo>
                <a:lnTo>
                  <a:pt x="281738" y="20358"/>
                </a:lnTo>
                <a:lnTo>
                  <a:pt x="281257" y="21068"/>
                </a:lnTo>
                <a:lnTo>
                  <a:pt x="280722" y="21771"/>
                </a:lnTo>
                <a:lnTo>
                  <a:pt x="280133" y="22481"/>
                </a:lnTo>
                <a:lnTo>
                  <a:pt x="279545" y="23183"/>
                </a:lnTo>
                <a:lnTo>
                  <a:pt x="271118" y="22828"/>
                </a:lnTo>
                <a:lnTo>
                  <a:pt x="262692" y="22481"/>
                </a:lnTo>
                <a:lnTo>
                  <a:pt x="254239" y="22141"/>
                </a:lnTo>
                <a:lnTo>
                  <a:pt x="245812" y="21809"/>
                </a:lnTo>
                <a:lnTo>
                  <a:pt x="237359" y="21485"/>
                </a:lnTo>
                <a:lnTo>
                  <a:pt x="228933" y="21169"/>
                </a:lnTo>
                <a:lnTo>
                  <a:pt x="220479" y="20852"/>
                </a:lnTo>
                <a:lnTo>
                  <a:pt x="212026" y="20551"/>
                </a:lnTo>
                <a:lnTo>
                  <a:pt x="195120" y="19957"/>
                </a:lnTo>
                <a:lnTo>
                  <a:pt x="178187" y="19378"/>
                </a:lnTo>
                <a:lnTo>
                  <a:pt x="161254" y="18799"/>
                </a:lnTo>
                <a:lnTo>
                  <a:pt x="144320" y="18235"/>
                </a:lnTo>
                <a:lnTo>
                  <a:pt x="127414" y="17664"/>
                </a:lnTo>
                <a:lnTo>
                  <a:pt x="110481" y="17085"/>
                </a:lnTo>
                <a:lnTo>
                  <a:pt x="93548" y="16490"/>
                </a:lnTo>
                <a:lnTo>
                  <a:pt x="85095" y="16189"/>
                </a:lnTo>
                <a:lnTo>
                  <a:pt x="76641" y="15880"/>
                </a:lnTo>
                <a:lnTo>
                  <a:pt x="68188" y="15564"/>
                </a:lnTo>
                <a:lnTo>
                  <a:pt x="59735" y="15247"/>
                </a:lnTo>
                <a:lnTo>
                  <a:pt x="51282" y="14915"/>
                </a:lnTo>
                <a:lnTo>
                  <a:pt x="42855" y="14583"/>
                </a:lnTo>
                <a:lnTo>
                  <a:pt x="34402" y="14236"/>
                </a:lnTo>
                <a:lnTo>
                  <a:pt x="25976" y="13881"/>
                </a:lnTo>
                <a:lnTo>
                  <a:pt x="17549" y="13518"/>
                </a:lnTo>
                <a:lnTo>
                  <a:pt x="9123" y="13140"/>
                </a:lnTo>
                <a:lnTo>
                  <a:pt x="8695" y="13124"/>
                </a:lnTo>
                <a:lnTo>
                  <a:pt x="8294" y="13117"/>
                </a:lnTo>
                <a:lnTo>
                  <a:pt x="7464" y="13117"/>
                </a:lnTo>
                <a:lnTo>
                  <a:pt x="7090" y="13124"/>
                </a:lnTo>
                <a:lnTo>
                  <a:pt x="6689" y="13140"/>
                </a:lnTo>
                <a:lnTo>
                  <a:pt x="6314" y="13163"/>
                </a:lnTo>
                <a:lnTo>
                  <a:pt x="5966" y="13186"/>
                </a:lnTo>
                <a:lnTo>
                  <a:pt x="5592" y="13217"/>
                </a:lnTo>
                <a:lnTo>
                  <a:pt x="5244" y="13248"/>
                </a:lnTo>
                <a:lnTo>
                  <a:pt x="4923" y="13287"/>
                </a:lnTo>
                <a:lnTo>
                  <a:pt x="4575" y="13333"/>
                </a:lnTo>
                <a:lnTo>
                  <a:pt x="4254" y="13379"/>
                </a:lnTo>
                <a:lnTo>
                  <a:pt x="3960" y="13433"/>
                </a:lnTo>
                <a:lnTo>
                  <a:pt x="3666" y="13487"/>
                </a:lnTo>
                <a:lnTo>
                  <a:pt x="3371" y="13549"/>
                </a:lnTo>
                <a:lnTo>
                  <a:pt x="2810" y="13680"/>
                </a:lnTo>
                <a:lnTo>
                  <a:pt x="2328" y="13827"/>
                </a:lnTo>
                <a:lnTo>
                  <a:pt x="1873" y="13974"/>
                </a:lnTo>
                <a:lnTo>
                  <a:pt x="1445" y="14143"/>
                </a:lnTo>
                <a:lnTo>
                  <a:pt x="1098" y="14313"/>
                </a:lnTo>
                <a:lnTo>
                  <a:pt x="777" y="14491"/>
                </a:lnTo>
                <a:lnTo>
                  <a:pt x="509" y="14676"/>
                </a:lnTo>
                <a:lnTo>
                  <a:pt x="295" y="14861"/>
                </a:lnTo>
                <a:lnTo>
                  <a:pt x="135" y="15054"/>
                </a:lnTo>
                <a:lnTo>
                  <a:pt x="28" y="15247"/>
                </a:lnTo>
                <a:lnTo>
                  <a:pt x="1" y="15433"/>
                </a:lnTo>
                <a:lnTo>
                  <a:pt x="1" y="15626"/>
                </a:lnTo>
                <a:lnTo>
                  <a:pt x="81" y="15811"/>
                </a:lnTo>
                <a:lnTo>
                  <a:pt x="135" y="15896"/>
                </a:lnTo>
                <a:lnTo>
                  <a:pt x="215" y="15988"/>
                </a:lnTo>
                <a:lnTo>
                  <a:pt x="295" y="16073"/>
                </a:lnTo>
                <a:lnTo>
                  <a:pt x="402" y="16158"/>
                </a:lnTo>
                <a:lnTo>
                  <a:pt x="536" y="16243"/>
                </a:lnTo>
                <a:lnTo>
                  <a:pt x="670" y="16328"/>
                </a:lnTo>
                <a:lnTo>
                  <a:pt x="830" y="16405"/>
                </a:lnTo>
                <a:lnTo>
                  <a:pt x="991" y="16483"/>
                </a:lnTo>
                <a:lnTo>
                  <a:pt x="1178" y="16560"/>
                </a:lnTo>
                <a:lnTo>
                  <a:pt x="1392" y="16629"/>
                </a:lnTo>
                <a:lnTo>
                  <a:pt x="1633" y="16699"/>
                </a:lnTo>
                <a:lnTo>
                  <a:pt x="1873" y="16760"/>
                </a:lnTo>
                <a:lnTo>
                  <a:pt x="2114" y="16822"/>
                </a:lnTo>
                <a:lnTo>
                  <a:pt x="2382" y="16876"/>
                </a:lnTo>
                <a:lnTo>
                  <a:pt x="2676" y="16930"/>
                </a:lnTo>
                <a:lnTo>
                  <a:pt x="2997" y="16984"/>
                </a:lnTo>
                <a:lnTo>
                  <a:pt x="3318" y="17031"/>
                </a:lnTo>
                <a:lnTo>
                  <a:pt x="3666" y="17069"/>
                </a:lnTo>
                <a:lnTo>
                  <a:pt x="4040" y="17108"/>
                </a:lnTo>
                <a:lnTo>
                  <a:pt x="4441" y="17139"/>
                </a:lnTo>
                <a:lnTo>
                  <a:pt x="4843" y="17170"/>
                </a:lnTo>
                <a:lnTo>
                  <a:pt x="5271" y="17185"/>
                </a:lnTo>
                <a:lnTo>
                  <a:pt x="22124" y="17942"/>
                </a:lnTo>
                <a:lnTo>
                  <a:pt x="39057" y="18690"/>
                </a:lnTo>
                <a:lnTo>
                  <a:pt x="56017" y="19432"/>
                </a:lnTo>
                <a:lnTo>
                  <a:pt x="64523" y="19802"/>
                </a:lnTo>
                <a:lnTo>
                  <a:pt x="73030" y="20165"/>
                </a:lnTo>
                <a:lnTo>
                  <a:pt x="81537" y="20520"/>
                </a:lnTo>
                <a:lnTo>
                  <a:pt x="90070" y="20875"/>
                </a:lnTo>
                <a:lnTo>
                  <a:pt x="98604" y="21223"/>
                </a:lnTo>
                <a:lnTo>
                  <a:pt x="107164" y="21562"/>
                </a:lnTo>
                <a:lnTo>
                  <a:pt x="115724" y="21894"/>
                </a:lnTo>
                <a:lnTo>
                  <a:pt x="124257" y="22211"/>
                </a:lnTo>
                <a:lnTo>
                  <a:pt x="132844" y="22527"/>
                </a:lnTo>
                <a:lnTo>
                  <a:pt x="141405" y="22828"/>
                </a:lnTo>
                <a:lnTo>
                  <a:pt x="149965" y="23122"/>
                </a:lnTo>
                <a:lnTo>
                  <a:pt x="158552" y="23407"/>
                </a:lnTo>
                <a:lnTo>
                  <a:pt x="167112" y="23678"/>
                </a:lnTo>
                <a:lnTo>
                  <a:pt x="175699" y="23932"/>
                </a:lnTo>
                <a:lnTo>
                  <a:pt x="184286" y="24179"/>
                </a:lnTo>
                <a:lnTo>
                  <a:pt x="192846" y="24403"/>
                </a:lnTo>
                <a:lnTo>
                  <a:pt x="201433" y="24619"/>
                </a:lnTo>
                <a:lnTo>
                  <a:pt x="210020" y="24820"/>
                </a:lnTo>
                <a:lnTo>
                  <a:pt x="218580" y="24998"/>
                </a:lnTo>
                <a:lnTo>
                  <a:pt x="227167" y="25167"/>
                </a:lnTo>
                <a:lnTo>
                  <a:pt x="235727" y="25314"/>
                </a:lnTo>
                <a:lnTo>
                  <a:pt x="240007" y="25376"/>
                </a:lnTo>
                <a:lnTo>
                  <a:pt x="244287" y="25438"/>
                </a:lnTo>
                <a:lnTo>
                  <a:pt x="248567" y="25499"/>
                </a:lnTo>
                <a:lnTo>
                  <a:pt x="252848" y="25553"/>
                </a:lnTo>
                <a:lnTo>
                  <a:pt x="257128" y="25600"/>
                </a:lnTo>
                <a:lnTo>
                  <a:pt x="261408" y="25638"/>
                </a:lnTo>
                <a:lnTo>
                  <a:pt x="265688" y="25677"/>
                </a:lnTo>
                <a:lnTo>
                  <a:pt x="269968" y="25708"/>
                </a:lnTo>
                <a:lnTo>
                  <a:pt x="274248" y="25731"/>
                </a:lnTo>
                <a:lnTo>
                  <a:pt x="278501" y="25754"/>
                </a:lnTo>
                <a:lnTo>
                  <a:pt x="278715" y="25862"/>
                </a:lnTo>
                <a:lnTo>
                  <a:pt x="278929" y="25963"/>
                </a:lnTo>
                <a:lnTo>
                  <a:pt x="279170" y="26055"/>
                </a:lnTo>
                <a:lnTo>
                  <a:pt x="279438" y="26140"/>
                </a:lnTo>
                <a:lnTo>
                  <a:pt x="279732" y="26225"/>
                </a:lnTo>
                <a:lnTo>
                  <a:pt x="280053" y="26302"/>
                </a:lnTo>
                <a:lnTo>
                  <a:pt x="280401" y="26372"/>
                </a:lnTo>
                <a:lnTo>
                  <a:pt x="280748" y="26434"/>
                </a:lnTo>
                <a:lnTo>
                  <a:pt x="281123" y="26488"/>
                </a:lnTo>
                <a:lnTo>
                  <a:pt x="281497" y="26534"/>
                </a:lnTo>
                <a:lnTo>
                  <a:pt x="281872" y="26580"/>
                </a:lnTo>
                <a:lnTo>
                  <a:pt x="282273" y="26611"/>
                </a:lnTo>
                <a:lnTo>
                  <a:pt x="282675" y="26642"/>
                </a:lnTo>
                <a:lnTo>
                  <a:pt x="283103" y="26657"/>
                </a:lnTo>
                <a:lnTo>
                  <a:pt x="283504" y="26673"/>
                </a:lnTo>
                <a:lnTo>
                  <a:pt x="283932" y="26681"/>
                </a:lnTo>
                <a:lnTo>
                  <a:pt x="284333" y="26673"/>
                </a:lnTo>
                <a:lnTo>
                  <a:pt x="284734" y="26665"/>
                </a:lnTo>
                <a:lnTo>
                  <a:pt x="285162" y="26642"/>
                </a:lnTo>
                <a:lnTo>
                  <a:pt x="285537" y="26611"/>
                </a:lnTo>
                <a:lnTo>
                  <a:pt x="285938" y="26572"/>
                </a:lnTo>
                <a:lnTo>
                  <a:pt x="286313" y="26526"/>
                </a:lnTo>
                <a:lnTo>
                  <a:pt x="286687" y="26472"/>
                </a:lnTo>
                <a:lnTo>
                  <a:pt x="287035" y="26410"/>
                </a:lnTo>
                <a:lnTo>
                  <a:pt x="287356" y="26333"/>
                </a:lnTo>
                <a:lnTo>
                  <a:pt x="287677" y="26248"/>
                </a:lnTo>
                <a:lnTo>
                  <a:pt x="287971" y="26156"/>
                </a:lnTo>
                <a:lnTo>
                  <a:pt x="288239" y="26055"/>
                </a:lnTo>
                <a:lnTo>
                  <a:pt x="288506" y="25939"/>
                </a:lnTo>
                <a:lnTo>
                  <a:pt x="288720" y="25816"/>
                </a:lnTo>
                <a:lnTo>
                  <a:pt x="288907" y="25685"/>
                </a:lnTo>
                <a:lnTo>
                  <a:pt x="289068" y="25538"/>
                </a:lnTo>
                <a:lnTo>
                  <a:pt x="289095" y="25523"/>
                </a:lnTo>
                <a:lnTo>
                  <a:pt x="289309" y="25453"/>
                </a:lnTo>
                <a:lnTo>
                  <a:pt x="289523" y="25384"/>
                </a:lnTo>
                <a:lnTo>
                  <a:pt x="289710" y="25314"/>
                </a:lnTo>
                <a:lnTo>
                  <a:pt x="289870" y="25237"/>
                </a:lnTo>
                <a:lnTo>
                  <a:pt x="290031" y="25152"/>
                </a:lnTo>
                <a:lnTo>
                  <a:pt x="290165" y="25067"/>
                </a:lnTo>
                <a:lnTo>
                  <a:pt x="290272" y="24982"/>
                </a:lnTo>
                <a:lnTo>
                  <a:pt x="290352" y="24890"/>
                </a:lnTo>
                <a:lnTo>
                  <a:pt x="290432" y="24805"/>
                </a:lnTo>
                <a:lnTo>
                  <a:pt x="290486" y="24712"/>
                </a:lnTo>
                <a:lnTo>
                  <a:pt x="290512" y="24619"/>
                </a:lnTo>
                <a:lnTo>
                  <a:pt x="290512" y="24527"/>
                </a:lnTo>
                <a:lnTo>
                  <a:pt x="290486" y="24442"/>
                </a:lnTo>
                <a:lnTo>
                  <a:pt x="290459" y="24349"/>
                </a:lnTo>
                <a:lnTo>
                  <a:pt x="290405" y="24264"/>
                </a:lnTo>
                <a:lnTo>
                  <a:pt x="290325" y="24179"/>
                </a:lnTo>
                <a:lnTo>
                  <a:pt x="290940" y="23423"/>
                </a:lnTo>
                <a:lnTo>
                  <a:pt x="291556" y="22666"/>
                </a:lnTo>
                <a:lnTo>
                  <a:pt x="292091" y="21902"/>
                </a:lnTo>
                <a:lnTo>
                  <a:pt x="292599" y="21138"/>
                </a:lnTo>
                <a:lnTo>
                  <a:pt x="293080" y="20366"/>
                </a:lnTo>
                <a:lnTo>
                  <a:pt x="293482" y="19594"/>
                </a:lnTo>
                <a:lnTo>
                  <a:pt x="293830" y="18822"/>
                </a:lnTo>
                <a:lnTo>
                  <a:pt x="294124" y="18042"/>
                </a:lnTo>
                <a:lnTo>
                  <a:pt x="294365" y="17262"/>
                </a:lnTo>
                <a:lnTo>
                  <a:pt x="294552" y="16483"/>
                </a:lnTo>
                <a:lnTo>
                  <a:pt x="294632" y="16097"/>
                </a:lnTo>
                <a:lnTo>
                  <a:pt x="294686" y="15711"/>
                </a:lnTo>
                <a:lnTo>
                  <a:pt x="294712" y="15317"/>
                </a:lnTo>
                <a:lnTo>
                  <a:pt x="294739" y="14931"/>
                </a:lnTo>
                <a:lnTo>
                  <a:pt x="294739" y="14537"/>
                </a:lnTo>
                <a:lnTo>
                  <a:pt x="294712" y="14151"/>
                </a:lnTo>
                <a:lnTo>
                  <a:pt x="294686" y="13765"/>
                </a:lnTo>
                <a:lnTo>
                  <a:pt x="294632" y="13379"/>
                </a:lnTo>
                <a:lnTo>
                  <a:pt x="294579" y="12985"/>
                </a:lnTo>
                <a:lnTo>
                  <a:pt x="294472" y="12599"/>
                </a:lnTo>
                <a:lnTo>
                  <a:pt x="294365" y="12213"/>
                </a:lnTo>
                <a:lnTo>
                  <a:pt x="294258" y="11827"/>
                </a:lnTo>
                <a:lnTo>
                  <a:pt x="294659" y="11797"/>
                </a:lnTo>
                <a:lnTo>
                  <a:pt x="295060" y="11758"/>
                </a:lnTo>
                <a:lnTo>
                  <a:pt x="295408" y="11704"/>
                </a:lnTo>
                <a:lnTo>
                  <a:pt x="295729" y="11642"/>
                </a:lnTo>
                <a:lnTo>
                  <a:pt x="296023" y="11580"/>
                </a:lnTo>
                <a:lnTo>
                  <a:pt x="296291" y="11503"/>
                </a:lnTo>
                <a:lnTo>
                  <a:pt x="296531" y="11418"/>
                </a:lnTo>
                <a:lnTo>
                  <a:pt x="296719" y="11333"/>
                </a:lnTo>
                <a:lnTo>
                  <a:pt x="296906" y="11241"/>
                </a:lnTo>
                <a:lnTo>
                  <a:pt x="297066" y="11140"/>
                </a:lnTo>
                <a:lnTo>
                  <a:pt x="297173" y="11040"/>
                </a:lnTo>
                <a:lnTo>
                  <a:pt x="297254" y="10932"/>
                </a:lnTo>
                <a:lnTo>
                  <a:pt x="297307" y="10824"/>
                </a:lnTo>
                <a:lnTo>
                  <a:pt x="297334" y="10716"/>
                </a:lnTo>
                <a:lnTo>
                  <a:pt x="297334" y="10608"/>
                </a:lnTo>
                <a:lnTo>
                  <a:pt x="297307" y="10500"/>
                </a:lnTo>
                <a:lnTo>
                  <a:pt x="297254" y="10384"/>
                </a:lnTo>
                <a:lnTo>
                  <a:pt x="297173" y="10276"/>
                </a:lnTo>
                <a:lnTo>
                  <a:pt x="297066" y="10168"/>
                </a:lnTo>
                <a:lnTo>
                  <a:pt x="296906" y="10060"/>
                </a:lnTo>
                <a:lnTo>
                  <a:pt x="296745" y="9959"/>
                </a:lnTo>
                <a:lnTo>
                  <a:pt x="296558" y="9859"/>
                </a:lnTo>
                <a:lnTo>
                  <a:pt x="296317" y="9766"/>
                </a:lnTo>
                <a:lnTo>
                  <a:pt x="296050" y="9681"/>
                </a:lnTo>
                <a:lnTo>
                  <a:pt x="295782" y="9596"/>
                </a:lnTo>
                <a:lnTo>
                  <a:pt x="295461" y="9519"/>
                </a:lnTo>
                <a:lnTo>
                  <a:pt x="295114" y="9450"/>
                </a:lnTo>
                <a:lnTo>
                  <a:pt x="294766" y="9388"/>
                </a:lnTo>
                <a:lnTo>
                  <a:pt x="294365" y="9342"/>
                </a:lnTo>
                <a:lnTo>
                  <a:pt x="293937" y="9295"/>
                </a:lnTo>
                <a:lnTo>
                  <a:pt x="293482" y="9264"/>
                </a:lnTo>
                <a:lnTo>
                  <a:pt x="293000" y="9241"/>
                </a:lnTo>
                <a:lnTo>
                  <a:pt x="257395" y="8099"/>
                </a:lnTo>
                <a:lnTo>
                  <a:pt x="221817" y="6956"/>
                </a:lnTo>
                <a:lnTo>
                  <a:pt x="150607" y="4694"/>
                </a:lnTo>
                <a:lnTo>
                  <a:pt x="115002" y="3552"/>
                </a:lnTo>
                <a:lnTo>
                  <a:pt x="79423" y="2394"/>
                </a:lnTo>
                <a:lnTo>
                  <a:pt x="61634" y="1807"/>
                </a:lnTo>
                <a:lnTo>
                  <a:pt x="43845" y="1220"/>
                </a:lnTo>
                <a:lnTo>
                  <a:pt x="26056" y="618"/>
                </a:lnTo>
                <a:lnTo>
                  <a:pt x="8267" y="16"/>
                </a:lnTo>
                <a:lnTo>
                  <a:pt x="7839" y="8"/>
                </a:lnTo>
                <a:lnTo>
                  <a:pt x="743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6" name="Google Shape;356;p18"/>
          <p:cNvGrpSpPr/>
          <p:nvPr/>
        </p:nvGrpSpPr>
        <p:grpSpPr>
          <a:xfrm>
            <a:off x="8247053" y="2773354"/>
            <a:ext cx="881421" cy="520583"/>
            <a:chOff x="3863003" y="76204"/>
            <a:chExt cx="881421" cy="520583"/>
          </a:xfrm>
        </p:grpSpPr>
        <p:sp>
          <p:nvSpPr>
            <p:cNvPr id="357" name="Google Shape;357;p18"/>
            <p:cNvSpPr/>
            <p:nvPr/>
          </p:nvSpPr>
          <p:spPr>
            <a:xfrm rot="10800000">
              <a:off x="4621886" y="493907"/>
              <a:ext cx="122538" cy="102880"/>
            </a:xfrm>
            <a:custGeom>
              <a:rect b="b" l="l" r="r" t="t"/>
              <a:pathLst>
                <a:path extrusionOk="0" h="12808" w="46815">
                  <a:moveTo>
                    <a:pt x="3585" y="0"/>
                  </a:moveTo>
                  <a:lnTo>
                    <a:pt x="3264" y="8"/>
                  </a:lnTo>
                  <a:lnTo>
                    <a:pt x="2943" y="23"/>
                  </a:lnTo>
                  <a:lnTo>
                    <a:pt x="2622" y="54"/>
                  </a:lnTo>
                  <a:lnTo>
                    <a:pt x="2301" y="85"/>
                  </a:lnTo>
                  <a:lnTo>
                    <a:pt x="2007" y="116"/>
                  </a:lnTo>
                  <a:lnTo>
                    <a:pt x="1739" y="162"/>
                  </a:lnTo>
                  <a:lnTo>
                    <a:pt x="1445" y="209"/>
                  </a:lnTo>
                  <a:lnTo>
                    <a:pt x="1204" y="263"/>
                  </a:lnTo>
                  <a:lnTo>
                    <a:pt x="964" y="325"/>
                  </a:lnTo>
                  <a:lnTo>
                    <a:pt x="750" y="394"/>
                  </a:lnTo>
                  <a:lnTo>
                    <a:pt x="562" y="464"/>
                  </a:lnTo>
                  <a:lnTo>
                    <a:pt x="402" y="548"/>
                  </a:lnTo>
                  <a:lnTo>
                    <a:pt x="268" y="626"/>
                  </a:lnTo>
                  <a:lnTo>
                    <a:pt x="161" y="718"/>
                  </a:lnTo>
                  <a:lnTo>
                    <a:pt x="81" y="811"/>
                  </a:lnTo>
                  <a:lnTo>
                    <a:pt x="27" y="904"/>
                  </a:lnTo>
                  <a:lnTo>
                    <a:pt x="1" y="1004"/>
                  </a:lnTo>
                  <a:lnTo>
                    <a:pt x="27" y="1112"/>
                  </a:lnTo>
                  <a:lnTo>
                    <a:pt x="108" y="1220"/>
                  </a:lnTo>
                  <a:lnTo>
                    <a:pt x="215" y="1336"/>
                  </a:lnTo>
                  <a:lnTo>
                    <a:pt x="455" y="1567"/>
                  </a:lnTo>
                  <a:lnTo>
                    <a:pt x="750" y="1807"/>
                  </a:lnTo>
                  <a:lnTo>
                    <a:pt x="1365" y="2270"/>
                  </a:lnTo>
                  <a:lnTo>
                    <a:pt x="2034" y="2741"/>
                  </a:lnTo>
                  <a:lnTo>
                    <a:pt x="2783" y="3204"/>
                  </a:lnTo>
                  <a:lnTo>
                    <a:pt x="3585" y="3667"/>
                  </a:lnTo>
                  <a:lnTo>
                    <a:pt x="4441" y="4123"/>
                  </a:lnTo>
                  <a:lnTo>
                    <a:pt x="5351" y="4578"/>
                  </a:lnTo>
                  <a:lnTo>
                    <a:pt x="6314" y="5026"/>
                  </a:lnTo>
                  <a:lnTo>
                    <a:pt x="7330" y="5474"/>
                  </a:lnTo>
                  <a:lnTo>
                    <a:pt x="8400" y="5914"/>
                  </a:lnTo>
                  <a:lnTo>
                    <a:pt x="9524" y="6346"/>
                  </a:lnTo>
                  <a:lnTo>
                    <a:pt x="10701" y="6771"/>
                  </a:lnTo>
                  <a:lnTo>
                    <a:pt x="11905" y="7188"/>
                  </a:lnTo>
                  <a:lnTo>
                    <a:pt x="13162" y="7597"/>
                  </a:lnTo>
                  <a:lnTo>
                    <a:pt x="14446" y="7990"/>
                  </a:lnTo>
                  <a:lnTo>
                    <a:pt x="15784" y="8384"/>
                  </a:lnTo>
                  <a:lnTo>
                    <a:pt x="17121" y="8762"/>
                  </a:lnTo>
                  <a:lnTo>
                    <a:pt x="18539" y="9133"/>
                  </a:lnTo>
                  <a:lnTo>
                    <a:pt x="19957" y="9488"/>
                  </a:lnTo>
                  <a:lnTo>
                    <a:pt x="21401" y="9828"/>
                  </a:lnTo>
                  <a:lnTo>
                    <a:pt x="22899" y="10160"/>
                  </a:lnTo>
                  <a:lnTo>
                    <a:pt x="24397" y="10476"/>
                  </a:lnTo>
                  <a:lnTo>
                    <a:pt x="25949" y="10777"/>
                  </a:lnTo>
                  <a:lnTo>
                    <a:pt x="27500" y="11071"/>
                  </a:lnTo>
                  <a:lnTo>
                    <a:pt x="29052" y="11341"/>
                  </a:lnTo>
                  <a:lnTo>
                    <a:pt x="30657" y="11596"/>
                  </a:lnTo>
                  <a:lnTo>
                    <a:pt x="32262" y="11835"/>
                  </a:lnTo>
                  <a:lnTo>
                    <a:pt x="33867" y="12059"/>
                  </a:lnTo>
                  <a:lnTo>
                    <a:pt x="35499" y="12260"/>
                  </a:lnTo>
                  <a:lnTo>
                    <a:pt x="36301" y="12352"/>
                  </a:lnTo>
                  <a:lnTo>
                    <a:pt x="37130" y="12445"/>
                  </a:lnTo>
                  <a:lnTo>
                    <a:pt x="37933" y="12530"/>
                  </a:lnTo>
                  <a:lnTo>
                    <a:pt x="38762" y="12607"/>
                  </a:lnTo>
                  <a:lnTo>
                    <a:pt x="39592" y="12684"/>
                  </a:lnTo>
                  <a:lnTo>
                    <a:pt x="40394" y="12754"/>
                  </a:lnTo>
                  <a:lnTo>
                    <a:pt x="40902" y="12784"/>
                  </a:lnTo>
                  <a:lnTo>
                    <a:pt x="41411" y="12808"/>
                  </a:lnTo>
                  <a:lnTo>
                    <a:pt x="41892" y="12808"/>
                  </a:lnTo>
                  <a:lnTo>
                    <a:pt x="42347" y="12800"/>
                  </a:lnTo>
                  <a:lnTo>
                    <a:pt x="42802" y="12777"/>
                  </a:lnTo>
                  <a:lnTo>
                    <a:pt x="43230" y="12738"/>
                  </a:lnTo>
                  <a:lnTo>
                    <a:pt x="43658" y="12692"/>
                  </a:lnTo>
                  <a:lnTo>
                    <a:pt x="44059" y="12630"/>
                  </a:lnTo>
                  <a:lnTo>
                    <a:pt x="44433" y="12568"/>
                  </a:lnTo>
                  <a:lnTo>
                    <a:pt x="44781" y="12491"/>
                  </a:lnTo>
                  <a:lnTo>
                    <a:pt x="45102" y="12398"/>
                  </a:lnTo>
                  <a:lnTo>
                    <a:pt x="45423" y="12306"/>
                  </a:lnTo>
                  <a:lnTo>
                    <a:pt x="45691" y="12205"/>
                  </a:lnTo>
                  <a:lnTo>
                    <a:pt x="45931" y="12105"/>
                  </a:lnTo>
                  <a:lnTo>
                    <a:pt x="46172" y="11989"/>
                  </a:lnTo>
                  <a:lnTo>
                    <a:pt x="46359" y="11874"/>
                  </a:lnTo>
                  <a:lnTo>
                    <a:pt x="46520" y="11758"/>
                  </a:lnTo>
                  <a:lnTo>
                    <a:pt x="46654" y="11634"/>
                  </a:lnTo>
                  <a:lnTo>
                    <a:pt x="46734" y="11511"/>
                  </a:lnTo>
                  <a:lnTo>
                    <a:pt x="46814" y="11379"/>
                  </a:lnTo>
                  <a:lnTo>
                    <a:pt x="46814" y="11256"/>
                  </a:lnTo>
                  <a:lnTo>
                    <a:pt x="46814" y="11132"/>
                  </a:lnTo>
                  <a:lnTo>
                    <a:pt x="46761" y="11009"/>
                  </a:lnTo>
                  <a:lnTo>
                    <a:pt x="46654" y="10885"/>
                  </a:lnTo>
                  <a:lnTo>
                    <a:pt x="46520" y="10762"/>
                  </a:lnTo>
                  <a:lnTo>
                    <a:pt x="46359" y="10646"/>
                  </a:lnTo>
                  <a:lnTo>
                    <a:pt x="46145" y="10530"/>
                  </a:lnTo>
                  <a:lnTo>
                    <a:pt x="45878" y="10430"/>
                  </a:lnTo>
                  <a:lnTo>
                    <a:pt x="45557" y="10322"/>
                  </a:lnTo>
                  <a:lnTo>
                    <a:pt x="45182" y="10229"/>
                  </a:lnTo>
                  <a:lnTo>
                    <a:pt x="44781" y="10144"/>
                  </a:lnTo>
                  <a:lnTo>
                    <a:pt x="44326" y="10067"/>
                  </a:lnTo>
                  <a:lnTo>
                    <a:pt x="41491" y="9635"/>
                  </a:lnTo>
                  <a:lnTo>
                    <a:pt x="38682" y="9210"/>
                  </a:lnTo>
                  <a:lnTo>
                    <a:pt x="35900" y="8786"/>
                  </a:lnTo>
                  <a:lnTo>
                    <a:pt x="34536" y="8569"/>
                  </a:lnTo>
                  <a:lnTo>
                    <a:pt x="33171" y="8346"/>
                  </a:lnTo>
                  <a:lnTo>
                    <a:pt x="31807" y="8114"/>
                  </a:lnTo>
                  <a:lnTo>
                    <a:pt x="30470" y="7882"/>
                  </a:lnTo>
                  <a:lnTo>
                    <a:pt x="29159" y="7635"/>
                  </a:lnTo>
                  <a:lnTo>
                    <a:pt x="27848" y="7381"/>
                  </a:lnTo>
                  <a:lnTo>
                    <a:pt x="26564" y="7118"/>
                  </a:lnTo>
                  <a:lnTo>
                    <a:pt x="25280" y="6840"/>
                  </a:lnTo>
                  <a:lnTo>
                    <a:pt x="24049" y="6555"/>
                  </a:lnTo>
                  <a:lnTo>
                    <a:pt x="22819" y="6253"/>
                  </a:lnTo>
                  <a:lnTo>
                    <a:pt x="21615" y="5929"/>
                  </a:lnTo>
                  <a:lnTo>
                    <a:pt x="20465" y="5605"/>
                  </a:lnTo>
                  <a:lnTo>
                    <a:pt x="19341" y="5273"/>
                  </a:lnTo>
                  <a:lnTo>
                    <a:pt x="18271" y="4933"/>
                  </a:lnTo>
                  <a:lnTo>
                    <a:pt x="17228" y="4594"/>
                  </a:lnTo>
                  <a:lnTo>
                    <a:pt x="16238" y="4239"/>
                  </a:lnTo>
                  <a:lnTo>
                    <a:pt x="15248" y="3883"/>
                  </a:lnTo>
                  <a:lnTo>
                    <a:pt x="14312" y="3528"/>
                  </a:lnTo>
                  <a:lnTo>
                    <a:pt x="13376" y="3158"/>
                  </a:lnTo>
                  <a:lnTo>
                    <a:pt x="12440" y="2787"/>
                  </a:lnTo>
                  <a:lnTo>
                    <a:pt x="11557" y="2417"/>
                  </a:lnTo>
                  <a:lnTo>
                    <a:pt x="10647" y="2038"/>
                  </a:lnTo>
                  <a:lnTo>
                    <a:pt x="8882" y="1274"/>
                  </a:lnTo>
                  <a:lnTo>
                    <a:pt x="7116" y="494"/>
                  </a:lnTo>
                  <a:lnTo>
                    <a:pt x="6902" y="409"/>
                  </a:lnTo>
                  <a:lnTo>
                    <a:pt x="6662" y="325"/>
                  </a:lnTo>
                  <a:lnTo>
                    <a:pt x="6394" y="255"/>
                  </a:lnTo>
                  <a:lnTo>
                    <a:pt x="6127" y="193"/>
                  </a:lnTo>
                  <a:lnTo>
                    <a:pt x="5832" y="147"/>
                  </a:lnTo>
                  <a:lnTo>
                    <a:pt x="5538" y="101"/>
                  </a:lnTo>
                  <a:lnTo>
                    <a:pt x="5217" y="62"/>
                  </a:lnTo>
                  <a:lnTo>
                    <a:pt x="4896" y="39"/>
                  </a:lnTo>
                  <a:lnTo>
                    <a:pt x="4575" y="16"/>
                  </a:lnTo>
                  <a:lnTo>
                    <a:pt x="425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358" name="Google Shape;358;p18"/>
            <p:cNvSpPr/>
            <p:nvPr/>
          </p:nvSpPr>
          <p:spPr>
            <a:xfrm rot="10800000">
              <a:off x="4461127" y="447397"/>
              <a:ext cx="103491" cy="34668"/>
            </a:xfrm>
            <a:custGeom>
              <a:rect b="b" l="l" r="r" t="t"/>
              <a:pathLst>
                <a:path extrusionOk="0" h="4316" w="39538">
                  <a:moveTo>
                    <a:pt x="3505" y="0"/>
                  </a:moveTo>
                  <a:lnTo>
                    <a:pt x="3104" y="8"/>
                  </a:lnTo>
                  <a:lnTo>
                    <a:pt x="2729" y="23"/>
                  </a:lnTo>
                  <a:lnTo>
                    <a:pt x="2381" y="54"/>
                  </a:lnTo>
                  <a:lnTo>
                    <a:pt x="2034" y="93"/>
                  </a:lnTo>
                  <a:lnTo>
                    <a:pt x="1739" y="139"/>
                  </a:lnTo>
                  <a:lnTo>
                    <a:pt x="1445" y="193"/>
                  </a:lnTo>
                  <a:lnTo>
                    <a:pt x="1204" y="255"/>
                  </a:lnTo>
                  <a:lnTo>
                    <a:pt x="963" y="332"/>
                  </a:lnTo>
                  <a:lnTo>
                    <a:pt x="749" y="409"/>
                  </a:lnTo>
                  <a:lnTo>
                    <a:pt x="562" y="494"/>
                  </a:lnTo>
                  <a:lnTo>
                    <a:pt x="402" y="579"/>
                  </a:lnTo>
                  <a:lnTo>
                    <a:pt x="268" y="679"/>
                  </a:lnTo>
                  <a:lnTo>
                    <a:pt x="161" y="772"/>
                  </a:lnTo>
                  <a:lnTo>
                    <a:pt x="81" y="872"/>
                  </a:lnTo>
                  <a:lnTo>
                    <a:pt x="27" y="973"/>
                  </a:lnTo>
                  <a:lnTo>
                    <a:pt x="0" y="1081"/>
                  </a:lnTo>
                  <a:lnTo>
                    <a:pt x="0" y="1181"/>
                  </a:lnTo>
                  <a:lnTo>
                    <a:pt x="27" y="1289"/>
                  </a:lnTo>
                  <a:lnTo>
                    <a:pt x="81" y="1397"/>
                  </a:lnTo>
                  <a:lnTo>
                    <a:pt x="161" y="1498"/>
                  </a:lnTo>
                  <a:lnTo>
                    <a:pt x="268" y="1598"/>
                  </a:lnTo>
                  <a:lnTo>
                    <a:pt x="402" y="1691"/>
                  </a:lnTo>
                  <a:lnTo>
                    <a:pt x="562" y="1783"/>
                  </a:lnTo>
                  <a:lnTo>
                    <a:pt x="749" y="1876"/>
                  </a:lnTo>
                  <a:lnTo>
                    <a:pt x="963" y="1961"/>
                  </a:lnTo>
                  <a:lnTo>
                    <a:pt x="1204" y="2038"/>
                  </a:lnTo>
                  <a:lnTo>
                    <a:pt x="1472" y="2108"/>
                  </a:lnTo>
                  <a:lnTo>
                    <a:pt x="1766" y="2177"/>
                  </a:lnTo>
                  <a:lnTo>
                    <a:pt x="2114" y="2231"/>
                  </a:lnTo>
                  <a:lnTo>
                    <a:pt x="2462" y="2277"/>
                  </a:lnTo>
                  <a:lnTo>
                    <a:pt x="2863" y="2316"/>
                  </a:lnTo>
                  <a:lnTo>
                    <a:pt x="6742" y="2625"/>
                  </a:lnTo>
                  <a:lnTo>
                    <a:pt x="10701" y="2926"/>
                  </a:lnTo>
                  <a:lnTo>
                    <a:pt x="14687" y="3219"/>
                  </a:lnTo>
                  <a:lnTo>
                    <a:pt x="16720" y="3358"/>
                  </a:lnTo>
                  <a:lnTo>
                    <a:pt x="18726" y="3490"/>
                  </a:lnTo>
                  <a:lnTo>
                    <a:pt x="20732" y="3621"/>
                  </a:lnTo>
                  <a:lnTo>
                    <a:pt x="22765" y="3744"/>
                  </a:lnTo>
                  <a:lnTo>
                    <a:pt x="24798" y="3860"/>
                  </a:lnTo>
                  <a:lnTo>
                    <a:pt x="26805" y="3968"/>
                  </a:lnTo>
                  <a:lnTo>
                    <a:pt x="28838" y="4061"/>
                  </a:lnTo>
                  <a:lnTo>
                    <a:pt x="30844" y="4153"/>
                  </a:lnTo>
                  <a:lnTo>
                    <a:pt x="32850" y="4238"/>
                  </a:lnTo>
                  <a:lnTo>
                    <a:pt x="34830" y="4308"/>
                  </a:lnTo>
                  <a:lnTo>
                    <a:pt x="35338" y="4316"/>
                  </a:lnTo>
                  <a:lnTo>
                    <a:pt x="35820" y="4308"/>
                  </a:lnTo>
                  <a:lnTo>
                    <a:pt x="36274" y="4285"/>
                  </a:lnTo>
                  <a:lnTo>
                    <a:pt x="36702" y="4254"/>
                  </a:lnTo>
                  <a:lnTo>
                    <a:pt x="37104" y="4207"/>
                  </a:lnTo>
                  <a:lnTo>
                    <a:pt x="37478" y="4153"/>
                  </a:lnTo>
                  <a:lnTo>
                    <a:pt x="37799" y="4084"/>
                  </a:lnTo>
                  <a:lnTo>
                    <a:pt x="38120" y="4007"/>
                  </a:lnTo>
                  <a:lnTo>
                    <a:pt x="38388" y="3922"/>
                  </a:lnTo>
                  <a:lnTo>
                    <a:pt x="38628" y="3829"/>
                  </a:lnTo>
                  <a:lnTo>
                    <a:pt x="38869" y="3729"/>
                  </a:lnTo>
                  <a:lnTo>
                    <a:pt x="39056" y="3621"/>
                  </a:lnTo>
                  <a:lnTo>
                    <a:pt x="39217" y="3505"/>
                  </a:lnTo>
                  <a:lnTo>
                    <a:pt x="39351" y="3389"/>
                  </a:lnTo>
                  <a:lnTo>
                    <a:pt x="39431" y="3273"/>
                  </a:lnTo>
                  <a:lnTo>
                    <a:pt x="39511" y="3150"/>
                  </a:lnTo>
                  <a:lnTo>
                    <a:pt x="39538" y="3026"/>
                  </a:lnTo>
                  <a:lnTo>
                    <a:pt x="39538" y="2895"/>
                  </a:lnTo>
                  <a:lnTo>
                    <a:pt x="39511" y="2772"/>
                  </a:lnTo>
                  <a:lnTo>
                    <a:pt x="39458" y="2648"/>
                  </a:lnTo>
                  <a:lnTo>
                    <a:pt x="39351" y="2525"/>
                  </a:lnTo>
                  <a:lnTo>
                    <a:pt x="39244" y="2401"/>
                  </a:lnTo>
                  <a:lnTo>
                    <a:pt x="39083" y="2285"/>
                  </a:lnTo>
                  <a:lnTo>
                    <a:pt x="38896" y="2177"/>
                  </a:lnTo>
                  <a:lnTo>
                    <a:pt x="38655" y="2069"/>
                  </a:lnTo>
                  <a:lnTo>
                    <a:pt x="38414" y="1969"/>
                  </a:lnTo>
                  <a:lnTo>
                    <a:pt x="38120" y="1876"/>
                  </a:lnTo>
                  <a:lnTo>
                    <a:pt x="37799" y="1791"/>
                  </a:lnTo>
                  <a:lnTo>
                    <a:pt x="37425" y="1714"/>
                  </a:lnTo>
                  <a:lnTo>
                    <a:pt x="37023" y="1644"/>
                  </a:lnTo>
                  <a:lnTo>
                    <a:pt x="36595" y="1590"/>
                  </a:lnTo>
                  <a:lnTo>
                    <a:pt x="36141" y="1544"/>
                  </a:lnTo>
                  <a:lnTo>
                    <a:pt x="34214" y="1397"/>
                  </a:lnTo>
                  <a:lnTo>
                    <a:pt x="32235" y="1258"/>
                  </a:lnTo>
                  <a:lnTo>
                    <a:pt x="30255" y="1127"/>
                  </a:lnTo>
                  <a:lnTo>
                    <a:pt x="28276" y="1011"/>
                  </a:lnTo>
                  <a:lnTo>
                    <a:pt x="26243" y="896"/>
                  </a:lnTo>
                  <a:lnTo>
                    <a:pt x="24237" y="788"/>
                  </a:lnTo>
                  <a:lnTo>
                    <a:pt x="22203" y="687"/>
                  </a:lnTo>
                  <a:lnTo>
                    <a:pt x="20144" y="595"/>
                  </a:lnTo>
                  <a:lnTo>
                    <a:pt x="18111" y="510"/>
                  </a:lnTo>
                  <a:lnTo>
                    <a:pt x="16051" y="425"/>
                  </a:lnTo>
                  <a:lnTo>
                    <a:pt x="11985" y="278"/>
                  </a:lnTo>
                  <a:lnTo>
                    <a:pt x="7919" y="139"/>
                  </a:lnTo>
                  <a:lnTo>
                    <a:pt x="3933" y="8"/>
                  </a:lnTo>
                  <a:lnTo>
                    <a:pt x="350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359" name="Google Shape;359;p18"/>
            <p:cNvSpPr/>
            <p:nvPr/>
          </p:nvSpPr>
          <p:spPr>
            <a:xfrm rot="10800000">
              <a:off x="4282720" y="389418"/>
              <a:ext cx="96698" cy="46388"/>
            </a:xfrm>
            <a:custGeom>
              <a:rect b="b" l="l" r="r" t="t"/>
              <a:pathLst>
                <a:path extrusionOk="0" h="5775" w="36943">
                  <a:moveTo>
                    <a:pt x="6955" y="0"/>
                  </a:moveTo>
                  <a:lnTo>
                    <a:pt x="5858" y="8"/>
                  </a:lnTo>
                  <a:lnTo>
                    <a:pt x="4762" y="31"/>
                  </a:lnTo>
                  <a:lnTo>
                    <a:pt x="3665" y="62"/>
                  </a:lnTo>
                  <a:lnTo>
                    <a:pt x="2595" y="101"/>
                  </a:lnTo>
                  <a:lnTo>
                    <a:pt x="2274" y="116"/>
                  </a:lnTo>
                  <a:lnTo>
                    <a:pt x="1980" y="147"/>
                  </a:lnTo>
                  <a:lnTo>
                    <a:pt x="1685" y="178"/>
                  </a:lnTo>
                  <a:lnTo>
                    <a:pt x="1445" y="224"/>
                  </a:lnTo>
                  <a:lnTo>
                    <a:pt x="1204" y="270"/>
                  </a:lnTo>
                  <a:lnTo>
                    <a:pt x="990" y="324"/>
                  </a:lnTo>
                  <a:lnTo>
                    <a:pt x="803" y="386"/>
                  </a:lnTo>
                  <a:lnTo>
                    <a:pt x="615" y="456"/>
                  </a:lnTo>
                  <a:lnTo>
                    <a:pt x="482" y="525"/>
                  </a:lnTo>
                  <a:lnTo>
                    <a:pt x="348" y="602"/>
                  </a:lnTo>
                  <a:lnTo>
                    <a:pt x="241" y="680"/>
                  </a:lnTo>
                  <a:lnTo>
                    <a:pt x="134" y="757"/>
                  </a:lnTo>
                  <a:lnTo>
                    <a:pt x="80" y="842"/>
                  </a:lnTo>
                  <a:lnTo>
                    <a:pt x="27" y="927"/>
                  </a:lnTo>
                  <a:lnTo>
                    <a:pt x="0" y="1011"/>
                  </a:lnTo>
                  <a:lnTo>
                    <a:pt x="0" y="1104"/>
                  </a:lnTo>
                  <a:lnTo>
                    <a:pt x="0" y="1189"/>
                  </a:lnTo>
                  <a:lnTo>
                    <a:pt x="27" y="1274"/>
                  </a:lnTo>
                  <a:lnTo>
                    <a:pt x="80" y="1359"/>
                  </a:lnTo>
                  <a:lnTo>
                    <a:pt x="161" y="1444"/>
                  </a:lnTo>
                  <a:lnTo>
                    <a:pt x="268" y="1521"/>
                  </a:lnTo>
                  <a:lnTo>
                    <a:pt x="375" y="1606"/>
                  </a:lnTo>
                  <a:lnTo>
                    <a:pt x="508" y="1675"/>
                  </a:lnTo>
                  <a:lnTo>
                    <a:pt x="642" y="1753"/>
                  </a:lnTo>
                  <a:lnTo>
                    <a:pt x="829" y="1814"/>
                  </a:lnTo>
                  <a:lnTo>
                    <a:pt x="1017" y="1884"/>
                  </a:lnTo>
                  <a:lnTo>
                    <a:pt x="1231" y="1938"/>
                  </a:lnTo>
                  <a:lnTo>
                    <a:pt x="1471" y="1992"/>
                  </a:lnTo>
                  <a:lnTo>
                    <a:pt x="1712" y="2031"/>
                  </a:lnTo>
                  <a:lnTo>
                    <a:pt x="1980" y="2069"/>
                  </a:lnTo>
                  <a:lnTo>
                    <a:pt x="2274" y="2100"/>
                  </a:lnTo>
                  <a:lnTo>
                    <a:pt x="2595" y="2123"/>
                  </a:lnTo>
                  <a:lnTo>
                    <a:pt x="4494" y="2224"/>
                  </a:lnTo>
                  <a:lnTo>
                    <a:pt x="6313" y="2332"/>
                  </a:lnTo>
                  <a:lnTo>
                    <a:pt x="8106" y="2455"/>
                  </a:lnTo>
                  <a:lnTo>
                    <a:pt x="9818" y="2586"/>
                  </a:lnTo>
                  <a:lnTo>
                    <a:pt x="11476" y="2725"/>
                  </a:lnTo>
                  <a:lnTo>
                    <a:pt x="13108" y="2880"/>
                  </a:lnTo>
                  <a:lnTo>
                    <a:pt x="14713" y="3050"/>
                  </a:lnTo>
                  <a:lnTo>
                    <a:pt x="16264" y="3235"/>
                  </a:lnTo>
                  <a:lnTo>
                    <a:pt x="17816" y="3436"/>
                  </a:lnTo>
                  <a:lnTo>
                    <a:pt x="18565" y="3536"/>
                  </a:lnTo>
                  <a:lnTo>
                    <a:pt x="19341" y="3652"/>
                  </a:lnTo>
                  <a:lnTo>
                    <a:pt x="20090" y="3767"/>
                  </a:lnTo>
                  <a:lnTo>
                    <a:pt x="20839" y="3891"/>
                  </a:lnTo>
                  <a:lnTo>
                    <a:pt x="21588" y="4015"/>
                  </a:lnTo>
                  <a:lnTo>
                    <a:pt x="22337" y="4146"/>
                  </a:lnTo>
                  <a:lnTo>
                    <a:pt x="23059" y="4285"/>
                  </a:lnTo>
                  <a:lnTo>
                    <a:pt x="23808" y="4424"/>
                  </a:lnTo>
                  <a:lnTo>
                    <a:pt x="24557" y="4570"/>
                  </a:lnTo>
                  <a:lnTo>
                    <a:pt x="25306" y="4725"/>
                  </a:lnTo>
                  <a:lnTo>
                    <a:pt x="26804" y="5049"/>
                  </a:lnTo>
                  <a:lnTo>
                    <a:pt x="28329" y="5404"/>
                  </a:lnTo>
                  <a:lnTo>
                    <a:pt x="28784" y="5504"/>
                  </a:lnTo>
                  <a:lnTo>
                    <a:pt x="29265" y="5589"/>
                  </a:lnTo>
                  <a:lnTo>
                    <a:pt x="29747" y="5659"/>
                  </a:lnTo>
                  <a:lnTo>
                    <a:pt x="30228" y="5705"/>
                  </a:lnTo>
                  <a:lnTo>
                    <a:pt x="30710" y="5744"/>
                  </a:lnTo>
                  <a:lnTo>
                    <a:pt x="31191" y="5767"/>
                  </a:lnTo>
                  <a:lnTo>
                    <a:pt x="31673" y="5775"/>
                  </a:lnTo>
                  <a:lnTo>
                    <a:pt x="32128" y="5767"/>
                  </a:lnTo>
                  <a:lnTo>
                    <a:pt x="32609" y="5752"/>
                  </a:lnTo>
                  <a:lnTo>
                    <a:pt x="33064" y="5721"/>
                  </a:lnTo>
                  <a:lnTo>
                    <a:pt x="33492" y="5682"/>
                  </a:lnTo>
                  <a:lnTo>
                    <a:pt x="33920" y="5628"/>
                  </a:lnTo>
                  <a:lnTo>
                    <a:pt x="34321" y="5566"/>
                  </a:lnTo>
                  <a:lnTo>
                    <a:pt x="34722" y="5497"/>
                  </a:lnTo>
                  <a:lnTo>
                    <a:pt x="35070" y="5420"/>
                  </a:lnTo>
                  <a:lnTo>
                    <a:pt x="35418" y="5327"/>
                  </a:lnTo>
                  <a:lnTo>
                    <a:pt x="35739" y="5234"/>
                  </a:lnTo>
                  <a:lnTo>
                    <a:pt x="36006" y="5134"/>
                  </a:lnTo>
                  <a:lnTo>
                    <a:pt x="36274" y="5026"/>
                  </a:lnTo>
                  <a:lnTo>
                    <a:pt x="36488" y="4910"/>
                  </a:lnTo>
                  <a:lnTo>
                    <a:pt x="36648" y="4794"/>
                  </a:lnTo>
                  <a:lnTo>
                    <a:pt x="36782" y="4671"/>
                  </a:lnTo>
                  <a:lnTo>
                    <a:pt x="36889" y="4539"/>
                  </a:lnTo>
                  <a:lnTo>
                    <a:pt x="36943" y="4416"/>
                  </a:lnTo>
                  <a:lnTo>
                    <a:pt x="36943" y="4285"/>
                  </a:lnTo>
                  <a:lnTo>
                    <a:pt x="36889" y="4146"/>
                  </a:lnTo>
                  <a:lnTo>
                    <a:pt x="36782" y="4015"/>
                  </a:lnTo>
                  <a:lnTo>
                    <a:pt x="36622" y="3883"/>
                  </a:lnTo>
                  <a:lnTo>
                    <a:pt x="36408" y="3744"/>
                  </a:lnTo>
                  <a:lnTo>
                    <a:pt x="36140" y="3613"/>
                  </a:lnTo>
                  <a:lnTo>
                    <a:pt x="35819" y="3482"/>
                  </a:lnTo>
                  <a:lnTo>
                    <a:pt x="35418" y="3351"/>
                  </a:lnTo>
                  <a:lnTo>
                    <a:pt x="34642" y="3134"/>
                  </a:lnTo>
                  <a:lnTo>
                    <a:pt x="33840" y="2918"/>
                  </a:lnTo>
                  <a:lnTo>
                    <a:pt x="33010" y="2702"/>
                  </a:lnTo>
                  <a:lnTo>
                    <a:pt x="32154" y="2501"/>
                  </a:lnTo>
                  <a:lnTo>
                    <a:pt x="31271" y="2308"/>
                  </a:lnTo>
                  <a:lnTo>
                    <a:pt x="30362" y="2115"/>
                  </a:lnTo>
                  <a:lnTo>
                    <a:pt x="29426" y="1938"/>
                  </a:lnTo>
                  <a:lnTo>
                    <a:pt x="28489" y="1760"/>
                  </a:lnTo>
                  <a:lnTo>
                    <a:pt x="27526" y="1590"/>
                  </a:lnTo>
                  <a:lnTo>
                    <a:pt x="26537" y="1428"/>
                  </a:lnTo>
                  <a:lnTo>
                    <a:pt x="25520" y="1282"/>
                  </a:lnTo>
                  <a:lnTo>
                    <a:pt x="24504" y="1135"/>
                  </a:lnTo>
                  <a:lnTo>
                    <a:pt x="23460" y="996"/>
                  </a:lnTo>
                  <a:lnTo>
                    <a:pt x="22417" y="873"/>
                  </a:lnTo>
                  <a:lnTo>
                    <a:pt x="21347" y="749"/>
                  </a:lnTo>
                  <a:lnTo>
                    <a:pt x="20277" y="641"/>
                  </a:lnTo>
                  <a:lnTo>
                    <a:pt x="19180" y="533"/>
                  </a:lnTo>
                  <a:lnTo>
                    <a:pt x="18110" y="440"/>
                  </a:lnTo>
                  <a:lnTo>
                    <a:pt x="16987" y="355"/>
                  </a:lnTo>
                  <a:lnTo>
                    <a:pt x="15890" y="278"/>
                  </a:lnTo>
                  <a:lnTo>
                    <a:pt x="14793" y="209"/>
                  </a:lnTo>
                  <a:lnTo>
                    <a:pt x="13670" y="147"/>
                  </a:lnTo>
                  <a:lnTo>
                    <a:pt x="12546" y="101"/>
                  </a:lnTo>
                  <a:lnTo>
                    <a:pt x="11423" y="62"/>
                  </a:lnTo>
                  <a:lnTo>
                    <a:pt x="10299" y="31"/>
                  </a:lnTo>
                  <a:lnTo>
                    <a:pt x="9202" y="8"/>
                  </a:lnTo>
                  <a:lnTo>
                    <a:pt x="807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360" name="Google Shape;360;p18"/>
            <p:cNvSpPr/>
            <p:nvPr/>
          </p:nvSpPr>
          <p:spPr>
            <a:xfrm rot="10800000">
              <a:off x="4011715" y="210766"/>
              <a:ext cx="95230" cy="71690"/>
            </a:xfrm>
            <a:custGeom>
              <a:rect b="b" l="l" r="r" t="t"/>
              <a:pathLst>
                <a:path extrusionOk="0" h="8925" w="36382">
                  <a:moveTo>
                    <a:pt x="4013" y="0"/>
                  </a:moveTo>
                  <a:lnTo>
                    <a:pt x="3666" y="8"/>
                  </a:lnTo>
                  <a:lnTo>
                    <a:pt x="3345" y="31"/>
                  </a:lnTo>
                  <a:lnTo>
                    <a:pt x="3024" y="55"/>
                  </a:lnTo>
                  <a:lnTo>
                    <a:pt x="2703" y="93"/>
                  </a:lnTo>
                  <a:lnTo>
                    <a:pt x="2382" y="139"/>
                  </a:lnTo>
                  <a:lnTo>
                    <a:pt x="2087" y="193"/>
                  </a:lnTo>
                  <a:lnTo>
                    <a:pt x="1820" y="255"/>
                  </a:lnTo>
                  <a:lnTo>
                    <a:pt x="1552" y="325"/>
                  </a:lnTo>
                  <a:lnTo>
                    <a:pt x="1312" y="402"/>
                  </a:lnTo>
                  <a:lnTo>
                    <a:pt x="1071" y="479"/>
                  </a:lnTo>
                  <a:lnTo>
                    <a:pt x="884" y="564"/>
                  </a:lnTo>
                  <a:lnTo>
                    <a:pt x="670" y="649"/>
                  </a:lnTo>
                  <a:lnTo>
                    <a:pt x="509" y="742"/>
                  </a:lnTo>
                  <a:lnTo>
                    <a:pt x="375" y="834"/>
                  </a:lnTo>
                  <a:lnTo>
                    <a:pt x="242" y="935"/>
                  </a:lnTo>
                  <a:lnTo>
                    <a:pt x="135" y="1027"/>
                  </a:lnTo>
                  <a:lnTo>
                    <a:pt x="81" y="1128"/>
                  </a:lnTo>
                  <a:lnTo>
                    <a:pt x="28" y="1228"/>
                  </a:lnTo>
                  <a:lnTo>
                    <a:pt x="1" y="1328"/>
                  </a:lnTo>
                  <a:lnTo>
                    <a:pt x="28" y="1429"/>
                  </a:lnTo>
                  <a:lnTo>
                    <a:pt x="54" y="1529"/>
                  </a:lnTo>
                  <a:lnTo>
                    <a:pt x="135" y="1629"/>
                  </a:lnTo>
                  <a:lnTo>
                    <a:pt x="242" y="1722"/>
                  </a:lnTo>
                  <a:lnTo>
                    <a:pt x="375" y="1815"/>
                  </a:lnTo>
                  <a:lnTo>
                    <a:pt x="536" y="1900"/>
                  </a:lnTo>
                  <a:lnTo>
                    <a:pt x="750" y="1985"/>
                  </a:lnTo>
                  <a:lnTo>
                    <a:pt x="991" y="2069"/>
                  </a:lnTo>
                  <a:lnTo>
                    <a:pt x="1285" y="2139"/>
                  </a:lnTo>
                  <a:lnTo>
                    <a:pt x="2970" y="2540"/>
                  </a:lnTo>
                  <a:lnTo>
                    <a:pt x="4629" y="2926"/>
                  </a:lnTo>
                  <a:lnTo>
                    <a:pt x="7999" y="3691"/>
                  </a:lnTo>
                  <a:lnTo>
                    <a:pt x="11370" y="4455"/>
                  </a:lnTo>
                  <a:lnTo>
                    <a:pt x="14714" y="5219"/>
                  </a:lnTo>
                  <a:lnTo>
                    <a:pt x="16372" y="5605"/>
                  </a:lnTo>
                  <a:lnTo>
                    <a:pt x="18031" y="5991"/>
                  </a:lnTo>
                  <a:lnTo>
                    <a:pt x="19663" y="6385"/>
                  </a:lnTo>
                  <a:lnTo>
                    <a:pt x="21294" y="6786"/>
                  </a:lnTo>
                  <a:lnTo>
                    <a:pt x="22899" y="7195"/>
                  </a:lnTo>
                  <a:lnTo>
                    <a:pt x="24504" y="7612"/>
                  </a:lnTo>
                  <a:lnTo>
                    <a:pt x="26083" y="8037"/>
                  </a:lnTo>
                  <a:lnTo>
                    <a:pt x="27634" y="8477"/>
                  </a:lnTo>
                  <a:lnTo>
                    <a:pt x="28089" y="8593"/>
                  </a:lnTo>
                  <a:lnTo>
                    <a:pt x="28544" y="8693"/>
                  </a:lnTo>
                  <a:lnTo>
                    <a:pt x="29025" y="8770"/>
                  </a:lnTo>
                  <a:lnTo>
                    <a:pt x="29507" y="8832"/>
                  </a:lnTo>
                  <a:lnTo>
                    <a:pt x="29988" y="8878"/>
                  </a:lnTo>
                  <a:lnTo>
                    <a:pt x="30470" y="8909"/>
                  </a:lnTo>
                  <a:lnTo>
                    <a:pt x="30951" y="8925"/>
                  </a:lnTo>
                  <a:lnTo>
                    <a:pt x="31406" y="8925"/>
                  </a:lnTo>
                  <a:lnTo>
                    <a:pt x="31888" y="8902"/>
                  </a:lnTo>
                  <a:lnTo>
                    <a:pt x="32342" y="8878"/>
                  </a:lnTo>
                  <a:lnTo>
                    <a:pt x="32797" y="8832"/>
                  </a:lnTo>
                  <a:lnTo>
                    <a:pt x="33225" y="8778"/>
                  </a:lnTo>
                  <a:lnTo>
                    <a:pt x="33626" y="8716"/>
                  </a:lnTo>
                  <a:lnTo>
                    <a:pt x="34028" y="8639"/>
                  </a:lnTo>
                  <a:lnTo>
                    <a:pt x="34402" y="8554"/>
                  </a:lnTo>
                  <a:lnTo>
                    <a:pt x="34750" y="8462"/>
                  </a:lnTo>
                  <a:lnTo>
                    <a:pt x="35071" y="8361"/>
                  </a:lnTo>
                  <a:lnTo>
                    <a:pt x="35365" y="8253"/>
                  </a:lnTo>
                  <a:lnTo>
                    <a:pt x="35633" y="8137"/>
                  </a:lnTo>
                  <a:lnTo>
                    <a:pt x="35873" y="8014"/>
                  </a:lnTo>
                  <a:lnTo>
                    <a:pt x="36061" y="7890"/>
                  </a:lnTo>
                  <a:lnTo>
                    <a:pt x="36194" y="7759"/>
                  </a:lnTo>
                  <a:lnTo>
                    <a:pt x="36301" y="7620"/>
                  </a:lnTo>
                  <a:lnTo>
                    <a:pt x="36382" y="7481"/>
                  </a:lnTo>
                  <a:lnTo>
                    <a:pt x="36382" y="7342"/>
                  </a:lnTo>
                  <a:lnTo>
                    <a:pt x="36355" y="7203"/>
                  </a:lnTo>
                  <a:lnTo>
                    <a:pt x="36275" y="7056"/>
                  </a:lnTo>
                  <a:lnTo>
                    <a:pt x="36114" y="6918"/>
                  </a:lnTo>
                  <a:lnTo>
                    <a:pt x="35927" y="6779"/>
                  </a:lnTo>
                  <a:lnTo>
                    <a:pt x="35659" y="6640"/>
                  </a:lnTo>
                  <a:lnTo>
                    <a:pt x="35338" y="6501"/>
                  </a:lnTo>
                  <a:lnTo>
                    <a:pt x="34964" y="6362"/>
                  </a:lnTo>
                  <a:lnTo>
                    <a:pt x="33439" y="5891"/>
                  </a:lnTo>
                  <a:lnTo>
                    <a:pt x="31861" y="5420"/>
                  </a:lnTo>
                  <a:lnTo>
                    <a:pt x="30229" y="4957"/>
                  </a:lnTo>
                  <a:lnTo>
                    <a:pt x="28544" y="4493"/>
                  </a:lnTo>
                  <a:lnTo>
                    <a:pt x="26805" y="4038"/>
                  </a:lnTo>
                  <a:lnTo>
                    <a:pt x="25039" y="3598"/>
                  </a:lnTo>
                  <a:lnTo>
                    <a:pt x="23247" y="3166"/>
                  </a:lnTo>
                  <a:lnTo>
                    <a:pt x="21401" y="2741"/>
                  </a:lnTo>
                  <a:lnTo>
                    <a:pt x="20438" y="2540"/>
                  </a:lnTo>
                  <a:lnTo>
                    <a:pt x="19502" y="2340"/>
                  </a:lnTo>
                  <a:lnTo>
                    <a:pt x="18539" y="2139"/>
                  </a:lnTo>
                  <a:lnTo>
                    <a:pt x="17576" y="1946"/>
                  </a:lnTo>
                  <a:lnTo>
                    <a:pt x="16613" y="1761"/>
                  </a:lnTo>
                  <a:lnTo>
                    <a:pt x="15623" y="1575"/>
                  </a:lnTo>
                  <a:lnTo>
                    <a:pt x="14633" y="1398"/>
                  </a:lnTo>
                  <a:lnTo>
                    <a:pt x="13644" y="1228"/>
                  </a:lnTo>
                  <a:lnTo>
                    <a:pt x="12654" y="1058"/>
                  </a:lnTo>
                  <a:lnTo>
                    <a:pt x="11637" y="904"/>
                  </a:lnTo>
                  <a:lnTo>
                    <a:pt x="10621" y="749"/>
                  </a:lnTo>
                  <a:lnTo>
                    <a:pt x="9604" y="595"/>
                  </a:lnTo>
                  <a:lnTo>
                    <a:pt x="8588" y="456"/>
                  </a:lnTo>
                  <a:lnTo>
                    <a:pt x="7545" y="317"/>
                  </a:lnTo>
                  <a:lnTo>
                    <a:pt x="6501" y="193"/>
                  </a:lnTo>
                  <a:lnTo>
                    <a:pt x="5458" y="70"/>
                  </a:lnTo>
                  <a:lnTo>
                    <a:pt x="5110" y="31"/>
                  </a:lnTo>
                  <a:lnTo>
                    <a:pt x="4736" y="8"/>
                  </a:lnTo>
                  <a:lnTo>
                    <a:pt x="438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361" name="Google Shape;361;p18"/>
            <p:cNvSpPr/>
            <p:nvPr/>
          </p:nvSpPr>
          <p:spPr>
            <a:xfrm rot="10800000">
              <a:off x="3863003" y="76204"/>
              <a:ext cx="81156" cy="80863"/>
            </a:xfrm>
            <a:custGeom>
              <a:rect b="b" l="l" r="r" t="t"/>
              <a:pathLst>
                <a:path extrusionOk="0" h="10067" w="31005">
                  <a:moveTo>
                    <a:pt x="3906" y="0"/>
                  </a:moveTo>
                  <a:lnTo>
                    <a:pt x="3558" y="16"/>
                  </a:lnTo>
                  <a:lnTo>
                    <a:pt x="3210" y="31"/>
                  </a:lnTo>
                  <a:lnTo>
                    <a:pt x="2889" y="62"/>
                  </a:lnTo>
                  <a:lnTo>
                    <a:pt x="2542" y="100"/>
                  </a:lnTo>
                  <a:lnTo>
                    <a:pt x="2247" y="147"/>
                  </a:lnTo>
                  <a:lnTo>
                    <a:pt x="1953" y="201"/>
                  </a:lnTo>
                  <a:lnTo>
                    <a:pt x="1659" y="263"/>
                  </a:lnTo>
                  <a:lnTo>
                    <a:pt x="1418" y="332"/>
                  </a:lnTo>
                  <a:lnTo>
                    <a:pt x="1151" y="402"/>
                  </a:lnTo>
                  <a:lnTo>
                    <a:pt x="937" y="486"/>
                  </a:lnTo>
                  <a:lnTo>
                    <a:pt x="723" y="571"/>
                  </a:lnTo>
                  <a:lnTo>
                    <a:pt x="535" y="656"/>
                  </a:lnTo>
                  <a:lnTo>
                    <a:pt x="402" y="757"/>
                  </a:lnTo>
                  <a:lnTo>
                    <a:pt x="268" y="849"/>
                  </a:lnTo>
                  <a:lnTo>
                    <a:pt x="161" y="950"/>
                  </a:lnTo>
                  <a:lnTo>
                    <a:pt x="81" y="1050"/>
                  </a:lnTo>
                  <a:lnTo>
                    <a:pt x="27" y="1150"/>
                  </a:lnTo>
                  <a:lnTo>
                    <a:pt x="0" y="1258"/>
                  </a:lnTo>
                  <a:lnTo>
                    <a:pt x="27" y="1359"/>
                  </a:lnTo>
                  <a:lnTo>
                    <a:pt x="54" y="1467"/>
                  </a:lnTo>
                  <a:lnTo>
                    <a:pt x="134" y="1567"/>
                  </a:lnTo>
                  <a:lnTo>
                    <a:pt x="268" y="1668"/>
                  </a:lnTo>
                  <a:lnTo>
                    <a:pt x="428" y="1768"/>
                  </a:lnTo>
                  <a:lnTo>
                    <a:pt x="616" y="1861"/>
                  </a:lnTo>
                  <a:lnTo>
                    <a:pt x="856" y="1961"/>
                  </a:lnTo>
                  <a:lnTo>
                    <a:pt x="1124" y="2046"/>
                  </a:lnTo>
                  <a:lnTo>
                    <a:pt x="3986" y="2880"/>
                  </a:lnTo>
                  <a:lnTo>
                    <a:pt x="5404" y="3304"/>
                  </a:lnTo>
                  <a:lnTo>
                    <a:pt x="6795" y="3729"/>
                  </a:lnTo>
                  <a:lnTo>
                    <a:pt x="8186" y="4161"/>
                  </a:lnTo>
                  <a:lnTo>
                    <a:pt x="9550" y="4593"/>
                  </a:lnTo>
                  <a:lnTo>
                    <a:pt x="10888" y="5041"/>
                  </a:lnTo>
                  <a:lnTo>
                    <a:pt x="12199" y="5489"/>
                  </a:lnTo>
                  <a:lnTo>
                    <a:pt x="12841" y="5728"/>
                  </a:lnTo>
                  <a:lnTo>
                    <a:pt x="13483" y="5968"/>
                  </a:lnTo>
                  <a:lnTo>
                    <a:pt x="14098" y="6207"/>
                  </a:lnTo>
                  <a:lnTo>
                    <a:pt x="14686" y="6454"/>
                  </a:lnTo>
                  <a:lnTo>
                    <a:pt x="15863" y="6956"/>
                  </a:lnTo>
                  <a:lnTo>
                    <a:pt x="17014" y="7458"/>
                  </a:lnTo>
                  <a:lnTo>
                    <a:pt x="19261" y="8469"/>
                  </a:lnTo>
                  <a:lnTo>
                    <a:pt x="20411" y="8971"/>
                  </a:lnTo>
                  <a:lnTo>
                    <a:pt x="21615" y="9465"/>
                  </a:lnTo>
                  <a:lnTo>
                    <a:pt x="21909" y="9573"/>
                  </a:lnTo>
                  <a:lnTo>
                    <a:pt x="22230" y="9665"/>
                  </a:lnTo>
                  <a:lnTo>
                    <a:pt x="22578" y="9750"/>
                  </a:lnTo>
                  <a:lnTo>
                    <a:pt x="22952" y="9820"/>
                  </a:lnTo>
                  <a:lnTo>
                    <a:pt x="23354" y="9889"/>
                  </a:lnTo>
                  <a:lnTo>
                    <a:pt x="23755" y="9943"/>
                  </a:lnTo>
                  <a:lnTo>
                    <a:pt x="24156" y="9982"/>
                  </a:lnTo>
                  <a:lnTo>
                    <a:pt x="24611" y="10021"/>
                  </a:lnTo>
                  <a:lnTo>
                    <a:pt x="25039" y="10044"/>
                  </a:lnTo>
                  <a:lnTo>
                    <a:pt x="25494" y="10059"/>
                  </a:lnTo>
                  <a:lnTo>
                    <a:pt x="25922" y="10067"/>
                  </a:lnTo>
                  <a:lnTo>
                    <a:pt x="26376" y="10059"/>
                  </a:lnTo>
                  <a:lnTo>
                    <a:pt x="26831" y="10051"/>
                  </a:lnTo>
                  <a:lnTo>
                    <a:pt x="27259" y="10028"/>
                  </a:lnTo>
                  <a:lnTo>
                    <a:pt x="27687" y="9997"/>
                  </a:lnTo>
                  <a:lnTo>
                    <a:pt x="28088" y="9959"/>
                  </a:lnTo>
                  <a:lnTo>
                    <a:pt x="28490" y="9912"/>
                  </a:lnTo>
                  <a:lnTo>
                    <a:pt x="28864" y="9866"/>
                  </a:lnTo>
                  <a:lnTo>
                    <a:pt x="29239" y="9804"/>
                  </a:lnTo>
                  <a:lnTo>
                    <a:pt x="29560" y="9735"/>
                  </a:lnTo>
                  <a:lnTo>
                    <a:pt x="29881" y="9658"/>
                  </a:lnTo>
                  <a:lnTo>
                    <a:pt x="30148" y="9573"/>
                  </a:lnTo>
                  <a:lnTo>
                    <a:pt x="30389" y="9480"/>
                  </a:lnTo>
                  <a:lnTo>
                    <a:pt x="30603" y="9380"/>
                  </a:lnTo>
                  <a:lnTo>
                    <a:pt x="30764" y="9279"/>
                  </a:lnTo>
                  <a:lnTo>
                    <a:pt x="30897" y="9164"/>
                  </a:lnTo>
                  <a:lnTo>
                    <a:pt x="30978" y="9048"/>
                  </a:lnTo>
                  <a:lnTo>
                    <a:pt x="31004" y="8924"/>
                  </a:lnTo>
                  <a:lnTo>
                    <a:pt x="31004" y="8793"/>
                  </a:lnTo>
                  <a:lnTo>
                    <a:pt x="30924" y="8662"/>
                  </a:lnTo>
                  <a:lnTo>
                    <a:pt x="30790" y="8515"/>
                  </a:lnTo>
                  <a:lnTo>
                    <a:pt x="30603" y="8369"/>
                  </a:lnTo>
                  <a:lnTo>
                    <a:pt x="30148" y="8067"/>
                  </a:lnTo>
                  <a:lnTo>
                    <a:pt x="29667" y="7759"/>
                  </a:lnTo>
                  <a:lnTo>
                    <a:pt x="29132" y="7458"/>
                  </a:lnTo>
                  <a:lnTo>
                    <a:pt x="28597" y="7164"/>
                  </a:lnTo>
                  <a:lnTo>
                    <a:pt x="28035" y="6863"/>
                  </a:lnTo>
                  <a:lnTo>
                    <a:pt x="27446" y="6570"/>
                  </a:lnTo>
                  <a:lnTo>
                    <a:pt x="26831" y="6276"/>
                  </a:lnTo>
                  <a:lnTo>
                    <a:pt x="26189" y="5991"/>
                  </a:lnTo>
                  <a:lnTo>
                    <a:pt x="25520" y="5705"/>
                  </a:lnTo>
                  <a:lnTo>
                    <a:pt x="24852" y="5420"/>
                  </a:lnTo>
                  <a:lnTo>
                    <a:pt x="24156" y="5142"/>
                  </a:lnTo>
                  <a:lnTo>
                    <a:pt x="23434" y="4864"/>
                  </a:lnTo>
                  <a:lnTo>
                    <a:pt x="22685" y="4586"/>
                  </a:lnTo>
                  <a:lnTo>
                    <a:pt x="21936" y="4316"/>
                  </a:lnTo>
                  <a:lnTo>
                    <a:pt x="21160" y="4053"/>
                  </a:lnTo>
                  <a:lnTo>
                    <a:pt x="20358" y="3791"/>
                  </a:lnTo>
                  <a:lnTo>
                    <a:pt x="19555" y="3528"/>
                  </a:lnTo>
                  <a:lnTo>
                    <a:pt x="18726" y="3273"/>
                  </a:lnTo>
                  <a:lnTo>
                    <a:pt x="17896" y="3019"/>
                  </a:lnTo>
                  <a:lnTo>
                    <a:pt x="17040" y="2772"/>
                  </a:lnTo>
                  <a:lnTo>
                    <a:pt x="16184" y="2532"/>
                  </a:lnTo>
                  <a:lnTo>
                    <a:pt x="15328" y="2293"/>
                  </a:lnTo>
                  <a:lnTo>
                    <a:pt x="14419" y="2061"/>
                  </a:lnTo>
                  <a:lnTo>
                    <a:pt x="13536" y="1830"/>
                  </a:lnTo>
                  <a:lnTo>
                    <a:pt x="12627" y="1606"/>
                  </a:lnTo>
                  <a:lnTo>
                    <a:pt x="11717" y="1390"/>
                  </a:lnTo>
                  <a:lnTo>
                    <a:pt x="10808" y="1181"/>
                  </a:lnTo>
                  <a:lnTo>
                    <a:pt x="9871" y="973"/>
                  </a:lnTo>
                  <a:lnTo>
                    <a:pt x="8935" y="764"/>
                  </a:lnTo>
                  <a:lnTo>
                    <a:pt x="7999" y="571"/>
                  </a:lnTo>
                  <a:lnTo>
                    <a:pt x="7036" y="378"/>
                  </a:lnTo>
                  <a:lnTo>
                    <a:pt x="6099" y="193"/>
                  </a:lnTo>
                  <a:lnTo>
                    <a:pt x="5725" y="131"/>
                  </a:lnTo>
                  <a:lnTo>
                    <a:pt x="5350" y="77"/>
                  </a:lnTo>
                  <a:lnTo>
                    <a:pt x="4976" y="39"/>
                  </a:lnTo>
                  <a:lnTo>
                    <a:pt x="4628" y="16"/>
                  </a:lnTo>
                  <a:lnTo>
                    <a:pt x="4254" y="8"/>
                  </a:lnTo>
                  <a:lnTo>
                    <a:pt x="390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grpSp>
      <p:sp>
        <p:nvSpPr>
          <p:cNvPr id="362" name="Google Shape;362;p18"/>
          <p:cNvSpPr txBox="1"/>
          <p:nvPr>
            <p:ph idx="8" type="title"/>
          </p:nvPr>
        </p:nvSpPr>
        <p:spPr>
          <a:xfrm>
            <a:off x="720000" y="337902"/>
            <a:ext cx="7704000" cy="53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3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5">
    <p:spTree>
      <p:nvGrpSpPr>
        <p:cNvPr id="363" name="Shape 363"/>
        <p:cNvGrpSpPr/>
        <p:nvPr/>
      </p:nvGrpSpPr>
      <p:grpSpPr>
        <a:xfrm>
          <a:off x="0" y="0"/>
          <a:ext cx="0" cy="0"/>
          <a:chOff x="0" y="0"/>
          <a:chExt cx="0" cy="0"/>
        </a:xfrm>
      </p:grpSpPr>
      <p:sp>
        <p:nvSpPr>
          <p:cNvPr id="364" name="Google Shape;364;p19"/>
          <p:cNvSpPr txBox="1"/>
          <p:nvPr>
            <p:ph type="title"/>
          </p:nvPr>
        </p:nvSpPr>
        <p:spPr>
          <a:xfrm>
            <a:off x="720000" y="1480600"/>
            <a:ext cx="2192700" cy="527700"/>
          </a:xfrm>
          <a:prstGeom prst="rect">
            <a:avLst/>
          </a:prstGeom>
          <a:solidFill>
            <a:schemeClr val="lt2"/>
          </a:solidFill>
        </p:spPr>
        <p:txBody>
          <a:bodyPr anchorCtr="0" anchor="ctr" bIns="91425" lIns="91425" spcFirstLastPara="1" rIns="91425" wrap="square" tIns="91425">
            <a:noAutofit/>
          </a:bodyPr>
          <a:lstStyle>
            <a:lvl1pPr lvl="0" rtl="0" algn="ctr">
              <a:spcBef>
                <a:spcPts val="0"/>
              </a:spcBef>
              <a:spcAft>
                <a:spcPts val="0"/>
              </a:spcAft>
              <a:buSzPts val="2400"/>
              <a:buNone/>
              <a:defRPr sz="34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65" name="Google Shape;365;p19"/>
          <p:cNvSpPr txBox="1"/>
          <p:nvPr>
            <p:ph idx="1" type="subTitle"/>
          </p:nvPr>
        </p:nvSpPr>
        <p:spPr>
          <a:xfrm>
            <a:off x="720000" y="2067125"/>
            <a:ext cx="21927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66" name="Google Shape;366;p19"/>
          <p:cNvSpPr txBox="1"/>
          <p:nvPr>
            <p:ph idx="2" type="title"/>
          </p:nvPr>
        </p:nvSpPr>
        <p:spPr>
          <a:xfrm>
            <a:off x="6231300" y="1480600"/>
            <a:ext cx="2192700" cy="527700"/>
          </a:xfrm>
          <a:prstGeom prst="rect">
            <a:avLst/>
          </a:prstGeom>
          <a:solidFill>
            <a:schemeClr val="accent1"/>
          </a:solidFill>
        </p:spPr>
        <p:txBody>
          <a:bodyPr anchorCtr="0" anchor="ctr" bIns="91425" lIns="91425" spcFirstLastPara="1" rIns="91425" wrap="square" tIns="91425">
            <a:noAutofit/>
          </a:bodyPr>
          <a:lstStyle>
            <a:lvl1pPr lvl="0" rtl="0" algn="ctr">
              <a:spcBef>
                <a:spcPts val="0"/>
              </a:spcBef>
              <a:spcAft>
                <a:spcPts val="0"/>
              </a:spcAft>
              <a:buSzPts val="2400"/>
              <a:buNone/>
              <a:defRPr sz="34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67" name="Google Shape;367;p19"/>
          <p:cNvSpPr txBox="1"/>
          <p:nvPr>
            <p:ph idx="3" type="subTitle"/>
          </p:nvPr>
        </p:nvSpPr>
        <p:spPr>
          <a:xfrm>
            <a:off x="6231300" y="2067125"/>
            <a:ext cx="21927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68" name="Google Shape;368;p19"/>
          <p:cNvSpPr txBox="1"/>
          <p:nvPr>
            <p:ph idx="4" type="title"/>
          </p:nvPr>
        </p:nvSpPr>
        <p:spPr>
          <a:xfrm>
            <a:off x="720000" y="3279325"/>
            <a:ext cx="2192700" cy="527700"/>
          </a:xfrm>
          <a:prstGeom prst="rect">
            <a:avLst/>
          </a:prstGeom>
          <a:solidFill>
            <a:schemeClr val="dk1"/>
          </a:solidFill>
        </p:spPr>
        <p:txBody>
          <a:bodyPr anchorCtr="0" anchor="ctr" bIns="91425" lIns="91425" spcFirstLastPara="1" rIns="91425" wrap="square" tIns="91425">
            <a:noAutofit/>
          </a:bodyPr>
          <a:lstStyle>
            <a:lvl1pPr lvl="0" rtl="0" algn="ctr">
              <a:spcBef>
                <a:spcPts val="0"/>
              </a:spcBef>
              <a:spcAft>
                <a:spcPts val="0"/>
              </a:spcAft>
              <a:buSzPts val="2400"/>
              <a:buNone/>
              <a:defRPr sz="34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69" name="Google Shape;369;p19"/>
          <p:cNvSpPr txBox="1"/>
          <p:nvPr>
            <p:ph idx="5" type="subTitle"/>
          </p:nvPr>
        </p:nvSpPr>
        <p:spPr>
          <a:xfrm>
            <a:off x="720000" y="3865850"/>
            <a:ext cx="21927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70" name="Google Shape;370;p19"/>
          <p:cNvSpPr txBox="1"/>
          <p:nvPr>
            <p:ph idx="6" type="title"/>
          </p:nvPr>
        </p:nvSpPr>
        <p:spPr>
          <a:xfrm>
            <a:off x="6231300" y="3279325"/>
            <a:ext cx="2192700" cy="527700"/>
          </a:xfrm>
          <a:prstGeom prst="rect">
            <a:avLst/>
          </a:prstGeom>
          <a:solidFill>
            <a:schemeClr val="lt1"/>
          </a:solidFill>
        </p:spPr>
        <p:txBody>
          <a:bodyPr anchorCtr="0" anchor="ctr" bIns="91425" lIns="91425" spcFirstLastPara="1" rIns="91425" wrap="square" tIns="91425">
            <a:noAutofit/>
          </a:bodyPr>
          <a:lstStyle>
            <a:lvl1pPr lvl="0" rtl="0" algn="ctr">
              <a:spcBef>
                <a:spcPts val="0"/>
              </a:spcBef>
              <a:spcAft>
                <a:spcPts val="0"/>
              </a:spcAft>
              <a:buSzPts val="2400"/>
              <a:buNone/>
              <a:defRPr sz="3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71" name="Google Shape;371;p19"/>
          <p:cNvSpPr txBox="1"/>
          <p:nvPr>
            <p:ph idx="7" type="subTitle"/>
          </p:nvPr>
        </p:nvSpPr>
        <p:spPr>
          <a:xfrm>
            <a:off x="6231300" y="3865850"/>
            <a:ext cx="21927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72" name="Google Shape;372;p19"/>
          <p:cNvSpPr/>
          <p:nvPr/>
        </p:nvSpPr>
        <p:spPr>
          <a:xfrm flipH="1" rot="10800000">
            <a:off x="588263" y="299573"/>
            <a:ext cx="1026248" cy="480865"/>
          </a:xfrm>
          <a:custGeom>
            <a:rect b="b" l="l" r="r" t="t"/>
            <a:pathLst>
              <a:path extrusionOk="0" h="73052" w="285267">
                <a:moveTo>
                  <a:pt x="36910" y="1"/>
                </a:moveTo>
                <a:lnTo>
                  <a:pt x="36362" y="12"/>
                </a:lnTo>
                <a:lnTo>
                  <a:pt x="35814" y="35"/>
                </a:lnTo>
                <a:lnTo>
                  <a:pt x="35289" y="69"/>
                </a:lnTo>
                <a:lnTo>
                  <a:pt x="34789" y="126"/>
                </a:lnTo>
                <a:lnTo>
                  <a:pt x="34289" y="183"/>
                </a:lnTo>
                <a:lnTo>
                  <a:pt x="33812" y="263"/>
                </a:lnTo>
                <a:lnTo>
                  <a:pt x="33359" y="354"/>
                </a:lnTo>
                <a:lnTo>
                  <a:pt x="32907" y="457"/>
                </a:lnTo>
                <a:lnTo>
                  <a:pt x="32478" y="570"/>
                </a:lnTo>
                <a:lnTo>
                  <a:pt x="31954" y="570"/>
                </a:lnTo>
                <a:lnTo>
                  <a:pt x="31429" y="582"/>
                </a:lnTo>
                <a:lnTo>
                  <a:pt x="30929" y="605"/>
                </a:lnTo>
                <a:lnTo>
                  <a:pt x="30405" y="662"/>
                </a:lnTo>
                <a:lnTo>
                  <a:pt x="29833" y="741"/>
                </a:lnTo>
                <a:lnTo>
                  <a:pt x="29261" y="821"/>
                </a:lnTo>
                <a:lnTo>
                  <a:pt x="28117" y="1015"/>
                </a:lnTo>
                <a:lnTo>
                  <a:pt x="26974" y="1231"/>
                </a:lnTo>
                <a:lnTo>
                  <a:pt x="25806" y="1482"/>
                </a:lnTo>
                <a:lnTo>
                  <a:pt x="24662" y="1755"/>
                </a:lnTo>
                <a:lnTo>
                  <a:pt x="23519" y="2051"/>
                </a:lnTo>
                <a:lnTo>
                  <a:pt x="22399" y="2370"/>
                </a:lnTo>
                <a:lnTo>
                  <a:pt x="21279" y="2712"/>
                </a:lnTo>
                <a:lnTo>
                  <a:pt x="20159" y="3076"/>
                </a:lnTo>
                <a:lnTo>
                  <a:pt x="19063" y="3464"/>
                </a:lnTo>
                <a:lnTo>
                  <a:pt x="17990" y="3862"/>
                </a:lnTo>
                <a:lnTo>
                  <a:pt x="16942" y="4295"/>
                </a:lnTo>
                <a:lnTo>
                  <a:pt x="15917" y="4728"/>
                </a:lnTo>
                <a:lnTo>
                  <a:pt x="14917" y="5195"/>
                </a:lnTo>
                <a:lnTo>
                  <a:pt x="13940" y="5674"/>
                </a:lnTo>
                <a:lnTo>
                  <a:pt x="12987" y="6163"/>
                </a:lnTo>
                <a:lnTo>
                  <a:pt x="12081" y="6665"/>
                </a:lnTo>
                <a:lnTo>
                  <a:pt x="11223" y="7189"/>
                </a:lnTo>
                <a:lnTo>
                  <a:pt x="10389" y="7713"/>
                </a:lnTo>
                <a:lnTo>
                  <a:pt x="9603" y="8259"/>
                </a:lnTo>
                <a:lnTo>
                  <a:pt x="8864" y="8806"/>
                </a:lnTo>
                <a:lnTo>
                  <a:pt x="8173" y="9376"/>
                </a:lnTo>
                <a:lnTo>
                  <a:pt x="7530" y="9945"/>
                </a:lnTo>
                <a:lnTo>
                  <a:pt x="6934" y="10526"/>
                </a:lnTo>
                <a:lnTo>
                  <a:pt x="6648" y="10811"/>
                </a:lnTo>
                <a:lnTo>
                  <a:pt x="6410" y="11107"/>
                </a:lnTo>
                <a:lnTo>
                  <a:pt x="6148" y="11403"/>
                </a:lnTo>
                <a:lnTo>
                  <a:pt x="5934" y="11688"/>
                </a:lnTo>
                <a:lnTo>
                  <a:pt x="5695" y="11984"/>
                </a:lnTo>
                <a:lnTo>
                  <a:pt x="5505" y="12292"/>
                </a:lnTo>
                <a:lnTo>
                  <a:pt x="5314" y="12588"/>
                </a:lnTo>
                <a:lnTo>
                  <a:pt x="5147" y="12884"/>
                </a:lnTo>
                <a:lnTo>
                  <a:pt x="5004" y="13180"/>
                </a:lnTo>
                <a:lnTo>
                  <a:pt x="4861" y="13488"/>
                </a:lnTo>
                <a:lnTo>
                  <a:pt x="4742" y="13784"/>
                </a:lnTo>
                <a:lnTo>
                  <a:pt x="4647" y="14080"/>
                </a:lnTo>
                <a:lnTo>
                  <a:pt x="4575" y="14388"/>
                </a:lnTo>
                <a:lnTo>
                  <a:pt x="4504" y="14684"/>
                </a:lnTo>
                <a:lnTo>
                  <a:pt x="4456" y="14980"/>
                </a:lnTo>
                <a:lnTo>
                  <a:pt x="4432" y="15288"/>
                </a:lnTo>
                <a:lnTo>
                  <a:pt x="3932" y="15516"/>
                </a:lnTo>
                <a:lnTo>
                  <a:pt x="3456" y="15755"/>
                </a:lnTo>
                <a:lnTo>
                  <a:pt x="3003" y="16005"/>
                </a:lnTo>
                <a:lnTo>
                  <a:pt x="2574" y="16256"/>
                </a:lnTo>
                <a:lnTo>
                  <a:pt x="2169" y="16529"/>
                </a:lnTo>
                <a:lnTo>
                  <a:pt x="1811" y="16803"/>
                </a:lnTo>
                <a:lnTo>
                  <a:pt x="1478" y="17087"/>
                </a:lnTo>
                <a:lnTo>
                  <a:pt x="1168" y="17372"/>
                </a:lnTo>
                <a:lnTo>
                  <a:pt x="906" y="17657"/>
                </a:lnTo>
                <a:lnTo>
                  <a:pt x="668" y="17953"/>
                </a:lnTo>
                <a:lnTo>
                  <a:pt x="453" y="18261"/>
                </a:lnTo>
                <a:lnTo>
                  <a:pt x="286" y="18557"/>
                </a:lnTo>
                <a:lnTo>
                  <a:pt x="167" y="18864"/>
                </a:lnTo>
                <a:lnTo>
                  <a:pt x="72" y="19172"/>
                </a:lnTo>
                <a:lnTo>
                  <a:pt x="1" y="19480"/>
                </a:lnTo>
                <a:lnTo>
                  <a:pt x="1" y="19776"/>
                </a:lnTo>
                <a:lnTo>
                  <a:pt x="24" y="20083"/>
                </a:lnTo>
                <a:lnTo>
                  <a:pt x="96" y="20391"/>
                </a:lnTo>
                <a:lnTo>
                  <a:pt x="215" y="20687"/>
                </a:lnTo>
                <a:lnTo>
                  <a:pt x="358" y="20983"/>
                </a:lnTo>
                <a:lnTo>
                  <a:pt x="572" y="21268"/>
                </a:lnTo>
                <a:lnTo>
                  <a:pt x="811" y="21553"/>
                </a:lnTo>
                <a:lnTo>
                  <a:pt x="1120" y="21826"/>
                </a:lnTo>
                <a:lnTo>
                  <a:pt x="1454" y="22100"/>
                </a:lnTo>
                <a:lnTo>
                  <a:pt x="1859" y="22362"/>
                </a:lnTo>
                <a:lnTo>
                  <a:pt x="2288" y="22612"/>
                </a:lnTo>
                <a:lnTo>
                  <a:pt x="2788" y="22863"/>
                </a:lnTo>
                <a:lnTo>
                  <a:pt x="3336" y="23091"/>
                </a:lnTo>
                <a:lnTo>
                  <a:pt x="3956" y="23318"/>
                </a:lnTo>
                <a:lnTo>
                  <a:pt x="4599" y="23523"/>
                </a:lnTo>
                <a:lnTo>
                  <a:pt x="5314" y="23717"/>
                </a:lnTo>
                <a:lnTo>
                  <a:pt x="6100" y="23911"/>
                </a:lnTo>
                <a:lnTo>
                  <a:pt x="13821" y="25597"/>
                </a:lnTo>
                <a:lnTo>
                  <a:pt x="21565" y="27282"/>
                </a:lnTo>
                <a:lnTo>
                  <a:pt x="29309" y="28957"/>
                </a:lnTo>
                <a:lnTo>
                  <a:pt x="37076" y="30609"/>
                </a:lnTo>
                <a:lnTo>
                  <a:pt x="44844" y="32260"/>
                </a:lnTo>
                <a:lnTo>
                  <a:pt x="52636" y="33901"/>
                </a:lnTo>
                <a:lnTo>
                  <a:pt x="60428" y="35530"/>
                </a:lnTo>
                <a:lnTo>
                  <a:pt x="68219" y="37159"/>
                </a:lnTo>
                <a:lnTo>
                  <a:pt x="76035" y="38765"/>
                </a:lnTo>
                <a:lnTo>
                  <a:pt x="83850" y="40371"/>
                </a:lnTo>
                <a:lnTo>
                  <a:pt x="91666" y="41977"/>
                </a:lnTo>
                <a:lnTo>
                  <a:pt x="99481" y="43572"/>
                </a:lnTo>
                <a:lnTo>
                  <a:pt x="115160" y="46738"/>
                </a:lnTo>
                <a:lnTo>
                  <a:pt x="130839" y="49894"/>
                </a:lnTo>
                <a:lnTo>
                  <a:pt x="138535" y="51443"/>
                </a:lnTo>
                <a:lnTo>
                  <a:pt x="146255" y="53026"/>
                </a:lnTo>
                <a:lnTo>
                  <a:pt x="161815" y="56239"/>
                </a:lnTo>
                <a:lnTo>
                  <a:pt x="169654" y="57856"/>
                </a:lnTo>
                <a:lnTo>
                  <a:pt x="177493" y="59451"/>
                </a:lnTo>
                <a:lnTo>
                  <a:pt x="181425" y="60248"/>
                </a:lnTo>
                <a:lnTo>
                  <a:pt x="185380" y="61034"/>
                </a:lnTo>
                <a:lnTo>
                  <a:pt x="189336" y="61820"/>
                </a:lnTo>
                <a:lnTo>
                  <a:pt x="193291" y="62595"/>
                </a:lnTo>
                <a:lnTo>
                  <a:pt x="197247" y="63358"/>
                </a:lnTo>
                <a:lnTo>
                  <a:pt x="201226" y="64110"/>
                </a:lnTo>
                <a:lnTo>
                  <a:pt x="205181" y="64862"/>
                </a:lnTo>
                <a:lnTo>
                  <a:pt x="209160" y="65591"/>
                </a:lnTo>
                <a:lnTo>
                  <a:pt x="213163" y="66308"/>
                </a:lnTo>
                <a:lnTo>
                  <a:pt x="217143" y="67003"/>
                </a:lnTo>
                <a:lnTo>
                  <a:pt x="221146" y="67687"/>
                </a:lnTo>
                <a:lnTo>
                  <a:pt x="225149" y="68359"/>
                </a:lnTo>
                <a:lnTo>
                  <a:pt x="229176" y="69008"/>
                </a:lnTo>
                <a:lnTo>
                  <a:pt x="233179" y="69646"/>
                </a:lnTo>
                <a:lnTo>
                  <a:pt x="237206" y="70250"/>
                </a:lnTo>
                <a:lnTo>
                  <a:pt x="241233" y="70842"/>
                </a:lnTo>
                <a:lnTo>
                  <a:pt x="245259" y="71411"/>
                </a:lnTo>
                <a:lnTo>
                  <a:pt x="249310" y="71947"/>
                </a:lnTo>
                <a:lnTo>
                  <a:pt x="253337" y="72471"/>
                </a:lnTo>
                <a:lnTo>
                  <a:pt x="257388" y="72961"/>
                </a:lnTo>
                <a:lnTo>
                  <a:pt x="257721" y="72995"/>
                </a:lnTo>
                <a:lnTo>
                  <a:pt x="258031" y="73018"/>
                </a:lnTo>
                <a:lnTo>
                  <a:pt x="258341" y="73040"/>
                </a:lnTo>
                <a:lnTo>
                  <a:pt x="258651" y="73052"/>
                </a:lnTo>
                <a:lnTo>
                  <a:pt x="259246" y="73052"/>
                </a:lnTo>
                <a:lnTo>
                  <a:pt x="259818" y="73029"/>
                </a:lnTo>
                <a:lnTo>
                  <a:pt x="260366" y="72983"/>
                </a:lnTo>
                <a:lnTo>
                  <a:pt x="260914" y="72904"/>
                </a:lnTo>
                <a:lnTo>
                  <a:pt x="261415" y="72813"/>
                </a:lnTo>
                <a:lnTo>
                  <a:pt x="261915" y="72699"/>
                </a:lnTo>
                <a:lnTo>
                  <a:pt x="262368" y="72562"/>
                </a:lnTo>
                <a:lnTo>
                  <a:pt x="262797" y="72402"/>
                </a:lnTo>
                <a:lnTo>
                  <a:pt x="263202" y="72232"/>
                </a:lnTo>
                <a:lnTo>
                  <a:pt x="263559" y="72049"/>
                </a:lnTo>
                <a:lnTo>
                  <a:pt x="263893" y="71856"/>
                </a:lnTo>
                <a:lnTo>
                  <a:pt x="264202" y="71639"/>
                </a:lnTo>
                <a:lnTo>
                  <a:pt x="264465" y="71423"/>
                </a:lnTo>
                <a:lnTo>
                  <a:pt x="264703" y="71195"/>
                </a:lnTo>
                <a:lnTo>
                  <a:pt x="264893" y="70956"/>
                </a:lnTo>
                <a:lnTo>
                  <a:pt x="265036" y="70705"/>
                </a:lnTo>
                <a:lnTo>
                  <a:pt x="265156" y="70466"/>
                </a:lnTo>
                <a:lnTo>
                  <a:pt x="265227" y="70215"/>
                </a:lnTo>
                <a:lnTo>
                  <a:pt x="265251" y="69953"/>
                </a:lnTo>
                <a:lnTo>
                  <a:pt x="265227" y="69703"/>
                </a:lnTo>
                <a:lnTo>
                  <a:pt x="265156" y="69452"/>
                </a:lnTo>
                <a:lnTo>
                  <a:pt x="265036" y="69202"/>
                </a:lnTo>
                <a:lnTo>
                  <a:pt x="264870" y="68962"/>
                </a:lnTo>
                <a:lnTo>
                  <a:pt x="264655" y="68723"/>
                </a:lnTo>
                <a:lnTo>
                  <a:pt x="264393" y="68484"/>
                </a:lnTo>
                <a:lnTo>
                  <a:pt x="264060" y="68268"/>
                </a:lnTo>
                <a:lnTo>
                  <a:pt x="263893" y="68154"/>
                </a:lnTo>
                <a:lnTo>
                  <a:pt x="263702" y="68051"/>
                </a:lnTo>
                <a:lnTo>
                  <a:pt x="263488" y="67949"/>
                </a:lnTo>
                <a:lnTo>
                  <a:pt x="263249" y="67846"/>
                </a:lnTo>
                <a:lnTo>
                  <a:pt x="263011" y="67755"/>
                </a:lnTo>
                <a:lnTo>
                  <a:pt x="262773" y="67664"/>
                </a:lnTo>
                <a:lnTo>
                  <a:pt x="262511" y="67573"/>
                </a:lnTo>
                <a:lnTo>
                  <a:pt x="262225" y="67493"/>
                </a:lnTo>
                <a:lnTo>
                  <a:pt x="259699" y="66775"/>
                </a:lnTo>
                <a:lnTo>
                  <a:pt x="257149" y="66069"/>
                </a:lnTo>
                <a:lnTo>
                  <a:pt x="254576" y="65374"/>
                </a:lnTo>
                <a:lnTo>
                  <a:pt x="251979" y="64691"/>
                </a:lnTo>
                <a:lnTo>
                  <a:pt x="249382" y="64019"/>
                </a:lnTo>
                <a:lnTo>
                  <a:pt x="246784" y="63347"/>
                </a:lnTo>
                <a:lnTo>
                  <a:pt x="244163" y="62686"/>
                </a:lnTo>
                <a:lnTo>
                  <a:pt x="241518" y="62037"/>
                </a:lnTo>
                <a:lnTo>
                  <a:pt x="241638" y="61854"/>
                </a:lnTo>
                <a:lnTo>
                  <a:pt x="241709" y="61672"/>
                </a:lnTo>
                <a:lnTo>
                  <a:pt x="241781" y="61490"/>
                </a:lnTo>
                <a:lnTo>
                  <a:pt x="241828" y="61308"/>
                </a:lnTo>
                <a:lnTo>
                  <a:pt x="241852" y="61125"/>
                </a:lnTo>
                <a:lnTo>
                  <a:pt x="241852" y="60943"/>
                </a:lnTo>
                <a:lnTo>
                  <a:pt x="241852" y="60761"/>
                </a:lnTo>
                <a:lnTo>
                  <a:pt x="241804" y="60590"/>
                </a:lnTo>
                <a:lnTo>
                  <a:pt x="241733" y="60408"/>
                </a:lnTo>
                <a:lnTo>
                  <a:pt x="241661" y="60237"/>
                </a:lnTo>
                <a:lnTo>
                  <a:pt x="241542" y="60066"/>
                </a:lnTo>
                <a:lnTo>
                  <a:pt x="241399" y="59895"/>
                </a:lnTo>
                <a:lnTo>
                  <a:pt x="241256" y="59724"/>
                </a:lnTo>
                <a:lnTo>
                  <a:pt x="241066" y="59565"/>
                </a:lnTo>
                <a:lnTo>
                  <a:pt x="240851" y="59405"/>
                </a:lnTo>
                <a:lnTo>
                  <a:pt x="240613" y="59257"/>
                </a:lnTo>
                <a:lnTo>
                  <a:pt x="245283" y="59895"/>
                </a:lnTo>
                <a:lnTo>
                  <a:pt x="247618" y="60214"/>
                </a:lnTo>
                <a:lnTo>
                  <a:pt x="249953" y="60522"/>
                </a:lnTo>
                <a:lnTo>
                  <a:pt x="250430" y="60579"/>
                </a:lnTo>
                <a:lnTo>
                  <a:pt x="250907" y="60624"/>
                </a:lnTo>
                <a:lnTo>
                  <a:pt x="251359" y="60658"/>
                </a:lnTo>
                <a:lnTo>
                  <a:pt x="251836" y="60681"/>
                </a:lnTo>
                <a:lnTo>
                  <a:pt x="252289" y="60704"/>
                </a:lnTo>
                <a:lnTo>
                  <a:pt x="253194" y="60704"/>
                </a:lnTo>
                <a:lnTo>
                  <a:pt x="253647" y="60692"/>
                </a:lnTo>
                <a:lnTo>
                  <a:pt x="254076" y="60670"/>
                </a:lnTo>
                <a:lnTo>
                  <a:pt x="254528" y="60647"/>
                </a:lnTo>
                <a:lnTo>
                  <a:pt x="254957" y="60613"/>
                </a:lnTo>
                <a:lnTo>
                  <a:pt x="255362" y="60567"/>
                </a:lnTo>
                <a:lnTo>
                  <a:pt x="255791" y="60510"/>
                </a:lnTo>
                <a:lnTo>
                  <a:pt x="256196" y="60453"/>
                </a:lnTo>
                <a:lnTo>
                  <a:pt x="256601" y="60385"/>
                </a:lnTo>
                <a:lnTo>
                  <a:pt x="257007" y="60305"/>
                </a:lnTo>
                <a:lnTo>
                  <a:pt x="257412" y="60225"/>
                </a:lnTo>
                <a:lnTo>
                  <a:pt x="257793" y="60134"/>
                </a:lnTo>
                <a:lnTo>
                  <a:pt x="258150" y="60043"/>
                </a:lnTo>
                <a:lnTo>
                  <a:pt x="258531" y="59941"/>
                </a:lnTo>
                <a:lnTo>
                  <a:pt x="258889" y="59827"/>
                </a:lnTo>
                <a:lnTo>
                  <a:pt x="259246" y="59713"/>
                </a:lnTo>
                <a:lnTo>
                  <a:pt x="259604" y="59588"/>
                </a:lnTo>
                <a:lnTo>
                  <a:pt x="259937" y="59462"/>
                </a:lnTo>
                <a:lnTo>
                  <a:pt x="260581" y="59200"/>
                </a:lnTo>
                <a:lnTo>
                  <a:pt x="261200" y="58915"/>
                </a:lnTo>
                <a:lnTo>
                  <a:pt x="261772" y="58608"/>
                </a:lnTo>
                <a:lnTo>
                  <a:pt x="262296" y="58289"/>
                </a:lnTo>
                <a:lnTo>
                  <a:pt x="262797" y="57947"/>
                </a:lnTo>
                <a:lnTo>
                  <a:pt x="263226" y="57594"/>
                </a:lnTo>
                <a:lnTo>
                  <a:pt x="263631" y="57241"/>
                </a:lnTo>
                <a:lnTo>
                  <a:pt x="263988" y="56865"/>
                </a:lnTo>
                <a:lnTo>
                  <a:pt x="264298" y="56489"/>
                </a:lnTo>
                <a:lnTo>
                  <a:pt x="264560" y="56102"/>
                </a:lnTo>
                <a:lnTo>
                  <a:pt x="264751" y="55715"/>
                </a:lnTo>
                <a:lnTo>
                  <a:pt x="264893" y="55327"/>
                </a:lnTo>
                <a:lnTo>
                  <a:pt x="264941" y="55122"/>
                </a:lnTo>
                <a:lnTo>
                  <a:pt x="264989" y="54929"/>
                </a:lnTo>
                <a:lnTo>
                  <a:pt x="265013" y="54735"/>
                </a:lnTo>
                <a:lnTo>
                  <a:pt x="265013" y="54541"/>
                </a:lnTo>
                <a:lnTo>
                  <a:pt x="265013" y="54348"/>
                </a:lnTo>
                <a:lnTo>
                  <a:pt x="264989" y="54154"/>
                </a:lnTo>
                <a:lnTo>
                  <a:pt x="264965" y="53960"/>
                </a:lnTo>
                <a:lnTo>
                  <a:pt x="264893" y="53767"/>
                </a:lnTo>
                <a:lnTo>
                  <a:pt x="264822" y="53573"/>
                </a:lnTo>
                <a:lnTo>
                  <a:pt x="264751" y="53379"/>
                </a:lnTo>
                <a:lnTo>
                  <a:pt x="264655" y="53197"/>
                </a:lnTo>
                <a:lnTo>
                  <a:pt x="264536" y="53003"/>
                </a:lnTo>
                <a:lnTo>
                  <a:pt x="264393" y="52821"/>
                </a:lnTo>
                <a:lnTo>
                  <a:pt x="264250" y="52639"/>
                </a:lnTo>
                <a:lnTo>
                  <a:pt x="264083" y="52468"/>
                </a:lnTo>
                <a:lnTo>
                  <a:pt x="263893" y="52286"/>
                </a:lnTo>
                <a:lnTo>
                  <a:pt x="265179" y="52525"/>
                </a:lnTo>
                <a:lnTo>
                  <a:pt x="266466" y="52753"/>
                </a:lnTo>
                <a:lnTo>
                  <a:pt x="267777" y="52958"/>
                </a:lnTo>
                <a:lnTo>
                  <a:pt x="269063" y="53129"/>
                </a:lnTo>
                <a:lnTo>
                  <a:pt x="269707" y="53209"/>
                </a:lnTo>
                <a:lnTo>
                  <a:pt x="270350" y="53288"/>
                </a:lnTo>
                <a:lnTo>
                  <a:pt x="270993" y="53345"/>
                </a:lnTo>
                <a:lnTo>
                  <a:pt x="271637" y="53402"/>
                </a:lnTo>
                <a:lnTo>
                  <a:pt x="272280" y="53448"/>
                </a:lnTo>
                <a:lnTo>
                  <a:pt x="272900" y="53482"/>
                </a:lnTo>
                <a:lnTo>
                  <a:pt x="273543" y="53505"/>
                </a:lnTo>
                <a:lnTo>
                  <a:pt x="274162" y="53516"/>
                </a:lnTo>
                <a:lnTo>
                  <a:pt x="274782" y="53527"/>
                </a:lnTo>
                <a:lnTo>
                  <a:pt x="275402" y="53516"/>
                </a:lnTo>
                <a:lnTo>
                  <a:pt x="276021" y="53493"/>
                </a:lnTo>
                <a:lnTo>
                  <a:pt x="276617" y="53459"/>
                </a:lnTo>
                <a:lnTo>
                  <a:pt x="277212" y="53414"/>
                </a:lnTo>
                <a:lnTo>
                  <a:pt x="277808" y="53357"/>
                </a:lnTo>
                <a:lnTo>
                  <a:pt x="278404" y="53288"/>
                </a:lnTo>
                <a:lnTo>
                  <a:pt x="278976" y="53197"/>
                </a:lnTo>
                <a:lnTo>
                  <a:pt x="279548" y="53095"/>
                </a:lnTo>
                <a:lnTo>
                  <a:pt x="280119" y="52981"/>
                </a:lnTo>
                <a:lnTo>
                  <a:pt x="280667" y="52844"/>
                </a:lnTo>
                <a:lnTo>
                  <a:pt x="281215" y="52685"/>
                </a:lnTo>
                <a:lnTo>
                  <a:pt x="281740" y="52525"/>
                </a:lnTo>
                <a:lnTo>
                  <a:pt x="282264" y="52331"/>
                </a:lnTo>
                <a:lnTo>
                  <a:pt x="282788" y="52126"/>
                </a:lnTo>
                <a:lnTo>
                  <a:pt x="283289" y="51910"/>
                </a:lnTo>
                <a:lnTo>
                  <a:pt x="283694" y="51705"/>
                </a:lnTo>
                <a:lnTo>
                  <a:pt x="284051" y="51488"/>
                </a:lnTo>
                <a:lnTo>
                  <a:pt x="284361" y="51249"/>
                </a:lnTo>
                <a:lnTo>
                  <a:pt x="284623" y="51010"/>
                </a:lnTo>
                <a:lnTo>
                  <a:pt x="284837" y="50759"/>
                </a:lnTo>
                <a:lnTo>
                  <a:pt x="285028" y="50509"/>
                </a:lnTo>
                <a:lnTo>
                  <a:pt x="285147" y="50247"/>
                </a:lnTo>
                <a:lnTo>
                  <a:pt x="285242" y="49973"/>
                </a:lnTo>
                <a:lnTo>
                  <a:pt x="285266" y="49711"/>
                </a:lnTo>
                <a:lnTo>
                  <a:pt x="285266" y="49438"/>
                </a:lnTo>
                <a:lnTo>
                  <a:pt x="285242" y="49165"/>
                </a:lnTo>
                <a:lnTo>
                  <a:pt x="285147" y="48903"/>
                </a:lnTo>
                <a:lnTo>
                  <a:pt x="285004" y="48629"/>
                </a:lnTo>
                <a:lnTo>
                  <a:pt x="284837" y="48367"/>
                </a:lnTo>
                <a:lnTo>
                  <a:pt x="284623" y="48117"/>
                </a:lnTo>
                <a:lnTo>
                  <a:pt x="284385" y="47866"/>
                </a:lnTo>
                <a:lnTo>
                  <a:pt x="283574" y="47148"/>
                </a:lnTo>
                <a:lnTo>
                  <a:pt x="283312" y="46932"/>
                </a:lnTo>
                <a:lnTo>
                  <a:pt x="282979" y="46738"/>
                </a:lnTo>
                <a:lnTo>
                  <a:pt x="282621" y="46545"/>
                </a:lnTo>
                <a:lnTo>
                  <a:pt x="282216" y="46363"/>
                </a:lnTo>
                <a:lnTo>
                  <a:pt x="281764" y="46192"/>
                </a:lnTo>
                <a:lnTo>
                  <a:pt x="281287" y="46044"/>
                </a:lnTo>
                <a:lnTo>
                  <a:pt x="280787" y="45907"/>
                </a:lnTo>
                <a:lnTo>
                  <a:pt x="280286" y="45782"/>
                </a:lnTo>
                <a:lnTo>
                  <a:pt x="279738" y="45690"/>
                </a:lnTo>
                <a:lnTo>
                  <a:pt x="279190" y="45611"/>
                </a:lnTo>
                <a:lnTo>
                  <a:pt x="278642" y="45554"/>
                </a:lnTo>
                <a:lnTo>
                  <a:pt x="278070" y="45520"/>
                </a:lnTo>
                <a:lnTo>
                  <a:pt x="277522" y="45508"/>
                </a:lnTo>
                <a:lnTo>
                  <a:pt x="277260" y="45520"/>
                </a:lnTo>
                <a:lnTo>
                  <a:pt x="276974" y="45531"/>
                </a:lnTo>
                <a:lnTo>
                  <a:pt x="276712" y="45554"/>
                </a:lnTo>
                <a:lnTo>
                  <a:pt x="276450" y="45577"/>
                </a:lnTo>
                <a:lnTo>
                  <a:pt x="276188" y="45622"/>
                </a:lnTo>
                <a:lnTo>
                  <a:pt x="275950" y="45656"/>
                </a:lnTo>
                <a:lnTo>
                  <a:pt x="274758" y="45895"/>
                </a:lnTo>
                <a:lnTo>
                  <a:pt x="274520" y="45952"/>
                </a:lnTo>
                <a:lnTo>
                  <a:pt x="274282" y="46009"/>
                </a:lnTo>
                <a:lnTo>
                  <a:pt x="272923" y="45884"/>
                </a:lnTo>
                <a:lnTo>
                  <a:pt x="271541" y="45736"/>
                </a:lnTo>
                <a:lnTo>
                  <a:pt x="270136" y="45554"/>
                </a:lnTo>
                <a:lnTo>
                  <a:pt x="268706" y="45349"/>
                </a:lnTo>
                <a:lnTo>
                  <a:pt x="267229" y="45121"/>
                </a:lnTo>
                <a:lnTo>
                  <a:pt x="265727" y="44870"/>
                </a:lnTo>
                <a:lnTo>
                  <a:pt x="264202" y="44608"/>
                </a:lnTo>
                <a:lnTo>
                  <a:pt x="262678" y="44324"/>
                </a:lnTo>
                <a:lnTo>
                  <a:pt x="261129" y="44016"/>
                </a:lnTo>
                <a:lnTo>
                  <a:pt x="259556" y="43697"/>
                </a:lnTo>
                <a:lnTo>
                  <a:pt x="257983" y="43367"/>
                </a:lnTo>
                <a:lnTo>
                  <a:pt x="256387" y="43025"/>
                </a:lnTo>
                <a:lnTo>
                  <a:pt x="254814" y="42672"/>
                </a:lnTo>
                <a:lnTo>
                  <a:pt x="253218" y="42307"/>
                </a:lnTo>
                <a:lnTo>
                  <a:pt x="250025" y="41555"/>
                </a:lnTo>
                <a:lnTo>
                  <a:pt x="246880" y="40804"/>
                </a:lnTo>
                <a:lnTo>
                  <a:pt x="243782" y="40040"/>
                </a:lnTo>
                <a:lnTo>
                  <a:pt x="237801" y="38582"/>
                </a:lnTo>
                <a:lnTo>
                  <a:pt x="234966" y="37899"/>
                </a:lnTo>
                <a:lnTo>
                  <a:pt x="232273" y="37272"/>
                </a:lnTo>
                <a:lnTo>
                  <a:pt x="231010" y="36976"/>
                </a:lnTo>
                <a:lnTo>
                  <a:pt x="229748" y="36703"/>
                </a:lnTo>
                <a:lnTo>
                  <a:pt x="228556" y="36452"/>
                </a:lnTo>
                <a:lnTo>
                  <a:pt x="227412" y="36213"/>
                </a:lnTo>
                <a:lnTo>
                  <a:pt x="211519" y="33092"/>
                </a:lnTo>
                <a:lnTo>
                  <a:pt x="195602" y="29994"/>
                </a:lnTo>
                <a:lnTo>
                  <a:pt x="179686" y="26907"/>
                </a:lnTo>
                <a:lnTo>
                  <a:pt x="163745" y="23842"/>
                </a:lnTo>
                <a:lnTo>
                  <a:pt x="148424" y="20892"/>
                </a:lnTo>
                <a:lnTo>
                  <a:pt x="133126" y="17930"/>
                </a:lnTo>
                <a:lnTo>
                  <a:pt x="117805" y="14957"/>
                </a:lnTo>
                <a:lnTo>
                  <a:pt x="102507" y="11996"/>
                </a:lnTo>
                <a:lnTo>
                  <a:pt x="87186" y="9057"/>
                </a:lnTo>
                <a:lnTo>
                  <a:pt x="79514" y="7587"/>
                </a:lnTo>
                <a:lnTo>
                  <a:pt x="71841" y="6129"/>
                </a:lnTo>
                <a:lnTo>
                  <a:pt x="64169" y="4683"/>
                </a:lnTo>
                <a:lnTo>
                  <a:pt x="56472" y="3236"/>
                </a:lnTo>
                <a:lnTo>
                  <a:pt x="48776" y="1812"/>
                </a:lnTo>
                <a:lnTo>
                  <a:pt x="41080" y="388"/>
                </a:lnTo>
                <a:lnTo>
                  <a:pt x="40436" y="286"/>
                </a:lnTo>
                <a:lnTo>
                  <a:pt x="39817" y="195"/>
                </a:lnTo>
                <a:lnTo>
                  <a:pt x="39221" y="115"/>
                </a:lnTo>
                <a:lnTo>
                  <a:pt x="38625" y="69"/>
                </a:lnTo>
                <a:lnTo>
                  <a:pt x="38030" y="24"/>
                </a:lnTo>
                <a:lnTo>
                  <a:pt x="3745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9"/>
          <p:cNvSpPr/>
          <p:nvPr/>
        </p:nvSpPr>
        <p:spPr>
          <a:xfrm rot="10800000">
            <a:off x="8143570" y="813706"/>
            <a:ext cx="793556" cy="552623"/>
          </a:xfrm>
          <a:custGeom>
            <a:rect b="b" l="l" r="r" t="t"/>
            <a:pathLst>
              <a:path extrusionOk="0" h="60363" w="265848">
                <a:moveTo>
                  <a:pt x="75544" y="0"/>
                </a:moveTo>
                <a:lnTo>
                  <a:pt x="74929" y="16"/>
                </a:lnTo>
                <a:lnTo>
                  <a:pt x="74313" y="39"/>
                </a:lnTo>
                <a:lnTo>
                  <a:pt x="73725" y="77"/>
                </a:lnTo>
                <a:lnTo>
                  <a:pt x="73110" y="139"/>
                </a:lnTo>
                <a:lnTo>
                  <a:pt x="72521" y="209"/>
                </a:lnTo>
                <a:lnTo>
                  <a:pt x="55829" y="2548"/>
                </a:lnTo>
                <a:lnTo>
                  <a:pt x="39136" y="4895"/>
                </a:lnTo>
                <a:lnTo>
                  <a:pt x="5778" y="9604"/>
                </a:lnTo>
                <a:lnTo>
                  <a:pt x="5270" y="9673"/>
                </a:lnTo>
                <a:lnTo>
                  <a:pt x="4789" y="9758"/>
                </a:lnTo>
                <a:lnTo>
                  <a:pt x="4334" y="9843"/>
                </a:lnTo>
                <a:lnTo>
                  <a:pt x="3906" y="9936"/>
                </a:lnTo>
                <a:lnTo>
                  <a:pt x="3505" y="10028"/>
                </a:lnTo>
                <a:lnTo>
                  <a:pt x="3103" y="10129"/>
                </a:lnTo>
                <a:lnTo>
                  <a:pt x="2755" y="10229"/>
                </a:lnTo>
                <a:lnTo>
                  <a:pt x="2408" y="10337"/>
                </a:lnTo>
                <a:lnTo>
                  <a:pt x="2113" y="10453"/>
                </a:lnTo>
                <a:lnTo>
                  <a:pt x="1819" y="10561"/>
                </a:lnTo>
                <a:lnTo>
                  <a:pt x="1552" y="10684"/>
                </a:lnTo>
                <a:lnTo>
                  <a:pt x="1311" y="10800"/>
                </a:lnTo>
                <a:lnTo>
                  <a:pt x="1070" y="10924"/>
                </a:lnTo>
                <a:lnTo>
                  <a:pt x="883" y="11047"/>
                </a:lnTo>
                <a:lnTo>
                  <a:pt x="696" y="11171"/>
                </a:lnTo>
                <a:lnTo>
                  <a:pt x="535" y="11302"/>
                </a:lnTo>
                <a:lnTo>
                  <a:pt x="401" y="11433"/>
                </a:lnTo>
                <a:lnTo>
                  <a:pt x="294" y="11565"/>
                </a:lnTo>
                <a:lnTo>
                  <a:pt x="187" y="11696"/>
                </a:lnTo>
                <a:lnTo>
                  <a:pt x="107" y="11827"/>
                </a:lnTo>
                <a:lnTo>
                  <a:pt x="54" y="11966"/>
                </a:lnTo>
                <a:lnTo>
                  <a:pt x="27" y="12097"/>
                </a:lnTo>
                <a:lnTo>
                  <a:pt x="0" y="12236"/>
                </a:lnTo>
                <a:lnTo>
                  <a:pt x="0" y="12367"/>
                </a:lnTo>
                <a:lnTo>
                  <a:pt x="27" y="12499"/>
                </a:lnTo>
                <a:lnTo>
                  <a:pt x="54" y="12638"/>
                </a:lnTo>
                <a:lnTo>
                  <a:pt x="107" y="12769"/>
                </a:lnTo>
                <a:lnTo>
                  <a:pt x="187" y="12900"/>
                </a:lnTo>
                <a:lnTo>
                  <a:pt x="268" y="13031"/>
                </a:lnTo>
                <a:lnTo>
                  <a:pt x="375" y="13155"/>
                </a:lnTo>
                <a:lnTo>
                  <a:pt x="508" y="13286"/>
                </a:lnTo>
                <a:lnTo>
                  <a:pt x="642" y="13410"/>
                </a:lnTo>
                <a:lnTo>
                  <a:pt x="803" y="13533"/>
                </a:lnTo>
                <a:lnTo>
                  <a:pt x="990" y="13649"/>
                </a:lnTo>
                <a:lnTo>
                  <a:pt x="1177" y="13765"/>
                </a:lnTo>
                <a:lnTo>
                  <a:pt x="1364" y="13881"/>
                </a:lnTo>
                <a:lnTo>
                  <a:pt x="1578" y="13989"/>
                </a:lnTo>
                <a:lnTo>
                  <a:pt x="1819" y="14097"/>
                </a:lnTo>
                <a:lnTo>
                  <a:pt x="2060" y="14205"/>
                </a:lnTo>
                <a:lnTo>
                  <a:pt x="2327" y="14297"/>
                </a:lnTo>
                <a:lnTo>
                  <a:pt x="2622" y="14398"/>
                </a:lnTo>
                <a:lnTo>
                  <a:pt x="2889" y="14483"/>
                </a:lnTo>
                <a:lnTo>
                  <a:pt x="3210" y="14575"/>
                </a:lnTo>
                <a:lnTo>
                  <a:pt x="3531" y="14653"/>
                </a:lnTo>
                <a:lnTo>
                  <a:pt x="3852" y="14730"/>
                </a:lnTo>
                <a:lnTo>
                  <a:pt x="4200" y="14799"/>
                </a:lnTo>
                <a:lnTo>
                  <a:pt x="4548" y="14861"/>
                </a:lnTo>
                <a:lnTo>
                  <a:pt x="4922" y="14923"/>
                </a:lnTo>
                <a:lnTo>
                  <a:pt x="5297" y="14977"/>
                </a:lnTo>
                <a:lnTo>
                  <a:pt x="5671" y="15023"/>
                </a:lnTo>
                <a:lnTo>
                  <a:pt x="6073" y="15062"/>
                </a:lnTo>
                <a:lnTo>
                  <a:pt x="6501" y="15093"/>
                </a:lnTo>
                <a:lnTo>
                  <a:pt x="6902" y="15116"/>
                </a:lnTo>
                <a:lnTo>
                  <a:pt x="7357" y="15139"/>
                </a:lnTo>
                <a:lnTo>
                  <a:pt x="7785" y="15147"/>
                </a:lnTo>
                <a:lnTo>
                  <a:pt x="8694" y="15147"/>
                </a:lnTo>
                <a:lnTo>
                  <a:pt x="9176" y="15131"/>
                </a:lnTo>
                <a:lnTo>
                  <a:pt x="9657" y="15108"/>
                </a:lnTo>
                <a:lnTo>
                  <a:pt x="10139" y="15077"/>
                </a:lnTo>
                <a:lnTo>
                  <a:pt x="10620" y="15039"/>
                </a:lnTo>
                <a:lnTo>
                  <a:pt x="11128" y="14984"/>
                </a:lnTo>
                <a:lnTo>
                  <a:pt x="11637" y="14930"/>
                </a:lnTo>
                <a:lnTo>
                  <a:pt x="12145" y="14861"/>
                </a:lnTo>
                <a:lnTo>
                  <a:pt x="37130" y="11302"/>
                </a:lnTo>
                <a:lnTo>
                  <a:pt x="62088" y="7735"/>
                </a:lnTo>
                <a:lnTo>
                  <a:pt x="60537" y="9712"/>
                </a:lnTo>
                <a:lnTo>
                  <a:pt x="59039" y="11696"/>
                </a:lnTo>
                <a:lnTo>
                  <a:pt x="57541" y="13680"/>
                </a:lnTo>
                <a:lnTo>
                  <a:pt x="56069" y="15656"/>
                </a:lnTo>
                <a:lnTo>
                  <a:pt x="54625" y="17648"/>
                </a:lnTo>
                <a:lnTo>
                  <a:pt x="53234" y="19632"/>
                </a:lnTo>
                <a:lnTo>
                  <a:pt x="51843" y="21624"/>
                </a:lnTo>
                <a:lnTo>
                  <a:pt x="50505" y="23615"/>
                </a:lnTo>
                <a:lnTo>
                  <a:pt x="50398" y="23801"/>
                </a:lnTo>
                <a:lnTo>
                  <a:pt x="50345" y="23994"/>
                </a:lnTo>
                <a:lnTo>
                  <a:pt x="50345" y="24171"/>
                </a:lnTo>
                <a:lnTo>
                  <a:pt x="50372" y="24349"/>
                </a:lnTo>
                <a:lnTo>
                  <a:pt x="50452" y="24526"/>
                </a:lnTo>
                <a:lnTo>
                  <a:pt x="50559" y="24696"/>
                </a:lnTo>
                <a:lnTo>
                  <a:pt x="50719" y="24858"/>
                </a:lnTo>
                <a:lnTo>
                  <a:pt x="50907" y="25013"/>
                </a:lnTo>
                <a:lnTo>
                  <a:pt x="51147" y="25167"/>
                </a:lnTo>
                <a:lnTo>
                  <a:pt x="51388" y="25314"/>
                </a:lnTo>
                <a:lnTo>
                  <a:pt x="51709" y="25453"/>
                </a:lnTo>
                <a:lnTo>
                  <a:pt x="52030" y="25584"/>
                </a:lnTo>
                <a:lnTo>
                  <a:pt x="52378" y="25715"/>
                </a:lnTo>
                <a:lnTo>
                  <a:pt x="52752" y="25831"/>
                </a:lnTo>
                <a:lnTo>
                  <a:pt x="53180" y="25947"/>
                </a:lnTo>
                <a:lnTo>
                  <a:pt x="53608" y="26047"/>
                </a:lnTo>
                <a:lnTo>
                  <a:pt x="54063" y="26147"/>
                </a:lnTo>
                <a:lnTo>
                  <a:pt x="54545" y="26240"/>
                </a:lnTo>
                <a:lnTo>
                  <a:pt x="55026" y="26317"/>
                </a:lnTo>
                <a:lnTo>
                  <a:pt x="55561" y="26394"/>
                </a:lnTo>
                <a:lnTo>
                  <a:pt x="56069" y="26464"/>
                </a:lnTo>
                <a:lnTo>
                  <a:pt x="56631" y="26518"/>
                </a:lnTo>
                <a:lnTo>
                  <a:pt x="57193" y="26564"/>
                </a:lnTo>
                <a:lnTo>
                  <a:pt x="57755" y="26603"/>
                </a:lnTo>
                <a:lnTo>
                  <a:pt x="58343" y="26634"/>
                </a:lnTo>
                <a:lnTo>
                  <a:pt x="58932" y="26657"/>
                </a:lnTo>
                <a:lnTo>
                  <a:pt x="59520" y="26665"/>
                </a:lnTo>
                <a:lnTo>
                  <a:pt x="60109" y="26665"/>
                </a:lnTo>
                <a:lnTo>
                  <a:pt x="60724" y="26657"/>
                </a:lnTo>
                <a:lnTo>
                  <a:pt x="61339" y="26642"/>
                </a:lnTo>
                <a:lnTo>
                  <a:pt x="61928" y="26611"/>
                </a:lnTo>
                <a:lnTo>
                  <a:pt x="62543" y="26564"/>
                </a:lnTo>
                <a:lnTo>
                  <a:pt x="124685" y="21724"/>
                </a:lnTo>
                <a:lnTo>
                  <a:pt x="124685" y="21724"/>
                </a:lnTo>
                <a:lnTo>
                  <a:pt x="123856" y="23013"/>
                </a:lnTo>
                <a:lnTo>
                  <a:pt x="123026" y="24295"/>
                </a:lnTo>
                <a:lnTo>
                  <a:pt x="122143" y="25584"/>
                </a:lnTo>
                <a:lnTo>
                  <a:pt x="121261" y="26873"/>
                </a:lnTo>
                <a:lnTo>
                  <a:pt x="120351" y="28155"/>
                </a:lnTo>
                <a:lnTo>
                  <a:pt x="119442" y="29436"/>
                </a:lnTo>
                <a:lnTo>
                  <a:pt x="118479" y="30718"/>
                </a:lnTo>
                <a:lnTo>
                  <a:pt x="117516" y="31999"/>
                </a:lnTo>
                <a:lnTo>
                  <a:pt x="116526" y="33273"/>
                </a:lnTo>
                <a:lnTo>
                  <a:pt x="115509" y="34547"/>
                </a:lnTo>
                <a:lnTo>
                  <a:pt x="114466" y="35828"/>
                </a:lnTo>
                <a:lnTo>
                  <a:pt x="113396" y="37102"/>
                </a:lnTo>
                <a:lnTo>
                  <a:pt x="112326" y="38376"/>
                </a:lnTo>
                <a:lnTo>
                  <a:pt x="111229" y="39642"/>
                </a:lnTo>
                <a:lnTo>
                  <a:pt x="110079" y="40916"/>
                </a:lnTo>
                <a:lnTo>
                  <a:pt x="108929" y="42189"/>
                </a:lnTo>
                <a:lnTo>
                  <a:pt x="108795" y="42367"/>
                </a:lnTo>
                <a:lnTo>
                  <a:pt x="108715" y="42545"/>
                </a:lnTo>
                <a:lnTo>
                  <a:pt x="108688" y="42722"/>
                </a:lnTo>
                <a:lnTo>
                  <a:pt x="108688" y="42892"/>
                </a:lnTo>
                <a:lnTo>
                  <a:pt x="108768" y="43062"/>
                </a:lnTo>
                <a:lnTo>
                  <a:pt x="108848" y="43224"/>
                </a:lnTo>
                <a:lnTo>
                  <a:pt x="109009" y="43386"/>
                </a:lnTo>
                <a:lnTo>
                  <a:pt x="109196" y="43540"/>
                </a:lnTo>
                <a:lnTo>
                  <a:pt x="109437" y="43695"/>
                </a:lnTo>
                <a:lnTo>
                  <a:pt x="109704" y="43841"/>
                </a:lnTo>
                <a:lnTo>
                  <a:pt x="109999" y="43980"/>
                </a:lnTo>
                <a:lnTo>
                  <a:pt x="110346" y="44119"/>
                </a:lnTo>
                <a:lnTo>
                  <a:pt x="110694" y="44251"/>
                </a:lnTo>
                <a:lnTo>
                  <a:pt x="111095" y="44374"/>
                </a:lnTo>
                <a:lnTo>
                  <a:pt x="111523" y="44490"/>
                </a:lnTo>
                <a:lnTo>
                  <a:pt x="111951" y="44598"/>
                </a:lnTo>
                <a:lnTo>
                  <a:pt x="112433" y="44698"/>
                </a:lnTo>
                <a:lnTo>
                  <a:pt x="112915" y="44791"/>
                </a:lnTo>
                <a:lnTo>
                  <a:pt x="113423" y="44876"/>
                </a:lnTo>
                <a:lnTo>
                  <a:pt x="113958" y="44953"/>
                </a:lnTo>
                <a:lnTo>
                  <a:pt x="114493" y="45023"/>
                </a:lnTo>
                <a:lnTo>
                  <a:pt x="115055" y="45084"/>
                </a:lnTo>
                <a:lnTo>
                  <a:pt x="115616" y="45131"/>
                </a:lnTo>
                <a:lnTo>
                  <a:pt x="116178" y="45169"/>
                </a:lnTo>
                <a:lnTo>
                  <a:pt x="116740" y="45200"/>
                </a:lnTo>
                <a:lnTo>
                  <a:pt x="117328" y="45223"/>
                </a:lnTo>
                <a:lnTo>
                  <a:pt x="117917" y="45231"/>
                </a:lnTo>
                <a:lnTo>
                  <a:pt x="118505" y="45231"/>
                </a:lnTo>
                <a:lnTo>
                  <a:pt x="119094" y="45216"/>
                </a:lnTo>
                <a:lnTo>
                  <a:pt x="119656" y="45185"/>
                </a:lnTo>
                <a:lnTo>
                  <a:pt x="120244" y="45154"/>
                </a:lnTo>
                <a:lnTo>
                  <a:pt x="120806" y="45100"/>
                </a:lnTo>
                <a:lnTo>
                  <a:pt x="139719" y="43178"/>
                </a:lnTo>
                <a:lnTo>
                  <a:pt x="158631" y="41248"/>
                </a:lnTo>
                <a:lnTo>
                  <a:pt x="196430" y="37372"/>
                </a:lnTo>
                <a:lnTo>
                  <a:pt x="194424" y="39920"/>
                </a:lnTo>
                <a:lnTo>
                  <a:pt x="192364" y="42467"/>
                </a:lnTo>
                <a:lnTo>
                  <a:pt x="190251" y="45007"/>
                </a:lnTo>
                <a:lnTo>
                  <a:pt x="188084" y="47547"/>
                </a:lnTo>
                <a:lnTo>
                  <a:pt x="185917" y="50079"/>
                </a:lnTo>
                <a:lnTo>
                  <a:pt x="183670" y="52619"/>
                </a:lnTo>
                <a:lnTo>
                  <a:pt x="181423" y="55151"/>
                </a:lnTo>
                <a:lnTo>
                  <a:pt x="179149" y="57676"/>
                </a:lnTo>
                <a:lnTo>
                  <a:pt x="178989" y="57884"/>
                </a:lnTo>
                <a:lnTo>
                  <a:pt x="178908" y="58077"/>
                </a:lnTo>
                <a:lnTo>
                  <a:pt x="178855" y="58270"/>
                </a:lnTo>
                <a:lnTo>
                  <a:pt x="178882" y="58448"/>
                </a:lnTo>
                <a:lnTo>
                  <a:pt x="178962" y="58625"/>
                </a:lnTo>
                <a:lnTo>
                  <a:pt x="179096" y="58795"/>
                </a:lnTo>
                <a:lnTo>
                  <a:pt x="179283" y="58949"/>
                </a:lnTo>
                <a:lnTo>
                  <a:pt x="179497" y="59104"/>
                </a:lnTo>
                <a:lnTo>
                  <a:pt x="179791" y="59250"/>
                </a:lnTo>
                <a:lnTo>
                  <a:pt x="180085" y="59382"/>
                </a:lnTo>
                <a:lnTo>
                  <a:pt x="180433" y="59513"/>
                </a:lnTo>
                <a:lnTo>
                  <a:pt x="180834" y="59629"/>
                </a:lnTo>
                <a:lnTo>
                  <a:pt x="181236" y="59744"/>
                </a:lnTo>
                <a:lnTo>
                  <a:pt x="181690" y="59845"/>
                </a:lnTo>
                <a:lnTo>
                  <a:pt x="182172" y="59937"/>
                </a:lnTo>
                <a:lnTo>
                  <a:pt x="182680" y="60022"/>
                </a:lnTo>
                <a:lnTo>
                  <a:pt x="183215" y="60100"/>
                </a:lnTo>
                <a:lnTo>
                  <a:pt x="183750" y="60161"/>
                </a:lnTo>
                <a:lnTo>
                  <a:pt x="184312" y="60223"/>
                </a:lnTo>
                <a:lnTo>
                  <a:pt x="184874" y="60269"/>
                </a:lnTo>
                <a:lnTo>
                  <a:pt x="185462" y="60308"/>
                </a:lnTo>
                <a:lnTo>
                  <a:pt x="186077" y="60339"/>
                </a:lnTo>
                <a:lnTo>
                  <a:pt x="186666" y="60354"/>
                </a:lnTo>
                <a:lnTo>
                  <a:pt x="187281" y="60362"/>
                </a:lnTo>
                <a:lnTo>
                  <a:pt x="187896" y="60362"/>
                </a:lnTo>
                <a:lnTo>
                  <a:pt x="188485" y="60354"/>
                </a:lnTo>
                <a:lnTo>
                  <a:pt x="189100" y="60331"/>
                </a:lnTo>
                <a:lnTo>
                  <a:pt x="189689" y="60300"/>
                </a:lnTo>
                <a:lnTo>
                  <a:pt x="190277" y="60262"/>
                </a:lnTo>
                <a:lnTo>
                  <a:pt x="190839" y="60208"/>
                </a:lnTo>
                <a:lnTo>
                  <a:pt x="191401" y="60146"/>
                </a:lnTo>
                <a:lnTo>
                  <a:pt x="191936" y="60069"/>
                </a:lnTo>
                <a:lnTo>
                  <a:pt x="209859" y="57374"/>
                </a:lnTo>
                <a:lnTo>
                  <a:pt x="218793" y="56016"/>
                </a:lnTo>
                <a:lnTo>
                  <a:pt x="227728" y="54657"/>
                </a:lnTo>
                <a:lnTo>
                  <a:pt x="236636" y="53283"/>
                </a:lnTo>
                <a:lnTo>
                  <a:pt x="241103" y="52588"/>
                </a:lnTo>
                <a:lnTo>
                  <a:pt x="245544" y="51893"/>
                </a:lnTo>
                <a:lnTo>
                  <a:pt x="249958" y="51191"/>
                </a:lnTo>
                <a:lnTo>
                  <a:pt x="254372" y="50481"/>
                </a:lnTo>
                <a:lnTo>
                  <a:pt x="258786" y="49770"/>
                </a:lnTo>
                <a:lnTo>
                  <a:pt x="263173" y="49052"/>
                </a:lnTo>
                <a:lnTo>
                  <a:pt x="263467" y="49006"/>
                </a:lnTo>
                <a:lnTo>
                  <a:pt x="263708" y="48952"/>
                </a:lnTo>
                <a:lnTo>
                  <a:pt x="263948" y="48898"/>
                </a:lnTo>
                <a:lnTo>
                  <a:pt x="264189" y="48844"/>
                </a:lnTo>
                <a:lnTo>
                  <a:pt x="264403" y="48790"/>
                </a:lnTo>
                <a:lnTo>
                  <a:pt x="264590" y="48728"/>
                </a:lnTo>
                <a:lnTo>
                  <a:pt x="264938" y="48597"/>
                </a:lnTo>
                <a:lnTo>
                  <a:pt x="265206" y="48466"/>
                </a:lnTo>
                <a:lnTo>
                  <a:pt x="265446" y="48327"/>
                </a:lnTo>
                <a:lnTo>
                  <a:pt x="265634" y="48180"/>
                </a:lnTo>
                <a:lnTo>
                  <a:pt x="265741" y="48033"/>
                </a:lnTo>
                <a:lnTo>
                  <a:pt x="265821" y="47879"/>
                </a:lnTo>
                <a:lnTo>
                  <a:pt x="265848" y="47725"/>
                </a:lnTo>
                <a:lnTo>
                  <a:pt x="265821" y="47562"/>
                </a:lnTo>
                <a:lnTo>
                  <a:pt x="265767" y="47408"/>
                </a:lnTo>
                <a:lnTo>
                  <a:pt x="265634" y="47254"/>
                </a:lnTo>
                <a:lnTo>
                  <a:pt x="265500" y="47099"/>
                </a:lnTo>
                <a:lnTo>
                  <a:pt x="265313" y="46953"/>
                </a:lnTo>
                <a:lnTo>
                  <a:pt x="265072" y="46806"/>
                </a:lnTo>
                <a:lnTo>
                  <a:pt x="264804" y="46667"/>
                </a:lnTo>
                <a:lnTo>
                  <a:pt x="264510" y="46528"/>
                </a:lnTo>
                <a:lnTo>
                  <a:pt x="264162" y="46404"/>
                </a:lnTo>
                <a:lnTo>
                  <a:pt x="263815" y="46281"/>
                </a:lnTo>
                <a:lnTo>
                  <a:pt x="263413" y="46173"/>
                </a:lnTo>
                <a:lnTo>
                  <a:pt x="262985" y="46080"/>
                </a:lnTo>
                <a:lnTo>
                  <a:pt x="262557" y="45988"/>
                </a:lnTo>
                <a:lnTo>
                  <a:pt x="262076" y="45918"/>
                </a:lnTo>
                <a:lnTo>
                  <a:pt x="261594" y="45856"/>
                </a:lnTo>
                <a:lnTo>
                  <a:pt x="261086" y="45810"/>
                </a:lnTo>
                <a:lnTo>
                  <a:pt x="260551" y="45787"/>
                </a:lnTo>
                <a:lnTo>
                  <a:pt x="260016" y="45771"/>
                </a:lnTo>
                <a:lnTo>
                  <a:pt x="259722" y="45771"/>
                </a:lnTo>
                <a:lnTo>
                  <a:pt x="259454" y="45779"/>
                </a:lnTo>
                <a:lnTo>
                  <a:pt x="259160" y="45787"/>
                </a:lnTo>
                <a:lnTo>
                  <a:pt x="258866" y="45802"/>
                </a:lnTo>
                <a:lnTo>
                  <a:pt x="258598" y="45825"/>
                </a:lnTo>
                <a:lnTo>
                  <a:pt x="258304" y="45849"/>
                </a:lnTo>
                <a:lnTo>
                  <a:pt x="258010" y="45880"/>
                </a:lnTo>
                <a:lnTo>
                  <a:pt x="257716" y="45918"/>
                </a:lnTo>
                <a:lnTo>
                  <a:pt x="250466" y="46860"/>
                </a:lnTo>
                <a:lnTo>
                  <a:pt x="243270" y="47825"/>
                </a:lnTo>
                <a:lnTo>
                  <a:pt x="236074" y="48790"/>
                </a:lnTo>
                <a:lnTo>
                  <a:pt x="228878" y="49763"/>
                </a:lnTo>
                <a:lnTo>
                  <a:pt x="221682" y="50743"/>
                </a:lnTo>
                <a:lnTo>
                  <a:pt x="214513" y="51731"/>
                </a:lnTo>
                <a:lnTo>
                  <a:pt x="200175" y="53700"/>
                </a:lnTo>
                <a:lnTo>
                  <a:pt x="201352" y="52472"/>
                </a:lnTo>
                <a:lnTo>
                  <a:pt x="202529" y="51237"/>
                </a:lnTo>
                <a:lnTo>
                  <a:pt x="203653" y="50010"/>
                </a:lnTo>
                <a:lnTo>
                  <a:pt x="204776" y="48774"/>
                </a:lnTo>
                <a:lnTo>
                  <a:pt x="206996" y="46304"/>
                </a:lnTo>
                <a:lnTo>
                  <a:pt x="209136" y="43826"/>
                </a:lnTo>
                <a:lnTo>
                  <a:pt x="211223" y="41348"/>
                </a:lnTo>
                <a:lnTo>
                  <a:pt x="213256" y="38862"/>
                </a:lnTo>
                <a:lnTo>
                  <a:pt x="215262" y="36376"/>
                </a:lnTo>
                <a:lnTo>
                  <a:pt x="217188" y="33883"/>
                </a:lnTo>
                <a:lnTo>
                  <a:pt x="217295" y="33705"/>
                </a:lnTo>
                <a:lnTo>
                  <a:pt x="217376" y="33535"/>
                </a:lnTo>
                <a:lnTo>
                  <a:pt x="217376" y="33366"/>
                </a:lnTo>
                <a:lnTo>
                  <a:pt x="217349" y="33196"/>
                </a:lnTo>
                <a:lnTo>
                  <a:pt x="217295" y="33026"/>
                </a:lnTo>
                <a:lnTo>
                  <a:pt x="217188" y="32864"/>
                </a:lnTo>
                <a:lnTo>
                  <a:pt x="217028" y="32709"/>
                </a:lnTo>
                <a:lnTo>
                  <a:pt x="216841" y="32555"/>
                </a:lnTo>
                <a:lnTo>
                  <a:pt x="216627" y="32408"/>
                </a:lnTo>
                <a:lnTo>
                  <a:pt x="216359" y="32262"/>
                </a:lnTo>
                <a:lnTo>
                  <a:pt x="216065" y="32123"/>
                </a:lnTo>
                <a:lnTo>
                  <a:pt x="215744" y="31991"/>
                </a:lnTo>
                <a:lnTo>
                  <a:pt x="215396" y="31868"/>
                </a:lnTo>
                <a:lnTo>
                  <a:pt x="215022" y="31744"/>
                </a:lnTo>
                <a:lnTo>
                  <a:pt x="214620" y="31629"/>
                </a:lnTo>
                <a:lnTo>
                  <a:pt x="214192" y="31521"/>
                </a:lnTo>
                <a:lnTo>
                  <a:pt x="213764" y="31420"/>
                </a:lnTo>
                <a:lnTo>
                  <a:pt x="213283" y="31328"/>
                </a:lnTo>
                <a:lnTo>
                  <a:pt x="212801" y="31250"/>
                </a:lnTo>
                <a:lnTo>
                  <a:pt x="212293" y="31173"/>
                </a:lnTo>
                <a:lnTo>
                  <a:pt x="211785" y="31104"/>
                </a:lnTo>
                <a:lnTo>
                  <a:pt x="211250" y="31050"/>
                </a:lnTo>
                <a:lnTo>
                  <a:pt x="210715" y="30996"/>
                </a:lnTo>
                <a:lnTo>
                  <a:pt x="210153" y="30957"/>
                </a:lnTo>
                <a:lnTo>
                  <a:pt x="209591" y="30926"/>
                </a:lnTo>
                <a:lnTo>
                  <a:pt x="209029" y="30911"/>
                </a:lnTo>
                <a:lnTo>
                  <a:pt x="208468" y="30903"/>
                </a:lnTo>
                <a:lnTo>
                  <a:pt x="207879" y="30903"/>
                </a:lnTo>
                <a:lnTo>
                  <a:pt x="207317" y="30918"/>
                </a:lnTo>
                <a:lnTo>
                  <a:pt x="206729" y="30949"/>
                </a:lnTo>
                <a:lnTo>
                  <a:pt x="206167" y="30988"/>
                </a:lnTo>
                <a:lnTo>
                  <a:pt x="205579" y="31034"/>
                </a:lnTo>
                <a:lnTo>
                  <a:pt x="168074" y="34809"/>
                </a:lnTo>
                <a:lnTo>
                  <a:pt x="149349" y="36701"/>
                </a:lnTo>
                <a:lnTo>
                  <a:pt x="130597" y="38592"/>
                </a:lnTo>
                <a:lnTo>
                  <a:pt x="131640" y="37357"/>
                </a:lnTo>
                <a:lnTo>
                  <a:pt x="132656" y="36114"/>
                </a:lnTo>
                <a:lnTo>
                  <a:pt x="133673" y="34871"/>
                </a:lnTo>
                <a:lnTo>
                  <a:pt x="134636" y="33628"/>
                </a:lnTo>
                <a:lnTo>
                  <a:pt x="135599" y="32385"/>
                </a:lnTo>
                <a:lnTo>
                  <a:pt x="136535" y="31135"/>
                </a:lnTo>
                <a:lnTo>
                  <a:pt x="137472" y="29892"/>
                </a:lnTo>
                <a:lnTo>
                  <a:pt x="138354" y="28641"/>
                </a:lnTo>
                <a:lnTo>
                  <a:pt x="139237" y="27390"/>
                </a:lnTo>
                <a:lnTo>
                  <a:pt x="140093" y="26140"/>
                </a:lnTo>
                <a:lnTo>
                  <a:pt x="140949" y="24889"/>
                </a:lnTo>
                <a:lnTo>
                  <a:pt x="141778" y="23638"/>
                </a:lnTo>
                <a:lnTo>
                  <a:pt x="142581" y="22380"/>
                </a:lnTo>
                <a:lnTo>
                  <a:pt x="143357" y="21130"/>
                </a:lnTo>
                <a:lnTo>
                  <a:pt x="144106" y="19871"/>
                </a:lnTo>
                <a:lnTo>
                  <a:pt x="144855" y="18613"/>
                </a:lnTo>
                <a:lnTo>
                  <a:pt x="144962" y="18420"/>
                </a:lnTo>
                <a:lnTo>
                  <a:pt x="144988" y="18235"/>
                </a:lnTo>
                <a:lnTo>
                  <a:pt x="144988" y="18057"/>
                </a:lnTo>
                <a:lnTo>
                  <a:pt x="144962" y="17879"/>
                </a:lnTo>
                <a:lnTo>
                  <a:pt x="144881" y="17710"/>
                </a:lnTo>
                <a:lnTo>
                  <a:pt x="144748" y="17547"/>
                </a:lnTo>
                <a:lnTo>
                  <a:pt x="144614" y="17385"/>
                </a:lnTo>
                <a:lnTo>
                  <a:pt x="144427" y="17231"/>
                </a:lnTo>
                <a:lnTo>
                  <a:pt x="144186" y="17077"/>
                </a:lnTo>
                <a:lnTo>
                  <a:pt x="143945" y="16938"/>
                </a:lnTo>
                <a:lnTo>
                  <a:pt x="143651" y="16799"/>
                </a:lnTo>
                <a:lnTo>
                  <a:pt x="143330" y="16667"/>
                </a:lnTo>
                <a:lnTo>
                  <a:pt x="142982" y="16544"/>
                </a:lnTo>
                <a:lnTo>
                  <a:pt x="142608" y="16428"/>
                </a:lnTo>
                <a:lnTo>
                  <a:pt x="142233" y="16312"/>
                </a:lnTo>
                <a:lnTo>
                  <a:pt x="141805" y="16212"/>
                </a:lnTo>
                <a:lnTo>
                  <a:pt x="141350" y="16112"/>
                </a:lnTo>
                <a:lnTo>
                  <a:pt x="140896" y="16027"/>
                </a:lnTo>
                <a:lnTo>
                  <a:pt x="140414" y="15942"/>
                </a:lnTo>
                <a:lnTo>
                  <a:pt x="139906" y="15872"/>
                </a:lnTo>
                <a:lnTo>
                  <a:pt x="139398" y="15803"/>
                </a:lnTo>
                <a:lnTo>
                  <a:pt x="138863" y="15749"/>
                </a:lnTo>
                <a:lnTo>
                  <a:pt x="138328" y="15702"/>
                </a:lnTo>
                <a:lnTo>
                  <a:pt x="137766" y="15664"/>
                </a:lnTo>
                <a:lnTo>
                  <a:pt x="137177" y="15633"/>
                </a:lnTo>
                <a:lnTo>
                  <a:pt x="136616" y="15618"/>
                </a:lnTo>
                <a:lnTo>
                  <a:pt x="136027" y="15602"/>
                </a:lnTo>
                <a:lnTo>
                  <a:pt x="135439" y="15602"/>
                </a:lnTo>
                <a:lnTo>
                  <a:pt x="134823" y="15610"/>
                </a:lnTo>
                <a:lnTo>
                  <a:pt x="134235" y="15633"/>
                </a:lnTo>
                <a:lnTo>
                  <a:pt x="133619" y="15664"/>
                </a:lnTo>
                <a:lnTo>
                  <a:pt x="133031" y="15702"/>
                </a:lnTo>
                <a:lnTo>
                  <a:pt x="71478" y="20435"/>
                </a:lnTo>
                <a:lnTo>
                  <a:pt x="73029" y="18281"/>
                </a:lnTo>
                <a:lnTo>
                  <a:pt x="74634" y="16127"/>
                </a:lnTo>
                <a:lnTo>
                  <a:pt x="76239" y="13973"/>
                </a:lnTo>
                <a:lnTo>
                  <a:pt x="77898" y="11827"/>
                </a:lnTo>
                <a:lnTo>
                  <a:pt x="79610" y="9681"/>
                </a:lnTo>
                <a:lnTo>
                  <a:pt x="81322" y="7542"/>
                </a:lnTo>
                <a:lnTo>
                  <a:pt x="83114" y="5396"/>
                </a:lnTo>
                <a:lnTo>
                  <a:pt x="84960" y="3258"/>
                </a:lnTo>
                <a:lnTo>
                  <a:pt x="85067" y="3088"/>
                </a:lnTo>
                <a:lnTo>
                  <a:pt x="85147" y="2911"/>
                </a:lnTo>
                <a:lnTo>
                  <a:pt x="85174" y="2733"/>
                </a:lnTo>
                <a:lnTo>
                  <a:pt x="85147" y="2563"/>
                </a:lnTo>
                <a:lnTo>
                  <a:pt x="85067" y="2386"/>
                </a:lnTo>
                <a:lnTo>
                  <a:pt x="84933" y="2216"/>
                </a:lnTo>
                <a:lnTo>
                  <a:pt x="84773" y="2046"/>
                </a:lnTo>
                <a:lnTo>
                  <a:pt x="84586" y="1876"/>
                </a:lnTo>
                <a:lnTo>
                  <a:pt x="84345" y="1714"/>
                </a:lnTo>
                <a:lnTo>
                  <a:pt x="84051" y="1552"/>
                </a:lnTo>
                <a:lnTo>
                  <a:pt x="83730" y="1397"/>
                </a:lnTo>
                <a:lnTo>
                  <a:pt x="83382" y="1243"/>
                </a:lnTo>
                <a:lnTo>
                  <a:pt x="83007" y="1104"/>
                </a:lnTo>
                <a:lnTo>
                  <a:pt x="82606" y="965"/>
                </a:lnTo>
                <a:lnTo>
                  <a:pt x="82151" y="834"/>
                </a:lnTo>
                <a:lnTo>
                  <a:pt x="81697" y="710"/>
                </a:lnTo>
                <a:lnTo>
                  <a:pt x="81215" y="595"/>
                </a:lnTo>
                <a:lnTo>
                  <a:pt x="80707" y="486"/>
                </a:lnTo>
                <a:lnTo>
                  <a:pt x="80199" y="386"/>
                </a:lnTo>
                <a:lnTo>
                  <a:pt x="79637" y="301"/>
                </a:lnTo>
                <a:lnTo>
                  <a:pt x="79102" y="224"/>
                </a:lnTo>
                <a:lnTo>
                  <a:pt x="78513" y="155"/>
                </a:lnTo>
                <a:lnTo>
                  <a:pt x="77925" y="101"/>
                </a:lnTo>
                <a:lnTo>
                  <a:pt x="77336" y="54"/>
                </a:lnTo>
                <a:lnTo>
                  <a:pt x="76748" y="23"/>
                </a:lnTo>
                <a:lnTo>
                  <a:pt x="76159" y="8"/>
                </a:lnTo>
                <a:lnTo>
                  <a:pt x="7554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9"/>
          <p:cNvSpPr txBox="1"/>
          <p:nvPr>
            <p:ph idx="8" type="title"/>
          </p:nvPr>
        </p:nvSpPr>
        <p:spPr>
          <a:xfrm>
            <a:off x="720000" y="337902"/>
            <a:ext cx="7704000" cy="53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3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375" name="Shape 375"/>
        <p:cNvGrpSpPr/>
        <p:nvPr/>
      </p:nvGrpSpPr>
      <p:grpSpPr>
        <a:xfrm>
          <a:off x="0" y="0"/>
          <a:ext cx="0" cy="0"/>
          <a:chOff x="0" y="0"/>
          <a:chExt cx="0" cy="0"/>
        </a:xfrm>
      </p:grpSpPr>
      <p:sp>
        <p:nvSpPr>
          <p:cNvPr id="376" name="Google Shape;376;p20"/>
          <p:cNvSpPr/>
          <p:nvPr/>
        </p:nvSpPr>
        <p:spPr>
          <a:xfrm>
            <a:off x="-100" y="2771100"/>
            <a:ext cx="9144000" cy="237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0"/>
          <p:cNvSpPr txBox="1"/>
          <p:nvPr>
            <p:ph type="title"/>
          </p:nvPr>
        </p:nvSpPr>
        <p:spPr>
          <a:xfrm>
            <a:off x="720000" y="171165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78" name="Google Shape;378;p20"/>
          <p:cNvSpPr txBox="1"/>
          <p:nvPr>
            <p:ph idx="1" type="subTitle"/>
          </p:nvPr>
        </p:nvSpPr>
        <p:spPr>
          <a:xfrm>
            <a:off x="720000" y="2086950"/>
            <a:ext cx="23055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79" name="Google Shape;379;p20"/>
          <p:cNvSpPr txBox="1"/>
          <p:nvPr>
            <p:ph idx="2" type="title"/>
          </p:nvPr>
        </p:nvSpPr>
        <p:spPr>
          <a:xfrm>
            <a:off x="3419269" y="171165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80" name="Google Shape;380;p20"/>
          <p:cNvSpPr txBox="1"/>
          <p:nvPr>
            <p:ph idx="3" type="subTitle"/>
          </p:nvPr>
        </p:nvSpPr>
        <p:spPr>
          <a:xfrm>
            <a:off x="3419271" y="2086950"/>
            <a:ext cx="23055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81" name="Google Shape;381;p20"/>
          <p:cNvSpPr txBox="1"/>
          <p:nvPr>
            <p:ph idx="4" type="title"/>
          </p:nvPr>
        </p:nvSpPr>
        <p:spPr>
          <a:xfrm>
            <a:off x="719975" y="366310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24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82" name="Google Shape;382;p20"/>
          <p:cNvSpPr txBox="1"/>
          <p:nvPr>
            <p:ph idx="5" type="subTitle"/>
          </p:nvPr>
        </p:nvSpPr>
        <p:spPr>
          <a:xfrm>
            <a:off x="720000" y="4045975"/>
            <a:ext cx="23055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solidFill>
                  <a:schemeClr val="lt1"/>
                </a:solidFill>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83" name="Google Shape;383;p20"/>
          <p:cNvSpPr txBox="1"/>
          <p:nvPr>
            <p:ph idx="6" type="title"/>
          </p:nvPr>
        </p:nvSpPr>
        <p:spPr>
          <a:xfrm>
            <a:off x="3419244" y="366310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2400"/>
              <a:buNone/>
              <a:defRPr sz="24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84" name="Google Shape;384;p20"/>
          <p:cNvSpPr txBox="1"/>
          <p:nvPr>
            <p:ph idx="7" type="subTitle"/>
          </p:nvPr>
        </p:nvSpPr>
        <p:spPr>
          <a:xfrm>
            <a:off x="3419271" y="4045975"/>
            <a:ext cx="23055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solidFill>
                  <a:schemeClr val="lt1"/>
                </a:solidFill>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85" name="Google Shape;385;p20"/>
          <p:cNvSpPr txBox="1"/>
          <p:nvPr>
            <p:ph idx="8" type="title"/>
          </p:nvPr>
        </p:nvSpPr>
        <p:spPr>
          <a:xfrm>
            <a:off x="6118545" y="171165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86" name="Google Shape;386;p20"/>
          <p:cNvSpPr txBox="1"/>
          <p:nvPr>
            <p:ph idx="9" type="subTitle"/>
          </p:nvPr>
        </p:nvSpPr>
        <p:spPr>
          <a:xfrm>
            <a:off x="6118549" y="2086950"/>
            <a:ext cx="23055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87" name="Google Shape;387;p20"/>
          <p:cNvSpPr txBox="1"/>
          <p:nvPr>
            <p:ph idx="13" type="title"/>
          </p:nvPr>
        </p:nvSpPr>
        <p:spPr>
          <a:xfrm>
            <a:off x="6118520" y="366310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2400">
                <a:solidFill>
                  <a:schemeClr val="lt1"/>
                </a:solidFill>
              </a:defRPr>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388" name="Google Shape;388;p20"/>
          <p:cNvSpPr txBox="1"/>
          <p:nvPr>
            <p:ph idx="14" type="subTitle"/>
          </p:nvPr>
        </p:nvSpPr>
        <p:spPr>
          <a:xfrm>
            <a:off x="6118549" y="4045975"/>
            <a:ext cx="23055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solidFill>
                  <a:schemeClr val="lt1"/>
                </a:solidFill>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89" name="Google Shape;389;p20"/>
          <p:cNvSpPr/>
          <p:nvPr/>
        </p:nvSpPr>
        <p:spPr>
          <a:xfrm flipH="1" rot="10800000">
            <a:off x="8413525" y="4523914"/>
            <a:ext cx="577190" cy="474636"/>
          </a:xfrm>
          <a:custGeom>
            <a:rect b="b" l="l" r="r" t="t"/>
            <a:pathLst>
              <a:path extrusionOk="0" h="52635" w="196323">
                <a:moveTo>
                  <a:pt x="167138" y="1"/>
                </a:moveTo>
                <a:lnTo>
                  <a:pt x="166630" y="16"/>
                </a:lnTo>
                <a:lnTo>
                  <a:pt x="166122" y="39"/>
                </a:lnTo>
                <a:lnTo>
                  <a:pt x="165613" y="78"/>
                </a:lnTo>
                <a:lnTo>
                  <a:pt x="165132" y="124"/>
                </a:lnTo>
                <a:lnTo>
                  <a:pt x="164650" y="178"/>
                </a:lnTo>
                <a:lnTo>
                  <a:pt x="164222" y="240"/>
                </a:lnTo>
                <a:lnTo>
                  <a:pt x="163794" y="317"/>
                </a:lnTo>
                <a:lnTo>
                  <a:pt x="163393" y="394"/>
                </a:lnTo>
                <a:lnTo>
                  <a:pt x="163018" y="487"/>
                </a:lnTo>
                <a:lnTo>
                  <a:pt x="162671" y="587"/>
                </a:lnTo>
                <a:lnTo>
                  <a:pt x="162350" y="695"/>
                </a:lnTo>
                <a:lnTo>
                  <a:pt x="162082" y="811"/>
                </a:lnTo>
                <a:lnTo>
                  <a:pt x="161868" y="935"/>
                </a:lnTo>
                <a:lnTo>
                  <a:pt x="161681" y="1066"/>
                </a:lnTo>
                <a:lnTo>
                  <a:pt x="161574" y="1205"/>
                </a:lnTo>
                <a:lnTo>
                  <a:pt x="161494" y="1352"/>
                </a:lnTo>
                <a:lnTo>
                  <a:pt x="161467" y="1506"/>
                </a:lnTo>
                <a:lnTo>
                  <a:pt x="161520" y="1660"/>
                </a:lnTo>
                <a:lnTo>
                  <a:pt x="161627" y="1822"/>
                </a:lnTo>
                <a:lnTo>
                  <a:pt x="161788" y="1992"/>
                </a:lnTo>
                <a:lnTo>
                  <a:pt x="165373" y="4964"/>
                </a:lnTo>
                <a:lnTo>
                  <a:pt x="167138" y="6454"/>
                </a:lnTo>
                <a:lnTo>
                  <a:pt x="168904" y="7944"/>
                </a:lnTo>
                <a:lnTo>
                  <a:pt x="170642" y="9434"/>
                </a:lnTo>
                <a:lnTo>
                  <a:pt x="172354" y="10924"/>
                </a:lnTo>
                <a:lnTo>
                  <a:pt x="174040" y="12422"/>
                </a:lnTo>
                <a:lnTo>
                  <a:pt x="175698" y="13920"/>
                </a:lnTo>
                <a:lnTo>
                  <a:pt x="173264" y="13603"/>
                </a:lnTo>
                <a:lnTo>
                  <a:pt x="170830" y="13286"/>
                </a:lnTo>
                <a:lnTo>
                  <a:pt x="168369" y="12985"/>
                </a:lnTo>
                <a:lnTo>
                  <a:pt x="165908" y="12684"/>
                </a:lnTo>
                <a:lnTo>
                  <a:pt x="163446" y="12391"/>
                </a:lnTo>
                <a:lnTo>
                  <a:pt x="160985" y="12113"/>
                </a:lnTo>
                <a:lnTo>
                  <a:pt x="158498" y="11835"/>
                </a:lnTo>
                <a:lnTo>
                  <a:pt x="155983" y="11565"/>
                </a:lnTo>
                <a:lnTo>
                  <a:pt x="153495" y="11302"/>
                </a:lnTo>
                <a:lnTo>
                  <a:pt x="150954" y="11048"/>
                </a:lnTo>
                <a:lnTo>
                  <a:pt x="148439" y="10793"/>
                </a:lnTo>
                <a:lnTo>
                  <a:pt x="145898" y="10554"/>
                </a:lnTo>
                <a:lnTo>
                  <a:pt x="143330" y="10322"/>
                </a:lnTo>
                <a:lnTo>
                  <a:pt x="140789" y="10098"/>
                </a:lnTo>
                <a:lnTo>
                  <a:pt x="138194" y="9874"/>
                </a:lnTo>
                <a:lnTo>
                  <a:pt x="135599" y="9666"/>
                </a:lnTo>
                <a:lnTo>
                  <a:pt x="135144" y="9635"/>
                </a:lnTo>
                <a:lnTo>
                  <a:pt x="134663" y="9612"/>
                </a:lnTo>
                <a:lnTo>
                  <a:pt x="134208" y="9596"/>
                </a:lnTo>
                <a:lnTo>
                  <a:pt x="133727" y="9589"/>
                </a:lnTo>
                <a:lnTo>
                  <a:pt x="133272" y="9596"/>
                </a:lnTo>
                <a:lnTo>
                  <a:pt x="132844" y="9612"/>
                </a:lnTo>
                <a:lnTo>
                  <a:pt x="132389" y="9635"/>
                </a:lnTo>
                <a:lnTo>
                  <a:pt x="131961" y="9666"/>
                </a:lnTo>
                <a:lnTo>
                  <a:pt x="131560" y="9704"/>
                </a:lnTo>
                <a:lnTo>
                  <a:pt x="131159" y="9751"/>
                </a:lnTo>
                <a:lnTo>
                  <a:pt x="130757" y="9797"/>
                </a:lnTo>
                <a:lnTo>
                  <a:pt x="130383" y="9859"/>
                </a:lnTo>
                <a:lnTo>
                  <a:pt x="130008" y="9928"/>
                </a:lnTo>
                <a:lnTo>
                  <a:pt x="129660" y="9998"/>
                </a:lnTo>
                <a:lnTo>
                  <a:pt x="129313" y="10075"/>
                </a:lnTo>
                <a:lnTo>
                  <a:pt x="128992" y="10160"/>
                </a:lnTo>
                <a:lnTo>
                  <a:pt x="128697" y="10253"/>
                </a:lnTo>
                <a:lnTo>
                  <a:pt x="128430" y="10353"/>
                </a:lnTo>
                <a:lnTo>
                  <a:pt x="128162" y="10446"/>
                </a:lnTo>
                <a:lnTo>
                  <a:pt x="127922" y="10554"/>
                </a:lnTo>
                <a:lnTo>
                  <a:pt x="127708" y="10662"/>
                </a:lnTo>
                <a:lnTo>
                  <a:pt x="127520" y="10778"/>
                </a:lnTo>
                <a:lnTo>
                  <a:pt x="127333" y="10893"/>
                </a:lnTo>
                <a:lnTo>
                  <a:pt x="127199" y="11009"/>
                </a:lnTo>
                <a:lnTo>
                  <a:pt x="127066" y="11133"/>
                </a:lnTo>
                <a:lnTo>
                  <a:pt x="126985" y="11264"/>
                </a:lnTo>
                <a:lnTo>
                  <a:pt x="126932" y="11387"/>
                </a:lnTo>
                <a:lnTo>
                  <a:pt x="126878" y="11519"/>
                </a:lnTo>
                <a:lnTo>
                  <a:pt x="126878" y="11650"/>
                </a:lnTo>
                <a:lnTo>
                  <a:pt x="126905" y="11789"/>
                </a:lnTo>
                <a:lnTo>
                  <a:pt x="126959" y="11920"/>
                </a:lnTo>
                <a:lnTo>
                  <a:pt x="127039" y="12059"/>
                </a:lnTo>
                <a:lnTo>
                  <a:pt x="128323" y="13719"/>
                </a:lnTo>
                <a:lnTo>
                  <a:pt x="129607" y="15379"/>
                </a:lnTo>
                <a:lnTo>
                  <a:pt x="130944" y="17038"/>
                </a:lnTo>
                <a:lnTo>
                  <a:pt x="132282" y="18698"/>
                </a:lnTo>
                <a:lnTo>
                  <a:pt x="133620" y="20350"/>
                </a:lnTo>
                <a:lnTo>
                  <a:pt x="135011" y="22002"/>
                </a:lnTo>
                <a:lnTo>
                  <a:pt x="137793" y="25314"/>
                </a:lnTo>
                <a:lnTo>
                  <a:pt x="135358" y="24936"/>
                </a:lnTo>
                <a:lnTo>
                  <a:pt x="132897" y="24565"/>
                </a:lnTo>
                <a:lnTo>
                  <a:pt x="130436" y="24202"/>
                </a:lnTo>
                <a:lnTo>
                  <a:pt x="127975" y="23840"/>
                </a:lnTo>
                <a:lnTo>
                  <a:pt x="125487" y="23492"/>
                </a:lnTo>
                <a:lnTo>
                  <a:pt x="123000" y="23137"/>
                </a:lnTo>
                <a:lnTo>
                  <a:pt x="120512" y="22797"/>
                </a:lnTo>
                <a:lnTo>
                  <a:pt x="117997" y="22458"/>
                </a:lnTo>
                <a:lnTo>
                  <a:pt x="115483" y="22126"/>
                </a:lnTo>
                <a:lnTo>
                  <a:pt x="112968" y="21802"/>
                </a:lnTo>
                <a:lnTo>
                  <a:pt x="110427" y="21477"/>
                </a:lnTo>
                <a:lnTo>
                  <a:pt x="107885" y="21161"/>
                </a:lnTo>
                <a:lnTo>
                  <a:pt x="105344" y="20844"/>
                </a:lnTo>
                <a:lnTo>
                  <a:pt x="102776" y="20543"/>
                </a:lnTo>
                <a:lnTo>
                  <a:pt x="100208" y="20234"/>
                </a:lnTo>
                <a:lnTo>
                  <a:pt x="97613" y="19941"/>
                </a:lnTo>
                <a:lnTo>
                  <a:pt x="97158" y="19895"/>
                </a:lnTo>
                <a:lnTo>
                  <a:pt x="96704" y="19864"/>
                </a:lnTo>
                <a:lnTo>
                  <a:pt x="96249" y="19841"/>
                </a:lnTo>
                <a:lnTo>
                  <a:pt x="95794" y="19825"/>
                </a:lnTo>
                <a:lnTo>
                  <a:pt x="95339" y="19825"/>
                </a:lnTo>
                <a:lnTo>
                  <a:pt x="94885" y="19841"/>
                </a:lnTo>
                <a:lnTo>
                  <a:pt x="94457" y="19856"/>
                </a:lnTo>
                <a:lnTo>
                  <a:pt x="94029" y="19887"/>
                </a:lnTo>
                <a:lnTo>
                  <a:pt x="93601" y="19933"/>
                </a:lnTo>
                <a:lnTo>
                  <a:pt x="93173" y="19980"/>
                </a:lnTo>
                <a:lnTo>
                  <a:pt x="92771" y="20034"/>
                </a:lnTo>
                <a:lnTo>
                  <a:pt x="92370" y="20103"/>
                </a:lnTo>
                <a:lnTo>
                  <a:pt x="91996" y="20173"/>
                </a:lnTo>
                <a:lnTo>
                  <a:pt x="91648" y="20250"/>
                </a:lnTo>
                <a:lnTo>
                  <a:pt x="91300" y="20335"/>
                </a:lnTo>
                <a:lnTo>
                  <a:pt x="90952" y="20427"/>
                </a:lnTo>
                <a:lnTo>
                  <a:pt x="90658" y="20528"/>
                </a:lnTo>
                <a:lnTo>
                  <a:pt x="90364" y="20628"/>
                </a:lnTo>
                <a:lnTo>
                  <a:pt x="90096" y="20736"/>
                </a:lnTo>
                <a:lnTo>
                  <a:pt x="89829" y="20844"/>
                </a:lnTo>
                <a:lnTo>
                  <a:pt x="89615" y="20960"/>
                </a:lnTo>
                <a:lnTo>
                  <a:pt x="89401" y="21084"/>
                </a:lnTo>
                <a:lnTo>
                  <a:pt x="89240" y="21199"/>
                </a:lnTo>
                <a:lnTo>
                  <a:pt x="89080" y="21323"/>
                </a:lnTo>
                <a:lnTo>
                  <a:pt x="88946" y="21454"/>
                </a:lnTo>
                <a:lnTo>
                  <a:pt x="88866" y="21578"/>
                </a:lnTo>
                <a:lnTo>
                  <a:pt x="88786" y="21709"/>
                </a:lnTo>
                <a:lnTo>
                  <a:pt x="88759" y="21840"/>
                </a:lnTo>
                <a:lnTo>
                  <a:pt x="88759" y="21971"/>
                </a:lnTo>
                <a:lnTo>
                  <a:pt x="88786" y="22095"/>
                </a:lnTo>
                <a:lnTo>
                  <a:pt x="88866" y="22226"/>
                </a:lnTo>
                <a:lnTo>
                  <a:pt x="88973" y="22357"/>
                </a:lnTo>
                <a:lnTo>
                  <a:pt x="102321" y="36191"/>
                </a:lnTo>
                <a:lnTo>
                  <a:pt x="99406" y="35859"/>
                </a:lnTo>
                <a:lnTo>
                  <a:pt x="96490" y="35535"/>
                </a:lnTo>
                <a:lnTo>
                  <a:pt x="93574" y="35219"/>
                </a:lnTo>
                <a:lnTo>
                  <a:pt x="90631" y="34910"/>
                </a:lnTo>
                <a:lnTo>
                  <a:pt x="87689" y="34609"/>
                </a:lnTo>
                <a:lnTo>
                  <a:pt x="84746" y="34315"/>
                </a:lnTo>
                <a:lnTo>
                  <a:pt x="81777" y="34030"/>
                </a:lnTo>
                <a:lnTo>
                  <a:pt x="78808" y="33752"/>
                </a:lnTo>
                <a:lnTo>
                  <a:pt x="75838" y="33474"/>
                </a:lnTo>
                <a:lnTo>
                  <a:pt x="72842" y="33212"/>
                </a:lnTo>
                <a:lnTo>
                  <a:pt x="69846" y="32949"/>
                </a:lnTo>
                <a:lnTo>
                  <a:pt x="66850" y="32702"/>
                </a:lnTo>
                <a:lnTo>
                  <a:pt x="63827" y="32455"/>
                </a:lnTo>
                <a:lnTo>
                  <a:pt x="60804" y="32216"/>
                </a:lnTo>
                <a:lnTo>
                  <a:pt x="57755" y="31992"/>
                </a:lnTo>
                <a:lnTo>
                  <a:pt x="54705" y="31768"/>
                </a:lnTo>
                <a:lnTo>
                  <a:pt x="54277" y="31737"/>
                </a:lnTo>
                <a:lnTo>
                  <a:pt x="53822" y="31722"/>
                </a:lnTo>
                <a:lnTo>
                  <a:pt x="53368" y="31714"/>
                </a:lnTo>
                <a:lnTo>
                  <a:pt x="52913" y="31714"/>
                </a:lnTo>
                <a:lnTo>
                  <a:pt x="52458" y="31722"/>
                </a:lnTo>
                <a:lnTo>
                  <a:pt x="52030" y="31737"/>
                </a:lnTo>
                <a:lnTo>
                  <a:pt x="51575" y="31760"/>
                </a:lnTo>
                <a:lnTo>
                  <a:pt x="51121" y="31799"/>
                </a:lnTo>
                <a:lnTo>
                  <a:pt x="50666" y="31837"/>
                </a:lnTo>
                <a:lnTo>
                  <a:pt x="50238" y="31884"/>
                </a:lnTo>
                <a:lnTo>
                  <a:pt x="49810" y="31938"/>
                </a:lnTo>
                <a:lnTo>
                  <a:pt x="49409" y="31992"/>
                </a:lnTo>
                <a:lnTo>
                  <a:pt x="49007" y="32061"/>
                </a:lnTo>
                <a:lnTo>
                  <a:pt x="48606" y="32131"/>
                </a:lnTo>
                <a:lnTo>
                  <a:pt x="48232" y="32208"/>
                </a:lnTo>
                <a:lnTo>
                  <a:pt x="47884" y="32293"/>
                </a:lnTo>
                <a:lnTo>
                  <a:pt x="47536" y="32386"/>
                </a:lnTo>
                <a:lnTo>
                  <a:pt x="47242" y="32478"/>
                </a:lnTo>
                <a:lnTo>
                  <a:pt x="46948" y="32579"/>
                </a:lnTo>
                <a:lnTo>
                  <a:pt x="46680" y="32679"/>
                </a:lnTo>
                <a:lnTo>
                  <a:pt x="46413" y="32795"/>
                </a:lnTo>
                <a:lnTo>
                  <a:pt x="46199" y="32903"/>
                </a:lnTo>
                <a:lnTo>
                  <a:pt x="46038" y="33019"/>
                </a:lnTo>
                <a:lnTo>
                  <a:pt x="45878" y="33142"/>
                </a:lnTo>
                <a:lnTo>
                  <a:pt x="45744" y="33266"/>
                </a:lnTo>
                <a:lnTo>
                  <a:pt x="45664" y="33389"/>
                </a:lnTo>
                <a:lnTo>
                  <a:pt x="45610" y="33520"/>
                </a:lnTo>
                <a:lnTo>
                  <a:pt x="45610" y="33652"/>
                </a:lnTo>
                <a:lnTo>
                  <a:pt x="45637" y="33791"/>
                </a:lnTo>
                <a:lnTo>
                  <a:pt x="45690" y="33922"/>
                </a:lnTo>
                <a:lnTo>
                  <a:pt x="45824" y="34061"/>
                </a:lnTo>
                <a:lnTo>
                  <a:pt x="45985" y="34200"/>
                </a:lnTo>
                <a:lnTo>
                  <a:pt x="61794" y="46521"/>
                </a:lnTo>
                <a:lnTo>
                  <a:pt x="58584" y="46088"/>
                </a:lnTo>
                <a:lnTo>
                  <a:pt x="55374" y="45671"/>
                </a:lnTo>
                <a:lnTo>
                  <a:pt x="52137" y="45262"/>
                </a:lnTo>
                <a:lnTo>
                  <a:pt x="48874" y="44853"/>
                </a:lnTo>
                <a:lnTo>
                  <a:pt x="45610" y="44467"/>
                </a:lnTo>
                <a:lnTo>
                  <a:pt x="42346" y="44081"/>
                </a:lnTo>
                <a:lnTo>
                  <a:pt x="39056" y="43711"/>
                </a:lnTo>
                <a:lnTo>
                  <a:pt x="35766" y="43348"/>
                </a:lnTo>
                <a:lnTo>
                  <a:pt x="32449" y="42993"/>
                </a:lnTo>
                <a:lnTo>
                  <a:pt x="29105" y="42645"/>
                </a:lnTo>
                <a:lnTo>
                  <a:pt x="25761" y="42313"/>
                </a:lnTo>
                <a:lnTo>
                  <a:pt x="22417" y="41989"/>
                </a:lnTo>
                <a:lnTo>
                  <a:pt x="19047" y="41673"/>
                </a:lnTo>
                <a:lnTo>
                  <a:pt x="15649" y="41371"/>
                </a:lnTo>
                <a:lnTo>
                  <a:pt x="12252" y="41070"/>
                </a:lnTo>
                <a:lnTo>
                  <a:pt x="8828" y="40785"/>
                </a:lnTo>
                <a:lnTo>
                  <a:pt x="8400" y="40754"/>
                </a:lnTo>
                <a:lnTo>
                  <a:pt x="7999" y="40731"/>
                </a:lnTo>
                <a:lnTo>
                  <a:pt x="7624" y="40715"/>
                </a:lnTo>
                <a:lnTo>
                  <a:pt x="7223" y="40700"/>
                </a:lnTo>
                <a:lnTo>
                  <a:pt x="6474" y="40700"/>
                </a:lnTo>
                <a:lnTo>
                  <a:pt x="6126" y="40708"/>
                </a:lnTo>
                <a:lnTo>
                  <a:pt x="5778" y="40715"/>
                </a:lnTo>
                <a:lnTo>
                  <a:pt x="5431" y="40738"/>
                </a:lnTo>
                <a:lnTo>
                  <a:pt x="5083" y="40762"/>
                </a:lnTo>
                <a:lnTo>
                  <a:pt x="4762" y="40785"/>
                </a:lnTo>
                <a:lnTo>
                  <a:pt x="4441" y="40823"/>
                </a:lnTo>
                <a:lnTo>
                  <a:pt x="4147" y="40854"/>
                </a:lnTo>
                <a:lnTo>
                  <a:pt x="3826" y="40901"/>
                </a:lnTo>
                <a:lnTo>
                  <a:pt x="3558" y="40947"/>
                </a:lnTo>
                <a:lnTo>
                  <a:pt x="3264" y="40993"/>
                </a:lnTo>
                <a:lnTo>
                  <a:pt x="2996" y="41047"/>
                </a:lnTo>
                <a:lnTo>
                  <a:pt x="2756" y="41109"/>
                </a:lnTo>
                <a:lnTo>
                  <a:pt x="2247" y="41233"/>
                </a:lnTo>
                <a:lnTo>
                  <a:pt x="1819" y="41379"/>
                </a:lnTo>
                <a:lnTo>
                  <a:pt x="1418" y="41526"/>
                </a:lnTo>
                <a:lnTo>
                  <a:pt x="1070" y="41688"/>
                </a:lnTo>
                <a:lnTo>
                  <a:pt x="749" y="41858"/>
                </a:lnTo>
                <a:lnTo>
                  <a:pt x="509" y="42035"/>
                </a:lnTo>
                <a:lnTo>
                  <a:pt x="295" y="42221"/>
                </a:lnTo>
                <a:lnTo>
                  <a:pt x="134" y="42406"/>
                </a:lnTo>
                <a:lnTo>
                  <a:pt x="54" y="42591"/>
                </a:lnTo>
                <a:lnTo>
                  <a:pt x="0" y="42784"/>
                </a:lnTo>
                <a:lnTo>
                  <a:pt x="0" y="42977"/>
                </a:lnTo>
                <a:lnTo>
                  <a:pt x="81" y="43162"/>
                </a:lnTo>
                <a:lnTo>
                  <a:pt x="188" y="43355"/>
                </a:lnTo>
                <a:lnTo>
                  <a:pt x="375" y="43533"/>
                </a:lnTo>
                <a:lnTo>
                  <a:pt x="509" y="43626"/>
                </a:lnTo>
                <a:lnTo>
                  <a:pt x="616" y="43711"/>
                </a:lnTo>
                <a:lnTo>
                  <a:pt x="776" y="43796"/>
                </a:lnTo>
                <a:lnTo>
                  <a:pt x="937" y="43880"/>
                </a:lnTo>
                <a:lnTo>
                  <a:pt x="1124" y="43958"/>
                </a:lnTo>
                <a:lnTo>
                  <a:pt x="1311" y="44043"/>
                </a:lnTo>
                <a:lnTo>
                  <a:pt x="1525" y="44112"/>
                </a:lnTo>
                <a:lnTo>
                  <a:pt x="1739" y="44189"/>
                </a:lnTo>
                <a:lnTo>
                  <a:pt x="2007" y="44259"/>
                </a:lnTo>
                <a:lnTo>
                  <a:pt x="2247" y="44328"/>
                </a:lnTo>
                <a:lnTo>
                  <a:pt x="2542" y="44390"/>
                </a:lnTo>
                <a:lnTo>
                  <a:pt x="2836" y="44452"/>
                </a:lnTo>
                <a:lnTo>
                  <a:pt x="3157" y="44506"/>
                </a:lnTo>
                <a:lnTo>
                  <a:pt x="3478" y="44560"/>
                </a:lnTo>
                <a:lnTo>
                  <a:pt x="3826" y="44614"/>
                </a:lnTo>
                <a:lnTo>
                  <a:pt x="4200" y="44652"/>
                </a:lnTo>
                <a:lnTo>
                  <a:pt x="4575" y="44699"/>
                </a:lnTo>
                <a:lnTo>
                  <a:pt x="4976" y="44730"/>
                </a:lnTo>
                <a:lnTo>
                  <a:pt x="9283" y="45092"/>
                </a:lnTo>
                <a:lnTo>
                  <a:pt x="13563" y="45471"/>
                </a:lnTo>
                <a:lnTo>
                  <a:pt x="17816" y="45864"/>
                </a:lnTo>
                <a:lnTo>
                  <a:pt x="22043" y="46274"/>
                </a:lnTo>
                <a:lnTo>
                  <a:pt x="26243" y="46690"/>
                </a:lnTo>
                <a:lnTo>
                  <a:pt x="30416" y="47131"/>
                </a:lnTo>
                <a:lnTo>
                  <a:pt x="34589" y="47586"/>
                </a:lnTo>
                <a:lnTo>
                  <a:pt x="38708" y="48057"/>
                </a:lnTo>
                <a:lnTo>
                  <a:pt x="42828" y="48543"/>
                </a:lnTo>
                <a:lnTo>
                  <a:pt x="46921" y="49053"/>
                </a:lnTo>
                <a:lnTo>
                  <a:pt x="50987" y="49570"/>
                </a:lnTo>
                <a:lnTo>
                  <a:pt x="55026" y="50103"/>
                </a:lnTo>
                <a:lnTo>
                  <a:pt x="59039" y="50659"/>
                </a:lnTo>
                <a:lnTo>
                  <a:pt x="63051" y="51230"/>
                </a:lnTo>
                <a:lnTo>
                  <a:pt x="67037" y="51816"/>
                </a:lnTo>
                <a:lnTo>
                  <a:pt x="70996" y="52419"/>
                </a:lnTo>
                <a:lnTo>
                  <a:pt x="71451" y="52480"/>
                </a:lnTo>
                <a:lnTo>
                  <a:pt x="71933" y="52534"/>
                </a:lnTo>
                <a:lnTo>
                  <a:pt x="72414" y="52573"/>
                </a:lnTo>
                <a:lnTo>
                  <a:pt x="72922" y="52604"/>
                </a:lnTo>
                <a:lnTo>
                  <a:pt x="73431" y="52627"/>
                </a:lnTo>
                <a:lnTo>
                  <a:pt x="73939" y="52635"/>
                </a:lnTo>
                <a:lnTo>
                  <a:pt x="74474" y="52635"/>
                </a:lnTo>
                <a:lnTo>
                  <a:pt x="74982" y="52627"/>
                </a:lnTo>
                <a:lnTo>
                  <a:pt x="75490" y="52612"/>
                </a:lnTo>
                <a:lnTo>
                  <a:pt x="76025" y="52581"/>
                </a:lnTo>
                <a:lnTo>
                  <a:pt x="76507" y="52542"/>
                </a:lnTo>
                <a:lnTo>
                  <a:pt x="77015" y="52496"/>
                </a:lnTo>
                <a:lnTo>
                  <a:pt x="77497" y="52442"/>
                </a:lnTo>
                <a:lnTo>
                  <a:pt x="77978" y="52380"/>
                </a:lnTo>
                <a:lnTo>
                  <a:pt x="78433" y="52311"/>
                </a:lnTo>
                <a:lnTo>
                  <a:pt x="78888" y="52233"/>
                </a:lnTo>
                <a:lnTo>
                  <a:pt x="79289" y="52148"/>
                </a:lnTo>
                <a:lnTo>
                  <a:pt x="79690" y="52056"/>
                </a:lnTo>
                <a:lnTo>
                  <a:pt x="80065" y="51955"/>
                </a:lnTo>
                <a:lnTo>
                  <a:pt x="80413" y="51855"/>
                </a:lnTo>
                <a:lnTo>
                  <a:pt x="80734" y="51739"/>
                </a:lnTo>
                <a:lnTo>
                  <a:pt x="81001" y="51624"/>
                </a:lnTo>
                <a:lnTo>
                  <a:pt x="81242" y="51500"/>
                </a:lnTo>
                <a:lnTo>
                  <a:pt x="81456" y="51369"/>
                </a:lnTo>
                <a:lnTo>
                  <a:pt x="81616" y="51238"/>
                </a:lnTo>
                <a:lnTo>
                  <a:pt x="81750" y="51099"/>
                </a:lnTo>
                <a:lnTo>
                  <a:pt x="81830" y="50952"/>
                </a:lnTo>
                <a:lnTo>
                  <a:pt x="81857" y="50805"/>
                </a:lnTo>
                <a:lnTo>
                  <a:pt x="81830" y="50659"/>
                </a:lnTo>
                <a:lnTo>
                  <a:pt x="81777" y="50496"/>
                </a:lnTo>
                <a:lnTo>
                  <a:pt x="81643" y="50342"/>
                </a:lnTo>
                <a:lnTo>
                  <a:pt x="81456" y="50172"/>
                </a:lnTo>
                <a:lnTo>
                  <a:pt x="64095" y="36693"/>
                </a:lnTo>
                <a:lnTo>
                  <a:pt x="66984" y="36940"/>
                </a:lnTo>
                <a:lnTo>
                  <a:pt x="69873" y="37187"/>
                </a:lnTo>
                <a:lnTo>
                  <a:pt x="72735" y="37434"/>
                </a:lnTo>
                <a:lnTo>
                  <a:pt x="75597" y="37697"/>
                </a:lnTo>
                <a:lnTo>
                  <a:pt x="78460" y="37967"/>
                </a:lnTo>
                <a:lnTo>
                  <a:pt x="81322" y="38237"/>
                </a:lnTo>
                <a:lnTo>
                  <a:pt x="84158" y="38523"/>
                </a:lnTo>
                <a:lnTo>
                  <a:pt x="86993" y="38808"/>
                </a:lnTo>
                <a:lnTo>
                  <a:pt x="89802" y="39102"/>
                </a:lnTo>
                <a:lnTo>
                  <a:pt x="92638" y="39403"/>
                </a:lnTo>
                <a:lnTo>
                  <a:pt x="95446" y="39712"/>
                </a:lnTo>
                <a:lnTo>
                  <a:pt x="98229" y="40028"/>
                </a:lnTo>
                <a:lnTo>
                  <a:pt x="101037" y="40352"/>
                </a:lnTo>
                <a:lnTo>
                  <a:pt x="103819" y="40684"/>
                </a:lnTo>
                <a:lnTo>
                  <a:pt x="106601" y="41024"/>
                </a:lnTo>
                <a:lnTo>
                  <a:pt x="109357" y="41371"/>
                </a:lnTo>
                <a:lnTo>
                  <a:pt x="109838" y="41433"/>
                </a:lnTo>
                <a:lnTo>
                  <a:pt x="110347" y="41480"/>
                </a:lnTo>
                <a:lnTo>
                  <a:pt x="110828" y="41510"/>
                </a:lnTo>
                <a:lnTo>
                  <a:pt x="111336" y="41541"/>
                </a:lnTo>
                <a:lnTo>
                  <a:pt x="111845" y="41557"/>
                </a:lnTo>
                <a:lnTo>
                  <a:pt x="112380" y="41564"/>
                </a:lnTo>
                <a:lnTo>
                  <a:pt x="112888" y="41564"/>
                </a:lnTo>
                <a:lnTo>
                  <a:pt x="113396" y="41557"/>
                </a:lnTo>
                <a:lnTo>
                  <a:pt x="113878" y="41541"/>
                </a:lnTo>
                <a:lnTo>
                  <a:pt x="114386" y="41518"/>
                </a:lnTo>
                <a:lnTo>
                  <a:pt x="114867" y="41480"/>
                </a:lnTo>
                <a:lnTo>
                  <a:pt x="115349" y="41441"/>
                </a:lnTo>
                <a:lnTo>
                  <a:pt x="115830" y="41387"/>
                </a:lnTo>
                <a:lnTo>
                  <a:pt x="116285" y="41333"/>
                </a:lnTo>
                <a:lnTo>
                  <a:pt x="116713" y="41263"/>
                </a:lnTo>
                <a:lnTo>
                  <a:pt x="117114" y="41194"/>
                </a:lnTo>
                <a:lnTo>
                  <a:pt x="117516" y="41117"/>
                </a:lnTo>
                <a:lnTo>
                  <a:pt x="117890" y="41024"/>
                </a:lnTo>
                <a:lnTo>
                  <a:pt x="118238" y="40931"/>
                </a:lnTo>
                <a:lnTo>
                  <a:pt x="118586" y="40831"/>
                </a:lnTo>
                <a:lnTo>
                  <a:pt x="118880" y="40723"/>
                </a:lnTo>
                <a:lnTo>
                  <a:pt x="119147" y="40615"/>
                </a:lnTo>
                <a:lnTo>
                  <a:pt x="119388" y="40491"/>
                </a:lnTo>
                <a:lnTo>
                  <a:pt x="119575" y="40368"/>
                </a:lnTo>
                <a:lnTo>
                  <a:pt x="119736" y="40237"/>
                </a:lnTo>
                <a:lnTo>
                  <a:pt x="119870" y="40098"/>
                </a:lnTo>
                <a:lnTo>
                  <a:pt x="119950" y="39951"/>
                </a:lnTo>
                <a:lnTo>
                  <a:pt x="120003" y="39804"/>
                </a:lnTo>
                <a:lnTo>
                  <a:pt x="120003" y="39650"/>
                </a:lnTo>
                <a:lnTo>
                  <a:pt x="119950" y="39488"/>
                </a:lnTo>
                <a:lnTo>
                  <a:pt x="119870" y="39326"/>
                </a:lnTo>
                <a:lnTo>
                  <a:pt x="119736" y="39156"/>
                </a:lnTo>
                <a:lnTo>
                  <a:pt x="106307" y="25322"/>
                </a:lnTo>
                <a:lnTo>
                  <a:pt x="108795" y="25638"/>
                </a:lnTo>
                <a:lnTo>
                  <a:pt x="111256" y="25963"/>
                </a:lnTo>
                <a:lnTo>
                  <a:pt x="113717" y="26295"/>
                </a:lnTo>
                <a:lnTo>
                  <a:pt x="116178" y="26626"/>
                </a:lnTo>
                <a:lnTo>
                  <a:pt x="118612" y="26966"/>
                </a:lnTo>
                <a:lnTo>
                  <a:pt x="121047" y="27314"/>
                </a:lnTo>
                <a:lnTo>
                  <a:pt x="123454" y="27661"/>
                </a:lnTo>
                <a:lnTo>
                  <a:pt x="125862" y="28016"/>
                </a:lnTo>
                <a:lnTo>
                  <a:pt x="128269" y="28379"/>
                </a:lnTo>
                <a:lnTo>
                  <a:pt x="130650" y="28742"/>
                </a:lnTo>
                <a:lnTo>
                  <a:pt x="133058" y="29120"/>
                </a:lnTo>
                <a:lnTo>
                  <a:pt x="135412" y="29498"/>
                </a:lnTo>
                <a:lnTo>
                  <a:pt x="137793" y="29877"/>
                </a:lnTo>
                <a:lnTo>
                  <a:pt x="140147" y="30270"/>
                </a:lnTo>
                <a:lnTo>
                  <a:pt x="142501" y="30664"/>
                </a:lnTo>
                <a:lnTo>
                  <a:pt x="144855" y="31058"/>
                </a:lnTo>
                <a:lnTo>
                  <a:pt x="145336" y="31135"/>
                </a:lnTo>
                <a:lnTo>
                  <a:pt x="145818" y="31197"/>
                </a:lnTo>
                <a:lnTo>
                  <a:pt x="146326" y="31251"/>
                </a:lnTo>
                <a:lnTo>
                  <a:pt x="146834" y="31289"/>
                </a:lnTo>
                <a:lnTo>
                  <a:pt x="147316" y="31312"/>
                </a:lnTo>
                <a:lnTo>
                  <a:pt x="147824" y="31328"/>
                </a:lnTo>
                <a:lnTo>
                  <a:pt x="148332" y="31328"/>
                </a:lnTo>
                <a:lnTo>
                  <a:pt x="148814" y="31320"/>
                </a:lnTo>
                <a:lnTo>
                  <a:pt x="149322" y="31305"/>
                </a:lnTo>
                <a:lnTo>
                  <a:pt x="149804" y="31274"/>
                </a:lnTo>
                <a:lnTo>
                  <a:pt x="150285" y="31235"/>
                </a:lnTo>
                <a:lnTo>
                  <a:pt x="150740" y="31189"/>
                </a:lnTo>
                <a:lnTo>
                  <a:pt x="151195" y="31135"/>
                </a:lnTo>
                <a:lnTo>
                  <a:pt x="151623" y="31065"/>
                </a:lnTo>
                <a:lnTo>
                  <a:pt x="152051" y="30996"/>
                </a:lnTo>
                <a:lnTo>
                  <a:pt x="152452" y="30919"/>
                </a:lnTo>
                <a:lnTo>
                  <a:pt x="152853" y="30826"/>
                </a:lnTo>
                <a:lnTo>
                  <a:pt x="153228" y="30733"/>
                </a:lnTo>
                <a:lnTo>
                  <a:pt x="153549" y="30633"/>
                </a:lnTo>
                <a:lnTo>
                  <a:pt x="153870" y="30525"/>
                </a:lnTo>
                <a:lnTo>
                  <a:pt x="154164" y="30409"/>
                </a:lnTo>
                <a:lnTo>
                  <a:pt x="154432" y="30286"/>
                </a:lnTo>
                <a:lnTo>
                  <a:pt x="154672" y="30162"/>
                </a:lnTo>
                <a:lnTo>
                  <a:pt x="154860" y="30031"/>
                </a:lnTo>
                <a:lnTo>
                  <a:pt x="155047" y="29900"/>
                </a:lnTo>
                <a:lnTo>
                  <a:pt x="155181" y="29761"/>
                </a:lnTo>
                <a:lnTo>
                  <a:pt x="155261" y="29614"/>
                </a:lnTo>
                <a:lnTo>
                  <a:pt x="155314" y="29467"/>
                </a:lnTo>
                <a:lnTo>
                  <a:pt x="155341" y="29321"/>
                </a:lnTo>
                <a:lnTo>
                  <a:pt x="155314" y="29166"/>
                </a:lnTo>
                <a:lnTo>
                  <a:pt x="155234" y="29020"/>
                </a:lnTo>
                <a:lnTo>
                  <a:pt x="155127" y="28858"/>
                </a:lnTo>
                <a:lnTo>
                  <a:pt x="153549" y="27082"/>
                </a:lnTo>
                <a:lnTo>
                  <a:pt x="152024" y="25306"/>
                </a:lnTo>
                <a:lnTo>
                  <a:pt x="150499" y="23523"/>
                </a:lnTo>
                <a:lnTo>
                  <a:pt x="149001" y="21740"/>
                </a:lnTo>
                <a:lnTo>
                  <a:pt x="147530" y="19956"/>
                </a:lnTo>
                <a:lnTo>
                  <a:pt x="146085" y="18173"/>
                </a:lnTo>
                <a:lnTo>
                  <a:pt x="144641" y="16390"/>
                </a:lnTo>
                <a:lnTo>
                  <a:pt x="143223" y="14599"/>
                </a:lnTo>
                <a:lnTo>
                  <a:pt x="145925" y="14884"/>
                </a:lnTo>
                <a:lnTo>
                  <a:pt x="148573" y="15170"/>
                </a:lnTo>
                <a:lnTo>
                  <a:pt x="151248" y="15471"/>
                </a:lnTo>
                <a:lnTo>
                  <a:pt x="153870" y="15780"/>
                </a:lnTo>
                <a:lnTo>
                  <a:pt x="156491" y="16097"/>
                </a:lnTo>
                <a:lnTo>
                  <a:pt x="159113" y="16421"/>
                </a:lnTo>
                <a:lnTo>
                  <a:pt x="161708" y="16753"/>
                </a:lnTo>
                <a:lnTo>
                  <a:pt x="164276" y="17100"/>
                </a:lnTo>
                <a:lnTo>
                  <a:pt x="166844" y="17455"/>
                </a:lnTo>
                <a:lnTo>
                  <a:pt x="169412" y="17818"/>
                </a:lnTo>
                <a:lnTo>
                  <a:pt x="171953" y="18189"/>
                </a:lnTo>
                <a:lnTo>
                  <a:pt x="174494" y="18575"/>
                </a:lnTo>
                <a:lnTo>
                  <a:pt x="177009" y="18968"/>
                </a:lnTo>
                <a:lnTo>
                  <a:pt x="179497" y="19370"/>
                </a:lnTo>
                <a:lnTo>
                  <a:pt x="182011" y="19787"/>
                </a:lnTo>
                <a:lnTo>
                  <a:pt x="184499" y="20211"/>
                </a:lnTo>
                <a:lnTo>
                  <a:pt x="185034" y="20296"/>
                </a:lnTo>
                <a:lnTo>
                  <a:pt x="185569" y="20366"/>
                </a:lnTo>
                <a:lnTo>
                  <a:pt x="186131" y="20420"/>
                </a:lnTo>
                <a:lnTo>
                  <a:pt x="186666" y="20466"/>
                </a:lnTo>
                <a:lnTo>
                  <a:pt x="187255" y="20489"/>
                </a:lnTo>
                <a:lnTo>
                  <a:pt x="187816" y="20505"/>
                </a:lnTo>
                <a:lnTo>
                  <a:pt x="188378" y="20512"/>
                </a:lnTo>
                <a:lnTo>
                  <a:pt x="188940" y="20497"/>
                </a:lnTo>
                <a:lnTo>
                  <a:pt x="189475" y="20481"/>
                </a:lnTo>
                <a:lnTo>
                  <a:pt x="190037" y="20451"/>
                </a:lnTo>
                <a:lnTo>
                  <a:pt x="190572" y="20404"/>
                </a:lnTo>
                <a:lnTo>
                  <a:pt x="191107" y="20350"/>
                </a:lnTo>
                <a:lnTo>
                  <a:pt x="191615" y="20288"/>
                </a:lnTo>
                <a:lnTo>
                  <a:pt x="192123" y="20219"/>
                </a:lnTo>
                <a:lnTo>
                  <a:pt x="192605" y="20134"/>
                </a:lnTo>
                <a:lnTo>
                  <a:pt x="193059" y="20041"/>
                </a:lnTo>
                <a:lnTo>
                  <a:pt x="193514" y="19949"/>
                </a:lnTo>
                <a:lnTo>
                  <a:pt x="193915" y="19841"/>
                </a:lnTo>
                <a:lnTo>
                  <a:pt x="194317" y="19725"/>
                </a:lnTo>
                <a:lnTo>
                  <a:pt x="194691" y="19601"/>
                </a:lnTo>
                <a:lnTo>
                  <a:pt x="195012" y="19470"/>
                </a:lnTo>
                <a:lnTo>
                  <a:pt x="195306" y="19339"/>
                </a:lnTo>
                <a:lnTo>
                  <a:pt x="195574" y="19200"/>
                </a:lnTo>
                <a:lnTo>
                  <a:pt x="195815" y="19053"/>
                </a:lnTo>
                <a:lnTo>
                  <a:pt x="196002" y="18899"/>
                </a:lnTo>
                <a:lnTo>
                  <a:pt x="196136" y="18744"/>
                </a:lnTo>
                <a:lnTo>
                  <a:pt x="196243" y="18582"/>
                </a:lnTo>
                <a:lnTo>
                  <a:pt x="196323" y="18420"/>
                </a:lnTo>
                <a:lnTo>
                  <a:pt x="196323" y="18250"/>
                </a:lnTo>
                <a:lnTo>
                  <a:pt x="196296" y="18081"/>
                </a:lnTo>
                <a:lnTo>
                  <a:pt x="196189" y="17911"/>
                </a:lnTo>
                <a:lnTo>
                  <a:pt x="196055" y="17733"/>
                </a:lnTo>
                <a:lnTo>
                  <a:pt x="194959" y="16629"/>
                </a:lnTo>
                <a:lnTo>
                  <a:pt x="193808" y="15533"/>
                </a:lnTo>
                <a:lnTo>
                  <a:pt x="192631" y="14444"/>
                </a:lnTo>
                <a:lnTo>
                  <a:pt x="191401" y="13356"/>
                </a:lnTo>
                <a:lnTo>
                  <a:pt x="190117" y="12275"/>
                </a:lnTo>
                <a:lnTo>
                  <a:pt x="188779" y="11202"/>
                </a:lnTo>
                <a:lnTo>
                  <a:pt x="187388" y="10129"/>
                </a:lnTo>
                <a:lnTo>
                  <a:pt x="185944" y="9064"/>
                </a:lnTo>
                <a:lnTo>
                  <a:pt x="184446" y="8014"/>
                </a:lnTo>
                <a:lnTo>
                  <a:pt x="182921" y="6956"/>
                </a:lnTo>
                <a:lnTo>
                  <a:pt x="181316" y="5914"/>
                </a:lnTo>
                <a:lnTo>
                  <a:pt x="179657" y="4879"/>
                </a:lnTo>
                <a:lnTo>
                  <a:pt x="177919" y="3845"/>
                </a:lnTo>
                <a:lnTo>
                  <a:pt x="177036" y="3336"/>
                </a:lnTo>
                <a:lnTo>
                  <a:pt x="176153" y="2826"/>
                </a:lnTo>
                <a:lnTo>
                  <a:pt x="175244" y="2316"/>
                </a:lnTo>
                <a:lnTo>
                  <a:pt x="174307" y="1815"/>
                </a:lnTo>
                <a:lnTo>
                  <a:pt x="173371" y="1305"/>
                </a:lnTo>
                <a:lnTo>
                  <a:pt x="172408" y="803"/>
                </a:lnTo>
                <a:lnTo>
                  <a:pt x="172114" y="664"/>
                </a:lnTo>
                <a:lnTo>
                  <a:pt x="171766" y="533"/>
                </a:lnTo>
                <a:lnTo>
                  <a:pt x="171391" y="425"/>
                </a:lnTo>
                <a:lnTo>
                  <a:pt x="170990" y="325"/>
                </a:lnTo>
                <a:lnTo>
                  <a:pt x="170562" y="240"/>
                </a:lnTo>
                <a:lnTo>
                  <a:pt x="170107" y="170"/>
                </a:lnTo>
                <a:lnTo>
                  <a:pt x="169653" y="109"/>
                </a:lnTo>
                <a:lnTo>
                  <a:pt x="169144" y="62"/>
                </a:lnTo>
                <a:lnTo>
                  <a:pt x="168663" y="31"/>
                </a:lnTo>
                <a:lnTo>
                  <a:pt x="168155" y="8"/>
                </a:lnTo>
                <a:lnTo>
                  <a:pt x="16764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0"/>
          <p:cNvSpPr/>
          <p:nvPr/>
        </p:nvSpPr>
        <p:spPr>
          <a:xfrm flipH="1" rot="10800000">
            <a:off x="221950" y="4508898"/>
            <a:ext cx="398694" cy="367227"/>
          </a:xfrm>
          <a:custGeom>
            <a:rect b="b" l="l" r="r" t="t"/>
            <a:pathLst>
              <a:path extrusionOk="0" h="38554" w="128404">
                <a:moveTo>
                  <a:pt x="51281" y="2779"/>
                </a:moveTo>
                <a:lnTo>
                  <a:pt x="55321" y="3852"/>
                </a:lnTo>
                <a:lnTo>
                  <a:pt x="59387" y="4918"/>
                </a:lnTo>
                <a:lnTo>
                  <a:pt x="63533" y="5975"/>
                </a:lnTo>
                <a:lnTo>
                  <a:pt x="65646" y="6500"/>
                </a:lnTo>
                <a:lnTo>
                  <a:pt x="67733" y="7025"/>
                </a:lnTo>
                <a:lnTo>
                  <a:pt x="69873" y="7542"/>
                </a:lnTo>
                <a:lnTo>
                  <a:pt x="71986" y="8060"/>
                </a:lnTo>
                <a:lnTo>
                  <a:pt x="74126" y="8569"/>
                </a:lnTo>
                <a:lnTo>
                  <a:pt x="76293" y="9079"/>
                </a:lnTo>
                <a:lnTo>
                  <a:pt x="78460" y="9581"/>
                </a:lnTo>
                <a:lnTo>
                  <a:pt x="80653" y="10082"/>
                </a:lnTo>
                <a:lnTo>
                  <a:pt x="82847" y="10576"/>
                </a:lnTo>
                <a:lnTo>
                  <a:pt x="85067" y="11063"/>
                </a:lnTo>
                <a:lnTo>
                  <a:pt x="87288" y="11549"/>
                </a:lnTo>
                <a:lnTo>
                  <a:pt x="89508" y="12028"/>
                </a:lnTo>
                <a:lnTo>
                  <a:pt x="91755" y="12506"/>
                </a:lnTo>
                <a:lnTo>
                  <a:pt x="94029" y="12977"/>
                </a:lnTo>
                <a:lnTo>
                  <a:pt x="96276" y="13440"/>
                </a:lnTo>
                <a:lnTo>
                  <a:pt x="98576" y="13896"/>
                </a:lnTo>
                <a:lnTo>
                  <a:pt x="100850" y="14351"/>
                </a:lnTo>
                <a:lnTo>
                  <a:pt x="103151" y="14799"/>
                </a:lnTo>
                <a:lnTo>
                  <a:pt x="105478" y="15231"/>
                </a:lnTo>
                <a:lnTo>
                  <a:pt x="107805" y="15664"/>
                </a:lnTo>
                <a:lnTo>
                  <a:pt x="110133" y="16088"/>
                </a:lnTo>
                <a:lnTo>
                  <a:pt x="112487" y="16513"/>
                </a:lnTo>
                <a:lnTo>
                  <a:pt x="114841" y="16922"/>
                </a:lnTo>
                <a:lnTo>
                  <a:pt x="117195" y="17324"/>
                </a:lnTo>
                <a:lnTo>
                  <a:pt x="119576" y="17717"/>
                </a:lnTo>
                <a:lnTo>
                  <a:pt x="121956" y="18103"/>
                </a:lnTo>
                <a:lnTo>
                  <a:pt x="115028" y="19084"/>
                </a:lnTo>
                <a:lnTo>
                  <a:pt x="108100" y="20072"/>
                </a:lnTo>
                <a:lnTo>
                  <a:pt x="101198" y="21068"/>
                </a:lnTo>
                <a:lnTo>
                  <a:pt x="94323" y="22079"/>
                </a:lnTo>
                <a:lnTo>
                  <a:pt x="87448" y="23090"/>
                </a:lnTo>
                <a:lnTo>
                  <a:pt x="80573" y="24117"/>
                </a:lnTo>
                <a:lnTo>
                  <a:pt x="73725" y="25144"/>
                </a:lnTo>
                <a:lnTo>
                  <a:pt x="66904" y="26178"/>
                </a:lnTo>
                <a:lnTo>
                  <a:pt x="60056" y="27220"/>
                </a:lnTo>
                <a:lnTo>
                  <a:pt x="53234" y="28263"/>
                </a:lnTo>
                <a:lnTo>
                  <a:pt x="39591" y="30362"/>
                </a:lnTo>
                <a:lnTo>
                  <a:pt x="12359" y="34562"/>
                </a:lnTo>
                <a:lnTo>
                  <a:pt x="14579" y="32547"/>
                </a:lnTo>
                <a:lnTo>
                  <a:pt x="16800" y="30540"/>
                </a:lnTo>
                <a:lnTo>
                  <a:pt x="19074" y="28541"/>
                </a:lnTo>
                <a:lnTo>
                  <a:pt x="21374" y="26541"/>
                </a:lnTo>
                <a:lnTo>
                  <a:pt x="23701" y="24542"/>
                </a:lnTo>
                <a:lnTo>
                  <a:pt x="26056" y="22550"/>
                </a:lnTo>
                <a:lnTo>
                  <a:pt x="28463" y="20558"/>
                </a:lnTo>
                <a:lnTo>
                  <a:pt x="30871" y="18574"/>
                </a:lnTo>
                <a:lnTo>
                  <a:pt x="33332" y="16590"/>
                </a:lnTo>
                <a:lnTo>
                  <a:pt x="35793" y="14606"/>
                </a:lnTo>
                <a:lnTo>
                  <a:pt x="38307" y="12630"/>
                </a:lnTo>
                <a:lnTo>
                  <a:pt x="40849" y="10654"/>
                </a:lnTo>
                <a:lnTo>
                  <a:pt x="43417" y="8685"/>
                </a:lnTo>
                <a:lnTo>
                  <a:pt x="46011" y="6709"/>
                </a:lnTo>
                <a:lnTo>
                  <a:pt x="48633" y="4740"/>
                </a:lnTo>
                <a:lnTo>
                  <a:pt x="51281" y="2779"/>
                </a:lnTo>
                <a:close/>
                <a:moveTo>
                  <a:pt x="51549" y="0"/>
                </a:moveTo>
                <a:lnTo>
                  <a:pt x="51094" y="23"/>
                </a:lnTo>
                <a:lnTo>
                  <a:pt x="50666" y="46"/>
                </a:lnTo>
                <a:lnTo>
                  <a:pt x="50238" y="93"/>
                </a:lnTo>
                <a:lnTo>
                  <a:pt x="49837" y="147"/>
                </a:lnTo>
                <a:lnTo>
                  <a:pt x="49462" y="209"/>
                </a:lnTo>
                <a:lnTo>
                  <a:pt x="49088" y="278"/>
                </a:lnTo>
                <a:lnTo>
                  <a:pt x="48740" y="363"/>
                </a:lnTo>
                <a:lnTo>
                  <a:pt x="48446" y="448"/>
                </a:lnTo>
                <a:lnTo>
                  <a:pt x="48152" y="548"/>
                </a:lnTo>
                <a:lnTo>
                  <a:pt x="47804" y="548"/>
                </a:lnTo>
                <a:lnTo>
                  <a:pt x="47429" y="556"/>
                </a:lnTo>
                <a:lnTo>
                  <a:pt x="47081" y="571"/>
                </a:lnTo>
                <a:lnTo>
                  <a:pt x="46734" y="587"/>
                </a:lnTo>
                <a:lnTo>
                  <a:pt x="46386" y="618"/>
                </a:lnTo>
                <a:lnTo>
                  <a:pt x="46038" y="649"/>
                </a:lnTo>
                <a:lnTo>
                  <a:pt x="45717" y="695"/>
                </a:lnTo>
                <a:lnTo>
                  <a:pt x="45369" y="741"/>
                </a:lnTo>
                <a:lnTo>
                  <a:pt x="45075" y="795"/>
                </a:lnTo>
                <a:lnTo>
                  <a:pt x="44781" y="865"/>
                </a:lnTo>
                <a:lnTo>
                  <a:pt x="44487" y="934"/>
                </a:lnTo>
                <a:lnTo>
                  <a:pt x="44219" y="1011"/>
                </a:lnTo>
                <a:lnTo>
                  <a:pt x="43978" y="1104"/>
                </a:lnTo>
                <a:lnTo>
                  <a:pt x="43738" y="1197"/>
                </a:lnTo>
                <a:lnTo>
                  <a:pt x="43550" y="1305"/>
                </a:lnTo>
                <a:lnTo>
                  <a:pt x="43363" y="1421"/>
                </a:lnTo>
                <a:lnTo>
                  <a:pt x="40314" y="3598"/>
                </a:lnTo>
                <a:lnTo>
                  <a:pt x="37318" y="5782"/>
                </a:lnTo>
                <a:lnTo>
                  <a:pt x="34348" y="7975"/>
                </a:lnTo>
                <a:lnTo>
                  <a:pt x="31459" y="10175"/>
                </a:lnTo>
                <a:lnTo>
                  <a:pt x="28597" y="12383"/>
                </a:lnTo>
                <a:lnTo>
                  <a:pt x="25788" y="14591"/>
                </a:lnTo>
                <a:lnTo>
                  <a:pt x="23033" y="16799"/>
                </a:lnTo>
                <a:lnTo>
                  <a:pt x="20331" y="19022"/>
                </a:lnTo>
                <a:lnTo>
                  <a:pt x="17656" y="21245"/>
                </a:lnTo>
                <a:lnTo>
                  <a:pt x="15034" y="23469"/>
                </a:lnTo>
                <a:lnTo>
                  <a:pt x="12466" y="25700"/>
                </a:lnTo>
                <a:lnTo>
                  <a:pt x="9925" y="27938"/>
                </a:lnTo>
                <a:lnTo>
                  <a:pt x="7437" y="30177"/>
                </a:lnTo>
                <a:lnTo>
                  <a:pt x="4976" y="32416"/>
                </a:lnTo>
                <a:lnTo>
                  <a:pt x="2568" y="34670"/>
                </a:lnTo>
                <a:lnTo>
                  <a:pt x="188" y="36917"/>
                </a:lnTo>
                <a:lnTo>
                  <a:pt x="107" y="37017"/>
                </a:lnTo>
                <a:lnTo>
                  <a:pt x="54" y="37125"/>
                </a:lnTo>
                <a:lnTo>
                  <a:pt x="0" y="37225"/>
                </a:lnTo>
                <a:lnTo>
                  <a:pt x="0" y="37318"/>
                </a:lnTo>
                <a:lnTo>
                  <a:pt x="27" y="37418"/>
                </a:lnTo>
                <a:lnTo>
                  <a:pt x="81" y="37511"/>
                </a:lnTo>
                <a:lnTo>
                  <a:pt x="161" y="37604"/>
                </a:lnTo>
                <a:lnTo>
                  <a:pt x="268" y="37689"/>
                </a:lnTo>
                <a:lnTo>
                  <a:pt x="402" y="37781"/>
                </a:lnTo>
                <a:lnTo>
                  <a:pt x="562" y="37859"/>
                </a:lnTo>
                <a:lnTo>
                  <a:pt x="723" y="37936"/>
                </a:lnTo>
                <a:lnTo>
                  <a:pt x="910" y="38013"/>
                </a:lnTo>
                <a:lnTo>
                  <a:pt x="1124" y="38082"/>
                </a:lnTo>
                <a:lnTo>
                  <a:pt x="1338" y="38152"/>
                </a:lnTo>
                <a:lnTo>
                  <a:pt x="1579" y="38214"/>
                </a:lnTo>
                <a:lnTo>
                  <a:pt x="1846" y="38275"/>
                </a:lnTo>
                <a:lnTo>
                  <a:pt x="2114" y="38329"/>
                </a:lnTo>
                <a:lnTo>
                  <a:pt x="2381" y="38376"/>
                </a:lnTo>
                <a:lnTo>
                  <a:pt x="2675" y="38414"/>
                </a:lnTo>
                <a:lnTo>
                  <a:pt x="2996" y="38453"/>
                </a:lnTo>
                <a:lnTo>
                  <a:pt x="3291" y="38484"/>
                </a:lnTo>
                <a:lnTo>
                  <a:pt x="3612" y="38515"/>
                </a:lnTo>
                <a:lnTo>
                  <a:pt x="3933" y="38530"/>
                </a:lnTo>
                <a:lnTo>
                  <a:pt x="4254" y="38546"/>
                </a:lnTo>
                <a:lnTo>
                  <a:pt x="4575" y="38553"/>
                </a:lnTo>
                <a:lnTo>
                  <a:pt x="4923" y="38553"/>
                </a:lnTo>
                <a:lnTo>
                  <a:pt x="5244" y="38546"/>
                </a:lnTo>
                <a:lnTo>
                  <a:pt x="5591" y="38530"/>
                </a:lnTo>
                <a:lnTo>
                  <a:pt x="5912" y="38515"/>
                </a:lnTo>
                <a:lnTo>
                  <a:pt x="6233" y="38484"/>
                </a:lnTo>
                <a:lnTo>
                  <a:pt x="6554" y="38445"/>
                </a:lnTo>
                <a:lnTo>
                  <a:pt x="6875" y="38399"/>
                </a:lnTo>
                <a:lnTo>
                  <a:pt x="21963" y="36044"/>
                </a:lnTo>
                <a:lnTo>
                  <a:pt x="37077" y="33690"/>
                </a:lnTo>
                <a:lnTo>
                  <a:pt x="52191" y="31335"/>
                </a:lnTo>
                <a:lnTo>
                  <a:pt x="59735" y="30154"/>
                </a:lnTo>
                <a:lnTo>
                  <a:pt x="67278" y="28965"/>
                </a:lnTo>
                <a:lnTo>
                  <a:pt x="74795" y="27776"/>
                </a:lnTo>
                <a:lnTo>
                  <a:pt x="82312" y="26580"/>
                </a:lnTo>
                <a:lnTo>
                  <a:pt x="89802" y="25375"/>
                </a:lnTo>
                <a:lnTo>
                  <a:pt x="97292" y="24163"/>
                </a:lnTo>
                <a:lnTo>
                  <a:pt x="104756" y="22936"/>
                </a:lnTo>
                <a:lnTo>
                  <a:pt x="112192" y="21701"/>
                </a:lnTo>
                <a:lnTo>
                  <a:pt x="119629" y="20458"/>
                </a:lnTo>
                <a:lnTo>
                  <a:pt x="127012" y="19200"/>
                </a:lnTo>
                <a:lnTo>
                  <a:pt x="127387" y="19122"/>
                </a:lnTo>
                <a:lnTo>
                  <a:pt x="127708" y="19045"/>
                </a:lnTo>
                <a:lnTo>
                  <a:pt x="127949" y="18952"/>
                </a:lnTo>
                <a:lnTo>
                  <a:pt x="128163" y="18860"/>
                </a:lnTo>
                <a:lnTo>
                  <a:pt x="128296" y="18759"/>
                </a:lnTo>
                <a:lnTo>
                  <a:pt x="128377" y="18659"/>
                </a:lnTo>
                <a:lnTo>
                  <a:pt x="128403" y="18559"/>
                </a:lnTo>
                <a:lnTo>
                  <a:pt x="128377" y="18458"/>
                </a:lnTo>
                <a:lnTo>
                  <a:pt x="128323" y="18358"/>
                </a:lnTo>
                <a:lnTo>
                  <a:pt x="128216" y="18258"/>
                </a:lnTo>
                <a:lnTo>
                  <a:pt x="128056" y="18165"/>
                </a:lnTo>
                <a:lnTo>
                  <a:pt x="127868" y="18072"/>
                </a:lnTo>
                <a:lnTo>
                  <a:pt x="127654" y="17995"/>
                </a:lnTo>
                <a:lnTo>
                  <a:pt x="127414" y="17918"/>
                </a:lnTo>
                <a:lnTo>
                  <a:pt x="127119" y="17849"/>
                </a:lnTo>
                <a:lnTo>
                  <a:pt x="126825" y="17794"/>
                </a:lnTo>
                <a:lnTo>
                  <a:pt x="126986" y="17686"/>
                </a:lnTo>
                <a:lnTo>
                  <a:pt x="127093" y="17571"/>
                </a:lnTo>
                <a:lnTo>
                  <a:pt x="127146" y="17517"/>
                </a:lnTo>
                <a:lnTo>
                  <a:pt x="127146" y="17455"/>
                </a:lnTo>
                <a:lnTo>
                  <a:pt x="127146" y="17401"/>
                </a:lnTo>
                <a:lnTo>
                  <a:pt x="127119" y="17339"/>
                </a:lnTo>
                <a:lnTo>
                  <a:pt x="127093" y="17285"/>
                </a:lnTo>
                <a:lnTo>
                  <a:pt x="127039" y="17231"/>
                </a:lnTo>
                <a:lnTo>
                  <a:pt x="126959" y="17169"/>
                </a:lnTo>
                <a:lnTo>
                  <a:pt x="126852" y="17115"/>
                </a:lnTo>
                <a:lnTo>
                  <a:pt x="126718" y="17061"/>
                </a:lnTo>
                <a:lnTo>
                  <a:pt x="126584" y="17007"/>
                </a:lnTo>
                <a:lnTo>
                  <a:pt x="126424" y="16961"/>
                </a:lnTo>
                <a:lnTo>
                  <a:pt x="126210" y="16907"/>
                </a:lnTo>
                <a:lnTo>
                  <a:pt x="121742" y="15872"/>
                </a:lnTo>
                <a:lnTo>
                  <a:pt x="117222" y="14845"/>
                </a:lnTo>
                <a:lnTo>
                  <a:pt x="108233" y="12792"/>
                </a:lnTo>
                <a:lnTo>
                  <a:pt x="99218" y="10754"/>
                </a:lnTo>
                <a:lnTo>
                  <a:pt x="90203" y="8708"/>
                </a:lnTo>
                <a:lnTo>
                  <a:pt x="85736" y="7681"/>
                </a:lnTo>
                <a:lnTo>
                  <a:pt x="81242" y="6647"/>
                </a:lnTo>
                <a:lnTo>
                  <a:pt x="76775" y="5612"/>
                </a:lnTo>
                <a:lnTo>
                  <a:pt x="72334" y="4570"/>
                </a:lnTo>
                <a:lnTo>
                  <a:pt x="67893" y="3520"/>
                </a:lnTo>
                <a:lnTo>
                  <a:pt x="63480" y="2463"/>
                </a:lnTo>
                <a:lnTo>
                  <a:pt x="59066" y="1397"/>
                </a:lnTo>
                <a:lnTo>
                  <a:pt x="54705" y="317"/>
                </a:lnTo>
                <a:lnTo>
                  <a:pt x="54277" y="224"/>
                </a:lnTo>
                <a:lnTo>
                  <a:pt x="53823" y="147"/>
                </a:lnTo>
                <a:lnTo>
                  <a:pt x="53368" y="85"/>
                </a:lnTo>
                <a:lnTo>
                  <a:pt x="52913" y="39"/>
                </a:lnTo>
                <a:lnTo>
                  <a:pt x="52458" y="16"/>
                </a:lnTo>
                <a:lnTo>
                  <a:pt x="5200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0"/>
          <p:cNvSpPr/>
          <p:nvPr/>
        </p:nvSpPr>
        <p:spPr>
          <a:xfrm flipH="1" rot="10800000">
            <a:off x="8676511" y="642424"/>
            <a:ext cx="355060" cy="326917"/>
          </a:xfrm>
          <a:custGeom>
            <a:rect b="b" l="l" r="r" t="t"/>
            <a:pathLst>
              <a:path extrusionOk="0" h="32602" w="108581">
                <a:moveTo>
                  <a:pt x="64442" y="0"/>
                </a:moveTo>
                <a:lnTo>
                  <a:pt x="62276" y="8"/>
                </a:lnTo>
                <a:lnTo>
                  <a:pt x="60135" y="23"/>
                </a:lnTo>
                <a:lnTo>
                  <a:pt x="57995" y="54"/>
                </a:lnTo>
                <a:lnTo>
                  <a:pt x="55855" y="108"/>
                </a:lnTo>
                <a:lnTo>
                  <a:pt x="53742" y="170"/>
                </a:lnTo>
                <a:lnTo>
                  <a:pt x="51629" y="247"/>
                </a:lnTo>
                <a:lnTo>
                  <a:pt x="49515" y="340"/>
                </a:lnTo>
                <a:lnTo>
                  <a:pt x="47456" y="448"/>
                </a:lnTo>
                <a:lnTo>
                  <a:pt x="45396" y="572"/>
                </a:lnTo>
                <a:lnTo>
                  <a:pt x="43363" y="718"/>
                </a:lnTo>
                <a:lnTo>
                  <a:pt x="41357" y="873"/>
                </a:lnTo>
                <a:lnTo>
                  <a:pt x="39350" y="1042"/>
                </a:lnTo>
                <a:lnTo>
                  <a:pt x="37397" y="1228"/>
                </a:lnTo>
                <a:lnTo>
                  <a:pt x="35471" y="1428"/>
                </a:lnTo>
                <a:lnTo>
                  <a:pt x="33572" y="1652"/>
                </a:lnTo>
                <a:lnTo>
                  <a:pt x="31700" y="1884"/>
                </a:lnTo>
                <a:lnTo>
                  <a:pt x="30763" y="2007"/>
                </a:lnTo>
                <a:lnTo>
                  <a:pt x="29854" y="2139"/>
                </a:lnTo>
                <a:lnTo>
                  <a:pt x="28944" y="2270"/>
                </a:lnTo>
                <a:lnTo>
                  <a:pt x="28061" y="2401"/>
                </a:lnTo>
                <a:lnTo>
                  <a:pt x="27179" y="2540"/>
                </a:lnTo>
                <a:lnTo>
                  <a:pt x="26296" y="2687"/>
                </a:lnTo>
                <a:lnTo>
                  <a:pt x="25440" y="2833"/>
                </a:lnTo>
                <a:lnTo>
                  <a:pt x="24584" y="2988"/>
                </a:lnTo>
                <a:lnTo>
                  <a:pt x="23728" y="3142"/>
                </a:lnTo>
                <a:lnTo>
                  <a:pt x="22899" y="3297"/>
                </a:lnTo>
                <a:lnTo>
                  <a:pt x="22069" y="3466"/>
                </a:lnTo>
                <a:lnTo>
                  <a:pt x="21267" y="3629"/>
                </a:lnTo>
                <a:lnTo>
                  <a:pt x="20464" y="3806"/>
                </a:lnTo>
                <a:lnTo>
                  <a:pt x="19662" y="3984"/>
                </a:lnTo>
                <a:lnTo>
                  <a:pt x="18886" y="4161"/>
                </a:lnTo>
                <a:lnTo>
                  <a:pt x="18137" y="4347"/>
                </a:lnTo>
                <a:lnTo>
                  <a:pt x="17361" y="4532"/>
                </a:lnTo>
                <a:lnTo>
                  <a:pt x="16639" y="4725"/>
                </a:lnTo>
                <a:lnTo>
                  <a:pt x="15890" y="4926"/>
                </a:lnTo>
                <a:lnTo>
                  <a:pt x="15194" y="5126"/>
                </a:lnTo>
                <a:lnTo>
                  <a:pt x="14499" y="5327"/>
                </a:lnTo>
                <a:lnTo>
                  <a:pt x="13803" y="5535"/>
                </a:lnTo>
                <a:lnTo>
                  <a:pt x="13135" y="5752"/>
                </a:lnTo>
                <a:lnTo>
                  <a:pt x="12466" y="5968"/>
                </a:lnTo>
                <a:lnTo>
                  <a:pt x="11824" y="6192"/>
                </a:lnTo>
                <a:lnTo>
                  <a:pt x="11182" y="6415"/>
                </a:lnTo>
                <a:lnTo>
                  <a:pt x="10567" y="6647"/>
                </a:lnTo>
                <a:lnTo>
                  <a:pt x="9978" y="6886"/>
                </a:lnTo>
                <a:lnTo>
                  <a:pt x="9390" y="7126"/>
                </a:lnTo>
                <a:lnTo>
                  <a:pt x="8801" y="7365"/>
                </a:lnTo>
                <a:lnTo>
                  <a:pt x="8239" y="7612"/>
                </a:lnTo>
                <a:lnTo>
                  <a:pt x="7704" y="7867"/>
                </a:lnTo>
                <a:lnTo>
                  <a:pt x="7196" y="8122"/>
                </a:lnTo>
                <a:lnTo>
                  <a:pt x="6688" y="8384"/>
                </a:lnTo>
                <a:lnTo>
                  <a:pt x="6179" y="8647"/>
                </a:lnTo>
                <a:lnTo>
                  <a:pt x="5698" y="8917"/>
                </a:lnTo>
                <a:lnTo>
                  <a:pt x="5243" y="9187"/>
                </a:lnTo>
                <a:lnTo>
                  <a:pt x="4815" y="9465"/>
                </a:lnTo>
                <a:lnTo>
                  <a:pt x="4387" y="9750"/>
                </a:lnTo>
                <a:lnTo>
                  <a:pt x="3986" y="10036"/>
                </a:lnTo>
                <a:lnTo>
                  <a:pt x="3611" y="10329"/>
                </a:lnTo>
                <a:lnTo>
                  <a:pt x="3237" y="10623"/>
                </a:lnTo>
                <a:lnTo>
                  <a:pt x="2889" y="10924"/>
                </a:lnTo>
                <a:lnTo>
                  <a:pt x="2541" y="11225"/>
                </a:lnTo>
                <a:lnTo>
                  <a:pt x="2247" y="11534"/>
                </a:lnTo>
                <a:lnTo>
                  <a:pt x="1953" y="11843"/>
                </a:lnTo>
                <a:lnTo>
                  <a:pt x="1659" y="12167"/>
                </a:lnTo>
                <a:lnTo>
                  <a:pt x="1418" y="12483"/>
                </a:lnTo>
                <a:lnTo>
                  <a:pt x="1177" y="12808"/>
                </a:lnTo>
                <a:lnTo>
                  <a:pt x="963" y="13140"/>
                </a:lnTo>
                <a:lnTo>
                  <a:pt x="776" y="13479"/>
                </a:lnTo>
                <a:lnTo>
                  <a:pt x="589" y="13819"/>
                </a:lnTo>
                <a:lnTo>
                  <a:pt x="455" y="14159"/>
                </a:lnTo>
                <a:lnTo>
                  <a:pt x="321" y="14506"/>
                </a:lnTo>
                <a:lnTo>
                  <a:pt x="187" y="14861"/>
                </a:lnTo>
                <a:lnTo>
                  <a:pt x="107" y="15216"/>
                </a:lnTo>
                <a:lnTo>
                  <a:pt x="54" y="15517"/>
                </a:lnTo>
                <a:lnTo>
                  <a:pt x="27" y="15818"/>
                </a:lnTo>
                <a:lnTo>
                  <a:pt x="0" y="16119"/>
                </a:lnTo>
                <a:lnTo>
                  <a:pt x="0" y="16420"/>
                </a:lnTo>
                <a:lnTo>
                  <a:pt x="0" y="16714"/>
                </a:lnTo>
                <a:lnTo>
                  <a:pt x="54" y="17007"/>
                </a:lnTo>
                <a:lnTo>
                  <a:pt x="107" y="17301"/>
                </a:lnTo>
                <a:lnTo>
                  <a:pt x="161" y="17586"/>
                </a:lnTo>
                <a:lnTo>
                  <a:pt x="241" y="17872"/>
                </a:lnTo>
                <a:lnTo>
                  <a:pt x="348" y="18157"/>
                </a:lnTo>
                <a:lnTo>
                  <a:pt x="482" y="18443"/>
                </a:lnTo>
                <a:lnTo>
                  <a:pt x="615" y="18721"/>
                </a:lnTo>
                <a:lnTo>
                  <a:pt x="776" y="18999"/>
                </a:lnTo>
                <a:lnTo>
                  <a:pt x="936" y="19277"/>
                </a:lnTo>
                <a:lnTo>
                  <a:pt x="1124" y="19555"/>
                </a:lnTo>
                <a:lnTo>
                  <a:pt x="1338" y="19825"/>
                </a:lnTo>
                <a:lnTo>
                  <a:pt x="1552" y="20095"/>
                </a:lnTo>
                <a:lnTo>
                  <a:pt x="1792" y="20365"/>
                </a:lnTo>
                <a:lnTo>
                  <a:pt x="2033" y="20636"/>
                </a:lnTo>
                <a:lnTo>
                  <a:pt x="2301" y="20898"/>
                </a:lnTo>
                <a:lnTo>
                  <a:pt x="2595" y="21160"/>
                </a:lnTo>
                <a:lnTo>
                  <a:pt x="2889" y="21415"/>
                </a:lnTo>
                <a:lnTo>
                  <a:pt x="3210" y="21678"/>
                </a:lnTo>
                <a:lnTo>
                  <a:pt x="3531" y="21932"/>
                </a:lnTo>
                <a:lnTo>
                  <a:pt x="3879" y="22180"/>
                </a:lnTo>
                <a:lnTo>
                  <a:pt x="4227" y="22434"/>
                </a:lnTo>
                <a:lnTo>
                  <a:pt x="4601" y="22681"/>
                </a:lnTo>
                <a:lnTo>
                  <a:pt x="4976" y="22921"/>
                </a:lnTo>
                <a:lnTo>
                  <a:pt x="5377" y="23168"/>
                </a:lnTo>
                <a:lnTo>
                  <a:pt x="5778" y="23407"/>
                </a:lnTo>
                <a:lnTo>
                  <a:pt x="6661" y="23878"/>
                </a:lnTo>
                <a:lnTo>
                  <a:pt x="7571" y="24341"/>
                </a:lnTo>
                <a:lnTo>
                  <a:pt x="8534" y="24797"/>
                </a:lnTo>
                <a:lnTo>
                  <a:pt x="9550" y="25237"/>
                </a:lnTo>
                <a:lnTo>
                  <a:pt x="10620" y="25669"/>
                </a:lnTo>
                <a:lnTo>
                  <a:pt x="11744" y="26086"/>
                </a:lnTo>
                <a:lnTo>
                  <a:pt x="12894" y="26495"/>
                </a:lnTo>
                <a:lnTo>
                  <a:pt x="14098" y="26889"/>
                </a:lnTo>
                <a:lnTo>
                  <a:pt x="15355" y="27275"/>
                </a:lnTo>
                <a:lnTo>
                  <a:pt x="16639" y="27653"/>
                </a:lnTo>
                <a:lnTo>
                  <a:pt x="17977" y="28008"/>
                </a:lnTo>
                <a:lnTo>
                  <a:pt x="19341" y="28363"/>
                </a:lnTo>
                <a:lnTo>
                  <a:pt x="20759" y="28695"/>
                </a:lnTo>
                <a:lnTo>
                  <a:pt x="22203" y="29019"/>
                </a:lnTo>
                <a:lnTo>
                  <a:pt x="23674" y="29336"/>
                </a:lnTo>
                <a:lnTo>
                  <a:pt x="25199" y="29637"/>
                </a:lnTo>
                <a:lnTo>
                  <a:pt x="26724" y="29923"/>
                </a:lnTo>
                <a:lnTo>
                  <a:pt x="28302" y="30193"/>
                </a:lnTo>
                <a:lnTo>
                  <a:pt x="29907" y="30448"/>
                </a:lnTo>
                <a:lnTo>
                  <a:pt x="31539" y="30695"/>
                </a:lnTo>
                <a:lnTo>
                  <a:pt x="33198" y="30926"/>
                </a:lnTo>
                <a:lnTo>
                  <a:pt x="34883" y="31142"/>
                </a:lnTo>
                <a:lnTo>
                  <a:pt x="36595" y="31351"/>
                </a:lnTo>
                <a:lnTo>
                  <a:pt x="38334" y="31536"/>
                </a:lnTo>
                <a:lnTo>
                  <a:pt x="40073" y="31714"/>
                </a:lnTo>
                <a:lnTo>
                  <a:pt x="41865" y="31868"/>
                </a:lnTo>
                <a:lnTo>
                  <a:pt x="43657" y="32015"/>
                </a:lnTo>
                <a:lnTo>
                  <a:pt x="45449" y="32138"/>
                </a:lnTo>
                <a:lnTo>
                  <a:pt x="47268" y="32254"/>
                </a:lnTo>
                <a:lnTo>
                  <a:pt x="49114" y="32354"/>
                </a:lnTo>
                <a:lnTo>
                  <a:pt x="50960" y="32432"/>
                </a:lnTo>
                <a:lnTo>
                  <a:pt x="52833" y="32501"/>
                </a:lnTo>
                <a:lnTo>
                  <a:pt x="54705" y="32547"/>
                </a:lnTo>
                <a:lnTo>
                  <a:pt x="56578" y="32586"/>
                </a:lnTo>
                <a:lnTo>
                  <a:pt x="58477" y="32601"/>
                </a:lnTo>
                <a:lnTo>
                  <a:pt x="60349" y="32601"/>
                </a:lnTo>
                <a:lnTo>
                  <a:pt x="62249" y="32586"/>
                </a:lnTo>
                <a:lnTo>
                  <a:pt x="64148" y="32547"/>
                </a:lnTo>
                <a:lnTo>
                  <a:pt x="66047" y="32501"/>
                </a:lnTo>
                <a:lnTo>
                  <a:pt x="67973" y="32432"/>
                </a:lnTo>
                <a:lnTo>
                  <a:pt x="69873" y="32339"/>
                </a:lnTo>
                <a:lnTo>
                  <a:pt x="71772" y="32239"/>
                </a:lnTo>
                <a:lnTo>
                  <a:pt x="73671" y="32115"/>
                </a:lnTo>
                <a:lnTo>
                  <a:pt x="75544" y="31976"/>
                </a:lnTo>
                <a:lnTo>
                  <a:pt x="77443" y="31814"/>
                </a:lnTo>
                <a:lnTo>
                  <a:pt x="78379" y="31729"/>
                </a:lnTo>
                <a:lnTo>
                  <a:pt x="79316" y="31636"/>
                </a:lnTo>
                <a:lnTo>
                  <a:pt x="80252" y="31536"/>
                </a:lnTo>
                <a:lnTo>
                  <a:pt x="81188" y="31436"/>
                </a:lnTo>
                <a:lnTo>
                  <a:pt x="82098" y="31335"/>
                </a:lnTo>
                <a:lnTo>
                  <a:pt x="83034" y="31220"/>
                </a:lnTo>
                <a:lnTo>
                  <a:pt x="83970" y="31104"/>
                </a:lnTo>
                <a:lnTo>
                  <a:pt x="84880" y="30988"/>
                </a:lnTo>
                <a:lnTo>
                  <a:pt x="85228" y="30934"/>
                </a:lnTo>
                <a:lnTo>
                  <a:pt x="85549" y="30872"/>
                </a:lnTo>
                <a:lnTo>
                  <a:pt x="85816" y="30810"/>
                </a:lnTo>
                <a:lnTo>
                  <a:pt x="86057" y="30733"/>
                </a:lnTo>
                <a:lnTo>
                  <a:pt x="86271" y="30664"/>
                </a:lnTo>
                <a:lnTo>
                  <a:pt x="86431" y="30579"/>
                </a:lnTo>
                <a:lnTo>
                  <a:pt x="86565" y="30494"/>
                </a:lnTo>
                <a:lnTo>
                  <a:pt x="86672" y="30409"/>
                </a:lnTo>
                <a:lnTo>
                  <a:pt x="86752" y="30316"/>
                </a:lnTo>
                <a:lnTo>
                  <a:pt x="86779" y="30224"/>
                </a:lnTo>
                <a:lnTo>
                  <a:pt x="86779" y="30131"/>
                </a:lnTo>
                <a:lnTo>
                  <a:pt x="86779" y="30038"/>
                </a:lnTo>
                <a:lnTo>
                  <a:pt x="86726" y="29946"/>
                </a:lnTo>
                <a:lnTo>
                  <a:pt x="86645" y="29853"/>
                </a:lnTo>
                <a:lnTo>
                  <a:pt x="86565" y="29760"/>
                </a:lnTo>
                <a:lnTo>
                  <a:pt x="86431" y="29668"/>
                </a:lnTo>
                <a:lnTo>
                  <a:pt x="86271" y="29583"/>
                </a:lnTo>
                <a:lnTo>
                  <a:pt x="86110" y="29498"/>
                </a:lnTo>
                <a:lnTo>
                  <a:pt x="85923" y="29413"/>
                </a:lnTo>
                <a:lnTo>
                  <a:pt x="85709" y="29344"/>
                </a:lnTo>
                <a:lnTo>
                  <a:pt x="85468" y="29266"/>
                </a:lnTo>
                <a:lnTo>
                  <a:pt x="85228" y="29205"/>
                </a:lnTo>
                <a:lnTo>
                  <a:pt x="84960" y="29143"/>
                </a:lnTo>
                <a:lnTo>
                  <a:pt x="84693" y="29089"/>
                </a:lnTo>
                <a:lnTo>
                  <a:pt x="84372" y="29043"/>
                </a:lnTo>
                <a:lnTo>
                  <a:pt x="84077" y="29004"/>
                </a:lnTo>
                <a:lnTo>
                  <a:pt x="83756" y="28981"/>
                </a:lnTo>
                <a:lnTo>
                  <a:pt x="83408" y="28958"/>
                </a:lnTo>
                <a:lnTo>
                  <a:pt x="83061" y="28950"/>
                </a:lnTo>
                <a:lnTo>
                  <a:pt x="82713" y="28950"/>
                </a:lnTo>
                <a:lnTo>
                  <a:pt x="82338" y="28965"/>
                </a:lnTo>
                <a:lnTo>
                  <a:pt x="81964" y="28988"/>
                </a:lnTo>
                <a:lnTo>
                  <a:pt x="80386" y="29104"/>
                </a:lnTo>
                <a:lnTo>
                  <a:pt x="78807" y="29205"/>
                </a:lnTo>
                <a:lnTo>
                  <a:pt x="77202" y="29297"/>
                </a:lnTo>
                <a:lnTo>
                  <a:pt x="75624" y="29382"/>
                </a:lnTo>
                <a:lnTo>
                  <a:pt x="74019" y="29452"/>
                </a:lnTo>
                <a:lnTo>
                  <a:pt x="72387" y="29513"/>
                </a:lnTo>
                <a:lnTo>
                  <a:pt x="70782" y="29560"/>
                </a:lnTo>
                <a:lnTo>
                  <a:pt x="69150" y="29598"/>
                </a:lnTo>
                <a:lnTo>
                  <a:pt x="67545" y="29622"/>
                </a:lnTo>
                <a:lnTo>
                  <a:pt x="65914" y="29637"/>
                </a:lnTo>
                <a:lnTo>
                  <a:pt x="64309" y="29637"/>
                </a:lnTo>
                <a:lnTo>
                  <a:pt x="62677" y="29629"/>
                </a:lnTo>
                <a:lnTo>
                  <a:pt x="61072" y="29614"/>
                </a:lnTo>
                <a:lnTo>
                  <a:pt x="59467" y="29583"/>
                </a:lnTo>
                <a:lnTo>
                  <a:pt x="57862" y="29544"/>
                </a:lnTo>
                <a:lnTo>
                  <a:pt x="56257" y="29490"/>
                </a:lnTo>
                <a:lnTo>
                  <a:pt x="54678" y="29429"/>
                </a:lnTo>
                <a:lnTo>
                  <a:pt x="53100" y="29351"/>
                </a:lnTo>
                <a:lnTo>
                  <a:pt x="51522" y="29266"/>
                </a:lnTo>
                <a:lnTo>
                  <a:pt x="49970" y="29174"/>
                </a:lnTo>
                <a:lnTo>
                  <a:pt x="48419" y="29066"/>
                </a:lnTo>
                <a:lnTo>
                  <a:pt x="46894" y="28950"/>
                </a:lnTo>
                <a:lnTo>
                  <a:pt x="45396" y="28819"/>
                </a:lnTo>
                <a:lnTo>
                  <a:pt x="43898" y="28680"/>
                </a:lnTo>
                <a:lnTo>
                  <a:pt x="42427" y="28533"/>
                </a:lnTo>
                <a:lnTo>
                  <a:pt x="40955" y="28371"/>
                </a:lnTo>
                <a:lnTo>
                  <a:pt x="39537" y="28201"/>
                </a:lnTo>
                <a:lnTo>
                  <a:pt x="38120" y="28016"/>
                </a:lnTo>
                <a:lnTo>
                  <a:pt x="36729" y="27830"/>
                </a:lnTo>
                <a:lnTo>
                  <a:pt x="35364" y="27622"/>
                </a:lnTo>
                <a:lnTo>
                  <a:pt x="34027" y="27414"/>
                </a:lnTo>
                <a:lnTo>
                  <a:pt x="32716" y="27190"/>
                </a:lnTo>
                <a:lnTo>
                  <a:pt x="31432" y="26958"/>
                </a:lnTo>
                <a:lnTo>
                  <a:pt x="30175" y="26711"/>
                </a:lnTo>
                <a:lnTo>
                  <a:pt x="28944" y="26456"/>
                </a:lnTo>
                <a:lnTo>
                  <a:pt x="27740" y="26194"/>
                </a:lnTo>
                <a:lnTo>
                  <a:pt x="26590" y="25916"/>
                </a:lnTo>
                <a:lnTo>
                  <a:pt x="25467" y="25630"/>
                </a:lnTo>
                <a:lnTo>
                  <a:pt x="24370" y="25337"/>
                </a:lnTo>
                <a:lnTo>
                  <a:pt x="23327" y="25028"/>
                </a:lnTo>
                <a:lnTo>
                  <a:pt x="22310" y="24712"/>
                </a:lnTo>
                <a:lnTo>
                  <a:pt x="21320" y="24387"/>
                </a:lnTo>
                <a:lnTo>
                  <a:pt x="20384" y="24055"/>
                </a:lnTo>
                <a:lnTo>
                  <a:pt x="19501" y="23708"/>
                </a:lnTo>
                <a:lnTo>
                  <a:pt x="18645" y="23353"/>
                </a:lnTo>
                <a:lnTo>
                  <a:pt x="17843" y="22990"/>
                </a:lnTo>
                <a:lnTo>
                  <a:pt x="17094" y="22612"/>
                </a:lnTo>
                <a:lnTo>
                  <a:pt x="16371" y="22226"/>
                </a:lnTo>
                <a:lnTo>
                  <a:pt x="15703" y="21832"/>
                </a:lnTo>
                <a:lnTo>
                  <a:pt x="15087" y="21423"/>
                </a:lnTo>
                <a:lnTo>
                  <a:pt x="14526" y="21014"/>
                </a:lnTo>
                <a:lnTo>
                  <a:pt x="14017" y="20589"/>
                </a:lnTo>
                <a:lnTo>
                  <a:pt x="13563" y="20149"/>
                </a:lnTo>
                <a:lnTo>
                  <a:pt x="13161" y="19709"/>
                </a:lnTo>
                <a:lnTo>
                  <a:pt x="12814" y="19254"/>
                </a:lnTo>
                <a:lnTo>
                  <a:pt x="12519" y="18790"/>
                </a:lnTo>
                <a:lnTo>
                  <a:pt x="12279" y="18320"/>
                </a:lnTo>
                <a:lnTo>
                  <a:pt x="12118" y="17833"/>
                </a:lnTo>
                <a:lnTo>
                  <a:pt x="12011" y="17347"/>
                </a:lnTo>
                <a:lnTo>
                  <a:pt x="11958" y="16845"/>
                </a:lnTo>
                <a:lnTo>
                  <a:pt x="11958" y="16336"/>
                </a:lnTo>
                <a:lnTo>
                  <a:pt x="12038" y="15811"/>
                </a:lnTo>
                <a:lnTo>
                  <a:pt x="12172" y="15286"/>
                </a:lnTo>
                <a:lnTo>
                  <a:pt x="12386" y="14745"/>
                </a:lnTo>
                <a:lnTo>
                  <a:pt x="12519" y="14436"/>
                </a:lnTo>
                <a:lnTo>
                  <a:pt x="12707" y="14128"/>
                </a:lnTo>
                <a:lnTo>
                  <a:pt x="12867" y="13834"/>
                </a:lnTo>
                <a:lnTo>
                  <a:pt x="13081" y="13533"/>
                </a:lnTo>
                <a:lnTo>
                  <a:pt x="13268" y="13248"/>
                </a:lnTo>
                <a:lnTo>
                  <a:pt x="13509" y="12962"/>
                </a:lnTo>
                <a:lnTo>
                  <a:pt x="13750" y="12684"/>
                </a:lnTo>
                <a:lnTo>
                  <a:pt x="14017" y="12414"/>
                </a:lnTo>
                <a:lnTo>
                  <a:pt x="14285" y="12144"/>
                </a:lnTo>
                <a:lnTo>
                  <a:pt x="14552" y="11881"/>
                </a:lnTo>
                <a:lnTo>
                  <a:pt x="14873" y="11619"/>
                </a:lnTo>
                <a:lnTo>
                  <a:pt x="15168" y="11364"/>
                </a:lnTo>
                <a:lnTo>
                  <a:pt x="15515" y="11117"/>
                </a:lnTo>
                <a:lnTo>
                  <a:pt x="15863" y="10870"/>
                </a:lnTo>
                <a:lnTo>
                  <a:pt x="16211" y="10631"/>
                </a:lnTo>
                <a:lnTo>
                  <a:pt x="16585" y="10399"/>
                </a:lnTo>
                <a:lnTo>
                  <a:pt x="16960" y="10167"/>
                </a:lnTo>
                <a:lnTo>
                  <a:pt x="17361" y="9943"/>
                </a:lnTo>
                <a:lnTo>
                  <a:pt x="17762" y="9727"/>
                </a:lnTo>
                <a:lnTo>
                  <a:pt x="18191" y="9511"/>
                </a:lnTo>
                <a:lnTo>
                  <a:pt x="18619" y="9303"/>
                </a:lnTo>
                <a:lnTo>
                  <a:pt x="19073" y="9094"/>
                </a:lnTo>
                <a:lnTo>
                  <a:pt x="19528" y="8894"/>
                </a:lnTo>
                <a:lnTo>
                  <a:pt x="20010" y="8693"/>
                </a:lnTo>
                <a:lnTo>
                  <a:pt x="20491" y="8500"/>
                </a:lnTo>
                <a:lnTo>
                  <a:pt x="20999" y="8315"/>
                </a:lnTo>
                <a:lnTo>
                  <a:pt x="21508" y="8129"/>
                </a:lnTo>
                <a:lnTo>
                  <a:pt x="22016" y="7952"/>
                </a:lnTo>
                <a:lnTo>
                  <a:pt x="22551" y="7774"/>
                </a:lnTo>
                <a:lnTo>
                  <a:pt x="23086" y="7604"/>
                </a:lnTo>
                <a:lnTo>
                  <a:pt x="23648" y="7442"/>
                </a:lnTo>
                <a:lnTo>
                  <a:pt x="24209" y="7280"/>
                </a:lnTo>
                <a:lnTo>
                  <a:pt x="24798" y="7118"/>
                </a:lnTo>
                <a:lnTo>
                  <a:pt x="25360" y="6964"/>
                </a:lnTo>
                <a:lnTo>
                  <a:pt x="25975" y="6817"/>
                </a:lnTo>
                <a:lnTo>
                  <a:pt x="26563" y="6670"/>
                </a:lnTo>
                <a:lnTo>
                  <a:pt x="27179" y="6531"/>
                </a:lnTo>
                <a:lnTo>
                  <a:pt x="27821" y="6392"/>
                </a:lnTo>
                <a:lnTo>
                  <a:pt x="28463" y="6261"/>
                </a:lnTo>
                <a:lnTo>
                  <a:pt x="29105" y="6130"/>
                </a:lnTo>
                <a:lnTo>
                  <a:pt x="29747" y="6006"/>
                </a:lnTo>
                <a:lnTo>
                  <a:pt x="30416" y="5883"/>
                </a:lnTo>
                <a:lnTo>
                  <a:pt x="31753" y="5651"/>
                </a:lnTo>
                <a:lnTo>
                  <a:pt x="33144" y="5435"/>
                </a:lnTo>
                <a:lnTo>
                  <a:pt x="34562" y="5234"/>
                </a:lnTo>
                <a:lnTo>
                  <a:pt x="36006" y="5041"/>
                </a:lnTo>
                <a:lnTo>
                  <a:pt x="37478" y="4872"/>
                </a:lnTo>
                <a:lnTo>
                  <a:pt x="39002" y="4709"/>
                </a:lnTo>
                <a:lnTo>
                  <a:pt x="40527" y="4563"/>
                </a:lnTo>
                <a:lnTo>
                  <a:pt x="42079" y="4431"/>
                </a:lnTo>
                <a:lnTo>
                  <a:pt x="43684" y="4308"/>
                </a:lnTo>
                <a:lnTo>
                  <a:pt x="45289" y="4208"/>
                </a:lnTo>
                <a:lnTo>
                  <a:pt x="46894" y="4107"/>
                </a:lnTo>
                <a:lnTo>
                  <a:pt x="48552" y="4030"/>
                </a:lnTo>
                <a:lnTo>
                  <a:pt x="50211" y="3953"/>
                </a:lnTo>
                <a:lnTo>
                  <a:pt x="51896" y="3899"/>
                </a:lnTo>
                <a:lnTo>
                  <a:pt x="53582" y="3845"/>
                </a:lnTo>
                <a:lnTo>
                  <a:pt x="55294" y="3814"/>
                </a:lnTo>
                <a:lnTo>
                  <a:pt x="57032" y="3783"/>
                </a:lnTo>
                <a:lnTo>
                  <a:pt x="58771" y="3768"/>
                </a:lnTo>
                <a:lnTo>
                  <a:pt x="60510" y="3760"/>
                </a:lnTo>
                <a:lnTo>
                  <a:pt x="62249" y="3768"/>
                </a:lnTo>
                <a:lnTo>
                  <a:pt x="64014" y="3783"/>
                </a:lnTo>
                <a:lnTo>
                  <a:pt x="65780" y="3798"/>
                </a:lnTo>
                <a:lnTo>
                  <a:pt x="67545" y="3837"/>
                </a:lnTo>
                <a:lnTo>
                  <a:pt x="69338" y="3876"/>
                </a:lnTo>
                <a:lnTo>
                  <a:pt x="71103" y="3922"/>
                </a:lnTo>
                <a:lnTo>
                  <a:pt x="72869" y="3976"/>
                </a:lnTo>
                <a:lnTo>
                  <a:pt x="74661" y="4038"/>
                </a:lnTo>
                <a:lnTo>
                  <a:pt x="76427" y="4115"/>
                </a:lnTo>
                <a:lnTo>
                  <a:pt x="78192" y="4192"/>
                </a:lnTo>
                <a:lnTo>
                  <a:pt x="79958" y="4277"/>
                </a:lnTo>
                <a:lnTo>
                  <a:pt x="81696" y="4370"/>
                </a:lnTo>
                <a:lnTo>
                  <a:pt x="83435" y="4470"/>
                </a:lnTo>
                <a:lnTo>
                  <a:pt x="85174" y="4570"/>
                </a:lnTo>
                <a:lnTo>
                  <a:pt x="86886" y="4679"/>
                </a:lnTo>
                <a:lnTo>
                  <a:pt x="88598" y="4794"/>
                </a:lnTo>
                <a:lnTo>
                  <a:pt x="90310" y="4918"/>
                </a:lnTo>
                <a:lnTo>
                  <a:pt x="91995" y="5041"/>
                </a:lnTo>
                <a:lnTo>
                  <a:pt x="93654" y="5173"/>
                </a:lnTo>
                <a:lnTo>
                  <a:pt x="95286" y="5304"/>
                </a:lnTo>
                <a:lnTo>
                  <a:pt x="96918" y="5443"/>
                </a:lnTo>
                <a:lnTo>
                  <a:pt x="98523" y="5582"/>
                </a:lnTo>
                <a:lnTo>
                  <a:pt x="100101" y="5728"/>
                </a:lnTo>
                <a:lnTo>
                  <a:pt x="101652" y="5875"/>
                </a:lnTo>
                <a:lnTo>
                  <a:pt x="102214" y="5921"/>
                </a:lnTo>
                <a:lnTo>
                  <a:pt x="102749" y="5945"/>
                </a:lnTo>
                <a:lnTo>
                  <a:pt x="103257" y="5952"/>
                </a:lnTo>
                <a:lnTo>
                  <a:pt x="103766" y="5945"/>
                </a:lnTo>
                <a:lnTo>
                  <a:pt x="104247" y="5929"/>
                </a:lnTo>
                <a:lnTo>
                  <a:pt x="104729" y="5891"/>
                </a:lnTo>
                <a:lnTo>
                  <a:pt x="105183" y="5844"/>
                </a:lnTo>
                <a:lnTo>
                  <a:pt x="105611" y="5775"/>
                </a:lnTo>
                <a:lnTo>
                  <a:pt x="106013" y="5705"/>
                </a:lnTo>
                <a:lnTo>
                  <a:pt x="106387" y="5620"/>
                </a:lnTo>
                <a:lnTo>
                  <a:pt x="106735" y="5528"/>
                </a:lnTo>
                <a:lnTo>
                  <a:pt x="107083" y="5427"/>
                </a:lnTo>
                <a:lnTo>
                  <a:pt x="107377" y="5312"/>
                </a:lnTo>
                <a:lnTo>
                  <a:pt x="107645" y="5196"/>
                </a:lnTo>
                <a:lnTo>
                  <a:pt x="107885" y="5072"/>
                </a:lnTo>
                <a:lnTo>
                  <a:pt x="108099" y="4949"/>
                </a:lnTo>
                <a:lnTo>
                  <a:pt x="108260" y="4817"/>
                </a:lnTo>
                <a:lnTo>
                  <a:pt x="108394" y="4679"/>
                </a:lnTo>
                <a:lnTo>
                  <a:pt x="108501" y="4540"/>
                </a:lnTo>
                <a:lnTo>
                  <a:pt x="108554" y="4401"/>
                </a:lnTo>
                <a:lnTo>
                  <a:pt x="108581" y="4262"/>
                </a:lnTo>
                <a:lnTo>
                  <a:pt x="108581" y="4123"/>
                </a:lnTo>
                <a:lnTo>
                  <a:pt x="108527" y="3984"/>
                </a:lnTo>
                <a:lnTo>
                  <a:pt x="108420" y="3845"/>
                </a:lnTo>
                <a:lnTo>
                  <a:pt x="108287" y="3714"/>
                </a:lnTo>
                <a:lnTo>
                  <a:pt x="108099" y="3590"/>
                </a:lnTo>
                <a:lnTo>
                  <a:pt x="107859" y="3466"/>
                </a:lnTo>
                <a:lnTo>
                  <a:pt x="107564" y="3343"/>
                </a:lnTo>
                <a:lnTo>
                  <a:pt x="107243" y="3235"/>
                </a:lnTo>
                <a:lnTo>
                  <a:pt x="106842" y="3135"/>
                </a:lnTo>
                <a:lnTo>
                  <a:pt x="106414" y="3034"/>
                </a:lnTo>
                <a:lnTo>
                  <a:pt x="105933" y="2949"/>
                </a:lnTo>
                <a:lnTo>
                  <a:pt x="104033" y="2671"/>
                </a:lnTo>
                <a:lnTo>
                  <a:pt x="102134" y="2409"/>
                </a:lnTo>
                <a:lnTo>
                  <a:pt x="100181" y="2154"/>
                </a:lnTo>
                <a:lnTo>
                  <a:pt x="98228" y="1915"/>
                </a:lnTo>
                <a:lnTo>
                  <a:pt x="96222" y="1691"/>
                </a:lnTo>
                <a:lnTo>
                  <a:pt x="94189" y="1482"/>
                </a:lnTo>
                <a:lnTo>
                  <a:pt x="92156" y="1282"/>
                </a:lnTo>
                <a:lnTo>
                  <a:pt x="90096" y="1096"/>
                </a:lnTo>
                <a:lnTo>
                  <a:pt x="88010" y="927"/>
                </a:lnTo>
                <a:lnTo>
                  <a:pt x="85923" y="772"/>
                </a:lnTo>
                <a:lnTo>
                  <a:pt x="83810" y="633"/>
                </a:lnTo>
                <a:lnTo>
                  <a:pt x="81670" y="502"/>
                </a:lnTo>
                <a:lnTo>
                  <a:pt x="79530" y="386"/>
                </a:lnTo>
                <a:lnTo>
                  <a:pt x="77390" y="294"/>
                </a:lnTo>
                <a:lnTo>
                  <a:pt x="75250" y="209"/>
                </a:lnTo>
                <a:lnTo>
                  <a:pt x="73083" y="139"/>
                </a:lnTo>
                <a:lnTo>
                  <a:pt x="70916" y="77"/>
                </a:lnTo>
                <a:lnTo>
                  <a:pt x="68749" y="39"/>
                </a:lnTo>
                <a:lnTo>
                  <a:pt x="66609" y="16"/>
                </a:lnTo>
                <a:lnTo>
                  <a:pt x="64442"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0"/>
          <p:cNvSpPr/>
          <p:nvPr/>
        </p:nvSpPr>
        <p:spPr>
          <a:xfrm flipH="1" rot="10800000">
            <a:off x="8039342" y="573214"/>
            <a:ext cx="195072" cy="160410"/>
          </a:xfrm>
          <a:custGeom>
            <a:rect b="b" l="l" r="r" t="t"/>
            <a:pathLst>
              <a:path extrusionOk="0" h="15997" w="59655">
                <a:moveTo>
                  <a:pt x="36863" y="1"/>
                </a:moveTo>
                <a:lnTo>
                  <a:pt x="36354" y="9"/>
                </a:lnTo>
                <a:lnTo>
                  <a:pt x="35873" y="24"/>
                </a:lnTo>
                <a:lnTo>
                  <a:pt x="35391" y="55"/>
                </a:lnTo>
                <a:lnTo>
                  <a:pt x="34937" y="94"/>
                </a:lnTo>
                <a:lnTo>
                  <a:pt x="34482" y="140"/>
                </a:lnTo>
                <a:lnTo>
                  <a:pt x="34054" y="209"/>
                </a:lnTo>
                <a:lnTo>
                  <a:pt x="33653" y="279"/>
                </a:lnTo>
                <a:lnTo>
                  <a:pt x="33278" y="364"/>
                </a:lnTo>
                <a:lnTo>
                  <a:pt x="32930" y="464"/>
                </a:lnTo>
                <a:lnTo>
                  <a:pt x="32609" y="580"/>
                </a:lnTo>
                <a:lnTo>
                  <a:pt x="32342" y="696"/>
                </a:lnTo>
                <a:lnTo>
                  <a:pt x="32101" y="835"/>
                </a:lnTo>
                <a:lnTo>
                  <a:pt x="31940" y="981"/>
                </a:lnTo>
                <a:lnTo>
                  <a:pt x="31807" y="1143"/>
                </a:lnTo>
                <a:lnTo>
                  <a:pt x="31379" y="1846"/>
                </a:lnTo>
                <a:lnTo>
                  <a:pt x="30977" y="2556"/>
                </a:lnTo>
                <a:lnTo>
                  <a:pt x="30656" y="3266"/>
                </a:lnTo>
                <a:lnTo>
                  <a:pt x="30362" y="3977"/>
                </a:lnTo>
                <a:lnTo>
                  <a:pt x="30095" y="4695"/>
                </a:lnTo>
                <a:lnTo>
                  <a:pt x="29854" y="5405"/>
                </a:lnTo>
                <a:lnTo>
                  <a:pt x="29426" y="6833"/>
                </a:lnTo>
                <a:lnTo>
                  <a:pt x="26457" y="6794"/>
                </a:lnTo>
                <a:lnTo>
                  <a:pt x="23487" y="6756"/>
                </a:lnTo>
                <a:lnTo>
                  <a:pt x="20518" y="6702"/>
                </a:lnTo>
                <a:lnTo>
                  <a:pt x="17549" y="6648"/>
                </a:lnTo>
                <a:lnTo>
                  <a:pt x="14579" y="6586"/>
                </a:lnTo>
                <a:lnTo>
                  <a:pt x="11610" y="6516"/>
                </a:lnTo>
                <a:lnTo>
                  <a:pt x="8641" y="6432"/>
                </a:lnTo>
                <a:lnTo>
                  <a:pt x="5671" y="6347"/>
                </a:lnTo>
                <a:lnTo>
                  <a:pt x="5324" y="6339"/>
                </a:lnTo>
                <a:lnTo>
                  <a:pt x="4655" y="6339"/>
                </a:lnTo>
                <a:lnTo>
                  <a:pt x="4361" y="6347"/>
                </a:lnTo>
                <a:lnTo>
                  <a:pt x="4040" y="6362"/>
                </a:lnTo>
                <a:lnTo>
                  <a:pt x="3745" y="6378"/>
                </a:lnTo>
                <a:lnTo>
                  <a:pt x="3478" y="6401"/>
                </a:lnTo>
                <a:lnTo>
                  <a:pt x="3210" y="6424"/>
                </a:lnTo>
                <a:lnTo>
                  <a:pt x="2943" y="6455"/>
                </a:lnTo>
                <a:lnTo>
                  <a:pt x="2702" y="6486"/>
                </a:lnTo>
                <a:lnTo>
                  <a:pt x="2461" y="6524"/>
                </a:lnTo>
                <a:lnTo>
                  <a:pt x="2221" y="6571"/>
                </a:lnTo>
                <a:lnTo>
                  <a:pt x="1819" y="6663"/>
                </a:lnTo>
                <a:lnTo>
                  <a:pt x="1445" y="6764"/>
                </a:lnTo>
                <a:lnTo>
                  <a:pt x="1097" y="6887"/>
                </a:lnTo>
                <a:lnTo>
                  <a:pt x="803" y="7011"/>
                </a:lnTo>
                <a:lnTo>
                  <a:pt x="562" y="7150"/>
                </a:lnTo>
                <a:lnTo>
                  <a:pt x="348" y="7288"/>
                </a:lnTo>
                <a:lnTo>
                  <a:pt x="214" y="7443"/>
                </a:lnTo>
                <a:lnTo>
                  <a:pt x="81" y="7597"/>
                </a:lnTo>
                <a:lnTo>
                  <a:pt x="27" y="7759"/>
                </a:lnTo>
                <a:lnTo>
                  <a:pt x="0" y="7914"/>
                </a:lnTo>
                <a:lnTo>
                  <a:pt x="0" y="8076"/>
                </a:lnTo>
                <a:lnTo>
                  <a:pt x="81" y="8238"/>
                </a:lnTo>
                <a:lnTo>
                  <a:pt x="188" y="8400"/>
                </a:lnTo>
                <a:lnTo>
                  <a:pt x="321" y="8562"/>
                </a:lnTo>
                <a:lnTo>
                  <a:pt x="535" y="8717"/>
                </a:lnTo>
                <a:lnTo>
                  <a:pt x="776" y="8863"/>
                </a:lnTo>
                <a:lnTo>
                  <a:pt x="1044" y="9002"/>
                </a:lnTo>
                <a:lnTo>
                  <a:pt x="1391" y="9141"/>
                </a:lnTo>
                <a:lnTo>
                  <a:pt x="1766" y="9265"/>
                </a:lnTo>
                <a:lnTo>
                  <a:pt x="2194" y="9373"/>
                </a:lnTo>
                <a:lnTo>
                  <a:pt x="2649" y="9481"/>
                </a:lnTo>
                <a:lnTo>
                  <a:pt x="2916" y="9527"/>
                </a:lnTo>
                <a:lnTo>
                  <a:pt x="3157" y="9566"/>
                </a:lnTo>
                <a:lnTo>
                  <a:pt x="3451" y="9604"/>
                </a:lnTo>
                <a:lnTo>
                  <a:pt x="3719" y="9643"/>
                </a:lnTo>
                <a:lnTo>
                  <a:pt x="4013" y="9674"/>
                </a:lnTo>
                <a:lnTo>
                  <a:pt x="4334" y="9697"/>
                </a:lnTo>
                <a:lnTo>
                  <a:pt x="4655" y="9720"/>
                </a:lnTo>
                <a:lnTo>
                  <a:pt x="4976" y="9743"/>
                </a:lnTo>
                <a:lnTo>
                  <a:pt x="5324" y="9759"/>
                </a:lnTo>
                <a:lnTo>
                  <a:pt x="5671" y="9767"/>
                </a:lnTo>
                <a:lnTo>
                  <a:pt x="8480" y="9813"/>
                </a:lnTo>
                <a:lnTo>
                  <a:pt x="11316" y="9859"/>
                </a:lnTo>
                <a:lnTo>
                  <a:pt x="14151" y="9898"/>
                </a:lnTo>
                <a:lnTo>
                  <a:pt x="16987" y="9929"/>
                </a:lnTo>
                <a:lnTo>
                  <a:pt x="19822" y="9952"/>
                </a:lnTo>
                <a:lnTo>
                  <a:pt x="22658" y="9967"/>
                </a:lnTo>
                <a:lnTo>
                  <a:pt x="25494" y="9975"/>
                </a:lnTo>
                <a:lnTo>
                  <a:pt x="28356" y="9983"/>
                </a:lnTo>
                <a:lnTo>
                  <a:pt x="28088" y="10654"/>
                </a:lnTo>
                <a:lnTo>
                  <a:pt x="27874" y="11326"/>
                </a:lnTo>
                <a:lnTo>
                  <a:pt x="27687" y="11998"/>
                </a:lnTo>
                <a:lnTo>
                  <a:pt x="27634" y="12337"/>
                </a:lnTo>
                <a:lnTo>
                  <a:pt x="27580" y="12669"/>
                </a:lnTo>
                <a:lnTo>
                  <a:pt x="27553" y="13009"/>
                </a:lnTo>
                <a:lnTo>
                  <a:pt x="27553" y="13341"/>
                </a:lnTo>
                <a:lnTo>
                  <a:pt x="27580" y="13681"/>
                </a:lnTo>
                <a:lnTo>
                  <a:pt x="27634" y="14013"/>
                </a:lnTo>
                <a:lnTo>
                  <a:pt x="27687" y="14344"/>
                </a:lnTo>
                <a:lnTo>
                  <a:pt x="27821" y="14684"/>
                </a:lnTo>
                <a:lnTo>
                  <a:pt x="27955" y="15016"/>
                </a:lnTo>
                <a:lnTo>
                  <a:pt x="28142" y="15348"/>
                </a:lnTo>
                <a:lnTo>
                  <a:pt x="28195" y="15410"/>
                </a:lnTo>
                <a:lnTo>
                  <a:pt x="28249" y="15479"/>
                </a:lnTo>
                <a:lnTo>
                  <a:pt x="28356" y="15533"/>
                </a:lnTo>
                <a:lnTo>
                  <a:pt x="28463" y="15595"/>
                </a:lnTo>
                <a:lnTo>
                  <a:pt x="28597" y="15649"/>
                </a:lnTo>
                <a:lnTo>
                  <a:pt x="28730" y="15695"/>
                </a:lnTo>
                <a:lnTo>
                  <a:pt x="28891" y="15742"/>
                </a:lnTo>
                <a:lnTo>
                  <a:pt x="29051" y="15788"/>
                </a:lnTo>
                <a:lnTo>
                  <a:pt x="29239" y="15827"/>
                </a:lnTo>
                <a:lnTo>
                  <a:pt x="29426" y="15858"/>
                </a:lnTo>
                <a:lnTo>
                  <a:pt x="29854" y="15919"/>
                </a:lnTo>
                <a:lnTo>
                  <a:pt x="30282" y="15958"/>
                </a:lnTo>
                <a:lnTo>
                  <a:pt x="30737" y="15989"/>
                </a:lnTo>
                <a:lnTo>
                  <a:pt x="31218" y="15997"/>
                </a:lnTo>
                <a:lnTo>
                  <a:pt x="31673" y="15989"/>
                </a:lnTo>
                <a:lnTo>
                  <a:pt x="31914" y="15981"/>
                </a:lnTo>
                <a:lnTo>
                  <a:pt x="32128" y="15966"/>
                </a:lnTo>
                <a:lnTo>
                  <a:pt x="32342" y="15942"/>
                </a:lnTo>
                <a:lnTo>
                  <a:pt x="32556" y="15919"/>
                </a:lnTo>
                <a:lnTo>
                  <a:pt x="32770" y="15888"/>
                </a:lnTo>
                <a:lnTo>
                  <a:pt x="32957" y="15858"/>
                </a:lnTo>
                <a:lnTo>
                  <a:pt x="33144" y="15819"/>
                </a:lnTo>
                <a:lnTo>
                  <a:pt x="33305" y="15780"/>
                </a:lnTo>
                <a:lnTo>
                  <a:pt x="33465" y="15734"/>
                </a:lnTo>
                <a:lnTo>
                  <a:pt x="33599" y="15680"/>
                </a:lnTo>
                <a:lnTo>
                  <a:pt x="33733" y="15618"/>
                </a:lnTo>
                <a:lnTo>
                  <a:pt x="33840" y="15557"/>
                </a:lnTo>
                <a:lnTo>
                  <a:pt x="34348" y="15225"/>
                </a:lnTo>
                <a:lnTo>
                  <a:pt x="34803" y="14893"/>
                </a:lnTo>
                <a:lnTo>
                  <a:pt x="35231" y="14545"/>
                </a:lnTo>
                <a:lnTo>
                  <a:pt x="35605" y="14206"/>
                </a:lnTo>
                <a:lnTo>
                  <a:pt x="35980" y="13858"/>
                </a:lnTo>
                <a:lnTo>
                  <a:pt x="36301" y="13503"/>
                </a:lnTo>
                <a:lnTo>
                  <a:pt x="36595" y="13156"/>
                </a:lnTo>
                <a:lnTo>
                  <a:pt x="36863" y="12800"/>
                </a:lnTo>
                <a:lnTo>
                  <a:pt x="37130" y="12438"/>
                </a:lnTo>
                <a:lnTo>
                  <a:pt x="37371" y="12083"/>
                </a:lnTo>
                <a:lnTo>
                  <a:pt x="37799" y="11365"/>
                </a:lnTo>
                <a:lnTo>
                  <a:pt x="38173" y="10639"/>
                </a:lnTo>
                <a:lnTo>
                  <a:pt x="38548" y="9913"/>
                </a:lnTo>
                <a:lnTo>
                  <a:pt x="42774" y="9859"/>
                </a:lnTo>
                <a:lnTo>
                  <a:pt x="44888" y="9828"/>
                </a:lnTo>
                <a:lnTo>
                  <a:pt x="47001" y="9790"/>
                </a:lnTo>
                <a:lnTo>
                  <a:pt x="49114" y="9743"/>
                </a:lnTo>
                <a:lnTo>
                  <a:pt x="51228" y="9689"/>
                </a:lnTo>
                <a:lnTo>
                  <a:pt x="53314" y="9628"/>
                </a:lnTo>
                <a:lnTo>
                  <a:pt x="55401" y="9566"/>
                </a:lnTo>
                <a:lnTo>
                  <a:pt x="55909" y="9543"/>
                </a:lnTo>
                <a:lnTo>
                  <a:pt x="56391" y="9504"/>
                </a:lnTo>
                <a:lnTo>
                  <a:pt x="56819" y="9458"/>
                </a:lnTo>
                <a:lnTo>
                  <a:pt x="57220" y="9404"/>
                </a:lnTo>
                <a:lnTo>
                  <a:pt x="57621" y="9334"/>
                </a:lnTo>
                <a:lnTo>
                  <a:pt x="57969" y="9265"/>
                </a:lnTo>
                <a:lnTo>
                  <a:pt x="58263" y="9180"/>
                </a:lnTo>
                <a:lnTo>
                  <a:pt x="58557" y="9095"/>
                </a:lnTo>
                <a:lnTo>
                  <a:pt x="58798" y="8995"/>
                </a:lnTo>
                <a:lnTo>
                  <a:pt x="59039" y="8894"/>
                </a:lnTo>
                <a:lnTo>
                  <a:pt x="59226" y="8794"/>
                </a:lnTo>
                <a:lnTo>
                  <a:pt x="59360" y="8686"/>
                </a:lnTo>
                <a:lnTo>
                  <a:pt x="59494" y="8570"/>
                </a:lnTo>
                <a:lnTo>
                  <a:pt x="59574" y="8454"/>
                </a:lnTo>
                <a:lnTo>
                  <a:pt x="59627" y="8346"/>
                </a:lnTo>
                <a:lnTo>
                  <a:pt x="59654" y="8230"/>
                </a:lnTo>
                <a:lnTo>
                  <a:pt x="59654" y="8115"/>
                </a:lnTo>
                <a:lnTo>
                  <a:pt x="59601" y="7999"/>
                </a:lnTo>
                <a:lnTo>
                  <a:pt x="59547" y="7891"/>
                </a:lnTo>
                <a:lnTo>
                  <a:pt x="59440" y="7783"/>
                </a:lnTo>
                <a:lnTo>
                  <a:pt x="59280" y="7674"/>
                </a:lnTo>
                <a:lnTo>
                  <a:pt x="59119" y="7582"/>
                </a:lnTo>
                <a:lnTo>
                  <a:pt x="58905" y="7481"/>
                </a:lnTo>
                <a:lnTo>
                  <a:pt x="58638" y="7397"/>
                </a:lnTo>
                <a:lnTo>
                  <a:pt x="58370" y="7319"/>
                </a:lnTo>
                <a:lnTo>
                  <a:pt x="58049" y="7242"/>
                </a:lnTo>
                <a:lnTo>
                  <a:pt x="57701" y="7180"/>
                </a:lnTo>
                <a:lnTo>
                  <a:pt x="57327" y="7126"/>
                </a:lnTo>
                <a:lnTo>
                  <a:pt x="56899" y="7080"/>
                </a:lnTo>
                <a:lnTo>
                  <a:pt x="56444" y="7049"/>
                </a:lnTo>
                <a:lnTo>
                  <a:pt x="55936" y="7026"/>
                </a:lnTo>
                <a:lnTo>
                  <a:pt x="55401" y="7018"/>
                </a:lnTo>
                <a:lnTo>
                  <a:pt x="47804" y="6987"/>
                </a:lnTo>
                <a:lnTo>
                  <a:pt x="40206" y="6933"/>
                </a:lnTo>
                <a:lnTo>
                  <a:pt x="40982" y="5598"/>
                </a:lnTo>
                <a:lnTo>
                  <a:pt x="41357" y="4926"/>
                </a:lnTo>
                <a:lnTo>
                  <a:pt x="41704" y="4262"/>
                </a:lnTo>
                <a:lnTo>
                  <a:pt x="41999" y="3591"/>
                </a:lnTo>
                <a:lnTo>
                  <a:pt x="42293" y="2919"/>
                </a:lnTo>
                <a:lnTo>
                  <a:pt x="42534" y="2240"/>
                </a:lnTo>
                <a:lnTo>
                  <a:pt x="42721" y="1568"/>
                </a:lnTo>
                <a:lnTo>
                  <a:pt x="42721" y="1406"/>
                </a:lnTo>
                <a:lnTo>
                  <a:pt x="42667" y="1252"/>
                </a:lnTo>
                <a:lnTo>
                  <a:pt x="42587" y="1105"/>
                </a:lnTo>
                <a:lnTo>
                  <a:pt x="42427" y="966"/>
                </a:lnTo>
                <a:lnTo>
                  <a:pt x="42213" y="835"/>
                </a:lnTo>
                <a:lnTo>
                  <a:pt x="41972" y="711"/>
                </a:lnTo>
                <a:lnTo>
                  <a:pt x="41678" y="603"/>
                </a:lnTo>
                <a:lnTo>
                  <a:pt x="41357" y="503"/>
                </a:lnTo>
                <a:lnTo>
                  <a:pt x="41009" y="402"/>
                </a:lnTo>
                <a:lnTo>
                  <a:pt x="40608" y="317"/>
                </a:lnTo>
                <a:lnTo>
                  <a:pt x="40206" y="248"/>
                </a:lnTo>
                <a:lnTo>
                  <a:pt x="39752" y="178"/>
                </a:lnTo>
                <a:lnTo>
                  <a:pt x="39297" y="124"/>
                </a:lnTo>
                <a:lnTo>
                  <a:pt x="38842" y="78"/>
                </a:lnTo>
                <a:lnTo>
                  <a:pt x="38334" y="39"/>
                </a:lnTo>
                <a:lnTo>
                  <a:pt x="37852" y="16"/>
                </a:lnTo>
                <a:lnTo>
                  <a:pt x="3734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0"/>
          <p:cNvSpPr/>
          <p:nvPr/>
        </p:nvSpPr>
        <p:spPr>
          <a:xfrm flipH="1" rot="10800000">
            <a:off x="8372919" y="233707"/>
            <a:ext cx="428717" cy="299902"/>
          </a:xfrm>
          <a:custGeom>
            <a:rect b="b" l="l" r="r" t="t"/>
            <a:pathLst>
              <a:path extrusionOk="0" h="29908" w="131106">
                <a:moveTo>
                  <a:pt x="4067" y="1"/>
                </a:moveTo>
                <a:lnTo>
                  <a:pt x="3719" y="8"/>
                </a:lnTo>
                <a:lnTo>
                  <a:pt x="3372" y="31"/>
                </a:lnTo>
                <a:lnTo>
                  <a:pt x="3024" y="62"/>
                </a:lnTo>
                <a:lnTo>
                  <a:pt x="2676" y="101"/>
                </a:lnTo>
                <a:lnTo>
                  <a:pt x="2355" y="155"/>
                </a:lnTo>
                <a:lnTo>
                  <a:pt x="2061" y="209"/>
                </a:lnTo>
                <a:lnTo>
                  <a:pt x="1767" y="278"/>
                </a:lnTo>
                <a:lnTo>
                  <a:pt x="1499" y="348"/>
                </a:lnTo>
                <a:lnTo>
                  <a:pt x="1232" y="425"/>
                </a:lnTo>
                <a:lnTo>
                  <a:pt x="991" y="510"/>
                </a:lnTo>
                <a:lnTo>
                  <a:pt x="777" y="595"/>
                </a:lnTo>
                <a:lnTo>
                  <a:pt x="563" y="688"/>
                </a:lnTo>
                <a:lnTo>
                  <a:pt x="402" y="780"/>
                </a:lnTo>
                <a:lnTo>
                  <a:pt x="268" y="881"/>
                </a:lnTo>
                <a:lnTo>
                  <a:pt x="135" y="981"/>
                </a:lnTo>
                <a:lnTo>
                  <a:pt x="54" y="1081"/>
                </a:lnTo>
                <a:lnTo>
                  <a:pt x="1" y="1189"/>
                </a:lnTo>
                <a:lnTo>
                  <a:pt x="1" y="1290"/>
                </a:lnTo>
                <a:lnTo>
                  <a:pt x="1" y="1398"/>
                </a:lnTo>
                <a:lnTo>
                  <a:pt x="54" y="1498"/>
                </a:lnTo>
                <a:lnTo>
                  <a:pt x="161" y="1599"/>
                </a:lnTo>
                <a:lnTo>
                  <a:pt x="268" y="1699"/>
                </a:lnTo>
                <a:lnTo>
                  <a:pt x="456" y="1792"/>
                </a:lnTo>
                <a:lnTo>
                  <a:pt x="670" y="1884"/>
                </a:lnTo>
                <a:lnTo>
                  <a:pt x="937" y="1977"/>
                </a:lnTo>
                <a:lnTo>
                  <a:pt x="1258" y="2062"/>
                </a:lnTo>
                <a:lnTo>
                  <a:pt x="5003" y="2973"/>
                </a:lnTo>
                <a:lnTo>
                  <a:pt x="8748" y="3884"/>
                </a:lnTo>
                <a:lnTo>
                  <a:pt x="12547" y="4787"/>
                </a:lnTo>
                <a:lnTo>
                  <a:pt x="16346" y="5682"/>
                </a:lnTo>
                <a:lnTo>
                  <a:pt x="20144" y="6578"/>
                </a:lnTo>
                <a:lnTo>
                  <a:pt x="23970" y="7473"/>
                </a:lnTo>
                <a:lnTo>
                  <a:pt x="27822" y="8361"/>
                </a:lnTo>
                <a:lnTo>
                  <a:pt x="31674" y="9241"/>
                </a:lnTo>
                <a:lnTo>
                  <a:pt x="35553" y="10121"/>
                </a:lnTo>
                <a:lnTo>
                  <a:pt x="39431" y="11001"/>
                </a:lnTo>
                <a:lnTo>
                  <a:pt x="47216" y="12746"/>
                </a:lnTo>
                <a:lnTo>
                  <a:pt x="55054" y="14483"/>
                </a:lnTo>
                <a:lnTo>
                  <a:pt x="62892" y="16205"/>
                </a:lnTo>
                <a:lnTo>
                  <a:pt x="70783" y="17918"/>
                </a:lnTo>
                <a:lnTo>
                  <a:pt x="78701" y="19625"/>
                </a:lnTo>
                <a:lnTo>
                  <a:pt x="86619" y="21323"/>
                </a:lnTo>
                <a:lnTo>
                  <a:pt x="94538" y="23014"/>
                </a:lnTo>
                <a:lnTo>
                  <a:pt x="110401" y="26387"/>
                </a:lnTo>
                <a:lnTo>
                  <a:pt x="126210" y="29753"/>
                </a:lnTo>
                <a:lnTo>
                  <a:pt x="126478" y="29799"/>
                </a:lnTo>
                <a:lnTo>
                  <a:pt x="126745" y="29846"/>
                </a:lnTo>
                <a:lnTo>
                  <a:pt x="127040" y="29877"/>
                </a:lnTo>
                <a:lnTo>
                  <a:pt x="127334" y="29892"/>
                </a:lnTo>
                <a:lnTo>
                  <a:pt x="127601" y="29900"/>
                </a:lnTo>
                <a:lnTo>
                  <a:pt x="127896" y="29907"/>
                </a:lnTo>
                <a:lnTo>
                  <a:pt x="128163" y="29892"/>
                </a:lnTo>
                <a:lnTo>
                  <a:pt x="128431" y="29877"/>
                </a:lnTo>
                <a:lnTo>
                  <a:pt x="128698" y="29853"/>
                </a:lnTo>
                <a:lnTo>
                  <a:pt x="128966" y="29823"/>
                </a:lnTo>
                <a:lnTo>
                  <a:pt x="129206" y="29784"/>
                </a:lnTo>
                <a:lnTo>
                  <a:pt x="129474" y="29738"/>
                </a:lnTo>
                <a:lnTo>
                  <a:pt x="129688" y="29684"/>
                </a:lnTo>
                <a:lnTo>
                  <a:pt x="129902" y="29630"/>
                </a:lnTo>
                <a:lnTo>
                  <a:pt x="130116" y="29568"/>
                </a:lnTo>
                <a:lnTo>
                  <a:pt x="130303" y="29506"/>
                </a:lnTo>
                <a:lnTo>
                  <a:pt x="130464" y="29437"/>
                </a:lnTo>
                <a:lnTo>
                  <a:pt x="130624" y="29367"/>
                </a:lnTo>
                <a:lnTo>
                  <a:pt x="130758" y="29290"/>
                </a:lnTo>
                <a:lnTo>
                  <a:pt x="130865" y="29213"/>
                </a:lnTo>
                <a:lnTo>
                  <a:pt x="130972" y="29135"/>
                </a:lnTo>
                <a:lnTo>
                  <a:pt x="131025" y="29051"/>
                </a:lnTo>
                <a:lnTo>
                  <a:pt x="131079" y="28973"/>
                </a:lnTo>
                <a:lnTo>
                  <a:pt x="131106" y="28888"/>
                </a:lnTo>
                <a:lnTo>
                  <a:pt x="131079" y="28811"/>
                </a:lnTo>
                <a:lnTo>
                  <a:pt x="131052" y="28726"/>
                </a:lnTo>
                <a:lnTo>
                  <a:pt x="130972" y="28649"/>
                </a:lnTo>
                <a:lnTo>
                  <a:pt x="130865" y="28572"/>
                </a:lnTo>
                <a:lnTo>
                  <a:pt x="130731" y="28495"/>
                </a:lnTo>
                <a:lnTo>
                  <a:pt x="130544" y="28425"/>
                </a:lnTo>
                <a:lnTo>
                  <a:pt x="130357" y="28356"/>
                </a:lnTo>
                <a:lnTo>
                  <a:pt x="130089" y="28294"/>
                </a:lnTo>
                <a:lnTo>
                  <a:pt x="114895" y="24704"/>
                </a:lnTo>
                <a:lnTo>
                  <a:pt x="99674" y="21099"/>
                </a:lnTo>
                <a:lnTo>
                  <a:pt x="92023" y="19300"/>
                </a:lnTo>
                <a:lnTo>
                  <a:pt x="84372" y="17509"/>
                </a:lnTo>
                <a:lnTo>
                  <a:pt x="76695" y="15718"/>
                </a:lnTo>
                <a:lnTo>
                  <a:pt x="68991" y="13935"/>
                </a:lnTo>
                <a:lnTo>
                  <a:pt x="61260" y="12167"/>
                </a:lnTo>
                <a:lnTo>
                  <a:pt x="53502" y="10407"/>
                </a:lnTo>
                <a:lnTo>
                  <a:pt x="45718" y="8655"/>
                </a:lnTo>
                <a:lnTo>
                  <a:pt x="41812" y="7790"/>
                </a:lnTo>
                <a:lnTo>
                  <a:pt x="37880" y="6925"/>
                </a:lnTo>
                <a:lnTo>
                  <a:pt x="33974" y="6068"/>
                </a:lnTo>
                <a:lnTo>
                  <a:pt x="30042" y="5212"/>
                </a:lnTo>
                <a:lnTo>
                  <a:pt x="26083" y="4362"/>
                </a:lnTo>
                <a:lnTo>
                  <a:pt x="22150" y="3513"/>
                </a:lnTo>
                <a:lnTo>
                  <a:pt x="18191" y="2679"/>
                </a:lnTo>
                <a:lnTo>
                  <a:pt x="14206" y="1846"/>
                </a:lnTo>
                <a:lnTo>
                  <a:pt x="10246" y="1012"/>
                </a:lnTo>
                <a:lnTo>
                  <a:pt x="6261" y="194"/>
                </a:lnTo>
                <a:lnTo>
                  <a:pt x="5886" y="124"/>
                </a:lnTo>
                <a:lnTo>
                  <a:pt x="5538" y="78"/>
                </a:lnTo>
                <a:lnTo>
                  <a:pt x="5164" y="39"/>
                </a:lnTo>
                <a:lnTo>
                  <a:pt x="4789" y="8"/>
                </a:lnTo>
                <a:lnTo>
                  <a:pt x="444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0"/>
          <p:cNvSpPr/>
          <p:nvPr/>
        </p:nvSpPr>
        <p:spPr>
          <a:xfrm flipH="1" rot="10800000">
            <a:off x="8335234" y="176423"/>
            <a:ext cx="380079" cy="277692"/>
          </a:xfrm>
          <a:custGeom>
            <a:rect b="b" l="l" r="r" t="t"/>
            <a:pathLst>
              <a:path extrusionOk="0" h="27693" w="116232">
                <a:moveTo>
                  <a:pt x="4388" y="1"/>
                </a:moveTo>
                <a:lnTo>
                  <a:pt x="3960" y="16"/>
                </a:lnTo>
                <a:lnTo>
                  <a:pt x="3532" y="40"/>
                </a:lnTo>
                <a:lnTo>
                  <a:pt x="3130" y="86"/>
                </a:lnTo>
                <a:lnTo>
                  <a:pt x="2729" y="140"/>
                </a:lnTo>
                <a:lnTo>
                  <a:pt x="2355" y="209"/>
                </a:lnTo>
                <a:lnTo>
                  <a:pt x="2007" y="287"/>
                </a:lnTo>
                <a:lnTo>
                  <a:pt x="1686" y="371"/>
                </a:lnTo>
                <a:lnTo>
                  <a:pt x="1365" y="472"/>
                </a:lnTo>
                <a:lnTo>
                  <a:pt x="1097" y="572"/>
                </a:lnTo>
                <a:lnTo>
                  <a:pt x="830" y="688"/>
                </a:lnTo>
                <a:lnTo>
                  <a:pt x="616" y="804"/>
                </a:lnTo>
                <a:lnTo>
                  <a:pt x="428" y="927"/>
                </a:lnTo>
                <a:lnTo>
                  <a:pt x="268" y="1059"/>
                </a:lnTo>
                <a:lnTo>
                  <a:pt x="134" y="1190"/>
                </a:lnTo>
                <a:lnTo>
                  <a:pt x="54" y="1329"/>
                </a:lnTo>
                <a:lnTo>
                  <a:pt x="27" y="1468"/>
                </a:lnTo>
                <a:lnTo>
                  <a:pt x="0" y="1599"/>
                </a:lnTo>
                <a:lnTo>
                  <a:pt x="54" y="1738"/>
                </a:lnTo>
                <a:lnTo>
                  <a:pt x="134" y="1877"/>
                </a:lnTo>
                <a:lnTo>
                  <a:pt x="268" y="2016"/>
                </a:lnTo>
                <a:lnTo>
                  <a:pt x="455" y="2147"/>
                </a:lnTo>
                <a:lnTo>
                  <a:pt x="669" y="2271"/>
                </a:lnTo>
                <a:lnTo>
                  <a:pt x="963" y="2394"/>
                </a:lnTo>
                <a:lnTo>
                  <a:pt x="1311" y="2518"/>
                </a:lnTo>
                <a:lnTo>
                  <a:pt x="1686" y="2626"/>
                </a:lnTo>
                <a:lnTo>
                  <a:pt x="2141" y="2734"/>
                </a:lnTo>
                <a:lnTo>
                  <a:pt x="9176" y="4201"/>
                </a:lnTo>
                <a:lnTo>
                  <a:pt x="16158" y="5683"/>
                </a:lnTo>
                <a:lnTo>
                  <a:pt x="23113" y="7180"/>
                </a:lnTo>
                <a:lnTo>
                  <a:pt x="30015" y="8686"/>
                </a:lnTo>
                <a:lnTo>
                  <a:pt x="36916" y="10207"/>
                </a:lnTo>
                <a:lnTo>
                  <a:pt x="43764" y="11735"/>
                </a:lnTo>
                <a:lnTo>
                  <a:pt x="50586" y="13271"/>
                </a:lnTo>
                <a:lnTo>
                  <a:pt x="57381" y="14823"/>
                </a:lnTo>
                <a:lnTo>
                  <a:pt x="64148" y="16375"/>
                </a:lnTo>
                <a:lnTo>
                  <a:pt x="70916" y="17942"/>
                </a:lnTo>
                <a:lnTo>
                  <a:pt x="77631" y="19517"/>
                </a:lnTo>
                <a:lnTo>
                  <a:pt x="84345" y="21099"/>
                </a:lnTo>
                <a:lnTo>
                  <a:pt x="91060" y="22682"/>
                </a:lnTo>
                <a:lnTo>
                  <a:pt x="97747" y="24272"/>
                </a:lnTo>
                <a:lnTo>
                  <a:pt x="104408" y="25870"/>
                </a:lnTo>
                <a:lnTo>
                  <a:pt x="111069" y="27476"/>
                </a:lnTo>
                <a:lnTo>
                  <a:pt x="111336" y="27530"/>
                </a:lnTo>
                <a:lnTo>
                  <a:pt x="111631" y="27584"/>
                </a:lnTo>
                <a:lnTo>
                  <a:pt x="111925" y="27623"/>
                </a:lnTo>
                <a:lnTo>
                  <a:pt x="112193" y="27654"/>
                </a:lnTo>
                <a:lnTo>
                  <a:pt x="112487" y="27669"/>
                </a:lnTo>
                <a:lnTo>
                  <a:pt x="112781" y="27684"/>
                </a:lnTo>
                <a:lnTo>
                  <a:pt x="113075" y="27692"/>
                </a:lnTo>
                <a:lnTo>
                  <a:pt x="113343" y="27684"/>
                </a:lnTo>
                <a:lnTo>
                  <a:pt x="113637" y="27669"/>
                </a:lnTo>
                <a:lnTo>
                  <a:pt x="113905" y="27654"/>
                </a:lnTo>
                <a:lnTo>
                  <a:pt x="114172" y="27630"/>
                </a:lnTo>
                <a:lnTo>
                  <a:pt x="114440" y="27600"/>
                </a:lnTo>
                <a:lnTo>
                  <a:pt x="114680" y="27561"/>
                </a:lnTo>
                <a:lnTo>
                  <a:pt x="114894" y="27515"/>
                </a:lnTo>
                <a:lnTo>
                  <a:pt x="115135" y="27468"/>
                </a:lnTo>
                <a:lnTo>
                  <a:pt x="115322" y="27414"/>
                </a:lnTo>
                <a:lnTo>
                  <a:pt x="115510" y="27353"/>
                </a:lnTo>
                <a:lnTo>
                  <a:pt x="115697" y="27291"/>
                </a:lnTo>
                <a:lnTo>
                  <a:pt x="115831" y="27229"/>
                </a:lnTo>
                <a:lnTo>
                  <a:pt x="115964" y="27160"/>
                </a:lnTo>
                <a:lnTo>
                  <a:pt x="116071" y="27090"/>
                </a:lnTo>
                <a:lnTo>
                  <a:pt x="116152" y="27021"/>
                </a:lnTo>
                <a:lnTo>
                  <a:pt x="116205" y="26943"/>
                </a:lnTo>
                <a:lnTo>
                  <a:pt x="116232" y="26866"/>
                </a:lnTo>
                <a:lnTo>
                  <a:pt x="116232" y="26789"/>
                </a:lnTo>
                <a:lnTo>
                  <a:pt x="116205" y="26712"/>
                </a:lnTo>
                <a:lnTo>
                  <a:pt x="116125" y="26635"/>
                </a:lnTo>
                <a:lnTo>
                  <a:pt x="116045" y="26557"/>
                </a:lnTo>
                <a:lnTo>
                  <a:pt x="115911" y="26480"/>
                </a:lnTo>
                <a:lnTo>
                  <a:pt x="115724" y="26403"/>
                </a:lnTo>
                <a:lnTo>
                  <a:pt x="115536" y="26333"/>
                </a:lnTo>
                <a:lnTo>
                  <a:pt x="115269" y="26256"/>
                </a:lnTo>
                <a:lnTo>
                  <a:pt x="112059" y="25399"/>
                </a:lnTo>
                <a:lnTo>
                  <a:pt x="108795" y="24535"/>
                </a:lnTo>
                <a:lnTo>
                  <a:pt x="105558" y="23686"/>
                </a:lnTo>
                <a:lnTo>
                  <a:pt x="102295" y="22836"/>
                </a:lnTo>
                <a:lnTo>
                  <a:pt x="99004" y="21987"/>
                </a:lnTo>
                <a:lnTo>
                  <a:pt x="95714" y="21146"/>
                </a:lnTo>
                <a:lnTo>
                  <a:pt x="92424" y="20304"/>
                </a:lnTo>
                <a:lnTo>
                  <a:pt x="89107" y="19471"/>
                </a:lnTo>
                <a:lnTo>
                  <a:pt x="82446" y="17811"/>
                </a:lnTo>
                <a:lnTo>
                  <a:pt x="75758" y="16159"/>
                </a:lnTo>
                <a:lnTo>
                  <a:pt x="69017" y="14522"/>
                </a:lnTo>
                <a:lnTo>
                  <a:pt x="62276" y="12901"/>
                </a:lnTo>
                <a:lnTo>
                  <a:pt x="55454" y="11287"/>
                </a:lnTo>
                <a:lnTo>
                  <a:pt x="48633" y="9689"/>
                </a:lnTo>
                <a:lnTo>
                  <a:pt x="41785" y="8099"/>
                </a:lnTo>
                <a:lnTo>
                  <a:pt x="34883" y="6517"/>
                </a:lnTo>
                <a:lnTo>
                  <a:pt x="27982" y="4949"/>
                </a:lnTo>
                <a:lnTo>
                  <a:pt x="21053" y="3382"/>
                </a:lnTo>
                <a:lnTo>
                  <a:pt x="14098" y="1823"/>
                </a:lnTo>
                <a:lnTo>
                  <a:pt x="7143" y="271"/>
                </a:lnTo>
                <a:lnTo>
                  <a:pt x="6661" y="178"/>
                </a:lnTo>
                <a:lnTo>
                  <a:pt x="6207" y="109"/>
                </a:lnTo>
                <a:lnTo>
                  <a:pt x="5725" y="55"/>
                </a:lnTo>
                <a:lnTo>
                  <a:pt x="5270" y="16"/>
                </a:lnTo>
                <a:lnTo>
                  <a:pt x="481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0"/>
          <p:cNvSpPr/>
          <p:nvPr/>
        </p:nvSpPr>
        <p:spPr>
          <a:xfrm flipH="1" rot="10800000">
            <a:off x="310348" y="320792"/>
            <a:ext cx="544988" cy="379834"/>
          </a:xfrm>
          <a:custGeom>
            <a:rect b="b" l="l" r="r" t="t"/>
            <a:pathLst>
              <a:path extrusionOk="0" h="60363" w="265848">
                <a:moveTo>
                  <a:pt x="75544" y="0"/>
                </a:moveTo>
                <a:lnTo>
                  <a:pt x="74929" y="16"/>
                </a:lnTo>
                <a:lnTo>
                  <a:pt x="74313" y="39"/>
                </a:lnTo>
                <a:lnTo>
                  <a:pt x="73725" y="77"/>
                </a:lnTo>
                <a:lnTo>
                  <a:pt x="73110" y="139"/>
                </a:lnTo>
                <a:lnTo>
                  <a:pt x="72521" y="209"/>
                </a:lnTo>
                <a:lnTo>
                  <a:pt x="55829" y="2548"/>
                </a:lnTo>
                <a:lnTo>
                  <a:pt x="39136" y="4895"/>
                </a:lnTo>
                <a:lnTo>
                  <a:pt x="5778" y="9604"/>
                </a:lnTo>
                <a:lnTo>
                  <a:pt x="5270" y="9673"/>
                </a:lnTo>
                <a:lnTo>
                  <a:pt x="4789" y="9758"/>
                </a:lnTo>
                <a:lnTo>
                  <a:pt x="4334" y="9843"/>
                </a:lnTo>
                <a:lnTo>
                  <a:pt x="3906" y="9936"/>
                </a:lnTo>
                <a:lnTo>
                  <a:pt x="3505" y="10028"/>
                </a:lnTo>
                <a:lnTo>
                  <a:pt x="3103" y="10129"/>
                </a:lnTo>
                <a:lnTo>
                  <a:pt x="2755" y="10229"/>
                </a:lnTo>
                <a:lnTo>
                  <a:pt x="2408" y="10337"/>
                </a:lnTo>
                <a:lnTo>
                  <a:pt x="2113" y="10453"/>
                </a:lnTo>
                <a:lnTo>
                  <a:pt x="1819" y="10561"/>
                </a:lnTo>
                <a:lnTo>
                  <a:pt x="1552" y="10684"/>
                </a:lnTo>
                <a:lnTo>
                  <a:pt x="1311" y="10800"/>
                </a:lnTo>
                <a:lnTo>
                  <a:pt x="1070" y="10924"/>
                </a:lnTo>
                <a:lnTo>
                  <a:pt x="883" y="11047"/>
                </a:lnTo>
                <a:lnTo>
                  <a:pt x="696" y="11171"/>
                </a:lnTo>
                <a:lnTo>
                  <a:pt x="535" y="11302"/>
                </a:lnTo>
                <a:lnTo>
                  <a:pt x="401" y="11433"/>
                </a:lnTo>
                <a:lnTo>
                  <a:pt x="294" y="11565"/>
                </a:lnTo>
                <a:lnTo>
                  <a:pt x="187" y="11696"/>
                </a:lnTo>
                <a:lnTo>
                  <a:pt x="107" y="11827"/>
                </a:lnTo>
                <a:lnTo>
                  <a:pt x="54" y="11966"/>
                </a:lnTo>
                <a:lnTo>
                  <a:pt x="27" y="12097"/>
                </a:lnTo>
                <a:lnTo>
                  <a:pt x="0" y="12236"/>
                </a:lnTo>
                <a:lnTo>
                  <a:pt x="0" y="12367"/>
                </a:lnTo>
                <a:lnTo>
                  <a:pt x="27" y="12499"/>
                </a:lnTo>
                <a:lnTo>
                  <a:pt x="54" y="12638"/>
                </a:lnTo>
                <a:lnTo>
                  <a:pt x="107" y="12769"/>
                </a:lnTo>
                <a:lnTo>
                  <a:pt x="187" y="12900"/>
                </a:lnTo>
                <a:lnTo>
                  <a:pt x="268" y="13031"/>
                </a:lnTo>
                <a:lnTo>
                  <a:pt x="375" y="13155"/>
                </a:lnTo>
                <a:lnTo>
                  <a:pt x="508" y="13286"/>
                </a:lnTo>
                <a:lnTo>
                  <a:pt x="642" y="13410"/>
                </a:lnTo>
                <a:lnTo>
                  <a:pt x="803" y="13533"/>
                </a:lnTo>
                <a:lnTo>
                  <a:pt x="990" y="13649"/>
                </a:lnTo>
                <a:lnTo>
                  <a:pt x="1177" y="13765"/>
                </a:lnTo>
                <a:lnTo>
                  <a:pt x="1364" y="13881"/>
                </a:lnTo>
                <a:lnTo>
                  <a:pt x="1578" y="13989"/>
                </a:lnTo>
                <a:lnTo>
                  <a:pt x="1819" y="14097"/>
                </a:lnTo>
                <a:lnTo>
                  <a:pt x="2060" y="14205"/>
                </a:lnTo>
                <a:lnTo>
                  <a:pt x="2327" y="14297"/>
                </a:lnTo>
                <a:lnTo>
                  <a:pt x="2622" y="14398"/>
                </a:lnTo>
                <a:lnTo>
                  <a:pt x="2889" y="14483"/>
                </a:lnTo>
                <a:lnTo>
                  <a:pt x="3210" y="14575"/>
                </a:lnTo>
                <a:lnTo>
                  <a:pt x="3531" y="14653"/>
                </a:lnTo>
                <a:lnTo>
                  <a:pt x="3852" y="14730"/>
                </a:lnTo>
                <a:lnTo>
                  <a:pt x="4200" y="14799"/>
                </a:lnTo>
                <a:lnTo>
                  <a:pt x="4548" y="14861"/>
                </a:lnTo>
                <a:lnTo>
                  <a:pt x="4922" y="14923"/>
                </a:lnTo>
                <a:lnTo>
                  <a:pt x="5297" y="14977"/>
                </a:lnTo>
                <a:lnTo>
                  <a:pt x="5671" y="15023"/>
                </a:lnTo>
                <a:lnTo>
                  <a:pt x="6073" y="15062"/>
                </a:lnTo>
                <a:lnTo>
                  <a:pt x="6501" y="15093"/>
                </a:lnTo>
                <a:lnTo>
                  <a:pt x="6902" y="15116"/>
                </a:lnTo>
                <a:lnTo>
                  <a:pt x="7357" y="15139"/>
                </a:lnTo>
                <a:lnTo>
                  <a:pt x="7785" y="15147"/>
                </a:lnTo>
                <a:lnTo>
                  <a:pt x="8694" y="15147"/>
                </a:lnTo>
                <a:lnTo>
                  <a:pt x="9176" y="15131"/>
                </a:lnTo>
                <a:lnTo>
                  <a:pt x="9657" y="15108"/>
                </a:lnTo>
                <a:lnTo>
                  <a:pt x="10139" y="15077"/>
                </a:lnTo>
                <a:lnTo>
                  <a:pt x="10620" y="15039"/>
                </a:lnTo>
                <a:lnTo>
                  <a:pt x="11128" y="14984"/>
                </a:lnTo>
                <a:lnTo>
                  <a:pt x="11637" y="14930"/>
                </a:lnTo>
                <a:lnTo>
                  <a:pt x="12145" y="14861"/>
                </a:lnTo>
                <a:lnTo>
                  <a:pt x="37130" y="11302"/>
                </a:lnTo>
                <a:lnTo>
                  <a:pt x="62088" y="7735"/>
                </a:lnTo>
                <a:lnTo>
                  <a:pt x="60537" y="9712"/>
                </a:lnTo>
                <a:lnTo>
                  <a:pt x="59039" y="11696"/>
                </a:lnTo>
                <a:lnTo>
                  <a:pt x="57541" y="13680"/>
                </a:lnTo>
                <a:lnTo>
                  <a:pt x="56069" y="15656"/>
                </a:lnTo>
                <a:lnTo>
                  <a:pt x="54625" y="17648"/>
                </a:lnTo>
                <a:lnTo>
                  <a:pt x="53234" y="19632"/>
                </a:lnTo>
                <a:lnTo>
                  <a:pt x="51843" y="21624"/>
                </a:lnTo>
                <a:lnTo>
                  <a:pt x="50505" y="23615"/>
                </a:lnTo>
                <a:lnTo>
                  <a:pt x="50398" y="23801"/>
                </a:lnTo>
                <a:lnTo>
                  <a:pt x="50345" y="23994"/>
                </a:lnTo>
                <a:lnTo>
                  <a:pt x="50345" y="24171"/>
                </a:lnTo>
                <a:lnTo>
                  <a:pt x="50372" y="24349"/>
                </a:lnTo>
                <a:lnTo>
                  <a:pt x="50452" y="24526"/>
                </a:lnTo>
                <a:lnTo>
                  <a:pt x="50559" y="24696"/>
                </a:lnTo>
                <a:lnTo>
                  <a:pt x="50719" y="24858"/>
                </a:lnTo>
                <a:lnTo>
                  <a:pt x="50907" y="25013"/>
                </a:lnTo>
                <a:lnTo>
                  <a:pt x="51147" y="25167"/>
                </a:lnTo>
                <a:lnTo>
                  <a:pt x="51388" y="25314"/>
                </a:lnTo>
                <a:lnTo>
                  <a:pt x="51709" y="25453"/>
                </a:lnTo>
                <a:lnTo>
                  <a:pt x="52030" y="25584"/>
                </a:lnTo>
                <a:lnTo>
                  <a:pt x="52378" y="25715"/>
                </a:lnTo>
                <a:lnTo>
                  <a:pt x="52752" y="25831"/>
                </a:lnTo>
                <a:lnTo>
                  <a:pt x="53180" y="25947"/>
                </a:lnTo>
                <a:lnTo>
                  <a:pt x="53608" y="26047"/>
                </a:lnTo>
                <a:lnTo>
                  <a:pt x="54063" y="26147"/>
                </a:lnTo>
                <a:lnTo>
                  <a:pt x="54545" y="26240"/>
                </a:lnTo>
                <a:lnTo>
                  <a:pt x="55026" y="26317"/>
                </a:lnTo>
                <a:lnTo>
                  <a:pt x="55561" y="26394"/>
                </a:lnTo>
                <a:lnTo>
                  <a:pt x="56069" y="26464"/>
                </a:lnTo>
                <a:lnTo>
                  <a:pt x="56631" y="26518"/>
                </a:lnTo>
                <a:lnTo>
                  <a:pt x="57193" y="26564"/>
                </a:lnTo>
                <a:lnTo>
                  <a:pt x="57755" y="26603"/>
                </a:lnTo>
                <a:lnTo>
                  <a:pt x="58343" y="26634"/>
                </a:lnTo>
                <a:lnTo>
                  <a:pt x="58932" y="26657"/>
                </a:lnTo>
                <a:lnTo>
                  <a:pt x="59520" y="26665"/>
                </a:lnTo>
                <a:lnTo>
                  <a:pt x="60109" y="26665"/>
                </a:lnTo>
                <a:lnTo>
                  <a:pt x="60724" y="26657"/>
                </a:lnTo>
                <a:lnTo>
                  <a:pt x="61339" y="26642"/>
                </a:lnTo>
                <a:lnTo>
                  <a:pt x="61928" y="26611"/>
                </a:lnTo>
                <a:lnTo>
                  <a:pt x="62543" y="26564"/>
                </a:lnTo>
                <a:lnTo>
                  <a:pt x="124685" y="21724"/>
                </a:lnTo>
                <a:lnTo>
                  <a:pt x="124685" y="21724"/>
                </a:lnTo>
                <a:lnTo>
                  <a:pt x="123856" y="23013"/>
                </a:lnTo>
                <a:lnTo>
                  <a:pt x="123026" y="24295"/>
                </a:lnTo>
                <a:lnTo>
                  <a:pt x="122143" y="25584"/>
                </a:lnTo>
                <a:lnTo>
                  <a:pt x="121261" y="26873"/>
                </a:lnTo>
                <a:lnTo>
                  <a:pt x="120351" y="28155"/>
                </a:lnTo>
                <a:lnTo>
                  <a:pt x="119442" y="29436"/>
                </a:lnTo>
                <a:lnTo>
                  <a:pt x="118479" y="30718"/>
                </a:lnTo>
                <a:lnTo>
                  <a:pt x="117516" y="31999"/>
                </a:lnTo>
                <a:lnTo>
                  <a:pt x="116526" y="33273"/>
                </a:lnTo>
                <a:lnTo>
                  <a:pt x="115509" y="34547"/>
                </a:lnTo>
                <a:lnTo>
                  <a:pt x="114466" y="35828"/>
                </a:lnTo>
                <a:lnTo>
                  <a:pt x="113396" y="37102"/>
                </a:lnTo>
                <a:lnTo>
                  <a:pt x="112326" y="38376"/>
                </a:lnTo>
                <a:lnTo>
                  <a:pt x="111229" y="39642"/>
                </a:lnTo>
                <a:lnTo>
                  <a:pt x="110079" y="40916"/>
                </a:lnTo>
                <a:lnTo>
                  <a:pt x="108929" y="42189"/>
                </a:lnTo>
                <a:lnTo>
                  <a:pt x="108795" y="42367"/>
                </a:lnTo>
                <a:lnTo>
                  <a:pt x="108715" y="42545"/>
                </a:lnTo>
                <a:lnTo>
                  <a:pt x="108688" y="42722"/>
                </a:lnTo>
                <a:lnTo>
                  <a:pt x="108688" y="42892"/>
                </a:lnTo>
                <a:lnTo>
                  <a:pt x="108768" y="43062"/>
                </a:lnTo>
                <a:lnTo>
                  <a:pt x="108848" y="43224"/>
                </a:lnTo>
                <a:lnTo>
                  <a:pt x="109009" y="43386"/>
                </a:lnTo>
                <a:lnTo>
                  <a:pt x="109196" y="43540"/>
                </a:lnTo>
                <a:lnTo>
                  <a:pt x="109437" y="43695"/>
                </a:lnTo>
                <a:lnTo>
                  <a:pt x="109704" y="43841"/>
                </a:lnTo>
                <a:lnTo>
                  <a:pt x="109999" y="43980"/>
                </a:lnTo>
                <a:lnTo>
                  <a:pt x="110346" y="44119"/>
                </a:lnTo>
                <a:lnTo>
                  <a:pt x="110694" y="44251"/>
                </a:lnTo>
                <a:lnTo>
                  <a:pt x="111095" y="44374"/>
                </a:lnTo>
                <a:lnTo>
                  <a:pt x="111523" y="44490"/>
                </a:lnTo>
                <a:lnTo>
                  <a:pt x="111951" y="44598"/>
                </a:lnTo>
                <a:lnTo>
                  <a:pt x="112433" y="44698"/>
                </a:lnTo>
                <a:lnTo>
                  <a:pt x="112915" y="44791"/>
                </a:lnTo>
                <a:lnTo>
                  <a:pt x="113423" y="44876"/>
                </a:lnTo>
                <a:lnTo>
                  <a:pt x="113958" y="44953"/>
                </a:lnTo>
                <a:lnTo>
                  <a:pt x="114493" y="45023"/>
                </a:lnTo>
                <a:lnTo>
                  <a:pt x="115055" y="45084"/>
                </a:lnTo>
                <a:lnTo>
                  <a:pt x="115616" y="45131"/>
                </a:lnTo>
                <a:lnTo>
                  <a:pt x="116178" y="45169"/>
                </a:lnTo>
                <a:lnTo>
                  <a:pt x="116740" y="45200"/>
                </a:lnTo>
                <a:lnTo>
                  <a:pt x="117328" y="45223"/>
                </a:lnTo>
                <a:lnTo>
                  <a:pt x="117917" y="45231"/>
                </a:lnTo>
                <a:lnTo>
                  <a:pt x="118505" y="45231"/>
                </a:lnTo>
                <a:lnTo>
                  <a:pt x="119094" y="45216"/>
                </a:lnTo>
                <a:lnTo>
                  <a:pt x="119656" y="45185"/>
                </a:lnTo>
                <a:lnTo>
                  <a:pt x="120244" y="45154"/>
                </a:lnTo>
                <a:lnTo>
                  <a:pt x="120806" y="45100"/>
                </a:lnTo>
                <a:lnTo>
                  <a:pt x="139719" y="43178"/>
                </a:lnTo>
                <a:lnTo>
                  <a:pt x="158631" y="41248"/>
                </a:lnTo>
                <a:lnTo>
                  <a:pt x="196430" y="37372"/>
                </a:lnTo>
                <a:lnTo>
                  <a:pt x="194424" y="39920"/>
                </a:lnTo>
                <a:lnTo>
                  <a:pt x="192364" y="42467"/>
                </a:lnTo>
                <a:lnTo>
                  <a:pt x="190251" y="45007"/>
                </a:lnTo>
                <a:lnTo>
                  <a:pt x="188084" y="47547"/>
                </a:lnTo>
                <a:lnTo>
                  <a:pt x="185917" y="50079"/>
                </a:lnTo>
                <a:lnTo>
                  <a:pt x="183670" y="52619"/>
                </a:lnTo>
                <a:lnTo>
                  <a:pt x="181423" y="55151"/>
                </a:lnTo>
                <a:lnTo>
                  <a:pt x="179149" y="57676"/>
                </a:lnTo>
                <a:lnTo>
                  <a:pt x="178989" y="57884"/>
                </a:lnTo>
                <a:lnTo>
                  <a:pt x="178908" y="58077"/>
                </a:lnTo>
                <a:lnTo>
                  <a:pt x="178855" y="58270"/>
                </a:lnTo>
                <a:lnTo>
                  <a:pt x="178882" y="58448"/>
                </a:lnTo>
                <a:lnTo>
                  <a:pt x="178962" y="58625"/>
                </a:lnTo>
                <a:lnTo>
                  <a:pt x="179096" y="58795"/>
                </a:lnTo>
                <a:lnTo>
                  <a:pt x="179283" y="58949"/>
                </a:lnTo>
                <a:lnTo>
                  <a:pt x="179497" y="59104"/>
                </a:lnTo>
                <a:lnTo>
                  <a:pt x="179791" y="59250"/>
                </a:lnTo>
                <a:lnTo>
                  <a:pt x="180085" y="59382"/>
                </a:lnTo>
                <a:lnTo>
                  <a:pt x="180433" y="59513"/>
                </a:lnTo>
                <a:lnTo>
                  <a:pt x="180834" y="59629"/>
                </a:lnTo>
                <a:lnTo>
                  <a:pt x="181236" y="59744"/>
                </a:lnTo>
                <a:lnTo>
                  <a:pt x="181690" y="59845"/>
                </a:lnTo>
                <a:lnTo>
                  <a:pt x="182172" y="59937"/>
                </a:lnTo>
                <a:lnTo>
                  <a:pt x="182680" y="60022"/>
                </a:lnTo>
                <a:lnTo>
                  <a:pt x="183215" y="60100"/>
                </a:lnTo>
                <a:lnTo>
                  <a:pt x="183750" y="60161"/>
                </a:lnTo>
                <a:lnTo>
                  <a:pt x="184312" y="60223"/>
                </a:lnTo>
                <a:lnTo>
                  <a:pt x="184874" y="60269"/>
                </a:lnTo>
                <a:lnTo>
                  <a:pt x="185462" y="60308"/>
                </a:lnTo>
                <a:lnTo>
                  <a:pt x="186077" y="60339"/>
                </a:lnTo>
                <a:lnTo>
                  <a:pt x="186666" y="60354"/>
                </a:lnTo>
                <a:lnTo>
                  <a:pt x="187281" y="60362"/>
                </a:lnTo>
                <a:lnTo>
                  <a:pt x="187896" y="60362"/>
                </a:lnTo>
                <a:lnTo>
                  <a:pt x="188485" y="60354"/>
                </a:lnTo>
                <a:lnTo>
                  <a:pt x="189100" y="60331"/>
                </a:lnTo>
                <a:lnTo>
                  <a:pt x="189689" y="60300"/>
                </a:lnTo>
                <a:lnTo>
                  <a:pt x="190277" y="60262"/>
                </a:lnTo>
                <a:lnTo>
                  <a:pt x="190839" y="60208"/>
                </a:lnTo>
                <a:lnTo>
                  <a:pt x="191401" y="60146"/>
                </a:lnTo>
                <a:lnTo>
                  <a:pt x="191936" y="60069"/>
                </a:lnTo>
                <a:lnTo>
                  <a:pt x="209859" y="57374"/>
                </a:lnTo>
                <a:lnTo>
                  <a:pt x="218793" y="56016"/>
                </a:lnTo>
                <a:lnTo>
                  <a:pt x="227728" y="54657"/>
                </a:lnTo>
                <a:lnTo>
                  <a:pt x="236636" y="53283"/>
                </a:lnTo>
                <a:lnTo>
                  <a:pt x="241103" y="52588"/>
                </a:lnTo>
                <a:lnTo>
                  <a:pt x="245544" y="51893"/>
                </a:lnTo>
                <a:lnTo>
                  <a:pt x="249958" y="51191"/>
                </a:lnTo>
                <a:lnTo>
                  <a:pt x="254372" y="50481"/>
                </a:lnTo>
                <a:lnTo>
                  <a:pt x="258786" y="49770"/>
                </a:lnTo>
                <a:lnTo>
                  <a:pt x="263173" y="49052"/>
                </a:lnTo>
                <a:lnTo>
                  <a:pt x="263467" y="49006"/>
                </a:lnTo>
                <a:lnTo>
                  <a:pt x="263708" y="48952"/>
                </a:lnTo>
                <a:lnTo>
                  <a:pt x="263948" y="48898"/>
                </a:lnTo>
                <a:lnTo>
                  <a:pt x="264189" y="48844"/>
                </a:lnTo>
                <a:lnTo>
                  <a:pt x="264403" y="48790"/>
                </a:lnTo>
                <a:lnTo>
                  <a:pt x="264590" y="48728"/>
                </a:lnTo>
                <a:lnTo>
                  <a:pt x="264938" y="48597"/>
                </a:lnTo>
                <a:lnTo>
                  <a:pt x="265206" y="48466"/>
                </a:lnTo>
                <a:lnTo>
                  <a:pt x="265446" y="48327"/>
                </a:lnTo>
                <a:lnTo>
                  <a:pt x="265634" y="48180"/>
                </a:lnTo>
                <a:lnTo>
                  <a:pt x="265741" y="48033"/>
                </a:lnTo>
                <a:lnTo>
                  <a:pt x="265821" y="47879"/>
                </a:lnTo>
                <a:lnTo>
                  <a:pt x="265848" y="47725"/>
                </a:lnTo>
                <a:lnTo>
                  <a:pt x="265821" y="47562"/>
                </a:lnTo>
                <a:lnTo>
                  <a:pt x="265767" y="47408"/>
                </a:lnTo>
                <a:lnTo>
                  <a:pt x="265634" y="47254"/>
                </a:lnTo>
                <a:lnTo>
                  <a:pt x="265500" y="47099"/>
                </a:lnTo>
                <a:lnTo>
                  <a:pt x="265313" y="46953"/>
                </a:lnTo>
                <a:lnTo>
                  <a:pt x="265072" y="46806"/>
                </a:lnTo>
                <a:lnTo>
                  <a:pt x="264804" y="46667"/>
                </a:lnTo>
                <a:lnTo>
                  <a:pt x="264510" y="46528"/>
                </a:lnTo>
                <a:lnTo>
                  <a:pt x="264162" y="46404"/>
                </a:lnTo>
                <a:lnTo>
                  <a:pt x="263815" y="46281"/>
                </a:lnTo>
                <a:lnTo>
                  <a:pt x="263413" y="46173"/>
                </a:lnTo>
                <a:lnTo>
                  <a:pt x="262985" y="46080"/>
                </a:lnTo>
                <a:lnTo>
                  <a:pt x="262557" y="45988"/>
                </a:lnTo>
                <a:lnTo>
                  <a:pt x="262076" y="45918"/>
                </a:lnTo>
                <a:lnTo>
                  <a:pt x="261594" y="45856"/>
                </a:lnTo>
                <a:lnTo>
                  <a:pt x="261086" y="45810"/>
                </a:lnTo>
                <a:lnTo>
                  <a:pt x="260551" y="45787"/>
                </a:lnTo>
                <a:lnTo>
                  <a:pt x="260016" y="45771"/>
                </a:lnTo>
                <a:lnTo>
                  <a:pt x="259722" y="45771"/>
                </a:lnTo>
                <a:lnTo>
                  <a:pt x="259454" y="45779"/>
                </a:lnTo>
                <a:lnTo>
                  <a:pt x="259160" y="45787"/>
                </a:lnTo>
                <a:lnTo>
                  <a:pt x="258866" y="45802"/>
                </a:lnTo>
                <a:lnTo>
                  <a:pt x="258598" y="45825"/>
                </a:lnTo>
                <a:lnTo>
                  <a:pt x="258304" y="45849"/>
                </a:lnTo>
                <a:lnTo>
                  <a:pt x="258010" y="45880"/>
                </a:lnTo>
                <a:lnTo>
                  <a:pt x="257716" y="45918"/>
                </a:lnTo>
                <a:lnTo>
                  <a:pt x="250466" y="46860"/>
                </a:lnTo>
                <a:lnTo>
                  <a:pt x="243270" y="47825"/>
                </a:lnTo>
                <a:lnTo>
                  <a:pt x="236074" y="48790"/>
                </a:lnTo>
                <a:lnTo>
                  <a:pt x="228878" y="49763"/>
                </a:lnTo>
                <a:lnTo>
                  <a:pt x="221682" y="50743"/>
                </a:lnTo>
                <a:lnTo>
                  <a:pt x="214513" y="51731"/>
                </a:lnTo>
                <a:lnTo>
                  <a:pt x="200175" y="53700"/>
                </a:lnTo>
                <a:lnTo>
                  <a:pt x="201352" y="52472"/>
                </a:lnTo>
                <a:lnTo>
                  <a:pt x="202529" y="51237"/>
                </a:lnTo>
                <a:lnTo>
                  <a:pt x="203653" y="50010"/>
                </a:lnTo>
                <a:lnTo>
                  <a:pt x="204776" y="48774"/>
                </a:lnTo>
                <a:lnTo>
                  <a:pt x="206996" y="46304"/>
                </a:lnTo>
                <a:lnTo>
                  <a:pt x="209136" y="43826"/>
                </a:lnTo>
                <a:lnTo>
                  <a:pt x="211223" y="41348"/>
                </a:lnTo>
                <a:lnTo>
                  <a:pt x="213256" y="38862"/>
                </a:lnTo>
                <a:lnTo>
                  <a:pt x="215262" y="36376"/>
                </a:lnTo>
                <a:lnTo>
                  <a:pt x="217188" y="33883"/>
                </a:lnTo>
                <a:lnTo>
                  <a:pt x="217295" y="33705"/>
                </a:lnTo>
                <a:lnTo>
                  <a:pt x="217376" y="33535"/>
                </a:lnTo>
                <a:lnTo>
                  <a:pt x="217376" y="33366"/>
                </a:lnTo>
                <a:lnTo>
                  <a:pt x="217349" y="33196"/>
                </a:lnTo>
                <a:lnTo>
                  <a:pt x="217295" y="33026"/>
                </a:lnTo>
                <a:lnTo>
                  <a:pt x="217188" y="32864"/>
                </a:lnTo>
                <a:lnTo>
                  <a:pt x="217028" y="32709"/>
                </a:lnTo>
                <a:lnTo>
                  <a:pt x="216841" y="32555"/>
                </a:lnTo>
                <a:lnTo>
                  <a:pt x="216627" y="32408"/>
                </a:lnTo>
                <a:lnTo>
                  <a:pt x="216359" y="32262"/>
                </a:lnTo>
                <a:lnTo>
                  <a:pt x="216065" y="32123"/>
                </a:lnTo>
                <a:lnTo>
                  <a:pt x="215744" y="31991"/>
                </a:lnTo>
                <a:lnTo>
                  <a:pt x="215396" y="31868"/>
                </a:lnTo>
                <a:lnTo>
                  <a:pt x="215022" y="31744"/>
                </a:lnTo>
                <a:lnTo>
                  <a:pt x="214620" y="31629"/>
                </a:lnTo>
                <a:lnTo>
                  <a:pt x="214192" y="31521"/>
                </a:lnTo>
                <a:lnTo>
                  <a:pt x="213764" y="31420"/>
                </a:lnTo>
                <a:lnTo>
                  <a:pt x="213283" y="31328"/>
                </a:lnTo>
                <a:lnTo>
                  <a:pt x="212801" y="31250"/>
                </a:lnTo>
                <a:lnTo>
                  <a:pt x="212293" y="31173"/>
                </a:lnTo>
                <a:lnTo>
                  <a:pt x="211785" y="31104"/>
                </a:lnTo>
                <a:lnTo>
                  <a:pt x="211250" y="31050"/>
                </a:lnTo>
                <a:lnTo>
                  <a:pt x="210715" y="30996"/>
                </a:lnTo>
                <a:lnTo>
                  <a:pt x="210153" y="30957"/>
                </a:lnTo>
                <a:lnTo>
                  <a:pt x="209591" y="30926"/>
                </a:lnTo>
                <a:lnTo>
                  <a:pt x="209029" y="30911"/>
                </a:lnTo>
                <a:lnTo>
                  <a:pt x="208468" y="30903"/>
                </a:lnTo>
                <a:lnTo>
                  <a:pt x="207879" y="30903"/>
                </a:lnTo>
                <a:lnTo>
                  <a:pt x="207317" y="30918"/>
                </a:lnTo>
                <a:lnTo>
                  <a:pt x="206729" y="30949"/>
                </a:lnTo>
                <a:lnTo>
                  <a:pt x="206167" y="30988"/>
                </a:lnTo>
                <a:lnTo>
                  <a:pt x="205579" y="31034"/>
                </a:lnTo>
                <a:lnTo>
                  <a:pt x="168074" y="34809"/>
                </a:lnTo>
                <a:lnTo>
                  <a:pt x="149349" y="36701"/>
                </a:lnTo>
                <a:lnTo>
                  <a:pt x="130597" y="38592"/>
                </a:lnTo>
                <a:lnTo>
                  <a:pt x="131640" y="37357"/>
                </a:lnTo>
                <a:lnTo>
                  <a:pt x="132656" y="36114"/>
                </a:lnTo>
                <a:lnTo>
                  <a:pt x="133673" y="34871"/>
                </a:lnTo>
                <a:lnTo>
                  <a:pt x="134636" y="33628"/>
                </a:lnTo>
                <a:lnTo>
                  <a:pt x="135599" y="32385"/>
                </a:lnTo>
                <a:lnTo>
                  <a:pt x="136535" y="31135"/>
                </a:lnTo>
                <a:lnTo>
                  <a:pt x="137472" y="29892"/>
                </a:lnTo>
                <a:lnTo>
                  <a:pt x="138354" y="28641"/>
                </a:lnTo>
                <a:lnTo>
                  <a:pt x="139237" y="27390"/>
                </a:lnTo>
                <a:lnTo>
                  <a:pt x="140093" y="26140"/>
                </a:lnTo>
                <a:lnTo>
                  <a:pt x="140949" y="24889"/>
                </a:lnTo>
                <a:lnTo>
                  <a:pt x="141778" y="23638"/>
                </a:lnTo>
                <a:lnTo>
                  <a:pt x="142581" y="22380"/>
                </a:lnTo>
                <a:lnTo>
                  <a:pt x="143357" y="21130"/>
                </a:lnTo>
                <a:lnTo>
                  <a:pt x="144106" y="19871"/>
                </a:lnTo>
                <a:lnTo>
                  <a:pt x="144855" y="18613"/>
                </a:lnTo>
                <a:lnTo>
                  <a:pt x="144962" y="18420"/>
                </a:lnTo>
                <a:lnTo>
                  <a:pt x="144988" y="18235"/>
                </a:lnTo>
                <a:lnTo>
                  <a:pt x="144988" y="18057"/>
                </a:lnTo>
                <a:lnTo>
                  <a:pt x="144962" y="17879"/>
                </a:lnTo>
                <a:lnTo>
                  <a:pt x="144881" y="17710"/>
                </a:lnTo>
                <a:lnTo>
                  <a:pt x="144748" y="17547"/>
                </a:lnTo>
                <a:lnTo>
                  <a:pt x="144614" y="17385"/>
                </a:lnTo>
                <a:lnTo>
                  <a:pt x="144427" y="17231"/>
                </a:lnTo>
                <a:lnTo>
                  <a:pt x="144186" y="17077"/>
                </a:lnTo>
                <a:lnTo>
                  <a:pt x="143945" y="16938"/>
                </a:lnTo>
                <a:lnTo>
                  <a:pt x="143651" y="16799"/>
                </a:lnTo>
                <a:lnTo>
                  <a:pt x="143330" y="16667"/>
                </a:lnTo>
                <a:lnTo>
                  <a:pt x="142982" y="16544"/>
                </a:lnTo>
                <a:lnTo>
                  <a:pt x="142608" y="16428"/>
                </a:lnTo>
                <a:lnTo>
                  <a:pt x="142233" y="16312"/>
                </a:lnTo>
                <a:lnTo>
                  <a:pt x="141805" y="16212"/>
                </a:lnTo>
                <a:lnTo>
                  <a:pt x="141350" y="16112"/>
                </a:lnTo>
                <a:lnTo>
                  <a:pt x="140896" y="16027"/>
                </a:lnTo>
                <a:lnTo>
                  <a:pt x="140414" y="15942"/>
                </a:lnTo>
                <a:lnTo>
                  <a:pt x="139906" y="15872"/>
                </a:lnTo>
                <a:lnTo>
                  <a:pt x="139398" y="15803"/>
                </a:lnTo>
                <a:lnTo>
                  <a:pt x="138863" y="15749"/>
                </a:lnTo>
                <a:lnTo>
                  <a:pt x="138328" y="15702"/>
                </a:lnTo>
                <a:lnTo>
                  <a:pt x="137766" y="15664"/>
                </a:lnTo>
                <a:lnTo>
                  <a:pt x="137177" y="15633"/>
                </a:lnTo>
                <a:lnTo>
                  <a:pt x="136616" y="15618"/>
                </a:lnTo>
                <a:lnTo>
                  <a:pt x="136027" y="15602"/>
                </a:lnTo>
                <a:lnTo>
                  <a:pt x="135439" y="15602"/>
                </a:lnTo>
                <a:lnTo>
                  <a:pt x="134823" y="15610"/>
                </a:lnTo>
                <a:lnTo>
                  <a:pt x="134235" y="15633"/>
                </a:lnTo>
                <a:lnTo>
                  <a:pt x="133619" y="15664"/>
                </a:lnTo>
                <a:lnTo>
                  <a:pt x="133031" y="15702"/>
                </a:lnTo>
                <a:lnTo>
                  <a:pt x="71478" y="20435"/>
                </a:lnTo>
                <a:lnTo>
                  <a:pt x="73029" y="18281"/>
                </a:lnTo>
                <a:lnTo>
                  <a:pt x="74634" y="16127"/>
                </a:lnTo>
                <a:lnTo>
                  <a:pt x="76239" y="13973"/>
                </a:lnTo>
                <a:lnTo>
                  <a:pt x="77898" y="11827"/>
                </a:lnTo>
                <a:lnTo>
                  <a:pt x="79610" y="9681"/>
                </a:lnTo>
                <a:lnTo>
                  <a:pt x="81322" y="7542"/>
                </a:lnTo>
                <a:lnTo>
                  <a:pt x="83114" y="5396"/>
                </a:lnTo>
                <a:lnTo>
                  <a:pt x="84960" y="3258"/>
                </a:lnTo>
                <a:lnTo>
                  <a:pt x="85067" y="3088"/>
                </a:lnTo>
                <a:lnTo>
                  <a:pt x="85147" y="2911"/>
                </a:lnTo>
                <a:lnTo>
                  <a:pt x="85174" y="2733"/>
                </a:lnTo>
                <a:lnTo>
                  <a:pt x="85147" y="2563"/>
                </a:lnTo>
                <a:lnTo>
                  <a:pt x="85067" y="2386"/>
                </a:lnTo>
                <a:lnTo>
                  <a:pt x="84933" y="2216"/>
                </a:lnTo>
                <a:lnTo>
                  <a:pt x="84773" y="2046"/>
                </a:lnTo>
                <a:lnTo>
                  <a:pt x="84586" y="1876"/>
                </a:lnTo>
                <a:lnTo>
                  <a:pt x="84345" y="1714"/>
                </a:lnTo>
                <a:lnTo>
                  <a:pt x="84051" y="1552"/>
                </a:lnTo>
                <a:lnTo>
                  <a:pt x="83730" y="1397"/>
                </a:lnTo>
                <a:lnTo>
                  <a:pt x="83382" y="1243"/>
                </a:lnTo>
                <a:lnTo>
                  <a:pt x="83007" y="1104"/>
                </a:lnTo>
                <a:lnTo>
                  <a:pt x="82606" y="965"/>
                </a:lnTo>
                <a:lnTo>
                  <a:pt x="82151" y="834"/>
                </a:lnTo>
                <a:lnTo>
                  <a:pt x="81697" y="710"/>
                </a:lnTo>
                <a:lnTo>
                  <a:pt x="81215" y="595"/>
                </a:lnTo>
                <a:lnTo>
                  <a:pt x="80707" y="486"/>
                </a:lnTo>
                <a:lnTo>
                  <a:pt x="80199" y="386"/>
                </a:lnTo>
                <a:lnTo>
                  <a:pt x="79637" y="301"/>
                </a:lnTo>
                <a:lnTo>
                  <a:pt x="79102" y="224"/>
                </a:lnTo>
                <a:lnTo>
                  <a:pt x="78513" y="155"/>
                </a:lnTo>
                <a:lnTo>
                  <a:pt x="77925" y="101"/>
                </a:lnTo>
                <a:lnTo>
                  <a:pt x="77336" y="54"/>
                </a:lnTo>
                <a:lnTo>
                  <a:pt x="76748" y="23"/>
                </a:lnTo>
                <a:lnTo>
                  <a:pt x="76159" y="8"/>
                </a:lnTo>
                <a:lnTo>
                  <a:pt x="7554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0"/>
          <p:cNvSpPr txBox="1"/>
          <p:nvPr>
            <p:ph idx="15" type="title"/>
          </p:nvPr>
        </p:nvSpPr>
        <p:spPr>
          <a:xfrm>
            <a:off x="720000" y="337902"/>
            <a:ext cx="7704000" cy="53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3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bg>
      <p:bgPr>
        <a:solidFill>
          <a:schemeClr val="lt2"/>
        </a:solidFill>
      </p:bgPr>
    </p:bg>
    <p:spTree>
      <p:nvGrpSpPr>
        <p:cNvPr id="397" name="Shape 397"/>
        <p:cNvGrpSpPr/>
        <p:nvPr/>
      </p:nvGrpSpPr>
      <p:grpSpPr>
        <a:xfrm>
          <a:off x="0" y="0"/>
          <a:ext cx="0" cy="0"/>
          <a:chOff x="0" y="0"/>
          <a:chExt cx="0" cy="0"/>
        </a:xfrm>
      </p:grpSpPr>
      <p:sp>
        <p:nvSpPr>
          <p:cNvPr id="398" name="Google Shape;398;p21"/>
          <p:cNvSpPr txBox="1"/>
          <p:nvPr>
            <p:ph hasCustomPrompt="1" type="title"/>
          </p:nvPr>
        </p:nvSpPr>
        <p:spPr>
          <a:xfrm>
            <a:off x="3479875" y="1387675"/>
            <a:ext cx="4885800" cy="828300"/>
          </a:xfrm>
          <a:prstGeom prst="rect">
            <a:avLst/>
          </a:prstGeom>
        </p:spPr>
        <p:txBody>
          <a:bodyPr anchorCtr="0" anchor="b" bIns="91425" lIns="91425" spcFirstLastPara="1" rIns="91425" wrap="square" tIns="91425">
            <a:noAutofit/>
          </a:bodyPr>
          <a:lstStyle>
            <a:lvl1pPr lvl="0" rtl="0" algn="r">
              <a:spcBef>
                <a:spcPts val="0"/>
              </a:spcBef>
              <a:spcAft>
                <a:spcPts val="0"/>
              </a:spcAft>
              <a:buSzPts val="6200"/>
              <a:buNone/>
              <a:defRPr sz="6200">
                <a:solidFill>
                  <a:schemeClr val="lt1"/>
                </a:solidFill>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399" name="Google Shape;399;p21"/>
          <p:cNvSpPr txBox="1"/>
          <p:nvPr>
            <p:ph idx="1" type="subTitle"/>
          </p:nvPr>
        </p:nvSpPr>
        <p:spPr>
          <a:xfrm>
            <a:off x="3479875" y="2093700"/>
            <a:ext cx="4885800" cy="445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600">
                <a:solidFill>
                  <a:schemeClr val="lt1"/>
                </a:solidFill>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00" name="Google Shape;400;p21"/>
          <p:cNvSpPr txBox="1"/>
          <p:nvPr>
            <p:ph hasCustomPrompt="1" idx="2" type="title"/>
          </p:nvPr>
        </p:nvSpPr>
        <p:spPr>
          <a:xfrm>
            <a:off x="3479875" y="2843825"/>
            <a:ext cx="4885800" cy="828300"/>
          </a:xfrm>
          <a:prstGeom prst="rect">
            <a:avLst/>
          </a:prstGeom>
        </p:spPr>
        <p:txBody>
          <a:bodyPr anchorCtr="0" anchor="b" bIns="91425" lIns="91425" spcFirstLastPara="1" rIns="91425" wrap="square" tIns="91425">
            <a:noAutofit/>
          </a:bodyPr>
          <a:lstStyle>
            <a:lvl1pPr lvl="0" rtl="0" algn="r">
              <a:spcBef>
                <a:spcPts val="0"/>
              </a:spcBef>
              <a:spcAft>
                <a:spcPts val="0"/>
              </a:spcAft>
              <a:buSzPts val="6200"/>
              <a:buNone/>
              <a:defRPr sz="6200">
                <a:solidFill>
                  <a:schemeClr val="lt1"/>
                </a:solidFill>
              </a:defRPr>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401" name="Google Shape;401;p21"/>
          <p:cNvSpPr txBox="1"/>
          <p:nvPr>
            <p:ph idx="3" type="subTitle"/>
          </p:nvPr>
        </p:nvSpPr>
        <p:spPr>
          <a:xfrm>
            <a:off x="3479875" y="3549850"/>
            <a:ext cx="4885800" cy="445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600">
                <a:solidFill>
                  <a:schemeClr val="lt1"/>
                </a:solidFill>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02" name="Google Shape;402;p21"/>
          <p:cNvSpPr/>
          <p:nvPr/>
        </p:nvSpPr>
        <p:spPr>
          <a:xfrm>
            <a:off x="-45350" y="2224150"/>
            <a:ext cx="3386225" cy="2939800"/>
          </a:xfrm>
          <a:custGeom>
            <a:rect b="b" l="l" r="r" t="t"/>
            <a:pathLst>
              <a:path extrusionOk="0" h="117592" w="135449">
                <a:moveTo>
                  <a:pt x="109317" y="12195"/>
                </a:moveTo>
                <a:lnTo>
                  <a:pt x="135449" y="74040"/>
                </a:lnTo>
                <a:lnTo>
                  <a:pt x="70555" y="116721"/>
                </a:lnTo>
                <a:lnTo>
                  <a:pt x="0" y="117592"/>
                </a:lnTo>
                <a:lnTo>
                  <a:pt x="435" y="37891"/>
                </a:lnTo>
                <a:lnTo>
                  <a:pt x="53134" y="0"/>
                </a:lnTo>
                <a:close/>
              </a:path>
            </a:pathLst>
          </a:custGeom>
          <a:solidFill>
            <a:schemeClr val="lt1"/>
          </a:solidFill>
          <a:ln>
            <a:noFill/>
          </a:ln>
        </p:spPr>
      </p:sp>
      <p:sp>
        <p:nvSpPr>
          <p:cNvPr id="403" name="Google Shape;403;p21"/>
          <p:cNvSpPr/>
          <p:nvPr/>
        </p:nvSpPr>
        <p:spPr>
          <a:xfrm rot="10800000">
            <a:off x="2967823" y="730123"/>
            <a:ext cx="641976" cy="527797"/>
          </a:xfrm>
          <a:custGeom>
            <a:rect b="b" l="l" r="r" t="t"/>
            <a:pathLst>
              <a:path extrusionOk="0" h="52635" w="196323">
                <a:moveTo>
                  <a:pt x="167138" y="1"/>
                </a:moveTo>
                <a:lnTo>
                  <a:pt x="166630" y="16"/>
                </a:lnTo>
                <a:lnTo>
                  <a:pt x="166122" y="39"/>
                </a:lnTo>
                <a:lnTo>
                  <a:pt x="165613" y="78"/>
                </a:lnTo>
                <a:lnTo>
                  <a:pt x="165132" y="124"/>
                </a:lnTo>
                <a:lnTo>
                  <a:pt x="164650" y="178"/>
                </a:lnTo>
                <a:lnTo>
                  <a:pt x="164222" y="240"/>
                </a:lnTo>
                <a:lnTo>
                  <a:pt x="163794" y="317"/>
                </a:lnTo>
                <a:lnTo>
                  <a:pt x="163393" y="394"/>
                </a:lnTo>
                <a:lnTo>
                  <a:pt x="163018" y="487"/>
                </a:lnTo>
                <a:lnTo>
                  <a:pt x="162671" y="587"/>
                </a:lnTo>
                <a:lnTo>
                  <a:pt x="162350" y="695"/>
                </a:lnTo>
                <a:lnTo>
                  <a:pt x="162082" y="811"/>
                </a:lnTo>
                <a:lnTo>
                  <a:pt x="161868" y="935"/>
                </a:lnTo>
                <a:lnTo>
                  <a:pt x="161681" y="1066"/>
                </a:lnTo>
                <a:lnTo>
                  <a:pt x="161574" y="1205"/>
                </a:lnTo>
                <a:lnTo>
                  <a:pt x="161494" y="1352"/>
                </a:lnTo>
                <a:lnTo>
                  <a:pt x="161467" y="1506"/>
                </a:lnTo>
                <a:lnTo>
                  <a:pt x="161520" y="1660"/>
                </a:lnTo>
                <a:lnTo>
                  <a:pt x="161627" y="1822"/>
                </a:lnTo>
                <a:lnTo>
                  <a:pt x="161788" y="1992"/>
                </a:lnTo>
                <a:lnTo>
                  <a:pt x="165373" y="4964"/>
                </a:lnTo>
                <a:lnTo>
                  <a:pt x="167138" y="6454"/>
                </a:lnTo>
                <a:lnTo>
                  <a:pt x="168904" y="7944"/>
                </a:lnTo>
                <a:lnTo>
                  <a:pt x="170642" y="9434"/>
                </a:lnTo>
                <a:lnTo>
                  <a:pt x="172354" y="10924"/>
                </a:lnTo>
                <a:lnTo>
                  <a:pt x="174040" y="12422"/>
                </a:lnTo>
                <a:lnTo>
                  <a:pt x="175698" y="13920"/>
                </a:lnTo>
                <a:lnTo>
                  <a:pt x="173264" y="13603"/>
                </a:lnTo>
                <a:lnTo>
                  <a:pt x="170830" y="13286"/>
                </a:lnTo>
                <a:lnTo>
                  <a:pt x="168369" y="12985"/>
                </a:lnTo>
                <a:lnTo>
                  <a:pt x="165908" y="12684"/>
                </a:lnTo>
                <a:lnTo>
                  <a:pt x="163446" y="12391"/>
                </a:lnTo>
                <a:lnTo>
                  <a:pt x="160985" y="12113"/>
                </a:lnTo>
                <a:lnTo>
                  <a:pt x="158498" y="11835"/>
                </a:lnTo>
                <a:lnTo>
                  <a:pt x="155983" y="11565"/>
                </a:lnTo>
                <a:lnTo>
                  <a:pt x="153495" y="11302"/>
                </a:lnTo>
                <a:lnTo>
                  <a:pt x="150954" y="11048"/>
                </a:lnTo>
                <a:lnTo>
                  <a:pt x="148439" y="10793"/>
                </a:lnTo>
                <a:lnTo>
                  <a:pt x="145898" y="10554"/>
                </a:lnTo>
                <a:lnTo>
                  <a:pt x="143330" y="10322"/>
                </a:lnTo>
                <a:lnTo>
                  <a:pt x="140789" y="10098"/>
                </a:lnTo>
                <a:lnTo>
                  <a:pt x="138194" y="9874"/>
                </a:lnTo>
                <a:lnTo>
                  <a:pt x="135599" y="9666"/>
                </a:lnTo>
                <a:lnTo>
                  <a:pt x="135144" y="9635"/>
                </a:lnTo>
                <a:lnTo>
                  <a:pt x="134663" y="9612"/>
                </a:lnTo>
                <a:lnTo>
                  <a:pt x="134208" y="9596"/>
                </a:lnTo>
                <a:lnTo>
                  <a:pt x="133727" y="9589"/>
                </a:lnTo>
                <a:lnTo>
                  <a:pt x="133272" y="9596"/>
                </a:lnTo>
                <a:lnTo>
                  <a:pt x="132844" y="9612"/>
                </a:lnTo>
                <a:lnTo>
                  <a:pt x="132389" y="9635"/>
                </a:lnTo>
                <a:lnTo>
                  <a:pt x="131961" y="9666"/>
                </a:lnTo>
                <a:lnTo>
                  <a:pt x="131560" y="9704"/>
                </a:lnTo>
                <a:lnTo>
                  <a:pt x="131159" y="9751"/>
                </a:lnTo>
                <a:lnTo>
                  <a:pt x="130757" y="9797"/>
                </a:lnTo>
                <a:lnTo>
                  <a:pt x="130383" y="9859"/>
                </a:lnTo>
                <a:lnTo>
                  <a:pt x="130008" y="9928"/>
                </a:lnTo>
                <a:lnTo>
                  <a:pt x="129660" y="9998"/>
                </a:lnTo>
                <a:lnTo>
                  <a:pt x="129313" y="10075"/>
                </a:lnTo>
                <a:lnTo>
                  <a:pt x="128992" y="10160"/>
                </a:lnTo>
                <a:lnTo>
                  <a:pt x="128697" y="10253"/>
                </a:lnTo>
                <a:lnTo>
                  <a:pt x="128430" y="10353"/>
                </a:lnTo>
                <a:lnTo>
                  <a:pt x="128162" y="10446"/>
                </a:lnTo>
                <a:lnTo>
                  <a:pt x="127922" y="10554"/>
                </a:lnTo>
                <a:lnTo>
                  <a:pt x="127708" y="10662"/>
                </a:lnTo>
                <a:lnTo>
                  <a:pt x="127520" y="10778"/>
                </a:lnTo>
                <a:lnTo>
                  <a:pt x="127333" y="10893"/>
                </a:lnTo>
                <a:lnTo>
                  <a:pt x="127199" y="11009"/>
                </a:lnTo>
                <a:lnTo>
                  <a:pt x="127066" y="11133"/>
                </a:lnTo>
                <a:lnTo>
                  <a:pt x="126985" y="11264"/>
                </a:lnTo>
                <a:lnTo>
                  <a:pt x="126932" y="11387"/>
                </a:lnTo>
                <a:lnTo>
                  <a:pt x="126878" y="11519"/>
                </a:lnTo>
                <a:lnTo>
                  <a:pt x="126878" y="11650"/>
                </a:lnTo>
                <a:lnTo>
                  <a:pt x="126905" y="11789"/>
                </a:lnTo>
                <a:lnTo>
                  <a:pt x="126959" y="11920"/>
                </a:lnTo>
                <a:lnTo>
                  <a:pt x="127039" y="12059"/>
                </a:lnTo>
                <a:lnTo>
                  <a:pt x="128323" y="13719"/>
                </a:lnTo>
                <a:lnTo>
                  <a:pt x="129607" y="15379"/>
                </a:lnTo>
                <a:lnTo>
                  <a:pt x="130944" y="17038"/>
                </a:lnTo>
                <a:lnTo>
                  <a:pt x="132282" y="18698"/>
                </a:lnTo>
                <a:lnTo>
                  <a:pt x="133620" y="20350"/>
                </a:lnTo>
                <a:lnTo>
                  <a:pt x="135011" y="22002"/>
                </a:lnTo>
                <a:lnTo>
                  <a:pt x="137793" y="25314"/>
                </a:lnTo>
                <a:lnTo>
                  <a:pt x="135358" y="24936"/>
                </a:lnTo>
                <a:lnTo>
                  <a:pt x="132897" y="24565"/>
                </a:lnTo>
                <a:lnTo>
                  <a:pt x="130436" y="24202"/>
                </a:lnTo>
                <a:lnTo>
                  <a:pt x="127975" y="23840"/>
                </a:lnTo>
                <a:lnTo>
                  <a:pt x="125487" y="23492"/>
                </a:lnTo>
                <a:lnTo>
                  <a:pt x="123000" y="23137"/>
                </a:lnTo>
                <a:lnTo>
                  <a:pt x="120512" y="22797"/>
                </a:lnTo>
                <a:lnTo>
                  <a:pt x="117997" y="22458"/>
                </a:lnTo>
                <a:lnTo>
                  <a:pt x="115483" y="22126"/>
                </a:lnTo>
                <a:lnTo>
                  <a:pt x="112968" y="21802"/>
                </a:lnTo>
                <a:lnTo>
                  <a:pt x="110427" y="21477"/>
                </a:lnTo>
                <a:lnTo>
                  <a:pt x="107885" y="21161"/>
                </a:lnTo>
                <a:lnTo>
                  <a:pt x="105344" y="20844"/>
                </a:lnTo>
                <a:lnTo>
                  <a:pt x="102776" y="20543"/>
                </a:lnTo>
                <a:lnTo>
                  <a:pt x="100208" y="20234"/>
                </a:lnTo>
                <a:lnTo>
                  <a:pt x="97613" y="19941"/>
                </a:lnTo>
                <a:lnTo>
                  <a:pt x="97158" y="19895"/>
                </a:lnTo>
                <a:lnTo>
                  <a:pt x="96704" y="19864"/>
                </a:lnTo>
                <a:lnTo>
                  <a:pt x="96249" y="19841"/>
                </a:lnTo>
                <a:lnTo>
                  <a:pt x="95794" y="19825"/>
                </a:lnTo>
                <a:lnTo>
                  <a:pt x="95339" y="19825"/>
                </a:lnTo>
                <a:lnTo>
                  <a:pt x="94885" y="19841"/>
                </a:lnTo>
                <a:lnTo>
                  <a:pt x="94457" y="19856"/>
                </a:lnTo>
                <a:lnTo>
                  <a:pt x="94029" y="19887"/>
                </a:lnTo>
                <a:lnTo>
                  <a:pt x="93601" y="19933"/>
                </a:lnTo>
                <a:lnTo>
                  <a:pt x="93173" y="19980"/>
                </a:lnTo>
                <a:lnTo>
                  <a:pt x="92771" y="20034"/>
                </a:lnTo>
                <a:lnTo>
                  <a:pt x="92370" y="20103"/>
                </a:lnTo>
                <a:lnTo>
                  <a:pt x="91996" y="20173"/>
                </a:lnTo>
                <a:lnTo>
                  <a:pt x="91648" y="20250"/>
                </a:lnTo>
                <a:lnTo>
                  <a:pt x="91300" y="20335"/>
                </a:lnTo>
                <a:lnTo>
                  <a:pt x="90952" y="20427"/>
                </a:lnTo>
                <a:lnTo>
                  <a:pt x="90658" y="20528"/>
                </a:lnTo>
                <a:lnTo>
                  <a:pt x="90364" y="20628"/>
                </a:lnTo>
                <a:lnTo>
                  <a:pt x="90096" y="20736"/>
                </a:lnTo>
                <a:lnTo>
                  <a:pt x="89829" y="20844"/>
                </a:lnTo>
                <a:lnTo>
                  <a:pt x="89615" y="20960"/>
                </a:lnTo>
                <a:lnTo>
                  <a:pt x="89401" y="21084"/>
                </a:lnTo>
                <a:lnTo>
                  <a:pt x="89240" y="21199"/>
                </a:lnTo>
                <a:lnTo>
                  <a:pt x="89080" y="21323"/>
                </a:lnTo>
                <a:lnTo>
                  <a:pt x="88946" y="21454"/>
                </a:lnTo>
                <a:lnTo>
                  <a:pt x="88866" y="21578"/>
                </a:lnTo>
                <a:lnTo>
                  <a:pt x="88786" y="21709"/>
                </a:lnTo>
                <a:lnTo>
                  <a:pt x="88759" y="21840"/>
                </a:lnTo>
                <a:lnTo>
                  <a:pt x="88759" y="21971"/>
                </a:lnTo>
                <a:lnTo>
                  <a:pt x="88786" y="22095"/>
                </a:lnTo>
                <a:lnTo>
                  <a:pt x="88866" y="22226"/>
                </a:lnTo>
                <a:lnTo>
                  <a:pt x="88973" y="22357"/>
                </a:lnTo>
                <a:lnTo>
                  <a:pt x="102321" y="36191"/>
                </a:lnTo>
                <a:lnTo>
                  <a:pt x="99406" y="35859"/>
                </a:lnTo>
                <a:lnTo>
                  <a:pt x="96490" y="35535"/>
                </a:lnTo>
                <a:lnTo>
                  <a:pt x="93574" y="35219"/>
                </a:lnTo>
                <a:lnTo>
                  <a:pt x="90631" y="34910"/>
                </a:lnTo>
                <a:lnTo>
                  <a:pt x="87689" y="34609"/>
                </a:lnTo>
                <a:lnTo>
                  <a:pt x="84746" y="34315"/>
                </a:lnTo>
                <a:lnTo>
                  <a:pt x="81777" y="34030"/>
                </a:lnTo>
                <a:lnTo>
                  <a:pt x="78808" y="33752"/>
                </a:lnTo>
                <a:lnTo>
                  <a:pt x="75838" y="33474"/>
                </a:lnTo>
                <a:lnTo>
                  <a:pt x="72842" y="33212"/>
                </a:lnTo>
                <a:lnTo>
                  <a:pt x="69846" y="32949"/>
                </a:lnTo>
                <a:lnTo>
                  <a:pt x="66850" y="32702"/>
                </a:lnTo>
                <a:lnTo>
                  <a:pt x="63827" y="32455"/>
                </a:lnTo>
                <a:lnTo>
                  <a:pt x="60804" y="32216"/>
                </a:lnTo>
                <a:lnTo>
                  <a:pt x="57755" y="31992"/>
                </a:lnTo>
                <a:lnTo>
                  <a:pt x="54705" y="31768"/>
                </a:lnTo>
                <a:lnTo>
                  <a:pt x="54277" y="31737"/>
                </a:lnTo>
                <a:lnTo>
                  <a:pt x="53822" y="31722"/>
                </a:lnTo>
                <a:lnTo>
                  <a:pt x="53368" y="31714"/>
                </a:lnTo>
                <a:lnTo>
                  <a:pt x="52913" y="31714"/>
                </a:lnTo>
                <a:lnTo>
                  <a:pt x="52458" y="31722"/>
                </a:lnTo>
                <a:lnTo>
                  <a:pt x="52030" y="31737"/>
                </a:lnTo>
                <a:lnTo>
                  <a:pt x="51575" y="31760"/>
                </a:lnTo>
                <a:lnTo>
                  <a:pt x="51121" y="31799"/>
                </a:lnTo>
                <a:lnTo>
                  <a:pt x="50666" y="31837"/>
                </a:lnTo>
                <a:lnTo>
                  <a:pt x="50238" y="31884"/>
                </a:lnTo>
                <a:lnTo>
                  <a:pt x="49810" y="31938"/>
                </a:lnTo>
                <a:lnTo>
                  <a:pt x="49409" y="31992"/>
                </a:lnTo>
                <a:lnTo>
                  <a:pt x="49007" y="32061"/>
                </a:lnTo>
                <a:lnTo>
                  <a:pt x="48606" y="32131"/>
                </a:lnTo>
                <a:lnTo>
                  <a:pt x="48232" y="32208"/>
                </a:lnTo>
                <a:lnTo>
                  <a:pt x="47884" y="32293"/>
                </a:lnTo>
                <a:lnTo>
                  <a:pt x="47536" y="32386"/>
                </a:lnTo>
                <a:lnTo>
                  <a:pt x="47242" y="32478"/>
                </a:lnTo>
                <a:lnTo>
                  <a:pt x="46948" y="32579"/>
                </a:lnTo>
                <a:lnTo>
                  <a:pt x="46680" y="32679"/>
                </a:lnTo>
                <a:lnTo>
                  <a:pt x="46413" y="32795"/>
                </a:lnTo>
                <a:lnTo>
                  <a:pt x="46199" y="32903"/>
                </a:lnTo>
                <a:lnTo>
                  <a:pt x="46038" y="33019"/>
                </a:lnTo>
                <a:lnTo>
                  <a:pt x="45878" y="33142"/>
                </a:lnTo>
                <a:lnTo>
                  <a:pt x="45744" y="33266"/>
                </a:lnTo>
                <a:lnTo>
                  <a:pt x="45664" y="33389"/>
                </a:lnTo>
                <a:lnTo>
                  <a:pt x="45610" y="33520"/>
                </a:lnTo>
                <a:lnTo>
                  <a:pt x="45610" y="33652"/>
                </a:lnTo>
                <a:lnTo>
                  <a:pt x="45637" y="33791"/>
                </a:lnTo>
                <a:lnTo>
                  <a:pt x="45690" y="33922"/>
                </a:lnTo>
                <a:lnTo>
                  <a:pt x="45824" y="34061"/>
                </a:lnTo>
                <a:lnTo>
                  <a:pt x="45985" y="34200"/>
                </a:lnTo>
                <a:lnTo>
                  <a:pt x="61794" y="46521"/>
                </a:lnTo>
                <a:lnTo>
                  <a:pt x="58584" y="46088"/>
                </a:lnTo>
                <a:lnTo>
                  <a:pt x="55374" y="45671"/>
                </a:lnTo>
                <a:lnTo>
                  <a:pt x="52137" y="45262"/>
                </a:lnTo>
                <a:lnTo>
                  <a:pt x="48874" y="44853"/>
                </a:lnTo>
                <a:lnTo>
                  <a:pt x="45610" y="44467"/>
                </a:lnTo>
                <a:lnTo>
                  <a:pt x="42346" y="44081"/>
                </a:lnTo>
                <a:lnTo>
                  <a:pt x="39056" y="43711"/>
                </a:lnTo>
                <a:lnTo>
                  <a:pt x="35766" y="43348"/>
                </a:lnTo>
                <a:lnTo>
                  <a:pt x="32449" y="42993"/>
                </a:lnTo>
                <a:lnTo>
                  <a:pt x="29105" y="42645"/>
                </a:lnTo>
                <a:lnTo>
                  <a:pt x="25761" y="42313"/>
                </a:lnTo>
                <a:lnTo>
                  <a:pt x="22417" y="41989"/>
                </a:lnTo>
                <a:lnTo>
                  <a:pt x="19047" y="41673"/>
                </a:lnTo>
                <a:lnTo>
                  <a:pt x="15649" y="41371"/>
                </a:lnTo>
                <a:lnTo>
                  <a:pt x="12252" y="41070"/>
                </a:lnTo>
                <a:lnTo>
                  <a:pt x="8828" y="40785"/>
                </a:lnTo>
                <a:lnTo>
                  <a:pt x="8400" y="40754"/>
                </a:lnTo>
                <a:lnTo>
                  <a:pt x="7999" y="40731"/>
                </a:lnTo>
                <a:lnTo>
                  <a:pt x="7624" y="40715"/>
                </a:lnTo>
                <a:lnTo>
                  <a:pt x="7223" y="40700"/>
                </a:lnTo>
                <a:lnTo>
                  <a:pt x="6474" y="40700"/>
                </a:lnTo>
                <a:lnTo>
                  <a:pt x="6126" y="40708"/>
                </a:lnTo>
                <a:lnTo>
                  <a:pt x="5778" y="40715"/>
                </a:lnTo>
                <a:lnTo>
                  <a:pt x="5431" y="40738"/>
                </a:lnTo>
                <a:lnTo>
                  <a:pt x="5083" y="40762"/>
                </a:lnTo>
                <a:lnTo>
                  <a:pt x="4762" y="40785"/>
                </a:lnTo>
                <a:lnTo>
                  <a:pt x="4441" y="40823"/>
                </a:lnTo>
                <a:lnTo>
                  <a:pt x="4147" y="40854"/>
                </a:lnTo>
                <a:lnTo>
                  <a:pt x="3826" y="40901"/>
                </a:lnTo>
                <a:lnTo>
                  <a:pt x="3558" y="40947"/>
                </a:lnTo>
                <a:lnTo>
                  <a:pt x="3264" y="40993"/>
                </a:lnTo>
                <a:lnTo>
                  <a:pt x="2996" y="41047"/>
                </a:lnTo>
                <a:lnTo>
                  <a:pt x="2756" y="41109"/>
                </a:lnTo>
                <a:lnTo>
                  <a:pt x="2247" y="41233"/>
                </a:lnTo>
                <a:lnTo>
                  <a:pt x="1819" y="41379"/>
                </a:lnTo>
                <a:lnTo>
                  <a:pt x="1418" y="41526"/>
                </a:lnTo>
                <a:lnTo>
                  <a:pt x="1070" y="41688"/>
                </a:lnTo>
                <a:lnTo>
                  <a:pt x="749" y="41858"/>
                </a:lnTo>
                <a:lnTo>
                  <a:pt x="509" y="42035"/>
                </a:lnTo>
                <a:lnTo>
                  <a:pt x="295" y="42221"/>
                </a:lnTo>
                <a:lnTo>
                  <a:pt x="134" y="42406"/>
                </a:lnTo>
                <a:lnTo>
                  <a:pt x="54" y="42591"/>
                </a:lnTo>
                <a:lnTo>
                  <a:pt x="0" y="42784"/>
                </a:lnTo>
                <a:lnTo>
                  <a:pt x="0" y="42977"/>
                </a:lnTo>
                <a:lnTo>
                  <a:pt x="81" y="43162"/>
                </a:lnTo>
                <a:lnTo>
                  <a:pt x="188" y="43355"/>
                </a:lnTo>
                <a:lnTo>
                  <a:pt x="375" y="43533"/>
                </a:lnTo>
                <a:lnTo>
                  <a:pt x="509" y="43626"/>
                </a:lnTo>
                <a:lnTo>
                  <a:pt x="616" y="43711"/>
                </a:lnTo>
                <a:lnTo>
                  <a:pt x="776" y="43796"/>
                </a:lnTo>
                <a:lnTo>
                  <a:pt x="937" y="43880"/>
                </a:lnTo>
                <a:lnTo>
                  <a:pt x="1124" y="43958"/>
                </a:lnTo>
                <a:lnTo>
                  <a:pt x="1311" y="44043"/>
                </a:lnTo>
                <a:lnTo>
                  <a:pt x="1525" y="44112"/>
                </a:lnTo>
                <a:lnTo>
                  <a:pt x="1739" y="44189"/>
                </a:lnTo>
                <a:lnTo>
                  <a:pt x="2007" y="44259"/>
                </a:lnTo>
                <a:lnTo>
                  <a:pt x="2247" y="44328"/>
                </a:lnTo>
                <a:lnTo>
                  <a:pt x="2542" y="44390"/>
                </a:lnTo>
                <a:lnTo>
                  <a:pt x="2836" y="44452"/>
                </a:lnTo>
                <a:lnTo>
                  <a:pt x="3157" y="44506"/>
                </a:lnTo>
                <a:lnTo>
                  <a:pt x="3478" y="44560"/>
                </a:lnTo>
                <a:lnTo>
                  <a:pt x="3826" y="44614"/>
                </a:lnTo>
                <a:lnTo>
                  <a:pt x="4200" y="44652"/>
                </a:lnTo>
                <a:lnTo>
                  <a:pt x="4575" y="44699"/>
                </a:lnTo>
                <a:lnTo>
                  <a:pt x="4976" y="44730"/>
                </a:lnTo>
                <a:lnTo>
                  <a:pt x="9283" y="45092"/>
                </a:lnTo>
                <a:lnTo>
                  <a:pt x="13563" y="45471"/>
                </a:lnTo>
                <a:lnTo>
                  <a:pt x="17816" y="45864"/>
                </a:lnTo>
                <a:lnTo>
                  <a:pt x="22043" y="46274"/>
                </a:lnTo>
                <a:lnTo>
                  <a:pt x="26243" y="46690"/>
                </a:lnTo>
                <a:lnTo>
                  <a:pt x="30416" y="47131"/>
                </a:lnTo>
                <a:lnTo>
                  <a:pt x="34589" y="47586"/>
                </a:lnTo>
                <a:lnTo>
                  <a:pt x="38708" y="48057"/>
                </a:lnTo>
                <a:lnTo>
                  <a:pt x="42828" y="48543"/>
                </a:lnTo>
                <a:lnTo>
                  <a:pt x="46921" y="49053"/>
                </a:lnTo>
                <a:lnTo>
                  <a:pt x="50987" y="49570"/>
                </a:lnTo>
                <a:lnTo>
                  <a:pt x="55026" y="50103"/>
                </a:lnTo>
                <a:lnTo>
                  <a:pt x="59039" y="50659"/>
                </a:lnTo>
                <a:lnTo>
                  <a:pt x="63051" y="51230"/>
                </a:lnTo>
                <a:lnTo>
                  <a:pt x="67037" y="51816"/>
                </a:lnTo>
                <a:lnTo>
                  <a:pt x="70996" y="52419"/>
                </a:lnTo>
                <a:lnTo>
                  <a:pt x="71451" y="52480"/>
                </a:lnTo>
                <a:lnTo>
                  <a:pt x="71933" y="52534"/>
                </a:lnTo>
                <a:lnTo>
                  <a:pt x="72414" y="52573"/>
                </a:lnTo>
                <a:lnTo>
                  <a:pt x="72922" y="52604"/>
                </a:lnTo>
                <a:lnTo>
                  <a:pt x="73431" y="52627"/>
                </a:lnTo>
                <a:lnTo>
                  <a:pt x="73939" y="52635"/>
                </a:lnTo>
                <a:lnTo>
                  <a:pt x="74474" y="52635"/>
                </a:lnTo>
                <a:lnTo>
                  <a:pt x="74982" y="52627"/>
                </a:lnTo>
                <a:lnTo>
                  <a:pt x="75490" y="52612"/>
                </a:lnTo>
                <a:lnTo>
                  <a:pt x="76025" y="52581"/>
                </a:lnTo>
                <a:lnTo>
                  <a:pt x="76507" y="52542"/>
                </a:lnTo>
                <a:lnTo>
                  <a:pt x="77015" y="52496"/>
                </a:lnTo>
                <a:lnTo>
                  <a:pt x="77497" y="52442"/>
                </a:lnTo>
                <a:lnTo>
                  <a:pt x="77978" y="52380"/>
                </a:lnTo>
                <a:lnTo>
                  <a:pt x="78433" y="52311"/>
                </a:lnTo>
                <a:lnTo>
                  <a:pt x="78888" y="52233"/>
                </a:lnTo>
                <a:lnTo>
                  <a:pt x="79289" y="52148"/>
                </a:lnTo>
                <a:lnTo>
                  <a:pt x="79690" y="52056"/>
                </a:lnTo>
                <a:lnTo>
                  <a:pt x="80065" y="51955"/>
                </a:lnTo>
                <a:lnTo>
                  <a:pt x="80413" y="51855"/>
                </a:lnTo>
                <a:lnTo>
                  <a:pt x="80734" y="51739"/>
                </a:lnTo>
                <a:lnTo>
                  <a:pt x="81001" y="51624"/>
                </a:lnTo>
                <a:lnTo>
                  <a:pt x="81242" y="51500"/>
                </a:lnTo>
                <a:lnTo>
                  <a:pt x="81456" y="51369"/>
                </a:lnTo>
                <a:lnTo>
                  <a:pt x="81616" y="51238"/>
                </a:lnTo>
                <a:lnTo>
                  <a:pt x="81750" y="51099"/>
                </a:lnTo>
                <a:lnTo>
                  <a:pt x="81830" y="50952"/>
                </a:lnTo>
                <a:lnTo>
                  <a:pt x="81857" y="50805"/>
                </a:lnTo>
                <a:lnTo>
                  <a:pt x="81830" y="50659"/>
                </a:lnTo>
                <a:lnTo>
                  <a:pt x="81777" y="50496"/>
                </a:lnTo>
                <a:lnTo>
                  <a:pt x="81643" y="50342"/>
                </a:lnTo>
                <a:lnTo>
                  <a:pt x="81456" y="50172"/>
                </a:lnTo>
                <a:lnTo>
                  <a:pt x="64095" y="36693"/>
                </a:lnTo>
                <a:lnTo>
                  <a:pt x="66984" y="36940"/>
                </a:lnTo>
                <a:lnTo>
                  <a:pt x="69873" y="37187"/>
                </a:lnTo>
                <a:lnTo>
                  <a:pt x="72735" y="37434"/>
                </a:lnTo>
                <a:lnTo>
                  <a:pt x="75597" y="37697"/>
                </a:lnTo>
                <a:lnTo>
                  <a:pt x="78460" y="37967"/>
                </a:lnTo>
                <a:lnTo>
                  <a:pt x="81322" y="38237"/>
                </a:lnTo>
                <a:lnTo>
                  <a:pt x="84158" y="38523"/>
                </a:lnTo>
                <a:lnTo>
                  <a:pt x="86993" y="38808"/>
                </a:lnTo>
                <a:lnTo>
                  <a:pt x="89802" y="39102"/>
                </a:lnTo>
                <a:lnTo>
                  <a:pt x="92638" y="39403"/>
                </a:lnTo>
                <a:lnTo>
                  <a:pt x="95446" y="39712"/>
                </a:lnTo>
                <a:lnTo>
                  <a:pt x="98229" y="40028"/>
                </a:lnTo>
                <a:lnTo>
                  <a:pt x="101037" y="40352"/>
                </a:lnTo>
                <a:lnTo>
                  <a:pt x="103819" y="40684"/>
                </a:lnTo>
                <a:lnTo>
                  <a:pt x="106601" y="41024"/>
                </a:lnTo>
                <a:lnTo>
                  <a:pt x="109357" y="41371"/>
                </a:lnTo>
                <a:lnTo>
                  <a:pt x="109838" y="41433"/>
                </a:lnTo>
                <a:lnTo>
                  <a:pt x="110347" y="41480"/>
                </a:lnTo>
                <a:lnTo>
                  <a:pt x="110828" y="41510"/>
                </a:lnTo>
                <a:lnTo>
                  <a:pt x="111336" y="41541"/>
                </a:lnTo>
                <a:lnTo>
                  <a:pt x="111845" y="41557"/>
                </a:lnTo>
                <a:lnTo>
                  <a:pt x="112380" y="41564"/>
                </a:lnTo>
                <a:lnTo>
                  <a:pt x="112888" y="41564"/>
                </a:lnTo>
                <a:lnTo>
                  <a:pt x="113396" y="41557"/>
                </a:lnTo>
                <a:lnTo>
                  <a:pt x="113878" y="41541"/>
                </a:lnTo>
                <a:lnTo>
                  <a:pt x="114386" y="41518"/>
                </a:lnTo>
                <a:lnTo>
                  <a:pt x="114867" y="41480"/>
                </a:lnTo>
                <a:lnTo>
                  <a:pt x="115349" y="41441"/>
                </a:lnTo>
                <a:lnTo>
                  <a:pt x="115830" y="41387"/>
                </a:lnTo>
                <a:lnTo>
                  <a:pt x="116285" y="41333"/>
                </a:lnTo>
                <a:lnTo>
                  <a:pt x="116713" y="41263"/>
                </a:lnTo>
                <a:lnTo>
                  <a:pt x="117114" y="41194"/>
                </a:lnTo>
                <a:lnTo>
                  <a:pt x="117516" y="41117"/>
                </a:lnTo>
                <a:lnTo>
                  <a:pt x="117890" y="41024"/>
                </a:lnTo>
                <a:lnTo>
                  <a:pt x="118238" y="40931"/>
                </a:lnTo>
                <a:lnTo>
                  <a:pt x="118586" y="40831"/>
                </a:lnTo>
                <a:lnTo>
                  <a:pt x="118880" y="40723"/>
                </a:lnTo>
                <a:lnTo>
                  <a:pt x="119147" y="40615"/>
                </a:lnTo>
                <a:lnTo>
                  <a:pt x="119388" y="40491"/>
                </a:lnTo>
                <a:lnTo>
                  <a:pt x="119575" y="40368"/>
                </a:lnTo>
                <a:lnTo>
                  <a:pt x="119736" y="40237"/>
                </a:lnTo>
                <a:lnTo>
                  <a:pt x="119870" y="40098"/>
                </a:lnTo>
                <a:lnTo>
                  <a:pt x="119950" y="39951"/>
                </a:lnTo>
                <a:lnTo>
                  <a:pt x="120003" y="39804"/>
                </a:lnTo>
                <a:lnTo>
                  <a:pt x="120003" y="39650"/>
                </a:lnTo>
                <a:lnTo>
                  <a:pt x="119950" y="39488"/>
                </a:lnTo>
                <a:lnTo>
                  <a:pt x="119870" y="39326"/>
                </a:lnTo>
                <a:lnTo>
                  <a:pt x="119736" y="39156"/>
                </a:lnTo>
                <a:lnTo>
                  <a:pt x="106307" y="25322"/>
                </a:lnTo>
                <a:lnTo>
                  <a:pt x="108795" y="25638"/>
                </a:lnTo>
                <a:lnTo>
                  <a:pt x="111256" y="25963"/>
                </a:lnTo>
                <a:lnTo>
                  <a:pt x="113717" y="26295"/>
                </a:lnTo>
                <a:lnTo>
                  <a:pt x="116178" y="26626"/>
                </a:lnTo>
                <a:lnTo>
                  <a:pt x="118612" y="26966"/>
                </a:lnTo>
                <a:lnTo>
                  <a:pt x="121047" y="27314"/>
                </a:lnTo>
                <a:lnTo>
                  <a:pt x="123454" y="27661"/>
                </a:lnTo>
                <a:lnTo>
                  <a:pt x="125862" y="28016"/>
                </a:lnTo>
                <a:lnTo>
                  <a:pt x="128269" y="28379"/>
                </a:lnTo>
                <a:lnTo>
                  <a:pt x="130650" y="28742"/>
                </a:lnTo>
                <a:lnTo>
                  <a:pt x="133058" y="29120"/>
                </a:lnTo>
                <a:lnTo>
                  <a:pt x="135412" y="29498"/>
                </a:lnTo>
                <a:lnTo>
                  <a:pt x="137793" y="29877"/>
                </a:lnTo>
                <a:lnTo>
                  <a:pt x="140147" y="30270"/>
                </a:lnTo>
                <a:lnTo>
                  <a:pt x="142501" y="30664"/>
                </a:lnTo>
                <a:lnTo>
                  <a:pt x="144855" y="31058"/>
                </a:lnTo>
                <a:lnTo>
                  <a:pt x="145336" y="31135"/>
                </a:lnTo>
                <a:lnTo>
                  <a:pt x="145818" y="31197"/>
                </a:lnTo>
                <a:lnTo>
                  <a:pt x="146326" y="31251"/>
                </a:lnTo>
                <a:lnTo>
                  <a:pt x="146834" y="31289"/>
                </a:lnTo>
                <a:lnTo>
                  <a:pt x="147316" y="31312"/>
                </a:lnTo>
                <a:lnTo>
                  <a:pt x="147824" y="31328"/>
                </a:lnTo>
                <a:lnTo>
                  <a:pt x="148332" y="31328"/>
                </a:lnTo>
                <a:lnTo>
                  <a:pt x="148814" y="31320"/>
                </a:lnTo>
                <a:lnTo>
                  <a:pt x="149322" y="31305"/>
                </a:lnTo>
                <a:lnTo>
                  <a:pt x="149804" y="31274"/>
                </a:lnTo>
                <a:lnTo>
                  <a:pt x="150285" y="31235"/>
                </a:lnTo>
                <a:lnTo>
                  <a:pt x="150740" y="31189"/>
                </a:lnTo>
                <a:lnTo>
                  <a:pt x="151195" y="31135"/>
                </a:lnTo>
                <a:lnTo>
                  <a:pt x="151623" y="31065"/>
                </a:lnTo>
                <a:lnTo>
                  <a:pt x="152051" y="30996"/>
                </a:lnTo>
                <a:lnTo>
                  <a:pt x="152452" y="30919"/>
                </a:lnTo>
                <a:lnTo>
                  <a:pt x="152853" y="30826"/>
                </a:lnTo>
                <a:lnTo>
                  <a:pt x="153228" y="30733"/>
                </a:lnTo>
                <a:lnTo>
                  <a:pt x="153549" y="30633"/>
                </a:lnTo>
                <a:lnTo>
                  <a:pt x="153870" y="30525"/>
                </a:lnTo>
                <a:lnTo>
                  <a:pt x="154164" y="30409"/>
                </a:lnTo>
                <a:lnTo>
                  <a:pt x="154432" y="30286"/>
                </a:lnTo>
                <a:lnTo>
                  <a:pt x="154672" y="30162"/>
                </a:lnTo>
                <a:lnTo>
                  <a:pt x="154860" y="30031"/>
                </a:lnTo>
                <a:lnTo>
                  <a:pt x="155047" y="29900"/>
                </a:lnTo>
                <a:lnTo>
                  <a:pt x="155181" y="29761"/>
                </a:lnTo>
                <a:lnTo>
                  <a:pt x="155261" y="29614"/>
                </a:lnTo>
                <a:lnTo>
                  <a:pt x="155314" y="29467"/>
                </a:lnTo>
                <a:lnTo>
                  <a:pt x="155341" y="29321"/>
                </a:lnTo>
                <a:lnTo>
                  <a:pt x="155314" y="29166"/>
                </a:lnTo>
                <a:lnTo>
                  <a:pt x="155234" y="29020"/>
                </a:lnTo>
                <a:lnTo>
                  <a:pt x="155127" y="28858"/>
                </a:lnTo>
                <a:lnTo>
                  <a:pt x="153549" y="27082"/>
                </a:lnTo>
                <a:lnTo>
                  <a:pt x="152024" y="25306"/>
                </a:lnTo>
                <a:lnTo>
                  <a:pt x="150499" y="23523"/>
                </a:lnTo>
                <a:lnTo>
                  <a:pt x="149001" y="21740"/>
                </a:lnTo>
                <a:lnTo>
                  <a:pt x="147530" y="19956"/>
                </a:lnTo>
                <a:lnTo>
                  <a:pt x="146085" y="18173"/>
                </a:lnTo>
                <a:lnTo>
                  <a:pt x="144641" y="16390"/>
                </a:lnTo>
                <a:lnTo>
                  <a:pt x="143223" y="14599"/>
                </a:lnTo>
                <a:lnTo>
                  <a:pt x="145925" y="14884"/>
                </a:lnTo>
                <a:lnTo>
                  <a:pt x="148573" y="15170"/>
                </a:lnTo>
                <a:lnTo>
                  <a:pt x="151248" y="15471"/>
                </a:lnTo>
                <a:lnTo>
                  <a:pt x="153870" y="15780"/>
                </a:lnTo>
                <a:lnTo>
                  <a:pt x="156491" y="16097"/>
                </a:lnTo>
                <a:lnTo>
                  <a:pt x="159113" y="16421"/>
                </a:lnTo>
                <a:lnTo>
                  <a:pt x="161708" y="16753"/>
                </a:lnTo>
                <a:lnTo>
                  <a:pt x="164276" y="17100"/>
                </a:lnTo>
                <a:lnTo>
                  <a:pt x="166844" y="17455"/>
                </a:lnTo>
                <a:lnTo>
                  <a:pt x="169412" y="17818"/>
                </a:lnTo>
                <a:lnTo>
                  <a:pt x="171953" y="18189"/>
                </a:lnTo>
                <a:lnTo>
                  <a:pt x="174494" y="18575"/>
                </a:lnTo>
                <a:lnTo>
                  <a:pt x="177009" y="18968"/>
                </a:lnTo>
                <a:lnTo>
                  <a:pt x="179497" y="19370"/>
                </a:lnTo>
                <a:lnTo>
                  <a:pt x="182011" y="19787"/>
                </a:lnTo>
                <a:lnTo>
                  <a:pt x="184499" y="20211"/>
                </a:lnTo>
                <a:lnTo>
                  <a:pt x="185034" y="20296"/>
                </a:lnTo>
                <a:lnTo>
                  <a:pt x="185569" y="20366"/>
                </a:lnTo>
                <a:lnTo>
                  <a:pt x="186131" y="20420"/>
                </a:lnTo>
                <a:lnTo>
                  <a:pt x="186666" y="20466"/>
                </a:lnTo>
                <a:lnTo>
                  <a:pt x="187255" y="20489"/>
                </a:lnTo>
                <a:lnTo>
                  <a:pt x="187816" y="20505"/>
                </a:lnTo>
                <a:lnTo>
                  <a:pt x="188378" y="20512"/>
                </a:lnTo>
                <a:lnTo>
                  <a:pt x="188940" y="20497"/>
                </a:lnTo>
                <a:lnTo>
                  <a:pt x="189475" y="20481"/>
                </a:lnTo>
                <a:lnTo>
                  <a:pt x="190037" y="20451"/>
                </a:lnTo>
                <a:lnTo>
                  <a:pt x="190572" y="20404"/>
                </a:lnTo>
                <a:lnTo>
                  <a:pt x="191107" y="20350"/>
                </a:lnTo>
                <a:lnTo>
                  <a:pt x="191615" y="20288"/>
                </a:lnTo>
                <a:lnTo>
                  <a:pt x="192123" y="20219"/>
                </a:lnTo>
                <a:lnTo>
                  <a:pt x="192605" y="20134"/>
                </a:lnTo>
                <a:lnTo>
                  <a:pt x="193059" y="20041"/>
                </a:lnTo>
                <a:lnTo>
                  <a:pt x="193514" y="19949"/>
                </a:lnTo>
                <a:lnTo>
                  <a:pt x="193915" y="19841"/>
                </a:lnTo>
                <a:lnTo>
                  <a:pt x="194317" y="19725"/>
                </a:lnTo>
                <a:lnTo>
                  <a:pt x="194691" y="19601"/>
                </a:lnTo>
                <a:lnTo>
                  <a:pt x="195012" y="19470"/>
                </a:lnTo>
                <a:lnTo>
                  <a:pt x="195306" y="19339"/>
                </a:lnTo>
                <a:lnTo>
                  <a:pt x="195574" y="19200"/>
                </a:lnTo>
                <a:lnTo>
                  <a:pt x="195815" y="19053"/>
                </a:lnTo>
                <a:lnTo>
                  <a:pt x="196002" y="18899"/>
                </a:lnTo>
                <a:lnTo>
                  <a:pt x="196136" y="18744"/>
                </a:lnTo>
                <a:lnTo>
                  <a:pt x="196243" y="18582"/>
                </a:lnTo>
                <a:lnTo>
                  <a:pt x="196323" y="18420"/>
                </a:lnTo>
                <a:lnTo>
                  <a:pt x="196323" y="18250"/>
                </a:lnTo>
                <a:lnTo>
                  <a:pt x="196296" y="18081"/>
                </a:lnTo>
                <a:lnTo>
                  <a:pt x="196189" y="17911"/>
                </a:lnTo>
                <a:lnTo>
                  <a:pt x="196055" y="17733"/>
                </a:lnTo>
                <a:lnTo>
                  <a:pt x="194959" y="16629"/>
                </a:lnTo>
                <a:lnTo>
                  <a:pt x="193808" y="15533"/>
                </a:lnTo>
                <a:lnTo>
                  <a:pt x="192631" y="14444"/>
                </a:lnTo>
                <a:lnTo>
                  <a:pt x="191401" y="13356"/>
                </a:lnTo>
                <a:lnTo>
                  <a:pt x="190117" y="12275"/>
                </a:lnTo>
                <a:lnTo>
                  <a:pt x="188779" y="11202"/>
                </a:lnTo>
                <a:lnTo>
                  <a:pt x="187388" y="10129"/>
                </a:lnTo>
                <a:lnTo>
                  <a:pt x="185944" y="9064"/>
                </a:lnTo>
                <a:lnTo>
                  <a:pt x="184446" y="8014"/>
                </a:lnTo>
                <a:lnTo>
                  <a:pt x="182921" y="6956"/>
                </a:lnTo>
                <a:lnTo>
                  <a:pt x="181316" y="5914"/>
                </a:lnTo>
                <a:lnTo>
                  <a:pt x="179657" y="4879"/>
                </a:lnTo>
                <a:lnTo>
                  <a:pt x="177919" y="3845"/>
                </a:lnTo>
                <a:lnTo>
                  <a:pt x="177036" y="3336"/>
                </a:lnTo>
                <a:lnTo>
                  <a:pt x="176153" y="2826"/>
                </a:lnTo>
                <a:lnTo>
                  <a:pt x="175244" y="2316"/>
                </a:lnTo>
                <a:lnTo>
                  <a:pt x="174307" y="1815"/>
                </a:lnTo>
                <a:lnTo>
                  <a:pt x="173371" y="1305"/>
                </a:lnTo>
                <a:lnTo>
                  <a:pt x="172408" y="803"/>
                </a:lnTo>
                <a:lnTo>
                  <a:pt x="172114" y="664"/>
                </a:lnTo>
                <a:lnTo>
                  <a:pt x="171766" y="533"/>
                </a:lnTo>
                <a:lnTo>
                  <a:pt x="171391" y="425"/>
                </a:lnTo>
                <a:lnTo>
                  <a:pt x="170990" y="325"/>
                </a:lnTo>
                <a:lnTo>
                  <a:pt x="170562" y="240"/>
                </a:lnTo>
                <a:lnTo>
                  <a:pt x="170107" y="170"/>
                </a:lnTo>
                <a:lnTo>
                  <a:pt x="169653" y="109"/>
                </a:lnTo>
                <a:lnTo>
                  <a:pt x="169144" y="62"/>
                </a:lnTo>
                <a:lnTo>
                  <a:pt x="168663" y="31"/>
                </a:lnTo>
                <a:lnTo>
                  <a:pt x="168155" y="8"/>
                </a:lnTo>
                <a:lnTo>
                  <a:pt x="16764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1"/>
          <p:cNvSpPr/>
          <p:nvPr/>
        </p:nvSpPr>
        <p:spPr>
          <a:xfrm rot="10800000">
            <a:off x="104637" y="159488"/>
            <a:ext cx="478299" cy="440290"/>
          </a:xfrm>
          <a:custGeom>
            <a:rect b="b" l="l" r="r" t="t"/>
            <a:pathLst>
              <a:path extrusionOk="0" h="32602" w="108581">
                <a:moveTo>
                  <a:pt x="64442" y="0"/>
                </a:moveTo>
                <a:lnTo>
                  <a:pt x="62276" y="8"/>
                </a:lnTo>
                <a:lnTo>
                  <a:pt x="60135" y="23"/>
                </a:lnTo>
                <a:lnTo>
                  <a:pt x="57995" y="54"/>
                </a:lnTo>
                <a:lnTo>
                  <a:pt x="55855" y="108"/>
                </a:lnTo>
                <a:lnTo>
                  <a:pt x="53742" y="170"/>
                </a:lnTo>
                <a:lnTo>
                  <a:pt x="51629" y="247"/>
                </a:lnTo>
                <a:lnTo>
                  <a:pt x="49515" y="340"/>
                </a:lnTo>
                <a:lnTo>
                  <a:pt x="47456" y="448"/>
                </a:lnTo>
                <a:lnTo>
                  <a:pt x="45396" y="572"/>
                </a:lnTo>
                <a:lnTo>
                  <a:pt x="43363" y="718"/>
                </a:lnTo>
                <a:lnTo>
                  <a:pt x="41357" y="873"/>
                </a:lnTo>
                <a:lnTo>
                  <a:pt x="39350" y="1042"/>
                </a:lnTo>
                <a:lnTo>
                  <a:pt x="37397" y="1228"/>
                </a:lnTo>
                <a:lnTo>
                  <a:pt x="35471" y="1428"/>
                </a:lnTo>
                <a:lnTo>
                  <a:pt x="33572" y="1652"/>
                </a:lnTo>
                <a:lnTo>
                  <a:pt x="31700" y="1884"/>
                </a:lnTo>
                <a:lnTo>
                  <a:pt x="30763" y="2007"/>
                </a:lnTo>
                <a:lnTo>
                  <a:pt x="29854" y="2139"/>
                </a:lnTo>
                <a:lnTo>
                  <a:pt x="28944" y="2270"/>
                </a:lnTo>
                <a:lnTo>
                  <a:pt x="28061" y="2401"/>
                </a:lnTo>
                <a:lnTo>
                  <a:pt x="27179" y="2540"/>
                </a:lnTo>
                <a:lnTo>
                  <a:pt x="26296" y="2687"/>
                </a:lnTo>
                <a:lnTo>
                  <a:pt x="25440" y="2833"/>
                </a:lnTo>
                <a:lnTo>
                  <a:pt x="24584" y="2988"/>
                </a:lnTo>
                <a:lnTo>
                  <a:pt x="23728" y="3142"/>
                </a:lnTo>
                <a:lnTo>
                  <a:pt x="22899" y="3297"/>
                </a:lnTo>
                <a:lnTo>
                  <a:pt x="22069" y="3466"/>
                </a:lnTo>
                <a:lnTo>
                  <a:pt x="21267" y="3629"/>
                </a:lnTo>
                <a:lnTo>
                  <a:pt x="20464" y="3806"/>
                </a:lnTo>
                <a:lnTo>
                  <a:pt x="19662" y="3984"/>
                </a:lnTo>
                <a:lnTo>
                  <a:pt x="18886" y="4161"/>
                </a:lnTo>
                <a:lnTo>
                  <a:pt x="18137" y="4347"/>
                </a:lnTo>
                <a:lnTo>
                  <a:pt x="17361" y="4532"/>
                </a:lnTo>
                <a:lnTo>
                  <a:pt x="16639" y="4725"/>
                </a:lnTo>
                <a:lnTo>
                  <a:pt x="15890" y="4926"/>
                </a:lnTo>
                <a:lnTo>
                  <a:pt x="15194" y="5126"/>
                </a:lnTo>
                <a:lnTo>
                  <a:pt x="14499" y="5327"/>
                </a:lnTo>
                <a:lnTo>
                  <a:pt x="13803" y="5535"/>
                </a:lnTo>
                <a:lnTo>
                  <a:pt x="13135" y="5752"/>
                </a:lnTo>
                <a:lnTo>
                  <a:pt x="12466" y="5968"/>
                </a:lnTo>
                <a:lnTo>
                  <a:pt x="11824" y="6192"/>
                </a:lnTo>
                <a:lnTo>
                  <a:pt x="11182" y="6415"/>
                </a:lnTo>
                <a:lnTo>
                  <a:pt x="10567" y="6647"/>
                </a:lnTo>
                <a:lnTo>
                  <a:pt x="9978" y="6886"/>
                </a:lnTo>
                <a:lnTo>
                  <a:pt x="9390" y="7126"/>
                </a:lnTo>
                <a:lnTo>
                  <a:pt x="8801" y="7365"/>
                </a:lnTo>
                <a:lnTo>
                  <a:pt x="8239" y="7612"/>
                </a:lnTo>
                <a:lnTo>
                  <a:pt x="7704" y="7867"/>
                </a:lnTo>
                <a:lnTo>
                  <a:pt x="7196" y="8122"/>
                </a:lnTo>
                <a:lnTo>
                  <a:pt x="6688" y="8384"/>
                </a:lnTo>
                <a:lnTo>
                  <a:pt x="6179" y="8647"/>
                </a:lnTo>
                <a:lnTo>
                  <a:pt x="5698" y="8917"/>
                </a:lnTo>
                <a:lnTo>
                  <a:pt x="5243" y="9187"/>
                </a:lnTo>
                <a:lnTo>
                  <a:pt x="4815" y="9465"/>
                </a:lnTo>
                <a:lnTo>
                  <a:pt x="4387" y="9750"/>
                </a:lnTo>
                <a:lnTo>
                  <a:pt x="3986" y="10036"/>
                </a:lnTo>
                <a:lnTo>
                  <a:pt x="3611" y="10329"/>
                </a:lnTo>
                <a:lnTo>
                  <a:pt x="3237" y="10623"/>
                </a:lnTo>
                <a:lnTo>
                  <a:pt x="2889" y="10924"/>
                </a:lnTo>
                <a:lnTo>
                  <a:pt x="2541" y="11225"/>
                </a:lnTo>
                <a:lnTo>
                  <a:pt x="2247" y="11534"/>
                </a:lnTo>
                <a:lnTo>
                  <a:pt x="1953" y="11843"/>
                </a:lnTo>
                <a:lnTo>
                  <a:pt x="1659" y="12167"/>
                </a:lnTo>
                <a:lnTo>
                  <a:pt x="1418" y="12483"/>
                </a:lnTo>
                <a:lnTo>
                  <a:pt x="1177" y="12808"/>
                </a:lnTo>
                <a:lnTo>
                  <a:pt x="963" y="13140"/>
                </a:lnTo>
                <a:lnTo>
                  <a:pt x="776" y="13479"/>
                </a:lnTo>
                <a:lnTo>
                  <a:pt x="589" y="13819"/>
                </a:lnTo>
                <a:lnTo>
                  <a:pt x="455" y="14159"/>
                </a:lnTo>
                <a:lnTo>
                  <a:pt x="321" y="14506"/>
                </a:lnTo>
                <a:lnTo>
                  <a:pt x="187" y="14861"/>
                </a:lnTo>
                <a:lnTo>
                  <a:pt x="107" y="15216"/>
                </a:lnTo>
                <a:lnTo>
                  <a:pt x="54" y="15517"/>
                </a:lnTo>
                <a:lnTo>
                  <a:pt x="27" y="15818"/>
                </a:lnTo>
                <a:lnTo>
                  <a:pt x="0" y="16119"/>
                </a:lnTo>
                <a:lnTo>
                  <a:pt x="0" y="16420"/>
                </a:lnTo>
                <a:lnTo>
                  <a:pt x="0" y="16714"/>
                </a:lnTo>
                <a:lnTo>
                  <a:pt x="54" y="17007"/>
                </a:lnTo>
                <a:lnTo>
                  <a:pt x="107" y="17301"/>
                </a:lnTo>
                <a:lnTo>
                  <a:pt x="161" y="17586"/>
                </a:lnTo>
                <a:lnTo>
                  <a:pt x="241" y="17872"/>
                </a:lnTo>
                <a:lnTo>
                  <a:pt x="348" y="18157"/>
                </a:lnTo>
                <a:lnTo>
                  <a:pt x="482" y="18443"/>
                </a:lnTo>
                <a:lnTo>
                  <a:pt x="615" y="18721"/>
                </a:lnTo>
                <a:lnTo>
                  <a:pt x="776" y="18999"/>
                </a:lnTo>
                <a:lnTo>
                  <a:pt x="936" y="19277"/>
                </a:lnTo>
                <a:lnTo>
                  <a:pt x="1124" y="19555"/>
                </a:lnTo>
                <a:lnTo>
                  <a:pt x="1338" y="19825"/>
                </a:lnTo>
                <a:lnTo>
                  <a:pt x="1552" y="20095"/>
                </a:lnTo>
                <a:lnTo>
                  <a:pt x="1792" y="20365"/>
                </a:lnTo>
                <a:lnTo>
                  <a:pt x="2033" y="20636"/>
                </a:lnTo>
                <a:lnTo>
                  <a:pt x="2301" y="20898"/>
                </a:lnTo>
                <a:lnTo>
                  <a:pt x="2595" y="21160"/>
                </a:lnTo>
                <a:lnTo>
                  <a:pt x="2889" y="21415"/>
                </a:lnTo>
                <a:lnTo>
                  <a:pt x="3210" y="21678"/>
                </a:lnTo>
                <a:lnTo>
                  <a:pt x="3531" y="21932"/>
                </a:lnTo>
                <a:lnTo>
                  <a:pt x="3879" y="22180"/>
                </a:lnTo>
                <a:lnTo>
                  <a:pt x="4227" y="22434"/>
                </a:lnTo>
                <a:lnTo>
                  <a:pt x="4601" y="22681"/>
                </a:lnTo>
                <a:lnTo>
                  <a:pt x="4976" y="22921"/>
                </a:lnTo>
                <a:lnTo>
                  <a:pt x="5377" y="23168"/>
                </a:lnTo>
                <a:lnTo>
                  <a:pt x="5778" y="23407"/>
                </a:lnTo>
                <a:lnTo>
                  <a:pt x="6661" y="23878"/>
                </a:lnTo>
                <a:lnTo>
                  <a:pt x="7571" y="24341"/>
                </a:lnTo>
                <a:lnTo>
                  <a:pt x="8534" y="24797"/>
                </a:lnTo>
                <a:lnTo>
                  <a:pt x="9550" y="25237"/>
                </a:lnTo>
                <a:lnTo>
                  <a:pt x="10620" y="25669"/>
                </a:lnTo>
                <a:lnTo>
                  <a:pt x="11744" y="26086"/>
                </a:lnTo>
                <a:lnTo>
                  <a:pt x="12894" y="26495"/>
                </a:lnTo>
                <a:lnTo>
                  <a:pt x="14098" y="26889"/>
                </a:lnTo>
                <a:lnTo>
                  <a:pt x="15355" y="27275"/>
                </a:lnTo>
                <a:lnTo>
                  <a:pt x="16639" y="27653"/>
                </a:lnTo>
                <a:lnTo>
                  <a:pt x="17977" y="28008"/>
                </a:lnTo>
                <a:lnTo>
                  <a:pt x="19341" y="28363"/>
                </a:lnTo>
                <a:lnTo>
                  <a:pt x="20759" y="28695"/>
                </a:lnTo>
                <a:lnTo>
                  <a:pt x="22203" y="29019"/>
                </a:lnTo>
                <a:lnTo>
                  <a:pt x="23674" y="29336"/>
                </a:lnTo>
                <a:lnTo>
                  <a:pt x="25199" y="29637"/>
                </a:lnTo>
                <a:lnTo>
                  <a:pt x="26724" y="29923"/>
                </a:lnTo>
                <a:lnTo>
                  <a:pt x="28302" y="30193"/>
                </a:lnTo>
                <a:lnTo>
                  <a:pt x="29907" y="30448"/>
                </a:lnTo>
                <a:lnTo>
                  <a:pt x="31539" y="30695"/>
                </a:lnTo>
                <a:lnTo>
                  <a:pt x="33198" y="30926"/>
                </a:lnTo>
                <a:lnTo>
                  <a:pt x="34883" y="31142"/>
                </a:lnTo>
                <a:lnTo>
                  <a:pt x="36595" y="31351"/>
                </a:lnTo>
                <a:lnTo>
                  <a:pt x="38334" y="31536"/>
                </a:lnTo>
                <a:lnTo>
                  <a:pt x="40073" y="31714"/>
                </a:lnTo>
                <a:lnTo>
                  <a:pt x="41865" y="31868"/>
                </a:lnTo>
                <a:lnTo>
                  <a:pt x="43657" y="32015"/>
                </a:lnTo>
                <a:lnTo>
                  <a:pt x="45449" y="32138"/>
                </a:lnTo>
                <a:lnTo>
                  <a:pt x="47268" y="32254"/>
                </a:lnTo>
                <a:lnTo>
                  <a:pt x="49114" y="32354"/>
                </a:lnTo>
                <a:lnTo>
                  <a:pt x="50960" y="32432"/>
                </a:lnTo>
                <a:lnTo>
                  <a:pt x="52833" y="32501"/>
                </a:lnTo>
                <a:lnTo>
                  <a:pt x="54705" y="32547"/>
                </a:lnTo>
                <a:lnTo>
                  <a:pt x="56578" y="32586"/>
                </a:lnTo>
                <a:lnTo>
                  <a:pt x="58477" y="32601"/>
                </a:lnTo>
                <a:lnTo>
                  <a:pt x="60349" y="32601"/>
                </a:lnTo>
                <a:lnTo>
                  <a:pt x="62249" y="32586"/>
                </a:lnTo>
                <a:lnTo>
                  <a:pt x="64148" y="32547"/>
                </a:lnTo>
                <a:lnTo>
                  <a:pt x="66047" y="32501"/>
                </a:lnTo>
                <a:lnTo>
                  <a:pt x="67973" y="32432"/>
                </a:lnTo>
                <a:lnTo>
                  <a:pt x="69873" y="32339"/>
                </a:lnTo>
                <a:lnTo>
                  <a:pt x="71772" y="32239"/>
                </a:lnTo>
                <a:lnTo>
                  <a:pt x="73671" y="32115"/>
                </a:lnTo>
                <a:lnTo>
                  <a:pt x="75544" y="31976"/>
                </a:lnTo>
                <a:lnTo>
                  <a:pt x="77443" y="31814"/>
                </a:lnTo>
                <a:lnTo>
                  <a:pt x="78379" y="31729"/>
                </a:lnTo>
                <a:lnTo>
                  <a:pt x="79316" y="31636"/>
                </a:lnTo>
                <a:lnTo>
                  <a:pt x="80252" y="31536"/>
                </a:lnTo>
                <a:lnTo>
                  <a:pt x="81188" y="31436"/>
                </a:lnTo>
                <a:lnTo>
                  <a:pt x="82098" y="31335"/>
                </a:lnTo>
                <a:lnTo>
                  <a:pt x="83034" y="31220"/>
                </a:lnTo>
                <a:lnTo>
                  <a:pt x="83970" y="31104"/>
                </a:lnTo>
                <a:lnTo>
                  <a:pt x="84880" y="30988"/>
                </a:lnTo>
                <a:lnTo>
                  <a:pt x="85228" y="30934"/>
                </a:lnTo>
                <a:lnTo>
                  <a:pt x="85549" y="30872"/>
                </a:lnTo>
                <a:lnTo>
                  <a:pt x="85816" y="30810"/>
                </a:lnTo>
                <a:lnTo>
                  <a:pt x="86057" y="30733"/>
                </a:lnTo>
                <a:lnTo>
                  <a:pt x="86271" y="30664"/>
                </a:lnTo>
                <a:lnTo>
                  <a:pt x="86431" y="30579"/>
                </a:lnTo>
                <a:lnTo>
                  <a:pt x="86565" y="30494"/>
                </a:lnTo>
                <a:lnTo>
                  <a:pt x="86672" y="30409"/>
                </a:lnTo>
                <a:lnTo>
                  <a:pt x="86752" y="30316"/>
                </a:lnTo>
                <a:lnTo>
                  <a:pt x="86779" y="30224"/>
                </a:lnTo>
                <a:lnTo>
                  <a:pt x="86779" y="30131"/>
                </a:lnTo>
                <a:lnTo>
                  <a:pt x="86779" y="30038"/>
                </a:lnTo>
                <a:lnTo>
                  <a:pt x="86726" y="29946"/>
                </a:lnTo>
                <a:lnTo>
                  <a:pt x="86645" y="29853"/>
                </a:lnTo>
                <a:lnTo>
                  <a:pt x="86565" y="29760"/>
                </a:lnTo>
                <a:lnTo>
                  <a:pt x="86431" y="29668"/>
                </a:lnTo>
                <a:lnTo>
                  <a:pt x="86271" y="29583"/>
                </a:lnTo>
                <a:lnTo>
                  <a:pt x="86110" y="29498"/>
                </a:lnTo>
                <a:lnTo>
                  <a:pt x="85923" y="29413"/>
                </a:lnTo>
                <a:lnTo>
                  <a:pt x="85709" y="29344"/>
                </a:lnTo>
                <a:lnTo>
                  <a:pt x="85468" y="29266"/>
                </a:lnTo>
                <a:lnTo>
                  <a:pt x="85228" y="29205"/>
                </a:lnTo>
                <a:lnTo>
                  <a:pt x="84960" y="29143"/>
                </a:lnTo>
                <a:lnTo>
                  <a:pt x="84693" y="29089"/>
                </a:lnTo>
                <a:lnTo>
                  <a:pt x="84372" y="29043"/>
                </a:lnTo>
                <a:lnTo>
                  <a:pt x="84077" y="29004"/>
                </a:lnTo>
                <a:lnTo>
                  <a:pt x="83756" y="28981"/>
                </a:lnTo>
                <a:lnTo>
                  <a:pt x="83408" y="28958"/>
                </a:lnTo>
                <a:lnTo>
                  <a:pt x="83061" y="28950"/>
                </a:lnTo>
                <a:lnTo>
                  <a:pt x="82713" y="28950"/>
                </a:lnTo>
                <a:lnTo>
                  <a:pt x="82338" y="28965"/>
                </a:lnTo>
                <a:lnTo>
                  <a:pt x="81964" y="28988"/>
                </a:lnTo>
                <a:lnTo>
                  <a:pt x="80386" y="29104"/>
                </a:lnTo>
                <a:lnTo>
                  <a:pt x="78807" y="29205"/>
                </a:lnTo>
                <a:lnTo>
                  <a:pt x="77202" y="29297"/>
                </a:lnTo>
                <a:lnTo>
                  <a:pt x="75624" y="29382"/>
                </a:lnTo>
                <a:lnTo>
                  <a:pt x="74019" y="29452"/>
                </a:lnTo>
                <a:lnTo>
                  <a:pt x="72387" y="29513"/>
                </a:lnTo>
                <a:lnTo>
                  <a:pt x="70782" y="29560"/>
                </a:lnTo>
                <a:lnTo>
                  <a:pt x="69150" y="29598"/>
                </a:lnTo>
                <a:lnTo>
                  <a:pt x="67545" y="29622"/>
                </a:lnTo>
                <a:lnTo>
                  <a:pt x="65914" y="29637"/>
                </a:lnTo>
                <a:lnTo>
                  <a:pt x="64309" y="29637"/>
                </a:lnTo>
                <a:lnTo>
                  <a:pt x="62677" y="29629"/>
                </a:lnTo>
                <a:lnTo>
                  <a:pt x="61072" y="29614"/>
                </a:lnTo>
                <a:lnTo>
                  <a:pt x="59467" y="29583"/>
                </a:lnTo>
                <a:lnTo>
                  <a:pt x="57862" y="29544"/>
                </a:lnTo>
                <a:lnTo>
                  <a:pt x="56257" y="29490"/>
                </a:lnTo>
                <a:lnTo>
                  <a:pt x="54678" y="29429"/>
                </a:lnTo>
                <a:lnTo>
                  <a:pt x="53100" y="29351"/>
                </a:lnTo>
                <a:lnTo>
                  <a:pt x="51522" y="29266"/>
                </a:lnTo>
                <a:lnTo>
                  <a:pt x="49970" y="29174"/>
                </a:lnTo>
                <a:lnTo>
                  <a:pt x="48419" y="29066"/>
                </a:lnTo>
                <a:lnTo>
                  <a:pt x="46894" y="28950"/>
                </a:lnTo>
                <a:lnTo>
                  <a:pt x="45396" y="28819"/>
                </a:lnTo>
                <a:lnTo>
                  <a:pt x="43898" y="28680"/>
                </a:lnTo>
                <a:lnTo>
                  <a:pt x="42427" y="28533"/>
                </a:lnTo>
                <a:lnTo>
                  <a:pt x="40955" y="28371"/>
                </a:lnTo>
                <a:lnTo>
                  <a:pt x="39537" y="28201"/>
                </a:lnTo>
                <a:lnTo>
                  <a:pt x="38120" y="28016"/>
                </a:lnTo>
                <a:lnTo>
                  <a:pt x="36729" y="27830"/>
                </a:lnTo>
                <a:lnTo>
                  <a:pt x="35364" y="27622"/>
                </a:lnTo>
                <a:lnTo>
                  <a:pt x="34027" y="27414"/>
                </a:lnTo>
                <a:lnTo>
                  <a:pt x="32716" y="27190"/>
                </a:lnTo>
                <a:lnTo>
                  <a:pt x="31432" y="26958"/>
                </a:lnTo>
                <a:lnTo>
                  <a:pt x="30175" y="26711"/>
                </a:lnTo>
                <a:lnTo>
                  <a:pt x="28944" y="26456"/>
                </a:lnTo>
                <a:lnTo>
                  <a:pt x="27740" y="26194"/>
                </a:lnTo>
                <a:lnTo>
                  <a:pt x="26590" y="25916"/>
                </a:lnTo>
                <a:lnTo>
                  <a:pt x="25467" y="25630"/>
                </a:lnTo>
                <a:lnTo>
                  <a:pt x="24370" y="25337"/>
                </a:lnTo>
                <a:lnTo>
                  <a:pt x="23327" y="25028"/>
                </a:lnTo>
                <a:lnTo>
                  <a:pt x="22310" y="24712"/>
                </a:lnTo>
                <a:lnTo>
                  <a:pt x="21320" y="24387"/>
                </a:lnTo>
                <a:lnTo>
                  <a:pt x="20384" y="24055"/>
                </a:lnTo>
                <a:lnTo>
                  <a:pt x="19501" y="23708"/>
                </a:lnTo>
                <a:lnTo>
                  <a:pt x="18645" y="23353"/>
                </a:lnTo>
                <a:lnTo>
                  <a:pt x="17843" y="22990"/>
                </a:lnTo>
                <a:lnTo>
                  <a:pt x="17094" y="22612"/>
                </a:lnTo>
                <a:lnTo>
                  <a:pt x="16371" y="22226"/>
                </a:lnTo>
                <a:lnTo>
                  <a:pt x="15703" y="21832"/>
                </a:lnTo>
                <a:lnTo>
                  <a:pt x="15087" y="21423"/>
                </a:lnTo>
                <a:lnTo>
                  <a:pt x="14526" y="21014"/>
                </a:lnTo>
                <a:lnTo>
                  <a:pt x="14017" y="20589"/>
                </a:lnTo>
                <a:lnTo>
                  <a:pt x="13563" y="20149"/>
                </a:lnTo>
                <a:lnTo>
                  <a:pt x="13161" y="19709"/>
                </a:lnTo>
                <a:lnTo>
                  <a:pt x="12814" y="19254"/>
                </a:lnTo>
                <a:lnTo>
                  <a:pt x="12519" y="18790"/>
                </a:lnTo>
                <a:lnTo>
                  <a:pt x="12279" y="18320"/>
                </a:lnTo>
                <a:lnTo>
                  <a:pt x="12118" y="17833"/>
                </a:lnTo>
                <a:lnTo>
                  <a:pt x="12011" y="17347"/>
                </a:lnTo>
                <a:lnTo>
                  <a:pt x="11958" y="16845"/>
                </a:lnTo>
                <a:lnTo>
                  <a:pt x="11958" y="16336"/>
                </a:lnTo>
                <a:lnTo>
                  <a:pt x="12038" y="15811"/>
                </a:lnTo>
                <a:lnTo>
                  <a:pt x="12172" y="15286"/>
                </a:lnTo>
                <a:lnTo>
                  <a:pt x="12386" y="14745"/>
                </a:lnTo>
                <a:lnTo>
                  <a:pt x="12519" y="14436"/>
                </a:lnTo>
                <a:lnTo>
                  <a:pt x="12707" y="14128"/>
                </a:lnTo>
                <a:lnTo>
                  <a:pt x="12867" y="13834"/>
                </a:lnTo>
                <a:lnTo>
                  <a:pt x="13081" y="13533"/>
                </a:lnTo>
                <a:lnTo>
                  <a:pt x="13268" y="13248"/>
                </a:lnTo>
                <a:lnTo>
                  <a:pt x="13509" y="12962"/>
                </a:lnTo>
                <a:lnTo>
                  <a:pt x="13750" y="12684"/>
                </a:lnTo>
                <a:lnTo>
                  <a:pt x="14017" y="12414"/>
                </a:lnTo>
                <a:lnTo>
                  <a:pt x="14285" y="12144"/>
                </a:lnTo>
                <a:lnTo>
                  <a:pt x="14552" y="11881"/>
                </a:lnTo>
                <a:lnTo>
                  <a:pt x="14873" y="11619"/>
                </a:lnTo>
                <a:lnTo>
                  <a:pt x="15168" y="11364"/>
                </a:lnTo>
                <a:lnTo>
                  <a:pt x="15515" y="11117"/>
                </a:lnTo>
                <a:lnTo>
                  <a:pt x="15863" y="10870"/>
                </a:lnTo>
                <a:lnTo>
                  <a:pt x="16211" y="10631"/>
                </a:lnTo>
                <a:lnTo>
                  <a:pt x="16585" y="10399"/>
                </a:lnTo>
                <a:lnTo>
                  <a:pt x="16960" y="10167"/>
                </a:lnTo>
                <a:lnTo>
                  <a:pt x="17361" y="9943"/>
                </a:lnTo>
                <a:lnTo>
                  <a:pt x="17762" y="9727"/>
                </a:lnTo>
                <a:lnTo>
                  <a:pt x="18191" y="9511"/>
                </a:lnTo>
                <a:lnTo>
                  <a:pt x="18619" y="9303"/>
                </a:lnTo>
                <a:lnTo>
                  <a:pt x="19073" y="9094"/>
                </a:lnTo>
                <a:lnTo>
                  <a:pt x="19528" y="8894"/>
                </a:lnTo>
                <a:lnTo>
                  <a:pt x="20010" y="8693"/>
                </a:lnTo>
                <a:lnTo>
                  <a:pt x="20491" y="8500"/>
                </a:lnTo>
                <a:lnTo>
                  <a:pt x="20999" y="8315"/>
                </a:lnTo>
                <a:lnTo>
                  <a:pt x="21508" y="8129"/>
                </a:lnTo>
                <a:lnTo>
                  <a:pt x="22016" y="7952"/>
                </a:lnTo>
                <a:lnTo>
                  <a:pt x="22551" y="7774"/>
                </a:lnTo>
                <a:lnTo>
                  <a:pt x="23086" y="7604"/>
                </a:lnTo>
                <a:lnTo>
                  <a:pt x="23648" y="7442"/>
                </a:lnTo>
                <a:lnTo>
                  <a:pt x="24209" y="7280"/>
                </a:lnTo>
                <a:lnTo>
                  <a:pt x="24798" y="7118"/>
                </a:lnTo>
                <a:lnTo>
                  <a:pt x="25360" y="6964"/>
                </a:lnTo>
                <a:lnTo>
                  <a:pt x="25975" y="6817"/>
                </a:lnTo>
                <a:lnTo>
                  <a:pt x="26563" y="6670"/>
                </a:lnTo>
                <a:lnTo>
                  <a:pt x="27179" y="6531"/>
                </a:lnTo>
                <a:lnTo>
                  <a:pt x="27821" y="6392"/>
                </a:lnTo>
                <a:lnTo>
                  <a:pt x="28463" y="6261"/>
                </a:lnTo>
                <a:lnTo>
                  <a:pt x="29105" y="6130"/>
                </a:lnTo>
                <a:lnTo>
                  <a:pt x="29747" y="6006"/>
                </a:lnTo>
                <a:lnTo>
                  <a:pt x="30416" y="5883"/>
                </a:lnTo>
                <a:lnTo>
                  <a:pt x="31753" y="5651"/>
                </a:lnTo>
                <a:lnTo>
                  <a:pt x="33144" y="5435"/>
                </a:lnTo>
                <a:lnTo>
                  <a:pt x="34562" y="5234"/>
                </a:lnTo>
                <a:lnTo>
                  <a:pt x="36006" y="5041"/>
                </a:lnTo>
                <a:lnTo>
                  <a:pt x="37478" y="4872"/>
                </a:lnTo>
                <a:lnTo>
                  <a:pt x="39002" y="4709"/>
                </a:lnTo>
                <a:lnTo>
                  <a:pt x="40527" y="4563"/>
                </a:lnTo>
                <a:lnTo>
                  <a:pt x="42079" y="4431"/>
                </a:lnTo>
                <a:lnTo>
                  <a:pt x="43684" y="4308"/>
                </a:lnTo>
                <a:lnTo>
                  <a:pt x="45289" y="4208"/>
                </a:lnTo>
                <a:lnTo>
                  <a:pt x="46894" y="4107"/>
                </a:lnTo>
                <a:lnTo>
                  <a:pt x="48552" y="4030"/>
                </a:lnTo>
                <a:lnTo>
                  <a:pt x="50211" y="3953"/>
                </a:lnTo>
                <a:lnTo>
                  <a:pt x="51896" y="3899"/>
                </a:lnTo>
                <a:lnTo>
                  <a:pt x="53582" y="3845"/>
                </a:lnTo>
                <a:lnTo>
                  <a:pt x="55294" y="3814"/>
                </a:lnTo>
                <a:lnTo>
                  <a:pt x="57032" y="3783"/>
                </a:lnTo>
                <a:lnTo>
                  <a:pt x="58771" y="3768"/>
                </a:lnTo>
                <a:lnTo>
                  <a:pt x="60510" y="3760"/>
                </a:lnTo>
                <a:lnTo>
                  <a:pt x="62249" y="3768"/>
                </a:lnTo>
                <a:lnTo>
                  <a:pt x="64014" y="3783"/>
                </a:lnTo>
                <a:lnTo>
                  <a:pt x="65780" y="3798"/>
                </a:lnTo>
                <a:lnTo>
                  <a:pt x="67545" y="3837"/>
                </a:lnTo>
                <a:lnTo>
                  <a:pt x="69338" y="3876"/>
                </a:lnTo>
                <a:lnTo>
                  <a:pt x="71103" y="3922"/>
                </a:lnTo>
                <a:lnTo>
                  <a:pt x="72869" y="3976"/>
                </a:lnTo>
                <a:lnTo>
                  <a:pt x="74661" y="4038"/>
                </a:lnTo>
                <a:lnTo>
                  <a:pt x="76427" y="4115"/>
                </a:lnTo>
                <a:lnTo>
                  <a:pt x="78192" y="4192"/>
                </a:lnTo>
                <a:lnTo>
                  <a:pt x="79958" y="4277"/>
                </a:lnTo>
                <a:lnTo>
                  <a:pt x="81696" y="4370"/>
                </a:lnTo>
                <a:lnTo>
                  <a:pt x="83435" y="4470"/>
                </a:lnTo>
                <a:lnTo>
                  <a:pt x="85174" y="4570"/>
                </a:lnTo>
                <a:lnTo>
                  <a:pt x="86886" y="4679"/>
                </a:lnTo>
                <a:lnTo>
                  <a:pt x="88598" y="4794"/>
                </a:lnTo>
                <a:lnTo>
                  <a:pt x="90310" y="4918"/>
                </a:lnTo>
                <a:lnTo>
                  <a:pt x="91995" y="5041"/>
                </a:lnTo>
                <a:lnTo>
                  <a:pt x="93654" y="5173"/>
                </a:lnTo>
                <a:lnTo>
                  <a:pt x="95286" y="5304"/>
                </a:lnTo>
                <a:lnTo>
                  <a:pt x="96918" y="5443"/>
                </a:lnTo>
                <a:lnTo>
                  <a:pt x="98523" y="5582"/>
                </a:lnTo>
                <a:lnTo>
                  <a:pt x="100101" y="5728"/>
                </a:lnTo>
                <a:lnTo>
                  <a:pt x="101652" y="5875"/>
                </a:lnTo>
                <a:lnTo>
                  <a:pt x="102214" y="5921"/>
                </a:lnTo>
                <a:lnTo>
                  <a:pt x="102749" y="5945"/>
                </a:lnTo>
                <a:lnTo>
                  <a:pt x="103257" y="5952"/>
                </a:lnTo>
                <a:lnTo>
                  <a:pt x="103766" y="5945"/>
                </a:lnTo>
                <a:lnTo>
                  <a:pt x="104247" y="5929"/>
                </a:lnTo>
                <a:lnTo>
                  <a:pt x="104729" y="5891"/>
                </a:lnTo>
                <a:lnTo>
                  <a:pt x="105183" y="5844"/>
                </a:lnTo>
                <a:lnTo>
                  <a:pt x="105611" y="5775"/>
                </a:lnTo>
                <a:lnTo>
                  <a:pt x="106013" y="5705"/>
                </a:lnTo>
                <a:lnTo>
                  <a:pt x="106387" y="5620"/>
                </a:lnTo>
                <a:lnTo>
                  <a:pt x="106735" y="5528"/>
                </a:lnTo>
                <a:lnTo>
                  <a:pt x="107083" y="5427"/>
                </a:lnTo>
                <a:lnTo>
                  <a:pt x="107377" y="5312"/>
                </a:lnTo>
                <a:lnTo>
                  <a:pt x="107645" y="5196"/>
                </a:lnTo>
                <a:lnTo>
                  <a:pt x="107885" y="5072"/>
                </a:lnTo>
                <a:lnTo>
                  <a:pt x="108099" y="4949"/>
                </a:lnTo>
                <a:lnTo>
                  <a:pt x="108260" y="4817"/>
                </a:lnTo>
                <a:lnTo>
                  <a:pt x="108394" y="4679"/>
                </a:lnTo>
                <a:lnTo>
                  <a:pt x="108501" y="4540"/>
                </a:lnTo>
                <a:lnTo>
                  <a:pt x="108554" y="4401"/>
                </a:lnTo>
                <a:lnTo>
                  <a:pt x="108581" y="4262"/>
                </a:lnTo>
                <a:lnTo>
                  <a:pt x="108581" y="4123"/>
                </a:lnTo>
                <a:lnTo>
                  <a:pt x="108527" y="3984"/>
                </a:lnTo>
                <a:lnTo>
                  <a:pt x="108420" y="3845"/>
                </a:lnTo>
                <a:lnTo>
                  <a:pt x="108287" y="3714"/>
                </a:lnTo>
                <a:lnTo>
                  <a:pt x="108099" y="3590"/>
                </a:lnTo>
                <a:lnTo>
                  <a:pt x="107859" y="3466"/>
                </a:lnTo>
                <a:lnTo>
                  <a:pt x="107564" y="3343"/>
                </a:lnTo>
                <a:lnTo>
                  <a:pt x="107243" y="3235"/>
                </a:lnTo>
                <a:lnTo>
                  <a:pt x="106842" y="3135"/>
                </a:lnTo>
                <a:lnTo>
                  <a:pt x="106414" y="3034"/>
                </a:lnTo>
                <a:lnTo>
                  <a:pt x="105933" y="2949"/>
                </a:lnTo>
                <a:lnTo>
                  <a:pt x="104033" y="2671"/>
                </a:lnTo>
                <a:lnTo>
                  <a:pt x="102134" y="2409"/>
                </a:lnTo>
                <a:lnTo>
                  <a:pt x="100181" y="2154"/>
                </a:lnTo>
                <a:lnTo>
                  <a:pt x="98228" y="1915"/>
                </a:lnTo>
                <a:lnTo>
                  <a:pt x="96222" y="1691"/>
                </a:lnTo>
                <a:lnTo>
                  <a:pt x="94189" y="1482"/>
                </a:lnTo>
                <a:lnTo>
                  <a:pt x="92156" y="1282"/>
                </a:lnTo>
                <a:lnTo>
                  <a:pt x="90096" y="1096"/>
                </a:lnTo>
                <a:lnTo>
                  <a:pt x="88010" y="927"/>
                </a:lnTo>
                <a:lnTo>
                  <a:pt x="85923" y="772"/>
                </a:lnTo>
                <a:lnTo>
                  <a:pt x="83810" y="633"/>
                </a:lnTo>
                <a:lnTo>
                  <a:pt x="81670" y="502"/>
                </a:lnTo>
                <a:lnTo>
                  <a:pt x="79530" y="386"/>
                </a:lnTo>
                <a:lnTo>
                  <a:pt x="77390" y="294"/>
                </a:lnTo>
                <a:lnTo>
                  <a:pt x="75250" y="209"/>
                </a:lnTo>
                <a:lnTo>
                  <a:pt x="73083" y="139"/>
                </a:lnTo>
                <a:lnTo>
                  <a:pt x="70916" y="77"/>
                </a:lnTo>
                <a:lnTo>
                  <a:pt x="68749" y="39"/>
                </a:lnTo>
                <a:lnTo>
                  <a:pt x="66609" y="16"/>
                </a:lnTo>
                <a:lnTo>
                  <a:pt x="6444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1"/>
          <p:cNvSpPr/>
          <p:nvPr/>
        </p:nvSpPr>
        <p:spPr>
          <a:xfrm rot="10800000">
            <a:off x="1623476" y="355861"/>
            <a:ext cx="229373" cy="188565"/>
          </a:xfrm>
          <a:custGeom>
            <a:rect b="b" l="l" r="r" t="t"/>
            <a:pathLst>
              <a:path extrusionOk="0" h="15997" w="59655">
                <a:moveTo>
                  <a:pt x="36863" y="1"/>
                </a:moveTo>
                <a:lnTo>
                  <a:pt x="36354" y="9"/>
                </a:lnTo>
                <a:lnTo>
                  <a:pt x="35873" y="24"/>
                </a:lnTo>
                <a:lnTo>
                  <a:pt x="35391" y="55"/>
                </a:lnTo>
                <a:lnTo>
                  <a:pt x="34937" y="94"/>
                </a:lnTo>
                <a:lnTo>
                  <a:pt x="34482" y="140"/>
                </a:lnTo>
                <a:lnTo>
                  <a:pt x="34054" y="209"/>
                </a:lnTo>
                <a:lnTo>
                  <a:pt x="33653" y="279"/>
                </a:lnTo>
                <a:lnTo>
                  <a:pt x="33278" y="364"/>
                </a:lnTo>
                <a:lnTo>
                  <a:pt x="32930" y="464"/>
                </a:lnTo>
                <a:lnTo>
                  <a:pt x="32609" y="580"/>
                </a:lnTo>
                <a:lnTo>
                  <a:pt x="32342" y="696"/>
                </a:lnTo>
                <a:lnTo>
                  <a:pt x="32101" y="835"/>
                </a:lnTo>
                <a:lnTo>
                  <a:pt x="31940" y="981"/>
                </a:lnTo>
                <a:lnTo>
                  <a:pt x="31807" y="1143"/>
                </a:lnTo>
                <a:lnTo>
                  <a:pt x="31379" y="1846"/>
                </a:lnTo>
                <a:lnTo>
                  <a:pt x="30977" y="2556"/>
                </a:lnTo>
                <a:lnTo>
                  <a:pt x="30656" y="3266"/>
                </a:lnTo>
                <a:lnTo>
                  <a:pt x="30362" y="3977"/>
                </a:lnTo>
                <a:lnTo>
                  <a:pt x="30095" y="4695"/>
                </a:lnTo>
                <a:lnTo>
                  <a:pt x="29854" y="5405"/>
                </a:lnTo>
                <a:lnTo>
                  <a:pt x="29426" y="6833"/>
                </a:lnTo>
                <a:lnTo>
                  <a:pt x="26457" y="6794"/>
                </a:lnTo>
                <a:lnTo>
                  <a:pt x="23487" y="6756"/>
                </a:lnTo>
                <a:lnTo>
                  <a:pt x="20518" y="6702"/>
                </a:lnTo>
                <a:lnTo>
                  <a:pt x="17549" y="6648"/>
                </a:lnTo>
                <a:lnTo>
                  <a:pt x="14579" y="6586"/>
                </a:lnTo>
                <a:lnTo>
                  <a:pt x="11610" y="6516"/>
                </a:lnTo>
                <a:lnTo>
                  <a:pt x="8641" y="6432"/>
                </a:lnTo>
                <a:lnTo>
                  <a:pt x="5671" y="6347"/>
                </a:lnTo>
                <a:lnTo>
                  <a:pt x="5324" y="6339"/>
                </a:lnTo>
                <a:lnTo>
                  <a:pt x="4655" y="6339"/>
                </a:lnTo>
                <a:lnTo>
                  <a:pt x="4361" y="6347"/>
                </a:lnTo>
                <a:lnTo>
                  <a:pt x="4040" y="6362"/>
                </a:lnTo>
                <a:lnTo>
                  <a:pt x="3745" y="6378"/>
                </a:lnTo>
                <a:lnTo>
                  <a:pt x="3478" y="6401"/>
                </a:lnTo>
                <a:lnTo>
                  <a:pt x="3210" y="6424"/>
                </a:lnTo>
                <a:lnTo>
                  <a:pt x="2943" y="6455"/>
                </a:lnTo>
                <a:lnTo>
                  <a:pt x="2702" y="6486"/>
                </a:lnTo>
                <a:lnTo>
                  <a:pt x="2461" y="6524"/>
                </a:lnTo>
                <a:lnTo>
                  <a:pt x="2221" y="6571"/>
                </a:lnTo>
                <a:lnTo>
                  <a:pt x="1819" y="6663"/>
                </a:lnTo>
                <a:lnTo>
                  <a:pt x="1445" y="6764"/>
                </a:lnTo>
                <a:lnTo>
                  <a:pt x="1097" y="6887"/>
                </a:lnTo>
                <a:lnTo>
                  <a:pt x="803" y="7011"/>
                </a:lnTo>
                <a:lnTo>
                  <a:pt x="562" y="7150"/>
                </a:lnTo>
                <a:lnTo>
                  <a:pt x="348" y="7288"/>
                </a:lnTo>
                <a:lnTo>
                  <a:pt x="214" y="7443"/>
                </a:lnTo>
                <a:lnTo>
                  <a:pt x="81" y="7597"/>
                </a:lnTo>
                <a:lnTo>
                  <a:pt x="27" y="7759"/>
                </a:lnTo>
                <a:lnTo>
                  <a:pt x="0" y="7914"/>
                </a:lnTo>
                <a:lnTo>
                  <a:pt x="0" y="8076"/>
                </a:lnTo>
                <a:lnTo>
                  <a:pt x="81" y="8238"/>
                </a:lnTo>
                <a:lnTo>
                  <a:pt x="188" y="8400"/>
                </a:lnTo>
                <a:lnTo>
                  <a:pt x="321" y="8562"/>
                </a:lnTo>
                <a:lnTo>
                  <a:pt x="535" y="8717"/>
                </a:lnTo>
                <a:lnTo>
                  <a:pt x="776" y="8863"/>
                </a:lnTo>
                <a:lnTo>
                  <a:pt x="1044" y="9002"/>
                </a:lnTo>
                <a:lnTo>
                  <a:pt x="1391" y="9141"/>
                </a:lnTo>
                <a:lnTo>
                  <a:pt x="1766" y="9265"/>
                </a:lnTo>
                <a:lnTo>
                  <a:pt x="2194" y="9373"/>
                </a:lnTo>
                <a:lnTo>
                  <a:pt x="2649" y="9481"/>
                </a:lnTo>
                <a:lnTo>
                  <a:pt x="2916" y="9527"/>
                </a:lnTo>
                <a:lnTo>
                  <a:pt x="3157" y="9566"/>
                </a:lnTo>
                <a:lnTo>
                  <a:pt x="3451" y="9604"/>
                </a:lnTo>
                <a:lnTo>
                  <a:pt x="3719" y="9643"/>
                </a:lnTo>
                <a:lnTo>
                  <a:pt x="4013" y="9674"/>
                </a:lnTo>
                <a:lnTo>
                  <a:pt x="4334" y="9697"/>
                </a:lnTo>
                <a:lnTo>
                  <a:pt x="4655" y="9720"/>
                </a:lnTo>
                <a:lnTo>
                  <a:pt x="4976" y="9743"/>
                </a:lnTo>
                <a:lnTo>
                  <a:pt x="5324" y="9759"/>
                </a:lnTo>
                <a:lnTo>
                  <a:pt x="5671" y="9767"/>
                </a:lnTo>
                <a:lnTo>
                  <a:pt x="8480" y="9813"/>
                </a:lnTo>
                <a:lnTo>
                  <a:pt x="11316" y="9859"/>
                </a:lnTo>
                <a:lnTo>
                  <a:pt x="14151" y="9898"/>
                </a:lnTo>
                <a:lnTo>
                  <a:pt x="16987" y="9929"/>
                </a:lnTo>
                <a:lnTo>
                  <a:pt x="19822" y="9952"/>
                </a:lnTo>
                <a:lnTo>
                  <a:pt x="22658" y="9967"/>
                </a:lnTo>
                <a:lnTo>
                  <a:pt x="25494" y="9975"/>
                </a:lnTo>
                <a:lnTo>
                  <a:pt x="28356" y="9983"/>
                </a:lnTo>
                <a:lnTo>
                  <a:pt x="28088" y="10654"/>
                </a:lnTo>
                <a:lnTo>
                  <a:pt x="27874" y="11326"/>
                </a:lnTo>
                <a:lnTo>
                  <a:pt x="27687" y="11998"/>
                </a:lnTo>
                <a:lnTo>
                  <a:pt x="27634" y="12337"/>
                </a:lnTo>
                <a:lnTo>
                  <a:pt x="27580" y="12669"/>
                </a:lnTo>
                <a:lnTo>
                  <a:pt x="27553" y="13009"/>
                </a:lnTo>
                <a:lnTo>
                  <a:pt x="27553" y="13341"/>
                </a:lnTo>
                <a:lnTo>
                  <a:pt x="27580" y="13681"/>
                </a:lnTo>
                <a:lnTo>
                  <a:pt x="27634" y="14013"/>
                </a:lnTo>
                <a:lnTo>
                  <a:pt x="27687" y="14344"/>
                </a:lnTo>
                <a:lnTo>
                  <a:pt x="27821" y="14684"/>
                </a:lnTo>
                <a:lnTo>
                  <a:pt x="27955" y="15016"/>
                </a:lnTo>
                <a:lnTo>
                  <a:pt x="28142" y="15348"/>
                </a:lnTo>
                <a:lnTo>
                  <a:pt x="28195" y="15410"/>
                </a:lnTo>
                <a:lnTo>
                  <a:pt x="28249" y="15479"/>
                </a:lnTo>
                <a:lnTo>
                  <a:pt x="28356" y="15533"/>
                </a:lnTo>
                <a:lnTo>
                  <a:pt x="28463" y="15595"/>
                </a:lnTo>
                <a:lnTo>
                  <a:pt x="28597" y="15649"/>
                </a:lnTo>
                <a:lnTo>
                  <a:pt x="28730" y="15695"/>
                </a:lnTo>
                <a:lnTo>
                  <a:pt x="28891" y="15742"/>
                </a:lnTo>
                <a:lnTo>
                  <a:pt x="29051" y="15788"/>
                </a:lnTo>
                <a:lnTo>
                  <a:pt x="29239" y="15827"/>
                </a:lnTo>
                <a:lnTo>
                  <a:pt x="29426" y="15858"/>
                </a:lnTo>
                <a:lnTo>
                  <a:pt x="29854" y="15919"/>
                </a:lnTo>
                <a:lnTo>
                  <a:pt x="30282" y="15958"/>
                </a:lnTo>
                <a:lnTo>
                  <a:pt x="30737" y="15989"/>
                </a:lnTo>
                <a:lnTo>
                  <a:pt x="31218" y="15997"/>
                </a:lnTo>
                <a:lnTo>
                  <a:pt x="31673" y="15989"/>
                </a:lnTo>
                <a:lnTo>
                  <a:pt x="31914" y="15981"/>
                </a:lnTo>
                <a:lnTo>
                  <a:pt x="32128" y="15966"/>
                </a:lnTo>
                <a:lnTo>
                  <a:pt x="32342" y="15942"/>
                </a:lnTo>
                <a:lnTo>
                  <a:pt x="32556" y="15919"/>
                </a:lnTo>
                <a:lnTo>
                  <a:pt x="32770" y="15888"/>
                </a:lnTo>
                <a:lnTo>
                  <a:pt x="32957" y="15858"/>
                </a:lnTo>
                <a:lnTo>
                  <a:pt x="33144" y="15819"/>
                </a:lnTo>
                <a:lnTo>
                  <a:pt x="33305" y="15780"/>
                </a:lnTo>
                <a:lnTo>
                  <a:pt x="33465" y="15734"/>
                </a:lnTo>
                <a:lnTo>
                  <a:pt x="33599" y="15680"/>
                </a:lnTo>
                <a:lnTo>
                  <a:pt x="33733" y="15618"/>
                </a:lnTo>
                <a:lnTo>
                  <a:pt x="33840" y="15557"/>
                </a:lnTo>
                <a:lnTo>
                  <a:pt x="34348" y="15225"/>
                </a:lnTo>
                <a:lnTo>
                  <a:pt x="34803" y="14893"/>
                </a:lnTo>
                <a:lnTo>
                  <a:pt x="35231" y="14545"/>
                </a:lnTo>
                <a:lnTo>
                  <a:pt x="35605" y="14206"/>
                </a:lnTo>
                <a:lnTo>
                  <a:pt x="35980" y="13858"/>
                </a:lnTo>
                <a:lnTo>
                  <a:pt x="36301" y="13503"/>
                </a:lnTo>
                <a:lnTo>
                  <a:pt x="36595" y="13156"/>
                </a:lnTo>
                <a:lnTo>
                  <a:pt x="36863" y="12800"/>
                </a:lnTo>
                <a:lnTo>
                  <a:pt x="37130" y="12438"/>
                </a:lnTo>
                <a:lnTo>
                  <a:pt x="37371" y="12083"/>
                </a:lnTo>
                <a:lnTo>
                  <a:pt x="37799" y="11365"/>
                </a:lnTo>
                <a:lnTo>
                  <a:pt x="38173" y="10639"/>
                </a:lnTo>
                <a:lnTo>
                  <a:pt x="38548" y="9913"/>
                </a:lnTo>
                <a:lnTo>
                  <a:pt x="42774" y="9859"/>
                </a:lnTo>
                <a:lnTo>
                  <a:pt x="44888" y="9828"/>
                </a:lnTo>
                <a:lnTo>
                  <a:pt x="47001" y="9790"/>
                </a:lnTo>
                <a:lnTo>
                  <a:pt x="49114" y="9743"/>
                </a:lnTo>
                <a:lnTo>
                  <a:pt x="51228" y="9689"/>
                </a:lnTo>
                <a:lnTo>
                  <a:pt x="53314" y="9628"/>
                </a:lnTo>
                <a:lnTo>
                  <a:pt x="55401" y="9566"/>
                </a:lnTo>
                <a:lnTo>
                  <a:pt x="55909" y="9543"/>
                </a:lnTo>
                <a:lnTo>
                  <a:pt x="56391" y="9504"/>
                </a:lnTo>
                <a:lnTo>
                  <a:pt x="56819" y="9458"/>
                </a:lnTo>
                <a:lnTo>
                  <a:pt x="57220" y="9404"/>
                </a:lnTo>
                <a:lnTo>
                  <a:pt x="57621" y="9334"/>
                </a:lnTo>
                <a:lnTo>
                  <a:pt x="57969" y="9265"/>
                </a:lnTo>
                <a:lnTo>
                  <a:pt x="58263" y="9180"/>
                </a:lnTo>
                <a:lnTo>
                  <a:pt x="58557" y="9095"/>
                </a:lnTo>
                <a:lnTo>
                  <a:pt x="58798" y="8995"/>
                </a:lnTo>
                <a:lnTo>
                  <a:pt x="59039" y="8894"/>
                </a:lnTo>
                <a:lnTo>
                  <a:pt x="59226" y="8794"/>
                </a:lnTo>
                <a:lnTo>
                  <a:pt x="59360" y="8686"/>
                </a:lnTo>
                <a:lnTo>
                  <a:pt x="59494" y="8570"/>
                </a:lnTo>
                <a:lnTo>
                  <a:pt x="59574" y="8454"/>
                </a:lnTo>
                <a:lnTo>
                  <a:pt x="59627" y="8346"/>
                </a:lnTo>
                <a:lnTo>
                  <a:pt x="59654" y="8230"/>
                </a:lnTo>
                <a:lnTo>
                  <a:pt x="59654" y="8115"/>
                </a:lnTo>
                <a:lnTo>
                  <a:pt x="59601" y="7999"/>
                </a:lnTo>
                <a:lnTo>
                  <a:pt x="59547" y="7891"/>
                </a:lnTo>
                <a:lnTo>
                  <a:pt x="59440" y="7783"/>
                </a:lnTo>
                <a:lnTo>
                  <a:pt x="59280" y="7674"/>
                </a:lnTo>
                <a:lnTo>
                  <a:pt x="59119" y="7582"/>
                </a:lnTo>
                <a:lnTo>
                  <a:pt x="58905" y="7481"/>
                </a:lnTo>
                <a:lnTo>
                  <a:pt x="58638" y="7397"/>
                </a:lnTo>
                <a:lnTo>
                  <a:pt x="58370" y="7319"/>
                </a:lnTo>
                <a:lnTo>
                  <a:pt x="58049" y="7242"/>
                </a:lnTo>
                <a:lnTo>
                  <a:pt x="57701" y="7180"/>
                </a:lnTo>
                <a:lnTo>
                  <a:pt x="57327" y="7126"/>
                </a:lnTo>
                <a:lnTo>
                  <a:pt x="56899" y="7080"/>
                </a:lnTo>
                <a:lnTo>
                  <a:pt x="56444" y="7049"/>
                </a:lnTo>
                <a:lnTo>
                  <a:pt x="55936" y="7026"/>
                </a:lnTo>
                <a:lnTo>
                  <a:pt x="55401" y="7018"/>
                </a:lnTo>
                <a:lnTo>
                  <a:pt x="47804" y="6987"/>
                </a:lnTo>
                <a:lnTo>
                  <a:pt x="40206" y="6933"/>
                </a:lnTo>
                <a:lnTo>
                  <a:pt x="40982" y="5598"/>
                </a:lnTo>
                <a:lnTo>
                  <a:pt x="41357" y="4926"/>
                </a:lnTo>
                <a:lnTo>
                  <a:pt x="41704" y="4262"/>
                </a:lnTo>
                <a:lnTo>
                  <a:pt x="41999" y="3591"/>
                </a:lnTo>
                <a:lnTo>
                  <a:pt x="42293" y="2919"/>
                </a:lnTo>
                <a:lnTo>
                  <a:pt x="42534" y="2240"/>
                </a:lnTo>
                <a:lnTo>
                  <a:pt x="42721" y="1568"/>
                </a:lnTo>
                <a:lnTo>
                  <a:pt x="42721" y="1406"/>
                </a:lnTo>
                <a:lnTo>
                  <a:pt x="42667" y="1252"/>
                </a:lnTo>
                <a:lnTo>
                  <a:pt x="42587" y="1105"/>
                </a:lnTo>
                <a:lnTo>
                  <a:pt x="42427" y="966"/>
                </a:lnTo>
                <a:lnTo>
                  <a:pt x="42213" y="835"/>
                </a:lnTo>
                <a:lnTo>
                  <a:pt x="41972" y="711"/>
                </a:lnTo>
                <a:lnTo>
                  <a:pt x="41678" y="603"/>
                </a:lnTo>
                <a:lnTo>
                  <a:pt x="41357" y="503"/>
                </a:lnTo>
                <a:lnTo>
                  <a:pt x="41009" y="402"/>
                </a:lnTo>
                <a:lnTo>
                  <a:pt x="40608" y="317"/>
                </a:lnTo>
                <a:lnTo>
                  <a:pt x="40206" y="248"/>
                </a:lnTo>
                <a:lnTo>
                  <a:pt x="39752" y="178"/>
                </a:lnTo>
                <a:lnTo>
                  <a:pt x="39297" y="124"/>
                </a:lnTo>
                <a:lnTo>
                  <a:pt x="38842" y="78"/>
                </a:lnTo>
                <a:lnTo>
                  <a:pt x="38334" y="39"/>
                </a:lnTo>
                <a:lnTo>
                  <a:pt x="37852" y="16"/>
                </a:lnTo>
                <a:lnTo>
                  <a:pt x="373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1"/>
          <p:cNvSpPr/>
          <p:nvPr/>
        </p:nvSpPr>
        <p:spPr>
          <a:xfrm rot="10800000">
            <a:off x="568001" y="3831494"/>
            <a:ext cx="303979" cy="242305"/>
          </a:xfrm>
          <a:custGeom>
            <a:rect b="b" l="l" r="r" t="t"/>
            <a:pathLst>
              <a:path extrusionOk="0" h="24164" w="92960">
                <a:moveTo>
                  <a:pt x="50479" y="1"/>
                </a:moveTo>
                <a:lnTo>
                  <a:pt x="50051" y="8"/>
                </a:lnTo>
                <a:lnTo>
                  <a:pt x="49623" y="24"/>
                </a:lnTo>
                <a:lnTo>
                  <a:pt x="49195" y="39"/>
                </a:lnTo>
                <a:lnTo>
                  <a:pt x="48767" y="62"/>
                </a:lnTo>
                <a:lnTo>
                  <a:pt x="48366" y="85"/>
                </a:lnTo>
                <a:lnTo>
                  <a:pt x="47938" y="116"/>
                </a:lnTo>
                <a:lnTo>
                  <a:pt x="47537" y="155"/>
                </a:lnTo>
                <a:lnTo>
                  <a:pt x="47135" y="194"/>
                </a:lnTo>
                <a:lnTo>
                  <a:pt x="46761" y="240"/>
                </a:lnTo>
                <a:lnTo>
                  <a:pt x="46386" y="286"/>
                </a:lnTo>
                <a:lnTo>
                  <a:pt x="46012" y="340"/>
                </a:lnTo>
                <a:lnTo>
                  <a:pt x="45637" y="402"/>
                </a:lnTo>
                <a:lnTo>
                  <a:pt x="45316" y="471"/>
                </a:lnTo>
                <a:lnTo>
                  <a:pt x="44969" y="533"/>
                </a:lnTo>
                <a:lnTo>
                  <a:pt x="44648" y="610"/>
                </a:lnTo>
                <a:lnTo>
                  <a:pt x="44353" y="688"/>
                </a:lnTo>
                <a:lnTo>
                  <a:pt x="44059" y="773"/>
                </a:lnTo>
                <a:lnTo>
                  <a:pt x="43792" y="857"/>
                </a:lnTo>
                <a:lnTo>
                  <a:pt x="43524" y="950"/>
                </a:lnTo>
                <a:lnTo>
                  <a:pt x="43283" y="1050"/>
                </a:lnTo>
                <a:lnTo>
                  <a:pt x="43069" y="1151"/>
                </a:lnTo>
                <a:lnTo>
                  <a:pt x="42882" y="1259"/>
                </a:lnTo>
                <a:lnTo>
                  <a:pt x="42695" y="1375"/>
                </a:lnTo>
                <a:lnTo>
                  <a:pt x="42534" y="1490"/>
                </a:lnTo>
                <a:lnTo>
                  <a:pt x="42400" y="1614"/>
                </a:lnTo>
                <a:lnTo>
                  <a:pt x="42293" y="1738"/>
                </a:lnTo>
                <a:lnTo>
                  <a:pt x="42213" y="1869"/>
                </a:lnTo>
                <a:lnTo>
                  <a:pt x="42160" y="2008"/>
                </a:lnTo>
                <a:lnTo>
                  <a:pt x="42133" y="2147"/>
                </a:lnTo>
                <a:lnTo>
                  <a:pt x="42133" y="2293"/>
                </a:lnTo>
                <a:lnTo>
                  <a:pt x="42160" y="2440"/>
                </a:lnTo>
                <a:lnTo>
                  <a:pt x="42374" y="3359"/>
                </a:lnTo>
                <a:lnTo>
                  <a:pt x="42534" y="4277"/>
                </a:lnTo>
                <a:lnTo>
                  <a:pt x="42668" y="5196"/>
                </a:lnTo>
                <a:lnTo>
                  <a:pt x="42775" y="6115"/>
                </a:lnTo>
                <a:lnTo>
                  <a:pt x="42882" y="7041"/>
                </a:lnTo>
                <a:lnTo>
                  <a:pt x="42935" y="7960"/>
                </a:lnTo>
                <a:lnTo>
                  <a:pt x="43016" y="9813"/>
                </a:lnTo>
                <a:lnTo>
                  <a:pt x="40662" y="9828"/>
                </a:lnTo>
                <a:lnTo>
                  <a:pt x="38334" y="9851"/>
                </a:lnTo>
                <a:lnTo>
                  <a:pt x="35980" y="9882"/>
                </a:lnTo>
                <a:lnTo>
                  <a:pt x="33653" y="9913"/>
                </a:lnTo>
                <a:lnTo>
                  <a:pt x="31299" y="9951"/>
                </a:lnTo>
                <a:lnTo>
                  <a:pt x="28972" y="10006"/>
                </a:lnTo>
                <a:lnTo>
                  <a:pt x="26644" y="10052"/>
                </a:lnTo>
                <a:lnTo>
                  <a:pt x="24317" y="10114"/>
                </a:lnTo>
                <a:lnTo>
                  <a:pt x="22017" y="10183"/>
                </a:lnTo>
                <a:lnTo>
                  <a:pt x="19689" y="10253"/>
                </a:lnTo>
                <a:lnTo>
                  <a:pt x="17389" y="10330"/>
                </a:lnTo>
                <a:lnTo>
                  <a:pt x="15088" y="10415"/>
                </a:lnTo>
                <a:lnTo>
                  <a:pt x="12814" y="10507"/>
                </a:lnTo>
                <a:lnTo>
                  <a:pt x="10514" y="10608"/>
                </a:lnTo>
                <a:lnTo>
                  <a:pt x="8240" y="10716"/>
                </a:lnTo>
                <a:lnTo>
                  <a:pt x="5993" y="10832"/>
                </a:lnTo>
                <a:lnTo>
                  <a:pt x="5565" y="10855"/>
                </a:lnTo>
                <a:lnTo>
                  <a:pt x="5164" y="10886"/>
                </a:lnTo>
                <a:lnTo>
                  <a:pt x="4762" y="10924"/>
                </a:lnTo>
                <a:lnTo>
                  <a:pt x="4388" y="10963"/>
                </a:lnTo>
                <a:lnTo>
                  <a:pt x="4013" y="11009"/>
                </a:lnTo>
                <a:lnTo>
                  <a:pt x="3666" y="11063"/>
                </a:lnTo>
                <a:lnTo>
                  <a:pt x="3345" y="11117"/>
                </a:lnTo>
                <a:lnTo>
                  <a:pt x="3024" y="11179"/>
                </a:lnTo>
                <a:lnTo>
                  <a:pt x="2729" y="11248"/>
                </a:lnTo>
                <a:lnTo>
                  <a:pt x="2462" y="11318"/>
                </a:lnTo>
                <a:lnTo>
                  <a:pt x="2194" y="11387"/>
                </a:lnTo>
                <a:lnTo>
                  <a:pt x="1927" y="11465"/>
                </a:lnTo>
                <a:lnTo>
                  <a:pt x="1713" y="11542"/>
                </a:lnTo>
                <a:lnTo>
                  <a:pt x="1472" y="11627"/>
                </a:lnTo>
                <a:lnTo>
                  <a:pt x="1285" y="11712"/>
                </a:lnTo>
                <a:lnTo>
                  <a:pt x="1098" y="11804"/>
                </a:lnTo>
                <a:lnTo>
                  <a:pt x="910" y="11897"/>
                </a:lnTo>
                <a:lnTo>
                  <a:pt x="750" y="11990"/>
                </a:lnTo>
                <a:lnTo>
                  <a:pt x="616" y="12082"/>
                </a:lnTo>
                <a:lnTo>
                  <a:pt x="482" y="12183"/>
                </a:lnTo>
                <a:lnTo>
                  <a:pt x="268" y="12383"/>
                </a:lnTo>
                <a:lnTo>
                  <a:pt x="135" y="12592"/>
                </a:lnTo>
                <a:lnTo>
                  <a:pt x="28" y="12808"/>
                </a:lnTo>
                <a:lnTo>
                  <a:pt x="1" y="13024"/>
                </a:lnTo>
                <a:lnTo>
                  <a:pt x="1" y="13240"/>
                </a:lnTo>
                <a:lnTo>
                  <a:pt x="81" y="13456"/>
                </a:lnTo>
                <a:lnTo>
                  <a:pt x="215" y="13672"/>
                </a:lnTo>
                <a:lnTo>
                  <a:pt x="402" y="13881"/>
                </a:lnTo>
                <a:lnTo>
                  <a:pt x="643" y="14089"/>
                </a:lnTo>
                <a:lnTo>
                  <a:pt x="910" y="14290"/>
                </a:lnTo>
                <a:lnTo>
                  <a:pt x="1258" y="14483"/>
                </a:lnTo>
                <a:lnTo>
                  <a:pt x="1659" y="14661"/>
                </a:lnTo>
                <a:lnTo>
                  <a:pt x="1873" y="14746"/>
                </a:lnTo>
                <a:lnTo>
                  <a:pt x="2087" y="14830"/>
                </a:lnTo>
                <a:lnTo>
                  <a:pt x="2328" y="14915"/>
                </a:lnTo>
                <a:lnTo>
                  <a:pt x="2596" y="14993"/>
                </a:lnTo>
                <a:lnTo>
                  <a:pt x="2863" y="15062"/>
                </a:lnTo>
                <a:lnTo>
                  <a:pt x="3131" y="15132"/>
                </a:lnTo>
                <a:lnTo>
                  <a:pt x="3425" y="15201"/>
                </a:lnTo>
                <a:lnTo>
                  <a:pt x="3719" y="15255"/>
                </a:lnTo>
                <a:lnTo>
                  <a:pt x="4040" y="15317"/>
                </a:lnTo>
                <a:lnTo>
                  <a:pt x="4361" y="15371"/>
                </a:lnTo>
                <a:lnTo>
                  <a:pt x="4682" y="15417"/>
                </a:lnTo>
                <a:lnTo>
                  <a:pt x="5030" y="15456"/>
                </a:lnTo>
                <a:lnTo>
                  <a:pt x="5404" y="15494"/>
                </a:lnTo>
                <a:lnTo>
                  <a:pt x="5752" y="15525"/>
                </a:lnTo>
                <a:lnTo>
                  <a:pt x="6153" y="15556"/>
                </a:lnTo>
                <a:lnTo>
                  <a:pt x="6528" y="15572"/>
                </a:lnTo>
                <a:lnTo>
                  <a:pt x="6956" y="15587"/>
                </a:lnTo>
                <a:lnTo>
                  <a:pt x="7357" y="15595"/>
                </a:lnTo>
                <a:lnTo>
                  <a:pt x="7785" y="15602"/>
                </a:lnTo>
                <a:lnTo>
                  <a:pt x="8213" y="15595"/>
                </a:lnTo>
                <a:lnTo>
                  <a:pt x="25842" y="15286"/>
                </a:lnTo>
                <a:lnTo>
                  <a:pt x="34589" y="15139"/>
                </a:lnTo>
                <a:lnTo>
                  <a:pt x="43337" y="15000"/>
                </a:lnTo>
                <a:lnTo>
                  <a:pt x="43444" y="15950"/>
                </a:lnTo>
                <a:lnTo>
                  <a:pt x="43524" y="16892"/>
                </a:lnTo>
                <a:lnTo>
                  <a:pt x="43658" y="17826"/>
                </a:lnTo>
                <a:lnTo>
                  <a:pt x="43845" y="18768"/>
                </a:lnTo>
                <a:lnTo>
                  <a:pt x="44032" y="19709"/>
                </a:lnTo>
                <a:lnTo>
                  <a:pt x="44300" y="20644"/>
                </a:lnTo>
                <a:lnTo>
                  <a:pt x="44594" y="21578"/>
                </a:lnTo>
                <a:lnTo>
                  <a:pt x="44781" y="22049"/>
                </a:lnTo>
                <a:lnTo>
                  <a:pt x="44969" y="22512"/>
                </a:lnTo>
                <a:lnTo>
                  <a:pt x="45102" y="22712"/>
                </a:lnTo>
                <a:lnTo>
                  <a:pt x="45263" y="22898"/>
                </a:lnTo>
                <a:lnTo>
                  <a:pt x="45477" y="23068"/>
                </a:lnTo>
                <a:lnTo>
                  <a:pt x="45718" y="23230"/>
                </a:lnTo>
                <a:lnTo>
                  <a:pt x="46012" y="23384"/>
                </a:lnTo>
                <a:lnTo>
                  <a:pt x="46333" y="23515"/>
                </a:lnTo>
                <a:lnTo>
                  <a:pt x="46707" y="23639"/>
                </a:lnTo>
                <a:lnTo>
                  <a:pt x="47109" y="23747"/>
                </a:lnTo>
                <a:lnTo>
                  <a:pt x="47510" y="23847"/>
                </a:lnTo>
                <a:lnTo>
                  <a:pt x="47965" y="23924"/>
                </a:lnTo>
                <a:lnTo>
                  <a:pt x="48419" y="24002"/>
                </a:lnTo>
                <a:lnTo>
                  <a:pt x="48901" y="24056"/>
                </a:lnTo>
                <a:lnTo>
                  <a:pt x="49382" y="24102"/>
                </a:lnTo>
                <a:lnTo>
                  <a:pt x="49891" y="24133"/>
                </a:lnTo>
                <a:lnTo>
                  <a:pt x="50399" y="24156"/>
                </a:lnTo>
                <a:lnTo>
                  <a:pt x="50907" y="24164"/>
                </a:lnTo>
                <a:lnTo>
                  <a:pt x="51415" y="24156"/>
                </a:lnTo>
                <a:lnTo>
                  <a:pt x="51924" y="24133"/>
                </a:lnTo>
                <a:lnTo>
                  <a:pt x="52432" y="24102"/>
                </a:lnTo>
                <a:lnTo>
                  <a:pt x="52913" y="24056"/>
                </a:lnTo>
                <a:lnTo>
                  <a:pt x="53395" y="24002"/>
                </a:lnTo>
                <a:lnTo>
                  <a:pt x="53850" y="23932"/>
                </a:lnTo>
                <a:lnTo>
                  <a:pt x="54304" y="23847"/>
                </a:lnTo>
                <a:lnTo>
                  <a:pt x="54706" y="23747"/>
                </a:lnTo>
                <a:lnTo>
                  <a:pt x="55107" y="23639"/>
                </a:lnTo>
                <a:lnTo>
                  <a:pt x="55482" y="23515"/>
                </a:lnTo>
                <a:lnTo>
                  <a:pt x="55803" y="23384"/>
                </a:lnTo>
                <a:lnTo>
                  <a:pt x="56097" y="23237"/>
                </a:lnTo>
                <a:lnTo>
                  <a:pt x="56338" y="23075"/>
                </a:lnTo>
                <a:lnTo>
                  <a:pt x="56552" y="22898"/>
                </a:lnTo>
                <a:lnTo>
                  <a:pt x="56739" y="22712"/>
                </a:lnTo>
                <a:lnTo>
                  <a:pt x="56846" y="22512"/>
                </a:lnTo>
                <a:lnTo>
                  <a:pt x="57033" y="22033"/>
                </a:lnTo>
                <a:lnTo>
                  <a:pt x="57220" y="21562"/>
                </a:lnTo>
                <a:lnTo>
                  <a:pt x="57541" y="20605"/>
                </a:lnTo>
                <a:lnTo>
                  <a:pt x="57782" y="19648"/>
                </a:lnTo>
                <a:lnTo>
                  <a:pt x="57996" y="18690"/>
                </a:lnTo>
                <a:lnTo>
                  <a:pt x="58183" y="17725"/>
                </a:lnTo>
                <a:lnTo>
                  <a:pt x="58290" y="16768"/>
                </a:lnTo>
                <a:lnTo>
                  <a:pt x="58397" y="15803"/>
                </a:lnTo>
                <a:lnTo>
                  <a:pt x="58478" y="14838"/>
                </a:lnTo>
                <a:lnTo>
                  <a:pt x="65245" y="14784"/>
                </a:lnTo>
                <a:lnTo>
                  <a:pt x="68643" y="14769"/>
                </a:lnTo>
                <a:lnTo>
                  <a:pt x="72013" y="14753"/>
                </a:lnTo>
                <a:lnTo>
                  <a:pt x="75411" y="14746"/>
                </a:lnTo>
                <a:lnTo>
                  <a:pt x="78808" y="14746"/>
                </a:lnTo>
                <a:lnTo>
                  <a:pt x="82232" y="14753"/>
                </a:lnTo>
                <a:lnTo>
                  <a:pt x="85656" y="14776"/>
                </a:lnTo>
                <a:lnTo>
                  <a:pt x="86111" y="14776"/>
                </a:lnTo>
                <a:lnTo>
                  <a:pt x="86566" y="14769"/>
                </a:lnTo>
                <a:lnTo>
                  <a:pt x="86994" y="14753"/>
                </a:lnTo>
                <a:lnTo>
                  <a:pt x="87395" y="14738"/>
                </a:lnTo>
                <a:lnTo>
                  <a:pt x="87796" y="14715"/>
                </a:lnTo>
                <a:lnTo>
                  <a:pt x="88198" y="14684"/>
                </a:lnTo>
                <a:lnTo>
                  <a:pt x="88545" y="14653"/>
                </a:lnTo>
                <a:lnTo>
                  <a:pt x="88920" y="14614"/>
                </a:lnTo>
                <a:lnTo>
                  <a:pt x="89241" y="14576"/>
                </a:lnTo>
                <a:lnTo>
                  <a:pt x="89562" y="14529"/>
                </a:lnTo>
                <a:lnTo>
                  <a:pt x="89883" y="14475"/>
                </a:lnTo>
                <a:lnTo>
                  <a:pt x="90177" y="14421"/>
                </a:lnTo>
                <a:lnTo>
                  <a:pt x="90445" y="14360"/>
                </a:lnTo>
                <a:lnTo>
                  <a:pt x="90712" y="14298"/>
                </a:lnTo>
                <a:lnTo>
                  <a:pt x="90953" y="14228"/>
                </a:lnTo>
                <a:lnTo>
                  <a:pt x="91194" y="14159"/>
                </a:lnTo>
                <a:lnTo>
                  <a:pt x="91408" y="14089"/>
                </a:lnTo>
                <a:lnTo>
                  <a:pt x="91622" y="14012"/>
                </a:lnTo>
                <a:lnTo>
                  <a:pt x="91809" y="13927"/>
                </a:lnTo>
                <a:lnTo>
                  <a:pt x="91996" y="13850"/>
                </a:lnTo>
                <a:lnTo>
                  <a:pt x="92157" y="13765"/>
                </a:lnTo>
                <a:lnTo>
                  <a:pt x="92290" y="13680"/>
                </a:lnTo>
                <a:lnTo>
                  <a:pt x="92424" y="13588"/>
                </a:lnTo>
                <a:lnTo>
                  <a:pt x="92531" y="13495"/>
                </a:lnTo>
                <a:lnTo>
                  <a:pt x="92718" y="13310"/>
                </a:lnTo>
                <a:lnTo>
                  <a:pt x="92852" y="13117"/>
                </a:lnTo>
                <a:lnTo>
                  <a:pt x="92932" y="12924"/>
                </a:lnTo>
                <a:lnTo>
                  <a:pt x="92959" y="12723"/>
                </a:lnTo>
                <a:lnTo>
                  <a:pt x="92906" y="12522"/>
                </a:lnTo>
                <a:lnTo>
                  <a:pt x="92825" y="12321"/>
                </a:lnTo>
                <a:lnTo>
                  <a:pt x="92665" y="12128"/>
                </a:lnTo>
                <a:lnTo>
                  <a:pt x="92451" y="11928"/>
                </a:lnTo>
                <a:lnTo>
                  <a:pt x="92183" y="11742"/>
                </a:lnTo>
                <a:lnTo>
                  <a:pt x="91862" y="11557"/>
                </a:lnTo>
                <a:lnTo>
                  <a:pt x="91488" y="11380"/>
                </a:lnTo>
                <a:lnTo>
                  <a:pt x="91274" y="11295"/>
                </a:lnTo>
                <a:lnTo>
                  <a:pt x="91060" y="11218"/>
                </a:lnTo>
                <a:lnTo>
                  <a:pt x="90819" y="11133"/>
                </a:lnTo>
                <a:lnTo>
                  <a:pt x="90578" y="11063"/>
                </a:lnTo>
                <a:lnTo>
                  <a:pt x="90311" y="10986"/>
                </a:lnTo>
                <a:lnTo>
                  <a:pt x="90017" y="10916"/>
                </a:lnTo>
                <a:lnTo>
                  <a:pt x="89722" y="10847"/>
                </a:lnTo>
                <a:lnTo>
                  <a:pt x="89428" y="10785"/>
                </a:lnTo>
                <a:lnTo>
                  <a:pt x="89107" y="10723"/>
                </a:lnTo>
                <a:lnTo>
                  <a:pt x="88786" y="10669"/>
                </a:lnTo>
                <a:lnTo>
                  <a:pt x="88438" y="10623"/>
                </a:lnTo>
                <a:lnTo>
                  <a:pt x="88091" y="10569"/>
                </a:lnTo>
                <a:lnTo>
                  <a:pt x="87716" y="10530"/>
                </a:lnTo>
                <a:lnTo>
                  <a:pt x="87315" y="10492"/>
                </a:lnTo>
                <a:lnTo>
                  <a:pt x="86913" y="10461"/>
                </a:lnTo>
                <a:lnTo>
                  <a:pt x="86512" y="10430"/>
                </a:lnTo>
                <a:lnTo>
                  <a:pt x="86084" y="10407"/>
                </a:lnTo>
                <a:lnTo>
                  <a:pt x="85656" y="10392"/>
                </a:lnTo>
                <a:lnTo>
                  <a:pt x="82339" y="10291"/>
                </a:lnTo>
                <a:lnTo>
                  <a:pt x="79022" y="10191"/>
                </a:lnTo>
                <a:lnTo>
                  <a:pt x="75678" y="10114"/>
                </a:lnTo>
                <a:lnTo>
                  <a:pt x="72334" y="10036"/>
                </a:lnTo>
                <a:lnTo>
                  <a:pt x="68964" y="9967"/>
                </a:lnTo>
                <a:lnTo>
                  <a:pt x="65566" y="9913"/>
                </a:lnTo>
                <a:lnTo>
                  <a:pt x="62196" y="9867"/>
                </a:lnTo>
                <a:lnTo>
                  <a:pt x="58799" y="9836"/>
                </a:lnTo>
                <a:lnTo>
                  <a:pt x="58879" y="7983"/>
                </a:lnTo>
                <a:lnTo>
                  <a:pt x="58959" y="7057"/>
                </a:lnTo>
                <a:lnTo>
                  <a:pt x="59039" y="6130"/>
                </a:lnTo>
                <a:lnTo>
                  <a:pt x="59146" y="5204"/>
                </a:lnTo>
                <a:lnTo>
                  <a:pt x="59280" y="4285"/>
                </a:lnTo>
                <a:lnTo>
                  <a:pt x="59441" y="3359"/>
                </a:lnTo>
                <a:lnTo>
                  <a:pt x="59655" y="2440"/>
                </a:lnTo>
                <a:lnTo>
                  <a:pt x="59681" y="2293"/>
                </a:lnTo>
                <a:lnTo>
                  <a:pt x="59681" y="2147"/>
                </a:lnTo>
                <a:lnTo>
                  <a:pt x="59655" y="2008"/>
                </a:lnTo>
                <a:lnTo>
                  <a:pt x="59601" y="1869"/>
                </a:lnTo>
                <a:lnTo>
                  <a:pt x="59521" y="1738"/>
                </a:lnTo>
                <a:lnTo>
                  <a:pt x="59414" y="1614"/>
                </a:lnTo>
                <a:lnTo>
                  <a:pt x="59280" y="1490"/>
                </a:lnTo>
                <a:lnTo>
                  <a:pt x="59120" y="1375"/>
                </a:lnTo>
                <a:lnTo>
                  <a:pt x="58932" y="1267"/>
                </a:lnTo>
                <a:lnTo>
                  <a:pt x="58745" y="1159"/>
                </a:lnTo>
                <a:lnTo>
                  <a:pt x="58531" y="1050"/>
                </a:lnTo>
                <a:lnTo>
                  <a:pt x="58290" y="958"/>
                </a:lnTo>
                <a:lnTo>
                  <a:pt x="58023" y="865"/>
                </a:lnTo>
                <a:lnTo>
                  <a:pt x="57755" y="773"/>
                </a:lnTo>
                <a:lnTo>
                  <a:pt x="57461" y="688"/>
                </a:lnTo>
                <a:lnTo>
                  <a:pt x="57167" y="610"/>
                </a:lnTo>
                <a:lnTo>
                  <a:pt x="56846" y="541"/>
                </a:lnTo>
                <a:lnTo>
                  <a:pt x="56525" y="471"/>
                </a:lnTo>
                <a:lnTo>
                  <a:pt x="56177" y="402"/>
                </a:lnTo>
                <a:lnTo>
                  <a:pt x="55803" y="348"/>
                </a:lnTo>
                <a:lnTo>
                  <a:pt x="55428" y="294"/>
                </a:lnTo>
                <a:lnTo>
                  <a:pt x="55054" y="240"/>
                </a:lnTo>
                <a:lnTo>
                  <a:pt x="54679" y="194"/>
                </a:lnTo>
                <a:lnTo>
                  <a:pt x="54278" y="155"/>
                </a:lnTo>
                <a:lnTo>
                  <a:pt x="53876" y="116"/>
                </a:lnTo>
                <a:lnTo>
                  <a:pt x="53448" y="85"/>
                </a:lnTo>
                <a:lnTo>
                  <a:pt x="53047" y="62"/>
                </a:lnTo>
                <a:lnTo>
                  <a:pt x="52619" y="39"/>
                </a:lnTo>
                <a:lnTo>
                  <a:pt x="52191" y="24"/>
                </a:lnTo>
                <a:lnTo>
                  <a:pt x="51763" y="8"/>
                </a:lnTo>
                <a:lnTo>
                  <a:pt x="5133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1"/>
          <p:cNvSpPr/>
          <p:nvPr/>
        </p:nvSpPr>
        <p:spPr>
          <a:xfrm rot="10800000">
            <a:off x="551467" y="890597"/>
            <a:ext cx="543762" cy="380280"/>
          </a:xfrm>
          <a:custGeom>
            <a:rect b="b" l="l" r="r" t="t"/>
            <a:pathLst>
              <a:path extrusionOk="0" h="29908" w="131106">
                <a:moveTo>
                  <a:pt x="4067" y="1"/>
                </a:moveTo>
                <a:lnTo>
                  <a:pt x="3719" y="8"/>
                </a:lnTo>
                <a:lnTo>
                  <a:pt x="3372" y="31"/>
                </a:lnTo>
                <a:lnTo>
                  <a:pt x="3024" y="62"/>
                </a:lnTo>
                <a:lnTo>
                  <a:pt x="2676" y="101"/>
                </a:lnTo>
                <a:lnTo>
                  <a:pt x="2355" y="155"/>
                </a:lnTo>
                <a:lnTo>
                  <a:pt x="2061" y="209"/>
                </a:lnTo>
                <a:lnTo>
                  <a:pt x="1767" y="278"/>
                </a:lnTo>
                <a:lnTo>
                  <a:pt x="1499" y="348"/>
                </a:lnTo>
                <a:lnTo>
                  <a:pt x="1232" y="425"/>
                </a:lnTo>
                <a:lnTo>
                  <a:pt x="991" y="510"/>
                </a:lnTo>
                <a:lnTo>
                  <a:pt x="777" y="595"/>
                </a:lnTo>
                <a:lnTo>
                  <a:pt x="563" y="688"/>
                </a:lnTo>
                <a:lnTo>
                  <a:pt x="402" y="780"/>
                </a:lnTo>
                <a:lnTo>
                  <a:pt x="268" y="881"/>
                </a:lnTo>
                <a:lnTo>
                  <a:pt x="135" y="981"/>
                </a:lnTo>
                <a:lnTo>
                  <a:pt x="54" y="1081"/>
                </a:lnTo>
                <a:lnTo>
                  <a:pt x="1" y="1189"/>
                </a:lnTo>
                <a:lnTo>
                  <a:pt x="1" y="1290"/>
                </a:lnTo>
                <a:lnTo>
                  <a:pt x="1" y="1398"/>
                </a:lnTo>
                <a:lnTo>
                  <a:pt x="54" y="1498"/>
                </a:lnTo>
                <a:lnTo>
                  <a:pt x="161" y="1599"/>
                </a:lnTo>
                <a:lnTo>
                  <a:pt x="268" y="1699"/>
                </a:lnTo>
                <a:lnTo>
                  <a:pt x="456" y="1792"/>
                </a:lnTo>
                <a:lnTo>
                  <a:pt x="670" y="1884"/>
                </a:lnTo>
                <a:lnTo>
                  <a:pt x="937" y="1977"/>
                </a:lnTo>
                <a:lnTo>
                  <a:pt x="1258" y="2062"/>
                </a:lnTo>
                <a:lnTo>
                  <a:pt x="5003" y="2973"/>
                </a:lnTo>
                <a:lnTo>
                  <a:pt x="8748" y="3884"/>
                </a:lnTo>
                <a:lnTo>
                  <a:pt x="12547" y="4787"/>
                </a:lnTo>
                <a:lnTo>
                  <a:pt x="16346" y="5682"/>
                </a:lnTo>
                <a:lnTo>
                  <a:pt x="20144" y="6578"/>
                </a:lnTo>
                <a:lnTo>
                  <a:pt x="23970" y="7473"/>
                </a:lnTo>
                <a:lnTo>
                  <a:pt x="27822" y="8361"/>
                </a:lnTo>
                <a:lnTo>
                  <a:pt x="31674" y="9241"/>
                </a:lnTo>
                <a:lnTo>
                  <a:pt x="35553" y="10121"/>
                </a:lnTo>
                <a:lnTo>
                  <a:pt x="39431" y="11001"/>
                </a:lnTo>
                <a:lnTo>
                  <a:pt x="47216" y="12746"/>
                </a:lnTo>
                <a:lnTo>
                  <a:pt x="55054" y="14483"/>
                </a:lnTo>
                <a:lnTo>
                  <a:pt x="62892" y="16205"/>
                </a:lnTo>
                <a:lnTo>
                  <a:pt x="70783" y="17918"/>
                </a:lnTo>
                <a:lnTo>
                  <a:pt x="78701" y="19625"/>
                </a:lnTo>
                <a:lnTo>
                  <a:pt x="86619" y="21323"/>
                </a:lnTo>
                <a:lnTo>
                  <a:pt x="94538" y="23014"/>
                </a:lnTo>
                <a:lnTo>
                  <a:pt x="110401" y="26387"/>
                </a:lnTo>
                <a:lnTo>
                  <a:pt x="126210" y="29753"/>
                </a:lnTo>
                <a:lnTo>
                  <a:pt x="126478" y="29799"/>
                </a:lnTo>
                <a:lnTo>
                  <a:pt x="126745" y="29846"/>
                </a:lnTo>
                <a:lnTo>
                  <a:pt x="127040" y="29877"/>
                </a:lnTo>
                <a:lnTo>
                  <a:pt x="127334" y="29892"/>
                </a:lnTo>
                <a:lnTo>
                  <a:pt x="127601" y="29900"/>
                </a:lnTo>
                <a:lnTo>
                  <a:pt x="127896" y="29907"/>
                </a:lnTo>
                <a:lnTo>
                  <a:pt x="128163" y="29892"/>
                </a:lnTo>
                <a:lnTo>
                  <a:pt x="128431" y="29877"/>
                </a:lnTo>
                <a:lnTo>
                  <a:pt x="128698" y="29853"/>
                </a:lnTo>
                <a:lnTo>
                  <a:pt x="128966" y="29823"/>
                </a:lnTo>
                <a:lnTo>
                  <a:pt x="129206" y="29784"/>
                </a:lnTo>
                <a:lnTo>
                  <a:pt x="129474" y="29738"/>
                </a:lnTo>
                <a:lnTo>
                  <a:pt x="129688" y="29684"/>
                </a:lnTo>
                <a:lnTo>
                  <a:pt x="129902" y="29630"/>
                </a:lnTo>
                <a:lnTo>
                  <a:pt x="130116" y="29568"/>
                </a:lnTo>
                <a:lnTo>
                  <a:pt x="130303" y="29506"/>
                </a:lnTo>
                <a:lnTo>
                  <a:pt x="130464" y="29437"/>
                </a:lnTo>
                <a:lnTo>
                  <a:pt x="130624" y="29367"/>
                </a:lnTo>
                <a:lnTo>
                  <a:pt x="130758" y="29290"/>
                </a:lnTo>
                <a:lnTo>
                  <a:pt x="130865" y="29213"/>
                </a:lnTo>
                <a:lnTo>
                  <a:pt x="130972" y="29135"/>
                </a:lnTo>
                <a:lnTo>
                  <a:pt x="131025" y="29051"/>
                </a:lnTo>
                <a:lnTo>
                  <a:pt x="131079" y="28973"/>
                </a:lnTo>
                <a:lnTo>
                  <a:pt x="131106" y="28888"/>
                </a:lnTo>
                <a:lnTo>
                  <a:pt x="131079" y="28811"/>
                </a:lnTo>
                <a:lnTo>
                  <a:pt x="131052" y="28726"/>
                </a:lnTo>
                <a:lnTo>
                  <a:pt x="130972" y="28649"/>
                </a:lnTo>
                <a:lnTo>
                  <a:pt x="130865" y="28572"/>
                </a:lnTo>
                <a:lnTo>
                  <a:pt x="130731" y="28495"/>
                </a:lnTo>
                <a:lnTo>
                  <a:pt x="130544" y="28425"/>
                </a:lnTo>
                <a:lnTo>
                  <a:pt x="130357" y="28356"/>
                </a:lnTo>
                <a:lnTo>
                  <a:pt x="130089" y="28294"/>
                </a:lnTo>
                <a:lnTo>
                  <a:pt x="114895" y="24704"/>
                </a:lnTo>
                <a:lnTo>
                  <a:pt x="99674" y="21099"/>
                </a:lnTo>
                <a:lnTo>
                  <a:pt x="92023" y="19300"/>
                </a:lnTo>
                <a:lnTo>
                  <a:pt x="84372" y="17509"/>
                </a:lnTo>
                <a:lnTo>
                  <a:pt x="76695" y="15718"/>
                </a:lnTo>
                <a:lnTo>
                  <a:pt x="68991" y="13935"/>
                </a:lnTo>
                <a:lnTo>
                  <a:pt x="61260" y="12167"/>
                </a:lnTo>
                <a:lnTo>
                  <a:pt x="53502" y="10407"/>
                </a:lnTo>
                <a:lnTo>
                  <a:pt x="45718" y="8655"/>
                </a:lnTo>
                <a:lnTo>
                  <a:pt x="41812" y="7790"/>
                </a:lnTo>
                <a:lnTo>
                  <a:pt x="37880" y="6925"/>
                </a:lnTo>
                <a:lnTo>
                  <a:pt x="33974" y="6068"/>
                </a:lnTo>
                <a:lnTo>
                  <a:pt x="30042" y="5212"/>
                </a:lnTo>
                <a:lnTo>
                  <a:pt x="26083" y="4362"/>
                </a:lnTo>
                <a:lnTo>
                  <a:pt x="22150" y="3513"/>
                </a:lnTo>
                <a:lnTo>
                  <a:pt x="18191" y="2679"/>
                </a:lnTo>
                <a:lnTo>
                  <a:pt x="14206" y="1846"/>
                </a:lnTo>
                <a:lnTo>
                  <a:pt x="10246" y="1012"/>
                </a:lnTo>
                <a:lnTo>
                  <a:pt x="6261" y="194"/>
                </a:lnTo>
                <a:lnTo>
                  <a:pt x="5886" y="124"/>
                </a:lnTo>
                <a:lnTo>
                  <a:pt x="5538" y="78"/>
                </a:lnTo>
                <a:lnTo>
                  <a:pt x="5164" y="39"/>
                </a:lnTo>
                <a:lnTo>
                  <a:pt x="4789" y="8"/>
                </a:lnTo>
                <a:lnTo>
                  <a:pt x="444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1"/>
          <p:cNvSpPr/>
          <p:nvPr/>
        </p:nvSpPr>
        <p:spPr>
          <a:xfrm rot="10800000">
            <a:off x="660946" y="817952"/>
            <a:ext cx="482072" cy="352116"/>
          </a:xfrm>
          <a:custGeom>
            <a:rect b="b" l="l" r="r" t="t"/>
            <a:pathLst>
              <a:path extrusionOk="0" h="27693" w="116232">
                <a:moveTo>
                  <a:pt x="4388" y="1"/>
                </a:moveTo>
                <a:lnTo>
                  <a:pt x="3960" y="16"/>
                </a:lnTo>
                <a:lnTo>
                  <a:pt x="3532" y="40"/>
                </a:lnTo>
                <a:lnTo>
                  <a:pt x="3130" y="86"/>
                </a:lnTo>
                <a:lnTo>
                  <a:pt x="2729" y="140"/>
                </a:lnTo>
                <a:lnTo>
                  <a:pt x="2355" y="209"/>
                </a:lnTo>
                <a:lnTo>
                  <a:pt x="2007" y="287"/>
                </a:lnTo>
                <a:lnTo>
                  <a:pt x="1686" y="371"/>
                </a:lnTo>
                <a:lnTo>
                  <a:pt x="1365" y="472"/>
                </a:lnTo>
                <a:lnTo>
                  <a:pt x="1097" y="572"/>
                </a:lnTo>
                <a:lnTo>
                  <a:pt x="830" y="688"/>
                </a:lnTo>
                <a:lnTo>
                  <a:pt x="616" y="804"/>
                </a:lnTo>
                <a:lnTo>
                  <a:pt x="428" y="927"/>
                </a:lnTo>
                <a:lnTo>
                  <a:pt x="268" y="1059"/>
                </a:lnTo>
                <a:lnTo>
                  <a:pt x="134" y="1190"/>
                </a:lnTo>
                <a:lnTo>
                  <a:pt x="54" y="1329"/>
                </a:lnTo>
                <a:lnTo>
                  <a:pt x="27" y="1468"/>
                </a:lnTo>
                <a:lnTo>
                  <a:pt x="0" y="1599"/>
                </a:lnTo>
                <a:lnTo>
                  <a:pt x="54" y="1738"/>
                </a:lnTo>
                <a:lnTo>
                  <a:pt x="134" y="1877"/>
                </a:lnTo>
                <a:lnTo>
                  <a:pt x="268" y="2016"/>
                </a:lnTo>
                <a:lnTo>
                  <a:pt x="455" y="2147"/>
                </a:lnTo>
                <a:lnTo>
                  <a:pt x="669" y="2271"/>
                </a:lnTo>
                <a:lnTo>
                  <a:pt x="963" y="2394"/>
                </a:lnTo>
                <a:lnTo>
                  <a:pt x="1311" y="2518"/>
                </a:lnTo>
                <a:lnTo>
                  <a:pt x="1686" y="2626"/>
                </a:lnTo>
                <a:lnTo>
                  <a:pt x="2141" y="2734"/>
                </a:lnTo>
                <a:lnTo>
                  <a:pt x="9176" y="4201"/>
                </a:lnTo>
                <a:lnTo>
                  <a:pt x="16158" y="5683"/>
                </a:lnTo>
                <a:lnTo>
                  <a:pt x="23113" y="7180"/>
                </a:lnTo>
                <a:lnTo>
                  <a:pt x="30015" y="8686"/>
                </a:lnTo>
                <a:lnTo>
                  <a:pt x="36916" y="10207"/>
                </a:lnTo>
                <a:lnTo>
                  <a:pt x="43764" y="11735"/>
                </a:lnTo>
                <a:lnTo>
                  <a:pt x="50586" y="13271"/>
                </a:lnTo>
                <a:lnTo>
                  <a:pt x="57381" y="14823"/>
                </a:lnTo>
                <a:lnTo>
                  <a:pt x="64148" y="16375"/>
                </a:lnTo>
                <a:lnTo>
                  <a:pt x="70916" y="17942"/>
                </a:lnTo>
                <a:lnTo>
                  <a:pt x="77631" y="19517"/>
                </a:lnTo>
                <a:lnTo>
                  <a:pt x="84345" y="21099"/>
                </a:lnTo>
                <a:lnTo>
                  <a:pt x="91060" y="22682"/>
                </a:lnTo>
                <a:lnTo>
                  <a:pt x="97747" y="24272"/>
                </a:lnTo>
                <a:lnTo>
                  <a:pt x="104408" y="25870"/>
                </a:lnTo>
                <a:lnTo>
                  <a:pt x="111069" y="27476"/>
                </a:lnTo>
                <a:lnTo>
                  <a:pt x="111336" y="27530"/>
                </a:lnTo>
                <a:lnTo>
                  <a:pt x="111631" y="27584"/>
                </a:lnTo>
                <a:lnTo>
                  <a:pt x="111925" y="27623"/>
                </a:lnTo>
                <a:lnTo>
                  <a:pt x="112193" y="27654"/>
                </a:lnTo>
                <a:lnTo>
                  <a:pt x="112487" y="27669"/>
                </a:lnTo>
                <a:lnTo>
                  <a:pt x="112781" y="27684"/>
                </a:lnTo>
                <a:lnTo>
                  <a:pt x="113075" y="27692"/>
                </a:lnTo>
                <a:lnTo>
                  <a:pt x="113343" y="27684"/>
                </a:lnTo>
                <a:lnTo>
                  <a:pt x="113637" y="27669"/>
                </a:lnTo>
                <a:lnTo>
                  <a:pt x="113905" y="27654"/>
                </a:lnTo>
                <a:lnTo>
                  <a:pt x="114172" y="27630"/>
                </a:lnTo>
                <a:lnTo>
                  <a:pt x="114440" y="27600"/>
                </a:lnTo>
                <a:lnTo>
                  <a:pt x="114680" y="27561"/>
                </a:lnTo>
                <a:lnTo>
                  <a:pt x="114894" y="27515"/>
                </a:lnTo>
                <a:lnTo>
                  <a:pt x="115135" y="27468"/>
                </a:lnTo>
                <a:lnTo>
                  <a:pt x="115322" y="27414"/>
                </a:lnTo>
                <a:lnTo>
                  <a:pt x="115510" y="27353"/>
                </a:lnTo>
                <a:lnTo>
                  <a:pt x="115697" y="27291"/>
                </a:lnTo>
                <a:lnTo>
                  <a:pt x="115831" y="27229"/>
                </a:lnTo>
                <a:lnTo>
                  <a:pt x="115964" y="27160"/>
                </a:lnTo>
                <a:lnTo>
                  <a:pt x="116071" y="27090"/>
                </a:lnTo>
                <a:lnTo>
                  <a:pt x="116152" y="27021"/>
                </a:lnTo>
                <a:lnTo>
                  <a:pt x="116205" y="26943"/>
                </a:lnTo>
                <a:lnTo>
                  <a:pt x="116232" y="26866"/>
                </a:lnTo>
                <a:lnTo>
                  <a:pt x="116232" y="26789"/>
                </a:lnTo>
                <a:lnTo>
                  <a:pt x="116205" y="26712"/>
                </a:lnTo>
                <a:lnTo>
                  <a:pt x="116125" y="26635"/>
                </a:lnTo>
                <a:lnTo>
                  <a:pt x="116045" y="26557"/>
                </a:lnTo>
                <a:lnTo>
                  <a:pt x="115911" y="26480"/>
                </a:lnTo>
                <a:lnTo>
                  <a:pt x="115724" y="26403"/>
                </a:lnTo>
                <a:lnTo>
                  <a:pt x="115536" y="26333"/>
                </a:lnTo>
                <a:lnTo>
                  <a:pt x="115269" y="26256"/>
                </a:lnTo>
                <a:lnTo>
                  <a:pt x="112059" y="25399"/>
                </a:lnTo>
                <a:lnTo>
                  <a:pt x="108795" y="24535"/>
                </a:lnTo>
                <a:lnTo>
                  <a:pt x="105558" y="23686"/>
                </a:lnTo>
                <a:lnTo>
                  <a:pt x="102295" y="22836"/>
                </a:lnTo>
                <a:lnTo>
                  <a:pt x="99004" y="21987"/>
                </a:lnTo>
                <a:lnTo>
                  <a:pt x="95714" y="21146"/>
                </a:lnTo>
                <a:lnTo>
                  <a:pt x="92424" y="20304"/>
                </a:lnTo>
                <a:lnTo>
                  <a:pt x="89107" y="19471"/>
                </a:lnTo>
                <a:lnTo>
                  <a:pt x="82446" y="17811"/>
                </a:lnTo>
                <a:lnTo>
                  <a:pt x="75758" y="16159"/>
                </a:lnTo>
                <a:lnTo>
                  <a:pt x="69017" y="14522"/>
                </a:lnTo>
                <a:lnTo>
                  <a:pt x="62276" y="12901"/>
                </a:lnTo>
                <a:lnTo>
                  <a:pt x="55454" y="11287"/>
                </a:lnTo>
                <a:lnTo>
                  <a:pt x="48633" y="9689"/>
                </a:lnTo>
                <a:lnTo>
                  <a:pt x="41785" y="8099"/>
                </a:lnTo>
                <a:lnTo>
                  <a:pt x="34883" y="6517"/>
                </a:lnTo>
                <a:lnTo>
                  <a:pt x="27982" y="4949"/>
                </a:lnTo>
                <a:lnTo>
                  <a:pt x="21053" y="3382"/>
                </a:lnTo>
                <a:lnTo>
                  <a:pt x="14098" y="1823"/>
                </a:lnTo>
                <a:lnTo>
                  <a:pt x="7143" y="271"/>
                </a:lnTo>
                <a:lnTo>
                  <a:pt x="6661" y="178"/>
                </a:lnTo>
                <a:lnTo>
                  <a:pt x="6207" y="109"/>
                </a:lnTo>
                <a:lnTo>
                  <a:pt x="5725" y="55"/>
                </a:lnTo>
                <a:lnTo>
                  <a:pt x="5270" y="16"/>
                </a:lnTo>
                <a:lnTo>
                  <a:pt x="481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1"/>
          <p:cNvSpPr/>
          <p:nvPr/>
        </p:nvSpPr>
        <p:spPr>
          <a:xfrm rot="10800000">
            <a:off x="1239769" y="209907"/>
            <a:ext cx="76003" cy="134283"/>
          </a:xfrm>
          <a:custGeom>
            <a:rect b="b" l="l" r="r" t="t"/>
            <a:pathLst>
              <a:path extrusionOk="0" h="10561" w="18325">
                <a:moveTo>
                  <a:pt x="4574" y="0"/>
                </a:moveTo>
                <a:lnTo>
                  <a:pt x="4173" y="8"/>
                </a:lnTo>
                <a:lnTo>
                  <a:pt x="3772" y="31"/>
                </a:lnTo>
                <a:lnTo>
                  <a:pt x="3397" y="62"/>
                </a:lnTo>
                <a:lnTo>
                  <a:pt x="3023" y="101"/>
                </a:lnTo>
                <a:lnTo>
                  <a:pt x="2648" y="147"/>
                </a:lnTo>
                <a:lnTo>
                  <a:pt x="2274" y="201"/>
                </a:lnTo>
                <a:lnTo>
                  <a:pt x="1926" y="270"/>
                </a:lnTo>
                <a:lnTo>
                  <a:pt x="1605" y="340"/>
                </a:lnTo>
                <a:lnTo>
                  <a:pt x="1311" y="425"/>
                </a:lnTo>
                <a:lnTo>
                  <a:pt x="1043" y="517"/>
                </a:lnTo>
                <a:lnTo>
                  <a:pt x="776" y="610"/>
                </a:lnTo>
                <a:lnTo>
                  <a:pt x="562" y="718"/>
                </a:lnTo>
                <a:lnTo>
                  <a:pt x="375" y="834"/>
                </a:lnTo>
                <a:lnTo>
                  <a:pt x="214" y="957"/>
                </a:lnTo>
                <a:lnTo>
                  <a:pt x="107" y="1089"/>
                </a:lnTo>
                <a:lnTo>
                  <a:pt x="27" y="1220"/>
                </a:lnTo>
                <a:lnTo>
                  <a:pt x="0" y="1367"/>
                </a:lnTo>
                <a:lnTo>
                  <a:pt x="27" y="1668"/>
                </a:lnTo>
                <a:lnTo>
                  <a:pt x="54" y="1961"/>
                </a:lnTo>
                <a:lnTo>
                  <a:pt x="107" y="2254"/>
                </a:lnTo>
                <a:lnTo>
                  <a:pt x="214" y="2555"/>
                </a:lnTo>
                <a:lnTo>
                  <a:pt x="321" y="2849"/>
                </a:lnTo>
                <a:lnTo>
                  <a:pt x="482" y="3150"/>
                </a:lnTo>
                <a:lnTo>
                  <a:pt x="642" y="3443"/>
                </a:lnTo>
                <a:lnTo>
                  <a:pt x="829" y="3737"/>
                </a:lnTo>
                <a:lnTo>
                  <a:pt x="1070" y="4030"/>
                </a:lnTo>
                <a:lnTo>
                  <a:pt x="1311" y="4323"/>
                </a:lnTo>
                <a:lnTo>
                  <a:pt x="1578" y="4617"/>
                </a:lnTo>
                <a:lnTo>
                  <a:pt x="1873" y="4902"/>
                </a:lnTo>
                <a:lnTo>
                  <a:pt x="2194" y="5196"/>
                </a:lnTo>
                <a:lnTo>
                  <a:pt x="2541" y="5481"/>
                </a:lnTo>
                <a:lnTo>
                  <a:pt x="2889" y="5767"/>
                </a:lnTo>
                <a:lnTo>
                  <a:pt x="3264" y="6053"/>
                </a:lnTo>
                <a:lnTo>
                  <a:pt x="3665" y="6330"/>
                </a:lnTo>
                <a:lnTo>
                  <a:pt x="4093" y="6608"/>
                </a:lnTo>
                <a:lnTo>
                  <a:pt x="4548" y="6886"/>
                </a:lnTo>
                <a:lnTo>
                  <a:pt x="5002" y="7157"/>
                </a:lnTo>
                <a:lnTo>
                  <a:pt x="5484" y="7427"/>
                </a:lnTo>
                <a:lnTo>
                  <a:pt x="5966" y="7697"/>
                </a:lnTo>
                <a:lnTo>
                  <a:pt x="6474" y="7959"/>
                </a:lnTo>
                <a:lnTo>
                  <a:pt x="7009" y="8222"/>
                </a:lnTo>
                <a:lnTo>
                  <a:pt x="7544" y="8477"/>
                </a:lnTo>
                <a:lnTo>
                  <a:pt x="8106" y="8731"/>
                </a:lnTo>
                <a:lnTo>
                  <a:pt x="8694" y="8978"/>
                </a:lnTo>
                <a:lnTo>
                  <a:pt x="9283" y="9225"/>
                </a:lnTo>
                <a:lnTo>
                  <a:pt x="9871" y="9465"/>
                </a:lnTo>
                <a:lnTo>
                  <a:pt x="10486" y="9704"/>
                </a:lnTo>
                <a:lnTo>
                  <a:pt x="11128" y="9936"/>
                </a:lnTo>
                <a:lnTo>
                  <a:pt x="11770" y="10160"/>
                </a:lnTo>
                <a:lnTo>
                  <a:pt x="12065" y="10252"/>
                </a:lnTo>
                <a:lnTo>
                  <a:pt x="12359" y="10329"/>
                </a:lnTo>
                <a:lnTo>
                  <a:pt x="12653" y="10391"/>
                </a:lnTo>
                <a:lnTo>
                  <a:pt x="12974" y="10445"/>
                </a:lnTo>
                <a:lnTo>
                  <a:pt x="13322" y="10492"/>
                </a:lnTo>
                <a:lnTo>
                  <a:pt x="13643" y="10522"/>
                </a:lnTo>
                <a:lnTo>
                  <a:pt x="13964" y="10546"/>
                </a:lnTo>
                <a:lnTo>
                  <a:pt x="14312" y="10561"/>
                </a:lnTo>
                <a:lnTo>
                  <a:pt x="14659" y="10561"/>
                </a:lnTo>
                <a:lnTo>
                  <a:pt x="14980" y="10553"/>
                </a:lnTo>
                <a:lnTo>
                  <a:pt x="15301" y="10538"/>
                </a:lnTo>
                <a:lnTo>
                  <a:pt x="15622" y="10515"/>
                </a:lnTo>
                <a:lnTo>
                  <a:pt x="15943" y="10484"/>
                </a:lnTo>
                <a:lnTo>
                  <a:pt x="16238" y="10445"/>
                </a:lnTo>
                <a:lnTo>
                  <a:pt x="16532" y="10399"/>
                </a:lnTo>
                <a:lnTo>
                  <a:pt x="16826" y="10345"/>
                </a:lnTo>
                <a:lnTo>
                  <a:pt x="17067" y="10291"/>
                </a:lnTo>
                <a:lnTo>
                  <a:pt x="17308" y="10221"/>
                </a:lnTo>
                <a:lnTo>
                  <a:pt x="17549" y="10152"/>
                </a:lnTo>
                <a:lnTo>
                  <a:pt x="17736" y="10082"/>
                </a:lnTo>
                <a:lnTo>
                  <a:pt x="17896" y="9997"/>
                </a:lnTo>
                <a:lnTo>
                  <a:pt x="18057" y="9913"/>
                </a:lnTo>
                <a:lnTo>
                  <a:pt x="18164" y="9828"/>
                </a:lnTo>
                <a:lnTo>
                  <a:pt x="18271" y="9735"/>
                </a:lnTo>
                <a:lnTo>
                  <a:pt x="18324" y="9642"/>
                </a:lnTo>
                <a:lnTo>
                  <a:pt x="18324" y="9542"/>
                </a:lnTo>
                <a:lnTo>
                  <a:pt x="18324" y="9442"/>
                </a:lnTo>
                <a:lnTo>
                  <a:pt x="18271" y="9341"/>
                </a:lnTo>
                <a:lnTo>
                  <a:pt x="18164" y="9241"/>
                </a:lnTo>
                <a:lnTo>
                  <a:pt x="18030" y="9133"/>
                </a:lnTo>
                <a:lnTo>
                  <a:pt x="17870" y="9032"/>
                </a:lnTo>
                <a:lnTo>
                  <a:pt x="17629" y="8924"/>
                </a:lnTo>
                <a:lnTo>
                  <a:pt x="17094" y="8693"/>
                </a:lnTo>
                <a:lnTo>
                  <a:pt x="16586" y="8469"/>
                </a:lnTo>
                <a:lnTo>
                  <a:pt x="16077" y="8237"/>
                </a:lnTo>
                <a:lnTo>
                  <a:pt x="15596" y="8006"/>
                </a:lnTo>
                <a:lnTo>
                  <a:pt x="15141" y="7774"/>
                </a:lnTo>
                <a:lnTo>
                  <a:pt x="14713" y="7542"/>
                </a:lnTo>
                <a:lnTo>
                  <a:pt x="14285" y="7311"/>
                </a:lnTo>
                <a:lnTo>
                  <a:pt x="13884" y="7079"/>
                </a:lnTo>
                <a:lnTo>
                  <a:pt x="13509" y="6848"/>
                </a:lnTo>
                <a:lnTo>
                  <a:pt x="13161" y="6608"/>
                </a:lnTo>
                <a:lnTo>
                  <a:pt x="12814" y="6377"/>
                </a:lnTo>
                <a:lnTo>
                  <a:pt x="12466" y="6137"/>
                </a:lnTo>
                <a:lnTo>
                  <a:pt x="12145" y="5898"/>
                </a:lnTo>
                <a:lnTo>
                  <a:pt x="11851" y="5659"/>
                </a:lnTo>
                <a:lnTo>
                  <a:pt x="11316" y="5180"/>
                </a:lnTo>
                <a:lnTo>
                  <a:pt x="10807" y="4694"/>
                </a:lnTo>
                <a:lnTo>
                  <a:pt x="10379" y="4200"/>
                </a:lnTo>
                <a:lnTo>
                  <a:pt x="9978" y="3698"/>
                </a:lnTo>
                <a:lnTo>
                  <a:pt x="9657" y="3188"/>
                </a:lnTo>
                <a:lnTo>
                  <a:pt x="9336" y="2679"/>
                </a:lnTo>
                <a:lnTo>
                  <a:pt x="9095" y="2154"/>
                </a:lnTo>
                <a:lnTo>
                  <a:pt x="8881" y="1621"/>
                </a:lnTo>
                <a:lnTo>
                  <a:pt x="8694" y="1081"/>
                </a:lnTo>
                <a:lnTo>
                  <a:pt x="8614" y="934"/>
                </a:lnTo>
                <a:lnTo>
                  <a:pt x="8507" y="795"/>
                </a:lnTo>
                <a:lnTo>
                  <a:pt x="8346" y="664"/>
                </a:lnTo>
                <a:lnTo>
                  <a:pt x="8159" y="556"/>
                </a:lnTo>
                <a:lnTo>
                  <a:pt x="7945" y="448"/>
                </a:lnTo>
                <a:lnTo>
                  <a:pt x="7704" y="355"/>
                </a:lnTo>
                <a:lnTo>
                  <a:pt x="7437" y="278"/>
                </a:lnTo>
                <a:lnTo>
                  <a:pt x="7116" y="209"/>
                </a:lnTo>
                <a:lnTo>
                  <a:pt x="6795" y="147"/>
                </a:lnTo>
                <a:lnTo>
                  <a:pt x="6447" y="93"/>
                </a:lnTo>
                <a:lnTo>
                  <a:pt x="6099" y="54"/>
                </a:lnTo>
                <a:lnTo>
                  <a:pt x="5725" y="31"/>
                </a:lnTo>
                <a:lnTo>
                  <a:pt x="5350" y="8"/>
                </a:lnTo>
                <a:lnTo>
                  <a:pt x="494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1"/>
          <p:cNvSpPr/>
          <p:nvPr/>
        </p:nvSpPr>
        <p:spPr>
          <a:xfrm rot="10800000">
            <a:off x="1257339" y="480215"/>
            <a:ext cx="40836" cy="119572"/>
          </a:xfrm>
          <a:custGeom>
            <a:rect b="b" l="l" r="r" t="t"/>
            <a:pathLst>
              <a:path extrusionOk="0" h="9404" w="9846">
                <a:moveTo>
                  <a:pt x="6154" y="1"/>
                </a:moveTo>
                <a:lnTo>
                  <a:pt x="5886" y="9"/>
                </a:lnTo>
                <a:lnTo>
                  <a:pt x="5645" y="16"/>
                </a:lnTo>
                <a:lnTo>
                  <a:pt x="5404" y="40"/>
                </a:lnTo>
                <a:lnTo>
                  <a:pt x="5190" y="55"/>
                </a:lnTo>
                <a:lnTo>
                  <a:pt x="4950" y="86"/>
                </a:lnTo>
                <a:lnTo>
                  <a:pt x="4736" y="117"/>
                </a:lnTo>
                <a:lnTo>
                  <a:pt x="4522" y="155"/>
                </a:lnTo>
                <a:lnTo>
                  <a:pt x="4334" y="194"/>
                </a:lnTo>
                <a:lnTo>
                  <a:pt x="4120" y="248"/>
                </a:lnTo>
                <a:lnTo>
                  <a:pt x="3960" y="302"/>
                </a:lnTo>
                <a:lnTo>
                  <a:pt x="3799" y="364"/>
                </a:lnTo>
                <a:lnTo>
                  <a:pt x="3318" y="572"/>
                </a:lnTo>
                <a:lnTo>
                  <a:pt x="2863" y="788"/>
                </a:lnTo>
                <a:lnTo>
                  <a:pt x="2462" y="1012"/>
                </a:lnTo>
                <a:lnTo>
                  <a:pt x="2087" y="1244"/>
                </a:lnTo>
                <a:lnTo>
                  <a:pt x="1740" y="1483"/>
                </a:lnTo>
                <a:lnTo>
                  <a:pt x="1445" y="1730"/>
                </a:lnTo>
                <a:lnTo>
                  <a:pt x="1178" y="1977"/>
                </a:lnTo>
                <a:lnTo>
                  <a:pt x="937" y="2232"/>
                </a:lnTo>
                <a:lnTo>
                  <a:pt x="723" y="2494"/>
                </a:lnTo>
                <a:lnTo>
                  <a:pt x="536" y="2757"/>
                </a:lnTo>
                <a:lnTo>
                  <a:pt x="402" y="3019"/>
                </a:lnTo>
                <a:lnTo>
                  <a:pt x="268" y="3290"/>
                </a:lnTo>
                <a:lnTo>
                  <a:pt x="161" y="3568"/>
                </a:lnTo>
                <a:lnTo>
                  <a:pt x="81" y="3838"/>
                </a:lnTo>
                <a:lnTo>
                  <a:pt x="28" y="4116"/>
                </a:lnTo>
                <a:lnTo>
                  <a:pt x="1" y="4394"/>
                </a:lnTo>
                <a:lnTo>
                  <a:pt x="1" y="4671"/>
                </a:lnTo>
                <a:lnTo>
                  <a:pt x="1" y="4949"/>
                </a:lnTo>
                <a:lnTo>
                  <a:pt x="28" y="5235"/>
                </a:lnTo>
                <a:lnTo>
                  <a:pt x="81" y="5513"/>
                </a:lnTo>
                <a:lnTo>
                  <a:pt x="135" y="5791"/>
                </a:lnTo>
                <a:lnTo>
                  <a:pt x="215" y="6061"/>
                </a:lnTo>
                <a:lnTo>
                  <a:pt x="429" y="6609"/>
                </a:lnTo>
                <a:lnTo>
                  <a:pt x="670" y="7142"/>
                </a:lnTo>
                <a:lnTo>
                  <a:pt x="964" y="7667"/>
                </a:lnTo>
                <a:lnTo>
                  <a:pt x="1285" y="8169"/>
                </a:lnTo>
                <a:lnTo>
                  <a:pt x="1633" y="8647"/>
                </a:lnTo>
                <a:lnTo>
                  <a:pt x="1740" y="8748"/>
                </a:lnTo>
                <a:lnTo>
                  <a:pt x="1847" y="8840"/>
                </a:lnTo>
                <a:lnTo>
                  <a:pt x="1980" y="8925"/>
                </a:lnTo>
                <a:lnTo>
                  <a:pt x="2168" y="9002"/>
                </a:lnTo>
                <a:lnTo>
                  <a:pt x="2328" y="9072"/>
                </a:lnTo>
                <a:lnTo>
                  <a:pt x="2542" y="9141"/>
                </a:lnTo>
                <a:lnTo>
                  <a:pt x="2756" y="9195"/>
                </a:lnTo>
                <a:lnTo>
                  <a:pt x="2997" y="9242"/>
                </a:lnTo>
                <a:lnTo>
                  <a:pt x="3238" y="9288"/>
                </a:lnTo>
                <a:lnTo>
                  <a:pt x="3505" y="9327"/>
                </a:lnTo>
                <a:lnTo>
                  <a:pt x="3773" y="9357"/>
                </a:lnTo>
                <a:lnTo>
                  <a:pt x="4040" y="9373"/>
                </a:lnTo>
                <a:lnTo>
                  <a:pt x="4308" y="9388"/>
                </a:lnTo>
                <a:lnTo>
                  <a:pt x="4602" y="9404"/>
                </a:lnTo>
                <a:lnTo>
                  <a:pt x="4869" y="9404"/>
                </a:lnTo>
                <a:lnTo>
                  <a:pt x="5137" y="9396"/>
                </a:lnTo>
                <a:lnTo>
                  <a:pt x="5431" y="9388"/>
                </a:lnTo>
                <a:lnTo>
                  <a:pt x="5699" y="9365"/>
                </a:lnTo>
                <a:lnTo>
                  <a:pt x="5940" y="9342"/>
                </a:lnTo>
                <a:lnTo>
                  <a:pt x="6207" y="9311"/>
                </a:lnTo>
                <a:lnTo>
                  <a:pt x="6448" y="9273"/>
                </a:lnTo>
                <a:lnTo>
                  <a:pt x="6662" y="9234"/>
                </a:lnTo>
                <a:lnTo>
                  <a:pt x="6876" y="9180"/>
                </a:lnTo>
                <a:lnTo>
                  <a:pt x="7090" y="9126"/>
                </a:lnTo>
                <a:lnTo>
                  <a:pt x="7250" y="9064"/>
                </a:lnTo>
                <a:lnTo>
                  <a:pt x="7411" y="8995"/>
                </a:lnTo>
                <a:lnTo>
                  <a:pt x="7545" y="8917"/>
                </a:lnTo>
                <a:lnTo>
                  <a:pt x="7652" y="8833"/>
                </a:lnTo>
                <a:lnTo>
                  <a:pt x="7732" y="8748"/>
                </a:lnTo>
                <a:lnTo>
                  <a:pt x="7785" y="8647"/>
                </a:lnTo>
                <a:lnTo>
                  <a:pt x="7812" y="8547"/>
                </a:lnTo>
                <a:lnTo>
                  <a:pt x="7812" y="8439"/>
                </a:lnTo>
                <a:lnTo>
                  <a:pt x="7678" y="7929"/>
                </a:lnTo>
                <a:lnTo>
                  <a:pt x="7598" y="7420"/>
                </a:lnTo>
                <a:lnTo>
                  <a:pt x="7571" y="6910"/>
                </a:lnTo>
                <a:lnTo>
                  <a:pt x="7571" y="6401"/>
                </a:lnTo>
                <a:lnTo>
                  <a:pt x="7625" y="5891"/>
                </a:lnTo>
                <a:lnTo>
                  <a:pt x="7732" y="5382"/>
                </a:lnTo>
                <a:lnTo>
                  <a:pt x="7892" y="4872"/>
                </a:lnTo>
                <a:lnTo>
                  <a:pt x="8106" y="4363"/>
                </a:lnTo>
                <a:lnTo>
                  <a:pt x="8240" y="4147"/>
                </a:lnTo>
                <a:lnTo>
                  <a:pt x="8374" y="3930"/>
                </a:lnTo>
                <a:lnTo>
                  <a:pt x="8668" y="3490"/>
                </a:lnTo>
                <a:lnTo>
                  <a:pt x="8962" y="3058"/>
                </a:lnTo>
                <a:lnTo>
                  <a:pt x="9283" y="2626"/>
                </a:lnTo>
                <a:lnTo>
                  <a:pt x="9551" y="2193"/>
                </a:lnTo>
                <a:lnTo>
                  <a:pt x="9658" y="1977"/>
                </a:lnTo>
                <a:lnTo>
                  <a:pt x="9738" y="1753"/>
                </a:lnTo>
                <a:lnTo>
                  <a:pt x="9818" y="1537"/>
                </a:lnTo>
                <a:lnTo>
                  <a:pt x="9845" y="1313"/>
                </a:lnTo>
                <a:lnTo>
                  <a:pt x="9845" y="1097"/>
                </a:lnTo>
                <a:lnTo>
                  <a:pt x="9818" y="873"/>
                </a:lnTo>
                <a:lnTo>
                  <a:pt x="9792" y="796"/>
                </a:lnTo>
                <a:lnTo>
                  <a:pt x="9765" y="727"/>
                </a:lnTo>
                <a:lnTo>
                  <a:pt x="9685" y="649"/>
                </a:lnTo>
                <a:lnTo>
                  <a:pt x="9578" y="588"/>
                </a:lnTo>
                <a:lnTo>
                  <a:pt x="9471" y="518"/>
                </a:lnTo>
                <a:lnTo>
                  <a:pt x="9364" y="464"/>
                </a:lnTo>
                <a:lnTo>
                  <a:pt x="9203" y="402"/>
                </a:lnTo>
                <a:lnTo>
                  <a:pt x="9043" y="348"/>
                </a:lnTo>
                <a:lnTo>
                  <a:pt x="8882" y="302"/>
                </a:lnTo>
                <a:lnTo>
                  <a:pt x="8695" y="248"/>
                </a:lnTo>
                <a:lnTo>
                  <a:pt x="8481" y="209"/>
                </a:lnTo>
                <a:lnTo>
                  <a:pt x="8294" y="171"/>
                </a:lnTo>
                <a:lnTo>
                  <a:pt x="8080" y="132"/>
                </a:lnTo>
                <a:lnTo>
                  <a:pt x="7839" y="101"/>
                </a:lnTo>
                <a:lnTo>
                  <a:pt x="7384" y="55"/>
                </a:lnTo>
                <a:lnTo>
                  <a:pt x="7143" y="32"/>
                </a:lnTo>
                <a:lnTo>
                  <a:pt x="6876" y="16"/>
                </a:lnTo>
                <a:lnTo>
                  <a:pt x="6635" y="9"/>
                </a:lnTo>
                <a:lnTo>
                  <a:pt x="639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1"/>
          <p:cNvSpPr/>
          <p:nvPr/>
        </p:nvSpPr>
        <p:spPr>
          <a:xfrm rot="10800000">
            <a:off x="1111912" y="693080"/>
            <a:ext cx="96641" cy="107683"/>
          </a:xfrm>
          <a:custGeom>
            <a:rect b="b" l="l" r="r" t="t"/>
            <a:pathLst>
              <a:path extrusionOk="0" h="8469" w="23301">
                <a:moveTo>
                  <a:pt x="18298" y="0"/>
                </a:moveTo>
                <a:lnTo>
                  <a:pt x="17763" y="8"/>
                </a:lnTo>
                <a:lnTo>
                  <a:pt x="17228" y="15"/>
                </a:lnTo>
                <a:lnTo>
                  <a:pt x="16666" y="39"/>
                </a:lnTo>
                <a:lnTo>
                  <a:pt x="16131" y="70"/>
                </a:lnTo>
                <a:lnTo>
                  <a:pt x="15596" y="108"/>
                </a:lnTo>
                <a:lnTo>
                  <a:pt x="15061" y="162"/>
                </a:lnTo>
                <a:lnTo>
                  <a:pt x="14526" y="216"/>
                </a:lnTo>
                <a:lnTo>
                  <a:pt x="14018" y="278"/>
                </a:lnTo>
                <a:lnTo>
                  <a:pt x="13483" y="347"/>
                </a:lnTo>
                <a:lnTo>
                  <a:pt x="12975" y="425"/>
                </a:lnTo>
                <a:lnTo>
                  <a:pt x="12466" y="510"/>
                </a:lnTo>
                <a:lnTo>
                  <a:pt x="11985" y="594"/>
                </a:lnTo>
                <a:lnTo>
                  <a:pt x="11477" y="687"/>
                </a:lnTo>
                <a:lnTo>
                  <a:pt x="10995" y="787"/>
                </a:lnTo>
                <a:lnTo>
                  <a:pt x="10514" y="896"/>
                </a:lnTo>
                <a:lnTo>
                  <a:pt x="10059" y="1004"/>
                </a:lnTo>
                <a:lnTo>
                  <a:pt x="9149" y="1227"/>
                </a:lnTo>
                <a:lnTo>
                  <a:pt x="8267" y="1467"/>
                </a:lnTo>
                <a:lnTo>
                  <a:pt x="7437" y="1714"/>
                </a:lnTo>
                <a:lnTo>
                  <a:pt x="6635" y="1976"/>
                </a:lnTo>
                <a:lnTo>
                  <a:pt x="5886" y="2231"/>
                </a:lnTo>
                <a:lnTo>
                  <a:pt x="5190" y="2494"/>
                </a:lnTo>
                <a:lnTo>
                  <a:pt x="4575" y="2748"/>
                </a:lnTo>
                <a:lnTo>
                  <a:pt x="3986" y="3003"/>
                </a:lnTo>
                <a:lnTo>
                  <a:pt x="3398" y="3273"/>
                </a:lnTo>
                <a:lnTo>
                  <a:pt x="2863" y="3551"/>
                </a:lnTo>
                <a:lnTo>
                  <a:pt x="2381" y="3837"/>
                </a:lnTo>
                <a:lnTo>
                  <a:pt x="1927" y="4122"/>
                </a:lnTo>
                <a:lnTo>
                  <a:pt x="1525" y="4416"/>
                </a:lnTo>
                <a:lnTo>
                  <a:pt x="1178" y="4709"/>
                </a:lnTo>
                <a:lnTo>
                  <a:pt x="857" y="5010"/>
                </a:lnTo>
                <a:lnTo>
                  <a:pt x="589" y="5319"/>
                </a:lnTo>
                <a:lnTo>
                  <a:pt x="375" y="5620"/>
                </a:lnTo>
                <a:lnTo>
                  <a:pt x="215" y="5929"/>
                </a:lnTo>
                <a:lnTo>
                  <a:pt x="81" y="6245"/>
                </a:lnTo>
                <a:lnTo>
                  <a:pt x="27" y="6554"/>
                </a:lnTo>
                <a:lnTo>
                  <a:pt x="1" y="6871"/>
                </a:lnTo>
                <a:lnTo>
                  <a:pt x="27" y="7187"/>
                </a:lnTo>
                <a:lnTo>
                  <a:pt x="134" y="7504"/>
                </a:lnTo>
                <a:lnTo>
                  <a:pt x="268" y="7820"/>
                </a:lnTo>
                <a:lnTo>
                  <a:pt x="322" y="7897"/>
                </a:lnTo>
                <a:lnTo>
                  <a:pt x="402" y="7967"/>
                </a:lnTo>
                <a:lnTo>
                  <a:pt x="509" y="8036"/>
                </a:lnTo>
                <a:lnTo>
                  <a:pt x="616" y="8098"/>
                </a:lnTo>
                <a:lnTo>
                  <a:pt x="750" y="8152"/>
                </a:lnTo>
                <a:lnTo>
                  <a:pt x="883" y="8206"/>
                </a:lnTo>
                <a:lnTo>
                  <a:pt x="1044" y="8253"/>
                </a:lnTo>
                <a:lnTo>
                  <a:pt x="1204" y="8299"/>
                </a:lnTo>
                <a:lnTo>
                  <a:pt x="1392" y="8338"/>
                </a:lnTo>
                <a:lnTo>
                  <a:pt x="1606" y="8368"/>
                </a:lnTo>
                <a:lnTo>
                  <a:pt x="1793" y="8399"/>
                </a:lnTo>
                <a:lnTo>
                  <a:pt x="2007" y="8422"/>
                </a:lnTo>
                <a:lnTo>
                  <a:pt x="2221" y="8446"/>
                </a:lnTo>
                <a:lnTo>
                  <a:pt x="2435" y="8453"/>
                </a:lnTo>
                <a:lnTo>
                  <a:pt x="2649" y="8469"/>
                </a:lnTo>
                <a:lnTo>
                  <a:pt x="3318" y="8469"/>
                </a:lnTo>
                <a:lnTo>
                  <a:pt x="3532" y="8453"/>
                </a:lnTo>
                <a:lnTo>
                  <a:pt x="3746" y="8438"/>
                </a:lnTo>
                <a:lnTo>
                  <a:pt x="3960" y="8422"/>
                </a:lnTo>
                <a:lnTo>
                  <a:pt x="4174" y="8399"/>
                </a:lnTo>
                <a:lnTo>
                  <a:pt x="4361" y="8368"/>
                </a:lnTo>
                <a:lnTo>
                  <a:pt x="4548" y="8330"/>
                </a:lnTo>
                <a:lnTo>
                  <a:pt x="4709" y="8291"/>
                </a:lnTo>
                <a:lnTo>
                  <a:pt x="4869" y="8245"/>
                </a:lnTo>
                <a:lnTo>
                  <a:pt x="5003" y="8191"/>
                </a:lnTo>
                <a:lnTo>
                  <a:pt x="5137" y="8137"/>
                </a:lnTo>
                <a:lnTo>
                  <a:pt x="5244" y="8067"/>
                </a:lnTo>
                <a:lnTo>
                  <a:pt x="5351" y="8006"/>
                </a:lnTo>
                <a:lnTo>
                  <a:pt x="5431" y="7928"/>
                </a:lnTo>
                <a:lnTo>
                  <a:pt x="5485" y="7851"/>
                </a:lnTo>
                <a:lnTo>
                  <a:pt x="5618" y="7604"/>
                </a:lnTo>
                <a:lnTo>
                  <a:pt x="5779" y="7365"/>
                </a:lnTo>
                <a:lnTo>
                  <a:pt x="5966" y="7133"/>
                </a:lnTo>
                <a:lnTo>
                  <a:pt x="6180" y="6894"/>
                </a:lnTo>
                <a:lnTo>
                  <a:pt x="6421" y="6662"/>
                </a:lnTo>
                <a:lnTo>
                  <a:pt x="6688" y="6438"/>
                </a:lnTo>
                <a:lnTo>
                  <a:pt x="6956" y="6215"/>
                </a:lnTo>
                <a:lnTo>
                  <a:pt x="7277" y="5991"/>
                </a:lnTo>
                <a:lnTo>
                  <a:pt x="7625" y="5775"/>
                </a:lnTo>
                <a:lnTo>
                  <a:pt x="7999" y="5566"/>
                </a:lnTo>
                <a:lnTo>
                  <a:pt x="8374" y="5358"/>
                </a:lnTo>
                <a:lnTo>
                  <a:pt x="8802" y="5149"/>
                </a:lnTo>
                <a:lnTo>
                  <a:pt x="9283" y="4948"/>
                </a:lnTo>
                <a:lnTo>
                  <a:pt x="9765" y="4748"/>
                </a:lnTo>
                <a:lnTo>
                  <a:pt x="10273" y="4555"/>
                </a:lnTo>
                <a:lnTo>
                  <a:pt x="10835" y="4369"/>
                </a:lnTo>
                <a:lnTo>
                  <a:pt x="11423" y="4184"/>
                </a:lnTo>
                <a:lnTo>
                  <a:pt x="12038" y="4022"/>
                </a:lnTo>
                <a:lnTo>
                  <a:pt x="12654" y="3875"/>
                </a:lnTo>
                <a:lnTo>
                  <a:pt x="13296" y="3736"/>
                </a:lnTo>
                <a:lnTo>
                  <a:pt x="13964" y="3605"/>
                </a:lnTo>
                <a:lnTo>
                  <a:pt x="14633" y="3489"/>
                </a:lnTo>
                <a:lnTo>
                  <a:pt x="15329" y="3374"/>
                </a:lnTo>
                <a:lnTo>
                  <a:pt x="15998" y="3266"/>
                </a:lnTo>
                <a:lnTo>
                  <a:pt x="17389" y="3057"/>
                </a:lnTo>
                <a:lnTo>
                  <a:pt x="18780" y="2841"/>
                </a:lnTo>
                <a:lnTo>
                  <a:pt x="19475" y="2725"/>
                </a:lnTo>
                <a:lnTo>
                  <a:pt x="20144" y="2609"/>
                </a:lnTo>
                <a:lnTo>
                  <a:pt x="20813" y="2478"/>
                </a:lnTo>
                <a:lnTo>
                  <a:pt x="21481" y="2331"/>
                </a:lnTo>
                <a:lnTo>
                  <a:pt x="21802" y="2254"/>
                </a:lnTo>
                <a:lnTo>
                  <a:pt x="22097" y="2169"/>
                </a:lnTo>
                <a:lnTo>
                  <a:pt x="22364" y="2077"/>
                </a:lnTo>
                <a:lnTo>
                  <a:pt x="22605" y="1984"/>
                </a:lnTo>
                <a:lnTo>
                  <a:pt x="22792" y="1891"/>
                </a:lnTo>
                <a:lnTo>
                  <a:pt x="22953" y="1799"/>
                </a:lnTo>
                <a:lnTo>
                  <a:pt x="23086" y="1706"/>
                </a:lnTo>
                <a:lnTo>
                  <a:pt x="23167" y="1606"/>
                </a:lnTo>
                <a:lnTo>
                  <a:pt x="23247" y="1513"/>
                </a:lnTo>
                <a:lnTo>
                  <a:pt x="23274" y="1413"/>
                </a:lnTo>
                <a:lnTo>
                  <a:pt x="23300" y="1320"/>
                </a:lnTo>
                <a:lnTo>
                  <a:pt x="23274" y="1220"/>
                </a:lnTo>
                <a:lnTo>
                  <a:pt x="23220" y="1127"/>
                </a:lnTo>
                <a:lnTo>
                  <a:pt x="23140" y="1035"/>
                </a:lnTo>
                <a:lnTo>
                  <a:pt x="23060" y="942"/>
                </a:lnTo>
                <a:lnTo>
                  <a:pt x="22926" y="849"/>
                </a:lnTo>
                <a:lnTo>
                  <a:pt x="22792" y="764"/>
                </a:lnTo>
                <a:lnTo>
                  <a:pt x="22605" y="679"/>
                </a:lnTo>
                <a:lnTo>
                  <a:pt x="22418" y="594"/>
                </a:lnTo>
                <a:lnTo>
                  <a:pt x="22204" y="517"/>
                </a:lnTo>
                <a:lnTo>
                  <a:pt x="21963" y="440"/>
                </a:lnTo>
                <a:lnTo>
                  <a:pt x="21722" y="371"/>
                </a:lnTo>
                <a:lnTo>
                  <a:pt x="21455" y="309"/>
                </a:lnTo>
                <a:lnTo>
                  <a:pt x="21160" y="247"/>
                </a:lnTo>
                <a:lnTo>
                  <a:pt x="20866" y="193"/>
                </a:lnTo>
                <a:lnTo>
                  <a:pt x="20545" y="147"/>
                </a:lnTo>
                <a:lnTo>
                  <a:pt x="20197" y="108"/>
                </a:lnTo>
                <a:lnTo>
                  <a:pt x="19850" y="70"/>
                </a:lnTo>
                <a:lnTo>
                  <a:pt x="19475" y="39"/>
                </a:lnTo>
                <a:lnTo>
                  <a:pt x="19101" y="23"/>
                </a:lnTo>
                <a:lnTo>
                  <a:pt x="18699" y="8"/>
                </a:lnTo>
                <a:lnTo>
                  <a:pt x="1829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1"/>
          <p:cNvSpPr/>
          <p:nvPr/>
        </p:nvSpPr>
        <p:spPr>
          <a:xfrm rot="10800000">
            <a:off x="520347" y="1258715"/>
            <a:ext cx="106512" cy="103767"/>
          </a:xfrm>
          <a:custGeom>
            <a:rect b="b" l="l" r="r" t="t"/>
            <a:pathLst>
              <a:path extrusionOk="0" h="8161" w="25681">
                <a:moveTo>
                  <a:pt x="20839" y="0"/>
                </a:moveTo>
                <a:lnTo>
                  <a:pt x="20438" y="16"/>
                </a:lnTo>
                <a:lnTo>
                  <a:pt x="20036" y="47"/>
                </a:lnTo>
                <a:lnTo>
                  <a:pt x="19635" y="78"/>
                </a:lnTo>
                <a:lnTo>
                  <a:pt x="19234" y="132"/>
                </a:lnTo>
                <a:lnTo>
                  <a:pt x="18859" y="193"/>
                </a:lnTo>
                <a:lnTo>
                  <a:pt x="18485" y="271"/>
                </a:lnTo>
                <a:lnTo>
                  <a:pt x="18137" y="363"/>
                </a:lnTo>
                <a:lnTo>
                  <a:pt x="16880" y="718"/>
                </a:lnTo>
                <a:lnTo>
                  <a:pt x="15649" y="1081"/>
                </a:lnTo>
                <a:lnTo>
                  <a:pt x="14445" y="1452"/>
                </a:lnTo>
                <a:lnTo>
                  <a:pt x="13242" y="1830"/>
                </a:lnTo>
                <a:lnTo>
                  <a:pt x="12091" y="2216"/>
                </a:lnTo>
                <a:lnTo>
                  <a:pt x="10941" y="2602"/>
                </a:lnTo>
                <a:lnTo>
                  <a:pt x="9818" y="2996"/>
                </a:lnTo>
                <a:lnTo>
                  <a:pt x="8721" y="3397"/>
                </a:lnTo>
                <a:lnTo>
                  <a:pt x="7651" y="3799"/>
                </a:lnTo>
                <a:lnTo>
                  <a:pt x="6581" y="4208"/>
                </a:lnTo>
                <a:lnTo>
                  <a:pt x="5537" y="4617"/>
                </a:lnTo>
                <a:lnTo>
                  <a:pt x="4521" y="5034"/>
                </a:lnTo>
                <a:lnTo>
                  <a:pt x="3504" y="5451"/>
                </a:lnTo>
                <a:lnTo>
                  <a:pt x="2515" y="5868"/>
                </a:lnTo>
                <a:lnTo>
                  <a:pt x="1525" y="6292"/>
                </a:lnTo>
                <a:lnTo>
                  <a:pt x="562" y="6717"/>
                </a:lnTo>
                <a:lnTo>
                  <a:pt x="401" y="6802"/>
                </a:lnTo>
                <a:lnTo>
                  <a:pt x="241" y="6894"/>
                </a:lnTo>
                <a:lnTo>
                  <a:pt x="134" y="6979"/>
                </a:lnTo>
                <a:lnTo>
                  <a:pt x="54" y="7072"/>
                </a:lnTo>
                <a:lnTo>
                  <a:pt x="27" y="7157"/>
                </a:lnTo>
                <a:lnTo>
                  <a:pt x="0" y="7242"/>
                </a:lnTo>
                <a:lnTo>
                  <a:pt x="27" y="7327"/>
                </a:lnTo>
                <a:lnTo>
                  <a:pt x="54" y="7412"/>
                </a:lnTo>
                <a:lnTo>
                  <a:pt x="107" y="7489"/>
                </a:lnTo>
                <a:lnTo>
                  <a:pt x="214" y="7566"/>
                </a:lnTo>
                <a:lnTo>
                  <a:pt x="321" y="7643"/>
                </a:lnTo>
                <a:lnTo>
                  <a:pt x="455" y="7713"/>
                </a:lnTo>
                <a:lnTo>
                  <a:pt x="615" y="7774"/>
                </a:lnTo>
                <a:lnTo>
                  <a:pt x="776" y="7844"/>
                </a:lnTo>
                <a:lnTo>
                  <a:pt x="963" y="7898"/>
                </a:lnTo>
                <a:lnTo>
                  <a:pt x="1150" y="7952"/>
                </a:lnTo>
                <a:lnTo>
                  <a:pt x="1391" y="7998"/>
                </a:lnTo>
                <a:lnTo>
                  <a:pt x="1605" y="8045"/>
                </a:lnTo>
                <a:lnTo>
                  <a:pt x="1846" y="8075"/>
                </a:lnTo>
                <a:lnTo>
                  <a:pt x="2087" y="8106"/>
                </a:lnTo>
                <a:lnTo>
                  <a:pt x="2354" y="8129"/>
                </a:lnTo>
                <a:lnTo>
                  <a:pt x="2622" y="8145"/>
                </a:lnTo>
                <a:lnTo>
                  <a:pt x="2889" y="8153"/>
                </a:lnTo>
                <a:lnTo>
                  <a:pt x="3157" y="8160"/>
                </a:lnTo>
                <a:lnTo>
                  <a:pt x="3424" y="8153"/>
                </a:lnTo>
                <a:lnTo>
                  <a:pt x="3718" y="8129"/>
                </a:lnTo>
                <a:lnTo>
                  <a:pt x="3986" y="8106"/>
                </a:lnTo>
                <a:lnTo>
                  <a:pt x="4253" y="8075"/>
                </a:lnTo>
                <a:lnTo>
                  <a:pt x="4521" y="8029"/>
                </a:lnTo>
                <a:lnTo>
                  <a:pt x="4788" y="7975"/>
                </a:lnTo>
                <a:lnTo>
                  <a:pt x="5056" y="7906"/>
                </a:lnTo>
                <a:lnTo>
                  <a:pt x="5323" y="7828"/>
                </a:lnTo>
                <a:lnTo>
                  <a:pt x="7651" y="7072"/>
                </a:lnTo>
                <a:lnTo>
                  <a:pt x="10032" y="6315"/>
                </a:lnTo>
                <a:lnTo>
                  <a:pt x="12439" y="5574"/>
                </a:lnTo>
                <a:lnTo>
                  <a:pt x="14847" y="4833"/>
                </a:lnTo>
                <a:lnTo>
                  <a:pt x="19715" y="3359"/>
                </a:lnTo>
                <a:lnTo>
                  <a:pt x="22150" y="2617"/>
                </a:lnTo>
                <a:lnTo>
                  <a:pt x="24557" y="1876"/>
                </a:lnTo>
                <a:lnTo>
                  <a:pt x="24878" y="1768"/>
                </a:lnTo>
                <a:lnTo>
                  <a:pt x="25146" y="1660"/>
                </a:lnTo>
                <a:lnTo>
                  <a:pt x="25360" y="1552"/>
                </a:lnTo>
                <a:lnTo>
                  <a:pt x="25520" y="1436"/>
                </a:lnTo>
                <a:lnTo>
                  <a:pt x="25627" y="1328"/>
                </a:lnTo>
                <a:lnTo>
                  <a:pt x="25681" y="1220"/>
                </a:lnTo>
                <a:lnTo>
                  <a:pt x="25681" y="1112"/>
                </a:lnTo>
                <a:lnTo>
                  <a:pt x="25654" y="1012"/>
                </a:lnTo>
                <a:lnTo>
                  <a:pt x="25600" y="904"/>
                </a:lnTo>
                <a:lnTo>
                  <a:pt x="25467" y="803"/>
                </a:lnTo>
                <a:lnTo>
                  <a:pt x="25333" y="711"/>
                </a:lnTo>
                <a:lnTo>
                  <a:pt x="25146" y="618"/>
                </a:lnTo>
                <a:lnTo>
                  <a:pt x="24932" y="533"/>
                </a:lnTo>
                <a:lnTo>
                  <a:pt x="24718" y="448"/>
                </a:lnTo>
                <a:lnTo>
                  <a:pt x="24450" y="371"/>
                </a:lnTo>
                <a:lnTo>
                  <a:pt x="24156" y="301"/>
                </a:lnTo>
                <a:lnTo>
                  <a:pt x="23835" y="232"/>
                </a:lnTo>
                <a:lnTo>
                  <a:pt x="23514" y="178"/>
                </a:lnTo>
                <a:lnTo>
                  <a:pt x="23166" y="124"/>
                </a:lnTo>
                <a:lnTo>
                  <a:pt x="22792" y="78"/>
                </a:lnTo>
                <a:lnTo>
                  <a:pt x="22417" y="47"/>
                </a:lnTo>
                <a:lnTo>
                  <a:pt x="22043" y="24"/>
                </a:lnTo>
                <a:lnTo>
                  <a:pt x="2164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1"/>
          <p:cNvSpPr/>
          <p:nvPr/>
        </p:nvSpPr>
        <p:spPr>
          <a:xfrm rot="10800000">
            <a:off x="280386" y="1481645"/>
            <a:ext cx="126814" cy="129579"/>
          </a:xfrm>
          <a:custGeom>
            <a:rect b="b" l="l" r="r" t="t"/>
            <a:pathLst>
              <a:path extrusionOk="0" h="10191" w="30576">
                <a:moveTo>
                  <a:pt x="26189" y="0"/>
                </a:moveTo>
                <a:lnTo>
                  <a:pt x="25841" y="8"/>
                </a:lnTo>
                <a:lnTo>
                  <a:pt x="25493" y="23"/>
                </a:lnTo>
                <a:lnTo>
                  <a:pt x="25146" y="46"/>
                </a:lnTo>
                <a:lnTo>
                  <a:pt x="24825" y="85"/>
                </a:lnTo>
                <a:lnTo>
                  <a:pt x="24504" y="131"/>
                </a:lnTo>
                <a:lnTo>
                  <a:pt x="24209" y="193"/>
                </a:lnTo>
                <a:lnTo>
                  <a:pt x="23915" y="270"/>
                </a:lnTo>
                <a:lnTo>
                  <a:pt x="23621" y="348"/>
                </a:lnTo>
                <a:lnTo>
                  <a:pt x="23353" y="448"/>
                </a:lnTo>
                <a:lnTo>
                  <a:pt x="20732" y="1536"/>
                </a:lnTo>
                <a:lnTo>
                  <a:pt x="18110" y="2609"/>
                </a:lnTo>
                <a:lnTo>
                  <a:pt x="16799" y="3142"/>
                </a:lnTo>
                <a:lnTo>
                  <a:pt x="15489" y="3667"/>
                </a:lnTo>
                <a:lnTo>
                  <a:pt x="14178" y="4192"/>
                </a:lnTo>
                <a:lnTo>
                  <a:pt x="12814" y="4709"/>
                </a:lnTo>
                <a:lnTo>
                  <a:pt x="11449" y="5219"/>
                </a:lnTo>
                <a:lnTo>
                  <a:pt x="10058" y="5728"/>
                </a:lnTo>
                <a:lnTo>
                  <a:pt x="8641" y="6230"/>
                </a:lnTo>
                <a:lnTo>
                  <a:pt x="7169" y="6724"/>
                </a:lnTo>
                <a:lnTo>
                  <a:pt x="5671" y="7211"/>
                </a:lnTo>
                <a:lnTo>
                  <a:pt x="4120" y="7697"/>
                </a:lnTo>
                <a:lnTo>
                  <a:pt x="2515" y="8176"/>
                </a:lnTo>
                <a:lnTo>
                  <a:pt x="856" y="8646"/>
                </a:lnTo>
                <a:lnTo>
                  <a:pt x="615" y="8716"/>
                </a:lnTo>
                <a:lnTo>
                  <a:pt x="428" y="8793"/>
                </a:lnTo>
                <a:lnTo>
                  <a:pt x="268" y="8870"/>
                </a:lnTo>
                <a:lnTo>
                  <a:pt x="161" y="8948"/>
                </a:lnTo>
                <a:lnTo>
                  <a:pt x="54" y="9025"/>
                </a:lnTo>
                <a:lnTo>
                  <a:pt x="27" y="9110"/>
                </a:lnTo>
                <a:lnTo>
                  <a:pt x="0" y="9187"/>
                </a:lnTo>
                <a:lnTo>
                  <a:pt x="0" y="9272"/>
                </a:lnTo>
                <a:lnTo>
                  <a:pt x="54" y="9349"/>
                </a:lnTo>
                <a:lnTo>
                  <a:pt x="107" y="9426"/>
                </a:lnTo>
                <a:lnTo>
                  <a:pt x="214" y="9503"/>
                </a:lnTo>
                <a:lnTo>
                  <a:pt x="321" y="9581"/>
                </a:lnTo>
                <a:lnTo>
                  <a:pt x="455" y="9650"/>
                </a:lnTo>
                <a:lnTo>
                  <a:pt x="615" y="9727"/>
                </a:lnTo>
                <a:lnTo>
                  <a:pt x="803" y="9789"/>
                </a:lnTo>
                <a:lnTo>
                  <a:pt x="990" y="9851"/>
                </a:lnTo>
                <a:lnTo>
                  <a:pt x="1204" y="9913"/>
                </a:lnTo>
                <a:lnTo>
                  <a:pt x="1445" y="9967"/>
                </a:lnTo>
                <a:lnTo>
                  <a:pt x="1685" y="10021"/>
                </a:lnTo>
                <a:lnTo>
                  <a:pt x="1926" y="10067"/>
                </a:lnTo>
                <a:lnTo>
                  <a:pt x="2194" y="10106"/>
                </a:lnTo>
                <a:lnTo>
                  <a:pt x="2461" y="10136"/>
                </a:lnTo>
                <a:lnTo>
                  <a:pt x="2755" y="10160"/>
                </a:lnTo>
                <a:lnTo>
                  <a:pt x="3050" y="10175"/>
                </a:lnTo>
                <a:lnTo>
                  <a:pt x="3317" y="10190"/>
                </a:lnTo>
                <a:lnTo>
                  <a:pt x="3611" y="10190"/>
                </a:lnTo>
                <a:lnTo>
                  <a:pt x="3906" y="10183"/>
                </a:lnTo>
                <a:lnTo>
                  <a:pt x="4200" y="10167"/>
                </a:lnTo>
                <a:lnTo>
                  <a:pt x="4494" y="10144"/>
                </a:lnTo>
                <a:lnTo>
                  <a:pt x="4788" y="10113"/>
                </a:lnTo>
                <a:lnTo>
                  <a:pt x="5083" y="10067"/>
                </a:lnTo>
                <a:lnTo>
                  <a:pt x="5350" y="10013"/>
                </a:lnTo>
                <a:lnTo>
                  <a:pt x="7196" y="9596"/>
                </a:lnTo>
                <a:lnTo>
                  <a:pt x="9042" y="9164"/>
                </a:lnTo>
                <a:lnTo>
                  <a:pt x="10861" y="8716"/>
                </a:lnTo>
                <a:lnTo>
                  <a:pt x="12653" y="8253"/>
                </a:lnTo>
                <a:lnTo>
                  <a:pt x="14419" y="7774"/>
                </a:lnTo>
                <a:lnTo>
                  <a:pt x="16157" y="7280"/>
                </a:lnTo>
                <a:lnTo>
                  <a:pt x="17013" y="7033"/>
                </a:lnTo>
                <a:lnTo>
                  <a:pt x="17843" y="6778"/>
                </a:lnTo>
                <a:lnTo>
                  <a:pt x="18672" y="6516"/>
                </a:lnTo>
                <a:lnTo>
                  <a:pt x="19501" y="6253"/>
                </a:lnTo>
                <a:lnTo>
                  <a:pt x="20304" y="5991"/>
                </a:lnTo>
                <a:lnTo>
                  <a:pt x="21106" y="5721"/>
                </a:lnTo>
                <a:lnTo>
                  <a:pt x="21882" y="5450"/>
                </a:lnTo>
                <a:lnTo>
                  <a:pt x="22631" y="5180"/>
                </a:lnTo>
                <a:lnTo>
                  <a:pt x="23380" y="4902"/>
                </a:lnTo>
                <a:lnTo>
                  <a:pt x="24102" y="4617"/>
                </a:lnTo>
                <a:lnTo>
                  <a:pt x="24798" y="4339"/>
                </a:lnTo>
                <a:lnTo>
                  <a:pt x="25493" y="4053"/>
                </a:lnTo>
                <a:lnTo>
                  <a:pt x="26162" y="3760"/>
                </a:lnTo>
                <a:lnTo>
                  <a:pt x="26804" y="3474"/>
                </a:lnTo>
                <a:lnTo>
                  <a:pt x="27446" y="3181"/>
                </a:lnTo>
                <a:lnTo>
                  <a:pt x="28035" y="2880"/>
                </a:lnTo>
                <a:lnTo>
                  <a:pt x="28623" y="2579"/>
                </a:lnTo>
                <a:lnTo>
                  <a:pt x="29185" y="2278"/>
                </a:lnTo>
                <a:lnTo>
                  <a:pt x="29693" y="1976"/>
                </a:lnTo>
                <a:lnTo>
                  <a:pt x="30201" y="1668"/>
                </a:lnTo>
                <a:lnTo>
                  <a:pt x="30362" y="1560"/>
                </a:lnTo>
                <a:lnTo>
                  <a:pt x="30469" y="1452"/>
                </a:lnTo>
                <a:lnTo>
                  <a:pt x="30549" y="1343"/>
                </a:lnTo>
                <a:lnTo>
                  <a:pt x="30576" y="1235"/>
                </a:lnTo>
                <a:lnTo>
                  <a:pt x="30549" y="1127"/>
                </a:lnTo>
                <a:lnTo>
                  <a:pt x="30522" y="1027"/>
                </a:lnTo>
                <a:lnTo>
                  <a:pt x="30442" y="927"/>
                </a:lnTo>
                <a:lnTo>
                  <a:pt x="30308" y="826"/>
                </a:lnTo>
                <a:lnTo>
                  <a:pt x="30175" y="734"/>
                </a:lnTo>
                <a:lnTo>
                  <a:pt x="30014" y="641"/>
                </a:lnTo>
                <a:lnTo>
                  <a:pt x="29800" y="556"/>
                </a:lnTo>
                <a:lnTo>
                  <a:pt x="29586" y="471"/>
                </a:lnTo>
                <a:lnTo>
                  <a:pt x="29345" y="402"/>
                </a:lnTo>
                <a:lnTo>
                  <a:pt x="29078" y="324"/>
                </a:lnTo>
                <a:lnTo>
                  <a:pt x="28810" y="263"/>
                </a:lnTo>
                <a:lnTo>
                  <a:pt x="28516" y="201"/>
                </a:lnTo>
                <a:lnTo>
                  <a:pt x="28195" y="147"/>
                </a:lnTo>
                <a:lnTo>
                  <a:pt x="27874" y="108"/>
                </a:lnTo>
                <a:lnTo>
                  <a:pt x="27553" y="70"/>
                </a:lnTo>
                <a:lnTo>
                  <a:pt x="27205" y="39"/>
                </a:lnTo>
                <a:lnTo>
                  <a:pt x="26858" y="16"/>
                </a:lnTo>
                <a:lnTo>
                  <a:pt x="26537"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1"/>
          <p:cNvSpPr/>
          <p:nvPr/>
        </p:nvSpPr>
        <p:spPr>
          <a:xfrm rot="10800000">
            <a:off x="143353" y="1699856"/>
            <a:ext cx="92535" cy="132630"/>
          </a:xfrm>
          <a:custGeom>
            <a:rect b="b" l="l" r="r" t="t"/>
            <a:pathLst>
              <a:path extrusionOk="0" h="10431" w="22311">
                <a:moveTo>
                  <a:pt x="18753" y="1"/>
                </a:moveTo>
                <a:lnTo>
                  <a:pt x="18459" y="8"/>
                </a:lnTo>
                <a:lnTo>
                  <a:pt x="18164" y="16"/>
                </a:lnTo>
                <a:lnTo>
                  <a:pt x="17870" y="31"/>
                </a:lnTo>
                <a:lnTo>
                  <a:pt x="17576" y="55"/>
                </a:lnTo>
                <a:lnTo>
                  <a:pt x="17282" y="85"/>
                </a:lnTo>
                <a:lnTo>
                  <a:pt x="17014" y="116"/>
                </a:lnTo>
                <a:lnTo>
                  <a:pt x="16747" y="155"/>
                </a:lnTo>
                <a:lnTo>
                  <a:pt x="16506" y="201"/>
                </a:lnTo>
                <a:lnTo>
                  <a:pt x="16265" y="248"/>
                </a:lnTo>
                <a:lnTo>
                  <a:pt x="16051" y="309"/>
                </a:lnTo>
                <a:lnTo>
                  <a:pt x="15837" y="371"/>
                </a:lnTo>
                <a:lnTo>
                  <a:pt x="15650" y="441"/>
                </a:lnTo>
                <a:lnTo>
                  <a:pt x="15489" y="518"/>
                </a:lnTo>
                <a:lnTo>
                  <a:pt x="15356" y="595"/>
                </a:lnTo>
                <a:lnTo>
                  <a:pt x="14553" y="1151"/>
                </a:lnTo>
                <a:lnTo>
                  <a:pt x="13751" y="1707"/>
                </a:lnTo>
                <a:lnTo>
                  <a:pt x="12226" y="2787"/>
                </a:lnTo>
                <a:lnTo>
                  <a:pt x="11450" y="3320"/>
                </a:lnTo>
                <a:lnTo>
                  <a:pt x="10674" y="3845"/>
                </a:lnTo>
                <a:lnTo>
                  <a:pt x="9898" y="4370"/>
                </a:lnTo>
                <a:lnTo>
                  <a:pt x="9069" y="4887"/>
                </a:lnTo>
                <a:lnTo>
                  <a:pt x="8240" y="5397"/>
                </a:lnTo>
                <a:lnTo>
                  <a:pt x="7357" y="5899"/>
                </a:lnTo>
                <a:lnTo>
                  <a:pt x="6421" y="6408"/>
                </a:lnTo>
                <a:lnTo>
                  <a:pt x="5431" y="6902"/>
                </a:lnTo>
                <a:lnTo>
                  <a:pt x="4896" y="7149"/>
                </a:lnTo>
                <a:lnTo>
                  <a:pt x="4361" y="7396"/>
                </a:lnTo>
                <a:lnTo>
                  <a:pt x="3799" y="7643"/>
                </a:lnTo>
                <a:lnTo>
                  <a:pt x="3211" y="7890"/>
                </a:lnTo>
                <a:lnTo>
                  <a:pt x="2622" y="8137"/>
                </a:lnTo>
                <a:lnTo>
                  <a:pt x="2007" y="8384"/>
                </a:lnTo>
                <a:lnTo>
                  <a:pt x="1338" y="8624"/>
                </a:lnTo>
                <a:lnTo>
                  <a:pt x="670" y="8871"/>
                </a:lnTo>
                <a:lnTo>
                  <a:pt x="482" y="8948"/>
                </a:lnTo>
                <a:lnTo>
                  <a:pt x="322" y="9025"/>
                </a:lnTo>
                <a:lnTo>
                  <a:pt x="215" y="9110"/>
                </a:lnTo>
                <a:lnTo>
                  <a:pt x="108" y="9187"/>
                </a:lnTo>
                <a:lnTo>
                  <a:pt x="54" y="9272"/>
                </a:lnTo>
                <a:lnTo>
                  <a:pt x="1" y="9357"/>
                </a:lnTo>
                <a:lnTo>
                  <a:pt x="1" y="9434"/>
                </a:lnTo>
                <a:lnTo>
                  <a:pt x="27" y="9519"/>
                </a:lnTo>
                <a:lnTo>
                  <a:pt x="54" y="9604"/>
                </a:lnTo>
                <a:lnTo>
                  <a:pt x="134" y="9681"/>
                </a:lnTo>
                <a:lnTo>
                  <a:pt x="215" y="9758"/>
                </a:lnTo>
                <a:lnTo>
                  <a:pt x="349" y="9836"/>
                </a:lnTo>
                <a:lnTo>
                  <a:pt x="482" y="9913"/>
                </a:lnTo>
                <a:lnTo>
                  <a:pt x="616" y="9982"/>
                </a:lnTo>
                <a:lnTo>
                  <a:pt x="803" y="10052"/>
                </a:lnTo>
                <a:lnTo>
                  <a:pt x="964" y="10114"/>
                </a:lnTo>
                <a:lnTo>
                  <a:pt x="1178" y="10168"/>
                </a:lnTo>
                <a:lnTo>
                  <a:pt x="1392" y="10222"/>
                </a:lnTo>
                <a:lnTo>
                  <a:pt x="1606" y="10276"/>
                </a:lnTo>
                <a:lnTo>
                  <a:pt x="1847" y="10314"/>
                </a:lnTo>
                <a:lnTo>
                  <a:pt x="2114" y="10353"/>
                </a:lnTo>
                <a:lnTo>
                  <a:pt x="2355" y="10384"/>
                </a:lnTo>
                <a:lnTo>
                  <a:pt x="2622" y="10407"/>
                </a:lnTo>
                <a:lnTo>
                  <a:pt x="2890" y="10422"/>
                </a:lnTo>
                <a:lnTo>
                  <a:pt x="3157" y="10430"/>
                </a:lnTo>
                <a:lnTo>
                  <a:pt x="3452" y="10430"/>
                </a:lnTo>
                <a:lnTo>
                  <a:pt x="3719" y="10415"/>
                </a:lnTo>
                <a:lnTo>
                  <a:pt x="4013" y="10399"/>
                </a:lnTo>
                <a:lnTo>
                  <a:pt x="4281" y="10368"/>
                </a:lnTo>
                <a:lnTo>
                  <a:pt x="4575" y="10330"/>
                </a:lnTo>
                <a:lnTo>
                  <a:pt x="4843" y="10283"/>
                </a:lnTo>
                <a:lnTo>
                  <a:pt x="5110" y="10222"/>
                </a:lnTo>
                <a:lnTo>
                  <a:pt x="5966" y="9998"/>
                </a:lnTo>
                <a:lnTo>
                  <a:pt x="6822" y="9774"/>
                </a:lnTo>
                <a:lnTo>
                  <a:pt x="7678" y="9550"/>
                </a:lnTo>
                <a:lnTo>
                  <a:pt x="8507" y="9311"/>
                </a:lnTo>
                <a:lnTo>
                  <a:pt x="9310" y="9071"/>
                </a:lnTo>
                <a:lnTo>
                  <a:pt x="10139" y="8824"/>
                </a:lnTo>
                <a:lnTo>
                  <a:pt x="10915" y="8570"/>
                </a:lnTo>
                <a:lnTo>
                  <a:pt x="11691" y="8307"/>
                </a:lnTo>
                <a:lnTo>
                  <a:pt x="12440" y="8045"/>
                </a:lnTo>
                <a:lnTo>
                  <a:pt x="13189" y="7774"/>
                </a:lnTo>
                <a:lnTo>
                  <a:pt x="13911" y="7504"/>
                </a:lnTo>
                <a:lnTo>
                  <a:pt x="14607" y="7226"/>
                </a:lnTo>
                <a:lnTo>
                  <a:pt x="15275" y="6941"/>
                </a:lnTo>
                <a:lnTo>
                  <a:pt x="15944" y="6655"/>
                </a:lnTo>
                <a:lnTo>
                  <a:pt x="16559" y="6362"/>
                </a:lnTo>
                <a:lnTo>
                  <a:pt x="17175" y="6061"/>
                </a:lnTo>
                <a:lnTo>
                  <a:pt x="17736" y="5760"/>
                </a:lnTo>
                <a:lnTo>
                  <a:pt x="18298" y="5458"/>
                </a:lnTo>
                <a:lnTo>
                  <a:pt x="18806" y="5150"/>
                </a:lnTo>
                <a:lnTo>
                  <a:pt x="19288" y="4841"/>
                </a:lnTo>
                <a:lnTo>
                  <a:pt x="19743" y="4524"/>
                </a:lnTo>
                <a:lnTo>
                  <a:pt x="20171" y="4208"/>
                </a:lnTo>
                <a:lnTo>
                  <a:pt x="20545" y="3891"/>
                </a:lnTo>
                <a:lnTo>
                  <a:pt x="20920" y="3567"/>
                </a:lnTo>
                <a:lnTo>
                  <a:pt x="21241" y="3243"/>
                </a:lnTo>
                <a:lnTo>
                  <a:pt x="21508" y="2919"/>
                </a:lnTo>
                <a:lnTo>
                  <a:pt x="21749" y="2587"/>
                </a:lnTo>
                <a:lnTo>
                  <a:pt x="21936" y="2255"/>
                </a:lnTo>
                <a:lnTo>
                  <a:pt x="22097" y="1923"/>
                </a:lnTo>
                <a:lnTo>
                  <a:pt x="22230" y="1583"/>
                </a:lnTo>
                <a:lnTo>
                  <a:pt x="22284" y="1243"/>
                </a:lnTo>
                <a:lnTo>
                  <a:pt x="22311" y="911"/>
                </a:lnTo>
                <a:lnTo>
                  <a:pt x="22311" y="811"/>
                </a:lnTo>
                <a:lnTo>
                  <a:pt x="22257" y="718"/>
                </a:lnTo>
                <a:lnTo>
                  <a:pt x="22177" y="634"/>
                </a:lnTo>
                <a:lnTo>
                  <a:pt x="22097" y="549"/>
                </a:lnTo>
                <a:lnTo>
                  <a:pt x="21963" y="471"/>
                </a:lnTo>
                <a:lnTo>
                  <a:pt x="21802" y="402"/>
                </a:lnTo>
                <a:lnTo>
                  <a:pt x="21615" y="340"/>
                </a:lnTo>
                <a:lnTo>
                  <a:pt x="21428" y="278"/>
                </a:lnTo>
                <a:lnTo>
                  <a:pt x="21214" y="224"/>
                </a:lnTo>
                <a:lnTo>
                  <a:pt x="20973" y="178"/>
                </a:lnTo>
                <a:lnTo>
                  <a:pt x="20732" y="139"/>
                </a:lnTo>
                <a:lnTo>
                  <a:pt x="20492" y="101"/>
                </a:lnTo>
                <a:lnTo>
                  <a:pt x="20197" y="70"/>
                </a:lnTo>
                <a:lnTo>
                  <a:pt x="19930" y="47"/>
                </a:lnTo>
                <a:lnTo>
                  <a:pt x="19636" y="24"/>
                </a:lnTo>
                <a:lnTo>
                  <a:pt x="19341" y="16"/>
                </a:lnTo>
                <a:lnTo>
                  <a:pt x="19047" y="8"/>
                </a:lnTo>
                <a:lnTo>
                  <a:pt x="1875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1"/>
          <p:cNvSpPr/>
          <p:nvPr/>
        </p:nvSpPr>
        <p:spPr>
          <a:xfrm rot="10800000">
            <a:off x="166317" y="1919651"/>
            <a:ext cx="46601" cy="102190"/>
          </a:xfrm>
          <a:custGeom>
            <a:rect b="b" l="l" r="r" t="t"/>
            <a:pathLst>
              <a:path extrusionOk="0" h="8037" w="11236">
                <a:moveTo>
                  <a:pt x="3318" y="1"/>
                </a:moveTo>
                <a:lnTo>
                  <a:pt x="3023" y="16"/>
                </a:lnTo>
                <a:lnTo>
                  <a:pt x="2756" y="31"/>
                </a:lnTo>
                <a:lnTo>
                  <a:pt x="2462" y="55"/>
                </a:lnTo>
                <a:lnTo>
                  <a:pt x="2194" y="86"/>
                </a:lnTo>
                <a:lnTo>
                  <a:pt x="1953" y="124"/>
                </a:lnTo>
                <a:lnTo>
                  <a:pt x="1686" y="170"/>
                </a:lnTo>
                <a:lnTo>
                  <a:pt x="1472" y="217"/>
                </a:lnTo>
                <a:lnTo>
                  <a:pt x="1231" y="271"/>
                </a:lnTo>
                <a:lnTo>
                  <a:pt x="1017" y="333"/>
                </a:lnTo>
                <a:lnTo>
                  <a:pt x="830" y="402"/>
                </a:lnTo>
                <a:lnTo>
                  <a:pt x="643" y="472"/>
                </a:lnTo>
                <a:lnTo>
                  <a:pt x="482" y="549"/>
                </a:lnTo>
                <a:lnTo>
                  <a:pt x="348" y="634"/>
                </a:lnTo>
                <a:lnTo>
                  <a:pt x="241" y="726"/>
                </a:lnTo>
                <a:lnTo>
                  <a:pt x="134" y="819"/>
                </a:lnTo>
                <a:lnTo>
                  <a:pt x="54" y="912"/>
                </a:lnTo>
                <a:lnTo>
                  <a:pt x="1" y="1020"/>
                </a:lnTo>
                <a:lnTo>
                  <a:pt x="1" y="1128"/>
                </a:lnTo>
                <a:lnTo>
                  <a:pt x="1" y="1328"/>
                </a:lnTo>
                <a:lnTo>
                  <a:pt x="54" y="1529"/>
                </a:lnTo>
                <a:lnTo>
                  <a:pt x="108" y="1730"/>
                </a:lnTo>
                <a:lnTo>
                  <a:pt x="215" y="1931"/>
                </a:lnTo>
                <a:lnTo>
                  <a:pt x="348" y="2131"/>
                </a:lnTo>
                <a:lnTo>
                  <a:pt x="509" y="2332"/>
                </a:lnTo>
                <a:lnTo>
                  <a:pt x="669" y="2533"/>
                </a:lnTo>
                <a:lnTo>
                  <a:pt x="857" y="2733"/>
                </a:lnTo>
                <a:lnTo>
                  <a:pt x="1258" y="3127"/>
                </a:lnTo>
                <a:lnTo>
                  <a:pt x="1686" y="3529"/>
                </a:lnTo>
                <a:lnTo>
                  <a:pt x="2114" y="3915"/>
                </a:lnTo>
                <a:lnTo>
                  <a:pt x="2488" y="4301"/>
                </a:lnTo>
                <a:lnTo>
                  <a:pt x="3291" y="5127"/>
                </a:lnTo>
                <a:lnTo>
                  <a:pt x="3692" y="5536"/>
                </a:lnTo>
                <a:lnTo>
                  <a:pt x="4120" y="5953"/>
                </a:lnTo>
                <a:lnTo>
                  <a:pt x="4548" y="6362"/>
                </a:lnTo>
                <a:lnTo>
                  <a:pt x="5030" y="6763"/>
                </a:lnTo>
                <a:lnTo>
                  <a:pt x="5538" y="7165"/>
                </a:lnTo>
                <a:lnTo>
                  <a:pt x="6100" y="7558"/>
                </a:lnTo>
                <a:lnTo>
                  <a:pt x="6207" y="7636"/>
                </a:lnTo>
                <a:lnTo>
                  <a:pt x="6340" y="7705"/>
                </a:lnTo>
                <a:lnTo>
                  <a:pt x="6501" y="7759"/>
                </a:lnTo>
                <a:lnTo>
                  <a:pt x="6661" y="7813"/>
                </a:lnTo>
                <a:lnTo>
                  <a:pt x="6849" y="7867"/>
                </a:lnTo>
                <a:lnTo>
                  <a:pt x="7036" y="7906"/>
                </a:lnTo>
                <a:lnTo>
                  <a:pt x="7223" y="7944"/>
                </a:lnTo>
                <a:lnTo>
                  <a:pt x="7437" y="7968"/>
                </a:lnTo>
                <a:lnTo>
                  <a:pt x="7651" y="7998"/>
                </a:lnTo>
                <a:lnTo>
                  <a:pt x="7865" y="8014"/>
                </a:lnTo>
                <a:lnTo>
                  <a:pt x="8079" y="8029"/>
                </a:lnTo>
                <a:lnTo>
                  <a:pt x="8293" y="8037"/>
                </a:lnTo>
                <a:lnTo>
                  <a:pt x="8507" y="8037"/>
                </a:lnTo>
                <a:lnTo>
                  <a:pt x="8748" y="8029"/>
                </a:lnTo>
                <a:lnTo>
                  <a:pt x="8962" y="8022"/>
                </a:lnTo>
                <a:lnTo>
                  <a:pt x="9176" y="8006"/>
                </a:lnTo>
                <a:lnTo>
                  <a:pt x="9390" y="7991"/>
                </a:lnTo>
                <a:lnTo>
                  <a:pt x="9604" y="7968"/>
                </a:lnTo>
                <a:lnTo>
                  <a:pt x="9818" y="7937"/>
                </a:lnTo>
                <a:lnTo>
                  <a:pt x="10005" y="7906"/>
                </a:lnTo>
                <a:lnTo>
                  <a:pt x="10193" y="7867"/>
                </a:lnTo>
                <a:lnTo>
                  <a:pt x="10353" y="7829"/>
                </a:lnTo>
                <a:lnTo>
                  <a:pt x="10514" y="7782"/>
                </a:lnTo>
                <a:lnTo>
                  <a:pt x="10674" y="7728"/>
                </a:lnTo>
                <a:lnTo>
                  <a:pt x="10808" y="7674"/>
                </a:lnTo>
                <a:lnTo>
                  <a:pt x="10915" y="7620"/>
                </a:lnTo>
                <a:lnTo>
                  <a:pt x="11022" y="7558"/>
                </a:lnTo>
                <a:lnTo>
                  <a:pt x="11102" y="7489"/>
                </a:lnTo>
                <a:lnTo>
                  <a:pt x="11182" y="7419"/>
                </a:lnTo>
                <a:lnTo>
                  <a:pt x="11209" y="7350"/>
                </a:lnTo>
                <a:lnTo>
                  <a:pt x="11236" y="7273"/>
                </a:lnTo>
                <a:lnTo>
                  <a:pt x="11236" y="7188"/>
                </a:lnTo>
                <a:lnTo>
                  <a:pt x="11129" y="6763"/>
                </a:lnTo>
                <a:lnTo>
                  <a:pt x="10968" y="6339"/>
                </a:lnTo>
                <a:lnTo>
                  <a:pt x="10781" y="5914"/>
                </a:lnTo>
                <a:lnTo>
                  <a:pt x="10567" y="5489"/>
                </a:lnTo>
                <a:lnTo>
                  <a:pt x="10300" y="5065"/>
                </a:lnTo>
                <a:lnTo>
                  <a:pt x="10032" y="4640"/>
                </a:lnTo>
                <a:lnTo>
                  <a:pt x="9497" y="3799"/>
                </a:lnTo>
                <a:lnTo>
                  <a:pt x="9256" y="3405"/>
                </a:lnTo>
                <a:lnTo>
                  <a:pt x="9042" y="2996"/>
                </a:lnTo>
                <a:lnTo>
                  <a:pt x="8828" y="2587"/>
                </a:lnTo>
                <a:lnTo>
                  <a:pt x="8588" y="2178"/>
                </a:lnTo>
                <a:lnTo>
                  <a:pt x="8427" y="1977"/>
                </a:lnTo>
                <a:lnTo>
                  <a:pt x="8266" y="1776"/>
                </a:lnTo>
                <a:lnTo>
                  <a:pt x="8106" y="1575"/>
                </a:lnTo>
                <a:lnTo>
                  <a:pt x="7919" y="1382"/>
                </a:lnTo>
                <a:lnTo>
                  <a:pt x="7705" y="1189"/>
                </a:lnTo>
                <a:lnTo>
                  <a:pt x="7464" y="996"/>
                </a:lnTo>
                <a:lnTo>
                  <a:pt x="7196" y="811"/>
                </a:lnTo>
                <a:lnTo>
                  <a:pt x="6875" y="634"/>
                </a:lnTo>
                <a:lnTo>
                  <a:pt x="6688" y="533"/>
                </a:lnTo>
                <a:lnTo>
                  <a:pt x="6501" y="448"/>
                </a:lnTo>
                <a:lnTo>
                  <a:pt x="6287" y="363"/>
                </a:lnTo>
                <a:lnTo>
                  <a:pt x="6046" y="294"/>
                </a:lnTo>
                <a:lnTo>
                  <a:pt x="5805" y="232"/>
                </a:lnTo>
                <a:lnTo>
                  <a:pt x="5538" y="178"/>
                </a:lnTo>
                <a:lnTo>
                  <a:pt x="5270" y="124"/>
                </a:lnTo>
                <a:lnTo>
                  <a:pt x="5003" y="86"/>
                </a:lnTo>
                <a:lnTo>
                  <a:pt x="4735" y="55"/>
                </a:lnTo>
                <a:lnTo>
                  <a:pt x="4441" y="31"/>
                </a:lnTo>
                <a:lnTo>
                  <a:pt x="4174" y="16"/>
                </a:lnTo>
                <a:lnTo>
                  <a:pt x="387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1"/>
          <p:cNvSpPr/>
          <p:nvPr/>
        </p:nvSpPr>
        <p:spPr>
          <a:xfrm rot="10800000">
            <a:off x="235912" y="2093691"/>
            <a:ext cx="111178" cy="133609"/>
          </a:xfrm>
          <a:custGeom>
            <a:rect b="b" l="l" r="r" t="t"/>
            <a:pathLst>
              <a:path extrusionOk="0" h="10508" w="26806">
                <a:moveTo>
                  <a:pt x="3318" y="1"/>
                </a:moveTo>
                <a:lnTo>
                  <a:pt x="2997" y="8"/>
                </a:lnTo>
                <a:lnTo>
                  <a:pt x="2703" y="24"/>
                </a:lnTo>
                <a:lnTo>
                  <a:pt x="2409" y="47"/>
                </a:lnTo>
                <a:lnTo>
                  <a:pt x="2114" y="78"/>
                </a:lnTo>
                <a:lnTo>
                  <a:pt x="1847" y="124"/>
                </a:lnTo>
                <a:lnTo>
                  <a:pt x="1606" y="170"/>
                </a:lnTo>
                <a:lnTo>
                  <a:pt x="1365" y="224"/>
                </a:lnTo>
                <a:lnTo>
                  <a:pt x="1151" y="294"/>
                </a:lnTo>
                <a:lnTo>
                  <a:pt x="937" y="356"/>
                </a:lnTo>
                <a:lnTo>
                  <a:pt x="750" y="433"/>
                </a:lnTo>
                <a:lnTo>
                  <a:pt x="590" y="510"/>
                </a:lnTo>
                <a:lnTo>
                  <a:pt x="429" y="595"/>
                </a:lnTo>
                <a:lnTo>
                  <a:pt x="295" y="680"/>
                </a:lnTo>
                <a:lnTo>
                  <a:pt x="188" y="765"/>
                </a:lnTo>
                <a:lnTo>
                  <a:pt x="108" y="857"/>
                </a:lnTo>
                <a:lnTo>
                  <a:pt x="54" y="950"/>
                </a:lnTo>
                <a:lnTo>
                  <a:pt x="1" y="1043"/>
                </a:lnTo>
                <a:lnTo>
                  <a:pt x="1" y="1135"/>
                </a:lnTo>
                <a:lnTo>
                  <a:pt x="28" y="1236"/>
                </a:lnTo>
                <a:lnTo>
                  <a:pt x="54" y="1328"/>
                </a:lnTo>
                <a:lnTo>
                  <a:pt x="135" y="1421"/>
                </a:lnTo>
                <a:lnTo>
                  <a:pt x="215" y="1514"/>
                </a:lnTo>
                <a:lnTo>
                  <a:pt x="349" y="1599"/>
                </a:lnTo>
                <a:lnTo>
                  <a:pt x="509" y="1691"/>
                </a:lnTo>
                <a:lnTo>
                  <a:pt x="697" y="1768"/>
                </a:lnTo>
                <a:lnTo>
                  <a:pt x="937" y="1853"/>
                </a:lnTo>
                <a:lnTo>
                  <a:pt x="1178" y="1923"/>
                </a:lnTo>
                <a:lnTo>
                  <a:pt x="2810" y="2363"/>
                </a:lnTo>
                <a:lnTo>
                  <a:pt x="4388" y="2803"/>
                </a:lnTo>
                <a:lnTo>
                  <a:pt x="5913" y="3251"/>
                </a:lnTo>
                <a:lnTo>
                  <a:pt x="7384" y="3698"/>
                </a:lnTo>
                <a:lnTo>
                  <a:pt x="8775" y="4146"/>
                </a:lnTo>
                <a:lnTo>
                  <a:pt x="10113" y="4609"/>
                </a:lnTo>
                <a:lnTo>
                  <a:pt x="10755" y="4841"/>
                </a:lnTo>
                <a:lnTo>
                  <a:pt x="11397" y="5080"/>
                </a:lnTo>
                <a:lnTo>
                  <a:pt x="12012" y="5320"/>
                </a:lnTo>
                <a:lnTo>
                  <a:pt x="12601" y="5559"/>
                </a:lnTo>
                <a:lnTo>
                  <a:pt x="13189" y="5806"/>
                </a:lnTo>
                <a:lnTo>
                  <a:pt x="13778" y="6053"/>
                </a:lnTo>
                <a:lnTo>
                  <a:pt x="14339" y="6300"/>
                </a:lnTo>
                <a:lnTo>
                  <a:pt x="14874" y="6555"/>
                </a:lnTo>
                <a:lnTo>
                  <a:pt x="15409" y="6809"/>
                </a:lnTo>
                <a:lnTo>
                  <a:pt x="15918" y="7072"/>
                </a:lnTo>
                <a:lnTo>
                  <a:pt x="16426" y="7334"/>
                </a:lnTo>
                <a:lnTo>
                  <a:pt x="16907" y="7605"/>
                </a:lnTo>
                <a:lnTo>
                  <a:pt x="17389" y="7875"/>
                </a:lnTo>
                <a:lnTo>
                  <a:pt x="17844" y="8153"/>
                </a:lnTo>
                <a:lnTo>
                  <a:pt x="18298" y="8438"/>
                </a:lnTo>
                <a:lnTo>
                  <a:pt x="18726" y="8724"/>
                </a:lnTo>
                <a:lnTo>
                  <a:pt x="19154" y="9017"/>
                </a:lnTo>
                <a:lnTo>
                  <a:pt x="19556" y="9311"/>
                </a:lnTo>
                <a:lnTo>
                  <a:pt x="19957" y="9612"/>
                </a:lnTo>
                <a:lnTo>
                  <a:pt x="20331" y="9921"/>
                </a:lnTo>
                <a:lnTo>
                  <a:pt x="20465" y="10013"/>
                </a:lnTo>
                <a:lnTo>
                  <a:pt x="20599" y="10090"/>
                </a:lnTo>
                <a:lnTo>
                  <a:pt x="20786" y="10168"/>
                </a:lnTo>
                <a:lnTo>
                  <a:pt x="20973" y="10237"/>
                </a:lnTo>
                <a:lnTo>
                  <a:pt x="21187" y="10299"/>
                </a:lnTo>
                <a:lnTo>
                  <a:pt x="21428" y="10345"/>
                </a:lnTo>
                <a:lnTo>
                  <a:pt x="21669" y="10392"/>
                </a:lnTo>
                <a:lnTo>
                  <a:pt x="21936" y="10430"/>
                </a:lnTo>
                <a:lnTo>
                  <a:pt x="22204" y="10461"/>
                </a:lnTo>
                <a:lnTo>
                  <a:pt x="22498" y="10484"/>
                </a:lnTo>
                <a:lnTo>
                  <a:pt x="22766" y="10500"/>
                </a:lnTo>
                <a:lnTo>
                  <a:pt x="23060" y="10507"/>
                </a:lnTo>
                <a:lnTo>
                  <a:pt x="23649" y="10507"/>
                </a:lnTo>
                <a:lnTo>
                  <a:pt x="23943" y="10492"/>
                </a:lnTo>
                <a:lnTo>
                  <a:pt x="24237" y="10476"/>
                </a:lnTo>
                <a:lnTo>
                  <a:pt x="24531" y="10453"/>
                </a:lnTo>
                <a:lnTo>
                  <a:pt x="24799" y="10422"/>
                </a:lnTo>
                <a:lnTo>
                  <a:pt x="25066" y="10392"/>
                </a:lnTo>
                <a:lnTo>
                  <a:pt x="25334" y="10353"/>
                </a:lnTo>
                <a:lnTo>
                  <a:pt x="25575" y="10299"/>
                </a:lnTo>
                <a:lnTo>
                  <a:pt x="25789" y="10253"/>
                </a:lnTo>
                <a:lnTo>
                  <a:pt x="26003" y="10191"/>
                </a:lnTo>
                <a:lnTo>
                  <a:pt x="26190" y="10129"/>
                </a:lnTo>
                <a:lnTo>
                  <a:pt x="26350" y="10060"/>
                </a:lnTo>
                <a:lnTo>
                  <a:pt x="26511" y="9990"/>
                </a:lnTo>
                <a:lnTo>
                  <a:pt x="26618" y="9913"/>
                </a:lnTo>
                <a:lnTo>
                  <a:pt x="26725" y="9828"/>
                </a:lnTo>
                <a:lnTo>
                  <a:pt x="26778" y="9743"/>
                </a:lnTo>
                <a:lnTo>
                  <a:pt x="26805" y="9650"/>
                </a:lnTo>
                <a:lnTo>
                  <a:pt x="26805" y="9558"/>
                </a:lnTo>
                <a:lnTo>
                  <a:pt x="26752" y="9457"/>
                </a:lnTo>
                <a:lnTo>
                  <a:pt x="26538" y="9102"/>
                </a:lnTo>
                <a:lnTo>
                  <a:pt x="26297" y="8755"/>
                </a:lnTo>
                <a:lnTo>
                  <a:pt x="26003" y="8408"/>
                </a:lnTo>
                <a:lnTo>
                  <a:pt x="25682" y="8052"/>
                </a:lnTo>
                <a:lnTo>
                  <a:pt x="25334" y="7705"/>
                </a:lnTo>
                <a:lnTo>
                  <a:pt x="24959" y="7365"/>
                </a:lnTo>
                <a:lnTo>
                  <a:pt x="24531" y="7018"/>
                </a:lnTo>
                <a:lnTo>
                  <a:pt x="24077" y="6678"/>
                </a:lnTo>
                <a:lnTo>
                  <a:pt x="23595" y="6346"/>
                </a:lnTo>
                <a:lnTo>
                  <a:pt x="23087" y="6007"/>
                </a:lnTo>
                <a:lnTo>
                  <a:pt x="22552" y="5675"/>
                </a:lnTo>
                <a:lnTo>
                  <a:pt x="21990" y="5350"/>
                </a:lnTo>
                <a:lnTo>
                  <a:pt x="21401" y="5026"/>
                </a:lnTo>
                <a:lnTo>
                  <a:pt x="20759" y="4710"/>
                </a:lnTo>
                <a:lnTo>
                  <a:pt x="20117" y="4401"/>
                </a:lnTo>
                <a:lnTo>
                  <a:pt x="19422" y="4092"/>
                </a:lnTo>
                <a:lnTo>
                  <a:pt x="18700" y="3791"/>
                </a:lnTo>
                <a:lnTo>
                  <a:pt x="17977" y="3490"/>
                </a:lnTo>
                <a:lnTo>
                  <a:pt x="17202" y="3204"/>
                </a:lnTo>
                <a:lnTo>
                  <a:pt x="16426" y="2919"/>
                </a:lnTo>
                <a:lnTo>
                  <a:pt x="15597" y="2641"/>
                </a:lnTo>
                <a:lnTo>
                  <a:pt x="14741" y="2371"/>
                </a:lnTo>
                <a:lnTo>
                  <a:pt x="13885" y="2108"/>
                </a:lnTo>
                <a:lnTo>
                  <a:pt x="13002" y="1853"/>
                </a:lnTo>
                <a:lnTo>
                  <a:pt x="12066" y="1606"/>
                </a:lnTo>
                <a:lnTo>
                  <a:pt x="11129" y="1367"/>
                </a:lnTo>
                <a:lnTo>
                  <a:pt x="10166" y="1143"/>
                </a:lnTo>
                <a:lnTo>
                  <a:pt x="9176" y="919"/>
                </a:lnTo>
                <a:lnTo>
                  <a:pt x="8187" y="711"/>
                </a:lnTo>
                <a:lnTo>
                  <a:pt x="7143" y="510"/>
                </a:lnTo>
                <a:lnTo>
                  <a:pt x="6100" y="317"/>
                </a:lnTo>
                <a:lnTo>
                  <a:pt x="5030" y="132"/>
                </a:lnTo>
                <a:lnTo>
                  <a:pt x="4656" y="85"/>
                </a:lnTo>
                <a:lnTo>
                  <a:pt x="4308" y="47"/>
                </a:lnTo>
                <a:lnTo>
                  <a:pt x="3987" y="16"/>
                </a:lnTo>
                <a:lnTo>
                  <a:pt x="363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1"/>
          <p:cNvSpPr/>
          <p:nvPr/>
        </p:nvSpPr>
        <p:spPr>
          <a:xfrm rot="10800000">
            <a:off x="212937" y="4389674"/>
            <a:ext cx="901995" cy="427667"/>
          </a:xfrm>
          <a:custGeom>
            <a:rect b="b" l="l" r="r" t="t"/>
            <a:pathLst>
              <a:path extrusionOk="0" h="46714" w="302176">
                <a:moveTo>
                  <a:pt x="39083" y="1"/>
                </a:moveTo>
                <a:lnTo>
                  <a:pt x="38522" y="9"/>
                </a:lnTo>
                <a:lnTo>
                  <a:pt x="37960" y="24"/>
                </a:lnTo>
                <a:lnTo>
                  <a:pt x="37398" y="47"/>
                </a:lnTo>
                <a:lnTo>
                  <a:pt x="36863" y="78"/>
                </a:lnTo>
                <a:lnTo>
                  <a:pt x="36328" y="124"/>
                </a:lnTo>
                <a:lnTo>
                  <a:pt x="35820" y="171"/>
                </a:lnTo>
                <a:lnTo>
                  <a:pt x="35338" y="232"/>
                </a:lnTo>
                <a:lnTo>
                  <a:pt x="34857" y="294"/>
                </a:lnTo>
                <a:lnTo>
                  <a:pt x="34402" y="371"/>
                </a:lnTo>
                <a:lnTo>
                  <a:pt x="33867" y="364"/>
                </a:lnTo>
                <a:lnTo>
                  <a:pt x="33305" y="371"/>
                </a:lnTo>
                <a:lnTo>
                  <a:pt x="32770" y="395"/>
                </a:lnTo>
                <a:lnTo>
                  <a:pt x="32208" y="425"/>
                </a:lnTo>
                <a:lnTo>
                  <a:pt x="31005" y="534"/>
                </a:lnTo>
                <a:lnTo>
                  <a:pt x="29774" y="649"/>
                </a:lnTo>
                <a:lnTo>
                  <a:pt x="28570" y="788"/>
                </a:lnTo>
                <a:lnTo>
                  <a:pt x="27340" y="950"/>
                </a:lnTo>
                <a:lnTo>
                  <a:pt x="26136" y="1120"/>
                </a:lnTo>
                <a:lnTo>
                  <a:pt x="24932" y="1313"/>
                </a:lnTo>
                <a:lnTo>
                  <a:pt x="23729" y="1514"/>
                </a:lnTo>
                <a:lnTo>
                  <a:pt x="22525" y="1738"/>
                </a:lnTo>
                <a:lnTo>
                  <a:pt x="21348" y="1969"/>
                </a:lnTo>
                <a:lnTo>
                  <a:pt x="20197" y="2216"/>
                </a:lnTo>
                <a:lnTo>
                  <a:pt x="19074" y="2471"/>
                </a:lnTo>
                <a:lnTo>
                  <a:pt x="17950" y="2749"/>
                </a:lnTo>
                <a:lnTo>
                  <a:pt x="16854" y="3027"/>
                </a:lnTo>
                <a:lnTo>
                  <a:pt x="15810" y="3320"/>
                </a:lnTo>
                <a:lnTo>
                  <a:pt x="14767" y="3629"/>
                </a:lnTo>
                <a:lnTo>
                  <a:pt x="13777" y="3946"/>
                </a:lnTo>
                <a:lnTo>
                  <a:pt x="12814" y="4262"/>
                </a:lnTo>
                <a:lnTo>
                  <a:pt x="11905" y="4594"/>
                </a:lnTo>
                <a:lnTo>
                  <a:pt x="11022" y="4934"/>
                </a:lnTo>
                <a:lnTo>
                  <a:pt x="10193" y="5281"/>
                </a:lnTo>
                <a:lnTo>
                  <a:pt x="9390" y="5636"/>
                </a:lnTo>
                <a:lnTo>
                  <a:pt x="8668" y="5999"/>
                </a:lnTo>
                <a:lnTo>
                  <a:pt x="7972" y="6362"/>
                </a:lnTo>
                <a:lnTo>
                  <a:pt x="7357" y="6733"/>
                </a:lnTo>
                <a:lnTo>
                  <a:pt x="6795" y="7103"/>
                </a:lnTo>
                <a:lnTo>
                  <a:pt x="6287" y="7481"/>
                </a:lnTo>
                <a:lnTo>
                  <a:pt x="6046" y="7667"/>
                </a:lnTo>
                <a:lnTo>
                  <a:pt x="5832" y="7860"/>
                </a:lnTo>
                <a:lnTo>
                  <a:pt x="5645" y="8053"/>
                </a:lnTo>
                <a:lnTo>
                  <a:pt x="5458" y="8238"/>
                </a:lnTo>
                <a:lnTo>
                  <a:pt x="5297" y="8431"/>
                </a:lnTo>
                <a:lnTo>
                  <a:pt x="5164" y="8624"/>
                </a:lnTo>
                <a:lnTo>
                  <a:pt x="5030" y="8817"/>
                </a:lnTo>
                <a:lnTo>
                  <a:pt x="4923" y="9010"/>
                </a:lnTo>
                <a:lnTo>
                  <a:pt x="4843" y="9203"/>
                </a:lnTo>
                <a:lnTo>
                  <a:pt x="4762" y="9396"/>
                </a:lnTo>
                <a:lnTo>
                  <a:pt x="4736" y="9581"/>
                </a:lnTo>
                <a:lnTo>
                  <a:pt x="4709" y="9774"/>
                </a:lnTo>
                <a:lnTo>
                  <a:pt x="4174" y="9921"/>
                </a:lnTo>
                <a:lnTo>
                  <a:pt x="3666" y="10075"/>
                </a:lnTo>
                <a:lnTo>
                  <a:pt x="3184" y="10237"/>
                </a:lnTo>
                <a:lnTo>
                  <a:pt x="2729" y="10400"/>
                </a:lnTo>
                <a:lnTo>
                  <a:pt x="2301" y="10569"/>
                </a:lnTo>
                <a:lnTo>
                  <a:pt x="1927" y="10747"/>
                </a:lnTo>
                <a:lnTo>
                  <a:pt x="1579" y="10925"/>
                </a:lnTo>
                <a:lnTo>
                  <a:pt x="1231" y="11110"/>
                </a:lnTo>
                <a:lnTo>
                  <a:pt x="964" y="11295"/>
                </a:lnTo>
                <a:lnTo>
                  <a:pt x="696" y="11488"/>
                </a:lnTo>
                <a:lnTo>
                  <a:pt x="482" y="11673"/>
                </a:lnTo>
                <a:lnTo>
                  <a:pt x="322" y="11866"/>
                </a:lnTo>
                <a:lnTo>
                  <a:pt x="161" y="12067"/>
                </a:lnTo>
                <a:lnTo>
                  <a:pt x="81" y="12260"/>
                </a:lnTo>
                <a:lnTo>
                  <a:pt x="27" y="12453"/>
                </a:lnTo>
                <a:lnTo>
                  <a:pt x="1" y="12654"/>
                </a:lnTo>
                <a:lnTo>
                  <a:pt x="27" y="12847"/>
                </a:lnTo>
                <a:lnTo>
                  <a:pt x="108" y="13040"/>
                </a:lnTo>
                <a:lnTo>
                  <a:pt x="241" y="13225"/>
                </a:lnTo>
                <a:lnTo>
                  <a:pt x="402" y="13418"/>
                </a:lnTo>
                <a:lnTo>
                  <a:pt x="616" y="13603"/>
                </a:lnTo>
                <a:lnTo>
                  <a:pt x="883" y="13781"/>
                </a:lnTo>
                <a:lnTo>
                  <a:pt x="1178" y="13958"/>
                </a:lnTo>
                <a:lnTo>
                  <a:pt x="1552" y="14136"/>
                </a:lnTo>
                <a:lnTo>
                  <a:pt x="1980" y="14298"/>
                </a:lnTo>
                <a:lnTo>
                  <a:pt x="2435" y="14460"/>
                </a:lnTo>
                <a:lnTo>
                  <a:pt x="2970" y="14622"/>
                </a:lnTo>
                <a:lnTo>
                  <a:pt x="3559" y="14769"/>
                </a:lnTo>
                <a:lnTo>
                  <a:pt x="4201" y="14908"/>
                </a:lnTo>
                <a:lnTo>
                  <a:pt x="4896" y="15047"/>
                </a:lnTo>
                <a:lnTo>
                  <a:pt x="5645" y="15170"/>
                </a:lnTo>
                <a:lnTo>
                  <a:pt x="6474" y="15286"/>
                </a:lnTo>
                <a:lnTo>
                  <a:pt x="14660" y="16375"/>
                </a:lnTo>
                <a:lnTo>
                  <a:pt x="22846" y="17448"/>
                </a:lnTo>
                <a:lnTo>
                  <a:pt x="31058" y="18513"/>
                </a:lnTo>
                <a:lnTo>
                  <a:pt x="39271" y="19579"/>
                </a:lnTo>
                <a:lnTo>
                  <a:pt x="47510" y="20628"/>
                </a:lnTo>
                <a:lnTo>
                  <a:pt x="55749" y="21678"/>
                </a:lnTo>
                <a:lnTo>
                  <a:pt x="64015" y="22721"/>
                </a:lnTo>
                <a:lnTo>
                  <a:pt x="72281" y="23763"/>
                </a:lnTo>
                <a:lnTo>
                  <a:pt x="80547" y="24789"/>
                </a:lnTo>
                <a:lnTo>
                  <a:pt x="88813" y="25816"/>
                </a:lnTo>
                <a:lnTo>
                  <a:pt x="105398" y="27862"/>
                </a:lnTo>
                <a:lnTo>
                  <a:pt x="121983" y="29885"/>
                </a:lnTo>
                <a:lnTo>
                  <a:pt x="138596" y="31900"/>
                </a:lnTo>
                <a:lnTo>
                  <a:pt x="146728" y="32895"/>
                </a:lnTo>
                <a:lnTo>
                  <a:pt x="154940" y="33907"/>
                </a:lnTo>
                <a:lnTo>
                  <a:pt x="171419" y="35960"/>
                </a:lnTo>
                <a:lnTo>
                  <a:pt x="179685" y="36995"/>
                </a:lnTo>
                <a:lnTo>
                  <a:pt x="188004" y="38021"/>
                </a:lnTo>
                <a:lnTo>
                  <a:pt x="196350" y="39033"/>
                </a:lnTo>
                <a:lnTo>
                  <a:pt x="200550" y="39527"/>
                </a:lnTo>
                <a:lnTo>
                  <a:pt x="204723" y="40021"/>
                </a:lnTo>
                <a:lnTo>
                  <a:pt x="208923" y="40515"/>
                </a:lnTo>
                <a:lnTo>
                  <a:pt x="213123" y="40994"/>
                </a:lnTo>
                <a:lnTo>
                  <a:pt x="217349" y="41472"/>
                </a:lnTo>
                <a:lnTo>
                  <a:pt x="221549" y="41935"/>
                </a:lnTo>
                <a:lnTo>
                  <a:pt x="225776" y="42399"/>
                </a:lnTo>
                <a:lnTo>
                  <a:pt x="230002" y="42846"/>
                </a:lnTo>
                <a:lnTo>
                  <a:pt x="234256" y="43286"/>
                </a:lnTo>
                <a:lnTo>
                  <a:pt x="238482" y="43711"/>
                </a:lnTo>
                <a:lnTo>
                  <a:pt x="242736" y="44128"/>
                </a:lnTo>
                <a:lnTo>
                  <a:pt x="246989" y="44529"/>
                </a:lnTo>
                <a:lnTo>
                  <a:pt x="251242" y="44923"/>
                </a:lnTo>
                <a:lnTo>
                  <a:pt x="255523" y="45301"/>
                </a:lnTo>
                <a:lnTo>
                  <a:pt x="259776" y="45664"/>
                </a:lnTo>
                <a:lnTo>
                  <a:pt x="264056" y="46011"/>
                </a:lnTo>
                <a:lnTo>
                  <a:pt x="268336" y="46336"/>
                </a:lnTo>
                <a:lnTo>
                  <a:pt x="272643" y="46652"/>
                </a:lnTo>
                <a:lnTo>
                  <a:pt x="273312" y="46691"/>
                </a:lnTo>
                <a:lnTo>
                  <a:pt x="273954" y="46714"/>
                </a:lnTo>
                <a:lnTo>
                  <a:pt x="274596" y="46714"/>
                </a:lnTo>
                <a:lnTo>
                  <a:pt x="275211" y="46699"/>
                </a:lnTo>
                <a:lnTo>
                  <a:pt x="275799" y="46668"/>
                </a:lnTo>
                <a:lnTo>
                  <a:pt x="276361" y="46621"/>
                </a:lnTo>
                <a:lnTo>
                  <a:pt x="276896" y="46560"/>
                </a:lnTo>
                <a:lnTo>
                  <a:pt x="277405" y="46482"/>
                </a:lnTo>
                <a:lnTo>
                  <a:pt x="277886" y="46397"/>
                </a:lnTo>
                <a:lnTo>
                  <a:pt x="278341" y="46297"/>
                </a:lnTo>
                <a:lnTo>
                  <a:pt x="278769" y="46189"/>
                </a:lnTo>
                <a:lnTo>
                  <a:pt x="279170" y="46073"/>
                </a:lnTo>
                <a:lnTo>
                  <a:pt x="279518" y="45942"/>
                </a:lnTo>
                <a:lnTo>
                  <a:pt x="279839" y="45811"/>
                </a:lnTo>
                <a:lnTo>
                  <a:pt x="280133" y="45672"/>
                </a:lnTo>
                <a:lnTo>
                  <a:pt x="280374" y="45525"/>
                </a:lnTo>
                <a:lnTo>
                  <a:pt x="280561" y="45371"/>
                </a:lnTo>
                <a:lnTo>
                  <a:pt x="280722" y="45216"/>
                </a:lnTo>
                <a:lnTo>
                  <a:pt x="280855" y="45054"/>
                </a:lnTo>
                <a:lnTo>
                  <a:pt x="280909" y="44892"/>
                </a:lnTo>
                <a:lnTo>
                  <a:pt x="280936" y="44730"/>
                </a:lnTo>
                <a:lnTo>
                  <a:pt x="280909" y="44568"/>
                </a:lnTo>
                <a:lnTo>
                  <a:pt x="280855" y="44413"/>
                </a:lnTo>
                <a:lnTo>
                  <a:pt x="280722" y="44251"/>
                </a:lnTo>
                <a:lnTo>
                  <a:pt x="280561" y="44097"/>
                </a:lnTo>
                <a:lnTo>
                  <a:pt x="280320" y="43943"/>
                </a:lnTo>
                <a:lnTo>
                  <a:pt x="280053" y="43796"/>
                </a:lnTo>
                <a:lnTo>
                  <a:pt x="279705" y="43649"/>
                </a:lnTo>
                <a:lnTo>
                  <a:pt x="279304" y="43518"/>
                </a:lnTo>
                <a:lnTo>
                  <a:pt x="278849" y="43387"/>
                </a:lnTo>
                <a:lnTo>
                  <a:pt x="278314" y="43263"/>
                </a:lnTo>
                <a:lnTo>
                  <a:pt x="277752" y="43155"/>
                </a:lnTo>
                <a:lnTo>
                  <a:pt x="275050" y="42700"/>
                </a:lnTo>
                <a:lnTo>
                  <a:pt x="272375" y="42244"/>
                </a:lnTo>
                <a:lnTo>
                  <a:pt x="269647" y="41804"/>
                </a:lnTo>
                <a:lnTo>
                  <a:pt x="266918" y="41364"/>
                </a:lnTo>
                <a:lnTo>
                  <a:pt x="264163" y="40932"/>
                </a:lnTo>
                <a:lnTo>
                  <a:pt x="261381" y="40507"/>
                </a:lnTo>
                <a:lnTo>
                  <a:pt x="258626" y="40083"/>
                </a:lnTo>
                <a:lnTo>
                  <a:pt x="255817" y="39666"/>
                </a:lnTo>
                <a:lnTo>
                  <a:pt x="255951" y="39550"/>
                </a:lnTo>
                <a:lnTo>
                  <a:pt x="256031" y="39434"/>
                </a:lnTo>
                <a:lnTo>
                  <a:pt x="256111" y="39318"/>
                </a:lnTo>
                <a:lnTo>
                  <a:pt x="256138" y="39203"/>
                </a:lnTo>
                <a:lnTo>
                  <a:pt x="256165" y="39087"/>
                </a:lnTo>
                <a:lnTo>
                  <a:pt x="256191" y="38971"/>
                </a:lnTo>
                <a:lnTo>
                  <a:pt x="256165" y="38855"/>
                </a:lnTo>
                <a:lnTo>
                  <a:pt x="256111" y="38739"/>
                </a:lnTo>
                <a:lnTo>
                  <a:pt x="256058" y="38624"/>
                </a:lnTo>
                <a:lnTo>
                  <a:pt x="255951" y="38515"/>
                </a:lnTo>
                <a:lnTo>
                  <a:pt x="255844" y="38407"/>
                </a:lnTo>
                <a:lnTo>
                  <a:pt x="255710" y="38299"/>
                </a:lnTo>
                <a:lnTo>
                  <a:pt x="255523" y="38191"/>
                </a:lnTo>
                <a:lnTo>
                  <a:pt x="255335" y="38091"/>
                </a:lnTo>
                <a:lnTo>
                  <a:pt x="255095" y="37983"/>
                </a:lnTo>
                <a:lnTo>
                  <a:pt x="254854" y="37890"/>
                </a:lnTo>
                <a:lnTo>
                  <a:pt x="259803" y="38299"/>
                </a:lnTo>
                <a:lnTo>
                  <a:pt x="262264" y="38500"/>
                </a:lnTo>
                <a:lnTo>
                  <a:pt x="264751" y="38701"/>
                </a:lnTo>
                <a:lnTo>
                  <a:pt x="265260" y="38732"/>
                </a:lnTo>
                <a:lnTo>
                  <a:pt x="265741" y="38763"/>
                </a:lnTo>
                <a:lnTo>
                  <a:pt x="266250" y="38786"/>
                </a:lnTo>
                <a:lnTo>
                  <a:pt x="266731" y="38801"/>
                </a:lnTo>
                <a:lnTo>
                  <a:pt x="267239" y="38817"/>
                </a:lnTo>
                <a:lnTo>
                  <a:pt x="268176" y="38817"/>
                </a:lnTo>
                <a:lnTo>
                  <a:pt x="268657" y="38809"/>
                </a:lnTo>
                <a:lnTo>
                  <a:pt x="269139" y="38793"/>
                </a:lnTo>
                <a:lnTo>
                  <a:pt x="269593" y="38778"/>
                </a:lnTo>
                <a:lnTo>
                  <a:pt x="270048" y="38755"/>
                </a:lnTo>
                <a:lnTo>
                  <a:pt x="270503" y="38724"/>
                </a:lnTo>
                <a:lnTo>
                  <a:pt x="270931" y="38693"/>
                </a:lnTo>
                <a:lnTo>
                  <a:pt x="271359" y="38654"/>
                </a:lnTo>
                <a:lnTo>
                  <a:pt x="271814" y="38608"/>
                </a:lnTo>
                <a:lnTo>
                  <a:pt x="272215" y="38562"/>
                </a:lnTo>
                <a:lnTo>
                  <a:pt x="272643" y="38508"/>
                </a:lnTo>
                <a:lnTo>
                  <a:pt x="273044" y="38454"/>
                </a:lnTo>
                <a:lnTo>
                  <a:pt x="273445" y="38392"/>
                </a:lnTo>
                <a:lnTo>
                  <a:pt x="273847" y="38322"/>
                </a:lnTo>
                <a:lnTo>
                  <a:pt x="274596" y="38184"/>
                </a:lnTo>
                <a:lnTo>
                  <a:pt x="275318" y="38021"/>
                </a:lnTo>
                <a:lnTo>
                  <a:pt x="276014" y="37852"/>
                </a:lnTo>
                <a:lnTo>
                  <a:pt x="276656" y="37666"/>
                </a:lnTo>
                <a:lnTo>
                  <a:pt x="277271" y="37473"/>
                </a:lnTo>
                <a:lnTo>
                  <a:pt x="277833" y="37273"/>
                </a:lnTo>
                <a:lnTo>
                  <a:pt x="278341" y="37056"/>
                </a:lnTo>
                <a:lnTo>
                  <a:pt x="278822" y="36833"/>
                </a:lnTo>
                <a:lnTo>
                  <a:pt x="279250" y="36601"/>
                </a:lnTo>
                <a:lnTo>
                  <a:pt x="279625" y="36362"/>
                </a:lnTo>
                <a:lnTo>
                  <a:pt x="279946" y="36122"/>
                </a:lnTo>
                <a:lnTo>
                  <a:pt x="280213" y="35875"/>
                </a:lnTo>
                <a:lnTo>
                  <a:pt x="280427" y="35628"/>
                </a:lnTo>
                <a:lnTo>
                  <a:pt x="280588" y="35373"/>
                </a:lnTo>
                <a:lnTo>
                  <a:pt x="280668" y="35126"/>
                </a:lnTo>
                <a:lnTo>
                  <a:pt x="280722" y="34872"/>
                </a:lnTo>
                <a:lnTo>
                  <a:pt x="280695" y="34748"/>
                </a:lnTo>
                <a:lnTo>
                  <a:pt x="280668" y="34625"/>
                </a:lnTo>
                <a:lnTo>
                  <a:pt x="280641" y="34501"/>
                </a:lnTo>
                <a:lnTo>
                  <a:pt x="280588" y="34378"/>
                </a:lnTo>
                <a:lnTo>
                  <a:pt x="280508" y="34254"/>
                </a:lnTo>
                <a:lnTo>
                  <a:pt x="280427" y="34131"/>
                </a:lnTo>
                <a:lnTo>
                  <a:pt x="280320" y="34015"/>
                </a:lnTo>
                <a:lnTo>
                  <a:pt x="280187" y="33899"/>
                </a:lnTo>
                <a:lnTo>
                  <a:pt x="280053" y="33775"/>
                </a:lnTo>
                <a:lnTo>
                  <a:pt x="279892" y="33660"/>
                </a:lnTo>
                <a:lnTo>
                  <a:pt x="279705" y="33552"/>
                </a:lnTo>
                <a:lnTo>
                  <a:pt x="279518" y="33436"/>
                </a:lnTo>
                <a:lnTo>
                  <a:pt x="280882" y="33590"/>
                </a:lnTo>
                <a:lnTo>
                  <a:pt x="282246" y="33729"/>
                </a:lnTo>
                <a:lnTo>
                  <a:pt x="283637" y="33860"/>
                </a:lnTo>
                <a:lnTo>
                  <a:pt x="285002" y="33976"/>
                </a:lnTo>
                <a:lnTo>
                  <a:pt x="285670" y="34030"/>
                </a:lnTo>
                <a:lnTo>
                  <a:pt x="286366" y="34069"/>
                </a:lnTo>
                <a:lnTo>
                  <a:pt x="287035" y="34115"/>
                </a:lnTo>
                <a:lnTo>
                  <a:pt x="287730" y="34146"/>
                </a:lnTo>
                <a:lnTo>
                  <a:pt x="288399" y="34177"/>
                </a:lnTo>
                <a:lnTo>
                  <a:pt x="289068" y="34200"/>
                </a:lnTo>
                <a:lnTo>
                  <a:pt x="289737" y="34215"/>
                </a:lnTo>
                <a:lnTo>
                  <a:pt x="290405" y="34223"/>
                </a:lnTo>
                <a:lnTo>
                  <a:pt x="291716" y="34223"/>
                </a:lnTo>
                <a:lnTo>
                  <a:pt x="292358" y="34208"/>
                </a:lnTo>
                <a:lnTo>
                  <a:pt x="293000" y="34185"/>
                </a:lnTo>
                <a:lnTo>
                  <a:pt x="293642" y="34161"/>
                </a:lnTo>
                <a:lnTo>
                  <a:pt x="294257" y="34123"/>
                </a:lnTo>
                <a:lnTo>
                  <a:pt x="294873" y="34077"/>
                </a:lnTo>
                <a:lnTo>
                  <a:pt x="295488" y="34015"/>
                </a:lnTo>
                <a:lnTo>
                  <a:pt x="296103" y="33953"/>
                </a:lnTo>
                <a:lnTo>
                  <a:pt x="296692" y="33876"/>
                </a:lnTo>
                <a:lnTo>
                  <a:pt x="297280" y="33791"/>
                </a:lnTo>
                <a:lnTo>
                  <a:pt x="297842" y="33691"/>
                </a:lnTo>
                <a:lnTo>
                  <a:pt x="298431" y="33582"/>
                </a:lnTo>
                <a:lnTo>
                  <a:pt x="298992" y="33467"/>
                </a:lnTo>
                <a:lnTo>
                  <a:pt x="299527" y="33335"/>
                </a:lnTo>
                <a:lnTo>
                  <a:pt x="300062" y="33189"/>
                </a:lnTo>
                <a:lnTo>
                  <a:pt x="300490" y="33057"/>
                </a:lnTo>
                <a:lnTo>
                  <a:pt x="300865" y="32919"/>
                </a:lnTo>
                <a:lnTo>
                  <a:pt x="301186" y="32772"/>
                </a:lnTo>
                <a:lnTo>
                  <a:pt x="301480" y="32617"/>
                </a:lnTo>
                <a:lnTo>
                  <a:pt x="301721" y="32463"/>
                </a:lnTo>
                <a:lnTo>
                  <a:pt x="301881" y="32293"/>
                </a:lnTo>
                <a:lnTo>
                  <a:pt x="302042" y="32131"/>
                </a:lnTo>
                <a:lnTo>
                  <a:pt x="302122" y="31954"/>
                </a:lnTo>
                <a:lnTo>
                  <a:pt x="302176" y="31784"/>
                </a:lnTo>
                <a:lnTo>
                  <a:pt x="302176" y="31614"/>
                </a:lnTo>
                <a:lnTo>
                  <a:pt x="302122" y="31436"/>
                </a:lnTo>
                <a:lnTo>
                  <a:pt x="302015" y="31266"/>
                </a:lnTo>
                <a:lnTo>
                  <a:pt x="301881" y="31097"/>
                </a:lnTo>
                <a:lnTo>
                  <a:pt x="301721" y="30927"/>
                </a:lnTo>
                <a:lnTo>
                  <a:pt x="301480" y="30765"/>
                </a:lnTo>
                <a:lnTo>
                  <a:pt x="301213" y="30610"/>
                </a:lnTo>
                <a:lnTo>
                  <a:pt x="300357" y="30147"/>
                </a:lnTo>
                <a:lnTo>
                  <a:pt x="300062" y="30016"/>
                </a:lnTo>
                <a:lnTo>
                  <a:pt x="299741" y="29885"/>
                </a:lnTo>
                <a:lnTo>
                  <a:pt x="299340" y="29761"/>
                </a:lnTo>
                <a:lnTo>
                  <a:pt x="298912" y="29645"/>
                </a:lnTo>
                <a:lnTo>
                  <a:pt x="298457" y="29537"/>
                </a:lnTo>
                <a:lnTo>
                  <a:pt x="297949" y="29445"/>
                </a:lnTo>
                <a:lnTo>
                  <a:pt x="297414" y="29352"/>
                </a:lnTo>
                <a:lnTo>
                  <a:pt x="296879" y="29275"/>
                </a:lnTo>
                <a:lnTo>
                  <a:pt x="296290" y="29213"/>
                </a:lnTo>
                <a:lnTo>
                  <a:pt x="295729" y="29159"/>
                </a:lnTo>
                <a:lnTo>
                  <a:pt x="295140" y="29128"/>
                </a:lnTo>
                <a:lnTo>
                  <a:pt x="294552" y="29105"/>
                </a:lnTo>
                <a:lnTo>
                  <a:pt x="293963" y="29105"/>
                </a:lnTo>
                <a:lnTo>
                  <a:pt x="293375" y="29113"/>
                </a:lnTo>
                <a:lnTo>
                  <a:pt x="293107" y="29128"/>
                </a:lnTo>
                <a:lnTo>
                  <a:pt x="292813" y="29144"/>
                </a:lnTo>
                <a:lnTo>
                  <a:pt x="292545" y="29167"/>
                </a:lnTo>
                <a:lnTo>
                  <a:pt x="292278" y="29198"/>
                </a:lnTo>
                <a:lnTo>
                  <a:pt x="291021" y="29344"/>
                </a:lnTo>
                <a:lnTo>
                  <a:pt x="290753" y="29383"/>
                </a:lnTo>
                <a:lnTo>
                  <a:pt x="290512" y="29421"/>
                </a:lnTo>
                <a:lnTo>
                  <a:pt x="289095" y="29344"/>
                </a:lnTo>
                <a:lnTo>
                  <a:pt x="287623" y="29244"/>
                </a:lnTo>
                <a:lnTo>
                  <a:pt x="286125" y="29128"/>
                </a:lnTo>
                <a:lnTo>
                  <a:pt x="284600" y="28997"/>
                </a:lnTo>
                <a:lnTo>
                  <a:pt x="283049" y="28858"/>
                </a:lnTo>
                <a:lnTo>
                  <a:pt x="281471" y="28696"/>
                </a:lnTo>
                <a:lnTo>
                  <a:pt x="279866" y="28526"/>
                </a:lnTo>
                <a:lnTo>
                  <a:pt x="278234" y="28341"/>
                </a:lnTo>
                <a:lnTo>
                  <a:pt x="276575" y="28148"/>
                </a:lnTo>
                <a:lnTo>
                  <a:pt x="274917" y="27939"/>
                </a:lnTo>
                <a:lnTo>
                  <a:pt x="273258" y="27731"/>
                </a:lnTo>
                <a:lnTo>
                  <a:pt x="271573" y="27507"/>
                </a:lnTo>
                <a:lnTo>
                  <a:pt x="269888" y="27283"/>
                </a:lnTo>
                <a:lnTo>
                  <a:pt x="268202" y="27051"/>
                </a:lnTo>
                <a:lnTo>
                  <a:pt x="264832" y="26573"/>
                </a:lnTo>
                <a:lnTo>
                  <a:pt x="261488" y="26094"/>
                </a:lnTo>
                <a:lnTo>
                  <a:pt x="258198" y="25608"/>
                </a:lnTo>
                <a:lnTo>
                  <a:pt x="251884" y="24666"/>
                </a:lnTo>
                <a:lnTo>
                  <a:pt x="248888" y="24234"/>
                </a:lnTo>
                <a:lnTo>
                  <a:pt x="246026" y="23832"/>
                </a:lnTo>
                <a:lnTo>
                  <a:pt x="244689" y="23647"/>
                </a:lnTo>
                <a:lnTo>
                  <a:pt x="243351" y="23469"/>
                </a:lnTo>
                <a:lnTo>
                  <a:pt x="242094" y="23307"/>
                </a:lnTo>
                <a:lnTo>
                  <a:pt x="240890" y="23161"/>
                </a:lnTo>
                <a:lnTo>
                  <a:pt x="224037" y="21161"/>
                </a:lnTo>
                <a:lnTo>
                  <a:pt x="207184" y="19177"/>
                </a:lnTo>
                <a:lnTo>
                  <a:pt x="190331" y="17209"/>
                </a:lnTo>
                <a:lnTo>
                  <a:pt x="173425" y="15248"/>
                </a:lnTo>
                <a:lnTo>
                  <a:pt x="157214" y="13364"/>
                </a:lnTo>
                <a:lnTo>
                  <a:pt x="141003" y="11465"/>
                </a:lnTo>
                <a:lnTo>
                  <a:pt x="124792" y="9574"/>
                </a:lnTo>
                <a:lnTo>
                  <a:pt x="108581" y="7674"/>
                </a:lnTo>
                <a:lnTo>
                  <a:pt x="92344" y="5791"/>
                </a:lnTo>
                <a:lnTo>
                  <a:pt x="84238" y="4857"/>
                </a:lnTo>
                <a:lnTo>
                  <a:pt x="76106" y="3923"/>
                </a:lnTo>
                <a:lnTo>
                  <a:pt x="67974" y="2996"/>
                </a:lnTo>
                <a:lnTo>
                  <a:pt x="59815" y="2070"/>
                </a:lnTo>
                <a:lnTo>
                  <a:pt x="51683" y="1159"/>
                </a:lnTo>
                <a:lnTo>
                  <a:pt x="43524" y="256"/>
                </a:lnTo>
                <a:lnTo>
                  <a:pt x="42855" y="186"/>
                </a:lnTo>
                <a:lnTo>
                  <a:pt x="42186" y="124"/>
                </a:lnTo>
                <a:lnTo>
                  <a:pt x="41544" y="78"/>
                </a:lnTo>
                <a:lnTo>
                  <a:pt x="40902" y="47"/>
                </a:lnTo>
                <a:lnTo>
                  <a:pt x="40287" y="16"/>
                </a:lnTo>
                <a:lnTo>
                  <a:pt x="39672" y="9"/>
                </a:lnTo>
                <a:lnTo>
                  <a:pt x="3908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1"/>
          <p:cNvSpPr/>
          <p:nvPr/>
        </p:nvSpPr>
        <p:spPr>
          <a:xfrm rot="10230141">
            <a:off x="4419402" y="4633613"/>
            <a:ext cx="1289165" cy="570259"/>
          </a:xfrm>
          <a:custGeom>
            <a:rect b="b" l="l" r="r" t="t"/>
            <a:pathLst>
              <a:path extrusionOk="0" h="92971" w="644610">
                <a:moveTo>
                  <a:pt x="15034" y="0"/>
                </a:moveTo>
                <a:lnTo>
                  <a:pt x="14366" y="8"/>
                </a:lnTo>
                <a:lnTo>
                  <a:pt x="13697" y="23"/>
                </a:lnTo>
                <a:lnTo>
                  <a:pt x="13028" y="46"/>
                </a:lnTo>
                <a:lnTo>
                  <a:pt x="12359" y="85"/>
                </a:lnTo>
                <a:lnTo>
                  <a:pt x="11691" y="124"/>
                </a:lnTo>
                <a:lnTo>
                  <a:pt x="11049" y="170"/>
                </a:lnTo>
                <a:lnTo>
                  <a:pt x="10407" y="224"/>
                </a:lnTo>
                <a:lnTo>
                  <a:pt x="9765" y="286"/>
                </a:lnTo>
                <a:lnTo>
                  <a:pt x="9123" y="363"/>
                </a:lnTo>
                <a:lnTo>
                  <a:pt x="8507" y="440"/>
                </a:lnTo>
                <a:lnTo>
                  <a:pt x="7892" y="525"/>
                </a:lnTo>
                <a:lnTo>
                  <a:pt x="7304" y="618"/>
                </a:lnTo>
                <a:lnTo>
                  <a:pt x="6715" y="710"/>
                </a:lnTo>
                <a:lnTo>
                  <a:pt x="6153" y="818"/>
                </a:lnTo>
                <a:lnTo>
                  <a:pt x="5592" y="934"/>
                </a:lnTo>
                <a:lnTo>
                  <a:pt x="5057" y="1050"/>
                </a:lnTo>
                <a:lnTo>
                  <a:pt x="4548" y="1173"/>
                </a:lnTo>
                <a:lnTo>
                  <a:pt x="4067" y="1312"/>
                </a:lnTo>
                <a:lnTo>
                  <a:pt x="3585" y="1451"/>
                </a:lnTo>
                <a:lnTo>
                  <a:pt x="3157" y="1598"/>
                </a:lnTo>
                <a:lnTo>
                  <a:pt x="2729" y="1745"/>
                </a:lnTo>
                <a:lnTo>
                  <a:pt x="2328" y="1907"/>
                </a:lnTo>
                <a:lnTo>
                  <a:pt x="1953" y="2069"/>
                </a:lnTo>
                <a:lnTo>
                  <a:pt x="1606" y="2239"/>
                </a:lnTo>
                <a:lnTo>
                  <a:pt x="1311" y="2409"/>
                </a:lnTo>
                <a:lnTo>
                  <a:pt x="1017" y="2594"/>
                </a:lnTo>
                <a:lnTo>
                  <a:pt x="776" y="2779"/>
                </a:lnTo>
                <a:lnTo>
                  <a:pt x="536" y="2972"/>
                </a:lnTo>
                <a:lnTo>
                  <a:pt x="375" y="3173"/>
                </a:lnTo>
                <a:lnTo>
                  <a:pt x="215" y="3374"/>
                </a:lnTo>
                <a:lnTo>
                  <a:pt x="108" y="3582"/>
                </a:lnTo>
                <a:lnTo>
                  <a:pt x="27" y="3791"/>
                </a:lnTo>
                <a:lnTo>
                  <a:pt x="1" y="4014"/>
                </a:lnTo>
                <a:lnTo>
                  <a:pt x="27" y="4238"/>
                </a:lnTo>
                <a:lnTo>
                  <a:pt x="54" y="4462"/>
                </a:lnTo>
                <a:lnTo>
                  <a:pt x="161" y="4694"/>
                </a:lnTo>
                <a:lnTo>
                  <a:pt x="295" y="4933"/>
                </a:lnTo>
                <a:lnTo>
                  <a:pt x="482" y="5172"/>
                </a:lnTo>
                <a:lnTo>
                  <a:pt x="2221" y="7195"/>
                </a:lnTo>
                <a:lnTo>
                  <a:pt x="3960" y="9225"/>
                </a:lnTo>
                <a:lnTo>
                  <a:pt x="5752" y="11256"/>
                </a:lnTo>
                <a:lnTo>
                  <a:pt x="7544" y="13286"/>
                </a:lnTo>
                <a:lnTo>
                  <a:pt x="9390" y="15324"/>
                </a:lnTo>
                <a:lnTo>
                  <a:pt x="11263" y="17362"/>
                </a:lnTo>
                <a:lnTo>
                  <a:pt x="13189" y="19400"/>
                </a:lnTo>
                <a:lnTo>
                  <a:pt x="15142" y="21430"/>
                </a:lnTo>
                <a:lnTo>
                  <a:pt x="17148" y="23469"/>
                </a:lnTo>
                <a:lnTo>
                  <a:pt x="19234" y="25491"/>
                </a:lnTo>
                <a:lnTo>
                  <a:pt x="20278" y="26510"/>
                </a:lnTo>
                <a:lnTo>
                  <a:pt x="21348" y="27521"/>
                </a:lnTo>
                <a:lnTo>
                  <a:pt x="22444" y="28525"/>
                </a:lnTo>
                <a:lnTo>
                  <a:pt x="23568" y="29536"/>
                </a:lnTo>
                <a:lnTo>
                  <a:pt x="24691" y="30548"/>
                </a:lnTo>
                <a:lnTo>
                  <a:pt x="25815" y="31551"/>
                </a:lnTo>
                <a:lnTo>
                  <a:pt x="26992" y="32555"/>
                </a:lnTo>
                <a:lnTo>
                  <a:pt x="28169" y="33551"/>
                </a:lnTo>
                <a:lnTo>
                  <a:pt x="29373" y="34554"/>
                </a:lnTo>
                <a:lnTo>
                  <a:pt x="30577" y="35550"/>
                </a:lnTo>
                <a:lnTo>
                  <a:pt x="31807" y="36546"/>
                </a:lnTo>
                <a:lnTo>
                  <a:pt x="33091" y="37534"/>
                </a:lnTo>
                <a:lnTo>
                  <a:pt x="34375" y="38522"/>
                </a:lnTo>
                <a:lnTo>
                  <a:pt x="35659" y="39511"/>
                </a:lnTo>
                <a:lnTo>
                  <a:pt x="36997" y="40491"/>
                </a:lnTo>
                <a:lnTo>
                  <a:pt x="38361" y="41471"/>
                </a:lnTo>
                <a:lnTo>
                  <a:pt x="39725" y="42444"/>
                </a:lnTo>
                <a:lnTo>
                  <a:pt x="41143" y="43417"/>
                </a:lnTo>
                <a:lnTo>
                  <a:pt x="42561" y="44389"/>
                </a:lnTo>
                <a:lnTo>
                  <a:pt x="44005" y="45354"/>
                </a:lnTo>
                <a:lnTo>
                  <a:pt x="45503" y="46319"/>
                </a:lnTo>
                <a:lnTo>
                  <a:pt x="47001" y="47277"/>
                </a:lnTo>
                <a:lnTo>
                  <a:pt x="48526" y="48226"/>
                </a:lnTo>
                <a:lnTo>
                  <a:pt x="50105" y="49176"/>
                </a:lnTo>
                <a:lnTo>
                  <a:pt x="51683" y="50118"/>
                </a:lnTo>
                <a:lnTo>
                  <a:pt x="53315" y="51059"/>
                </a:lnTo>
                <a:lnTo>
                  <a:pt x="54946" y="51994"/>
                </a:lnTo>
                <a:lnTo>
                  <a:pt x="56632" y="52928"/>
                </a:lnTo>
                <a:lnTo>
                  <a:pt x="58344" y="53854"/>
                </a:lnTo>
                <a:lnTo>
                  <a:pt x="60083" y="54773"/>
                </a:lnTo>
                <a:lnTo>
                  <a:pt x="61875" y="55691"/>
                </a:lnTo>
                <a:lnTo>
                  <a:pt x="63667" y="56602"/>
                </a:lnTo>
                <a:lnTo>
                  <a:pt x="65513" y="57506"/>
                </a:lnTo>
                <a:lnTo>
                  <a:pt x="67385" y="58401"/>
                </a:lnTo>
                <a:lnTo>
                  <a:pt x="69311" y="59297"/>
                </a:lnTo>
                <a:lnTo>
                  <a:pt x="71264" y="60184"/>
                </a:lnTo>
                <a:lnTo>
                  <a:pt x="73244" y="61064"/>
                </a:lnTo>
                <a:lnTo>
                  <a:pt x="75250" y="61937"/>
                </a:lnTo>
                <a:lnTo>
                  <a:pt x="77310" y="62809"/>
                </a:lnTo>
                <a:lnTo>
                  <a:pt x="79396" y="63674"/>
                </a:lnTo>
                <a:lnTo>
                  <a:pt x="81537" y="64531"/>
                </a:lnTo>
                <a:lnTo>
                  <a:pt x="83703" y="65380"/>
                </a:lnTo>
                <a:lnTo>
                  <a:pt x="85897" y="66221"/>
                </a:lnTo>
                <a:lnTo>
                  <a:pt x="88144" y="67055"/>
                </a:lnTo>
                <a:lnTo>
                  <a:pt x="89401" y="67503"/>
                </a:lnTo>
                <a:lnTo>
                  <a:pt x="90632" y="67951"/>
                </a:lnTo>
                <a:lnTo>
                  <a:pt x="91889" y="68398"/>
                </a:lnTo>
                <a:lnTo>
                  <a:pt x="93173" y="68838"/>
                </a:lnTo>
                <a:lnTo>
                  <a:pt x="94457" y="69271"/>
                </a:lnTo>
                <a:lnTo>
                  <a:pt x="95741" y="69703"/>
                </a:lnTo>
                <a:lnTo>
                  <a:pt x="97052" y="70128"/>
                </a:lnTo>
                <a:lnTo>
                  <a:pt x="98363" y="70545"/>
                </a:lnTo>
                <a:lnTo>
                  <a:pt x="99673" y="70969"/>
                </a:lnTo>
                <a:lnTo>
                  <a:pt x="101011" y="71378"/>
                </a:lnTo>
                <a:lnTo>
                  <a:pt x="102348" y="71787"/>
                </a:lnTo>
                <a:lnTo>
                  <a:pt x="103686" y="72197"/>
                </a:lnTo>
                <a:lnTo>
                  <a:pt x="105050" y="72598"/>
                </a:lnTo>
                <a:lnTo>
                  <a:pt x="106415" y="72992"/>
                </a:lnTo>
                <a:lnTo>
                  <a:pt x="107779" y="73385"/>
                </a:lnTo>
                <a:lnTo>
                  <a:pt x="109170" y="73771"/>
                </a:lnTo>
                <a:lnTo>
                  <a:pt x="110561" y="74157"/>
                </a:lnTo>
                <a:lnTo>
                  <a:pt x="111952" y="74536"/>
                </a:lnTo>
                <a:lnTo>
                  <a:pt x="113370" y="74914"/>
                </a:lnTo>
                <a:lnTo>
                  <a:pt x="114788" y="75285"/>
                </a:lnTo>
                <a:lnTo>
                  <a:pt x="116205" y="75655"/>
                </a:lnTo>
                <a:lnTo>
                  <a:pt x="117650" y="76018"/>
                </a:lnTo>
                <a:lnTo>
                  <a:pt x="119094" y="76373"/>
                </a:lnTo>
                <a:lnTo>
                  <a:pt x="120539" y="76728"/>
                </a:lnTo>
                <a:lnTo>
                  <a:pt x="122010" y="77083"/>
                </a:lnTo>
                <a:lnTo>
                  <a:pt x="123481" y="77431"/>
                </a:lnTo>
                <a:lnTo>
                  <a:pt x="124953" y="77770"/>
                </a:lnTo>
                <a:lnTo>
                  <a:pt x="126451" y="78110"/>
                </a:lnTo>
                <a:lnTo>
                  <a:pt x="129447" y="78774"/>
                </a:lnTo>
                <a:lnTo>
                  <a:pt x="132470" y="79430"/>
                </a:lnTo>
                <a:lnTo>
                  <a:pt x="135519" y="80063"/>
                </a:lnTo>
                <a:lnTo>
                  <a:pt x="138622" y="80681"/>
                </a:lnTo>
                <a:lnTo>
                  <a:pt x="141725" y="81283"/>
                </a:lnTo>
                <a:lnTo>
                  <a:pt x="144882" y="81870"/>
                </a:lnTo>
                <a:lnTo>
                  <a:pt x="148065" y="82433"/>
                </a:lnTo>
                <a:lnTo>
                  <a:pt x="151275" y="82989"/>
                </a:lnTo>
                <a:lnTo>
                  <a:pt x="154512" y="83529"/>
                </a:lnTo>
                <a:lnTo>
                  <a:pt x="157776" y="84054"/>
                </a:lnTo>
                <a:lnTo>
                  <a:pt x="161066" y="84556"/>
                </a:lnTo>
                <a:lnTo>
                  <a:pt x="164383" y="85050"/>
                </a:lnTo>
                <a:lnTo>
                  <a:pt x="167727" y="85529"/>
                </a:lnTo>
                <a:lnTo>
                  <a:pt x="171098" y="85992"/>
                </a:lnTo>
                <a:lnTo>
                  <a:pt x="174495" y="86432"/>
                </a:lnTo>
                <a:lnTo>
                  <a:pt x="177919" y="86864"/>
                </a:lnTo>
                <a:lnTo>
                  <a:pt x="181343" y="87281"/>
                </a:lnTo>
                <a:lnTo>
                  <a:pt x="184821" y="87683"/>
                </a:lnTo>
                <a:lnTo>
                  <a:pt x="188298" y="88061"/>
                </a:lnTo>
                <a:lnTo>
                  <a:pt x="191802" y="88432"/>
                </a:lnTo>
                <a:lnTo>
                  <a:pt x="195334" y="88787"/>
                </a:lnTo>
                <a:lnTo>
                  <a:pt x="198891" y="89126"/>
                </a:lnTo>
                <a:lnTo>
                  <a:pt x="202449" y="89451"/>
                </a:lnTo>
                <a:lnTo>
                  <a:pt x="206061" y="89767"/>
                </a:lnTo>
                <a:lnTo>
                  <a:pt x="209672" y="90060"/>
                </a:lnTo>
                <a:lnTo>
                  <a:pt x="213283" y="90338"/>
                </a:lnTo>
                <a:lnTo>
                  <a:pt x="216948" y="90609"/>
                </a:lnTo>
                <a:lnTo>
                  <a:pt x="220613" y="90856"/>
                </a:lnTo>
                <a:lnTo>
                  <a:pt x="224278" y="91095"/>
                </a:lnTo>
                <a:lnTo>
                  <a:pt x="227996" y="91319"/>
                </a:lnTo>
                <a:lnTo>
                  <a:pt x="231688" y="91527"/>
                </a:lnTo>
                <a:lnTo>
                  <a:pt x="235433" y="91720"/>
                </a:lnTo>
                <a:lnTo>
                  <a:pt x="239178" y="91898"/>
                </a:lnTo>
                <a:lnTo>
                  <a:pt x="242923" y="92068"/>
                </a:lnTo>
                <a:lnTo>
                  <a:pt x="246695" y="92214"/>
                </a:lnTo>
                <a:lnTo>
                  <a:pt x="250493" y="92353"/>
                </a:lnTo>
                <a:lnTo>
                  <a:pt x="254292" y="92477"/>
                </a:lnTo>
                <a:lnTo>
                  <a:pt x="258090" y="92593"/>
                </a:lnTo>
                <a:lnTo>
                  <a:pt x="261916" y="92685"/>
                </a:lnTo>
                <a:lnTo>
                  <a:pt x="265768" y="92770"/>
                </a:lnTo>
                <a:lnTo>
                  <a:pt x="269593" y="92832"/>
                </a:lnTo>
                <a:lnTo>
                  <a:pt x="273445" y="92886"/>
                </a:lnTo>
                <a:lnTo>
                  <a:pt x="277324" y="92932"/>
                </a:lnTo>
                <a:lnTo>
                  <a:pt x="281176" y="92955"/>
                </a:lnTo>
                <a:lnTo>
                  <a:pt x="285082" y="92971"/>
                </a:lnTo>
                <a:lnTo>
                  <a:pt x="288961" y="92971"/>
                </a:lnTo>
                <a:lnTo>
                  <a:pt x="292840" y="92963"/>
                </a:lnTo>
                <a:lnTo>
                  <a:pt x="296745" y="92932"/>
                </a:lnTo>
                <a:lnTo>
                  <a:pt x="300651" y="92894"/>
                </a:lnTo>
                <a:lnTo>
                  <a:pt x="304583" y="92840"/>
                </a:lnTo>
                <a:lnTo>
                  <a:pt x="308489" y="92778"/>
                </a:lnTo>
                <a:lnTo>
                  <a:pt x="312394" y="92708"/>
                </a:lnTo>
                <a:lnTo>
                  <a:pt x="316300" y="92623"/>
                </a:lnTo>
                <a:lnTo>
                  <a:pt x="320205" y="92531"/>
                </a:lnTo>
                <a:lnTo>
                  <a:pt x="324111" y="92423"/>
                </a:lnTo>
                <a:lnTo>
                  <a:pt x="328043" y="92307"/>
                </a:lnTo>
                <a:lnTo>
                  <a:pt x="331949" y="92183"/>
                </a:lnTo>
                <a:lnTo>
                  <a:pt x="335855" y="92052"/>
                </a:lnTo>
                <a:lnTo>
                  <a:pt x="339733" y="91905"/>
                </a:lnTo>
                <a:lnTo>
                  <a:pt x="343639" y="91759"/>
                </a:lnTo>
                <a:lnTo>
                  <a:pt x="347545" y="91589"/>
                </a:lnTo>
                <a:lnTo>
                  <a:pt x="351423" y="91419"/>
                </a:lnTo>
                <a:lnTo>
                  <a:pt x="355329" y="91234"/>
                </a:lnTo>
                <a:lnTo>
                  <a:pt x="359208" y="91041"/>
                </a:lnTo>
                <a:lnTo>
                  <a:pt x="363087" y="90840"/>
                </a:lnTo>
                <a:lnTo>
                  <a:pt x="366965" y="90624"/>
                </a:lnTo>
                <a:lnTo>
                  <a:pt x="370818" y="90400"/>
                </a:lnTo>
                <a:lnTo>
                  <a:pt x="374696" y="90168"/>
                </a:lnTo>
                <a:lnTo>
                  <a:pt x="378548" y="89921"/>
                </a:lnTo>
                <a:lnTo>
                  <a:pt x="382374" y="89667"/>
                </a:lnTo>
                <a:lnTo>
                  <a:pt x="386226" y="89404"/>
                </a:lnTo>
                <a:lnTo>
                  <a:pt x="390051" y="89126"/>
                </a:lnTo>
                <a:lnTo>
                  <a:pt x="393877" y="88841"/>
                </a:lnTo>
                <a:lnTo>
                  <a:pt x="397675" y="88547"/>
                </a:lnTo>
                <a:lnTo>
                  <a:pt x="401501" y="88246"/>
                </a:lnTo>
                <a:lnTo>
                  <a:pt x="405272" y="87930"/>
                </a:lnTo>
                <a:lnTo>
                  <a:pt x="409071" y="87605"/>
                </a:lnTo>
                <a:lnTo>
                  <a:pt x="412843" y="87274"/>
                </a:lnTo>
                <a:lnTo>
                  <a:pt x="416588" y="86926"/>
                </a:lnTo>
                <a:lnTo>
                  <a:pt x="420360" y="86571"/>
                </a:lnTo>
                <a:lnTo>
                  <a:pt x="424078" y="86200"/>
                </a:lnTo>
                <a:lnTo>
                  <a:pt x="427823" y="85830"/>
                </a:lnTo>
                <a:lnTo>
                  <a:pt x="431515" y="85444"/>
                </a:lnTo>
                <a:lnTo>
                  <a:pt x="435233" y="85050"/>
                </a:lnTo>
                <a:lnTo>
                  <a:pt x="438898" y="84641"/>
                </a:lnTo>
                <a:lnTo>
                  <a:pt x="442563" y="84224"/>
                </a:lnTo>
                <a:lnTo>
                  <a:pt x="446228" y="83800"/>
                </a:lnTo>
                <a:lnTo>
                  <a:pt x="449866" y="83360"/>
                </a:lnTo>
                <a:lnTo>
                  <a:pt x="453504" y="82912"/>
                </a:lnTo>
                <a:lnTo>
                  <a:pt x="457088" y="82456"/>
                </a:lnTo>
                <a:lnTo>
                  <a:pt x="460700" y="81993"/>
                </a:lnTo>
                <a:lnTo>
                  <a:pt x="464257" y="81514"/>
                </a:lnTo>
                <a:lnTo>
                  <a:pt x="467815" y="81020"/>
                </a:lnTo>
                <a:lnTo>
                  <a:pt x="471346" y="80526"/>
                </a:lnTo>
                <a:lnTo>
                  <a:pt x="474877" y="80017"/>
                </a:lnTo>
                <a:lnTo>
                  <a:pt x="478382" y="79500"/>
                </a:lnTo>
                <a:lnTo>
                  <a:pt x="481859" y="78967"/>
                </a:lnTo>
                <a:lnTo>
                  <a:pt x="485310" y="78434"/>
                </a:lnTo>
                <a:lnTo>
                  <a:pt x="488761" y="77878"/>
                </a:lnTo>
                <a:lnTo>
                  <a:pt x="492185" y="77323"/>
                </a:lnTo>
                <a:lnTo>
                  <a:pt x="495582" y="76751"/>
                </a:lnTo>
                <a:lnTo>
                  <a:pt x="498953" y="76172"/>
                </a:lnTo>
                <a:lnTo>
                  <a:pt x="502324" y="75578"/>
                </a:lnTo>
                <a:lnTo>
                  <a:pt x="505641" y="74983"/>
                </a:lnTo>
                <a:lnTo>
                  <a:pt x="508958" y="74366"/>
                </a:lnTo>
                <a:lnTo>
                  <a:pt x="512248" y="73748"/>
                </a:lnTo>
                <a:lnTo>
                  <a:pt x="515512" y="73115"/>
                </a:lnTo>
                <a:lnTo>
                  <a:pt x="518748" y="72474"/>
                </a:lnTo>
                <a:lnTo>
                  <a:pt x="521985" y="71818"/>
                </a:lnTo>
                <a:lnTo>
                  <a:pt x="525169" y="71154"/>
                </a:lnTo>
                <a:lnTo>
                  <a:pt x="528325" y="70483"/>
                </a:lnTo>
                <a:lnTo>
                  <a:pt x="531455" y="69803"/>
                </a:lnTo>
                <a:lnTo>
                  <a:pt x="534585" y="69109"/>
                </a:lnTo>
                <a:lnTo>
                  <a:pt x="537661" y="68398"/>
                </a:lnTo>
                <a:lnTo>
                  <a:pt x="540523" y="67734"/>
                </a:lnTo>
                <a:lnTo>
                  <a:pt x="543359" y="67055"/>
                </a:lnTo>
                <a:lnTo>
                  <a:pt x="546195" y="66360"/>
                </a:lnTo>
                <a:lnTo>
                  <a:pt x="549003" y="65650"/>
                </a:lnTo>
                <a:lnTo>
                  <a:pt x="551785" y="64924"/>
                </a:lnTo>
                <a:lnTo>
                  <a:pt x="554567" y="64191"/>
                </a:lnTo>
                <a:lnTo>
                  <a:pt x="557323" y="63450"/>
                </a:lnTo>
                <a:lnTo>
                  <a:pt x="560051" y="62693"/>
                </a:lnTo>
                <a:lnTo>
                  <a:pt x="562753" y="61921"/>
                </a:lnTo>
                <a:lnTo>
                  <a:pt x="565428" y="61142"/>
                </a:lnTo>
                <a:lnTo>
                  <a:pt x="568103" y="60347"/>
                </a:lnTo>
                <a:lnTo>
                  <a:pt x="570725" y="59536"/>
                </a:lnTo>
                <a:lnTo>
                  <a:pt x="573346" y="58725"/>
                </a:lnTo>
                <a:lnTo>
                  <a:pt x="575914" y="57899"/>
                </a:lnTo>
                <a:lnTo>
                  <a:pt x="578456" y="57058"/>
                </a:lnTo>
                <a:lnTo>
                  <a:pt x="580970" y="56209"/>
                </a:lnTo>
                <a:lnTo>
                  <a:pt x="583458" y="55352"/>
                </a:lnTo>
                <a:lnTo>
                  <a:pt x="585919" y="54487"/>
                </a:lnTo>
                <a:lnTo>
                  <a:pt x="588354" y="53607"/>
                </a:lnTo>
                <a:lnTo>
                  <a:pt x="590734" y="52719"/>
                </a:lnTo>
                <a:lnTo>
                  <a:pt x="593088" y="51816"/>
                </a:lnTo>
                <a:lnTo>
                  <a:pt x="595389" y="50913"/>
                </a:lnTo>
                <a:lnTo>
                  <a:pt x="597663" y="49994"/>
                </a:lnTo>
                <a:lnTo>
                  <a:pt x="599910" y="49075"/>
                </a:lnTo>
                <a:lnTo>
                  <a:pt x="602103" y="48141"/>
                </a:lnTo>
                <a:lnTo>
                  <a:pt x="604270" y="47200"/>
                </a:lnTo>
                <a:lnTo>
                  <a:pt x="606383" y="46250"/>
                </a:lnTo>
                <a:lnTo>
                  <a:pt x="608443" y="45293"/>
                </a:lnTo>
                <a:lnTo>
                  <a:pt x="610450" y="44328"/>
                </a:lnTo>
                <a:lnTo>
                  <a:pt x="612429" y="43355"/>
                </a:lnTo>
                <a:lnTo>
                  <a:pt x="614355" y="42375"/>
                </a:lnTo>
                <a:lnTo>
                  <a:pt x="616254" y="41386"/>
                </a:lnTo>
                <a:lnTo>
                  <a:pt x="618073" y="40398"/>
                </a:lnTo>
                <a:lnTo>
                  <a:pt x="619866" y="39395"/>
                </a:lnTo>
                <a:lnTo>
                  <a:pt x="621578" y="38391"/>
                </a:lnTo>
                <a:lnTo>
                  <a:pt x="623263" y="37380"/>
                </a:lnTo>
                <a:lnTo>
                  <a:pt x="624868" y="36361"/>
                </a:lnTo>
                <a:lnTo>
                  <a:pt x="626446" y="35334"/>
                </a:lnTo>
                <a:lnTo>
                  <a:pt x="627944" y="34307"/>
                </a:lnTo>
                <a:lnTo>
                  <a:pt x="629416" y="33265"/>
                </a:lnTo>
                <a:lnTo>
                  <a:pt x="630807" y="32231"/>
                </a:lnTo>
                <a:lnTo>
                  <a:pt x="632118" y="31181"/>
                </a:lnTo>
                <a:lnTo>
                  <a:pt x="633402" y="30131"/>
                </a:lnTo>
                <a:lnTo>
                  <a:pt x="634017" y="29606"/>
                </a:lnTo>
                <a:lnTo>
                  <a:pt x="634605" y="29081"/>
                </a:lnTo>
                <a:lnTo>
                  <a:pt x="635194" y="28548"/>
                </a:lnTo>
                <a:lnTo>
                  <a:pt x="635756" y="28023"/>
                </a:lnTo>
                <a:lnTo>
                  <a:pt x="636317" y="27491"/>
                </a:lnTo>
                <a:lnTo>
                  <a:pt x="636852" y="26958"/>
                </a:lnTo>
                <a:lnTo>
                  <a:pt x="637361" y="26425"/>
                </a:lnTo>
                <a:lnTo>
                  <a:pt x="637869" y="25893"/>
                </a:lnTo>
                <a:lnTo>
                  <a:pt x="638350" y="25360"/>
                </a:lnTo>
                <a:lnTo>
                  <a:pt x="638805" y="24820"/>
                </a:lnTo>
                <a:lnTo>
                  <a:pt x="639260" y="24287"/>
                </a:lnTo>
                <a:lnTo>
                  <a:pt x="639688" y="23746"/>
                </a:lnTo>
                <a:lnTo>
                  <a:pt x="640116" y="23214"/>
                </a:lnTo>
                <a:lnTo>
                  <a:pt x="640517" y="22673"/>
                </a:lnTo>
                <a:lnTo>
                  <a:pt x="640892" y="22133"/>
                </a:lnTo>
                <a:lnTo>
                  <a:pt x="641239" y="21593"/>
                </a:lnTo>
                <a:lnTo>
                  <a:pt x="641587" y="21052"/>
                </a:lnTo>
                <a:lnTo>
                  <a:pt x="641935" y="20512"/>
                </a:lnTo>
                <a:lnTo>
                  <a:pt x="642229" y="19971"/>
                </a:lnTo>
                <a:lnTo>
                  <a:pt x="642523" y="19431"/>
                </a:lnTo>
                <a:lnTo>
                  <a:pt x="642791" y="18883"/>
                </a:lnTo>
                <a:lnTo>
                  <a:pt x="643059" y="18343"/>
                </a:lnTo>
                <a:lnTo>
                  <a:pt x="643299" y="17802"/>
                </a:lnTo>
                <a:lnTo>
                  <a:pt x="643513" y="17254"/>
                </a:lnTo>
                <a:lnTo>
                  <a:pt x="643701" y="16706"/>
                </a:lnTo>
                <a:lnTo>
                  <a:pt x="643888" y="16166"/>
                </a:lnTo>
                <a:lnTo>
                  <a:pt x="644048" y="15617"/>
                </a:lnTo>
                <a:lnTo>
                  <a:pt x="644182" y="15069"/>
                </a:lnTo>
                <a:lnTo>
                  <a:pt x="644289" y="14529"/>
                </a:lnTo>
                <a:lnTo>
                  <a:pt x="644396" y="13981"/>
                </a:lnTo>
                <a:lnTo>
                  <a:pt x="644476" y="13433"/>
                </a:lnTo>
                <a:lnTo>
                  <a:pt x="644557" y="12885"/>
                </a:lnTo>
                <a:lnTo>
                  <a:pt x="644583" y="12336"/>
                </a:lnTo>
                <a:lnTo>
                  <a:pt x="644610" y="11788"/>
                </a:lnTo>
                <a:lnTo>
                  <a:pt x="644610" y="11240"/>
                </a:lnTo>
                <a:lnTo>
                  <a:pt x="644583" y="10692"/>
                </a:lnTo>
                <a:lnTo>
                  <a:pt x="644557" y="10144"/>
                </a:lnTo>
                <a:lnTo>
                  <a:pt x="644476" y="9596"/>
                </a:lnTo>
                <a:lnTo>
                  <a:pt x="644396" y="9048"/>
                </a:lnTo>
                <a:lnTo>
                  <a:pt x="644316" y="8500"/>
                </a:lnTo>
                <a:lnTo>
                  <a:pt x="644182" y="7952"/>
                </a:lnTo>
                <a:lnTo>
                  <a:pt x="644048" y="7403"/>
                </a:lnTo>
                <a:lnTo>
                  <a:pt x="643995" y="7272"/>
                </a:lnTo>
                <a:lnTo>
                  <a:pt x="643915" y="7149"/>
                </a:lnTo>
                <a:lnTo>
                  <a:pt x="643834" y="7033"/>
                </a:lnTo>
                <a:lnTo>
                  <a:pt x="643727" y="6909"/>
                </a:lnTo>
                <a:lnTo>
                  <a:pt x="643620" y="6794"/>
                </a:lnTo>
                <a:lnTo>
                  <a:pt x="643460" y="6685"/>
                </a:lnTo>
                <a:lnTo>
                  <a:pt x="643326" y="6570"/>
                </a:lnTo>
                <a:lnTo>
                  <a:pt x="643139" y="6469"/>
                </a:lnTo>
                <a:lnTo>
                  <a:pt x="642952" y="6361"/>
                </a:lnTo>
                <a:lnTo>
                  <a:pt x="642737" y="6261"/>
                </a:lnTo>
                <a:lnTo>
                  <a:pt x="642523" y="6161"/>
                </a:lnTo>
                <a:lnTo>
                  <a:pt x="642309" y="6068"/>
                </a:lnTo>
                <a:lnTo>
                  <a:pt x="642069" y="5975"/>
                </a:lnTo>
                <a:lnTo>
                  <a:pt x="641801" y="5883"/>
                </a:lnTo>
                <a:lnTo>
                  <a:pt x="641534" y="5798"/>
                </a:lnTo>
                <a:lnTo>
                  <a:pt x="641239" y="5721"/>
                </a:lnTo>
                <a:lnTo>
                  <a:pt x="640651" y="5558"/>
                </a:lnTo>
                <a:lnTo>
                  <a:pt x="640036" y="5419"/>
                </a:lnTo>
                <a:lnTo>
                  <a:pt x="639367" y="5296"/>
                </a:lnTo>
                <a:lnTo>
                  <a:pt x="638671" y="5180"/>
                </a:lnTo>
                <a:lnTo>
                  <a:pt x="637949" y="5087"/>
                </a:lnTo>
                <a:lnTo>
                  <a:pt x="637227" y="5003"/>
                </a:lnTo>
                <a:lnTo>
                  <a:pt x="636478" y="4941"/>
                </a:lnTo>
                <a:lnTo>
                  <a:pt x="635729" y="4887"/>
                </a:lnTo>
                <a:lnTo>
                  <a:pt x="634953" y="4856"/>
                </a:lnTo>
                <a:lnTo>
                  <a:pt x="634204" y="4840"/>
                </a:lnTo>
                <a:lnTo>
                  <a:pt x="633428" y="4848"/>
                </a:lnTo>
                <a:lnTo>
                  <a:pt x="633081" y="4856"/>
                </a:lnTo>
                <a:lnTo>
                  <a:pt x="632706" y="4864"/>
                </a:lnTo>
                <a:lnTo>
                  <a:pt x="632332" y="4887"/>
                </a:lnTo>
                <a:lnTo>
                  <a:pt x="631957" y="4910"/>
                </a:lnTo>
                <a:lnTo>
                  <a:pt x="631609" y="4933"/>
                </a:lnTo>
                <a:lnTo>
                  <a:pt x="631261" y="4964"/>
                </a:lnTo>
                <a:lnTo>
                  <a:pt x="630914" y="5003"/>
                </a:lnTo>
                <a:lnTo>
                  <a:pt x="630593" y="5049"/>
                </a:lnTo>
                <a:lnTo>
                  <a:pt x="630245" y="5095"/>
                </a:lnTo>
                <a:lnTo>
                  <a:pt x="629924" y="5142"/>
                </a:lnTo>
                <a:lnTo>
                  <a:pt x="629630" y="5203"/>
                </a:lnTo>
                <a:lnTo>
                  <a:pt x="629309" y="5265"/>
                </a:lnTo>
                <a:lnTo>
                  <a:pt x="629014" y="5335"/>
                </a:lnTo>
                <a:lnTo>
                  <a:pt x="628747" y="5404"/>
                </a:lnTo>
                <a:lnTo>
                  <a:pt x="628453" y="5481"/>
                </a:lnTo>
                <a:lnTo>
                  <a:pt x="628212" y="5566"/>
                </a:lnTo>
                <a:lnTo>
                  <a:pt x="627944" y="5659"/>
                </a:lnTo>
                <a:lnTo>
                  <a:pt x="627730" y="5751"/>
                </a:lnTo>
                <a:lnTo>
                  <a:pt x="627490" y="5852"/>
                </a:lnTo>
                <a:lnTo>
                  <a:pt x="627302" y="5952"/>
                </a:lnTo>
                <a:lnTo>
                  <a:pt x="627115" y="6068"/>
                </a:lnTo>
                <a:lnTo>
                  <a:pt x="626928" y="6184"/>
                </a:lnTo>
                <a:lnTo>
                  <a:pt x="626767" y="6307"/>
                </a:lnTo>
                <a:lnTo>
                  <a:pt x="626634" y="6438"/>
                </a:lnTo>
                <a:lnTo>
                  <a:pt x="626500" y="6570"/>
                </a:lnTo>
                <a:lnTo>
                  <a:pt x="626393" y="6709"/>
                </a:lnTo>
                <a:lnTo>
                  <a:pt x="625376" y="8129"/>
                </a:lnTo>
                <a:lnTo>
                  <a:pt x="624333" y="9542"/>
                </a:lnTo>
                <a:lnTo>
                  <a:pt x="623263" y="10947"/>
                </a:lnTo>
                <a:lnTo>
                  <a:pt x="622140" y="12344"/>
                </a:lnTo>
                <a:lnTo>
                  <a:pt x="620963" y="13726"/>
                </a:lnTo>
                <a:lnTo>
                  <a:pt x="619732" y="15100"/>
                </a:lnTo>
                <a:lnTo>
                  <a:pt x="618475" y="16467"/>
                </a:lnTo>
                <a:lnTo>
                  <a:pt x="617164" y="17825"/>
                </a:lnTo>
                <a:lnTo>
                  <a:pt x="615826" y="19176"/>
                </a:lnTo>
                <a:lnTo>
                  <a:pt x="614409" y="20512"/>
                </a:lnTo>
                <a:lnTo>
                  <a:pt x="612964" y="21840"/>
                </a:lnTo>
                <a:lnTo>
                  <a:pt x="611439" y="23160"/>
                </a:lnTo>
                <a:lnTo>
                  <a:pt x="609888" y="24472"/>
                </a:lnTo>
                <a:lnTo>
                  <a:pt x="608283" y="25769"/>
                </a:lnTo>
                <a:lnTo>
                  <a:pt x="607453" y="26418"/>
                </a:lnTo>
                <a:lnTo>
                  <a:pt x="606597" y="27058"/>
                </a:lnTo>
                <a:lnTo>
                  <a:pt x="605741" y="27699"/>
                </a:lnTo>
                <a:lnTo>
                  <a:pt x="604885" y="28340"/>
                </a:lnTo>
                <a:lnTo>
                  <a:pt x="604003" y="28973"/>
                </a:lnTo>
                <a:lnTo>
                  <a:pt x="603093" y="29614"/>
                </a:lnTo>
                <a:lnTo>
                  <a:pt x="602184" y="30239"/>
                </a:lnTo>
                <a:lnTo>
                  <a:pt x="601247" y="30872"/>
                </a:lnTo>
                <a:lnTo>
                  <a:pt x="600311" y="31497"/>
                </a:lnTo>
                <a:lnTo>
                  <a:pt x="599348" y="32123"/>
                </a:lnTo>
                <a:lnTo>
                  <a:pt x="598385" y="32740"/>
                </a:lnTo>
                <a:lnTo>
                  <a:pt x="597395" y="33358"/>
                </a:lnTo>
                <a:lnTo>
                  <a:pt x="596379" y="33975"/>
                </a:lnTo>
                <a:lnTo>
                  <a:pt x="595362" y="34585"/>
                </a:lnTo>
                <a:lnTo>
                  <a:pt x="594346" y="35203"/>
                </a:lnTo>
                <a:lnTo>
                  <a:pt x="593276" y="35805"/>
                </a:lnTo>
                <a:lnTo>
                  <a:pt x="592206" y="36415"/>
                </a:lnTo>
                <a:lnTo>
                  <a:pt x="591136" y="37017"/>
                </a:lnTo>
                <a:lnTo>
                  <a:pt x="590039" y="37619"/>
                </a:lnTo>
                <a:lnTo>
                  <a:pt x="588915" y="38214"/>
                </a:lnTo>
                <a:lnTo>
                  <a:pt x="587792" y="38808"/>
                </a:lnTo>
                <a:lnTo>
                  <a:pt x="586641" y="39402"/>
                </a:lnTo>
                <a:lnTo>
                  <a:pt x="585464" y="39989"/>
                </a:lnTo>
                <a:lnTo>
                  <a:pt x="584287" y="40576"/>
                </a:lnTo>
                <a:lnTo>
                  <a:pt x="583084" y="41163"/>
                </a:lnTo>
                <a:lnTo>
                  <a:pt x="581853" y="41742"/>
                </a:lnTo>
                <a:lnTo>
                  <a:pt x="580623" y="42321"/>
                </a:lnTo>
                <a:lnTo>
                  <a:pt x="579365" y="42900"/>
                </a:lnTo>
                <a:lnTo>
                  <a:pt x="578081" y="43471"/>
                </a:lnTo>
                <a:lnTo>
                  <a:pt x="576797" y="44042"/>
                </a:lnTo>
                <a:lnTo>
                  <a:pt x="575486" y="44613"/>
                </a:lnTo>
                <a:lnTo>
                  <a:pt x="574149" y="45177"/>
                </a:lnTo>
                <a:lnTo>
                  <a:pt x="572811" y="45740"/>
                </a:lnTo>
                <a:lnTo>
                  <a:pt x="571447" y="46296"/>
                </a:lnTo>
                <a:lnTo>
                  <a:pt x="570056" y="46852"/>
                </a:lnTo>
                <a:lnTo>
                  <a:pt x="568665" y="47408"/>
                </a:lnTo>
                <a:lnTo>
                  <a:pt x="569254" y="46512"/>
                </a:lnTo>
                <a:lnTo>
                  <a:pt x="569815" y="45609"/>
                </a:lnTo>
                <a:lnTo>
                  <a:pt x="570350" y="44706"/>
                </a:lnTo>
                <a:lnTo>
                  <a:pt x="570859" y="43803"/>
                </a:lnTo>
                <a:lnTo>
                  <a:pt x="571367" y="42900"/>
                </a:lnTo>
                <a:lnTo>
                  <a:pt x="571848" y="41996"/>
                </a:lnTo>
                <a:lnTo>
                  <a:pt x="572303" y="41085"/>
                </a:lnTo>
                <a:lnTo>
                  <a:pt x="572758" y="40182"/>
                </a:lnTo>
                <a:lnTo>
                  <a:pt x="573186" y="39271"/>
                </a:lnTo>
                <a:lnTo>
                  <a:pt x="573587" y="38368"/>
                </a:lnTo>
                <a:lnTo>
                  <a:pt x="573962" y="37457"/>
                </a:lnTo>
                <a:lnTo>
                  <a:pt x="574309" y="36546"/>
                </a:lnTo>
                <a:lnTo>
                  <a:pt x="574657" y="35635"/>
                </a:lnTo>
                <a:lnTo>
                  <a:pt x="574978" y="34724"/>
                </a:lnTo>
                <a:lnTo>
                  <a:pt x="575272" y="33805"/>
                </a:lnTo>
                <a:lnTo>
                  <a:pt x="575567" y="32895"/>
                </a:lnTo>
                <a:lnTo>
                  <a:pt x="575995" y="31420"/>
                </a:lnTo>
                <a:lnTo>
                  <a:pt x="576369" y="29946"/>
                </a:lnTo>
                <a:lnTo>
                  <a:pt x="576690" y="28471"/>
                </a:lnTo>
                <a:lnTo>
                  <a:pt x="576985" y="26997"/>
                </a:lnTo>
                <a:lnTo>
                  <a:pt x="577225" y="25522"/>
                </a:lnTo>
                <a:lnTo>
                  <a:pt x="577413" y="24048"/>
                </a:lnTo>
                <a:lnTo>
                  <a:pt x="577546" y="22565"/>
                </a:lnTo>
                <a:lnTo>
                  <a:pt x="577627" y="21091"/>
                </a:lnTo>
                <a:lnTo>
                  <a:pt x="577627" y="20736"/>
                </a:lnTo>
                <a:lnTo>
                  <a:pt x="577627" y="20373"/>
                </a:lnTo>
                <a:lnTo>
                  <a:pt x="577546" y="19632"/>
                </a:lnTo>
                <a:lnTo>
                  <a:pt x="577386" y="18867"/>
                </a:lnTo>
                <a:lnTo>
                  <a:pt x="577199" y="18080"/>
                </a:lnTo>
                <a:lnTo>
                  <a:pt x="576985" y="17285"/>
                </a:lnTo>
                <a:lnTo>
                  <a:pt x="576744" y="16467"/>
                </a:lnTo>
                <a:lnTo>
                  <a:pt x="576262" y="14815"/>
                </a:lnTo>
                <a:lnTo>
                  <a:pt x="576048" y="13989"/>
                </a:lnTo>
                <a:lnTo>
                  <a:pt x="575861" y="13155"/>
                </a:lnTo>
                <a:lnTo>
                  <a:pt x="575727" y="12329"/>
                </a:lnTo>
                <a:lnTo>
                  <a:pt x="575674" y="11920"/>
                </a:lnTo>
                <a:lnTo>
                  <a:pt x="575620" y="11510"/>
                </a:lnTo>
                <a:lnTo>
                  <a:pt x="575620" y="11101"/>
                </a:lnTo>
                <a:lnTo>
                  <a:pt x="575620" y="10700"/>
                </a:lnTo>
                <a:lnTo>
                  <a:pt x="575647" y="10306"/>
                </a:lnTo>
                <a:lnTo>
                  <a:pt x="575700" y="9912"/>
                </a:lnTo>
                <a:lnTo>
                  <a:pt x="575781" y="9519"/>
                </a:lnTo>
                <a:lnTo>
                  <a:pt x="575861" y="9133"/>
                </a:lnTo>
                <a:lnTo>
                  <a:pt x="575995" y="8754"/>
                </a:lnTo>
                <a:lnTo>
                  <a:pt x="576155" y="8384"/>
                </a:lnTo>
                <a:lnTo>
                  <a:pt x="576610" y="8307"/>
                </a:lnTo>
                <a:lnTo>
                  <a:pt x="577065" y="8222"/>
                </a:lnTo>
                <a:lnTo>
                  <a:pt x="577466" y="8114"/>
                </a:lnTo>
                <a:lnTo>
                  <a:pt x="577653" y="8060"/>
                </a:lnTo>
                <a:lnTo>
                  <a:pt x="577841" y="7998"/>
                </a:lnTo>
                <a:lnTo>
                  <a:pt x="578028" y="7928"/>
                </a:lnTo>
                <a:lnTo>
                  <a:pt x="578188" y="7859"/>
                </a:lnTo>
                <a:lnTo>
                  <a:pt x="578349" y="7782"/>
                </a:lnTo>
                <a:lnTo>
                  <a:pt x="578483" y="7705"/>
                </a:lnTo>
                <a:lnTo>
                  <a:pt x="578616" y="7620"/>
                </a:lnTo>
                <a:lnTo>
                  <a:pt x="578723" y="7527"/>
                </a:lnTo>
                <a:lnTo>
                  <a:pt x="578830" y="7434"/>
                </a:lnTo>
                <a:lnTo>
                  <a:pt x="578937" y="7334"/>
                </a:lnTo>
                <a:lnTo>
                  <a:pt x="579392" y="6817"/>
                </a:lnTo>
                <a:lnTo>
                  <a:pt x="579526" y="6624"/>
                </a:lnTo>
                <a:lnTo>
                  <a:pt x="579579" y="6446"/>
                </a:lnTo>
                <a:lnTo>
                  <a:pt x="579606" y="6269"/>
                </a:lnTo>
                <a:lnTo>
                  <a:pt x="579526" y="6099"/>
                </a:lnTo>
                <a:lnTo>
                  <a:pt x="579419" y="5929"/>
                </a:lnTo>
                <a:lnTo>
                  <a:pt x="579258" y="5775"/>
                </a:lnTo>
                <a:lnTo>
                  <a:pt x="579018" y="5620"/>
                </a:lnTo>
                <a:lnTo>
                  <a:pt x="578750" y="5481"/>
                </a:lnTo>
                <a:lnTo>
                  <a:pt x="578429" y="5342"/>
                </a:lnTo>
                <a:lnTo>
                  <a:pt x="578081" y="5211"/>
                </a:lnTo>
                <a:lnTo>
                  <a:pt x="577653" y="5095"/>
                </a:lnTo>
                <a:lnTo>
                  <a:pt x="577225" y="4979"/>
                </a:lnTo>
                <a:lnTo>
                  <a:pt x="576744" y="4879"/>
                </a:lnTo>
                <a:lnTo>
                  <a:pt x="576209" y="4786"/>
                </a:lnTo>
                <a:lnTo>
                  <a:pt x="575674" y="4701"/>
                </a:lnTo>
                <a:lnTo>
                  <a:pt x="575085" y="4624"/>
                </a:lnTo>
                <a:lnTo>
                  <a:pt x="572892" y="4370"/>
                </a:lnTo>
                <a:lnTo>
                  <a:pt x="572571" y="4339"/>
                </a:lnTo>
                <a:lnTo>
                  <a:pt x="572276" y="4315"/>
                </a:lnTo>
                <a:lnTo>
                  <a:pt x="571955" y="4292"/>
                </a:lnTo>
                <a:lnTo>
                  <a:pt x="571634" y="4285"/>
                </a:lnTo>
                <a:lnTo>
                  <a:pt x="571340" y="4277"/>
                </a:lnTo>
                <a:lnTo>
                  <a:pt x="570698" y="4277"/>
                </a:lnTo>
                <a:lnTo>
                  <a:pt x="570404" y="4292"/>
                </a:lnTo>
                <a:lnTo>
                  <a:pt x="570083" y="4308"/>
                </a:lnTo>
                <a:lnTo>
                  <a:pt x="569789" y="4323"/>
                </a:lnTo>
                <a:lnTo>
                  <a:pt x="569468" y="4354"/>
                </a:lnTo>
                <a:lnTo>
                  <a:pt x="569173" y="4385"/>
                </a:lnTo>
                <a:lnTo>
                  <a:pt x="568585" y="4454"/>
                </a:lnTo>
                <a:lnTo>
                  <a:pt x="568023" y="4547"/>
                </a:lnTo>
                <a:lnTo>
                  <a:pt x="567488" y="4655"/>
                </a:lnTo>
                <a:lnTo>
                  <a:pt x="566980" y="4771"/>
                </a:lnTo>
                <a:lnTo>
                  <a:pt x="566525" y="4902"/>
                </a:lnTo>
                <a:lnTo>
                  <a:pt x="566097" y="5041"/>
                </a:lnTo>
                <a:lnTo>
                  <a:pt x="565749" y="5188"/>
                </a:lnTo>
                <a:lnTo>
                  <a:pt x="565428" y="5342"/>
                </a:lnTo>
                <a:lnTo>
                  <a:pt x="565161" y="5504"/>
                </a:lnTo>
                <a:lnTo>
                  <a:pt x="565054" y="5589"/>
                </a:lnTo>
                <a:lnTo>
                  <a:pt x="564973" y="5666"/>
                </a:lnTo>
                <a:lnTo>
                  <a:pt x="564679" y="5975"/>
                </a:lnTo>
                <a:lnTo>
                  <a:pt x="564385" y="6284"/>
                </a:lnTo>
                <a:lnTo>
                  <a:pt x="564144" y="6601"/>
                </a:lnTo>
                <a:lnTo>
                  <a:pt x="563903" y="6917"/>
                </a:lnTo>
                <a:lnTo>
                  <a:pt x="563689" y="7234"/>
                </a:lnTo>
                <a:lnTo>
                  <a:pt x="563475" y="7558"/>
                </a:lnTo>
                <a:lnTo>
                  <a:pt x="563288" y="7882"/>
                </a:lnTo>
                <a:lnTo>
                  <a:pt x="563128" y="8214"/>
                </a:lnTo>
                <a:lnTo>
                  <a:pt x="562967" y="8538"/>
                </a:lnTo>
                <a:lnTo>
                  <a:pt x="562833" y="8870"/>
                </a:lnTo>
                <a:lnTo>
                  <a:pt x="562619" y="9550"/>
                </a:lnTo>
                <a:lnTo>
                  <a:pt x="562432" y="10229"/>
                </a:lnTo>
                <a:lnTo>
                  <a:pt x="562325" y="10916"/>
                </a:lnTo>
                <a:lnTo>
                  <a:pt x="562245" y="11611"/>
                </a:lnTo>
                <a:lnTo>
                  <a:pt x="562218" y="12321"/>
                </a:lnTo>
                <a:lnTo>
                  <a:pt x="562245" y="13024"/>
                </a:lnTo>
                <a:lnTo>
                  <a:pt x="562272" y="13741"/>
                </a:lnTo>
                <a:lnTo>
                  <a:pt x="562352" y="14459"/>
                </a:lnTo>
                <a:lnTo>
                  <a:pt x="562486" y="15177"/>
                </a:lnTo>
                <a:lnTo>
                  <a:pt x="562619" y="15903"/>
                </a:lnTo>
                <a:lnTo>
                  <a:pt x="562753" y="16629"/>
                </a:lnTo>
                <a:lnTo>
                  <a:pt x="563128" y="18080"/>
                </a:lnTo>
                <a:lnTo>
                  <a:pt x="563502" y="19531"/>
                </a:lnTo>
                <a:lnTo>
                  <a:pt x="563903" y="20975"/>
                </a:lnTo>
                <a:lnTo>
                  <a:pt x="564278" y="22403"/>
                </a:lnTo>
                <a:lnTo>
                  <a:pt x="564438" y="23106"/>
                </a:lnTo>
                <a:lnTo>
                  <a:pt x="564599" y="23808"/>
                </a:lnTo>
                <a:lnTo>
                  <a:pt x="564733" y="24503"/>
                </a:lnTo>
                <a:lnTo>
                  <a:pt x="564813" y="25190"/>
                </a:lnTo>
                <a:lnTo>
                  <a:pt x="564893" y="25862"/>
                </a:lnTo>
                <a:lnTo>
                  <a:pt x="564920" y="26533"/>
                </a:lnTo>
                <a:lnTo>
                  <a:pt x="564920" y="27190"/>
                </a:lnTo>
                <a:lnTo>
                  <a:pt x="564866" y="27838"/>
                </a:lnTo>
                <a:lnTo>
                  <a:pt x="564679" y="29328"/>
                </a:lnTo>
                <a:lnTo>
                  <a:pt x="564438" y="30818"/>
                </a:lnTo>
                <a:lnTo>
                  <a:pt x="564171" y="32300"/>
                </a:lnTo>
                <a:lnTo>
                  <a:pt x="563823" y="33782"/>
                </a:lnTo>
                <a:lnTo>
                  <a:pt x="563449" y="35265"/>
                </a:lnTo>
                <a:lnTo>
                  <a:pt x="563047" y="36747"/>
                </a:lnTo>
                <a:lnTo>
                  <a:pt x="562593" y="38221"/>
                </a:lnTo>
                <a:lnTo>
                  <a:pt x="562111" y="39704"/>
                </a:lnTo>
                <a:lnTo>
                  <a:pt x="561603" y="41178"/>
                </a:lnTo>
                <a:lnTo>
                  <a:pt x="561041" y="42660"/>
                </a:lnTo>
                <a:lnTo>
                  <a:pt x="560479" y="44135"/>
                </a:lnTo>
                <a:lnTo>
                  <a:pt x="559891" y="45609"/>
                </a:lnTo>
                <a:lnTo>
                  <a:pt x="559276" y="47084"/>
                </a:lnTo>
                <a:lnTo>
                  <a:pt x="558660" y="48558"/>
                </a:lnTo>
                <a:lnTo>
                  <a:pt x="557376" y="51507"/>
                </a:lnTo>
                <a:lnTo>
                  <a:pt x="555370" y="52179"/>
                </a:lnTo>
                <a:lnTo>
                  <a:pt x="553364" y="52843"/>
                </a:lnTo>
                <a:lnTo>
                  <a:pt x="551331" y="53499"/>
                </a:lnTo>
                <a:lnTo>
                  <a:pt x="549244" y="54155"/>
                </a:lnTo>
                <a:lnTo>
                  <a:pt x="547131" y="54804"/>
                </a:lnTo>
                <a:lnTo>
                  <a:pt x="544991" y="55452"/>
                </a:lnTo>
                <a:lnTo>
                  <a:pt x="542797" y="56093"/>
                </a:lnTo>
                <a:lnTo>
                  <a:pt x="540604" y="56726"/>
                </a:lnTo>
                <a:lnTo>
                  <a:pt x="538357" y="57359"/>
                </a:lnTo>
                <a:lnTo>
                  <a:pt x="536056" y="57992"/>
                </a:lnTo>
                <a:lnTo>
                  <a:pt x="533756" y="58610"/>
                </a:lnTo>
                <a:lnTo>
                  <a:pt x="531401" y="59227"/>
                </a:lnTo>
                <a:lnTo>
                  <a:pt x="528994" y="59845"/>
                </a:lnTo>
                <a:lnTo>
                  <a:pt x="526586" y="60447"/>
                </a:lnTo>
                <a:lnTo>
                  <a:pt x="524099" y="61049"/>
                </a:lnTo>
                <a:lnTo>
                  <a:pt x="521611" y="61651"/>
                </a:lnTo>
                <a:lnTo>
                  <a:pt x="519925" y="62037"/>
                </a:lnTo>
                <a:lnTo>
                  <a:pt x="518213" y="62408"/>
                </a:lnTo>
                <a:lnTo>
                  <a:pt x="516501" y="62778"/>
                </a:lnTo>
                <a:lnTo>
                  <a:pt x="514816" y="63157"/>
                </a:lnTo>
                <a:lnTo>
                  <a:pt x="515084" y="61566"/>
                </a:lnTo>
                <a:lnTo>
                  <a:pt x="515324" y="59976"/>
                </a:lnTo>
                <a:lnTo>
                  <a:pt x="515565" y="58393"/>
                </a:lnTo>
                <a:lnTo>
                  <a:pt x="515779" y="56795"/>
                </a:lnTo>
                <a:lnTo>
                  <a:pt x="515966" y="55205"/>
                </a:lnTo>
                <a:lnTo>
                  <a:pt x="516154" y="53615"/>
                </a:lnTo>
                <a:lnTo>
                  <a:pt x="516287" y="52024"/>
                </a:lnTo>
                <a:lnTo>
                  <a:pt x="516421" y="50426"/>
                </a:lnTo>
                <a:lnTo>
                  <a:pt x="516501" y="48836"/>
                </a:lnTo>
                <a:lnTo>
                  <a:pt x="516582" y="47238"/>
                </a:lnTo>
                <a:lnTo>
                  <a:pt x="516608" y="45640"/>
                </a:lnTo>
                <a:lnTo>
                  <a:pt x="516635" y="44050"/>
                </a:lnTo>
                <a:lnTo>
                  <a:pt x="516608" y="42452"/>
                </a:lnTo>
                <a:lnTo>
                  <a:pt x="516555" y="40854"/>
                </a:lnTo>
                <a:lnTo>
                  <a:pt x="516475" y="39263"/>
                </a:lnTo>
                <a:lnTo>
                  <a:pt x="516368" y="37665"/>
                </a:lnTo>
                <a:lnTo>
                  <a:pt x="516207" y="36075"/>
                </a:lnTo>
                <a:lnTo>
                  <a:pt x="516020" y="34477"/>
                </a:lnTo>
                <a:lnTo>
                  <a:pt x="515806" y="32887"/>
                </a:lnTo>
                <a:lnTo>
                  <a:pt x="515538" y="31297"/>
                </a:lnTo>
                <a:lnTo>
                  <a:pt x="515244" y="29706"/>
                </a:lnTo>
                <a:lnTo>
                  <a:pt x="514923" y="28116"/>
                </a:lnTo>
                <a:lnTo>
                  <a:pt x="514549" y="26526"/>
                </a:lnTo>
                <a:lnTo>
                  <a:pt x="514121" y="24935"/>
                </a:lnTo>
                <a:lnTo>
                  <a:pt x="513666" y="23353"/>
                </a:lnTo>
                <a:lnTo>
                  <a:pt x="513184" y="21762"/>
                </a:lnTo>
                <a:lnTo>
                  <a:pt x="512623" y="20180"/>
                </a:lnTo>
                <a:lnTo>
                  <a:pt x="512034" y="18605"/>
                </a:lnTo>
                <a:lnTo>
                  <a:pt x="511419" y="17022"/>
                </a:lnTo>
                <a:lnTo>
                  <a:pt x="510723" y="15448"/>
                </a:lnTo>
                <a:lnTo>
                  <a:pt x="510001" y="13873"/>
                </a:lnTo>
                <a:lnTo>
                  <a:pt x="509225" y="12298"/>
                </a:lnTo>
                <a:lnTo>
                  <a:pt x="509172" y="12205"/>
                </a:lnTo>
                <a:lnTo>
                  <a:pt x="509091" y="12113"/>
                </a:lnTo>
                <a:lnTo>
                  <a:pt x="509011" y="12020"/>
                </a:lnTo>
                <a:lnTo>
                  <a:pt x="508904" y="11935"/>
                </a:lnTo>
                <a:lnTo>
                  <a:pt x="508770" y="11850"/>
                </a:lnTo>
                <a:lnTo>
                  <a:pt x="508637" y="11773"/>
                </a:lnTo>
                <a:lnTo>
                  <a:pt x="508503" y="11703"/>
                </a:lnTo>
                <a:lnTo>
                  <a:pt x="508342" y="11626"/>
                </a:lnTo>
                <a:lnTo>
                  <a:pt x="508155" y="11564"/>
                </a:lnTo>
                <a:lnTo>
                  <a:pt x="507995" y="11495"/>
                </a:lnTo>
                <a:lnTo>
                  <a:pt x="507781" y="11433"/>
                </a:lnTo>
                <a:lnTo>
                  <a:pt x="507593" y="11379"/>
                </a:lnTo>
                <a:lnTo>
                  <a:pt x="507139" y="11279"/>
                </a:lnTo>
                <a:lnTo>
                  <a:pt x="506657" y="11186"/>
                </a:lnTo>
                <a:lnTo>
                  <a:pt x="506149" y="11117"/>
                </a:lnTo>
                <a:lnTo>
                  <a:pt x="505614" y="11055"/>
                </a:lnTo>
                <a:lnTo>
                  <a:pt x="505052" y="11001"/>
                </a:lnTo>
                <a:lnTo>
                  <a:pt x="504490" y="10970"/>
                </a:lnTo>
                <a:lnTo>
                  <a:pt x="503902" y="10947"/>
                </a:lnTo>
                <a:lnTo>
                  <a:pt x="503313" y="10939"/>
                </a:lnTo>
                <a:lnTo>
                  <a:pt x="502698" y="10947"/>
                </a:lnTo>
                <a:lnTo>
                  <a:pt x="502110" y="10962"/>
                </a:lnTo>
                <a:lnTo>
                  <a:pt x="501521" y="10993"/>
                </a:lnTo>
                <a:lnTo>
                  <a:pt x="500933" y="11032"/>
                </a:lnTo>
                <a:lnTo>
                  <a:pt x="500344" y="11086"/>
                </a:lnTo>
                <a:lnTo>
                  <a:pt x="499809" y="11148"/>
                </a:lnTo>
                <a:lnTo>
                  <a:pt x="499274" y="11225"/>
                </a:lnTo>
                <a:lnTo>
                  <a:pt x="498766" y="11317"/>
                </a:lnTo>
                <a:lnTo>
                  <a:pt x="498311" y="11418"/>
                </a:lnTo>
                <a:lnTo>
                  <a:pt x="497856" y="11526"/>
                </a:lnTo>
                <a:lnTo>
                  <a:pt x="497482" y="11649"/>
                </a:lnTo>
                <a:lnTo>
                  <a:pt x="497134" y="11788"/>
                </a:lnTo>
                <a:lnTo>
                  <a:pt x="496973" y="11858"/>
                </a:lnTo>
                <a:lnTo>
                  <a:pt x="496813" y="11927"/>
                </a:lnTo>
                <a:lnTo>
                  <a:pt x="496706" y="12005"/>
                </a:lnTo>
                <a:lnTo>
                  <a:pt x="496572" y="12082"/>
                </a:lnTo>
                <a:lnTo>
                  <a:pt x="496492" y="12167"/>
                </a:lnTo>
                <a:lnTo>
                  <a:pt x="496412" y="12252"/>
                </a:lnTo>
                <a:lnTo>
                  <a:pt x="496331" y="12336"/>
                </a:lnTo>
                <a:lnTo>
                  <a:pt x="496278" y="12429"/>
                </a:lnTo>
                <a:lnTo>
                  <a:pt x="496251" y="12522"/>
                </a:lnTo>
                <a:lnTo>
                  <a:pt x="496224" y="12614"/>
                </a:lnTo>
                <a:lnTo>
                  <a:pt x="496224" y="12707"/>
                </a:lnTo>
                <a:lnTo>
                  <a:pt x="496251" y="12807"/>
                </a:lnTo>
                <a:lnTo>
                  <a:pt x="498124" y="19392"/>
                </a:lnTo>
                <a:lnTo>
                  <a:pt x="499006" y="22673"/>
                </a:lnTo>
                <a:lnTo>
                  <a:pt x="499889" y="25954"/>
                </a:lnTo>
                <a:lnTo>
                  <a:pt x="500719" y="29228"/>
                </a:lnTo>
                <a:lnTo>
                  <a:pt x="501521" y="32501"/>
                </a:lnTo>
                <a:lnTo>
                  <a:pt x="502243" y="35774"/>
                </a:lnTo>
                <a:lnTo>
                  <a:pt x="502591" y="37403"/>
                </a:lnTo>
                <a:lnTo>
                  <a:pt x="502912" y="39040"/>
                </a:lnTo>
                <a:lnTo>
                  <a:pt x="503206" y="40676"/>
                </a:lnTo>
                <a:lnTo>
                  <a:pt x="503501" y="42313"/>
                </a:lnTo>
                <a:lnTo>
                  <a:pt x="503768" y="43949"/>
                </a:lnTo>
                <a:lnTo>
                  <a:pt x="504009" y="45586"/>
                </a:lnTo>
                <a:lnTo>
                  <a:pt x="504223" y="47223"/>
                </a:lnTo>
                <a:lnTo>
                  <a:pt x="504410" y="48859"/>
                </a:lnTo>
                <a:lnTo>
                  <a:pt x="504597" y="50504"/>
                </a:lnTo>
                <a:lnTo>
                  <a:pt x="504731" y="52140"/>
                </a:lnTo>
                <a:lnTo>
                  <a:pt x="504838" y="53785"/>
                </a:lnTo>
                <a:lnTo>
                  <a:pt x="504918" y="55429"/>
                </a:lnTo>
                <a:lnTo>
                  <a:pt x="504972" y="57073"/>
                </a:lnTo>
                <a:lnTo>
                  <a:pt x="504999" y="58718"/>
                </a:lnTo>
                <a:lnTo>
                  <a:pt x="504999" y="60362"/>
                </a:lnTo>
                <a:lnTo>
                  <a:pt x="504945" y="62014"/>
                </a:lnTo>
                <a:lnTo>
                  <a:pt x="504865" y="63666"/>
                </a:lnTo>
                <a:lnTo>
                  <a:pt x="504758" y="65318"/>
                </a:lnTo>
                <a:lnTo>
                  <a:pt x="502083" y="65851"/>
                </a:lnTo>
                <a:lnTo>
                  <a:pt x="499408" y="66383"/>
                </a:lnTo>
                <a:lnTo>
                  <a:pt x="496706" y="66908"/>
                </a:lnTo>
                <a:lnTo>
                  <a:pt x="494004" y="67418"/>
                </a:lnTo>
                <a:lnTo>
                  <a:pt x="491249" y="67927"/>
                </a:lnTo>
                <a:lnTo>
                  <a:pt x="488493" y="68429"/>
                </a:lnTo>
                <a:lnTo>
                  <a:pt x="485738" y="68916"/>
                </a:lnTo>
                <a:lnTo>
                  <a:pt x="482956" y="69402"/>
                </a:lnTo>
                <a:lnTo>
                  <a:pt x="480147" y="69881"/>
                </a:lnTo>
                <a:lnTo>
                  <a:pt x="477312" y="70352"/>
                </a:lnTo>
                <a:lnTo>
                  <a:pt x="474476" y="70815"/>
                </a:lnTo>
                <a:lnTo>
                  <a:pt x="471614" y="71270"/>
                </a:lnTo>
                <a:lnTo>
                  <a:pt x="468752" y="71710"/>
                </a:lnTo>
                <a:lnTo>
                  <a:pt x="465862" y="72150"/>
                </a:lnTo>
                <a:lnTo>
                  <a:pt x="462947" y="72583"/>
                </a:lnTo>
                <a:lnTo>
                  <a:pt x="460031" y="73007"/>
                </a:lnTo>
                <a:lnTo>
                  <a:pt x="460031" y="73007"/>
                </a:lnTo>
                <a:lnTo>
                  <a:pt x="460379" y="72158"/>
                </a:lnTo>
                <a:lnTo>
                  <a:pt x="460700" y="71316"/>
                </a:lnTo>
                <a:lnTo>
                  <a:pt x="461021" y="70467"/>
                </a:lnTo>
                <a:lnTo>
                  <a:pt x="461288" y="69618"/>
                </a:lnTo>
                <a:lnTo>
                  <a:pt x="461582" y="68769"/>
                </a:lnTo>
                <a:lnTo>
                  <a:pt x="461823" y="67920"/>
                </a:lnTo>
                <a:lnTo>
                  <a:pt x="462305" y="66214"/>
                </a:lnTo>
                <a:lnTo>
                  <a:pt x="462706" y="64508"/>
                </a:lnTo>
                <a:lnTo>
                  <a:pt x="463054" y="62801"/>
                </a:lnTo>
                <a:lnTo>
                  <a:pt x="463375" y="61095"/>
                </a:lnTo>
                <a:lnTo>
                  <a:pt x="463642" y="59382"/>
                </a:lnTo>
                <a:lnTo>
                  <a:pt x="463883" y="57675"/>
                </a:lnTo>
                <a:lnTo>
                  <a:pt x="464097" y="55962"/>
                </a:lnTo>
                <a:lnTo>
                  <a:pt x="464471" y="52549"/>
                </a:lnTo>
                <a:lnTo>
                  <a:pt x="464846" y="49137"/>
                </a:lnTo>
                <a:lnTo>
                  <a:pt x="465220" y="45733"/>
                </a:lnTo>
                <a:lnTo>
                  <a:pt x="465488" y="43571"/>
                </a:lnTo>
                <a:lnTo>
                  <a:pt x="465782" y="41410"/>
                </a:lnTo>
                <a:lnTo>
                  <a:pt x="466371" y="37063"/>
                </a:lnTo>
                <a:lnTo>
                  <a:pt x="466638" y="34879"/>
                </a:lnTo>
                <a:lnTo>
                  <a:pt x="466879" y="32694"/>
                </a:lnTo>
                <a:lnTo>
                  <a:pt x="467093" y="30509"/>
                </a:lnTo>
                <a:lnTo>
                  <a:pt x="467227" y="28324"/>
                </a:lnTo>
                <a:lnTo>
                  <a:pt x="467307" y="27236"/>
                </a:lnTo>
                <a:lnTo>
                  <a:pt x="467334" y="26140"/>
                </a:lnTo>
                <a:lnTo>
                  <a:pt x="467361" y="25051"/>
                </a:lnTo>
                <a:lnTo>
                  <a:pt x="467361" y="23963"/>
                </a:lnTo>
                <a:lnTo>
                  <a:pt x="467334" y="22866"/>
                </a:lnTo>
                <a:lnTo>
                  <a:pt x="467280" y="21778"/>
                </a:lnTo>
                <a:lnTo>
                  <a:pt x="467227" y="20689"/>
                </a:lnTo>
                <a:lnTo>
                  <a:pt x="467120" y="19601"/>
                </a:lnTo>
                <a:lnTo>
                  <a:pt x="467013" y="18512"/>
                </a:lnTo>
                <a:lnTo>
                  <a:pt x="466852" y="17432"/>
                </a:lnTo>
                <a:lnTo>
                  <a:pt x="466692" y="16343"/>
                </a:lnTo>
                <a:lnTo>
                  <a:pt x="466478" y="15262"/>
                </a:lnTo>
                <a:lnTo>
                  <a:pt x="466237" y="14182"/>
                </a:lnTo>
                <a:lnTo>
                  <a:pt x="465969" y="13101"/>
                </a:lnTo>
                <a:lnTo>
                  <a:pt x="465648" y="12020"/>
                </a:lnTo>
                <a:lnTo>
                  <a:pt x="465301" y="10947"/>
                </a:lnTo>
                <a:lnTo>
                  <a:pt x="465247" y="10839"/>
                </a:lnTo>
                <a:lnTo>
                  <a:pt x="465194" y="10731"/>
                </a:lnTo>
                <a:lnTo>
                  <a:pt x="465113" y="10630"/>
                </a:lnTo>
                <a:lnTo>
                  <a:pt x="465033" y="10530"/>
                </a:lnTo>
                <a:lnTo>
                  <a:pt x="464926" y="10430"/>
                </a:lnTo>
                <a:lnTo>
                  <a:pt x="464792" y="10337"/>
                </a:lnTo>
                <a:lnTo>
                  <a:pt x="464685" y="10252"/>
                </a:lnTo>
                <a:lnTo>
                  <a:pt x="464525" y="10159"/>
                </a:lnTo>
                <a:lnTo>
                  <a:pt x="464204" y="10005"/>
                </a:lnTo>
                <a:lnTo>
                  <a:pt x="463856" y="9851"/>
                </a:lnTo>
                <a:lnTo>
                  <a:pt x="463455" y="9719"/>
                </a:lnTo>
                <a:lnTo>
                  <a:pt x="463000" y="9596"/>
                </a:lnTo>
                <a:lnTo>
                  <a:pt x="462545" y="9496"/>
                </a:lnTo>
                <a:lnTo>
                  <a:pt x="462037" y="9403"/>
                </a:lnTo>
                <a:lnTo>
                  <a:pt x="461529" y="9318"/>
                </a:lnTo>
                <a:lnTo>
                  <a:pt x="460994" y="9256"/>
                </a:lnTo>
                <a:lnTo>
                  <a:pt x="460432" y="9210"/>
                </a:lnTo>
                <a:lnTo>
                  <a:pt x="459870" y="9171"/>
                </a:lnTo>
                <a:lnTo>
                  <a:pt x="459282" y="9148"/>
                </a:lnTo>
                <a:lnTo>
                  <a:pt x="458720" y="9140"/>
                </a:lnTo>
                <a:lnTo>
                  <a:pt x="458132" y="9148"/>
                </a:lnTo>
                <a:lnTo>
                  <a:pt x="457570" y="9164"/>
                </a:lnTo>
                <a:lnTo>
                  <a:pt x="457008" y="9202"/>
                </a:lnTo>
                <a:lnTo>
                  <a:pt x="456446" y="9248"/>
                </a:lnTo>
                <a:lnTo>
                  <a:pt x="455911" y="9310"/>
                </a:lnTo>
                <a:lnTo>
                  <a:pt x="455403" y="9387"/>
                </a:lnTo>
                <a:lnTo>
                  <a:pt x="454921" y="9480"/>
                </a:lnTo>
                <a:lnTo>
                  <a:pt x="454467" y="9580"/>
                </a:lnTo>
                <a:lnTo>
                  <a:pt x="454039" y="9704"/>
                </a:lnTo>
                <a:lnTo>
                  <a:pt x="453637" y="9835"/>
                </a:lnTo>
                <a:lnTo>
                  <a:pt x="453290" y="9990"/>
                </a:lnTo>
                <a:lnTo>
                  <a:pt x="453129" y="10067"/>
                </a:lnTo>
                <a:lnTo>
                  <a:pt x="452995" y="10152"/>
                </a:lnTo>
                <a:lnTo>
                  <a:pt x="452862" y="10237"/>
                </a:lnTo>
                <a:lnTo>
                  <a:pt x="452728" y="10329"/>
                </a:lnTo>
                <a:lnTo>
                  <a:pt x="452621" y="10422"/>
                </a:lnTo>
                <a:lnTo>
                  <a:pt x="452541" y="10522"/>
                </a:lnTo>
                <a:lnTo>
                  <a:pt x="452460" y="10623"/>
                </a:lnTo>
                <a:lnTo>
                  <a:pt x="452380" y="10723"/>
                </a:lnTo>
                <a:lnTo>
                  <a:pt x="452327" y="10839"/>
                </a:lnTo>
                <a:lnTo>
                  <a:pt x="452300" y="10947"/>
                </a:lnTo>
                <a:lnTo>
                  <a:pt x="452086" y="11974"/>
                </a:lnTo>
                <a:lnTo>
                  <a:pt x="451872" y="12993"/>
                </a:lnTo>
                <a:lnTo>
                  <a:pt x="451711" y="14019"/>
                </a:lnTo>
                <a:lnTo>
                  <a:pt x="451551" y="15046"/>
                </a:lnTo>
                <a:lnTo>
                  <a:pt x="451444" y="16073"/>
                </a:lnTo>
                <a:lnTo>
                  <a:pt x="451337" y="17100"/>
                </a:lnTo>
                <a:lnTo>
                  <a:pt x="451257" y="18134"/>
                </a:lnTo>
                <a:lnTo>
                  <a:pt x="451203" y="19161"/>
                </a:lnTo>
                <a:lnTo>
                  <a:pt x="451176" y="20195"/>
                </a:lnTo>
                <a:lnTo>
                  <a:pt x="451150" y="21222"/>
                </a:lnTo>
                <a:lnTo>
                  <a:pt x="451150" y="23283"/>
                </a:lnTo>
                <a:lnTo>
                  <a:pt x="451203" y="25352"/>
                </a:lnTo>
                <a:lnTo>
                  <a:pt x="451310" y="27413"/>
                </a:lnTo>
                <a:lnTo>
                  <a:pt x="451417" y="29482"/>
                </a:lnTo>
                <a:lnTo>
                  <a:pt x="451578" y="31544"/>
                </a:lnTo>
                <a:lnTo>
                  <a:pt x="451872" y="35674"/>
                </a:lnTo>
                <a:lnTo>
                  <a:pt x="452006" y="37735"/>
                </a:lnTo>
                <a:lnTo>
                  <a:pt x="452139" y="39796"/>
                </a:lnTo>
                <a:lnTo>
                  <a:pt x="452193" y="41850"/>
                </a:lnTo>
                <a:lnTo>
                  <a:pt x="452220" y="43903"/>
                </a:lnTo>
                <a:lnTo>
                  <a:pt x="452220" y="45795"/>
                </a:lnTo>
                <a:lnTo>
                  <a:pt x="452139" y="47686"/>
                </a:lnTo>
                <a:lnTo>
                  <a:pt x="452032" y="49577"/>
                </a:lnTo>
                <a:lnTo>
                  <a:pt x="451899" y="51469"/>
                </a:lnTo>
                <a:lnTo>
                  <a:pt x="451604" y="55259"/>
                </a:lnTo>
                <a:lnTo>
                  <a:pt x="451310" y="59050"/>
                </a:lnTo>
                <a:lnTo>
                  <a:pt x="451176" y="60949"/>
                </a:lnTo>
                <a:lnTo>
                  <a:pt x="451069" y="62840"/>
                </a:lnTo>
                <a:lnTo>
                  <a:pt x="451016" y="64739"/>
                </a:lnTo>
                <a:lnTo>
                  <a:pt x="450989" y="66631"/>
                </a:lnTo>
                <a:lnTo>
                  <a:pt x="451016" y="68522"/>
                </a:lnTo>
                <a:lnTo>
                  <a:pt x="451043" y="69471"/>
                </a:lnTo>
                <a:lnTo>
                  <a:pt x="451096" y="70413"/>
                </a:lnTo>
                <a:lnTo>
                  <a:pt x="451176" y="71363"/>
                </a:lnTo>
                <a:lnTo>
                  <a:pt x="451257" y="72305"/>
                </a:lnTo>
                <a:lnTo>
                  <a:pt x="451390" y="73246"/>
                </a:lnTo>
                <a:lnTo>
                  <a:pt x="451497" y="74188"/>
                </a:lnTo>
                <a:lnTo>
                  <a:pt x="448368" y="74605"/>
                </a:lnTo>
                <a:lnTo>
                  <a:pt x="445211" y="75014"/>
                </a:lnTo>
                <a:lnTo>
                  <a:pt x="442028" y="75416"/>
                </a:lnTo>
                <a:lnTo>
                  <a:pt x="438844" y="75809"/>
                </a:lnTo>
                <a:lnTo>
                  <a:pt x="435634" y="76195"/>
                </a:lnTo>
                <a:lnTo>
                  <a:pt x="432424" y="76574"/>
                </a:lnTo>
                <a:lnTo>
                  <a:pt x="429187" y="76937"/>
                </a:lnTo>
                <a:lnTo>
                  <a:pt x="425951" y="77299"/>
                </a:lnTo>
                <a:lnTo>
                  <a:pt x="422687" y="77647"/>
                </a:lnTo>
                <a:lnTo>
                  <a:pt x="419423" y="77986"/>
                </a:lnTo>
                <a:lnTo>
                  <a:pt x="416160" y="78318"/>
                </a:lnTo>
                <a:lnTo>
                  <a:pt x="412870" y="78650"/>
                </a:lnTo>
                <a:lnTo>
                  <a:pt x="409579" y="78967"/>
                </a:lnTo>
                <a:lnTo>
                  <a:pt x="406262" y="79268"/>
                </a:lnTo>
                <a:lnTo>
                  <a:pt x="402945" y="79569"/>
                </a:lnTo>
                <a:lnTo>
                  <a:pt x="399628" y="79862"/>
                </a:lnTo>
                <a:lnTo>
                  <a:pt x="399628" y="79862"/>
                </a:lnTo>
                <a:lnTo>
                  <a:pt x="400350" y="78813"/>
                </a:lnTo>
                <a:lnTo>
                  <a:pt x="401046" y="77763"/>
                </a:lnTo>
                <a:lnTo>
                  <a:pt x="401741" y="76713"/>
                </a:lnTo>
                <a:lnTo>
                  <a:pt x="402410" y="75663"/>
                </a:lnTo>
                <a:lnTo>
                  <a:pt x="403079" y="74605"/>
                </a:lnTo>
                <a:lnTo>
                  <a:pt x="403694" y="73548"/>
                </a:lnTo>
                <a:lnTo>
                  <a:pt x="404336" y="72490"/>
                </a:lnTo>
                <a:lnTo>
                  <a:pt x="404925" y="71432"/>
                </a:lnTo>
                <a:lnTo>
                  <a:pt x="405513" y="70367"/>
                </a:lnTo>
                <a:lnTo>
                  <a:pt x="406075" y="69302"/>
                </a:lnTo>
                <a:lnTo>
                  <a:pt x="406637" y="68236"/>
                </a:lnTo>
                <a:lnTo>
                  <a:pt x="407172" y="67163"/>
                </a:lnTo>
                <a:lnTo>
                  <a:pt x="407680" y="66090"/>
                </a:lnTo>
                <a:lnTo>
                  <a:pt x="408188" y="65025"/>
                </a:lnTo>
                <a:lnTo>
                  <a:pt x="408670" y="63952"/>
                </a:lnTo>
                <a:lnTo>
                  <a:pt x="409151" y="62871"/>
                </a:lnTo>
                <a:lnTo>
                  <a:pt x="409579" y="61798"/>
                </a:lnTo>
                <a:lnTo>
                  <a:pt x="410034" y="60717"/>
                </a:lnTo>
                <a:lnTo>
                  <a:pt x="410435" y="59636"/>
                </a:lnTo>
                <a:lnTo>
                  <a:pt x="410836" y="58563"/>
                </a:lnTo>
                <a:lnTo>
                  <a:pt x="411211" y="57475"/>
                </a:lnTo>
                <a:lnTo>
                  <a:pt x="411585" y="56394"/>
                </a:lnTo>
                <a:lnTo>
                  <a:pt x="411933" y="55313"/>
                </a:lnTo>
                <a:lnTo>
                  <a:pt x="412281" y="54225"/>
                </a:lnTo>
                <a:lnTo>
                  <a:pt x="412575" y="53144"/>
                </a:lnTo>
                <a:lnTo>
                  <a:pt x="412896" y="52055"/>
                </a:lnTo>
                <a:lnTo>
                  <a:pt x="413164" y="50975"/>
                </a:lnTo>
                <a:lnTo>
                  <a:pt x="413431" y="49886"/>
                </a:lnTo>
                <a:lnTo>
                  <a:pt x="413699" y="48798"/>
                </a:lnTo>
                <a:lnTo>
                  <a:pt x="413913" y="47709"/>
                </a:lnTo>
                <a:lnTo>
                  <a:pt x="414154" y="46621"/>
                </a:lnTo>
                <a:lnTo>
                  <a:pt x="414341" y="45532"/>
                </a:lnTo>
                <a:lnTo>
                  <a:pt x="414528" y="44444"/>
                </a:lnTo>
                <a:lnTo>
                  <a:pt x="414689" y="43355"/>
                </a:lnTo>
                <a:lnTo>
                  <a:pt x="414849" y="42267"/>
                </a:lnTo>
                <a:lnTo>
                  <a:pt x="414983" y="41178"/>
                </a:lnTo>
                <a:lnTo>
                  <a:pt x="415117" y="40082"/>
                </a:lnTo>
                <a:lnTo>
                  <a:pt x="415197" y="38993"/>
                </a:lnTo>
                <a:lnTo>
                  <a:pt x="415304" y="37905"/>
                </a:lnTo>
                <a:lnTo>
                  <a:pt x="415357" y="36816"/>
                </a:lnTo>
                <a:lnTo>
                  <a:pt x="415464" y="34639"/>
                </a:lnTo>
                <a:lnTo>
                  <a:pt x="415491" y="32470"/>
                </a:lnTo>
                <a:lnTo>
                  <a:pt x="415464" y="30293"/>
                </a:lnTo>
                <a:lnTo>
                  <a:pt x="415357" y="28124"/>
                </a:lnTo>
                <a:lnTo>
                  <a:pt x="415197" y="25962"/>
                </a:lnTo>
                <a:lnTo>
                  <a:pt x="414983" y="23801"/>
                </a:lnTo>
                <a:lnTo>
                  <a:pt x="414689" y="21639"/>
                </a:lnTo>
                <a:lnTo>
                  <a:pt x="414341" y="19485"/>
                </a:lnTo>
                <a:lnTo>
                  <a:pt x="413940" y="17347"/>
                </a:lnTo>
                <a:lnTo>
                  <a:pt x="413485" y="15201"/>
                </a:lnTo>
                <a:lnTo>
                  <a:pt x="412950" y="13070"/>
                </a:lnTo>
                <a:lnTo>
                  <a:pt x="412335" y="10947"/>
                </a:lnTo>
                <a:lnTo>
                  <a:pt x="412308" y="10839"/>
                </a:lnTo>
                <a:lnTo>
                  <a:pt x="412254" y="10746"/>
                </a:lnTo>
                <a:lnTo>
                  <a:pt x="412174" y="10646"/>
                </a:lnTo>
                <a:lnTo>
                  <a:pt x="412094" y="10553"/>
                </a:lnTo>
                <a:lnTo>
                  <a:pt x="412013" y="10461"/>
                </a:lnTo>
                <a:lnTo>
                  <a:pt x="411880" y="10376"/>
                </a:lnTo>
                <a:lnTo>
                  <a:pt x="411773" y="10291"/>
                </a:lnTo>
                <a:lnTo>
                  <a:pt x="411639" y="10213"/>
                </a:lnTo>
                <a:lnTo>
                  <a:pt x="411318" y="10059"/>
                </a:lnTo>
                <a:lnTo>
                  <a:pt x="410970" y="9920"/>
                </a:lnTo>
                <a:lnTo>
                  <a:pt x="410569" y="9797"/>
                </a:lnTo>
                <a:lnTo>
                  <a:pt x="410141" y="9681"/>
                </a:lnTo>
                <a:lnTo>
                  <a:pt x="409686" y="9580"/>
                </a:lnTo>
                <a:lnTo>
                  <a:pt x="409205" y="9496"/>
                </a:lnTo>
                <a:lnTo>
                  <a:pt x="408696" y="9426"/>
                </a:lnTo>
                <a:lnTo>
                  <a:pt x="408161" y="9364"/>
                </a:lnTo>
                <a:lnTo>
                  <a:pt x="407626" y="9310"/>
                </a:lnTo>
                <a:lnTo>
                  <a:pt x="407065" y="9279"/>
                </a:lnTo>
                <a:lnTo>
                  <a:pt x="406530" y="9256"/>
                </a:lnTo>
                <a:lnTo>
                  <a:pt x="405968" y="9248"/>
                </a:lnTo>
                <a:lnTo>
                  <a:pt x="405406" y="9256"/>
                </a:lnTo>
                <a:lnTo>
                  <a:pt x="404844" y="9272"/>
                </a:lnTo>
                <a:lnTo>
                  <a:pt x="404309" y="9303"/>
                </a:lnTo>
                <a:lnTo>
                  <a:pt x="403774" y="9349"/>
                </a:lnTo>
                <a:lnTo>
                  <a:pt x="403266" y="9403"/>
                </a:lnTo>
                <a:lnTo>
                  <a:pt x="402785" y="9480"/>
                </a:lnTo>
                <a:lnTo>
                  <a:pt x="402330" y="9565"/>
                </a:lnTo>
                <a:lnTo>
                  <a:pt x="401902" y="9665"/>
                </a:lnTo>
                <a:lnTo>
                  <a:pt x="401527" y="9773"/>
                </a:lnTo>
                <a:lnTo>
                  <a:pt x="401180" y="9897"/>
                </a:lnTo>
                <a:lnTo>
                  <a:pt x="401019" y="9966"/>
                </a:lnTo>
                <a:lnTo>
                  <a:pt x="400858" y="10044"/>
                </a:lnTo>
                <a:lnTo>
                  <a:pt x="400725" y="10113"/>
                </a:lnTo>
                <a:lnTo>
                  <a:pt x="400618" y="10190"/>
                </a:lnTo>
                <a:lnTo>
                  <a:pt x="400511" y="10275"/>
                </a:lnTo>
                <a:lnTo>
                  <a:pt x="400404" y="10360"/>
                </a:lnTo>
                <a:lnTo>
                  <a:pt x="400323" y="10453"/>
                </a:lnTo>
                <a:lnTo>
                  <a:pt x="400243" y="10545"/>
                </a:lnTo>
                <a:lnTo>
                  <a:pt x="400190" y="10638"/>
                </a:lnTo>
                <a:lnTo>
                  <a:pt x="400163" y="10738"/>
                </a:lnTo>
                <a:lnTo>
                  <a:pt x="400136" y="10839"/>
                </a:lnTo>
                <a:lnTo>
                  <a:pt x="400136" y="10947"/>
                </a:lnTo>
                <a:lnTo>
                  <a:pt x="400243" y="13108"/>
                </a:lnTo>
                <a:lnTo>
                  <a:pt x="400297" y="15270"/>
                </a:lnTo>
                <a:lnTo>
                  <a:pt x="400350" y="17432"/>
                </a:lnTo>
                <a:lnTo>
                  <a:pt x="400350" y="19585"/>
                </a:lnTo>
                <a:lnTo>
                  <a:pt x="400350" y="21739"/>
                </a:lnTo>
                <a:lnTo>
                  <a:pt x="400323" y="23893"/>
                </a:lnTo>
                <a:lnTo>
                  <a:pt x="400270" y="26039"/>
                </a:lnTo>
                <a:lnTo>
                  <a:pt x="400216" y="28185"/>
                </a:lnTo>
                <a:lnTo>
                  <a:pt x="400109" y="30332"/>
                </a:lnTo>
                <a:lnTo>
                  <a:pt x="400002" y="32478"/>
                </a:lnTo>
                <a:lnTo>
                  <a:pt x="399869" y="34624"/>
                </a:lnTo>
                <a:lnTo>
                  <a:pt x="399708" y="36762"/>
                </a:lnTo>
                <a:lnTo>
                  <a:pt x="399521" y="38908"/>
                </a:lnTo>
                <a:lnTo>
                  <a:pt x="399334" y="41047"/>
                </a:lnTo>
                <a:lnTo>
                  <a:pt x="399120" y="43185"/>
                </a:lnTo>
                <a:lnTo>
                  <a:pt x="398879" y="45331"/>
                </a:lnTo>
                <a:lnTo>
                  <a:pt x="398611" y="47470"/>
                </a:lnTo>
                <a:lnTo>
                  <a:pt x="398344" y="49608"/>
                </a:lnTo>
                <a:lnTo>
                  <a:pt x="398050" y="51747"/>
                </a:lnTo>
                <a:lnTo>
                  <a:pt x="397755" y="53885"/>
                </a:lnTo>
                <a:lnTo>
                  <a:pt x="397434" y="56031"/>
                </a:lnTo>
                <a:lnTo>
                  <a:pt x="397087" y="58170"/>
                </a:lnTo>
                <a:lnTo>
                  <a:pt x="396712" y="60316"/>
                </a:lnTo>
                <a:lnTo>
                  <a:pt x="396338" y="62454"/>
                </a:lnTo>
                <a:lnTo>
                  <a:pt x="395535" y="66746"/>
                </a:lnTo>
                <a:lnTo>
                  <a:pt x="394679" y="71046"/>
                </a:lnTo>
                <a:lnTo>
                  <a:pt x="393770" y="75354"/>
                </a:lnTo>
                <a:lnTo>
                  <a:pt x="392807" y="79669"/>
                </a:lnTo>
                <a:lnTo>
                  <a:pt x="392807" y="79770"/>
                </a:lnTo>
                <a:lnTo>
                  <a:pt x="392833" y="79862"/>
                </a:lnTo>
                <a:lnTo>
                  <a:pt x="392887" y="79955"/>
                </a:lnTo>
                <a:lnTo>
                  <a:pt x="392994" y="80040"/>
                </a:lnTo>
                <a:lnTo>
                  <a:pt x="393101" y="80117"/>
                </a:lnTo>
                <a:lnTo>
                  <a:pt x="393261" y="80194"/>
                </a:lnTo>
                <a:lnTo>
                  <a:pt x="393422" y="80264"/>
                </a:lnTo>
                <a:lnTo>
                  <a:pt x="393636" y="80326"/>
                </a:lnTo>
                <a:lnTo>
                  <a:pt x="388954" y="80696"/>
                </a:lnTo>
                <a:lnTo>
                  <a:pt x="384273" y="81051"/>
                </a:lnTo>
                <a:lnTo>
                  <a:pt x="379592" y="81399"/>
                </a:lnTo>
                <a:lnTo>
                  <a:pt x="374884" y="81723"/>
                </a:lnTo>
                <a:lnTo>
                  <a:pt x="370149" y="82032"/>
                </a:lnTo>
                <a:lnTo>
                  <a:pt x="365441" y="82325"/>
                </a:lnTo>
                <a:lnTo>
                  <a:pt x="363060" y="82472"/>
                </a:lnTo>
                <a:lnTo>
                  <a:pt x="360679" y="82603"/>
                </a:lnTo>
                <a:lnTo>
                  <a:pt x="358325" y="82734"/>
                </a:lnTo>
                <a:lnTo>
                  <a:pt x="355944" y="82858"/>
                </a:lnTo>
                <a:lnTo>
                  <a:pt x="356533" y="81762"/>
                </a:lnTo>
                <a:lnTo>
                  <a:pt x="357094" y="80658"/>
                </a:lnTo>
                <a:lnTo>
                  <a:pt x="357656" y="79554"/>
                </a:lnTo>
                <a:lnTo>
                  <a:pt x="358165" y="78450"/>
                </a:lnTo>
                <a:lnTo>
                  <a:pt x="358673" y="77338"/>
                </a:lnTo>
                <a:lnTo>
                  <a:pt x="359128" y="76226"/>
                </a:lnTo>
                <a:lnTo>
                  <a:pt x="359582" y="75115"/>
                </a:lnTo>
                <a:lnTo>
                  <a:pt x="360037" y="74003"/>
                </a:lnTo>
                <a:lnTo>
                  <a:pt x="360438" y="72891"/>
                </a:lnTo>
                <a:lnTo>
                  <a:pt x="360840" y="71772"/>
                </a:lnTo>
                <a:lnTo>
                  <a:pt x="361187" y="70653"/>
                </a:lnTo>
                <a:lnTo>
                  <a:pt x="361562" y="69533"/>
                </a:lnTo>
                <a:lnTo>
                  <a:pt x="361883" y="68414"/>
                </a:lnTo>
                <a:lnTo>
                  <a:pt x="362204" y="67294"/>
                </a:lnTo>
                <a:lnTo>
                  <a:pt x="362471" y="66167"/>
                </a:lnTo>
                <a:lnTo>
                  <a:pt x="362766" y="65040"/>
                </a:lnTo>
                <a:lnTo>
                  <a:pt x="363006" y="63921"/>
                </a:lnTo>
                <a:lnTo>
                  <a:pt x="363247" y="62794"/>
                </a:lnTo>
                <a:lnTo>
                  <a:pt x="363461" y="61659"/>
                </a:lnTo>
                <a:lnTo>
                  <a:pt x="363675" y="60532"/>
                </a:lnTo>
                <a:lnTo>
                  <a:pt x="363862" y="59405"/>
                </a:lnTo>
                <a:lnTo>
                  <a:pt x="364023" y="58270"/>
                </a:lnTo>
                <a:lnTo>
                  <a:pt x="364183" y="57143"/>
                </a:lnTo>
                <a:lnTo>
                  <a:pt x="364317" y="56008"/>
                </a:lnTo>
                <a:lnTo>
                  <a:pt x="364558" y="53746"/>
                </a:lnTo>
                <a:lnTo>
                  <a:pt x="364718" y="51476"/>
                </a:lnTo>
                <a:lnTo>
                  <a:pt x="364825" y="49207"/>
                </a:lnTo>
                <a:lnTo>
                  <a:pt x="364879" y="46937"/>
                </a:lnTo>
                <a:lnTo>
                  <a:pt x="364879" y="44667"/>
                </a:lnTo>
                <a:lnTo>
                  <a:pt x="364852" y="42390"/>
                </a:lnTo>
                <a:lnTo>
                  <a:pt x="364772" y="40120"/>
                </a:lnTo>
                <a:lnTo>
                  <a:pt x="364638" y="37851"/>
                </a:lnTo>
                <a:lnTo>
                  <a:pt x="364451" y="35589"/>
                </a:lnTo>
                <a:lnTo>
                  <a:pt x="364237" y="33319"/>
                </a:lnTo>
                <a:lnTo>
                  <a:pt x="363996" y="31057"/>
                </a:lnTo>
                <a:lnTo>
                  <a:pt x="363729" y="28795"/>
                </a:lnTo>
                <a:lnTo>
                  <a:pt x="363408" y="26541"/>
                </a:lnTo>
                <a:lnTo>
                  <a:pt x="363087" y="24287"/>
                </a:lnTo>
                <a:lnTo>
                  <a:pt x="362739" y="22040"/>
                </a:lnTo>
                <a:lnTo>
                  <a:pt x="362338" y="19802"/>
                </a:lnTo>
                <a:lnTo>
                  <a:pt x="361963" y="17563"/>
                </a:lnTo>
                <a:lnTo>
                  <a:pt x="361535" y="15332"/>
                </a:lnTo>
                <a:lnTo>
                  <a:pt x="360679" y="10893"/>
                </a:lnTo>
                <a:lnTo>
                  <a:pt x="360652" y="10785"/>
                </a:lnTo>
                <a:lnTo>
                  <a:pt x="360599" y="10677"/>
                </a:lnTo>
                <a:lnTo>
                  <a:pt x="360545" y="10576"/>
                </a:lnTo>
                <a:lnTo>
                  <a:pt x="360438" y="10476"/>
                </a:lnTo>
                <a:lnTo>
                  <a:pt x="360358" y="10383"/>
                </a:lnTo>
                <a:lnTo>
                  <a:pt x="360251" y="10291"/>
                </a:lnTo>
                <a:lnTo>
                  <a:pt x="360117" y="10198"/>
                </a:lnTo>
                <a:lnTo>
                  <a:pt x="359957" y="10113"/>
                </a:lnTo>
                <a:lnTo>
                  <a:pt x="359823" y="10036"/>
                </a:lnTo>
                <a:lnTo>
                  <a:pt x="359636" y="9959"/>
                </a:lnTo>
                <a:lnTo>
                  <a:pt x="359449" y="9882"/>
                </a:lnTo>
                <a:lnTo>
                  <a:pt x="359261" y="9812"/>
                </a:lnTo>
                <a:lnTo>
                  <a:pt x="359074" y="9743"/>
                </a:lnTo>
                <a:lnTo>
                  <a:pt x="358860" y="9681"/>
                </a:lnTo>
                <a:lnTo>
                  <a:pt x="358379" y="9557"/>
                </a:lnTo>
                <a:lnTo>
                  <a:pt x="357897" y="9457"/>
                </a:lnTo>
                <a:lnTo>
                  <a:pt x="357362" y="9364"/>
                </a:lnTo>
                <a:lnTo>
                  <a:pt x="356827" y="9295"/>
                </a:lnTo>
                <a:lnTo>
                  <a:pt x="356238" y="9233"/>
                </a:lnTo>
                <a:lnTo>
                  <a:pt x="355677" y="9179"/>
                </a:lnTo>
                <a:lnTo>
                  <a:pt x="355061" y="9148"/>
                </a:lnTo>
                <a:lnTo>
                  <a:pt x="354473" y="9125"/>
                </a:lnTo>
                <a:lnTo>
                  <a:pt x="353858" y="9117"/>
                </a:lnTo>
                <a:lnTo>
                  <a:pt x="353269" y="9125"/>
                </a:lnTo>
                <a:lnTo>
                  <a:pt x="352681" y="9148"/>
                </a:lnTo>
                <a:lnTo>
                  <a:pt x="352092" y="9187"/>
                </a:lnTo>
                <a:lnTo>
                  <a:pt x="351530" y="9233"/>
                </a:lnTo>
                <a:lnTo>
                  <a:pt x="350995" y="9295"/>
                </a:lnTo>
                <a:lnTo>
                  <a:pt x="350460" y="9372"/>
                </a:lnTo>
                <a:lnTo>
                  <a:pt x="350006" y="9465"/>
                </a:lnTo>
                <a:lnTo>
                  <a:pt x="349551" y="9565"/>
                </a:lnTo>
                <a:lnTo>
                  <a:pt x="349337" y="9619"/>
                </a:lnTo>
                <a:lnTo>
                  <a:pt x="349150" y="9681"/>
                </a:lnTo>
                <a:lnTo>
                  <a:pt x="348962" y="9750"/>
                </a:lnTo>
                <a:lnTo>
                  <a:pt x="348802" y="9812"/>
                </a:lnTo>
                <a:lnTo>
                  <a:pt x="348641" y="9889"/>
                </a:lnTo>
                <a:lnTo>
                  <a:pt x="348481" y="9959"/>
                </a:lnTo>
                <a:lnTo>
                  <a:pt x="348347" y="10036"/>
                </a:lnTo>
                <a:lnTo>
                  <a:pt x="348240" y="10121"/>
                </a:lnTo>
                <a:lnTo>
                  <a:pt x="348133" y="10206"/>
                </a:lnTo>
                <a:lnTo>
                  <a:pt x="348053" y="10291"/>
                </a:lnTo>
                <a:lnTo>
                  <a:pt x="347999" y="10383"/>
                </a:lnTo>
                <a:lnTo>
                  <a:pt x="347946" y="10476"/>
                </a:lnTo>
                <a:lnTo>
                  <a:pt x="347892" y="10576"/>
                </a:lnTo>
                <a:lnTo>
                  <a:pt x="347892" y="10677"/>
                </a:lnTo>
                <a:lnTo>
                  <a:pt x="347892" y="10785"/>
                </a:lnTo>
                <a:lnTo>
                  <a:pt x="347919" y="10893"/>
                </a:lnTo>
                <a:lnTo>
                  <a:pt x="348534" y="13155"/>
                </a:lnTo>
                <a:lnTo>
                  <a:pt x="349096" y="15424"/>
                </a:lnTo>
                <a:lnTo>
                  <a:pt x="349604" y="17686"/>
                </a:lnTo>
                <a:lnTo>
                  <a:pt x="350059" y="19948"/>
                </a:lnTo>
                <a:lnTo>
                  <a:pt x="350460" y="22210"/>
                </a:lnTo>
                <a:lnTo>
                  <a:pt x="350781" y="24464"/>
                </a:lnTo>
                <a:lnTo>
                  <a:pt x="351102" y="26719"/>
                </a:lnTo>
                <a:lnTo>
                  <a:pt x="351343" y="28973"/>
                </a:lnTo>
                <a:lnTo>
                  <a:pt x="351557" y="31227"/>
                </a:lnTo>
                <a:lnTo>
                  <a:pt x="351718" y="33481"/>
                </a:lnTo>
                <a:lnTo>
                  <a:pt x="351851" y="35735"/>
                </a:lnTo>
                <a:lnTo>
                  <a:pt x="351958" y="37982"/>
                </a:lnTo>
                <a:lnTo>
                  <a:pt x="352039" y="40236"/>
                </a:lnTo>
                <a:lnTo>
                  <a:pt x="352092" y="42483"/>
                </a:lnTo>
                <a:lnTo>
                  <a:pt x="352119" y="44729"/>
                </a:lnTo>
                <a:lnTo>
                  <a:pt x="352119" y="46983"/>
                </a:lnTo>
                <a:lnTo>
                  <a:pt x="352092" y="49230"/>
                </a:lnTo>
                <a:lnTo>
                  <a:pt x="352065" y="51476"/>
                </a:lnTo>
                <a:lnTo>
                  <a:pt x="351958" y="55977"/>
                </a:lnTo>
                <a:lnTo>
                  <a:pt x="351718" y="64986"/>
                </a:lnTo>
                <a:lnTo>
                  <a:pt x="351611" y="69495"/>
                </a:lnTo>
                <a:lnTo>
                  <a:pt x="351557" y="74011"/>
                </a:lnTo>
                <a:lnTo>
                  <a:pt x="351557" y="76273"/>
                </a:lnTo>
                <a:lnTo>
                  <a:pt x="351557" y="78535"/>
                </a:lnTo>
                <a:lnTo>
                  <a:pt x="351611" y="80804"/>
                </a:lnTo>
                <a:lnTo>
                  <a:pt x="351664" y="83066"/>
                </a:lnTo>
                <a:lnTo>
                  <a:pt x="348775" y="83205"/>
                </a:lnTo>
                <a:lnTo>
                  <a:pt x="345886" y="83336"/>
                </a:lnTo>
                <a:lnTo>
                  <a:pt x="342997" y="83460"/>
                </a:lnTo>
                <a:lnTo>
                  <a:pt x="340108" y="83583"/>
                </a:lnTo>
                <a:lnTo>
                  <a:pt x="337192" y="83699"/>
                </a:lnTo>
                <a:lnTo>
                  <a:pt x="334303" y="83807"/>
                </a:lnTo>
                <a:lnTo>
                  <a:pt x="331414" y="83908"/>
                </a:lnTo>
                <a:lnTo>
                  <a:pt x="328525" y="84000"/>
                </a:lnTo>
                <a:lnTo>
                  <a:pt x="325636" y="84093"/>
                </a:lnTo>
                <a:lnTo>
                  <a:pt x="322720" y="84178"/>
                </a:lnTo>
                <a:lnTo>
                  <a:pt x="319831" y="84255"/>
                </a:lnTo>
                <a:lnTo>
                  <a:pt x="316942" y="84325"/>
                </a:lnTo>
                <a:lnTo>
                  <a:pt x="314053" y="84386"/>
                </a:lnTo>
                <a:lnTo>
                  <a:pt x="311164" y="84448"/>
                </a:lnTo>
                <a:lnTo>
                  <a:pt x="308275" y="84502"/>
                </a:lnTo>
                <a:lnTo>
                  <a:pt x="305386" y="84548"/>
                </a:lnTo>
                <a:lnTo>
                  <a:pt x="305600" y="83390"/>
                </a:lnTo>
                <a:lnTo>
                  <a:pt x="305787" y="82225"/>
                </a:lnTo>
                <a:lnTo>
                  <a:pt x="305974" y="81059"/>
                </a:lnTo>
                <a:lnTo>
                  <a:pt x="306135" y="79901"/>
                </a:lnTo>
                <a:lnTo>
                  <a:pt x="306295" y="78735"/>
                </a:lnTo>
                <a:lnTo>
                  <a:pt x="306429" y="77570"/>
                </a:lnTo>
                <a:lnTo>
                  <a:pt x="306536" y="76404"/>
                </a:lnTo>
                <a:lnTo>
                  <a:pt x="306643" y="75238"/>
                </a:lnTo>
                <a:lnTo>
                  <a:pt x="306777" y="72907"/>
                </a:lnTo>
                <a:lnTo>
                  <a:pt x="306884" y="70568"/>
                </a:lnTo>
                <a:lnTo>
                  <a:pt x="306910" y="68236"/>
                </a:lnTo>
                <a:lnTo>
                  <a:pt x="306857" y="65897"/>
                </a:lnTo>
                <a:lnTo>
                  <a:pt x="306777" y="63566"/>
                </a:lnTo>
                <a:lnTo>
                  <a:pt x="306643" y="61227"/>
                </a:lnTo>
                <a:lnTo>
                  <a:pt x="306429" y="58887"/>
                </a:lnTo>
                <a:lnTo>
                  <a:pt x="306188" y="56548"/>
                </a:lnTo>
                <a:lnTo>
                  <a:pt x="305867" y="54217"/>
                </a:lnTo>
                <a:lnTo>
                  <a:pt x="305519" y="51878"/>
                </a:lnTo>
                <a:lnTo>
                  <a:pt x="305118" y="49539"/>
                </a:lnTo>
                <a:lnTo>
                  <a:pt x="304663" y="47200"/>
                </a:lnTo>
                <a:lnTo>
                  <a:pt x="304155" y="44868"/>
                </a:lnTo>
                <a:lnTo>
                  <a:pt x="303620" y="42529"/>
                </a:lnTo>
                <a:lnTo>
                  <a:pt x="303032" y="40198"/>
                </a:lnTo>
                <a:lnTo>
                  <a:pt x="302416" y="37866"/>
                </a:lnTo>
                <a:lnTo>
                  <a:pt x="301747" y="35527"/>
                </a:lnTo>
                <a:lnTo>
                  <a:pt x="301025" y="33203"/>
                </a:lnTo>
                <a:lnTo>
                  <a:pt x="300303" y="30872"/>
                </a:lnTo>
                <a:lnTo>
                  <a:pt x="299527" y="28541"/>
                </a:lnTo>
                <a:lnTo>
                  <a:pt x="298698" y="26217"/>
                </a:lnTo>
                <a:lnTo>
                  <a:pt x="297869" y="23893"/>
                </a:lnTo>
                <a:lnTo>
                  <a:pt x="296986" y="21577"/>
                </a:lnTo>
                <a:lnTo>
                  <a:pt x="296076" y="19253"/>
                </a:lnTo>
                <a:lnTo>
                  <a:pt x="295167" y="16938"/>
                </a:lnTo>
                <a:lnTo>
                  <a:pt x="294204" y="14629"/>
                </a:lnTo>
                <a:lnTo>
                  <a:pt x="293214" y="12313"/>
                </a:lnTo>
                <a:lnTo>
                  <a:pt x="292224" y="10005"/>
                </a:lnTo>
                <a:lnTo>
                  <a:pt x="292144" y="9882"/>
                </a:lnTo>
                <a:lnTo>
                  <a:pt x="292064" y="9758"/>
                </a:lnTo>
                <a:lnTo>
                  <a:pt x="291957" y="9642"/>
                </a:lnTo>
                <a:lnTo>
                  <a:pt x="291850" y="9534"/>
                </a:lnTo>
                <a:lnTo>
                  <a:pt x="291689" y="9418"/>
                </a:lnTo>
                <a:lnTo>
                  <a:pt x="291556" y="9318"/>
                </a:lnTo>
                <a:lnTo>
                  <a:pt x="291368" y="9218"/>
                </a:lnTo>
                <a:lnTo>
                  <a:pt x="291181" y="9117"/>
                </a:lnTo>
                <a:lnTo>
                  <a:pt x="290994" y="9025"/>
                </a:lnTo>
                <a:lnTo>
                  <a:pt x="290753" y="8932"/>
                </a:lnTo>
                <a:lnTo>
                  <a:pt x="290539" y="8847"/>
                </a:lnTo>
                <a:lnTo>
                  <a:pt x="290298" y="8770"/>
                </a:lnTo>
                <a:lnTo>
                  <a:pt x="290031" y="8685"/>
                </a:lnTo>
                <a:lnTo>
                  <a:pt x="289763" y="8615"/>
                </a:lnTo>
                <a:lnTo>
                  <a:pt x="289496" y="8546"/>
                </a:lnTo>
                <a:lnTo>
                  <a:pt x="289201" y="8477"/>
                </a:lnTo>
                <a:lnTo>
                  <a:pt x="288907" y="8415"/>
                </a:lnTo>
                <a:lnTo>
                  <a:pt x="288613" y="8361"/>
                </a:lnTo>
                <a:lnTo>
                  <a:pt x="287998" y="8253"/>
                </a:lnTo>
                <a:lnTo>
                  <a:pt x="287329" y="8168"/>
                </a:lnTo>
                <a:lnTo>
                  <a:pt x="286660" y="8091"/>
                </a:lnTo>
                <a:lnTo>
                  <a:pt x="285965" y="8036"/>
                </a:lnTo>
                <a:lnTo>
                  <a:pt x="285269" y="7998"/>
                </a:lnTo>
                <a:lnTo>
                  <a:pt x="284547" y="7967"/>
                </a:lnTo>
                <a:lnTo>
                  <a:pt x="283851" y="7959"/>
                </a:lnTo>
                <a:lnTo>
                  <a:pt x="283156" y="7967"/>
                </a:lnTo>
                <a:lnTo>
                  <a:pt x="282487" y="7990"/>
                </a:lnTo>
                <a:lnTo>
                  <a:pt x="281818" y="8029"/>
                </a:lnTo>
                <a:lnTo>
                  <a:pt x="281176" y="8091"/>
                </a:lnTo>
                <a:lnTo>
                  <a:pt x="280561" y="8160"/>
                </a:lnTo>
                <a:lnTo>
                  <a:pt x="280267" y="8199"/>
                </a:lnTo>
                <a:lnTo>
                  <a:pt x="279972" y="8245"/>
                </a:lnTo>
                <a:lnTo>
                  <a:pt x="279705" y="8299"/>
                </a:lnTo>
                <a:lnTo>
                  <a:pt x="279437" y="8345"/>
                </a:lnTo>
                <a:lnTo>
                  <a:pt x="279197" y="8407"/>
                </a:lnTo>
                <a:lnTo>
                  <a:pt x="278956" y="8469"/>
                </a:lnTo>
                <a:lnTo>
                  <a:pt x="278715" y="8538"/>
                </a:lnTo>
                <a:lnTo>
                  <a:pt x="278501" y="8608"/>
                </a:lnTo>
                <a:lnTo>
                  <a:pt x="278314" y="8677"/>
                </a:lnTo>
                <a:lnTo>
                  <a:pt x="278127" y="8754"/>
                </a:lnTo>
                <a:lnTo>
                  <a:pt x="277966" y="8839"/>
                </a:lnTo>
                <a:lnTo>
                  <a:pt x="277806" y="8924"/>
                </a:lnTo>
                <a:lnTo>
                  <a:pt x="277672" y="9017"/>
                </a:lnTo>
                <a:lnTo>
                  <a:pt x="277538" y="9110"/>
                </a:lnTo>
                <a:lnTo>
                  <a:pt x="277431" y="9210"/>
                </a:lnTo>
                <a:lnTo>
                  <a:pt x="277351" y="9310"/>
                </a:lnTo>
                <a:lnTo>
                  <a:pt x="277297" y="9418"/>
                </a:lnTo>
                <a:lnTo>
                  <a:pt x="277244" y="9526"/>
                </a:lnTo>
                <a:lnTo>
                  <a:pt x="277244" y="9642"/>
                </a:lnTo>
                <a:lnTo>
                  <a:pt x="277244" y="9758"/>
                </a:lnTo>
                <a:lnTo>
                  <a:pt x="277244" y="9882"/>
                </a:lnTo>
                <a:lnTo>
                  <a:pt x="277297" y="10005"/>
                </a:lnTo>
                <a:lnTo>
                  <a:pt x="278314" y="12336"/>
                </a:lnTo>
                <a:lnTo>
                  <a:pt x="279277" y="14668"/>
                </a:lnTo>
                <a:lnTo>
                  <a:pt x="280187" y="16999"/>
                </a:lnTo>
                <a:lnTo>
                  <a:pt x="281069" y="19331"/>
                </a:lnTo>
                <a:lnTo>
                  <a:pt x="281899" y="21654"/>
                </a:lnTo>
                <a:lnTo>
                  <a:pt x="282701" y="23986"/>
                </a:lnTo>
                <a:lnTo>
                  <a:pt x="283477" y="26317"/>
                </a:lnTo>
                <a:lnTo>
                  <a:pt x="284199" y="28641"/>
                </a:lnTo>
                <a:lnTo>
                  <a:pt x="284921" y="30972"/>
                </a:lnTo>
                <a:lnTo>
                  <a:pt x="285590" y="33304"/>
                </a:lnTo>
                <a:lnTo>
                  <a:pt x="286232" y="35635"/>
                </a:lnTo>
                <a:lnTo>
                  <a:pt x="286847" y="37959"/>
                </a:lnTo>
                <a:lnTo>
                  <a:pt x="287436" y="40290"/>
                </a:lnTo>
                <a:lnTo>
                  <a:pt x="287998" y="42622"/>
                </a:lnTo>
                <a:lnTo>
                  <a:pt x="288533" y="44953"/>
                </a:lnTo>
                <a:lnTo>
                  <a:pt x="289041" y="47284"/>
                </a:lnTo>
                <a:lnTo>
                  <a:pt x="289549" y="49616"/>
                </a:lnTo>
                <a:lnTo>
                  <a:pt x="290031" y="51947"/>
                </a:lnTo>
                <a:lnTo>
                  <a:pt x="290485" y="54279"/>
                </a:lnTo>
                <a:lnTo>
                  <a:pt x="290940" y="56610"/>
                </a:lnTo>
                <a:lnTo>
                  <a:pt x="291796" y="61281"/>
                </a:lnTo>
                <a:lnTo>
                  <a:pt x="292599" y="65951"/>
                </a:lnTo>
                <a:lnTo>
                  <a:pt x="293375" y="70622"/>
                </a:lnTo>
                <a:lnTo>
                  <a:pt x="294124" y="75300"/>
                </a:lnTo>
                <a:lnTo>
                  <a:pt x="295622" y="84664"/>
                </a:lnTo>
                <a:lnTo>
                  <a:pt x="292733" y="84680"/>
                </a:lnTo>
                <a:lnTo>
                  <a:pt x="289870" y="84687"/>
                </a:lnTo>
                <a:lnTo>
                  <a:pt x="287008" y="84695"/>
                </a:lnTo>
                <a:lnTo>
                  <a:pt x="284172" y="84687"/>
                </a:lnTo>
                <a:lnTo>
                  <a:pt x="281310" y="84672"/>
                </a:lnTo>
                <a:lnTo>
                  <a:pt x="278474" y="84649"/>
                </a:lnTo>
                <a:lnTo>
                  <a:pt x="275666" y="84618"/>
                </a:lnTo>
                <a:lnTo>
                  <a:pt x="272830" y="84579"/>
                </a:lnTo>
                <a:lnTo>
                  <a:pt x="270021" y="84533"/>
                </a:lnTo>
                <a:lnTo>
                  <a:pt x="267212" y="84471"/>
                </a:lnTo>
                <a:lnTo>
                  <a:pt x="264404" y="84409"/>
                </a:lnTo>
                <a:lnTo>
                  <a:pt x="261622" y="84340"/>
                </a:lnTo>
                <a:lnTo>
                  <a:pt x="258840" y="84263"/>
                </a:lnTo>
                <a:lnTo>
                  <a:pt x="256057" y="84170"/>
                </a:lnTo>
                <a:lnTo>
                  <a:pt x="253302" y="84077"/>
                </a:lnTo>
                <a:lnTo>
                  <a:pt x="250547" y="83977"/>
                </a:lnTo>
                <a:lnTo>
                  <a:pt x="250788" y="83444"/>
                </a:lnTo>
                <a:lnTo>
                  <a:pt x="251028" y="82912"/>
                </a:lnTo>
                <a:lnTo>
                  <a:pt x="251242" y="82379"/>
                </a:lnTo>
                <a:lnTo>
                  <a:pt x="251456" y="81839"/>
                </a:lnTo>
                <a:lnTo>
                  <a:pt x="251617" y="81306"/>
                </a:lnTo>
                <a:lnTo>
                  <a:pt x="251777" y="80766"/>
                </a:lnTo>
                <a:lnTo>
                  <a:pt x="251938" y="80225"/>
                </a:lnTo>
                <a:lnTo>
                  <a:pt x="252072" y="79685"/>
                </a:lnTo>
                <a:lnTo>
                  <a:pt x="252179" y="79144"/>
                </a:lnTo>
                <a:lnTo>
                  <a:pt x="252259" y="78596"/>
                </a:lnTo>
                <a:lnTo>
                  <a:pt x="252419" y="77508"/>
                </a:lnTo>
                <a:lnTo>
                  <a:pt x="252500" y="76412"/>
                </a:lnTo>
                <a:lnTo>
                  <a:pt x="252526" y="75315"/>
                </a:lnTo>
                <a:lnTo>
                  <a:pt x="252526" y="74219"/>
                </a:lnTo>
                <a:lnTo>
                  <a:pt x="252446" y="73115"/>
                </a:lnTo>
                <a:lnTo>
                  <a:pt x="252339" y="72004"/>
                </a:lnTo>
                <a:lnTo>
                  <a:pt x="252179" y="70900"/>
                </a:lnTo>
                <a:lnTo>
                  <a:pt x="251991" y="69788"/>
                </a:lnTo>
                <a:lnTo>
                  <a:pt x="251751" y="68676"/>
                </a:lnTo>
                <a:lnTo>
                  <a:pt x="251510" y="67565"/>
                </a:lnTo>
                <a:lnTo>
                  <a:pt x="251216" y="66453"/>
                </a:lnTo>
                <a:lnTo>
                  <a:pt x="250921" y="65341"/>
                </a:lnTo>
                <a:lnTo>
                  <a:pt x="250574" y="64230"/>
                </a:lnTo>
                <a:lnTo>
                  <a:pt x="249878" y="62014"/>
                </a:lnTo>
                <a:lnTo>
                  <a:pt x="249129" y="59798"/>
                </a:lnTo>
                <a:lnTo>
                  <a:pt x="248353" y="57598"/>
                </a:lnTo>
                <a:lnTo>
                  <a:pt x="247604" y="55414"/>
                </a:lnTo>
                <a:lnTo>
                  <a:pt x="246882" y="53236"/>
                </a:lnTo>
                <a:lnTo>
                  <a:pt x="246561" y="52163"/>
                </a:lnTo>
                <a:lnTo>
                  <a:pt x="246240" y="51090"/>
                </a:lnTo>
                <a:lnTo>
                  <a:pt x="245946" y="50025"/>
                </a:lnTo>
                <a:lnTo>
                  <a:pt x="245705" y="48960"/>
                </a:lnTo>
                <a:lnTo>
                  <a:pt x="245143" y="46505"/>
                </a:lnTo>
                <a:lnTo>
                  <a:pt x="244635" y="44042"/>
                </a:lnTo>
                <a:lnTo>
                  <a:pt x="244153" y="41572"/>
                </a:lnTo>
                <a:lnTo>
                  <a:pt x="243699" y="39101"/>
                </a:lnTo>
                <a:lnTo>
                  <a:pt x="242762" y="34153"/>
                </a:lnTo>
                <a:lnTo>
                  <a:pt x="242254" y="31675"/>
                </a:lnTo>
                <a:lnTo>
                  <a:pt x="241746" y="29197"/>
                </a:lnTo>
                <a:lnTo>
                  <a:pt x="241157" y="26726"/>
                </a:lnTo>
                <a:lnTo>
                  <a:pt x="240863" y="25483"/>
                </a:lnTo>
                <a:lnTo>
                  <a:pt x="240542" y="24248"/>
                </a:lnTo>
                <a:lnTo>
                  <a:pt x="240194" y="23013"/>
                </a:lnTo>
                <a:lnTo>
                  <a:pt x="239820" y="21778"/>
                </a:lnTo>
                <a:lnTo>
                  <a:pt x="239445" y="20550"/>
                </a:lnTo>
                <a:lnTo>
                  <a:pt x="239044" y="19315"/>
                </a:lnTo>
                <a:lnTo>
                  <a:pt x="238616" y="18088"/>
                </a:lnTo>
                <a:lnTo>
                  <a:pt x="238161" y="16860"/>
                </a:lnTo>
                <a:lnTo>
                  <a:pt x="237707" y="15633"/>
                </a:lnTo>
                <a:lnTo>
                  <a:pt x="237198" y="14405"/>
                </a:lnTo>
                <a:lnTo>
                  <a:pt x="236663" y="13178"/>
                </a:lnTo>
                <a:lnTo>
                  <a:pt x="236101" y="11958"/>
                </a:lnTo>
                <a:lnTo>
                  <a:pt x="235486" y="10738"/>
                </a:lnTo>
                <a:lnTo>
                  <a:pt x="234871" y="9519"/>
                </a:lnTo>
                <a:lnTo>
                  <a:pt x="234791" y="9418"/>
                </a:lnTo>
                <a:lnTo>
                  <a:pt x="234710" y="9318"/>
                </a:lnTo>
                <a:lnTo>
                  <a:pt x="234630" y="9225"/>
                </a:lnTo>
                <a:lnTo>
                  <a:pt x="234496" y="9133"/>
                </a:lnTo>
                <a:lnTo>
                  <a:pt x="234389" y="9040"/>
                </a:lnTo>
                <a:lnTo>
                  <a:pt x="234256" y="8963"/>
                </a:lnTo>
                <a:lnTo>
                  <a:pt x="234095" y="8878"/>
                </a:lnTo>
                <a:lnTo>
                  <a:pt x="233935" y="8808"/>
                </a:lnTo>
                <a:lnTo>
                  <a:pt x="233747" y="8731"/>
                </a:lnTo>
                <a:lnTo>
                  <a:pt x="233560" y="8670"/>
                </a:lnTo>
                <a:lnTo>
                  <a:pt x="233373" y="8600"/>
                </a:lnTo>
                <a:lnTo>
                  <a:pt x="233159" y="8546"/>
                </a:lnTo>
                <a:lnTo>
                  <a:pt x="232945" y="8484"/>
                </a:lnTo>
                <a:lnTo>
                  <a:pt x="232731" y="8438"/>
                </a:lnTo>
                <a:lnTo>
                  <a:pt x="232249" y="8345"/>
                </a:lnTo>
                <a:lnTo>
                  <a:pt x="231741" y="8268"/>
                </a:lnTo>
                <a:lnTo>
                  <a:pt x="231179" y="8206"/>
                </a:lnTo>
                <a:lnTo>
                  <a:pt x="230618" y="8152"/>
                </a:lnTo>
                <a:lnTo>
                  <a:pt x="230056" y="8121"/>
                </a:lnTo>
                <a:lnTo>
                  <a:pt x="229467" y="8098"/>
                </a:lnTo>
                <a:lnTo>
                  <a:pt x="228852" y="8091"/>
                </a:lnTo>
                <a:lnTo>
                  <a:pt x="228264" y="8098"/>
                </a:lnTo>
                <a:lnTo>
                  <a:pt x="227648" y="8121"/>
                </a:lnTo>
                <a:lnTo>
                  <a:pt x="227033" y="8152"/>
                </a:lnTo>
                <a:lnTo>
                  <a:pt x="226445" y="8199"/>
                </a:lnTo>
                <a:lnTo>
                  <a:pt x="225856" y="8260"/>
                </a:lnTo>
                <a:lnTo>
                  <a:pt x="225294" y="8330"/>
                </a:lnTo>
                <a:lnTo>
                  <a:pt x="224759" y="8407"/>
                </a:lnTo>
                <a:lnTo>
                  <a:pt x="224224" y="8507"/>
                </a:lnTo>
                <a:lnTo>
                  <a:pt x="223743" y="8608"/>
                </a:lnTo>
                <a:lnTo>
                  <a:pt x="223288" y="8731"/>
                </a:lnTo>
                <a:lnTo>
                  <a:pt x="222860" y="8855"/>
                </a:lnTo>
                <a:lnTo>
                  <a:pt x="222485" y="8994"/>
                </a:lnTo>
                <a:lnTo>
                  <a:pt x="222138" y="9148"/>
                </a:lnTo>
                <a:lnTo>
                  <a:pt x="221870" y="9310"/>
                </a:lnTo>
                <a:lnTo>
                  <a:pt x="221736" y="9395"/>
                </a:lnTo>
                <a:lnTo>
                  <a:pt x="221629" y="9480"/>
                </a:lnTo>
                <a:lnTo>
                  <a:pt x="221549" y="9565"/>
                </a:lnTo>
                <a:lnTo>
                  <a:pt x="221469" y="9658"/>
                </a:lnTo>
                <a:lnTo>
                  <a:pt x="221389" y="9750"/>
                </a:lnTo>
                <a:lnTo>
                  <a:pt x="221362" y="9851"/>
                </a:lnTo>
                <a:lnTo>
                  <a:pt x="221335" y="9951"/>
                </a:lnTo>
                <a:lnTo>
                  <a:pt x="221308" y="10051"/>
                </a:lnTo>
                <a:lnTo>
                  <a:pt x="221308" y="11317"/>
                </a:lnTo>
                <a:lnTo>
                  <a:pt x="221362" y="12583"/>
                </a:lnTo>
                <a:lnTo>
                  <a:pt x="221442" y="13857"/>
                </a:lnTo>
                <a:lnTo>
                  <a:pt x="221549" y="15123"/>
                </a:lnTo>
                <a:lnTo>
                  <a:pt x="221683" y="16397"/>
                </a:lnTo>
                <a:lnTo>
                  <a:pt x="221843" y="17671"/>
                </a:lnTo>
                <a:lnTo>
                  <a:pt x="222031" y="18945"/>
                </a:lnTo>
                <a:lnTo>
                  <a:pt x="222271" y="20211"/>
                </a:lnTo>
                <a:lnTo>
                  <a:pt x="222512" y="21485"/>
                </a:lnTo>
                <a:lnTo>
                  <a:pt x="222780" y="22758"/>
                </a:lnTo>
                <a:lnTo>
                  <a:pt x="223101" y="24032"/>
                </a:lnTo>
                <a:lnTo>
                  <a:pt x="223395" y="25306"/>
                </a:lnTo>
                <a:lnTo>
                  <a:pt x="223743" y="26587"/>
                </a:lnTo>
                <a:lnTo>
                  <a:pt x="224090" y="27861"/>
                </a:lnTo>
                <a:lnTo>
                  <a:pt x="224839" y="30409"/>
                </a:lnTo>
                <a:lnTo>
                  <a:pt x="225642" y="32956"/>
                </a:lnTo>
                <a:lnTo>
                  <a:pt x="226471" y="35504"/>
                </a:lnTo>
                <a:lnTo>
                  <a:pt x="228157" y="40591"/>
                </a:lnTo>
                <a:lnTo>
                  <a:pt x="229013" y="43131"/>
                </a:lnTo>
                <a:lnTo>
                  <a:pt x="229842" y="45671"/>
                </a:lnTo>
                <a:lnTo>
                  <a:pt x="230644" y="48203"/>
                </a:lnTo>
                <a:lnTo>
                  <a:pt x="231393" y="50728"/>
                </a:lnTo>
                <a:lnTo>
                  <a:pt x="231955" y="52773"/>
                </a:lnTo>
                <a:lnTo>
                  <a:pt x="232490" y="54819"/>
                </a:lnTo>
                <a:lnTo>
                  <a:pt x="232998" y="56873"/>
                </a:lnTo>
                <a:lnTo>
                  <a:pt x="233480" y="58926"/>
                </a:lnTo>
                <a:lnTo>
                  <a:pt x="234416" y="63041"/>
                </a:lnTo>
                <a:lnTo>
                  <a:pt x="234898" y="65102"/>
                </a:lnTo>
                <a:lnTo>
                  <a:pt x="235406" y="67163"/>
                </a:lnTo>
                <a:lnTo>
                  <a:pt x="235941" y="69224"/>
                </a:lnTo>
                <a:lnTo>
                  <a:pt x="236476" y="71278"/>
                </a:lnTo>
                <a:lnTo>
                  <a:pt x="237091" y="73339"/>
                </a:lnTo>
                <a:lnTo>
                  <a:pt x="237733" y="75393"/>
                </a:lnTo>
                <a:lnTo>
                  <a:pt x="238429" y="77438"/>
                </a:lnTo>
                <a:lnTo>
                  <a:pt x="238803" y="78465"/>
                </a:lnTo>
                <a:lnTo>
                  <a:pt x="239205" y="79484"/>
                </a:lnTo>
                <a:lnTo>
                  <a:pt x="239606" y="80503"/>
                </a:lnTo>
                <a:lnTo>
                  <a:pt x="240034" y="81522"/>
                </a:lnTo>
                <a:lnTo>
                  <a:pt x="240489" y="82541"/>
                </a:lnTo>
                <a:lnTo>
                  <a:pt x="240970" y="83560"/>
                </a:lnTo>
                <a:lnTo>
                  <a:pt x="238215" y="83414"/>
                </a:lnTo>
                <a:lnTo>
                  <a:pt x="235459" y="83267"/>
                </a:lnTo>
                <a:lnTo>
                  <a:pt x="232731" y="83105"/>
                </a:lnTo>
                <a:lnTo>
                  <a:pt x="230029" y="82935"/>
                </a:lnTo>
                <a:lnTo>
                  <a:pt x="227327" y="82757"/>
                </a:lnTo>
                <a:lnTo>
                  <a:pt x="224625" y="82572"/>
                </a:lnTo>
                <a:lnTo>
                  <a:pt x="221950" y="82379"/>
                </a:lnTo>
                <a:lnTo>
                  <a:pt x="219275" y="82171"/>
                </a:lnTo>
                <a:lnTo>
                  <a:pt x="216627" y="81962"/>
                </a:lnTo>
                <a:lnTo>
                  <a:pt x="213979" y="81738"/>
                </a:lnTo>
                <a:lnTo>
                  <a:pt x="211357" y="81507"/>
                </a:lnTo>
                <a:lnTo>
                  <a:pt x="208736" y="81267"/>
                </a:lnTo>
                <a:lnTo>
                  <a:pt x="206114" y="81020"/>
                </a:lnTo>
                <a:lnTo>
                  <a:pt x="203519" y="80766"/>
                </a:lnTo>
                <a:lnTo>
                  <a:pt x="200951" y="80503"/>
                </a:lnTo>
                <a:lnTo>
                  <a:pt x="198383" y="80225"/>
                </a:lnTo>
                <a:lnTo>
                  <a:pt x="197821" y="75833"/>
                </a:lnTo>
                <a:lnTo>
                  <a:pt x="197179" y="71440"/>
                </a:lnTo>
                <a:lnTo>
                  <a:pt x="196511" y="67040"/>
                </a:lnTo>
                <a:lnTo>
                  <a:pt x="195788" y="62647"/>
                </a:lnTo>
                <a:lnTo>
                  <a:pt x="194986" y="58254"/>
                </a:lnTo>
                <a:lnTo>
                  <a:pt x="194157" y="53870"/>
                </a:lnTo>
                <a:lnTo>
                  <a:pt x="193247" y="49477"/>
                </a:lnTo>
                <a:lnTo>
                  <a:pt x="192257" y="45084"/>
                </a:lnTo>
                <a:lnTo>
                  <a:pt x="191749" y="42892"/>
                </a:lnTo>
                <a:lnTo>
                  <a:pt x="191214" y="40699"/>
                </a:lnTo>
                <a:lnTo>
                  <a:pt x="190679" y="38507"/>
                </a:lnTo>
                <a:lnTo>
                  <a:pt x="190117" y="36314"/>
                </a:lnTo>
                <a:lnTo>
                  <a:pt x="189555" y="34122"/>
                </a:lnTo>
                <a:lnTo>
                  <a:pt x="188967" y="31930"/>
                </a:lnTo>
                <a:lnTo>
                  <a:pt x="188352" y="29737"/>
                </a:lnTo>
                <a:lnTo>
                  <a:pt x="187710" y="27545"/>
                </a:lnTo>
                <a:lnTo>
                  <a:pt x="187068" y="25352"/>
                </a:lnTo>
                <a:lnTo>
                  <a:pt x="186426" y="23160"/>
                </a:lnTo>
                <a:lnTo>
                  <a:pt x="185730" y="20975"/>
                </a:lnTo>
                <a:lnTo>
                  <a:pt x="185035" y="18783"/>
                </a:lnTo>
                <a:lnTo>
                  <a:pt x="184312" y="16590"/>
                </a:lnTo>
                <a:lnTo>
                  <a:pt x="183590" y="14405"/>
                </a:lnTo>
                <a:lnTo>
                  <a:pt x="182841" y="12213"/>
                </a:lnTo>
                <a:lnTo>
                  <a:pt x="182065" y="10028"/>
                </a:lnTo>
                <a:lnTo>
                  <a:pt x="182012" y="9905"/>
                </a:lnTo>
                <a:lnTo>
                  <a:pt x="181932" y="9789"/>
                </a:lnTo>
                <a:lnTo>
                  <a:pt x="181851" y="9673"/>
                </a:lnTo>
                <a:lnTo>
                  <a:pt x="181718" y="9557"/>
                </a:lnTo>
                <a:lnTo>
                  <a:pt x="181611" y="9449"/>
                </a:lnTo>
                <a:lnTo>
                  <a:pt x="181450" y="9349"/>
                </a:lnTo>
                <a:lnTo>
                  <a:pt x="181290" y="9248"/>
                </a:lnTo>
                <a:lnTo>
                  <a:pt x="181129" y="9156"/>
                </a:lnTo>
                <a:lnTo>
                  <a:pt x="180942" y="9063"/>
                </a:lnTo>
                <a:lnTo>
                  <a:pt x="180728" y="8971"/>
                </a:lnTo>
                <a:lnTo>
                  <a:pt x="180514" y="8886"/>
                </a:lnTo>
                <a:lnTo>
                  <a:pt x="180273" y="8808"/>
                </a:lnTo>
                <a:lnTo>
                  <a:pt x="180032" y="8731"/>
                </a:lnTo>
                <a:lnTo>
                  <a:pt x="179791" y="8662"/>
                </a:lnTo>
                <a:lnTo>
                  <a:pt x="179524" y="8592"/>
                </a:lnTo>
                <a:lnTo>
                  <a:pt x="179256" y="8523"/>
                </a:lnTo>
                <a:lnTo>
                  <a:pt x="178962" y="8461"/>
                </a:lnTo>
                <a:lnTo>
                  <a:pt x="178668" y="8407"/>
                </a:lnTo>
                <a:lnTo>
                  <a:pt x="178079" y="8307"/>
                </a:lnTo>
                <a:lnTo>
                  <a:pt x="177437" y="8214"/>
                </a:lnTo>
                <a:lnTo>
                  <a:pt x="176795" y="8145"/>
                </a:lnTo>
                <a:lnTo>
                  <a:pt x="176127" y="8091"/>
                </a:lnTo>
                <a:lnTo>
                  <a:pt x="175431" y="8052"/>
                </a:lnTo>
                <a:lnTo>
                  <a:pt x="174762" y="8029"/>
                </a:lnTo>
                <a:lnTo>
                  <a:pt x="174067" y="8021"/>
                </a:lnTo>
                <a:lnTo>
                  <a:pt x="173398" y="8021"/>
                </a:lnTo>
                <a:lnTo>
                  <a:pt x="172729" y="8044"/>
                </a:lnTo>
                <a:lnTo>
                  <a:pt x="172061" y="8083"/>
                </a:lnTo>
                <a:lnTo>
                  <a:pt x="171445" y="8137"/>
                </a:lnTo>
                <a:lnTo>
                  <a:pt x="170830" y="8206"/>
                </a:lnTo>
                <a:lnTo>
                  <a:pt x="170536" y="8253"/>
                </a:lnTo>
                <a:lnTo>
                  <a:pt x="170268" y="8299"/>
                </a:lnTo>
                <a:lnTo>
                  <a:pt x="169974" y="8345"/>
                </a:lnTo>
                <a:lnTo>
                  <a:pt x="169733" y="8399"/>
                </a:lnTo>
                <a:lnTo>
                  <a:pt x="169466" y="8453"/>
                </a:lnTo>
                <a:lnTo>
                  <a:pt x="169225" y="8515"/>
                </a:lnTo>
                <a:lnTo>
                  <a:pt x="169011" y="8577"/>
                </a:lnTo>
                <a:lnTo>
                  <a:pt x="168797" y="8646"/>
                </a:lnTo>
                <a:lnTo>
                  <a:pt x="168583" y="8724"/>
                </a:lnTo>
                <a:lnTo>
                  <a:pt x="168396" y="8801"/>
                </a:lnTo>
                <a:lnTo>
                  <a:pt x="168235" y="8878"/>
                </a:lnTo>
                <a:lnTo>
                  <a:pt x="168075" y="8963"/>
                </a:lnTo>
                <a:lnTo>
                  <a:pt x="167914" y="9056"/>
                </a:lnTo>
                <a:lnTo>
                  <a:pt x="167807" y="9148"/>
                </a:lnTo>
                <a:lnTo>
                  <a:pt x="167700" y="9241"/>
                </a:lnTo>
                <a:lnTo>
                  <a:pt x="167593" y="9341"/>
                </a:lnTo>
                <a:lnTo>
                  <a:pt x="167540" y="9449"/>
                </a:lnTo>
                <a:lnTo>
                  <a:pt x="167486" y="9557"/>
                </a:lnTo>
                <a:lnTo>
                  <a:pt x="167459" y="9665"/>
                </a:lnTo>
                <a:lnTo>
                  <a:pt x="167433" y="9781"/>
                </a:lnTo>
                <a:lnTo>
                  <a:pt x="167459" y="9905"/>
                </a:lnTo>
                <a:lnTo>
                  <a:pt x="167486" y="10028"/>
                </a:lnTo>
                <a:lnTo>
                  <a:pt x="168957" y="14320"/>
                </a:lnTo>
                <a:lnTo>
                  <a:pt x="170402" y="18620"/>
                </a:lnTo>
                <a:lnTo>
                  <a:pt x="171820" y="22913"/>
                </a:lnTo>
                <a:lnTo>
                  <a:pt x="173211" y="27213"/>
                </a:lnTo>
                <a:lnTo>
                  <a:pt x="174548" y="31513"/>
                </a:lnTo>
                <a:lnTo>
                  <a:pt x="175859" y="35805"/>
                </a:lnTo>
                <a:lnTo>
                  <a:pt x="177143" y="40105"/>
                </a:lnTo>
                <a:lnTo>
                  <a:pt x="178374" y="44405"/>
                </a:lnTo>
                <a:lnTo>
                  <a:pt x="179577" y="48705"/>
                </a:lnTo>
                <a:lnTo>
                  <a:pt x="180728" y="53013"/>
                </a:lnTo>
                <a:lnTo>
                  <a:pt x="181851" y="57313"/>
                </a:lnTo>
                <a:lnTo>
                  <a:pt x="182921" y="61613"/>
                </a:lnTo>
                <a:lnTo>
                  <a:pt x="183965" y="65920"/>
                </a:lnTo>
                <a:lnTo>
                  <a:pt x="184928" y="70228"/>
                </a:lnTo>
                <a:lnTo>
                  <a:pt x="185864" y="74536"/>
                </a:lnTo>
                <a:lnTo>
                  <a:pt x="186747" y="78843"/>
                </a:lnTo>
                <a:lnTo>
                  <a:pt x="184821" y="78596"/>
                </a:lnTo>
                <a:lnTo>
                  <a:pt x="182921" y="78334"/>
                </a:lnTo>
                <a:lnTo>
                  <a:pt x="180995" y="78071"/>
                </a:lnTo>
                <a:lnTo>
                  <a:pt x="179123" y="77809"/>
                </a:lnTo>
                <a:lnTo>
                  <a:pt x="177223" y="77531"/>
                </a:lnTo>
                <a:lnTo>
                  <a:pt x="175351" y="77253"/>
                </a:lnTo>
                <a:lnTo>
                  <a:pt x="173478" y="76975"/>
                </a:lnTo>
                <a:lnTo>
                  <a:pt x="171606" y="76682"/>
                </a:lnTo>
                <a:lnTo>
                  <a:pt x="169760" y="76388"/>
                </a:lnTo>
                <a:lnTo>
                  <a:pt x="167941" y="76087"/>
                </a:lnTo>
                <a:lnTo>
                  <a:pt x="166095" y="75779"/>
                </a:lnTo>
                <a:lnTo>
                  <a:pt x="164276" y="75470"/>
                </a:lnTo>
                <a:lnTo>
                  <a:pt x="162484" y="75146"/>
                </a:lnTo>
                <a:lnTo>
                  <a:pt x="160665" y="74829"/>
                </a:lnTo>
                <a:lnTo>
                  <a:pt x="158899" y="74497"/>
                </a:lnTo>
                <a:lnTo>
                  <a:pt x="157107" y="74165"/>
                </a:lnTo>
                <a:lnTo>
                  <a:pt x="155341" y="73818"/>
                </a:lnTo>
                <a:lnTo>
                  <a:pt x="153603" y="73478"/>
                </a:lnTo>
                <a:lnTo>
                  <a:pt x="151837" y="73123"/>
                </a:lnTo>
                <a:lnTo>
                  <a:pt x="150125" y="72768"/>
                </a:lnTo>
                <a:lnTo>
                  <a:pt x="148386" y="72405"/>
                </a:lnTo>
                <a:lnTo>
                  <a:pt x="146674" y="72034"/>
                </a:lnTo>
                <a:lnTo>
                  <a:pt x="144989" y="71656"/>
                </a:lnTo>
                <a:lnTo>
                  <a:pt x="143304" y="71278"/>
                </a:lnTo>
                <a:lnTo>
                  <a:pt x="141618" y="70892"/>
                </a:lnTo>
                <a:lnTo>
                  <a:pt x="139960" y="70498"/>
                </a:lnTo>
                <a:lnTo>
                  <a:pt x="138301" y="70097"/>
                </a:lnTo>
                <a:lnTo>
                  <a:pt x="136670" y="69695"/>
                </a:lnTo>
                <a:lnTo>
                  <a:pt x="135038" y="69286"/>
                </a:lnTo>
                <a:lnTo>
                  <a:pt x="133433" y="68869"/>
                </a:lnTo>
                <a:lnTo>
                  <a:pt x="131828" y="68445"/>
                </a:lnTo>
                <a:lnTo>
                  <a:pt x="130223" y="68020"/>
                </a:lnTo>
                <a:lnTo>
                  <a:pt x="130169" y="66098"/>
                </a:lnTo>
                <a:lnTo>
                  <a:pt x="130116" y="64168"/>
                </a:lnTo>
                <a:lnTo>
                  <a:pt x="130009" y="62246"/>
                </a:lnTo>
                <a:lnTo>
                  <a:pt x="129902" y="60316"/>
                </a:lnTo>
                <a:lnTo>
                  <a:pt x="129768" y="58386"/>
                </a:lnTo>
                <a:lnTo>
                  <a:pt x="129607" y="56456"/>
                </a:lnTo>
                <a:lnTo>
                  <a:pt x="129420" y="54526"/>
                </a:lnTo>
                <a:lnTo>
                  <a:pt x="129233" y="52596"/>
                </a:lnTo>
                <a:lnTo>
                  <a:pt x="129019" y="50658"/>
                </a:lnTo>
                <a:lnTo>
                  <a:pt x="128778" y="48728"/>
                </a:lnTo>
                <a:lnTo>
                  <a:pt x="128511" y="46790"/>
                </a:lnTo>
                <a:lnTo>
                  <a:pt x="128243" y="44860"/>
                </a:lnTo>
                <a:lnTo>
                  <a:pt x="127949" y="42923"/>
                </a:lnTo>
                <a:lnTo>
                  <a:pt x="127655" y="40993"/>
                </a:lnTo>
                <a:lnTo>
                  <a:pt x="127307" y="39055"/>
                </a:lnTo>
                <a:lnTo>
                  <a:pt x="126986" y="37117"/>
                </a:lnTo>
                <a:lnTo>
                  <a:pt x="126611" y="35187"/>
                </a:lnTo>
                <a:lnTo>
                  <a:pt x="126237" y="33250"/>
                </a:lnTo>
                <a:lnTo>
                  <a:pt x="125434" y="29382"/>
                </a:lnTo>
                <a:lnTo>
                  <a:pt x="124578" y="25522"/>
                </a:lnTo>
                <a:lnTo>
                  <a:pt x="123669" y="21662"/>
                </a:lnTo>
                <a:lnTo>
                  <a:pt x="122706" y="17810"/>
                </a:lnTo>
                <a:lnTo>
                  <a:pt x="121716" y="13958"/>
                </a:lnTo>
                <a:lnTo>
                  <a:pt x="120646" y="10121"/>
                </a:lnTo>
                <a:lnTo>
                  <a:pt x="119549" y="6284"/>
                </a:lnTo>
                <a:lnTo>
                  <a:pt x="119496" y="6153"/>
                </a:lnTo>
                <a:lnTo>
                  <a:pt x="119442" y="6029"/>
                </a:lnTo>
                <a:lnTo>
                  <a:pt x="119335" y="5906"/>
                </a:lnTo>
                <a:lnTo>
                  <a:pt x="119228" y="5782"/>
                </a:lnTo>
                <a:lnTo>
                  <a:pt x="119094" y="5674"/>
                </a:lnTo>
                <a:lnTo>
                  <a:pt x="118961" y="5558"/>
                </a:lnTo>
                <a:lnTo>
                  <a:pt x="118800" y="5450"/>
                </a:lnTo>
                <a:lnTo>
                  <a:pt x="118613" y="5350"/>
                </a:lnTo>
                <a:lnTo>
                  <a:pt x="118426" y="5250"/>
                </a:lnTo>
                <a:lnTo>
                  <a:pt x="118238" y="5157"/>
                </a:lnTo>
                <a:lnTo>
                  <a:pt x="117998" y="5064"/>
                </a:lnTo>
                <a:lnTo>
                  <a:pt x="117757" y="4979"/>
                </a:lnTo>
                <a:lnTo>
                  <a:pt x="117516" y="4894"/>
                </a:lnTo>
                <a:lnTo>
                  <a:pt x="117275" y="4817"/>
                </a:lnTo>
                <a:lnTo>
                  <a:pt x="116981" y="4748"/>
                </a:lnTo>
                <a:lnTo>
                  <a:pt x="116714" y="4678"/>
                </a:lnTo>
                <a:lnTo>
                  <a:pt x="116419" y="4609"/>
                </a:lnTo>
                <a:lnTo>
                  <a:pt x="116125" y="4547"/>
                </a:lnTo>
                <a:lnTo>
                  <a:pt x="115804" y="4493"/>
                </a:lnTo>
                <a:lnTo>
                  <a:pt x="115483" y="4439"/>
                </a:lnTo>
                <a:lnTo>
                  <a:pt x="114841" y="4339"/>
                </a:lnTo>
                <a:lnTo>
                  <a:pt x="114146" y="4261"/>
                </a:lnTo>
                <a:lnTo>
                  <a:pt x="113450" y="4200"/>
                </a:lnTo>
                <a:lnTo>
                  <a:pt x="112754" y="4161"/>
                </a:lnTo>
                <a:lnTo>
                  <a:pt x="112032" y="4130"/>
                </a:lnTo>
                <a:lnTo>
                  <a:pt x="111310" y="4122"/>
                </a:lnTo>
                <a:lnTo>
                  <a:pt x="110588" y="4130"/>
                </a:lnTo>
                <a:lnTo>
                  <a:pt x="109892" y="4153"/>
                </a:lnTo>
                <a:lnTo>
                  <a:pt x="109197" y="4192"/>
                </a:lnTo>
                <a:lnTo>
                  <a:pt x="108501" y="4246"/>
                </a:lnTo>
                <a:lnTo>
                  <a:pt x="108180" y="4285"/>
                </a:lnTo>
                <a:lnTo>
                  <a:pt x="107859" y="4323"/>
                </a:lnTo>
                <a:lnTo>
                  <a:pt x="107565" y="4370"/>
                </a:lnTo>
                <a:lnTo>
                  <a:pt x="107244" y="4416"/>
                </a:lnTo>
                <a:lnTo>
                  <a:pt x="106950" y="4470"/>
                </a:lnTo>
                <a:lnTo>
                  <a:pt x="106655" y="4524"/>
                </a:lnTo>
                <a:lnTo>
                  <a:pt x="106388" y="4586"/>
                </a:lnTo>
                <a:lnTo>
                  <a:pt x="106120" y="4647"/>
                </a:lnTo>
                <a:lnTo>
                  <a:pt x="105880" y="4717"/>
                </a:lnTo>
                <a:lnTo>
                  <a:pt x="105639" y="4794"/>
                </a:lnTo>
                <a:lnTo>
                  <a:pt x="105398" y="4871"/>
                </a:lnTo>
                <a:lnTo>
                  <a:pt x="105184" y="4956"/>
                </a:lnTo>
                <a:lnTo>
                  <a:pt x="104997" y="5041"/>
                </a:lnTo>
                <a:lnTo>
                  <a:pt x="104810" y="5134"/>
                </a:lnTo>
                <a:lnTo>
                  <a:pt x="104649" y="5226"/>
                </a:lnTo>
                <a:lnTo>
                  <a:pt x="104489" y="5327"/>
                </a:lnTo>
                <a:lnTo>
                  <a:pt x="104355" y="5435"/>
                </a:lnTo>
                <a:lnTo>
                  <a:pt x="104248" y="5543"/>
                </a:lnTo>
                <a:lnTo>
                  <a:pt x="104141" y="5651"/>
                </a:lnTo>
                <a:lnTo>
                  <a:pt x="104061" y="5775"/>
                </a:lnTo>
                <a:lnTo>
                  <a:pt x="104007" y="5890"/>
                </a:lnTo>
                <a:lnTo>
                  <a:pt x="103954" y="6022"/>
                </a:lnTo>
                <a:lnTo>
                  <a:pt x="103954" y="6153"/>
                </a:lnTo>
                <a:lnTo>
                  <a:pt x="103954" y="6284"/>
                </a:lnTo>
                <a:lnTo>
                  <a:pt x="104408" y="9889"/>
                </a:lnTo>
                <a:lnTo>
                  <a:pt x="104890" y="13494"/>
                </a:lnTo>
                <a:lnTo>
                  <a:pt x="105425" y="17107"/>
                </a:lnTo>
                <a:lnTo>
                  <a:pt x="106013" y="20720"/>
                </a:lnTo>
                <a:lnTo>
                  <a:pt x="106629" y="24341"/>
                </a:lnTo>
                <a:lnTo>
                  <a:pt x="107297" y="27962"/>
                </a:lnTo>
                <a:lnTo>
                  <a:pt x="108020" y="31582"/>
                </a:lnTo>
                <a:lnTo>
                  <a:pt x="108795" y="35211"/>
                </a:lnTo>
                <a:lnTo>
                  <a:pt x="109625" y="38831"/>
                </a:lnTo>
                <a:lnTo>
                  <a:pt x="110534" y="42452"/>
                </a:lnTo>
                <a:lnTo>
                  <a:pt x="111470" y="46072"/>
                </a:lnTo>
                <a:lnTo>
                  <a:pt x="111979" y="47879"/>
                </a:lnTo>
                <a:lnTo>
                  <a:pt x="112487" y="49685"/>
                </a:lnTo>
                <a:lnTo>
                  <a:pt x="113022" y="51492"/>
                </a:lnTo>
                <a:lnTo>
                  <a:pt x="113584" y="53298"/>
                </a:lnTo>
                <a:lnTo>
                  <a:pt x="114146" y="55097"/>
                </a:lnTo>
                <a:lnTo>
                  <a:pt x="114707" y="56903"/>
                </a:lnTo>
                <a:lnTo>
                  <a:pt x="115323" y="58702"/>
                </a:lnTo>
                <a:lnTo>
                  <a:pt x="115938" y="60501"/>
                </a:lnTo>
                <a:lnTo>
                  <a:pt x="116580" y="62300"/>
                </a:lnTo>
                <a:lnTo>
                  <a:pt x="117222" y="64098"/>
                </a:lnTo>
                <a:lnTo>
                  <a:pt x="117222" y="64098"/>
                </a:lnTo>
                <a:lnTo>
                  <a:pt x="115323" y="63473"/>
                </a:lnTo>
                <a:lnTo>
                  <a:pt x="113450" y="62840"/>
                </a:lnTo>
                <a:lnTo>
                  <a:pt x="111604" y="62199"/>
                </a:lnTo>
                <a:lnTo>
                  <a:pt x="109785" y="61543"/>
                </a:lnTo>
                <a:lnTo>
                  <a:pt x="107993" y="60887"/>
                </a:lnTo>
                <a:lnTo>
                  <a:pt x="106201" y="60215"/>
                </a:lnTo>
                <a:lnTo>
                  <a:pt x="104462" y="59528"/>
                </a:lnTo>
                <a:lnTo>
                  <a:pt x="102723" y="58833"/>
                </a:lnTo>
                <a:lnTo>
                  <a:pt x="100850" y="58061"/>
                </a:lnTo>
                <a:lnTo>
                  <a:pt x="99031" y="57282"/>
                </a:lnTo>
                <a:lnTo>
                  <a:pt x="97239" y="56494"/>
                </a:lnTo>
                <a:lnTo>
                  <a:pt x="95474" y="55707"/>
                </a:lnTo>
                <a:lnTo>
                  <a:pt x="93735" y="54912"/>
                </a:lnTo>
                <a:lnTo>
                  <a:pt x="92023" y="54109"/>
                </a:lnTo>
                <a:lnTo>
                  <a:pt x="90337" y="53306"/>
                </a:lnTo>
                <a:lnTo>
                  <a:pt x="88679" y="52495"/>
                </a:lnTo>
                <a:lnTo>
                  <a:pt x="87074" y="51677"/>
                </a:lnTo>
                <a:lnTo>
                  <a:pt x="85469" y="50859"/>
                </a:lnTo>
                <a:lnTo>
                  <a:pt x="83917" y="50040"/>
                </a:lnTo>
                <a:lnTo>
                  <a:pt x="82366" y="49214"/>
                </a:lnTo>
                <a:lnTo>
                  <a:pt x="80868" y="48381"/>
                </a:lnTo>
                <a:lnTo>
                  <a:pt x="79370" y="47547"/>
                </a:lnTo>
                <a:lnTo>
                  <a:pt x="77925" y="46705"/>
                </a:lnTo>
                <a:lnTo>
                  <a:pt x="76481" y="45864"/>
                </a:lnTo>
                <a:lnTo>
                  <a:pt x="75090" y="45023"/>
                </a:lnTo>
                <a:lnTo>
                  <a:pt x="73699" y="44173"/>
                </a:lnTo>
                <a:lnTo>
                  <a:pt x="72334" y="43316"/>
                </a:lnTo>
                <a:lnTo>
                  <a:pt x="70997" y="42460"/>
                </a:lnTo>
                <a:lnTo>
                  <a:pt x="69686" y="41603"/>
                </a:lnTo>
                <a:lnTo>
                  <a:pt x="68402" y="40738"/>
                </a:lnTo>
                <a:lnTo>
                  <a:pt x="67145" y="39873"/>
                </a:lnTo>
                <a:lnTo>
                  <a:pt x="65887" y="39001"/>
                </a:lnTo>
                <a:lnTo>
                  <a:pt x="64657" y="38129"/>
                </a:lnTo>
                <a:lnTo>
                  <a:pt x="63453" y="37256"/>
                </a:lnTo>
                <a:lnTo>
                  <a:pt x="62276" y="36376"/>
                </a:lnTo>
                <a:lnTo>
                  <a:pt x="61099" y="35496"/>
                </a:lnTo>
                <a:lnTo>
                  <a:pt x="59949" y="34616"/>
                </a:lnTo>
                <a:lnTo>
                  <a:pt x="58825" y="33728"/>
                </a:lnTo>
                <a:lnTo>
                  <a:pt x="57728" y="32841"/>
                </a:lnTo>
                <a:lnTo>
                  <a:pt x="56632" y="31953"/>
                </a:lnTo>
                <a:lnTo>
                  <a:pt x="55562" y="31057"/>
                </a:lnTo>
                <a:lnTo>
                  <a:pt x="54518" y="30169"/>
                </a:lnTo>
                <a:lnTo>
                  <a:pt x="53475" y="29274"/>
                </a:lnTo>
                <a:lnTo>
                  <a:pt x="52432" y="28378"/>
                </a:lnTo>
                <a:lnTo>
                  <a:pt x="50452" y="26580"/>
                </a:lnTo>
                <a:lnTo>
                  <a:pt x="48500" y="24773"/>
                </a:lnTo>
                <a:lnTo>
                  <a:pt x="46600" y="22959"/>
                </a:lnTo>
                <a:lnTo>
                  <a:pt x="44754" y="21145"/>
                </a:lnTo>
                <a:lnTo>
                  <a:pt x="42962" y="19331"/>
                </a:lnTo>
                <a:lnTo>
                  <a:pt x="41223" y="17509"/>
                </a:lnTo>
                <a:lnTo>
                  <a:pt x="39511" y="15695"/>
                </a:lnTo>
                <a:lnTo>
                  <a:pt x="37826" y="13865"/>
                </a:lnTo>
                <a:lnTo>
                  <a:pt x="36167" y="12043"/>
                </a:lnTo>
                <a:lnTo>
                  <a:pt x="34562" y="10229"/>
                </a:lnTo>
                <a:lnTo>
                  <a:pt x="32957" y="8407"/>
                </a:lnTo>
                <a:lnTo>
                  <a:pt x="31379" y="6585"/>
                </a:lnTo>
                <a:lnTo>
                  <a:pt x="28276" y="2964"/>
                </a:lnTo>
                <a:lnTo>
                  <a:pt x="28035" y="2725"/>
                </a:lnTo>
                <a:lnTo>
                  <a:pt x="27795" y="2501"/>
                </a:lnTo>
                <a:lnTo>
                  <a:pt x="27500" y="2285"/>
                </a:lnTo>
                <a:lnTo>
                  <a:pt x="27179" y="2077"/>
                </a:lnTo>
                <a:lnTo>
                  <a:pt x="26832" y="1884"/>
                </a:lnTo>
                <a:lnTo>
                  <a:pt x="26457" y="1698"/>
                </a:lnTo>
                <a:lnTo>
                  <a:pt x="26056" y="1521"/>
                </a:lnTo>
                <a:lnTo>
                  <a:pt x="25628" y="1351"/>
                </a:lnTo>
                <a:lnTo>
                  <a:pt x="25173" y="1197"/>
                </a:lnTo>
                <a:lnTo>
                  <a:pt x="24691" y="1058"/>
                </a:lnTo>
                <a:lnTo>
                  <a:pt x="24183" y="919"/>
                </a:lnTo>
                <a:lnTo>
                  <a:pt x="23675" y="795"/>
                </a:lnTo>
                <a:lnTo>
                  <a:pt x="23140" y="679"/>
                </a:lnTo>
                <a:lnTo>
                  <a:pt x="22578" y="571"/>
                </a:lnTo>
                <a:lnTo>
                  <a:pt x="22016" y="471"/>
                </a:lnTo>
                <a:lnTo>
                  <a:pt x="21428" y="386"/>
                </a:lnTo>
                <a:lnTo>
                  <a:pt x="20839" y="309"/>
                </a:lnTo>
                <a:lnTo>
                  <a:pt x="20224" y="239"/>
                </a:lnTo>
                <a:lnTo>
                  <a:pt x="19609" y="178"/>
                </a:lnTo>
                <a:lnTo>
                  <a:pt x="18967" y="124"/>
                </a:lnTo>
                <a:lnTo>
                  <a:pt x="18325" y="85"/>
                </a:lnTo>
                <a:lnTo>
                  <a:pt x="17683" y="54"/>
                </a:lnTo>
                <a:lnTo>
                  <a:pt x="17014" y="23"/>
                </a:lnTo>
                <a:lnTo>
                  <a:pt x="16345" y="8"/>
                </a:lnTo>
                <a:lnTo>
                  <a:pt x="1570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1"/>
          <p:cNvSpPr/>
          <p:nvPr/>
        </p:nvSpPr>
        <p:spPr>
          <a:xfrm rot="10800000">
            <a:off x="8199075" y="220300"/>
            <a:ext cx="472527" cy="459660"/>
          </a:xfrm>
          <a:custGeom>
            <a:rect b="b" l="l" r="r" t="t"/>
            <a:pathLst>
              <a:path extrusionOk="0" h="38554" w="128404">
                <a:moveTo>
                  <a:pt x="51281" y="2779"/>
                </a:moveTo>
                <a:lnTo>
                  <a:pt x="55321" y="3852"/>
                </a:lnTo>
                <a:lnTo>
                  <a:pt x="59387" y="4918"/>
                </a:lnTo>
                <a:lnTo>
                  <a:pt x="63533" y="5975"/>
                </a:lnTo>
                <a:lnTo>
                  <a:pt x="65646" y="6500"/>
                </a:lnTo>
                <a:lnTo>
                  <a:pt x="67733" y="7025"/>
                </a:lnTo>
                <a:lnTo>
                  <a:pt x="69873" y="7542"/>
                </a:lnTo>
                <a:lnTo>
                  <a:pt x="71986" y="8060"/>
                </a:lnTo>
                <a:lnTo>
                  <a:pt x="74126" y="8569"/>
                </a:lnTo>
                <a:lnTo>
                  <a:pt x="76293" y="9079"/>
                </a:lnTo>
                <a:lnTo>
                  <a:pt x="78460" y="9581"/>
                </a:lnTo>
                <a:lnTo>
                  <a:pt x="80653" y="10082"/>
                </a:lnTo>
                <a:lnTo>
                  <a:pt x="82847" y="10576"/>
                </a:lnTo>
                <a:lnTo>
                  <a:pt x="85067" y="11063"/>
                </a:lnTo>
                <a:lnTo>
                  <a:pt x="87288" y="11549"/>
                </a:lnTo>
                <a:lnTo>
                  <a:pt x="89508" y="12028"/>
                </a:lnTo>
                <a:lnTo>
                  <a:pt x="91755" y="12506"/>
                </a:lnTo>
                <a:lnTo>
                  <a:pt x="94029" y="12977"/>
                </a:lnTo>
                <a:lnTo>
                  <a:pt x="96276" y="13440"/>
                </a:lnTo>
                <a:lnTo>
                  <a:pt x="98576" y="13896"/>
                </a:lnTo>
                <a:lnTo>
                  <a:pt x="100850" y="14351"/>
                </a:lnTo>
                <a:lnTo>
                  <a:pt x="103151" y="14799"/>
                </a:lnTo>
                <a:lnTo>
                  <a:pt x="105478" y="15231"/>
                </a:lnTo>
                <a:lnTo>
                  <a:pt x="107805" y="15664"/>
                </a:lnTo>
                <a:lnTo>
                  <a:pt x="110133" y="16088"/>
                </a:lnTo>
                <a:lnTo>
                  <a:pt x="112487" y="16513"/>
                </a:lnTo>
                <a:lnTo>
                  <a:pt x="114841" y="16922"/>
                </a:lnTo>
                <a:lnTo>
                  <a:pt x="117195" y="17324"/>
                </a:lnTo>
                <a:lnTo>
                  <a:pt x="119576" y="17717"/>
                </a:lnTo>
                <a:lnTo>
                  <a:pt x="121956" y="18103"/>
                </a:lnTo>
                <a:lnTo>
                  <a:pt x="115028" y="19084"/>
                </a:lnTo>
                <a:lnTo>
                  <a:pt x="108100" y="20072"/>
                </a:lnTo>
                <a:lnTo>
                  <a:pt x="101198" y="21068"/>
                </a:lnTo>
                <a:lnTo>
                  <a:pt x="94323" y="22079"/>
                </a:lnTo>
                <a:lnTo>
                  <a:pt x="87448" y="23090"/>
                </a:lnTo>
                <a:lnTo>
                  <a:pt x="80573" y="24117"/>
                </a:lnTo>
                <a:lnTo>
                  <a:pt x="73725" y="25144"/>
                </a:lnTo>
                <a:lnTo>
                  <a:pt x="66904" y="26178"/>
                </a:lnTo>
                <a:lnTo>
                  <a:pt x="60056" y="27220"/>
                </a:lnTo>
                <a:lnTo>
                  <a:pt x="53234" y="28263"/>
                </a:lnTo>
                <a:lnTo>
                  <a:pt x="39591" y="30362"/>
                </a:lnTo>
                <a:lnTo>
                  <a:pt x="12359" y="34562"/>
                </a:lnTo>
                <a:lnTo>
                  <a:pt x="14579" y="32547"/>
                </a:lnTo>
                <a:lnTo>
                  <a:pt x="16800" y="30540"/>
                </a:lnTo>
                <a:lnTo>
                  <a:pt x="19074" y="28541"/>
                </a:lnTo>
                <a:lnTo>
                  <a:pt x="21374" y="26541"/>
                </a:lnTo>
                <a:lnTo>
                  <a:pt x="23701" y="24542"/>
                </a:lnTo>
                <a:lnTo>
                  <a:pt x="26056" y="22550"/>
                </a:lnTo>
                <a:lnTo>
                  <a:pt x="28463" y="20558"/>
                </a:lnTo>
                <a:lnTo>
                  <a:pt x="30871" y="18574"/>
                </a:lnTo>
                <a:lnTo>
                  <a:pt x="33332" y="16590"/>
                </a:lnTo>
                <a:lnTo>
                  <a:pt x="35793" y="14606"/>
                </a:lnTo>
                <a:lnTo>
                  <a:pt x="38307" y="12630"/>
                </a:lnTo>
                <a:lnTo>
                  <a:pt x="40849" y="10654"/>
                </a:lnTo>
                <a:lnTo>
                  <a:pt x="43417" y="8685"/>
                </a:lnTo>
                <a:lnTo>
                  <a:pt x="46011" y="6709"/>
                </a:lnTo>
                <a:lnTo>
                  <a:pt x="48633" y="4740"/>
                </a:lnTo>
                <a:lnTo>
                  <a:pt x="51281" y="2779"/>
                </a:lnTo>
                <a:close/>
                <a:moveTo>
                  <a:pt x="51549" y="0"/>
                </a:moveTo>
                <a:lnTo>
                  <a:pt x="51094" y="23"/>
                </a:lnTo>
                <a:lnTo>
                  <a:pt x="50666" y="46"/>
                </a:lnTo>
                <a:lnTo>
                  <a:pt x="50238" y="93"/>
                </a:lnTo>
                <a:lnTo>
                  <a:pt x="49837" y="147"/>
                </a:lnTo>
                <a:lnTo>
                  <a:pt x="49462" y="209"/>
                </a:lnTo>
                <a:lnTo>
                  <a:pt x="49088" y="278"/>
                </a:lnTo>
                <a:lnTo>
                  <a:pt x="48740" y="363"/>
                </a:lnTo>
                <a:lnTo>
                  <a:pt x="48446" y="448"/>
                </a:lnTo>
                <a:lnTo>
                  <a:pt x="48152" y="548"/>
                </a:lnTo>
                <a:lnTo>
                  <a:pt x="47804" y="548"/>
                </a:lnTo>
                <a:lnTo>
                  <a:pt x="47429" y="556"/>
                </a:lnTo>
                <a:lnTo>
                  <a:pt x="47081" y="571"/>
                </a:lnTo>
                <a:lnTo>
                  <a:pt x="46734" y="587"/>
                </a:lnTo>
                <a:lnTo>
                  <a:pt x="46386" y="618"/>
                </a:lnTo>
                <a:lnTo>
                  <a:pt x="46038" y="649"/>
                </a:lnTo>
                <a:lnTo>
                  <a:pt x="45717" y="695"/>
                </a:lnTo>
                <a:lnTo>
                  <a:pt x="45369" y="741"/>
                </a:lnTo>
                <a:lnTo>
                  <a:pt x="45075" y="795"/>
                </a:lnTo>
                <a:lnTo>
                  <a:pt x="44781" y="865"/>
                </a:lnTo>
                <a:lnTo>
                  <a:pt x="44487" y="934"/>
                </a:lnTo>
                <a:lnTo>
                  <a:pt x="44219" y="1011"/>
                </a:lnTo>
                <a:lnTo>
                  <a:pt x="43978" y="1104"/>
                </a:lnTo>
                <a:lnTo>
                  <a:pt x="43738" y="1197"/>
                </a:lnTo>
                <a:lnTo>
                  <a:pt x="43550" y="1305"/>
                </a:lnTo>
                <a:lnTo>
                  <a:pt x="43363" y="1421"/>
                </a:lnTo>
                <a:lnTo>
                  <a:pt x="40314" y="3598"/>
                </a:lnTo>
                <a:lnTo>
                  <a:pt x="37318" y="5782"/>
                </a:lnTo>
                <a:lnTo>
                  <a:pt x="34348" y="7975"/>
                </a:lnTo>
                <a:lnTo>
                  <a:pt x="31459" y="10175"/>
                </a:lnTo>
                <a:lnTo>
                  <a:pt x="28597" y="12383"/>
                </a:lnTo>
                <a:lnTo>
                  <a:pt x="25788" y="14591"/>
                </a:lnTo>
                <a:lnTo>
                  <a:pt x="23033" y="16799"/>
                </a:lnTo>
                <a:lnTo>
                  <a:pt x="20331" y="19022"/>
                </a:lnTo>
                <a:lnTo>
                  <a:pt x="17656" y="21245"/>
                </a:lnTo>
                <a:lnTo>
                  <a:pt x="15034" y="23469"/>
                </a:lnTo>
                <a:lnTo>
                  <a:pt x="12466" y="25700"/>
                </a:lnTo>
                <a:lnTo>
                  <a:pt x="9925" y="27938"/>
                </a:lnTo>
                <a:lnTo>
                  <a:pt x="7437" y="30177"/>
                </a:lnTo>
                <a:lnTo>
                  <a:pt x="4976" y="32416"/>
                </a:lnTo>
                <a:lnTo>
                  <a:pt x="2568" y="34670"/>
                </a:lnTo>
                <a:lnTo>
                  <a:pt x="188" y="36917"/>
                </a:lnTo>
                <a:lnTo>
                  <a:pt x="107" y="37017"/>
                </a:lnTo>
                <a:lnTo>
                  <a:pt x="54" y="37125"/>
                </a:lnTo>
                <a:lnTo>
                  <a:pt x="0" y="37225"/>
                </a:lnTo>
                <a:lnTo>
                  <a:pt x="0" y="37318"/>
                </a:lnTo>
                <a:lnTo>
                  <a:pt x="27" y="37418"/>
                </a:lnTo>
                <a:lnTo>
                  <a:pt x="81" y="37511"/>
                </a:lnTo>
                <a:lnTo>
                  <a:pt x="161" y="37604"/>
                </a:lnTo>
                <a:lnTo>
                  <a:pt x="268" y="37689"/>
                </a:lnTo>
                <a:lnTo>
                  <a:pt x="402" y="37781"/>
                </a:lnTo>
                <a:lnTo>
                  <a:pt x="562" y="37859"/>
                </a:lnTo>
                <a:lnTo>
                  <a:pt x="723" y="37936"/>
                </a:lnTo>
                <a:lnTo>
                  <a:pt x="910" y="38013"/>
                </a:lnTo>
                <a:lnTo>
                  <a:pt x="1124" y="38082"/>
                </a:lnTo>
                <a:lnTo>
                  <a:pt x="1338" y="38152"/>
                </a:lnTo>
                <a:lnTo>
                  <a:pt x="1579" y="38214"/>
                </a:lnTo>
                <a:lnTo>
                  <a:pt x="1846" y="38275"/>
                </a:lnTo>
                <a:lnTo>
                  <a:pt x="2114" y="38329"/>
                </a:lnTo>
                <a:lnTo>
                  <a:pt x="2381" y="38376"/>
                </a:lnTo>
                <a:lnTo>
                  <a:pt x="2675" y="38414"/>
                </a:lnTo>
                <a:lnTo>
                  <a:pt x="2996" y="38453"/>
                </a:lnTo>
                <a:lnTo>
                  <a:pt x="3291" y="38484"/>
                </a:lnTo>
                <a:lnTo>
                  <a:pt x="3612" y="38515"/>
                </a:lnTo>
                <a:lnTo>
                  <a:pt x="3933" y="38530"/>
                </a:lnTo>
                <a:lnTo>
                  <a:pt x="4254" y="38546"/>
                </a:lnTo>
                <a:lnTo>
                  <a:pt x="4575" y="38553"/>
                </a:lnTo>
                <a:lnTo>
                  <a:pt x="4923" y="38553"/>
                </a:lnTo>
                <a:lnTo>
                  <a:pt x="5244" y="38546"/>
                </a:lnTo>
                <a:lnTo>
                  <a:pt x="5591" y="38530"/>
                </a:lnTo>
                <a:lnTo>
                  <a:pt x="5912" y="38515"/>
                </a:lnTo>
                <a:lnTo>
                  <a:pt x="6233" y="38484"/>
                </a:lnTo>
                <a:lnTo>
                  <a:pt x="6554" y="38445"/>
                </a:lnTo>
                <a:lnTo>
                  <a:pt x="6875" y="38399"/>
                </a:lnTo>
                <a:lnTo>
                  <a:pt x="21963" y="36044"/>
                </a:lnTo>
                <a:lnTo>
                  <a:pt x="37077" y="33690"/>
                </a:lnTo>
                <a:lnTo>
                  <a:pt x="52191" y="31335"/>
                </a:lnTo>
                <a:lnTo>
                  <a:pt x="59735" y="30154"/>
                </a:lnTo>
                <a:lnTo>
                  <a:pt x="67278" y="28965"/>
                </a:lnTo>
                <a:lnTo>
                  <a:pt x="74795" y="27776"/>
                </a:lnTo>
                <a:lnTo>
                  <a:pt x="82312" y="26580"/>
                </a:lnTo>
                <a:lnTo>
                  <a:pt x="89802" y="25375"/>
                </a:lnTo>
                <a:lnTo>
                  <a:pt x="97292" y="24163"/>
                </a:lnTo>
                <a:lnTo>
                  <a:pt x="104756" y="22936"/>
                </a:lnTo>
                <a:lnTo>
                  <a:pt x="112192" y="21701"/>
                </a:lnTo>
                <a:lnTo>
                  <a:pt x="119629" y="20458"/>
                </a:lnTo>
                <a:lnTo>
                  <a:pt x="127012" y="19200"/>
                </a:lnTo>
                <a:lnTo>
                  <a:pt x="127387" y="19122"/>
                </a:lnTo>
                <a:lnTo>
                  <a:pt x="127708" y="19045"/>
                </a:lnTo>
                <a:lnTo>
                  <a:pt x="127949" y="18952"/>
                </a:lnTo>
                <a:lnTo>
                  <a:pt x="128163" y="18860"/>
                </a:lnTo>
                <a:lnTo>
                  <a:pt x="128296" y="18759"/>
                </a:lnTo>
                <a:lnTo>
                  <a:pt x="128377" y="18659"/>
                </a:lnTo>
                <a:lnTo>
                  <a:pt x="128403" y="18559"/>
                </a:lnTo>
                <a:lnTo>
                  <a:pt x="128377" y="18458"/>
                </a:lnTo>
                <a:lnTo>
                  <a:pt x="128323" y="18358"/>
                </a:lnTo>
                <a:lnTo>
                  <a:pt x="128216" y="18258"/>
                </a:lnTo>
                <a:lnTo>
                  <a:pt x="128056" y="18165"/>
                </a:lnTo>
                <a:lnTo>
                  <a:pt x="127868" y="18072"/>
                </a:lnTo>
                <a:lnTo>
                  <a:pt x="127654" y="17995"/>
                </a:lnTo>
                <a:lnTo>
                  <a:pt x="127414" y="17918"/>
                </a:lnTo>
                <a:lnTo>
                  <a:pt x="127119" y="17849"/>
                </a:lnTo>
                <a:lnTo>
                  <a:pt x="126825" y="17794"/>
                </a:lnTo>
                <a:lnTo>
                  <a:pt x="126986" y="17686"/>
                </a:lnTo>
                <a:lnTo>
                  <a:pt x="127093" y="17571"/>
                </a:lnTo>
                <a:lnTo>
                  <a:pt x="127146" y="17517"/>
                </a:lnTo>
                <a:lnTo>
                  <a:pt x="127146" y="17455"/>
                </a:lnTo>
                <a:lnTo>
                  <a:pt x="127146" y="17401"/>
                </a:lnTo>
                <a:lnTo>
                  <a:pt x="127119" y="17339"/>
                </a:lnTo>
                <a:lnTo>
                  <a:pt x="127093" y="17285"/>
                </a:lnTo>
                <a:lnTo>
                  <a:pt x="127039" y="17231"/>
                </a:lnTo>
                <a:lnTo>
                  <a:pt x="126959" y="17169"/>
                </a:lnTo>
                <a:lnTo>
                  <a:pt x="126852" y="17115"/>
                </a:lnTo>
                <a:lnTo>
                  <a:pt x="126718" y="17061"/>
                </a:lnTo>
                <a:lnTo>
                  <a:pt x="126584" y="17007"/>
                </a:lnTo>
                <a:lnTo>
                  <a:pt x="126424" y="16961"/>
                </a:lnTo>
                <a:lnTo>
                  <a:pt x="126210" y="16907"/>
                </a:lnTo>
                <a:lnTo>
                  <a:pt x="121742" y="15872"/>
                </a:lnTo>
                <a:lnTo>
                  <a:pt x="117222" y="14845"/>
                </a:lnTo>
                <a:lnTo>
                  <a:pt x="108233" y="12792"/>
                </a:lnTo>
                <a:lnTo>
                  <a:pt x="99218" y="10754"/>
                </a:lnTo>
                <a:lnTo>
                  <a:pt x="90203" y="8708"/>
                </a:lnTo>
                <a:lnTo>
                  <a:pt x="85736" y="7681"/>
                </a:lnTo>
                <a:lnTo>
                  <a:pt x="81242" y="6647"/>
                </a:lnTo>
                <a:lnTo>
                  <a:pt x="76775" y="5612"/>
                </a:lnTo>
                <a:lnTo>
                  <a:pt x="72334" y="4570"/>
                </a:lnTo>
                <a:lnTo>
                  <a:pt x="67893" y="3520"/>
                </a:lnTo>
                <a:lnTo>
                  <a:pt x="63480" y="2463"/>
                </a:lnTo>
                <a:lnTo>
                  <a:pt x="59066" y="1397"/>
                </a:lnTo>
                <a:lnTo>
                  <a:pt x="54705" y="317"/>
                </a:lnTo>
                <a:lnTo>
                  <a:pt x="54277" y="224"/>
                </a:lnTo>
                <a:lnTo>
                  <a:pt x="53823" y="147"/>
                </a:lnTo>
                <a:lnTo>
                  <a:pt x="53368" y="85"/>
                </a:lnTo>
                <a:lnTo>
                  <a:pt x="52913" y="39"/>
                </a:lnTo>
                <a:lnTo>
                  <a:pt x="52458" y="16"/>
                </a:lnTo>
                <a:lnTo>
                  <a:pt x="5200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1"/>
          <p:cNvSpPr/>
          <p:nvPr/>
        </p:nvSpPr>
        <p:spPr>
          <a:xfrm rot="10800000">
            <a:off x="7672779" y="626988"/>
            <a:ext cx="110275" cy="52870"/>
          </a:xfrm>
          <a:custGeom>
            <a:rect b="b" l="l" r="r" t="t"/>
            <a:pathLst>
              <a:path extrusionOk="0" h="5775" w="36943">
                <a:moveTo>
                  <a:pt x="6955" y="0"/>
                </a:moveTo>
                <a:lnTo>
                  <a:pt x="5858" y="8"/>
                </a:lnTo>
                <a:lnTo>
                  <a:pt x="4762" y="31"/>
                </a:lnTo>
                <a:lnTo>
                  <a:pt x="3665" y="62"/>
                </a:lnTo>
                <a:lnTo>
                  <a:pt x="2595" y="101"/>
                </a:lnTo>
                <a:lnTo>
                  <a:pt x="2274" y="116"/>
                </a:lnTo>
                <a:lnTo>
                  <a:pt x="1980" y="147"/>
                </a:lnTo>
                <a:lnTo>
                  <a:pt x="1685" y="178"/>
                </a:lnTo>
                <a:lnTo>
                  <a:pt x="1445" y="224"/>
                </a:lnTo>
                <a:lnTo>
                  <a:pt x="1204" y="270"/>
                </a:lnTo>
                <a:lnTo>
                  <a:pt x="990" y="324"/>
                </a:lnTo>
                <a:lnTo>
                  <a:pt x="803" y="386"/>
                </a:lnTo>
                <a:lnTo>
                  <a:pt x="615" y="456"/>
                </a:lnTo>
                <a:lnTo>
                  <a:pt x="482" y="525"/>
                </a:lnTo>
                <a:lnTo>
                  <a:pt x="348" y="602"/>
                </a:lnTo>
                <a:lnTo>
                  <a:pt x="241" y="680"/>
                </a:lnTo>
                <a:lnTo>
                  <a:pt x="134" y="757"/>
                </a:lnTo>
                <a:lnTo>
                  <a:pt x="80" y="842"/>
                </a:lnTo>
                <a:lnTo>
                  <a:pt x="27" y="927"/>
                </a:lnTo>
                <a:lnTo>
                  <a:pt x="0" y="1011"/>
                </a:lnTo>
                <a:lnTo>
                  <a:pt x="0" y="1104"/>
                </a:lnTo>
                <a:lnTo>
                  <a:pt x="0" y="1189"/>
                </a:lnTo>
                <a:lnTo>
                  <a:pt x="27" y="1274"/>
                </a:lnTo>
                <a:lnTo>
                  <a:pt x="80" y="1359"/>
                </a:lnTo>
                <a:lnTo>
                  <a:pt x="161" y="1444"/>
                </a:lnTo>
                <a:lnTo>
                  <a:pt x="268" y="1521"/>
                </a:lnTo>
                <a:lnTo>
                  <a:pt x="375" y="1606"/>
                </a:lnTo>
                <a:lnTo>
                  <a:pt x="508" y="1675"/>
                </a:lnTo>
                <a:lnTo>
                  <a:pt x="642" y="1753"/>
                </a:lnTo>
                <a:lnTo>
                  <a:pt x="829" y="1814"/>
                </a:lnTo>
                <a:lnTo>
                  <a:pt x="1017" y="1884"/>
                </a:lnTo>
                <a:lnTo>
                  <a:pt x="1231" y="1938"/>
                </a:lnTo>
                <a:lnTo>
                  <a:pt x="1471" y="1992"/>
                </a:lnTo>
                <a:lnTo>
                  <a:pt x="1712" y="2031"/>
                </a:lnTo>
                <a:lnTo>
                  <a:pt x="1980" y="2069"/>
                </a:lnTo>
                <a:lnTo>
                  <a:pt x="2274" y="2100"/>
                </a:lnTo>
                <a:lnTo>
                  <a:pt x="2595" y="2123"/>
                </a:lnTo>
                <a:lnTo>
                  <a:pt x="4494" y="2224"/>
                </a:lnTo>
                <a:lnTo>
                  <a:pt x="6313" y="2332"/>
                </a:lnTo>
                <a:lnTo>
                  <a:pt x="8106" y="2455"/>
                </a:lnTo>
                <a:lnTo>
                  <a:pt x="9818" y="2586"/>
                </a:lnTo>
                <a:lnTo>
                  <a:pt x="11476" y="2725"/>
                </a:lnTo>
                <a:lnTo>
                  <a:pt x="13108" y="2880"/>
                </a:lnTo>
                <a:lnTo>
                  <a:pt x="14713" y="3050"/>
                </a:lnTo>
                <a:lnTo>
                  <a:pt x="16264" y="3235"/>
                </a:lnTo>
                <a:lnTo>
                  <a:pt x="17816" y="3436"/>
                </a:lnTo>
                <a:lnTo>
                  <a:pt x="18565" y="3536"/>
                </a:lnTo>
                <a:lnTo>
                  <a:pt x="19341" y="3652"/>
                </a:lnTo>
                <a:lnTo>
                  <a:pt x="20090" y="3767"/>
                </a:lnTo>
                <a:lnTo>
                  <a:pt x="20839" y="3891"/>
                </a:lnTo>
                <a:lnTo>
                  <a:pt x="21588" y="4015"/>
                </a:lnTo>
                <a:lnTo>
                  <a:pt x="22337" y="4146"/>
                </a:lnTo>
                <a:lnTo>
                  <a:pt x="23059" y="4285"/>
                </a:lnTo>
                <a:lnTo>
                  <a:pt x="23808" y="4424"/>
                </a:lnTo>
                <a:lnTo>
                  <a:pt x="24557" y="4570"/>
                </a:lnTo>
                <a:lnTo>
                  <a:pt x="25306" y="4725"/>
                </a:lnTo>
                <a:lnTo>
                  <a:pt x="26804" y="5049"/>
                </a:lnTo>
                <a:lnTo>
                  <a:pt x="28329" y="5404"/>
                </a:lnTo>
                <a:lnTo>
                  <a:pt x="28784" y="5504"/>
                </a:lnTo>
                <a:lnTo>
                  <a:pt x="29265" y="5589"/>
                </a:lnTo>
                <a:lnTo>
                  <a:pt x="29747" y="5659"/>
                </a:lnTo>
                <a:lnTo>
                  <a:pt x="30228" y="5705"/>
                </a:lnTo>
                <a:lnTo>
                  <a:pt x="30710" y="5744"/>
                </a:lnTo>
                <a:lnTo>
                  <a:pt x="31191" y="5767"/>
                </a:lnTo>
                <a:lnTo>
                  <a:pt x="31673" y="5775"/>
                </a:lnTo>
                <a:lnTo>
                  <a:pt x="32128" y="5767"/>
                </a:lnTo>
                <a:lnTo>
                  <a:pt x="32609" y="5752"/>
                </a:lnTo>
                <a:lnTo>
                  <a:pt x="33064" y="5721"/>
                </a:lnTo>
                <a:lnTo>
                  <a:pt x="33492" y="5682"/>
                </a:lnTo>
                <a:lnTo>
                  <a:pt x="33920" y="5628"/>
                </a:lnTo>
                <a:lnTo>
                  <a:pt x="34321" y="5566"/>
                </a:lnTo>
                <a:lnTo>
                  <a:pt x="34722" y="5497"/>
                </a:lnTo>
                <a:lnTo>
                  <a:pt x="35070" y="5420"/>
                </a:lnTo>
                <a:lnTo>
                  <a:pt x="35418" y="5327"/>
                </a:lnTo>
                <a:lnTo>
                  <a:pt x="35739" y="5234"/>
                </a:lnTo>
                <a:lnTo>
                  <a:pt x="36006" y="5134"/>
                </a:lnTo>
                <a:lnTo>
                  <a:pt x="36274" y="5026"/>
                </a:lnTo>
                <a:lnTo>
                  <a:pt x="36488" y="4910"/>
                </a:lnTo>
                <a:lnTo>
                  <a:pt x="36648" y="4794"/>
                </a:lnTo>
                <a:lnTo>
                  <a:pt x="36782" y="4671"/>
                </a:lnTo>
                <a:lnTo>
                  <a:pt x="36889" y="4539"/>
                </a:lnTo>
                <a:lnTo>
                  <a:pt x="36943" y="4416"/>
                </a:lnTo>
                <a:lnTo>
                  <a:pt x="36943" y="4285"/>
                </a:lnTo>
                <a:lnTo>
                  <a:pt x="36889" y="4146"/>
                </a:lnTo>
                <a:lnTo>
                  <a:pt x="36782" y="4015"/>
                </a:lnTo>
                <a:lnTo>
                  <a:pt x="36622" y="3883"/>
                </a:lnTo>
                <a:lnTo>
                  <a:pt x="36408" y="3744"/>
                </a:lnTo>
                <a:lnTo>
                  <a:pt x="36140" y="3613"/>
                </a:lnTo>
                <a:lnTo>
                  <a:pt x="35819" y="3482"/>
                </a:lnTo>
                <a:lnTo>
                  <a:pt x="35418" y="3351"/>
                </a:lnTo>
                <a:lnTo>
                  <a:pt x="34642" y="3134"/>
                </a:lnTo>
                <a:lnTo>
                  <a:pt x="33840" y="2918"/>
                </a:lnTo>
                <a:lnTo>
                  <a:pt x="33010" y="2702"/>
                </a:lnTo>
                <a:lnTo>
                  <a:pt x="32154" y="2501"/>
                </a:lnTo>
                <a:lnTo>
                  <a:pt x="31271" y="2308"/>
                </a:lnTo>
                <a:lnTo>
                  <a:pt x="30362" y="2115"/>
                </a:lnTo>
                <a:lnTo>
                  <a:pt x="29426" y="1938"/>
                </a:lnTo>
                <a:lnTo>
                  <a:pt x="28489" y="1760"/>
                </a:lnTo>
                <a:lnTo>
                  <a:pt x="27526" y="1590"/>
                </a:lnTo>
                <a:lnTo>
                  <a:pt x="26537" y="1428"/>
                </a:lnTo>
                <a:lnTo>
                  <a:pt x="25520" y="1282"/>
                </a:lnTo>
                <a:lnTo>
                  <a:pt x="24504" y="1135"/>
                </a:lnTo>
                <a:lnTo>
                  <a:pt x="23460" y="996"/>
                </a:lnTo>
                <a:lnTo>
                  <a:pt x="22417" y="873"/>
                </a:lnTo>
                <a:lnTo>
                  <a:pt x="21347" y="749"/>
                </a:lnTo>
                <a:lnTo>
                  <a:pt x="20277" y="641"/>
                </a:lnTo>
                <a:lnTo>
                  <a:pt x="19180" y="533"/>
                </a:lnTo>
                <a:lnTo>
                  <a:pt x="18110" y="440"/>
                </a:lnTo>
                <a:lnTo>
                  <a:pt x="16987" y="355"/>
                </a:lnTo>
                <a:lnTo>
                  <a:pt x="15890" y="278"/>
                </a:lnTo>
                <a:lnTo>
                  <a:pt x="14793" y="209"/>
                </a:lnTo>
                <a:lnTo>
                  <a:pt x="13670" y="147"/>
                </a:lnTo>
                <a:lnTo>
                  <a:pt x="12546" y="101"/>
                </a:lnTo>
                <a:lnTo>
                  <a:pt x="11423" y="62"/>
                </a:lnTo>
                <a:lnTo>
                  <a:pt x="10299" y="31"/>
                </a:lnTo>
                <a:lnTo>
                  <a:pt x="9202" y="8"/>
                </a:lnTo>
                <a:lnTo>
                  <a:pt x="807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1"/>
          <p:cNvSpPr/>
          <p:nvPr/>
        </p:nvSpPr>
        <p:spPr>
          <a:xfrm rot="10800000">
            <a:off x="7363897" y="423368"/>
            <a:ext cx="108600" cy="81708"/>
          </a:xfrm>
          <a:custGeom>
            <a:rect b="b" l="l" r="r" t="t"/>
            <a:pathLst>
              <a:path extrusionOk="0" h="8925" w="36382">
                <a:moveTo>
                  <a:pt x="4013" y="0"/>
                </a:moveTo>
                <a:lnTo>
                  <a:pt x="3666" y="8"/>
                </a:lnTo>
                <a:lnTo>
                  <a:pt x="3345" y="31"/>
                </a:lnTo>
                <a:lnTo>
                  <a:pt x="3024" y="55"/>
                </a:lnTo>
                <a:lnTo>
                  <a:pt x="2703" y="93"/>
                </a:lnTo>
                <a:lnTo>
                  <a:pt x="2382" y="139"/>
                </a:lnTo>
                <a:lnTo>
                  <a:pt x="2087" y="193"/>
                </a:lnTo>
                <a:lnTo>
                  <a:pt x="1820" y="255"/>
                </a:lnTo>
                <a:lnTo>
                  <a:pt x="1552" y="325"/>
                </a:lnTo>
                <a:lnTo>
                  <a:pt x="1312" y="402"/>
                </a:lnTo>
                <a:lnTo>
                  <a:pt x="1071" y="479"/>
                </a:lnTo>
                <a:lnTo>
                  <a:pt x="884" y="564"/>
                </a:lnTo>
                <a:lnTo>
                  <a:pt x="670" y="649"/>
                </a:lnTo>
                <a:lnTo>
                  <a:pt x="509" y="742"/>
                </a:lnTo>
                <a:lnTo>
                  <a:pt x="375" y="834"/>
                </a:lnTo>
                <a:lnTo>
                  <a:pt x="242" y="935"/>
                </a:lnTo>
                <a:lnTo>
                  <a:pt x="135" y="1027"/>
                </a:lnTo>
                <a:lnTo>
                  <a:pt x="81" y="1128"/>
                </a:lnTo>
                <a:lnTo>
                  <a:pt x="28" y="1228"/>
                </a:lnTo>
                <a:lnTo>
                  <a:pt x="1" y="1328"/>
                </a:lnTo>
                <a:lnTo>
                  <a:pt x="28" y="1429"/>
                </a:lnTo>
                <a:lnTo>
                  <a:pt x="54" y="1529"/>
                </a:lnTo>
                <a:lnTo>
                  <a:pt x="135" y="1629"/>
                </a:lnTo>
                <a:lnTo>
                  <a:pt x="242" y="1722"/>
                </a:lnTo>
                <a:lnTo>
                  <a:pt x="375" y="1815"/>
                </a:lnTo>
                <a:lnTo>
                  <a:pt x="536" y="1900"/>
                </a:lnTo>
                <a:lnTo>
                  <a:pt x="750" y="1985"/>
                </a:lnTo>
                <a:lnTo>
                  <a:pt x="991" y="2069"/>
                </a:lnTo>
                <a:lnTo>
                  <a:pt x="1285" y="2139"/>
                </a:lnTo>
                <a:lnTo>
                  <a:pt x="2970" y="2540"/>
                </a:lnTo>
                <a:lnTo>
                  <a:pt x="4629" y="2926"/>
                </a:lnTo>
                <a:lnTo>
                  <a:pt x="7999" y="3691"/>
                </a:lnTo>
                <a:lnTo>
                  <a:pt x="11370" y="4455"/>
                </a:lnTo>
                <a:lnTo>
                  <a:pt x="14714" y="5219"/>
                </a:lnTo>
                <a:lnTo>
                  <a:pt x="16372" y="5605"/>
                </a:lnTo>
                <a:lnTo>
                  <a:pt x="18031" y="5991"/>
                </a:lnTo>
                <a:lnTo>
                  <a:pt x="19663" y="6385"/>
                </a:lnTo>
                <a:lnTo>
                  <a:pt x="21294" y="6786"/>
                </a:lnTo>
                <a:lnTo>
                  <a:pt x="22899" y="7195"/>
                </a:lnTo>
                <a:lnTo>
                  <a:pt x="24504" y="7612"/>
                </a:lnTo>
                <a:lnTo>
                  <a:pt x="26083" y="8037"/>
                </a:lnTo>
                <a:lnTo>
                  <a:pt x="27634" y="8477"/>
                </a:lnTo>
                <a:lnTo>
                  <a:pt x="28089" y="8593"/>
                </a:lnTo>
                <a:lnTo>
                  <a:pt x="28544" y="8693"/>
                </a:lnTo>
                <a:lnTo>
                  <a:pt x="29025" y="8770"/>
                </a:lnTo>
                <a:lnTo>
                  <a:pt x="29507" y="8832"/>
                </a:lnTo>
                <a:lnTo>
                  <a:pt x="29988" y="8878"/>
                </a:lnTo>
                <a:lnTo>
                  <a:pt x="30470" y="8909"/>
                </a:lnTo>
                <a:lnTo>
                  <a:pt x="30951" y="8925"/>
                </a:lnTo>
                <a:lnTo>
                  <a:pt x="31406" y="8925"/>
                </a:lnTo>
                <a:lnTo>
                  <a:pt x="31888" y="8902"/>
                </a:lnTo>
                <a:lnTo>
                  <a:pt x="32342" y="8878"/>
                </a:lnTo>
                <a:lnTo>
                  <a:pt x="32797" y="8832"/>
                </a:lnTo>
                <a:lnTo>
                  <a:pt x="33225" y="8778"/>
                </a:lnTo>
                <a:lnTo>
                  <a:pt x="33626" y="8716"/>
                </a:lnTo>
                <a:lnTo>
                  <a:pt x="34028" y="8639"/>
                </a:lnTo>
                <a:lnTo>
                  <a:pt x="34402" y="8554"/>
                </a:lnTo>
                <a:lnTo>
                  <a:pt x="34750" y="8462"/>
                </a:lnTo>
                <a:lnTo>
                  <a:pt x="35071" y="8361"/>
                </a:lnTo>
                <a:lnTo>
                  <a:pt x="35365" y="8253"/>
                </a:lnTo>
                <a:lnTo>
                  <a:pt x="35633" y="8137"/>
                </a:lnTo>
                <a:lnTo>
                  <a:pt x="35873" y="8014"/>
                </a:lnTo>
                <a:lnTo>
                  <a:pt x="36061" y="7890"/>
                </a:lnTo>
                <a:lnTo>
                  <a:pt x="36194" y="7759"/>
                </a:lnTo>
                <a:lnTo>
                  <a:pt x="36301" y="7620"/>
                </a:lnTo>
                <a:lnTo>
                  <a:pt x="36382" y="7481"/>
                </a:lnTo>
                <a:lnTo>
                  <a:pt x="36382" y="7342"/>
                </a:lnTo>
                <a:lnTo>
                  <a:pt x="36355" y="7203"/>
                </a:lnTo>
                <a:lnTo>
                  <a:pt x="36275" y="7056"/>
                </a:lnTo>
                <a:lnTo>
                  <a:pt x="36114" y="6918"/>
                </a:lnTo>
                <a:lnTo>
                  <a:pt x="35927" y="6779"/>
                </a:lnTo>
                <a:lnTo>
                  <a:pt x="35659" y="6640"/>
                </a:lnTo>
                <a:lnTo>
                  <a:pt x="35338" y="6501"/>
                </a:lnTo>
                <a:lnTo>
                  <a:pt x="34964" y="6362"/>
                </a:lnTo>
                <a:lnTo>
                  <a:pt x="33439" y="5891"/>
                </a:lnTo>
                <a:lnTo>
                  <a:pt x="31861" y="5420"/>
                </a:lnTo>
                <a:lnTo>
                  <a:pt x="30229" y="4957"/>
                </a:lnTo>
                <a:lnTo>
                  <a:pt x="28544" y="4493"/>
                </a:lnTo>
                <a:lnTo>
                  <a:pt x="26805" y="4038"/>
                </a:lnTo>
                <a:lnTo>
                  <a:pt x="25039" y="3598"/>
                </a:lnTo>
                <a:lnTo>
                  <a:pt x="23247" y="3166"/>
                </a:lnTo>
                <a:lnTo>
                  <a:pt x="21401" y="2741"/>
                </a:lnTo>
                <a:lnTo>
                  <a:pt x="20438" y="2540"/>
                </a:lnTo>
                <a:lnTo>
                  <a:pt x="19502" y="2340"/>
                </a:lnTo>
                <a:lnTo>
                  <a:pt x="18539" y="2139"/>
                </a:lnTo>
                <a:lnTo>
                  <a:pt x="17576" y="1946"/>
                </a:lnTo>
                <a:lnTo>
                  <a:pt x="16613" y="1761"/>
                </a:lnTo>
                <a:lnTo>
                  <a:pt x="15623" y="1575"/>
                </a:lnTo>
                <a:lnTo>
                  <a:pt x="14633" y="1398"/>
                </a:lnTo>
                <a:lnTo>
                  <a:pt x="13644" y="1228"/>
                </a:lnTo>
                <a:lnTo>
                  <a:pt x="12654" y="1058"/>
                </a:lnTo>
                <a:lnTo>
                  <a:pt x="11637" y="904"/>
                </a:lnTo>
                <a:lnTo>
                  <a:pt x="10621" y="749"/>
                </a:lnTo>
                <a:lnTo>
                  <a:pt x="9604" y="595"/>
                </a:lnTo>
                <a:lnTo>
                  <a:pt x="8588" y="456"/>
                </a:lnTo>
                <a:lnTo>
                  <a:pt x="7545" y="317"/>
                </a:lnTo>
                <a:lnTo>
                  <a:pt x="6501" y="193"/>
                </a:lnTo>
                <a:lnTo>
                  <a:pt x="5458" y="70"/>
                </a:lnTo>
                <a:lnTo>
                  <a:pt x="5110" y="31"/>
                </a:lnTo>
                <a:lnTo>
                  <a:pt x="4736" y="8"/>
                </a:lnTo>
                <a:lnTo>
                  <a:pt x="438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1"/>
          <p:cNvSpPr/>
          <p:nvPr/>
        </p:nvSpPr>
        <p:spPr>
          <a:xfrm rot="10800000">
            <a:off x="7194408" y="270001"/>
            <a:ext cx="92550" cy="92163"/>
          </a:xfrm>
          <a:custGeom>
            <a:rect b="b" l="l" r="r" t="t"/>
            <a:pathLst>
              <a:path extrusionOk="0" h="10067" w="31005">
                <a:moveTo>
                  <a:pt x="3906" y="0"/>
                </a:moveTo>
                <a:lnTo>
                  <a:pt x="3558" y="16"/>
                </a:lnTo>
                <a:lnTo>
                  <a:pt x="3210" y="31"/>
                </a:lnTo>
                <a:lnTo>
                  <a:pt x="2889" y="62"/>
                </a:lnTo>
                <a:lnTo>
                  <a:pt x="2542" y="100"/>
                </a:lnTo>
                <a:lnTo>
                  <a:pt x="2247" y="147"/>
                </a:lnTo>
                <a:lnTo>
                  <a:pt x="1953" y="201"/>
                </a:lnTo>
                <a:lnTo>
                  <a:pt x="1659" y="263"/>
                </a:lnTo>
                <a:lnTo>
                  <a:pt x="1418" y="332"/>
                </a:lnTo>
                <a:lnTo>
                  <a:pt x="1151" y="402"/>
                </a:lnTo>
                <a:lnTo>
                  <a:pt x="937" y="486"/>
                </a:lnTo>
                <a:lnTo>
                  <a:pt x="723" y="571"/>
                </a:lnTo>
                <a:lnTo>
                  <a:pt x="535" y="656"/>
                </a:lnTo>
                <a:lnTo>
                  <a:pt x="402" y="757"/>
                </a:lnTo>
                <a:lnTo>
                  <a:pt x="268" y="849"/>
                </a:lnTo>
                <a:lnTo>
                  <a:pt x="161" y="950"/>
                </a:lnTo>
                <a:lnTo>
                  <a:pt x="81" y="1050"/>
                </a:lnTo>
                <a:lnTo>
                  <a:pt x="27" y="1150"/>
                </a:lnTo>
                <a:lnTo>
                  <a:pt x="0" y="1258"/>
                </a:lnTo>
                <a:lnTo>
                  <a:pt x="27" y="1359"/>
                </a:lnTo>
                <a:lnTo>
                  <a:pt x="54" y="1467"/>
                </a:lnTo>
                <a:lnTo>
                  <a:pt x="134" y="1567"/>
                </a:lnTo>
                <a:lnTo>
                  <a:pt x="268" y="1668"/>
                </a:lnTo>
                <a:lnTo>
                  <a:pt x="428" y="1768"/>
                </a:lnTo>
                <a:lnTo>
                  <a:pt x="616" y="1861"/>
                </a:lnTo>
                <a:lnTo>
                  <a:pt x="856" y="1961"/>
                </a:lnTo>
                <a:lnTo>
                  <a:pt x="1124" y="2046"/>
                </a:lnTo>
                <a:lnTo>
                  <a:pt x="3986" y="2880"/>
                </a:lnTo>
                <a:lnTo>
                  <a:pt x="5404" y="3304"/>
                </a:lnTo>
                <a:lnTo>
                  <a:pt x="6795" y="3729"/>
                </a:lnTo>
                <a:lnTo>
                  <a:pt x="8186" y="4161"/>
                </a:lnTo>
                <a:lnTo>
                  <a:pt x="9550" y="4593"/>
                </a:lnTo>
                <a:lnTo>
                  <a:pt x="10888" y="5041"/>
                </a:lnTo>
                <a:lnTo>
                  <a:pt x="12199" y="5489"/>
                </a:lnTo>
                <a:lnTo>
                  <a:pt x="12841" y="5728"/>
                </a:lnTo>
                <a:lnTo>
                  <a:pt x="13483" y="5968"/>
                </a:lnTo>
                <a:lnTo>
                  <a:pt x="14098" y="6207"/>
                </a:lnTo>
                <a:lnTo>
                  <a:pt x="14686" y="6454"/>
                </a:lnTo>
                <a:lnTo>
                  <a:pt x="15863" y="6956"/>
                </a:lnTo>
                <a:lnTo>
                  <a:pt x="17014" y="7458"/>
                </a:lnTo>
                <a:lnTo>
                  <a:pt x="19261" y="8469"/>
                </a:lnTo>
                <a:lnTo>
                  <a:pt x="20411" y="8971"/>
                </a:lnTo>
                <a:lnTo>
                  <a:pt x="21615" y="9465"/>
                </a:lnTo>
                <a:lnTo>
                  <a:pt x="21909" y="9573"/>
                </a:lnTo>
                <a:lnTo>
                  <a:pt x="22230" y="9665"/>
                </a:lnTo>
                <a:lnTo>
                  <a:pt x="22578" y="9750"/>
                </a:lnTo>
                <a:lnTo>
                  <a:pt x="22952" y="9820"/>
                </a:lnTo>
                <a:lnTo>
                  <a:pt x="23354" y="9889"/>
                </a:lnTo>
                <a:lnTo>
                  <a:pt x="23755" y="9943"/>
                </a:lnTo>
                <a:lnTo>
                  <a:pt x="24156" y="9982"/>
                </a:lnTo>
                <a:lnTo>
                  <a:pt x="24611" y="10021"/>
                </a:lnTo>
                <a:lnTo>
                  <a:pt x="25039" y="10044"/>
                </a:lnTo>
                <a:lnTo>
                  <a:pt x="25494" y="10059"/>
                </a:lnTo>
                <a:lnTo>
                  <a:pt x="25922" y="10067"/>
                </a:lnTo>
                <a:lnTo>
                  <a:pt x="26376" y="10059"/>
                </a:lnTo>
                <a:lnTo>
                  <a:pt x="26831" y="10051"/>
                </a:lnTo>
                <a:lnTo>
                  <a:pt x="27259" y="10028"/>
                </a:lnTo>
                <a:lnTo>
                  <a:pt x="27687" y="9997"/>
                </a:lnTo>
                <a:lnTo>
                  <a:pt x="28088" y="9959"/>
                </a:lnTo>
                <a:lnTo>
                  <a:pt x="28490" y="9912"/>
                </a:lnTo>
                <a:lnTo>
                  <a:pt x="28864" y="9866"/>
                </a:lnTo>
                <a:lnTo>
                  <a:pt x="29239" y="9804"/>
                </a:lnTo>
                <a:lnTo>
                  <a:pt x="29560" y="9735"/>
                </a:lnTo>
                <a:lnTo>
                  <a:pt x="29881" y="9658"/>
                </a:lnTo>
                <a:lnTo>
                  <a:pt x="30148" y="9573"/>
                </a:lnTo>
                <a:lnTo>
                  <a:pt x="30389" y="9480"/>
                </a:lnTo>
                <a:lnTo>
                  <a:pt x="30603" y="9380"/>
                </a:lnTo>
                <a:lnTo>
                  <a:pt x="30764" y="9279"/>
                </a:lnTo>
                <a:lnTo>
                  <a:pt x="30897" y="9164"/>
                </a:lnTo>
                <a:lnTo>
                  <a:pt x="30978" y="9048"/>
                </a:lnTo>
                <a:lnTo>
                  <a:pt x="31004" y="8924"/>
                </a:lnTo>
                <a:lnTo>
                  <a:pt x="31004" y="8793"/>
                </a:lnTo>
                <a:lnTo>
                  <a:pt x="30924" y="8662"/>
                </a:lnTo>
                <a:lnTo>
                  <a:pt x="30790" y="8515"/>
                </a:lnTo>
                <a:lnTo>
                  <a:pt x="30603" y="8369"/>
                </a:lnTo>
                <a:lnTo>
                  <a:pt x="30148" y="8067"/>
                </a:lnTo>
                <a:lnTo>
                  <a:pt x="29667" y="7759"/>
                </a:lnTo>
                <a:lnTo>
                  <a:pt x="29132" y="7458"/>
                </a:lnTo>
                <a:lnTo>
                  <a:pt x="28597" y="7164"/>
                </a:lnTo>
                <a:lnTo>
                  <a:pt x="28035" y="6863"/>
                </a:lnTo>
                <a:lnTo>
                  <a:pt x="27446" y="6570"/>
                </a:lnTo>
                <a:lnTo>
                  <a:pt x="26831" y="6276"/>
                </a:lnTo>
                <a:lnTo>
                  <a:pt x="26189" y="5991"/>
                </a:lnTo>
                <a:lnTo>
                  <a:pt x="25520" y="5705"/>
                </a:lnTo>
                <a:lnTo>
                  <a:pt x="24852" y="5420"/>
                </a:lnTo>
                <a:lnTo>
                  <a:pt x="24156" y="5142"/>
                </a:lnTo>
                <a:lnTo>
                  <a:pt x="23434" y="4864"/>
                </a:lnTo>
                <a:lnTo>
                  <a:pt x="22685" y="4586"/>
                </a:lnTo>
                <a:lnTo>
                  <a:pt x="21936" y="4316"/>
                </a:lnTo>
                <a:lnTo>
                  <a:pt x="21160" y="4053"/>
                </a:lnTo>
                <a:lnTo>
                  <a:pt x="20358" y="3791"/>
                </a:lnTo>
                <a:lnTo>
                  <a:pt x="19555" y="3528"/>
                </a:lnTo>
                <a:lnTo>
                  <a:pt x="18726" y="3273"/>
                </a:lnTo>
                <a:lnTo>
                  <a:pt x="17896" y="3019"/>
                </a:lnTo>
                <a:lnTo>
                  <a:pt x="17040" y="2772"/>
                </a:lnTo>
                <a:lnTo>
                  <a:pt x="16184" y="2532"/>
                </a:lnTo>
                <a:lnTo>
                  <a:pt x="15328" y="2293"/>
                </a:lnTo>
                <a:lnTo>
                  <a:pt x="14419" y="2061"/>
                </a:lnTo>
                <a:lnTo>
                  <a:pt x="13536" y="1830"/>
                </a:lnTo>
                <a:lnTo>
                  <a:pt x="12627" y="1606"/>
                </a:lnTo>
                <a:lnTo>
                  <a:pt x="11717" y="1390"/>
                </a:lnTo>
                <a:lnTo>
                  <a:pt x="10808" y="1181"/>
                </a:lnTo>
                <a:lnTo>
                  <a:pt x="9871" y="973"/>
                </a:lnTo>
                <a:lnTo>
                  <a:pt x="8935" y="764"/>
                </a:lnTo>
                <a:lnTo>
                  <a:pt x="7999" y="571"/>
                </a:lnTo>
                <a:lnTo>
                  <a:pt x="7036" y="378"/>
                </a:lnTo>
                <a:lnTo>
                  <a:pt x="6099" y="193"/>
                </a:lnTo>
                <a:lnTo>
                  <a:pt x="5725" y="131"/>
                </a:lnTo>
                <a:lnTo>
                  <a:pt x="5350" y="77"/>
                </a:lnTo>
                <a:lnTo>
                  <a:pt x="4976" y="39"/>
                </a:lnTo>
                <a:lnTo>
                  <a:pt x="4628" y="16"/>
                </a:lnTo>
                <a:lnTo>
                  <a:pt x="4254" y="8"/>
                </a:lnTo>
                <a:lnTo>
                  <a:pt x="390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
    <p:bg>
      <p:bgPr>
        <a:solidFill>
          <a:schemeClr val="lt2"/>
        </a:solidFill>
      </p:bgPr>
    </p:bg>
    <p:spTree>
      <p:nvGrpSpPr>
        <p:cNvPr id="423" name="Shape 423"/>
        <p:cNvGrpSpPr/>
        <p:nvPr/>
      </p:nvGrpSpPr>
      <p:grpSpPr>
        <a:xfrm>
          <a:off x="0" y="0"/>
          <a:ext cx="0" cy="0"/>
          <a:chOff x="0" y="0"/>
          <a:chExt cx="0" cy="0"/>
        </a:xfrm>
      </p:grpSpPr>
      <p:sp>
        <p:nvSpPr>
          <p:cNvPr id="424" name="Google Shape;424;p22"/>
          <p:cNvSpPr txBox="1"/>
          <p:nvPr>
            <p:ph type="title"/>
          </p:nvPr>
        </p:nvSpPr>
        <p:spPr>
          <a:xfrm>
            <a:off x="4319700" y="1623635"/>
            <a:ext cx="4104300" cy="8955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800"/>
              <a:buNone/>
              <a:defRPr sz="42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5" name="Google Shape;425;p22"/>
          <p:cNvSpPr txBox="1"/>
          <p:nvPr>
            <p:ph idx="1" type="subTitle"/>
          </p:nvPr>
        </p:nvSpPr>
        <p:spPr>
          <a:xfrm>
            <a:off x="3769500" y="2494475"/>
            <a:ext cx="4654500" cy="16389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sz="1600">
                <a:solidFill>
                  <a:schemeClr val="lt1"/>
                </a:solidFill>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426" name="Google Shape;426;p22"/>
          <p:cNvSpPr/>
          <p:nvPr/>
        </p:nvSpPr>
        <p:spPr>
          <a:xfrm>
            <a:off x="4082900" y="4647166"/>
            <a:ext cx="881398" cy="774732"/>
          </a:xfrm>
          <a:custGeom>
            <a:rect b="b" l="l" r="r" t="t"/>
            <a:pathLst>
              <a:path extrusionOk="0" h="40100" w="45621">
                <a:moveTo>
                  <a:pt x="21426" y="0"/>
                </a:moveTo>
                <a:lnTo>
                  <a:pt x="21074" y="8"/>
                </a:lnTo>
                <a:lnTo>
                  <a:pt x="20721" y="29"/>
                </a:lnTo>
                <a:lnTo>
                  <a:pt x="20369" y="51"/>
                </a:lnTo>
                <a:lnTo>
                  <a:pt x="20016" y="86"/>
                </a:lnTo>
                <a:lnTo>
                  <a:pt x="19669" y="122"/>
                </a:lnTo>
                <a:lnTo>
                  <a:pt x="19317" y="165"/>
                </a:lnTo>
                <a:lnTo>
                  <a:pt x="18970" y="215"/>
                </a:lnTo>
                <a:lnTo>
                  <a:pt x="18623" y="280"/>
                </a:lnTo>
                <a:lnTo>
                  <a:pt x="18276" y="344"/>
                </a:lnTo>
                <a:lnTo>
                  <a:pt x="17930" y="408"/>
                </a:lnTo>
                <a:lnTo>
                  <a:pt x="17583" y="487"/>
                </a:lnTo>
                <a:lnTo>
                  <a:pt x="17242" y="573"/>
                </a:lnTo>
                <a:lnTo>
                  <a:pt x="16901" y="666"/>
                </a:lnTo>
                <a:lnTo>
                  <a:pt x="16560" y="759"/>
                </a:lnTo>
                <a:lnTo>
                  <a:pt x="16219" y="859"/>
                </a:lnTo>
                <a:lnTo>
                  <a:pt x="15878" y="974"/>
                </a:lnTo>
                <a:lnTo>
                  <a:pt x="15543" y="1088"/>
                </a:lnTo>
                <a:lnTo>
                  <a:pt x="15207" y="1210"/>
                </a:lnTo>
                <a:lnTo>
                  <a:pt x="14872" y="1332"/>
                </a:lnTo>
                <a:lnTo>
                  <a:pt x="14537" y="1468"/>
                </a:lnTo>
                <a:lnTo>
                  <a:pt x="14207" y="1604"/>
                </a:lnTo>
                <a:lnTo>
                  <a:pt x="13878" y="1754"/>
                </a:lnTo>
                <a:lnTo>
                  <a:pt x="13554" y="1904"/>
                </a:lnTo>
                <a:lnTo>
                  <a:pt x="13231" y="2054"/>
                </a:lnTo>
                <a:lnTo>
                  <a:pt x="12907" y="2219"/>
                </a:lnTo>
                <a:lnTo>
                  <a:pt x="12583" y="2384"/>
                </a:lnTo>
                <a:lnTo>
                  <a:pt x="12265" y="2563"/>
                </a:lnTo>
                <a:lnTo>
                  <a:pt x="11948" y="2734"/>
                </a:lnTo>
                <a:lnTo>
                  <a:pt x="11635" y="2920"/>
                </a:lnTo>
                <a:lnTo>
                  <a:pt x="11323" y="3114"/>
                </a:lnTo>
                <a:lnTo>
                  <a:pt x="11017" y="3307"/>
                </a:lnTo>
                <a:lnTo>
                  <a:pt x="10711" y="3507"/>
                </a:lnTo>
                <a:lnTo>
                  <a:pt x="10410" y="3708"/>
                </a:lnTo>
                <a:lnTo>
                  <a:pt x="10110" y="3922"/>
                </a:lnTo>
                <a:lnTo>
                  <a:pt x="9809" y="4137"/>
                </a:lnTo>
                <a:lnTo>
                  <a:pt x="9514" y="4352"/>
                </a:lnTo>
                <a:lnTo>
                  <a:pt x="9220" y="4581"/>
                </a:lnTo>
                <a:lnTo>
                  <a:pt x="8936" y="4810"/>
                </a:lnTo>
                <a:lnTo>
                  <a:pt x="8647" y="5046"/>
                </a:lnTo>
                <a:lnTo>
                  <a:pt x="8364" y="5282"/>
                </a:lnTo>
                <a:lnTo>
                  <a:pt x="8087" y="5525"/>
                </a:lnTo>
                <a:lnTo>
                  <a:pt x="7809" y="5776"/>
                </a:lnTo>
                <a:lnTo>
                  <a:pt x="7538" y="6034"/>
                </a:lnTo>
                <a:lnTo>
                  <a:pt x="7272" y="6291"/>
                </a:lnTo>
                <a:lnTo>
                  <a:pt x="7006" y="6549"/>
                </a:lnTo>
                <a:lnTo>
                  <a:pt x="6746" y="6821"/>
                </a:lnTo>
                <a:lnTo>
                  <a:pt x="6486" y="7086"/>
                </a:lnTo>
                <a:lnTo>
                  <a:pt x="6231" y="7365"/>
                </a:lnTo>
                <a:lnTo>
                  <a:pt x="5983" y="7644"/>
                </a:lnTo>
                <a:lnTo>
                  <a:pt x="5734" y="7930"/>
                </a:lnTo>
                <a:lnTo>
                  <a:pt x="5492" y="8216"/>
                </a:lnTo>
                <a:lnTo>
                  <a:pt x="5255" y="8510"/>
                </a:lnTo>
                <a:lnTo>
                  <a:pt x="5023" y="8803"/>
                </a:lnTo>
                <a:lnTo>
                  <a:pt x="4792" y="9104"/>
                </a:lnTo>
                <a:lnTo>
                  <a:pt x="4567" y="9412"/>
                </a:lnTo>
                <a:lnTo>
                  <a:pt x="4347" y="9719"/>
                </a:lnTo>
                <a:lnTo>
                  <a:pt x="4133" y="10034"/>
                </a:lnTo>
                <a:lnTo>
                  <a:pt x="3920" y="10349"/>
                </a:lnTo>
                <a:lnTo>
                  <a:pt x="3711" y="10664"/>
                </a:lnTo>
                <a:lnTo>
                  <a:pt x="3509" y="10993"/>
                </a:lnTo>
                <a:lnTo>
                  <a:pt x="3313" y="11315"/>
                </a:lnTo>
                <a:lnTo>
                  <a:pt x="3122" y="11644"/>
                </a:lnTo>
                <a:lnTo>
                  <a:pt x="2937" y="11981"/>
                </a:lnTo>
                <a:lnTo>
                  <a:pt x="2752" y="12317"/>
                </a:lnTo>
                <a:lnTo>
                  <a:pt x="2573" y="12661"/>
                </a:lnTo>
                <a:lnTo>
                  <a:pt x="2405" y="13004"/>
                </a:lnTo>
                <a:lnTo>
                  <a:pt x="2238" y="13348"/>
                </a:lnTo>
                <a:lnTo>
                  <a:pt x="2076" y="13698"/>
                </a:lnTo>
                <a:lnTo>
                  <a:pt x="1920" y="14049"/>
                </a:lnTo>
                <a:lnTo>
                  <a:pt x="1769" y="14407"/>
                </a:lnTo>
                <a:lnTo>
                  <a:pt x="1625" y="14772"/>
                </a:lnTo>
                <a:lnTo>
                  <a:pt x="1486" y="15130"/>
                </a:lnTo>
                <a:lnTo>
                  <a:pt x="1353" y="15495"/>
                </a:lnTo>
                <a:lnTo>
                  <a:pt x="1226" y="15867"/>
                </a:lnTo>
                <a:lnTo>
                  <a:pt x="1105" y="16232"/>
                </a:lnTo>
                <a:lnTo>
                  <a:pt x="989" y="16611"/>
                </a:lnTo>
                <a:lnTo>
                  <a:pt x="879" y="16983"/>
                </a:lnTo>
                <a:lnTo>
                  <a:pt x="775" y="17363"/>
                </a:lnTo>
                <a:lnTo>
                  <a:pt x="677" y="17742"/>
                </a:lnTo>
                <a:lnTo>
                  <a:pt x="585" y="18129"/>
                </a:lnTo>
                <a:lnTo>
                  <a:pt x="498" y="18515"/>
                </a:lnTo>
                <a:lnTo>
                  <a:pt x="423" y="18901"/>
                </a:lnTo>
                <a:lnTo>
                  <a:pt x="348" y="19295"/>
                </a:lnTo>
                <a:lnTo>
                  <a:pt x="284" y="19689"/>
                </a:lnTo>
                <a:lnTo>
                  <a:pt x="226" y="20082"/>
                </a:lnTo>
                <a:lnTo>
                  <a:pt x="174" y="20483"/>
                </a:lnTo>
                <a:lnTo>
                  <a:pt x="128" y="20884"/>
                </a:lnTo>
                <a:lnTo>
                  <a:pt x="88" y="21285"/>
                </a:lnTo>
                <a:lnTo>
                  <a:pt x="59" y="21685"/>
                </a:lnTo>
                <a:lnTo>
                  <a:pt x="36" y="22093"/>
                </a:lnTo>
                <a:lnTo>
                  <a:pt x="18" y="22501"/>
                </a:lnTo>
                <a:lnTo>
                  <a:pt x="7" y="22909"/>
                </a:lnTo>
                <a:lnTo>
                  <a:pt x="1" y="23324"/>
                </a:lnTo>
                <a:lnTo>
                  <a:pt x="7" y="23732"/>
                </a:lnTo>
                <a:lnTo>
                  <a:pt x="18" y="24147"/>
                </a:lnTo>
                <a:lnTo>
                  <a:pt x="36" y="24562"/>
                </a:lnTo>
                <a:lnTo>
                  <a:pt x="64" y="24985"/>
                </a:lnTo>
                <a:lnTo>
                  <a:pt x="99" y="25400"/>
                </a:lnTo>
                <a:lnTo>
                  <a:pt x="140" y="25822"/>
                </a:lnTo>
                <a:lnTo>
                  <a:pt x="192" y="26244"/>
                </a:lnTo>
                <a:lnTo>
                  <a:pt x="249" y="26667"/>
                </a:lnTo>
                <a:lnTo>
                  <a:pt x="313" y="27089"/>
                </a:lnTo>
                <a:lnTo>
                  <a:pt x="388" y="27518"/>
                </a:lnTo>
                <a:lnTo>
                  <a:pt x="469" y="27940"/>
                </a:lnTo>
                <a:lnTo>
                  <a:pt x="562" y="28370"/>
                </a:lnTo>
                <a:lnTo>
                  <a:pt x="660" y="28799"/>
                </a:lnTo>
                <a:lnTo>
                  <a:pt x="764" y="29229"/>
                </a:lnTo>
                <a:lnTo>
                  <a:pt x="879" y="29658"/>
                </a:lnTo>
                <a:lnTo>
                  <a:pt x="1001" y="30087"/>
                </a:lnTo>
                <a:lnTo>
                  <a:pt x="1134" y="30524"/>
                </a:lnTo>
                <a:lnTo>
                  <a:pt x="1278" y="30953"/>
                </a:lnTo>
                <a:lnTo>
                  <a:pt x="1423" y="31390"/>
                </a:lnTo>
                <a:lnTo>
                  <a:pt x="1585" y="31819"/>
                </a:lnTo>
                <a:lnTo>
                  <a:pt x="1752" y="32256"/>
                </a:lnTo>
                <a:lnTo>
                  <a:pt x="1926" y="32693"/>
                </a:lnTo>
                <a:lnTo>
                  <a:pt x="2110" y="33129"/>
                </a:lnTo>
                <a:lnTo>
                  <a:pt x="2301" y="33566"/>
                </a:lnTo>
                <a:lnTo>
                  <a:pt x="2509" y="34002"/>
                </a:lnTo>
                <a:lnTo>
                  <a:pt x="2717" y="34439"/>
                </a:lnTo>
                <a:lnTo>
                  <a:pt x="2775" y="34539"/>
                </a:lnTo>
                <a:lnTo>
                  <a:pt x="2833" y="34632"/>
                </a:lnTo>
                <a:lnTo>
                  <a:pt x="2891" y="34718"/>
                </a:lnTo>
                <a:lnTo>
                  <a:pt x="2960" y="34797"/>
                </a:lnTo>
                <a:lnTo>
                  <a:pt x="3024" y="34861"/>
                </a:lnTo>
                <a:lnTo>
                  <a:pt x="3099" y="34925"/>
                </a:lnTo>
                <a:lnTo>
                  <a:pt x="3168" y="34983"/>
                </a:lnTo>
                <a:lnTo>
                  <a:pt x="3243" y="35026"/>
                </a:lnTo>
                <a:lnTo>
                  <a:pt x="3324" y="35069"/>
                </a:lnTo>
                <a:lnTo>
                  <a:pt x="3399" y="35104"/>
                </a:lnTo>
                <a:lnTo>
                  <a:pt x="3480" y="35133"/>
                </a:lnTo>
                <a:lnTo>
                  <a:pt x="3561" y="35154"/>
                </a:lnTo>
                <a:lnTo>
                  <a:pt x="3642" y="35169"/>
                </a:lnTo>
                <a:lnTo>
                  <a:pt x="3723" y="35176"/>
                </a:lnTo>
                <a:lnTo>
                  <a:pt x="3810" y="35176"/>
                </a:lnTo>
                <a:lnTo>
                  <a:pt x="3891" y="35169"/>
                </a:lnTo>
                <a:lnTo>
                  <a:pt x="3972" y="35162"/>
                </a:lnTo>
                <a:lnTo>
                  <a:pt x="4052" y="35140"/>
                </a:lnTo>
                <a:lnTo>
                  <a:pt x="4133" y="35119"/>
                </a:lnTo>
                <a:lnTo>
                  <a:pt x="4214" y="35090"/>
                </a:lnTo>
                <a:lnTo>
                  <a:pt x="4289" y="35061"/>
                </a:lnTo>
                <a:lnTo>
                  <a:pt x="4365" y="35018"/>
                </a:lnTo>
                <a:lnTo>
                  <a:pt x="4440" y="34976"/>
                </a:lnTo>
                <a:lnTo>
                  <a:pt x="4515" y="34925"/>
                </a:lnTo>
                <a:lnTo>
                  <a:pt x="4578" y="34875"/>
                </a:lnTo>
                <a:lnTo>
                  <a:pt x="4648" y="34818"/>
                </a:lnTo>
                <a:lnTo>
                  <a:pt x="4711" y="34754"/>
                </a:lnTo>
                <a:lnTo>
                  <a:pt x="4769" y="34682"/>
                </a:lnTo>
                <a:lnTo>
                  <a:pt x="4821" y="34611"/>
                </a:lnTo>
                <a:lnTo>
                  <a:pt x="4873" y="34532"/>
                </a:lnTo>
                <a:lnTo>
                  <a:pt x="4919" y="34453"/>
                </a:lnTo>
                <a:lnTo>
                  <a:pt x="4966" y="34367"/>
                </a:lnTo>
                <a:lnTo>
                  <a:pt x="5052" y="34417"/>
                </a:lnTo>
                <a:lnTo>
                  <a:pt x="5139" y="34453"/>
                </a:lnTo>
                <a:lnTo>
                  <a:pt x="5232" y="34489"/>
                </a:lnTo>
                <a:lnTo>
                  <a:pt x="5324" y="34517"/>
                </a:lnTo>
                <a:lnTo>
                  <a:pt x="5411" y="34539"/>
                </a:lnTo>
                <a:lnTo>
                  <a:pt x="5503" y="34553"/>
                </a:lnTo>
                <a:lnTo>
                  <a:pt x="5596" y="34560"/>
                </a:lnTo>
                <a:lnTo>
                  <a:pt x="5694" y="34568"/>
                </a:lnTo>
                <a:lnTo>
                  <a:pt x="5786" y="34560"/>
                </a:lnTo>
                <a:lnTo>
                  <a:pt x="5879" y="34553"/>
                </a:lnTo>
                <a:lnTo>
                  <a:pt x="5971" y="34532"/>
                </a:lnTo>
                <a:lnTo>
                  <a:pt x="6070" y="34510"/>
                </a:lnTo>
                <a:lnTo>
                  <a:pt x="6162" y="34475"/>
                </a:lnTo>
                <a:lnTo>
                  <a:pt x="6255" y="34439"/>
                </a:lnTo>
                <a:lnTo>
                  <a:pt x="6347" y="34389"/>
                </a:lnTo>
                <a:lnTo>
                  <a:pt x="6439" y="34339"/>
                </a:lnTo>
                <a:lnTo>
                  <a:pt x="6561" y="34424"/>
                </a:lnTo>
                <a:lnTo>
                  <a:pt x="6688" y="34503"/>
                </a:lnTo>
                <a:lnTo>
                  <a:pt x="6815" y="34568"/>
                </a:lnTo>
                <a:lnTo>
                  <a:pt x="6948" y="34625"/>
                </a:lnTo>
                <a:lnTo>
                  <a:pt x="7081" y="34668"/>
                </a:lnTo>
                <a:lnTo>
                  <a:pt x="7220" y="34704"/>
                </a:lnTo>
                <a:lnTo>
                  <a:pt x="7353" y="34725"/>
                </a:lnTo>
                <a:lnTo>
                  <a:pt x="7491" y="34739"/>
                </a:lnTo>
                <a:lnTo>
                  <a:pt x="7630" y="34739"/>
                </a:lnTo>
                <a:lnTo>
                  <a:pt x="7769" y="34718"/>
                </a:lnTo>
                <a:lnTo>
                  <a:pt x="7902" y="34689"/>
                </a:lnTo>
                <a:lnTo>
                  <a:pt x="8040" y="34646"/>
                </a:lnTo>
                <a:lnTo>
                  <a:pt x="8173" y="34589"/>
                </a:lnTo>
                <a:lnTo>
                  <a:pt x="8306" y="34517"/>
                </a:lnTo>
                <a:lnTo>
                  <a:pt x="8439" y="34424"/>
                </a:lnTo>
                <a:lnTo>
                  <a:pt x="8566" y="34317"/>
                </a:lnTo>
                <a:lnTo>
                  <a:pt x="8861" y="34045"/>
                </a:lnTo>
                <a:lnTo>
                  <a:pt x="9156" y="33773"/>
                </a:lnTo>
                <a:lnTo>
                  <a:pt x="9439" y="33494"/>
                </a:lnTo>
                <a:lnTo>
                  <a:pt x="9722" y="33208"/>
                </a:lnTo>
                <a:lnTo>
                  <a:pt x="10000" y="32922"/>
                </a:lnTo>
                <a:lnTo>
                  <a:pt x="10271" y="32628"/>
                </a:lnTo>
                <a:lnTo>
                  <a:pt x="10537" y="32328"/>
                </a:lnTo>
                <a:lnTo>
                  <a:pt x="10803" y="32020"/>
                </a:lnTo>
                <a:lnTo>
                  <a:pt x="11057" y="31712"/>
                </a:lnTo>
                <a:lnTo>
                  <a:pt x="11312" y="31397"/>
                </a:lnTo>
                <a:lnTo>
                  <a:pt x="11560" y="31082"/>
                </a:lnTo>
                <a:lnTo>
                  <a:pt x="11797" y="30753"/>
                </a:lnTo>
                <a:lnTo>
                  <a:pt x="12034" y="30424"/>
                </a:lnTo>
                <a:lnTo>
                  <a:pt x="12265" y="30095"/>
                </a:lnTo>
                <a:lnTo>
                  <a:pt x="12491" y="29751"/>
                </a:lnTo>
                <a:lnTo>
                  <a:pt x="12710" y="29408"/>
                </a:lnTo>
                <a:lnTo>
                  <a:pt x="12947" y="29415"/>
                </a:lnTo>
                <a:lnTo>
                  <a:pt x="13179" y="29400"/>
                </a:lnTo>
                <a:lnTo>
                  <a:pt x="13404" y="29379"/>
                </a:lnTo>
                <a:lnTo>
                  <a:pt x="13624" y="29343"/>
                </a:lnTo>
                <a:lnTo>
                  <a:pt x="13843" y="29293"/>
                </a:lnTo>
                <a:lnTo>
                  <a:pt x="14057" y="29229"/>
                </a:lnTo>
                <a:lnTo>
                  <a:pt x="14265" y="29157"/>
                </a:lnTo>
                <a:lnTo>
                  <a:pt x="14468" y="29071"/>
                </a:lnTo>
                <a:lnTo>
                  <a:pt x="14566" y="29171"/>
                </a:lnTo>
                <a:lnTo>
                  <a:pt x="14664" y="29279"/>
                </a:lnTo>
                <a:lnTo>
                  <a:pt x="14762" y="29379"/>
                </a:lnTo>
                <a:lnTo>
                  <a:pt x="14866" y="29479"/>
                </a:lnTo>
                <a:lnTo>
                  <a:pt x="14988" y="29565"/>
                </a:lnTo>
                <a:lnTo>
                  <a:pt x="15115" y="29644"/>
                </a:lnTo>
                <a:lnTo>
                  <a:pt x="15248" y="29715"/>
                </a:lnTo>
                <a:lnTo>
                  <a:pt x="15386" y="29765"/>
                </a:lnTo>
                <a:lnTo>
                  <a:pt x="15531" y="29808"/>
                </a:lnTo>
                <a:lnTo>
                  <a:pt x="15675" y="29837"/>
                </a:lnTo>
                <a:lnTo>
                  <a:pt x="15820" y="29851"/>
                </a:lnTo>
                <a:lnTo>
                  <a:pt x="15970" y="29851"/>
                </a:lnTo>
                <a:lnTo>
                  <a:pt x="16121" y="29844"/>
                </a:lnTo>
                <a:lnTo>
                  <a:pt x="16265" y="29830"/>
                </a:lnTo>
                <a:lnTo>
                  <a:pt x="16410" y="29794"/>
                </a:lnTo>
                <a:lnTo>
                  <a:pt x="16554" y="29751"/>
                </a:lnTo>
                <a:lnTo>
                  <a:pt x="16693" y="29701"/>
                </a:lnTo>
                <a:lnTo>
                  <a:pt x="16826" y="29637"/>
                </a:lnTo>
                <a:lnTo>
                  <a:pt x="16953" y="29565"/>
                </a:lnTo>
                <a:lnTo>
                  <a:pt x="17080" y="29479"/>
                </a:lnTo>
                <a:lnTo>
                  <a:pt x="17305" y="29300"/>
                </a:lnTo>
                <a:lnTo>
                  <a:pt x="17525" y="29107"/>
                </a:lnTo>
                <a:lnTo>
                  <a:pt x="17739" y="28914"/>
                </a:lnTo>
                <a:lnTo>
                  <a:pt x="17947" y="28713"/>
                </a:lnTo>
                <a:lnTo>
                  <a:pt x="18149" y="28506"/>
                </a:lnTo>
                <a:lnTo>
                  <a:pt x="18346" y="28291"/>
                </a:lnTo>
                <a:lnTo>
                  <a:pt x="18536" y="28069"/>
                </a:lnTo>
                <a:lnTo>
                  <a:pt x="18727" y="27847"/>
                </a:lnTo>
                <a:lnTo>
                  <a:pt x="19045" y="28513"/>
                </a:lnTo>
                <a:lnTo>
                  <a:pt x="19369" y="29164"/>
                </a:lnTo>
                <a:lnTo>
                  <a:pt x="19692" y="29801"/>
                </a:lnTo>
                <a:lnTo>
                  <a:pt x="20016" y="30417"/>
                </a:lnTo>
                <a:lnTo>
                  <a:pt x="20103" y="30560"/>
                </a:lnTo>
                <a:lnTo>
                  <a:pt x="20189" y="30696"/>
                </a:lnTo>
                <a:lnTo>
                  <a:pt x="20288" y="30825"/>
                </a:lnTo>
                <a:lnTo>
                  <a:pt x="20392" y="30946"/>
                </a:lnTo>
                <a:lnTo>
                  <a:pt x="20502" y="31061"/>
                </a:lnTo>
                <a:lnTo>
                  <a:pt x="20611" y="31168"/>
                </a:lnTo>
                <a:lnTo>
                  <a:pt x="20733" y="31261"/>
                </a:lnTo>
                <a:lnTo>
                  <a:pt x="20854" y="31354"/>
                </a:lnTo>
                <a:lnTo>
                  <a:pt x="20987" y="31433"/>
                </a:lnTo>
                <a:lnTo>
                  <a:pt x="21114" y="31505"/>
                </a:lnTo>
                <a:lnTo>
                  <a:pt x="21247" y="31569"/>
                </a:lnTo>
                <a:lnTo>
                  <a:pt x="21386" y="31626"/>
                </a:lnTo>
                <a:lnTo>
                  <a:pt x="21525" y="31669"/>
                </a:lnTo>
                <a:lnTo>
                  <a:pt x="21663" y="31705"/>
                </a:lnTo>
                <a:lnTo>
                  <a:pt x="21802" y="31726"/>
                </a:lnTo>
                <a:lnTo>
                  <a:pt x="21946" y="31741"/>
                </a:lnTo>
                <a:lnTo>
                  <a:pt x="22085" y="31748"/>
                </a:lnTo>
                <a:lnTo>
                  <a:pt x="22224" y="31741"/>
                </a:lnTo>
                <a:lnTo>
                  <a:pt x="22363" y="31726"/>
                </a:lnTo>
                <a:lnTo>
                  <a:pt x="22501" y="31698"/>
                </a:lnTo>
                <a:lnTo>
                  <a:pt x="22634" y="31655"/>
                </a:lnTo>
                <a:lnTo>
                  <a:pt x="22767" y="31605"/>
                </a:lnTo>
                <a:lnTo>
                  <a:pt x="22894" y="31540"/>
                </a:lnTo>
                <a:lnTo>
                  <a:pt x="23022" y="31469"/>
                </a:lnTo>
                <a:lnTo>
                  <a:pt x="23137" y="31383"/>
                </a:lnTo>
                <a:lnTo>
                  <a:pt x="23253" y="31283"/>
                </a:lnTo>
                <a:lnTo>
                  <a:pt x="23363" y="31175"/>
                </a:lnTo>
                <a:lnTo>
                  <a:pt x="23467" y="31046"/>
                </a:lnTo>
                <a:lnTo>
                  <a:pt x="23565" y="30910"/>
                </a:lnTo>
                <a:lnTo>
                  <a:pt x="23651" y="30760"/>
                </a:lnTo>
                <a:lnTo>
                  <a:pt x="23738" y="30596"/>
                </a:lnTo>
                <a:lnTo>
                  <a:pt x="23808" y="30417"/>
                </a:lnTo>
                <a:lnTo>
                  <a:pt x="24004" y="29894"/>
                </a:lnTo>
                <a:lnTo>
                  <a:pt x="24189" y="29365"/>
                </a:lnTo>
                <a:lnTo>
                  <a:pt x="24362" y="28835"/>
                </a:lnTo>
                <a:lnTo>
                  <a:pt x="24530" y="28305"/>
                </a:lnTo>
                <a:lnTo>
                  <a:pt x="24721" y="28477"/>
                </a:lnTo>
                <a:lnTo>
                  <a:pt x="24911" y="28642"/>
                </a:lnTo>
                <a:lnTo>
                  <a:pt x="25102" y="28792"/>
                </a:lnTo>
                <a:lnTo>
                  <a:pt x="25293" y="28942"/>
                </a:lnTo>
                <a:lnTo>
                  <a:pt x="25484" y="29078"/>
                </a:lnTo>
                <a:lnTo>
                  <a:pt x="25674" y="29214"/>
                </a:lnTo>
                <a:lnTo>
                  <a:pt x="25865" y="29336"/>
                </a:lnTo>
                <a:lnTo>
                  <a:pt x="26056" y="29451"/>
                </a:lnTo>
                <a:lnTo>
                  <a:pt x="26247" y="29551"/>
                </a:lnTo>
                <a:lnTo>
                  <a:pt x="26437" y="29651"/>
                </a:lnTo>
                <a:lnTo>
                  <a:pt x="26628" y="29730"/>
                </a:lnTo>
                <a:lnTo>
                  <a:pt x="26819" y="29808"/>
                </a:lnTo>
                <a:lnTo>
                  <a:pt x="27010" y="29873"/>
                </a:lnTo>
                <a:lnTo>
                  <a:pt x="27194" y="29923"/>
                </a:lnTo>
                <a:lnTo>
                  <a:pt x="27385" y="29966"/>
                </a:lnTo>
                <a:lnTo>
                  <a:pt x="27570" y="30002"/>
                </a:lnTo>
                <a:lnTo>
                  <a:pt x="27761" y="30016"/>
                </a:lnTo>
                <a:lnTo>
                  <a:pt x="27946" y="30023"/>
                </a:lnTo>
                <a:lnTo>
                  <a:pt x="28131" y="30023"/>
                </a:lnTo>
                <a:lnTo>
                  <a:pt x="28310" y="30002"/>
                </a:lnTo>
                <a:lnTo>
                  <a:pt x="28495" y="29973"/>
                </a:lnTo>
                <a:lnTo>
                  <a:pt x="28674" y="29930"/>
                </a:lnTo>
                <a:lnTo>
                  <a:pt x="28853" y="29873"/>
                </a:lnTo>
                <a:lnTo>
                  <a:pt x="29032" y="29801"/>
                </a:lnTo>
                <a:lnTo>
                  <a:pt x="29206" y="29715"/>
                </a:lnTo>
                <a:lnTo>
                  <a:pt x="29379" y="29608"/>
                </a:lnTo>
                <a:lnTo>
                  <a:pt x="29553" y="29493"/>
                </a:lnTo>
                <a:lnTo>
                  <a:pt x="29720" y="29365"/>
                </a:lnTo>
                <a:lnTo>
                  <a:pt x="29888" y="29221"/>
                </a:lnTo>
                <a:lnTo>
                  <a:pt x="30055" y="29057"/>
                </a:lnTo>
                <a:lnTo>
                  <a:pt x="30217" y="28878"/>
                </a:lnTo>
                <a:lnTo>
                  <a:pt x="30379" y="28685"/>
                </a:lnTo>
                <a:lnTo>
                  <a:pt x="30628" y="28985"/>
                </a:lnTo>
                <a:lnTo>
                  <a:pt x="30888" y="29279"/>
                </a:lnTo>
                <a:lnTo>
                  <a:pt x="31148" y="29558"/>
                </a:lnTo>
                <a:lnTo>
                  <a:pt x="31419" y="29830"/>
                </a:lnTo>
                <a:lnTo>
                  <a:pt x="31691" y="30087"/>
                </a:lnTo>
                <a:lnTo>
                  <a:pt x="31980" y="30331"/>
                </a:lnTo>
                <a:lnTo>
                  <a:pt x="32125" y="30445"/>
                </a:lnTo>
                <a:lnTo>
                  <a:pt x="32269" y="30560"/>
                </a:lnTo>
                <a:lnTo>
                  <a:pt x="32419" y="30667"/>
                </a:lnTo>
                <a:lnTo>
                  <a:pt x="32570" y="30775"/>
                </a:lnTo>
                <a:lnTo>
                  <a:pt x="32720" y="30875"/>
                </a:lnTo>
                <a:lnTo>
                  <a:pt x="32876" y="30975"/>
                </a:lnTo>
                <a:lnTo>
                  <a:pt x="33032" y="31068"/>
                </a:lnTo>
                <a:lnTo>
                  <a:pt x="33194" y="31154"/>
                </a:lnTo>
                <a:lnTo>
                  <a:pt x="33356" y="31240"/>
                </a:lnTo>
                <a:lnTo>
                  <a:pt x="33517" y="31326"/>
                </a:lnTo>
                <a:lnTo>
                  <a:pt x="33685" y="31397"/>
                </a:lnTo>
                <a:lnTo>
                  <a:pt x="33858" y="31469"/>
                </a:lnTo>
                <a:lnTo>
                  <a:pt x="34026" y="31540"/>
                </a:lnTo>
                <a:lnTo>
                  <a:pt x="34205" y="31605"/>
                </a:lnTo>
                <a:lnTo>
                  <a:pt x="34379" y="31662"/>
                </a:lnTo>
                <a:lnTo>
                  <a:pt x="34564" y="31712"/>
                </a:lnTo>
                <a:lnTo>
                  <a:pt x="34743" y="31762"/>
                </a:lnTo>
                <a:lnTo>
                  <a:pt x="34928" y="31805"/>
                </a:lnTo>
                <a:lnTo>
                  <a:pt x="35118" y="31848"/>
                </a:lnTo>
                <a:lnTo>
                  <a:pt x="35309" y="31877"/>
                </a:lnTo>
                <a:lnTo>
                  <a:pt x="35396" y="31891"/>
                </a:lnTo>
                <a:lnTo>
                  <a:pt x="35563" y="31891"/>
                </a:lnTo>
                <a:lnTo>
                  <a:pt x="35650" y="31884"/>
                </a:lnTo>
                <a:lnTo>
                  <a:pt x="35731" y="31869"/>
                </a:lnTo>
                <a:lnTo>
                  <a:pt x="35812" y="31848"/>
                </a:lnTo>
                <a:lnTo>
                  <a:pt x="35893" y="31819"/>
                </a:lnTo>
                <a:lnTo>
                  <a:pt x="35968" y="31791"/>
                </a:lnTo>
                <a:lnTo>
                  <a:pt x="36205" y="31805"/>
                </a:lnTo>
                <a:lnTo>
                  <a:pt x="36442" y="31805"/>
                </a:lnTo>
                <a:lnTo>
                  <a:pt x="36673" y="31791"/>
                </a:lnTo>
                <a:lnTo>
                  <a:pt x="36904" y="31762"/>
                </a:lnTo>
                <a:lnTo>
                  <a:pt x="37136" y="31719"/>
                </a:lnTo>
                <a:lnTo>
                  <a:pt x="37367" y="31669"/>
                </a:lnTo>
                <a:lnTo>
                  <a:pt x="37598" y="31598"/>
                </a:lnTo>
                <a:lnTo>
                  <a:pt x="37829" y="31519"/>
                </a:lnTo>
                <a:lnTo>
                  <a:pt x="38055" y="31419"/>
                </a:lnTo>
                <a:lnTo>
                  <a:pt x="38280" y="31311"/>
                </a:lnTo>
                <a:lnTo>
                  <a:pt x="38505" y="31182"/>
                </a:lnTo>
                <a:lnTo>
                  <a:pt x="38731" y="31039"/>
                </a:lnTo>
                <a:lnTo>
                  <a:pt x="38950" y="30882"/>
                </a:lnTo>
                <a:lnTo>
                  <a:pt x="39176" y="30710"/>
                </a:lnTo>
                <a:lnTo>
                  <a:pt x="39390" y="30517"/>
                </a:lnTo>
                <a:lnTo>
                  <a:pt x="39609" y="30309"/>
                </a:lnTo>
                <a:lnTo>
                  <a:pt x="39754" y="30166"/>
                </a:lnTo>
                <a:lnTo>
                  <a:pt x="39887" y="30009"/>
                </a:lnTo>
                <a:lnTo>
                  <a:pt x="40020" y="29858"/>
                </a:lnTo>
                <a:lnTo>
                  <a:pt x="40141" y="29701"/>
                </a:lnTo>
                <a:lnTo>
                  <a:pt x="40251" y="29544"/>
                </a:lnTo>
                <a:lnTo>
                  <a:pt x="40361" y="29379"/>
                </a:lnTo>
                <a:lnTo>
                  <a:pt x="40459" y="29214"/>
                </a:lnTo>
                <a:lnTo>
                  <a:pt x="40551" y="29050"/>
                </a:lnTo>
                <a:lnTo>
                  <a:pt x="40638" y="28878"/>
                </a:lnTo>
                <a:lnTo>
                  <a:pt x="40713" y="28706"/>
                </a:lnTo>
                <a:lnTo>
                  <a:pt x="40788" y="28534"/>
                </a:lnTo>
                <a:lnTo>
                  <a:pt x="40852" y="28356"/>
                </a:lnTo>
                <a:lnTo>
                  <a:pt x="40916" y="28177"/>
                </a:lnTo>
                <a:lnTo>
                  <a:pt x="40968" y="27998"/>
                </a:lnTo>
                <a:lnTo>
                  <a:pt x="41014" y="27812"/>
                </a:lnTo>
                <a:lnTo>
                  <a:pt x="41054" y="27626"/>
                </a:lnTo>
                <a:lnTo>
                  <a:pt x="41031" y="27890"/>
                </a:lnTo>
                <a:lnTo>
                  <a:pt x="41002" y="28162"/>
                </a:lnTo>
                <a:lnTo>
                  <a:pt x="40973" y="28427"/>
                </a:lnTo>
                <a:lnTo>
                  <a:pt x="40939" y="28692"/>
                </a:lnTo>
                <a:lnTo>
                  <a:pt x="40904" y="28957"/>
                </a:lnTo>
                <a:lnTo>
                  <a:pt x="40858" y="29229"/>
                </a:lnTo>
                <a:lnTo>
                  <a:pt x="40811" y="29493"/>
                </a:lnTo>
                <a:lnTo>
                  <a:pt x="40759" y="29765"/>
                </a:lnTo>
                <a:lnTo>
                  <a:pt x="40707" y="30030"/>
                </a:lnTo>
                <a:lnTo>
                  <a:pt x="40650" y="30295"/>
                </a:lnTo>
                <a:lnTo>
                  <a:pt x="40586" y="30567"/>
                </a:lnTo>
                <a:lnTo>
                  <a:pt x="40517" y="30832"/>
                </a:lnTo>
                <a:lnTo>
                  <a:pt x="40447" y="31104"/>
                </a:lnTo>
                <a:lnTo>
                  <a:pt x="40366" y="31376"/>
                </a:lnTo>
                <a:lnTo>
                  <a:pt x="40286" y="31640"/>
                </a:lnTo>
                <a:lnTo>
                  <a:pt x="40205" y="31912"/>
                </a:lnTo>
                <a:lnTo>
                  <a:pt x="40112" y="32177"/>
                </a:lnTo>
                <a:lnTo>
                  <a:pt x="40020" y="32449"/>
                </a:lnTo>
                <a:lnTo>
                  <a:pt x="39921" y="32714"/>
                </a:lnTo>
                <a:lnTo>
                  <a:pt x="39817" y="32986"/>
                </a:lnTo>
                <a:lnTo>
                  <a:pt x="39708" y="33251"/>
                </a:lnTo>
                <a:lnTo>
                  <a:pt x="39592" y="33523"/>
                </a:lnTo>
                <a:lnTo>
                  <a:pt x="39476" y="33788"/>
                </a:lnTo>
                <a:lnTo>
                  <a:pt x="39355" y="34059"/>
                </a:lnTo>
                <a:lnTo>
                  <a:pt x="39228" y="34324"/>
                </a:lnTo>
                <a:lnTo>
                  <a:pt x="39095" y="34596"/>
                </a:lnTo>
                <a:lnTo>
                  <a:pt x="38956" y="34861"/>
                </a:lnTo>
                <a:lnTo>
                  <a:pt x="38817" y="35133"/>
                </a:lnTo>
                <a:lnTo>
                  <a:pt x="38667" y="35398"/>
                </a:lnTo>
                <a:lnTo>
                  <a:pt x="38517" y="35663"/>
                </a:lnTo>
                <a:lnTo>
                  <a:pt x="38361" y="35935"/>
                </a:lnTo>
                <a:lnTo>
                  <a:pt x="38199" y="36199"/>
                </a:lnTo>
                <a:lnTo>
                  <a:pt x="38124" y="36328"/>
                </a:lnTo>
                <a:lnTo>
                  <a:pt x="38055" y="36457"/>
                </a:lnTo>
                <a:lnTo>
                  <a:pt x="37991" y="36586"/>
                </a:lnTo>
                <a:lnTo>
                  <a:pt x="37939" y="36722"/>
                </a:lnTo>
                <a:lnTo>
                  <a:pt x="37893" y="36851"/>
                </a:lnTo>
                <a:lnTo>
                  <a:pt x="37858" y="36979"/>
                </a:lnTo>
                <a:lnTo>
                  <a:pt x="37823" y="37101"/>
                </a:lnTo>
                <a:lnTo>
                  <a:pt x="37800" y="37230"/>
                </a:lnTo>
                <a:lnTo>
                  <a:pt x="37783" y="37359"/>
                </a:lnTo>
                <a:lnTo>
                  <a:pt x="37771" y="37480"/>
                </a:lnTo>
                <a:lnTo>
                  <a:pt x="37766" y="37602"/>
                </a:lnTo>
                <a:lnTo>
                  <a:pt x="37766" y="37724"/>
                </a:lnTo>
                <a:lnTo>
                  <a:pt x="37771" y="37845"/>
                </a:lnTo>
                <a:lnTo>
                  <a:pt x="37789" y="37960"/>
                </a:lnTo>
                <a:lnTo>
                  <a:pt x="37806" y="38074"/>
                </a:lnTo>
                <a:lnTo>
                  <a:pt x="37829" y="38189"/>
                </a:lnTo>
                <a:lnTo>
                  <a:pt x="37858" y="38303"/>
                </a:lnTo>
                <a:lnTo>
                  <a:pt x="37893" y="38411"/>
                </a:lnTo>
                <a:lnTo>
                  <a:pt x="37933" y="38518"/>
                </a:lnTo>
                <a:lnTo>
                  <a:pt x="37979" y="38625"/>
                </a:lnTo>
                <a:lnTo>
                  <a:pt x="38026" y="38733"/>
                </a:lnTo>
                <a:lnTo>
                  <a:pt x="38078" y="38826"/>
                </a:lnTo>
                <a:lnTo>
                  <a:pt x="38135" y="38926"/>
                </a:lnTo>
                <a:lnTo>
                  <a:pt x="38199" y="39019"/>
                </a:lnTo>
                <a:lnTo>
                  <a:pt x="38263" y="39112"/>
                </a:lnTo>
                <a:lnTo>
                  <a:pt x="38332" y="39198"/>
                </a:lnTo>
                <a:lnTo>
                  <a:pt x="38407" y="39284"/>
                </a:lnTo>
                <a:lnTo>
                  <a:pt x="38482" y="39363"/>
                </a:lnTo>
                <a:lnTo>
                  <a:pt x="38563" y="39441"/>
                </a:lnTo>
                <a:lnTo>
                  <a:pt x="38644" y="39513"/>
                </a:lnTo>
                <a:lnTo>
                  <a:pt x="38731" y="39584"/>
                </a:lnTo>
                <a:lnTo>
                  <a:pt x="38817" y="39649"/>
                </a:lnTo>
                <a:lnTo>
                  <a:pt x="38910" y="39713"/>
                </a:lnTo>
                <a:lnTo>
                  <a:pt x="39002" y="39771"/>
                </a:lnTo>
                <a:lnTo>
                  <a:pt x="39095" y="39828"/>
                </a:lnTo>
                <a:lnTo>
                  <a:pt x="39193" y="39878"/>
                </a:lnTo>
                <a:lnTo>
                  <a:pt x="39291" y="39921"/>
                </a:lnTo>
                <a:lnTo>
                  <a:pt x="39395" y="39957"/>
                </a:lnTo>
                <a:lnTo>
                  <a:pt x="39494" y="39992"/>
                </a:lnTo>
                <a:lnTo>
                  <a:pt x="39598" y="40021"/>
                </a:lnTo>
                <a:lnTo>
                  <a:pt x="39702" y="40050"/>
                </a:lnTo>
                <a:lnTo>
                  <a:pt x="39812" y="40071"/>
                </a:lnTo>
                <a:lnTo>
                  <a:pt x="39916" y="40085"/>
                </a:lnTo>
                <a:lnTo>
                  <a:pt x="40020" y="40093"/>
                </a:lnTo>
                <a:lnTo>
                  <a:pt x="40129" y="40100"/>
                </a:lnTo>
                <a:lnTo>
                  <a:pt x="40234" y="40093"/>
                </a:lnTo>
                <a:lnTo>
                  <a:pt x="40343" y="40085"/>
                </a:lnTo>
                <a:lnTo>
                  <a:pt x="40447" y="40071"/>
                </a:lnTo>
                <a:lnTo>
                  <a:pt x="40557" y="40057"/>
                </a:lnTo>
                <a:lnTo>
                  <a:pt x="40661" y="40028"/>
                </a:lnTo>
                <a:lnTo>
                  <a:pt x="40771" y="39992"/>
                </a:lnTo>
                <a:lnTo>
                  <a:pt x="40875" y="39957"/>
                </a:lnTo>
                <a:lnTo>
                  <a:pt x="40979" y="39914"/>
                </a:lnTo>
                <a:lnTo>
                  <a:pt x="41083" y="39864"/>
                </a:lnTo>
                <a:lnTo>
                  <a:pt x="41181" y="39799"/>
                </a:lnTo>
                <a:lnTo>
                  <a:pt x="41280" y="39735"/>
                </a:lnTo>
                <a:lnTo>
                  <a:pt x="41378" y="39663"/>
                </a:lnTo>
                <a:lnTo>
                  <a:pt x="41476" y="39584"/>
                </a:lnTo>
                <a:lnTo>
                  <a:pt x="41569" y="39499"/>
                </a:lnTo>
                <a:lnTo>
                  <a:pt x="41661" y="39406"/>
                </a:lnTo>
                <a:lnTo>
                  <a:pt x="41754" y="39298"/>
                </a:lnTo>
                <a:lnTo>
                  <a:pt x="41840" y="39191"/>
                </a:lnTo>
                <a:lnTo>
                  <a:pt x="41921" y="39076"/>
                </a:lnTo>
                <a:lnTo>
                  <a:pt x="42002" y="38948"/>
                </a:lnTo>
                <a:lnTo>
                  <a:pt x="42239" y="38561"/>
                </a:lnTo>
                <a:lnTo>
                  <a:pt x="42470" y="38167"/>
                </a:lnTo>
                <a:lnTo>
                  <a:pt x="42690" y="37774"/>
                </a:lnTo>
                <a:lnTo>
                  <a:pt x="42898" y="37380"/>
                </a:lnTo>
                <a:lnTo>
                  <a:pt x="43106" y="36979"/>
                </a:lnTo>
                <a:lnTo>
                  <a:pt x="43297" y="36586"/>
                </a:lnTo>
                <a:lnTo>
                  <a:pt x="43482" y="36185"/>
                </a:lnTo>
                <a:lnTo>
                  <a:pt x="43661" y="35791"/>
                </a:lnTo>
                <a:lnTo>
                  <a:pt x="43834" y="35391"/>
                </a:lnTo>
                <a:lnTo>
                  <a:pt x="43996" y="34990"/>
                </a:lnTo>
                <a:lnTo>
                  <a:pt x="44146" y="34596"/>
                </a:lnTo>
                <a:lnTo>
                  <a:pt x="44291" y="34195"/>
                </a:lnTo>
                <a:lnTo>
                  <a:pt x="44430" y="33795"/>
                </a:lnTo>
                <a:lnTo>
                  <a:pt x="44557" y="33394"/>
                </a:lnTo>
                <a:lnTo>
                  <a:pt x="44684" y="32993"/>
                </a:lnTo>
                <a:lnTo>
                  <a:pt x="44794" y="32592"/>
                </a:lnTo>
                <a:lnTo>
                  <a:pt x="44904" y="32184"/>
                </a:lnTo>
                <a:lnTo>
                  <a:pt x="45002" y="31784"/>
                </a:lnTo>
                <a:lnTo>
                  <a:pt x="45094" y="31383"/>
                </a:lnTo>
                <a:lnTo>
                  <a:pt x="45175" y="30982"/>
                </a:lnTo>
                <a:lnTo>
                  <a:pt x="45250" y="30581"/>
                </a:lnTo>
                <a:lnTo>
                  <a:pt x="45320" y="30181"/>
                </a:lnTo>
                <a:lnTo>
                  <a:pt x="45383" y="29780"/>
                </a:lnTo>
                <a:lnTo>
                  <a:pt x="45435" y="29379"/>
                </a:lnTo>
                <a:lnTo>
                  <a:pt x="45487" y="28978"/>
                </a:lnTo>
                <a:lnTo>
                  <a:pt x="45522" y="28577"/>
                </a:lnTo>
                <a:lnTo>
                  <a:pt x="45557" y="28177"/>
                </a:lnTo>
                <a:lnTo>
                  <a:pt x="45586" y="27776"/>
                </a:lnTo>
                <a:lnTo>
                  <a:pt x="45603" y="27382"/>
                </a:lnTo>
                <a:lnTo>
                  <a:pt x="45614" y="26981"/>
                </a:lnTo>
                <a:lnTo>
                  <a:pt x="45620" y="26581"/>
                </a:lnTo>
                <a:lnTo>
                  <a:pt x="45620" y="26187"/>
                </a:lnTo>
                <a:lnTo>
                  <a:pt x="45614" y="25793"/>
                </a:lnTo>
                <a:lnTo>
                  <a:pt x="45603" y="25393"/>
                </a:lnTo>
                <a:lnTo>
                  <a:pt x="45580" y="24999"/>
                </a:lnTo>
                <a:lnTo>
                  <a:pt x="45551" y="24605"/>
                </a:lnTo>
                <a:lnTo>
                  <a:pt x="45522" y="24219"/>
                </a:lnTo>
                <a:lnTo>
                  <a:pt x="45481" y="23825"/>
                </a:lnTo>
                <a:lnTo>
                  <a:pt x="45435" y="23432"/>
                </a:lnTo>
                <a:lnTo>
                  <a:pt x="45383" y="23045"/>
                </a:lnTo>
                <a:lnTo>
                  <a:pt x="45325" y="22659"/>
                </a:lnTo>
                <a:lnTo>
                  <a:pt x="45262" y="22272"/>
                </a:lnTo>
                <a:lnTo>
                  <a:pt x="45192" y="21886"/>
                </a:lnTo>
                <a:lnTo>
                  <a:pt x="45117" y="21499"/>
                </a:lnTo>
                <a:lnTo>
                  <a:pt x="45031" y="21120"/>
                </a:lnTo>
                <a:lnTo>
                  <a:pt x="44944" y="20741"/>
                </a:lnTo>
                <a:lnTo>
                  <a:pt x="44851" y="20361"/>
                </a:lnTo>
                <a:lnTo>
                  <a:pt x="44753" y="19982"/>
                </a:lnTo>
                <a:lnTo>
                  <a:pt x="44649" y="19603"/>
                </a:lnTo>
                <a:lnTo>
                  <a:pt x="44539" y="19231"/>
                </a:lnTo>
                <a:lnTo>
                  <a:pt x="44424" y="18859"/>
                </a:lnTo>
                <a:lnTo>
                  <a:pt x="44302" y="18486"/>
                </a:lnTo>
                <a:lnTo>
                  <a:pt x="44181" y="18121"/>
                </a:lnTo>
                <a:lnTo>
                  <a:pt x="44048" y="17756"/>
                </a:lnTo>
                <a:lnTo>
                  <a:pt x="43915" y="17391"/>
                </a:lnTo>
                <a:lnTo>
                  <a:pt x="43771" y="17026"/>
                </a:lnTo>
                <a:lnTo>
                  <a:pt x="43626" y="16669"/>
                </a:lnTo>
                <a:lnTo>
                  <a:pt x="43476" y="16311"/>
                </a:lnTo>
                <a:lnTo>
                  <a:pt x="43320" y="15953"/>
                </a:lnTo>
                <a:lnTo>
                  <a:pt x="43158" y="15602"/>
                </a:lnTo>
                <a:lnTo>
                  <a:pt x="42990" y="15251"/>
                </a:lnTo>
                <a:lnTo>
                  <a:pt x="42823" y="14901"/>
                </a:lnTo>
                <a:lnTo>
                  <a:pt x="42649" y="14557"/>
                </a:lnTo>
                <a:lnTo>
                  <a:pt x="42470" y="14214"/>
                </a:lnTo>
                <a:lnTo>
                  <a:pt x="42285" y="13870"/>
                </a:lnTo>
                <a:lnTo>
                  <a:pt x="42095" y="13534"/>
                </a:lnTo>
                <a:lnTo>
                  <a:pt x="41904" y="13198"/>
                </a:lnTo>
                <a:lnTo>
                  <a:pt x="41707" y="12861"/>
                </a:lnTo>
                <a:lnTo>
                  <a:pt x="41505" y="12532"/>
                </a:lnTo>
                <a:lnTo>
                  <a:pt x="41303" y="12210"/>
                </a:lnTo>
                <a:lnTo>
                  <a:pt x="41089" y="11881"/>
                </a:lnTo>
                <a:lnTo>
                  <a:pt x="40875" y="11566"/>
                </a:lnTo>
                <a:lnTo>
                  <a:pt x="40661" y="11244"/>
                </a:lnTo>
                <a:lnTo>
                  <a:pt x="40442" y="10929"/>
                </a:lnTo>
                <a:lnTo>
                  <a:pt x="40216" y="10621"/>
                </a:lnTo>
                <a:lnTo>
                  <a:pt x="39985" y="10313"/>
                </a:lnTo>
                <a:lnTo>
                  <a:pt x="39754" y="10006"/>
                </a:lnTo>
                <a:lnTo>
                  <a:pt x="39517" y="9705"/>
                </a:lnTo>
                <a:lnTo>
                  <a:pt x="39280" y="9404"/>
                </a:lnTo>
                <a:lnTo>
                  <a:pt x="39037" y="9111"/>
                </a:lnTo>
                <a:lnTo>
                  <a:pt x="38789" y="8825"/>
                </a:lnTo>
                <a:lnTo>
                  <a:pt x="38540" y="8531"/>
                </a:lnTo>
                <a:lnTo>
                  <a:pt x="38286" y="8252"/>
                </a:lnTo>
                <a:lnTo>
                  <a:pt x="38031" y="7973"/>
                </a:lnTo>
                <a:lnTo>
                  <a:pt x="37771" y="7694"/>
                </a:lnTo>
                <a:lnTo>
                  <a:pt x="37505" y="7422"/>
                </a:lnTo>
                <a:lnTo>
                  <a:pt x="37240" y="7157"/>
                </a:lnTo>
                <a:lnTo>
                  <a:pt x="36974" y="6892"/>
                </a:lnTo>
                <a:lnTo>
                  <a:pt x="36702" y="6628"/>
                </a:lnTo>
                <a:lnTo>
                  <a:pt x="36430" y="6370"/>
                </a:lnTo>
                <a:lnTo>
                  <a:pt x="36153" y="6119"/>
                </a:lnTo>
                <a:lnTo>
                  <a:pt x="35870" y="5876"/>
                </a:lnTo>
                <a:lnTo>
                  <a:pt x="35592" y="5626"/>
                </a:lnTo>
                <a:lnTo>
                  <a:pt x="35303" y="5389"/>
                </a:lnTo>
                <a:lnTo>
                  <a:pt x="35020" y="5153"/>
                </a:lnTo>
                <a:lnTo>
                  <a:pt x="34731" y="4924"/>
                </a:lnTo>
                <a:lnTo>
                  <a:pt x="34436" y="4695"/>
                </a:lnTo>
                <a:lnTo>
                  <a:pt x="34142" y="4473"/>
                </a:lnTo>
                <a:lnTo>
                  <a:pt x="33847" y="4259"/>
                </a:lnTo>
                <a:lnTo>
                  <a:pt x="33546" y="4044"/>
                </a:lnTo>
                <a:lnTo>
                  <a:pt x="33246" y="3836"/>
                </a:lnTo>
                <a:lnTo>
                  <a:pt x="32945" y="3636"/>
                </a:lnTo>
                <a:lnTo>
                  <a:pt x="32639" y="3436"/>
                </a:lnTo>
                <a:lnTo>
                  <a:pt x="32333" y="3242"/>
                </a:lnTo>
                <a:lnTo>
                  <a:pt x="32026" y="3056"/>
                </a:lnTo>
                <a:lnTo>
                  <a:pt x="31714" y="2877"/>
                </a:lnTo>
                <a:lnTo>
                  <a:pt x="31402" y="2699"/>
                </a:lnTo>
                <a:lnTo>
                  <a:pt x="31090" y="2520"/>
                </a:lnTo>
                <a:lnTo>
                  <a:pt x="30778" y="2355"/>
                </a:lnTo>
                <a:lnTo>
                  <a:pt x="30460" y="2190"/>
                </a:lnTo>
                <a:lnTo>
                  <a:pt x="30142" y="2033"/>
                </a:lnTo>
                <a:lnTo>
                  <a:pt x="29824" y="1883"/>
                </a:lnTo>
                <a:lnTo>
                  <a:pt x="29501" y="1740"/>
                </a:lnTo>
                <a:lnTo>
                  <a:pt x="29183" y="1596"/>
                </a:lnTo>
                <a:lnTo>
                  <a:pt x="28859" y="1460"/>
                </a:lnTo>
                <a:lnTo>
                  <a:pt x="28535" y="1332"/>
                </a:lnTo>
                <a:lnTo>
                  <a:pt x="28212" y="1203"/>
                </a:lnTo>
                <a:lnTo>
                  <a:pt x="27888" y="1088"/>
                </a:lnTo>
                <a:lnTo>
                  <a:pt x="27559" y="974"/>
                </a:lnTo>
                <a:lnTo>
                  <a:pt x="27229" y="866"/>
                </a:lnTo>
                <a:lnTo>
                  <a:pt x="26905" y="766"/>
                </a:lnTo>
                <a:lnTo>
                  <a:pt x="26576" y="673"/>
                </a:lnTo>
                <a:lnTo>
                  <a:pt x="26247" y="580"/>
                </a:lnTo>
                <a:lnTo>
                  <a:pt x="25917" y="501"/>
                </a:lnTo>
                <a:lnTo>
                  <a:pt x="25588" y="423"/>
                </a:lnTo>
                <a:lnTo>
                  <a:pt x="25252" y="351"/>
                </a:lnTo>
                <a:lnTo>
                  <a:pt x="24923" y="287"/>
                </a:lnTo>
                <a:lnTo>
                  <a:pt x="24594" y="229"/>
                </a:lnTo>
                <a:lnTo>
                  <a:pt x="24241" y="172"/>
                </a:lnTo>
                <a:lnTo>
                  <a:pt x="23888" y="129"/>
                </a:lnTo>
                <a:lnTo>
                  <a:pt x="23536" y="86"/>
                </a:lnTo>
                <a:lnTo>
                  <a:pt x="23183" y="58"/>
                </a:lnTo>
                <a:lnTo>
                  <a:pt x="22831" y="29"/>
                </a:lnTo>
                <a:lnTo>
                  <a:pt x="22478" y="15"/>
                </a:lnTo>
                <a:lnTo>
                  <a:pt x="2212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2"/>
          <p:cNvSpPr/>
          <p:nvPr/>
        </p:nvSpPr>
        <p:spPr>
          <a:xfrm>
            <a:off x="357750" y="4511763"/>
            <a:ext cx="286125" cy="373050"/>
          </a:xfrm>
          <a:custGeom>
            <a:rect b="b" l="l" r="r" t="t"/>
            <a:pathLst>
              <a:path extrusionOk="0" h="14922" w="11445">
                <a:moveTo>
                  <a:pt x="4989" y="0"/>
                </a:moveTo>
                <a:lnTo>
                  <a:pt x="4914" y="7"/>
                </a:lnTo>
                <a:lnTo>
                  <a:pt x="4844" y="22"/>
                </a:lnTo>
                <a:lnTo>
                  <a:pt x="4775" y="43"/>
                </a:lnTo>
                <a:lnTo>
                  <a:pt x="4706" y="65"/>
                </a:lnTo>
                <a:lnTo>
                  <a:pt x="4636" y="100"/>
                </a:lnTo>
                <a:lnTo>
                  <a:pt x="4573" y="136"/>
                </a:lnTo>
                <a:lnTo>
                  <a:pt x="4515" y="186"/>
                </a:lnTo>
                <a:lnTo>
                  <a:pt x="4457" y="236"/>
                </a:lnTo>
                <a:lnTo>
                  <a:pt x="4411" y="301"/>
                </a:lnTo>
                <a:lnTo>
                  <a:pt x="4359" y="365"/>
                </a:lnTo>
                <a:lnTo>
                  <a:pt x="4318" y="437"/>
                </a:lnTo>
                <a:lnTo>
                  <a:pt x="4284" y="523"/>
                </a:lnTo>
                <a:lnTo>
                  <a:pt x="4255" y="608"/>
                </a:lnTo>
                <a:lnTo>
                  <a:pt x="4232" y="701"/>
                </a:lnTo>
                <a:lnTo>
                  <a:pt x="4214" y="809"/>
                </a:lnTo>
                <a:lnTo>
                  <a:pt x="4180" y="1124"/>
                </a:lnTo>
                <a:lnTo>
                  <a:pt x="4151" y="1446"/>
                </a:lnTo>
                <a:lnTo>
                  <a:pt x="4128" y="1768"/>
                </a:lnTo>
                <a:lnTo>
                  <a:pt x="4110" y="2090"/>
                </a:lnTo>
                <a:lnTo>
                  <a:pt x="4093" y="2419"/>
                </a:lnTo>
                <a:lnTo>
                  <a:pt x="4081" y="2748"/>
                </a:lnTo>
                <a:lnTo>
                  <a:pt x="4076" y="3078"/>
                </a:lnTo>
                <a:lnTo>
                  <a:pt x="4070" y="3414"/>
                </a:lnTo>
                <a:lnTo>
                  <a:pt x="4070" y="4079"/>
                </a:lnTo>
                <a:lnTo>
                  <a:pt x="4087" y="4759"/>
                </a:lnTo>
                <a:lnTo>
                  <a:pt x="4110" y="5446"/>
                </a:lnTo>
                <a:lnTo>
                  <a:pt x="4151" y="6126"/>
                </a:lnTo>
                <a:lnTo>
                  <a:pt x="3278" y="6026"/>
                </a:lnTo>
                <a:lnTo>
                  <a:pt x="2411" y="5926"/>
                </a:lnTo>
                <a:lnTo>
                  <a:pt x="1544" y="5833"/>
                </a:lnTo>
                <a:lnTo>
                  <a:pt x="677" y="5747"/>
                </a:lnTo>
                <a:lnTo>
                  <a:pt x="608" y="5747"/>
                </a:lnTo>
                <a:lnTo>
                  <a:pt x="538" y="5754"/>
                </a:lnTo>
                <a:lnTo>
                  <a:pt x="475" y="5768"/>
                </a:lnTo>
                <a:lnTo>
                  <a:pt x="417" y="5797"/>
                </a:lnTo>
                <a:lnTo>
                  <a:pt x="359" y="5826"/>
                </a:lnTo>
                <a:lnTo>
                  <a:pt x="307" y="5869"/>
                </a:lnTo>
                <a:lnTo>
                  <a:pt x="261" y="5912"/>
                </a:lnTo>
                <a:lnTo>
                  <a:pt x="215" y="5962"/>
                </a:lnTo>
                <a:lnTo>
                  <a:pt x="174" y="6019"/>
                </a:lnTo>
                <a:lnTo>
                  <a:pt x="140" y="6076"/>
                </a:lnTo>
                <a:lnTo>
                  <a:pt x="105" y="6141"/>
                </a:lnTo>
                <a:lnTo>
                  <a:pt x="76" y="6212"/>
                </a:lnTo>
                <a:lnTo>
                  <a:pt x="53" y="6284"/>
                </a:lnTo>
                <a:lnTo>
                  <a:pt x="36" y="6355"/>
                </a:lnTo>
                <a:lnTo>
                  <a:pt x="18" y="6434"/>
                </a:lnTo>
                <a:lnTo>
                  <a:pt x="7" y="6506"/>
                </a:lnTo>
                <a:lnTo>
                  <a:pt x="1" y="6584"/>
                </a:lnTo>
                <a:lnTo>
                  <a:pt x="1" y="6663"/>
                </a:lnTo>
                <a:lnTo>
                  <a:pt x="7" y="6742"/>
                </a:lnTo>
                <a:lnTo>
                  <a:pt x="12" y="6813"/>
                </a:lnTo>
                <a:lnTo>
                  <a:pt x="24" y="6892"/>
                </a:lnTo>
                <a:lnTo>
                  <a:pt x="41" y="6964"/>
                </a:lnTo>
                <a:lnTo>
                  <a:pt x="64" y="7028"/>
                </a:lnTo>
                <a:lnTo>
                  <a:pt x="93" y="7092"/>
                </a:lnTo>
                <a:lnTo>
                  <a:pt x="122" y="7157"/>
                </a:lnTo>
                <a:lnTo>
                  <a:pt x="163" y="7214"/>
                </a:lnTo>
                <a:lnTo>
                  <a:pt x="203" y="7264"/>
                </a:lnTo>
                <a:lnTo>
                  <a:pt x="249" y="7314"/>
                </a:lnTo>
                <a:lnTo>
                  <a:pt x="301" y="7350"/>
                </a:lnTo>
                <a:lnTo>
                  <a:pt x="359" y="7386"/>
                </a:lnTo>
                <a:lnTo>
                  <a:pt x="423" y="7407"/>
                </a:lnTo>
                <a:lnTo>
                  <a:pt x="492" y="7429"/>
                </a:lnTo>
                <a:lnTo>
                  <a:pt x="1440" y="7593"/>
                </a:lnTo>
                <a:lnTo>
                  <a:pt x="2388" y="7751"/>
                </a:lnTo>
                <a:lnTo>
                  <a:pt x="3336" y="7908"/>
                </a:lnTo>
                <a:lnTo>
                  <a:pt x="4289" y="8051"/>
                </a:lnTo>
                <a:lnTo>
                  <a:pt x="4353" y="8810"/>
                </a:lnTo>
                <a:lnTo>
                  <a:pt x="4428" y="9562"/>
                </a:lnTo>
                <a:lnTo>
                  <a:pt x="4573" y="11050"/>
                </a:lnTo>
                <a:lnTo>
                  <a:pt x="4717" y="12510"/>
                </a:lnTo>
                <a:lnTo>
                  <a:pt x="4781" y="13226"/>
                </a:lnTo>
                <a:lnTo>
                  <a:pt x="4844" y="13927"/>
                </a:lnTo>
                <a:lnTo>
                  <a:pt x="4856" y="14049"/>
                </a:lnTo>
                <a:lnTo>
                  <a:pt x="4879" y="14156"/>
                </a:lnTo>
                <a:lnTo>
                  <a:pt x="4908" y="14256"/>
                </a:lnTo>
                <a:lnTo>
                  <a:pt x="4948" y="14357"/>
                </a:lnTo>
                <a:lnTo>
                  <a:pt x="4989" y="14442"/>
                </a:lnTo>
                <a:lnTo>
                  <a:pt x="5035" y="14528"/>
                </a:lnTo>
                <a:lnTo>
                  <a:pt x="5093" y="14600"/>
                </a:lnTo>
                <a:lnTo>
                  <a:pt x="5151" y="14664"/>
                </a:lnTo>
                <a:lnTo>
                  <a:pt x="5214" y="14722"/>
                </a:lnTo>
                <a:lnTo>
                  <a:pt x="5278" y="14772"/>
                </a:lnTo>
                <a:lnTo>
                  <a:pt x="5347" y="14822"/>
                </a:lnTo>
                <a:lnTo>
                  <a:pt x="5422" y="14858"/>
                </a:lnTo>
                <a:lnTo>
                  <a:pt x="5497" y="14886"/>
                </a:lnTo>
                <a:lnTo>
                  <a:pt x="5572" y="14900"/>
                </a:lnTo>
                <a:lnTo>
                  <a:pt x="5648" y="14915"/>
                </a:lnTo>
                <a:lnTo>
                  <a:pt x="5723" y="14922"/>
                </a:lnTo>
                <a:lnTo>
                  <a:pt x="5798" y="14922"/>
                </a:lnTo>
                <a:lnTo>
                  <a:pt x="5873" y="14908"/>
                </a:lnTo>
                <a:lnTo>
                  <a:pt x="5948" y="14893"/>
                </a:lnTo>
                <a:lnTo>
                  <a:pt x="6018" y="14865"/>
                </a:lnTo>
                <a:lnTo>
                  <a:pt x="6087" y="14829"/>
                </a:lnTo>
                <a:lnTo>
                  <a:pt x="6150" y="14786"/>
                </a:lnTo>
                <a:lnTo>
                  <a:pt x="6214" y="14736"/>
                </a:lnTo>
                <a:lnTo>
                  <a:pt x="6272" y="14679"/>
                </a:lnTo>
                <a:lnTo>
                  <a:pt x="6324" y="14614"/>
                </a:lnTo>
                <a:lnTo>
                  <a:pt x="6370" y="14543"/>
                </a:lnTo>
                <a:lnTo>
                  <a:pt x="6411" y="14457"/>
                </a:lnTo>
                <a:lnTo>
                  <a:pt x="6445" y="14371"/>
                </a:lnTo>
                <a:lnTo>
                  <a:pt x="6474" y="14271"/>
                </a:lnTo>
                <a:lnTo>
                  <a:pt x="6497" y="14163"/>
                </a:lnTo>
                <a:lnTo>
                  <a:pt x="6509" y="14049"/>
                </a:lnTo>
                <a:lnTo>
                  <a:pt x="6509" y="13927"/>
                </a:lnTo>
                <a:lnTo>
                  <a:pt x="6503" y="13233"/>
                </a:lnTo>
                <a:lnTo>
                  <a:pt x="6491" y="12546"/>
                </a:lnTo>
                <a:lnTo>
                  <a:pt x="6457" y="11158"/>
                </a:lnTo>
                <a:lnTo>
                  <a:pt x="6416" y="9776"/>
                </a:lnTo>
                <a:lnTo>
                  <a:pt x="6376" y="8388"/>
                </a:lnTo>
                <a:lnTo>
                  <a:pt x="6376" y="8388"/>
                </a:lnTo>
                <a:lnTo>
                  <a:pt x="7353" y="8552"/>
                </a:lnTo>
                <a:lnTo>
                  <a:pt x="8329" y="8717"/>
                </a:lnTo>
                <a:lnTo>
                  <a:pt x="9300" y="8903"/>
                </a:lnTo>
                <a:lnTo>
                  <a:pt x="9792" y="9003"/>
                </a:lnTo>
                <a:lnTo>
                  <a:pt x="10277" y="9104"/>
                </a:lnTo>
                <a:lnTo>
                  <a:pt x="10404" y="9125"/>
                </a:lnTo>
                <a:lnTo>
                  <a:pt x="10526" y="9132"/>
                </a:lnTo>
                <a:lnTo>
                  <a:pt x="10636" y="9118"/>
                </a:lnTo>
                <a:lnTo>
                  <a:pt x="10740" y="9096"/>
                </a:lnTo>
                <a:lnTo>
                  <a:pt x="10844" y="9061"/>
                </a:lnTo>
                <a:lnTo>
                  <a:pt x="10930" y="9010"/>
                </a:lnTo>
                <a:lnTo>
                  <a:pt x="11017" y="8946"/>
                </a:lnTo>
                <a:lnTo>
                  <a:pt x="11092" y="8882"/>
                </a:lnTo>
                <a:lnTo>
                  <a:pt x="11167" y="8803"/>
                </a:lnTo>
                <a:lnTo>
                  <a:pt x="11225" y="8717"/>
                </a:lnTo>
                <a:lnTo>
                  <a:pt x="11283" y="8624"/>
                </a:lnTo>
                <a:lnTo>
                  <a:pt x="11329" y="8524"/>
                </a:lnTo>
                <a:lnTo>
                  <a:pt x="11370" y="8416"/>
                </a:lnTo>
                <a:lnTo>
                  <a:pt x="11398" y="8309"/>
                </a:lnTo>
                <a:lnTo>
                  <a:pt x="11422" y="8202"/>
                </a:lnTo>
                <a:lnTo>
                  <a:pt x="11439" y="8087"/>
                </a:lnTo>
                <a:lnTo>
                  <a:pt x="11445" y="7973"/>
                </a:lnTo>
                <a:lnTo>
                  <a:pt x="11445" y="7858"/>
                </a:lnTo>
                <a:lnTo>
                  <a:pt x="11433" y="7744"/>
                </a:lnTo>
                <a:lnTo>
                  <a:pt x="11416" y="7629"/>
                </a:lnTo>
                <a:lnTo>
                  <a:pt x="11393" y="7522"/>
                </a:lnTo>
                <a:lnTo>
                  <a:pt x="11358" y="7415"/>
                </a:lnTo>
                <a:lnTo>
                  <a:pt x="11318" y="7314"/>
                </a:lnTo>
                <a:lnTo>
                  <a:pt x="11266" y="7221"/>
                </a:lnTo>
                <a:lnTo>
                  <a:pt x="11202" y="7128"/>
                </a:lnTo>
                <a:lnTo>
                  <a:pt x="11133" y="7050"/>
                </a:lnTo>
                <a:lnTo>
                  <a:pt x="11057" y="6978"/>
                </a:lnTo>
                <a:lnTo>
                  <a:pt x="10971" y="6914"/>
                </a:lnTo>
                <a:lnTo>
                  <a:pt x="10872" y="6863"/>
                </a:lnTo>
                <a:lnTo>
                  <a:pt x="10768" y="6821"/>
                </a:lnTo>
                <a:lnTo>
                  <a:pt x="10653" y="6792"/>
                </a:lnTo>
                <a:lnTo>
                  <a:pt x="10531" y="6778"/>
                </a:lnTo>
                <a:lnTo>
                  <a:pt x="10006" y="6742"/>
                </a:lnTo>
                <a:lnTo>
                  <a:pt x="9480" y="6706"/>
                </a:lnTo>
                <a:lnTo>
                  <a:pt x="8954" y="6663"/>
                </a:lnTo>
                <a:lnTo>
                  <a:pt x="8422" y="6613"/>
                </a:lnTo>
                <a:lnTo>
                  <a:pt x="7376" y="6498"/>
                </a:lnTo>
                <a:lnTo>
                  <a:pt x="6324" y="6384"/>
                </a:lnTo>
                <a:lnTo>
                  <a:pt x="6312" y="5683"/>
                </a:lnTo>
                <a:lnTo>
                  <a:pt x="6307" y="4981"/>
                </a:lnTo>
                <a:lnTo>
                  <a:pt x="6301" y="4273"/>
                </a:lnTo>
                <a:lnTo>
                  <a:pt x="6289" y="3922"/>
                </a:lnTo>
                <a:lnTo>
                  <a:pt x="6278" y="3564"/>
                </a:lnTo>
                <a:lnTo>
                  <a:pt x="6260" y="3213"/>
                </a:lnTo>
                <a:lnTo>
                  <a:pt x="6243" y="2863"/>
                </a:lnTo>
                <a:lnTo>
                  <a:pt x="6214" y="2519"/>
                </a:lnTo>
                <a:lnTo>
                  <a:pt x="6179" y="2169"/>
                </a:lnTo>
                <a:lnTo>
                  <a:pt x="6139" y="1825"/>
                </a:lnTo>
                <a:lnTo>
                  <a:pt x="6093" y="1482"/>
                </a:lnTo>
                <a:lnTo>
                  <a:pt x="6035" y="1145"/>
                </a:lnTo>
                <a:lnTo>
                  <a:pt x="5971" y="809"/>
                </a:lnTo>
                <a:lnTo>
                  <a:pt x="5948" y="716"/>
                </a:lnTo>
                <a:lnTo>
                  <a:pt x="5919" y="630"/>
                </a:lnTo>
                <a:lnTo>
                  <a:pt x="5885" y="551"/>
                </a:lnTo>
                <a:lnTo>
                  <a:pt x="5838" y="472"/>
                </a:lnTo>
                <a:lnTo>
                  <a:pt x="5792" y="401"/>
                </a:lnTo>
                <a:lnTo>
                  <a:pt x="5740" y="336"/>
                </a:lnTo>
                <a:lnTo>
                  <a:pt x="5688" y="279"/>
                </a:lnTo>
                <a:lnTo>
                  <a:pt x="5625" y="222"/>
                </a:lnTo>
                <a:lnTo>
                  <a:pt x="5561" y="172"/>
                </a:lnTo>
                <a:lnTo>
                  <a:pt x="5497" y="136"/>
                </a:lnTo>
                <a:lnTo>
                  <a:pt x="5428" y="93"/>
                </a:lnTo>
                <a:lnTo>
                  <a:pt x="5359" y="65"/>
                </a:lnTo>
                <a:lnTo>
                  <a:pt x="5284" y="43"/>
                </a:lnTo>
                <a:lnTo>
                  <a:pt x="5214" y="22"/>
                </a:lnTo>
                <a:lnTo>
                  <a:pt x="5139" y="7"/>
                </a:lnTo>
                <a:lnTo>
                  <a:pt x="506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2"/>
          <p:cNvSpPr/>
          <p:nvPr/>
        </p:nvSpPr>
        <p:spPr>
          <a:xfrm>
            <a:off x="8758325" y="1058250"/>
            <a:ext cx="463975" cy="1248500"/>
          </a:xfrm>
          <a:custGeom>
            <a:rect b="b" l="l" r="r" t="t"/>
            <a:pathLst>
              <a:path extrusionOk="0" h="49940" w="18559">
                <a:moveTo>
                  <a:pt x="15276" y="0"/>
                </a:moveTo>
                <a:lnTo>
                  <a:pt x="15201" y="7"/>
                </a:lnTo>
                <a:lnTo>
                  <a:pt x="15126" y="22"/>
                </a:lnTo>
                <a:lnTo>
                  <a:pt x="14663" y="143"/>
                </a:lnTo>
                <a:lnTo>
                  <a:pt x="14213" y="279"/>
                </a:lnTo>
                <a:lnTo>
                  <a:pt x="13767" y="429"/>
                </a:lnTo>
                <a:lnTo>
                  <a:pt x="13322" y="587"/>
                </a:lnTo>
                <a:lnTo>
                  <a:pt x="12889" y="766"/>
                </a:lnTo>
                <a:lnTo>
                  <a:pt x="12461" y="952"/>
                </a:lnTo>
                <a:lnTo>
                  <a:pt x="12039" y="1152"/>
                </a:lnTo>
                <a:lnTo>
                  <a:pt x="11623" y="1367"/>
                </a:lnTo>
                <a:lnTo>
                  <a:pt x="11213" y="1596"/>
                </a:lnTo>
                <a:lnTo>
                  <a:pt x="10808" y="1832"/>
                </a:lnTo>
                <a:lnTo>
                  <a:pt x="10409" y="2083"/>
                </a:lnTo>
                <a:lnTo>
                  <a:pt x="10016" y="2340"/>
                </a:lnTo>
                <a:lnTo>
                  <a:pt x="9629" y="2612"/>
                </a:lnTo>
                <a:lnTo>
                  <a:pt x="9254" y="2899"/>
                </a:lnTo>
                <a:lnTo>
                  <a:pt x="8884" y="3192"/>
                </a:lnTo>
                <a:lnTo>
                  <a:pt x="8514" y="3500"/>
                </a:lnTo>
                <a:lnTo>
                  <a:pt x="8155" y="3815"/>
                </a:lnTo>
                <a:lnTo>
                  <a:pt x="7803" y="4144"/>
                </a:lnTo>
                <a:lnTo>
                  <a:pt x="7462" y="4480"/>
                </a:lnTo>
                <a:lnTo>
                  <a:pt x="7121" y="4824"/>
                </a:lnTo>
                <a:lnTo>
                  <a:pt x="6791" y="5182"/>
                </a:lnTo>
                <a:lnTo>
                  <a:pt x="6468" y="5547"/>
                </a:lnTo>
                <a:lnTo>
                  <a:pt x="6150" y="5926"/>
                </a:lnTo>
                <a:lnTo>
                  <a:pt x="5838" y="6305"/>
                </a:lnTo>
                <a:lnTo>
                  <a:pt x="5537" y="6699"/>
                </a:lnTo>
                <a:lnTo>
                  <a:pt x="5242" y="7100"/>
                </a:lnTo>
                <a:lnTo>
                  <a:pt x="4953" y="7515"/>
                </a:lnTo>
                <a:lnTo>
                  <a:pt x="4676" y="7930"/>
                </a:lnTo>
                <a:lnTo>
                  <a:pt x="4399" y="8352"/>
                </a:lnTo>
                <a:lnTo>
                  <a:pt x="4138" y="8789"/>
                </a:lnTo>
                <a:lnTo>
                  <a:pt x="3878" y="9232"/>
                </a:lnTo>
                <a:lnTo>
                  <a:pt x="3630" y="9676"/>
                </a:lnTo>
                <a:lnTo>
                  <a:pt x="3387" y="10134"/>
                </a:lnTo>
                <a:lnTo>
                  <a:pt x="3150" y="10592"/>
                </a:lnTo>
                <a:lnTo>
                  <a:pt x="2925" y="11064"/>
                </a:lnTo>
                <a:lnTo>
                  <a:pt x="2705" y="11537"/>
                </a:lnTo>
                <a:lnTo>
                  <a:pt x="2497" y="12016"/>
                </a:lnTo>
                <a:lnTo>
                  <a:pt x="2295" y="12503"/>
                </a:lnTo>
                <a:lnTo>
                  <a:pt x="2098" y="12997"/>
                </a:lnTo>
                <a:lnTo>
                  <a:pt x="1913" y="13491"/>
                </a:lnTo>
                <a:lnTo>
                  <a:pt x="1734" y="13999"/>
                </a:lnTo>
                <a:lnTo>
                  <a:pt x="1561" y="14507"/>
                </a:lnTo>
                <a:lnTo>
                  <a:pt x="1399" y="15015"/>
                </a:lnTo>
                <a:lnTo>
                  <a:pt x="1249" y="15530"/>
                </a:lnTo>
                <a:lnTo>
                  <a:pt x="1104" y="16053"/>
                </a:lnTo>
                <a:lnTo>
                  <a:pt x="965" y="16582"/>
                </a:lnTo>
                <a:lnTo>
                  <a:pt x="838" y="17112"/>
                </a:lnTo>
                <a:lnTo>
                  <a:pt x="723" y="17641"/>
                </a:lnTo>
                <a:lnTo>
                  <a:pt x="613" y="18178"/>
                </a:lnTo>
                <a:lnTo>
                  <a:pt x="509" y="18722"/>
                </a:lnTo>
                <a:lnTo>
                  <a:pt x="416" y="19266"/>
                </a:lnTo>
                <a:lnTo>
                  <a:pt x="335" y="19810"/>
                </a:lnTo>
                <a:lnTo>
                  <a:pt x="260" y="20354"/>
                </a:lnTo>
                <a:lnTo>
                  <a:pt x="197" y="20905"/>
                </a:lnTo>
                <a:lnTo>
                  <a:pt x="139" y="21463"/>
                </a:lnTo>
                <a:lnTo>
                  <a:pt x="93" y="22014"/>
                </a:lnTo>
                <a:lnTo>
                  <a:pt x="52" y="22572"/>
                </a:lnTo>
                <a:lnTo>
                  <a:pt x="29" y="23131"/>
                </a:lnTo>
                <a:lnTo>
                  <a:pt x="6" y="23689"/>
                </a:lnTo>
                <a:lnTo>
                  <a:pt x="0" y="24247"/>
                </a:lnTo>
                <a:lnTo>
                  <a:pt x="0" y="24805"/>
                </a:lnTo>
                <a:lnTo>
                  <a:pt x="6" y="25371"/>
                </a:lnTo>
                <a:lnTo>
                  <a:pt x="29" y="25929"/>
                </a:lnTo>
                <a:lnTo>
                  <a:pt x="58" y="26494"/>
                </a:lnTo>
                <a:lnTo>
                  <a:pt x="93" y="27031"/>
                </a:lnTo>
                <a:lnTo>
                  <a:pt x="139" y="27568"/>
                </a:lnTo>
                <a:lnTo>
                  <a:pt x="191" y="28112"/>
                </a:lnTo>
                <a:lnTo>
                  <a:pt x="255" y="28656"/>
                </a:lnTo>
                <a:lnTo>
                  <a:pt x="324" y="29200"/>
                </a:lnTo>
                <a:lnTo>
                  <a:pt x="399" y="29744"/>
                </a:lnTo>
                <a:lnTo>
                  <a:pt x="486" y="30295"/>
                </a:lnTo>
                <a:lnTo>
                  <a:pt x="578" y="30839"/>
                </a:lnTo>
                <a:lnTo>
                  <a:pt x="682" y="31382"/>
                </a:lnTo>
                <a:lnTo>
                  <a:pt x="792" y="31934"/>
                </a:lnTo>
                <a:lnTo>
                  <a:pt x="913" y="32477"/>
                </a:lnTo>
                <a:lnTo>
                  <a:pt x="1035" y="33021"/>
                </a:lnTo>
                <a:lnTo>
                  <a:pt x="1173" y="33565"/>
                </a:lnTo>
                <a:lnTo>
                  <a:pt x="1312" y="34102"/>
                </a:lnTo>
                <a:lnTo>
                  <a:pt x="1462" y="34639"/>
                </a:lnTo>
                <a:lnTo>
                  <a:pt x="1619" y="35176"/>
                </a:lnTo>
                <a:lnTo>
                  <a:pt x="1786" y="35705"/>
                </a:lnTo>
                <a:lnTo>
                  <a:pt x="1960" y="36235"/>
                </a:lnTo>
                <a:lnTo>
                  <a:pt x="2139" y="36757"/>
                </a:lnTo>
                <a:lnTo>
                  <a:pt x="2329" y="37272"/>
                </a:lnTo>
                <a:lnTo>
                  <a:pt x="2526" y="37788"/>
                </a:lnTo>
                <a:lnTo>
                  <a:pt x="2728" y="38303"/>
                </a:lnTo>
                <a:lnTo>
                  <a:pt x="2942" y="38804"/>
                </a:lnTo>
                <a:lnTo>
                  <a:pt x="3162" y="39298"/>
                </a:lnTo>
                <a:lnTo>
                  <a:pt x="3387" y="39792"/>
                </a:lnTo>
                <a:lnTo>
                  <a:pt x="3618" y="40278"/>
                </a:lnTo>
                <a:lnTo>
                  <a:pt x="3861" y="40751"/>
                </a:lnTo>
                <a:lnTo>
                  <a:pt x="4110" y="41223"/>
                </a:lnTo>
                <a:lnTo>
                  <a:pt x="4370" y="41688"/>
                </a:lnTo>
                <a:lnTo>
                  <a:pt x="4630" y="42139"/>
                </a:lnTo>
                <a:lnTo>
                  <a:pt x="4901" y="42583"/>
                </a:lnTo>
                <a:lnTo>
                  <a:pt x="5179" y="43019"/>
                </a:lnTo>
                <a:lnTo>
                  <a:pt x="5462" y="43449"/>
                </a:lnTo>
                <a:lnTo>
                  <a:pt x="5757" y="43864"/>
                </a:lnTo>
                <a:lnTo>
                  <a:pt x="6057" y="44265"/>
                </a:lnTo>
                <a:lnTo>
                  <a:pt x="6364" y="44665"/>
                </a:lnTo>
                <a:lnTo>
                  <a:pt x="6676" y="45045"/>
                </a:lnTo>
                <a:lnTo>
                  <a:pt x="6994" y="45417"/>
                </a:lnTo>
                <a:lnTo>
                  <a:pt x="7323" y="45782"/>
                </a:lnTo>
                <a:lnTo>
                  <a:pt x="7653" y="46133"/>
                </a:lnTo>
                <a:lnTo>
                  <a:pt x="7994" y="46469"/>
                </a:lnTo>
                <a:lnTo>
                  <a:pt x="8346" y="46791"/>
                </a:lnTo>
                <a:lnTo>
                  <a:pt x="8699" y="47099"/>
                </a:lnTo>
                <a:lnTo>
                  <a:pt x="9057" y="47392"/>
                </a:lnTo>
                <a:lnTo>
                  <a:pt x="9427" y="47678"/>
                </a:lnTo>
                <a:lnTo>
                  <a:pt x="9803" y="47943"/>
                </a:lnTo>
                <a:lnTo>
                  <a:pt x="9993" y="48072"/>
                </a:lnTo>
                <a:lnTo>
                  <a:pt x="10184" y="48194"/>
                </a:lnTo>
                <a:lnTo>
                  <a:pt x="10375" y="48315"/>
                </a:lnTo>
                <a:lnTo>
                  <a:pt x="10571" y="48430"/>
                </a:lnTo>
                <a:lnTo>
                  <a:pt x="10768" y="48544"/>
                </a:lnTo>
                <a:lnTo>
                  <a:pt x="10964" y="48652"/>
                </a:lnTo>
                <a:lnTo>
                  <a:pt x="11167" y="48759"/>
                </a:lnTo>
                <a:lnTo>
                  <a:pt x="11369" y="48859"/>
                </a:lnTo>
                <a:lnTo>
                  <a:pt x="11571" y="48952"/>
                </a:lnTo>
                <a:lnTo>
                  <a:pt x="11773" y="49045"/>
                </a:lnTo>
                <a:lnTo>
                  <a:pt x="11982" y="49138"/>
                </a:lnTo>
                <a:lnTo>
                  <a:pt x="12190" y="49217"/>
                </a:lnTo>
                <a:lnTo>
                  <a:pt x="12398" y="49296"/>
                </a:lnTo>
                <a:lnTo>
                  <a:pt x="12606" y="49375"/>
                </a:lnTo>
                <a:lnTo>
                  <a:pt x="12820" y="49446"/>
                </a:lnTo>
                <a:lnTo>
                  <a:pt x="13033" y="49511"/>
                </a:lnTo>
                <a:lnTo>
                  <a:pt x="13247" y="49568"/>
                </a:lnTo>
                <a:lnTo>
                  <a:pt x="13467" y="49625"/>
                </a:lnTo>
                <a:lnTo>
                  <a:pt x="13687" y="49682"/>
                </a:lnTo>
                <a:lnTo>
                  <a:pt x="13906" y="49725"/>
                </a:lnTo>
                <a:lnTo>
                  <a:pt x="14126" y="49768"/>
                </a:lnTo>
                <a:lnTo>
                  <a:pt x="14351" y="49811"/>
                </a:lnTo>
                <a:lnTo>
                  <a:pt x="14577" y="49840"/>
                </a:lnTo>
                <a:lnTo>
                  <a:pt x="14802" y="49868"/>
                </a:lnTo>
                <a:lnTo>
                  <a:pt x="15033" y="49897"/>
                </a:lnTo>
                <a:lnTo>
                  <a:pt x="15259" y="49911"/>
                </a:lnTo>
                <a:lnTo>
                  <a:pt x="15490" y="49926"/>
                </a:lnTo>
                <a:lnTo>
                  <a:pt x="15727" y="49933"/>
                </a:lnTo>
                <a:lnTo>
                  <a:pt x="15958" y="49940"/>
                </a:lnTo>
                <a:lnTo>
                  <a:pt x="16195" y="49940"/>
                </a:lnTo>
                <a:lnTo>
                  <a:pt x="16432" y="49933"/>
                </a:lnTo>
                <a:lnTo>
                  <a:pt x="16669" y="49918"/>
                </a:lnTo>
                <a:lnTo>
                  <a:pt x="16912" y="49904"/>
                </a:lnTo>
                <a:lnTo>
                  <a:pt x="17154" y="49876"/>
                </a:lnTo>
                <a:lnTo>
                  <a:pt x="17397" y="49854"/>
                </a:lnTo>
                <a:lnTo>
                  <a:pt x="17640" y="49818"/>
                </a:lnTo>
                <a:lnTo>
                  <a:pt x="17750" y="49797"/>
                </a:lnTo>
                <a:lnTo>
                  <a:pt x="17854" y="49761"/>
                </a:lnTo>
                <a:lnTo>
                  <a:pt x="17946" y="49718"/>
                </a:lnTo>
                <a:lnTo>
                  <a:pt x="18033" y="49661"/>
                </a:lnTo>
                <a:lnTo>
                  <a:pt x="18114" y="49604"/>
                </a:lnTo>
                <a:lnTo>
                  <a:pt x="18189" y="49532"/>
                </a:lnTo>
                <a:lnTo>
                  <a:pt x="18258" y="49453"/>
                </a:lnTo>
                <a:lnTo>
                  <a:pt x="18322" y="49367"/>
                </a:lnTo>
                <a:lnTo>
                  <a:pt x="18374" y="49282"/>
                </a:lnTo>
                <a:lnTo>
                  <a:pt x="18420" y="49188"/>
                </a:lnTo>
                <a:lnTo>
                  <a:pt x="18461" y="49088"/>
                </a:lnTo>
                <a:lnTo>
                  <a:pt x="18495" y="48981"/>
                </a:lnTo>
                <a:lnTo>
                  <a:pt x="18524" y="48881"/>
                </a:lnTo>
                <a:lnTo>
                  <a:pt x="18542" y="48773"/>
                </a:lnTo>
                <a:lnTo>
                  <a:pt x="18553" y="48666"/>
                </a:lnTo>
                <a:lnTo>
                  <a:pt x="18559" y="48559"/>
                </a:lnTo>
                <a:lnTo>
                  <a:pt x="18559" y="48451"/>
                </a:lnTo>
                <a:lnTo>
                  <a:pt x="18547" y="48344"/>
                </a:lnTo>
                <a:lnTo>
                  <a:pt x="18530" y="48244"/>
                </a:lnTo>
                <a:lnTo>
                  <a:pt x="18507" y="48144"/>
                </a:lnTo>
                <a:lnTo>
                  <a:pt x="18478" y="48043"/>
                </a:lnTo>
                <a:lnTo>
                  <a:pt x="18438" y="47950"/>
                </a:lnTo>
                <a:lnTo>
                  <a:pt x="18391" y="47864"/>
                </a:lnTo>
                <a:lnTo>
                  <a:pt x="18339" y="47786"/>
                </a:lnTo>
                <a:lnTo>
                  <a:pt x="18281" y="47714"/>
                </a:lnTo>
                <a:lnTo>
                  <a:pt x="18212" y="47643"/>
                </a:lnTo>
                <a:lnTo>
                  <a:pt x="18137" y="47585"/>
                </a:lnTo>
                <a:lnTo>
                  <a:pt x="18050" y="47535"/>
                </a:lnTo>
                <a:lnTo>
                  <a:pt x="17964" y="47499"/>
                </a:lnTo>
                <a:lnTo>
                  <a:pt x="17865" y="47471"/>
                </a:lnTo>
                <a:lnTo>
                  <a:pt x="17755" y="47457"/>
                </a:lnTo>
                <a:lnTo>
                  <a:pt x="17640" y="47449"/>
                </a:lnTo>
                <a:lnTo>
                  <a:pt x="17178" y="47449"/>
                </a:lnTo>
                <a:lnTo>
                  <a:pt x="16946" y="47442"/>
                </a:lnTo>
                <a:lnTo>
                  <a:pt x="16721" y="47435"/>
                </a:lnTo>
                <a:lnTo>
                  <a:pt x="16496" y="47421"/>
                </a:lnTo>
                <a:lnTo>
                  <a:pt x="16270" y="47399"/>
                </a:lnTo>
                <a:lnTo>
                  <a:pt x="16045" y="47378"/>
                </a:lnTo>
                <a:lnTo>
                  <a:pt x="15825" y="47349"/>
                </a:lnTo>
                <a:lnTo>
                  <a:pt x="15605" y="47321"/>
                </a:lnTo>
                <a:lnTo>
                  <a:pt x="15386" y="47285"/>
                </a:lnTo>
                <a:lnTo>
                  <a:pt x="14958" y="47199"/>
                </a:lnTo>
                <a:lnTo>
                  <a:pt x="14530" y="47099"/>
                </a:lnTo>
                <a:lnTo>
                  <a:pt x="14114" y="46984"/>
                </a:lnTo>
                <a:lnTo>
                  <a:pt x="13704" y="46855"/>
                </a:lnTo>
                <a:lnTo>
                  <a:pt x="13299" y="46712"/>
                </a:lnTo>
                <a:lnTo>
                  <a:pt x="12901" y="46555"/>
                </a:lnTo>
                <a:lnTo>
                  <a:pt x="12513" y="46376"/>
                </a:lnTo>
                <a:lnTo>
                  <a:pt x="12132" y="46190"/>
                </a:lnTo>
                <a:lnTo>
                  <a:pt x="11750" y="45989"/>
                </a:lnTo>
                <a:lnTo>
                  <a:pt x="11380" y="45775"/>
                </a:lnTo>
                <a:lnTo>
                  <a:pt x="11022" y="45546"/>
                </a:lnTo>
                <a:lnTo>
                  <a:pt x="10664" y="45302"/>
                </a:lnTo>
                <a:lnTo>
                  <a:pt x="10317" y="45052"/>
                </a:lnTo>
                <a:lnTo>
                  <a:pt x="9976" y="44787"/>
                </a:lnTo>
                <a:lnTo>
                  <a:pt x="9641" y="44508"/>
                </a:lnTo>
                <a:lnTo>
                  <a:pt x="9311" y="44215"/>
                </a:lnTo>
                <a:lnTo>
                  <a:pt x="8988" y="43914"/>
                </a:lnTo>
                <a:lnTo>
                  <a:pt x="8676" y="43599"/>
                </a:lnTo>
                <a:lnTo>
                  <a:pt x="8369" y="43277"/>
                </a:lnTo>
                <a:lnTo>
                  <a:pt x="8069" y="42941"/>
                </a:lnTo>
                <a:lnTo>
                  <a:pt x="7780" y="42597"/>
                </a:lnTo>
                <a:lnTo>
                  <a:pt x="7491" y="42246"/>
                </a:lnTo>
                <a:lnTo>
                  <a:pt x="7213" y="41881"/>
                </a:lnTo>
                <a:lnTo>
                  <a:pt x="6942" y="41502"/>
                </a:lnTo>
                <a:lnTo>
                  <a:pt x="6676" y="41123"/>
                </a:lnTo>
                <a:lnTo>
                  <a:pt x="6421" y="40729"/>
                </a:lnTo>
                <a:lnTo>
                  <a:pt x="6167" y="40328"/>
                </a:lnTo>
                <a:lnTo>
                  <a:pt x="5924" y="39913"/>
                </a:lnTo>
                <a:lnTo>
                  <a:pt x="5687" y="39498"/>
                </a:lnTo>
                <a:lnTo>
                  <a:pt x="5462" y="39076"/>
                </a:lnTo>
                <a:lnTo>
                  <a:pt x="5242" y="38639"/>
                </a:lnTo>
                <a:lnTo>
                  <a:pt x="5029" y="38203"/>
                </a:lnTo>
                <a:lnTo>
                  <a:pt x="4820" y="37752"/>
                </a:lnTo>
                <a:lnTo>
                  <a:pt x="4618" y="37301"/>
                </a:lnTo>
                <a:lnTo>
                  <a:pt x="4427" y="36836"/>
                </a:lnTo>
                <a:lnTo>
                  <a:pt x="4243" y="36371"/>
                </a:lnTo>
                <a:lnTo>
                  <a:pt x="4063" y="35898"/>
                </a:lnTo>
                <a:lnTo>
                  <a:pt x="3896" y="35419"/>
                </a:lnTo>
                <a:lnTo>
                  <a:pt x="3734" y="34939"/>
                </a:lnTo>
                <a:lnTo>
                  <a:pt x="3578" y="34453"/>
                </a:lnTo>
                <a:lnTo>
                  <a:pt x="3428" y="33959"/>
                </a:lnTo>
                <a:lnTo>
                  <a:pt x="3289" y="33458"/>
                </a:lnTo>
                <a:lnTo>
                  <a:pt x="3150" y="32957"/>
                </a:lnTo>
                <a:lnTo>
                  <a:pt x="3029" y="32456"/>
                </a:lnTo>
                <a:lnTo>
                  <a:pt x="2907" y="31948"/>
                </a:lnTo>
                <a:lnTo>
                  <a:pt x="2798" y="31433"/>
                </a:lnTo>
                <a:lnTo>
                  <a:pt x="2694" y="30917"/>
                </a:lnTo>
                <a:lnTo>
                  <a:pt x="2595" y="30402"/>
                </a:lnTo>
                <a:lnTo>
                  <a:pt x="2509" y="29880"/>
                </a:lnTo>
                <a:lnTo>
                  <a:pt x="2428" y="29357"/>
                </a:lnTo>
                <a:lnTo>
                  <a:pt x="2353" y="28835"/>
                </a:lnTo>
                <a:lnTo>
                  <a:pt x="2289" y="28312"/>
                </a:lnTo>
                <a:lnTo>
                  <a:pt x="2225" y="27783"/>
                </a:lnTo>
                <a:lnTo>
                  <a:pt x="2179" y="27253"/>
                </a:lnTo>
                <a:lnTo>
                  <a:pt x="2133" y="26731"/>
                </a:lnTo>
                <a:lnTo>
                  <a:pt x="2098" y="26201"/>
                </a:lnTo>
                <a:lnTo>
                  <a:pt x="2069" y="25671"/>
                </a:lnTo>
                <a:lnTo>
                  <a:pt x="2052" y="25142"/>
                </a:lnTo>
                <a:lnTo>
                  <a:pt x="2035" y="24612"/>
                </a:lnTo>
                <a:lnTo>
                  <a:pt x="2035" y="24111"/>
                </a:lnTo>
                <a:lnTo>
                  <a:pt x="2035" y="23610"/>
                </a:lnTo>
                <a:lnTo>
                  <a:pt x="2046" y="23116"/>
                </a:lnTo>
                <a:lnTo>
                  <a:pt x="2069" y="22623"/>
                </a:lnTo>
                <a:lnTo>
                  <a:pt x="2098" y="22136"/>
                </a:lnTo>
                <a:lnTo>
                  <a:pt x="2133" y="21649"/>
                </a:lnTo>
                <a:lnTo>
                  <a:pt x="2179" y="21163"/>
                </a:lnTo>
                <a:lnTo>
                  <a:pt x="2231" y="20683"/>
                </a:lnTo>
                <a:lnTo>
                  <a:pt x="2295" y="20204"/>
                </a:lnTo>
                <a:lnTo>
                  <a:pt x="2364" y="19731"/>
                </a:lnTo>
                <a:lnTo>
                  <a:pt x="2439" y="19266"/>
                </a:lnTo>
                <a:lnTo>
                  <a:pt x="2526" y="18801"/>
                </a:lnTo>
                <a:lnTo>
                  <a:pt x="2618" y="18336"/>
                </a:lnTo>
                <a:lnTo>
                  <a:pt x="2717" y="17878"/>
                </a:lnTo>
                <a:lnTo>
                  <a:pt x="2821" y="17427"/>
                </a:lnTo>
                <a:lnTo>
                  <a:pt x="2936" y="16976"/>
                </a:lnTo>
                <a:lnTo>
                  <a:pt x="3058" y="16532"/>
                </a:lnTo>
                <a:lnTo>
                  <a:pt x="3185" y="16088"/>
                </a:lnTo>
                <a:lnTo>
                  <a:pt x="3318" y="15652"/>
                </a:lnTo>
                <a:lnTo>
                  <a:pt x="3462" y="15215"/>
                </a:lnTo>
                <a:lnTo>
                  <a:pt x="3613" y="14786"/>
                </a:lnTo>
                <a:lnTo>
                  <a:pt x="3769" y="14364"/>
                </a:lnTo>
                <a:lnTo>
                  <a:pt x="3930" y="13941"/>
                </a:lnTo>
                <a:lnTo>
                  <a:pt x="4098" y="13526"/>
                </a:lnTo>
                <a:lnTo>
                  <a:pt x="4277" y="13118"/>
                </a:lnTo>
                <a:lnTo>
                  <a:pt x="4462" y="12710"/>
                </a:lnTo>
                <a:lnTo>
                  <a:pt x="4647" y="12310"/>
                </a:lnTo>
                <a:lnTo>
                  <a:pt x="4844" y="11916"/>
                </a:lnTo>
                <a:lnTo>
                  <a:pt x="5046" y="11522"/>
                </a:lnTo>
                <a:lnTo>
                  <a:pt x="5254" y="11143"/>
                </a:lnTo>
                <a:lnTo>
                  <a:pt x="5468" y="10757"/>
                </a:lnTo>
                <a:lnTo>
                  <a:pt x="5687" y="10385"/>
                </a:lnTo>
                <a:lnTo>
                  <a:pt x="5919" y="10012"/>
                </a:lnTo>
                <a:lnTo>
                  <a:pt x="6150" y="9647"/>
                </a:lnTo>
                <a:lnTo>
                  <a:pt x="6387" y="9290"/>
                </a:lnTo>
                <a:lnTo>
                  <a:pt x="6630" y="8939"/>
                </a:lnTo>
                <a:lnTo>
                  <a:pt x="6878" y="8588"/>
                </a:lnTo>
                <a:lnTo>
                  <a:pt x="7138" y="8245"/>
                </a:lnTo>
                <a:lnTo>
                  <a:pt x="7398" y="7915"/>
                </a:lnTo>
                <a:lnTo>
                  <a:pt x="7664" y="7579"/>
                </a:lnTo>
                <a:lnTo>
                  <a:pt x="7936" y="7257"/>
                </a:lnTo>
                <a:lnTo>
                  <a:pt x="8213" y="6942"/>
                </a:lnTo>
                <a:lnTo>
                  <a:pt x="8496" y="6627"/>
                </a:lnTo>
                <a:lnTo>
                  <a:pt x="8780" y="6319"/>
                </a:lnTo>
                <a:lnTo>
                  <a:pt x="9074" y="6019"/>
                </a:lnTo>
                <a:lnTo>
                  <a:pt x="9369" y="5725"/>
                </a:lnTo>
                <a:lnTo>
                  <a:pt x="9670" y="5439"/>
                </a:lnTo>
                <a:lnTo>
                  <a:pt x="9982" y="5160"/>
                </a:lnTo>
                <a:lnTo>
                  <a:pt x="10288" y="4888"/>
                </a:lnTo>
                <a:lnTo>
                  <a:pt x="10606" y="4623"/>
                </a:lnTo>
                <a:lnTo>
                  <a:pt x="10930" y="4359"/>
                </a:lnTo>
                <a:lnTo>
                  <a:pt x="11253" y="4108"/>
                </a:lnTo>
                <a:lnTo>
                  <a:pt x="11583" y="3858"/>
                </a:lnTo>
                <a:lnTo>
                  <a:pt x="11918" y="3621"/>
                </a:lnTo>
                <a:lnTo>
                  <a:pt x="12253" y="3385"/>
                </a:lnTo>
                <a:lnTo>
                  <a:pt x="12600" y="3163"/>
                </a:lnTo>
                <a:lnTo>
                  <a:pt x="12947" y="2941"/>
                </a:lnTo>
                <a:lnTo>
                  <a:pt x="13294" y="2734"/>
                </a:lnTo>
                <a:lnTo>
                  <a:pt x="13652" y="2534"/>
                </a:lnTo>
                <a:lnTo>
                  <a:pt x="14010" y="2333"/>
                </a:lnTo>
                <a:lnTo>
                  <a:pt x="14369" y="2147"/>
                </a:lnTo>
                <a:lnTo>
                  <a:pt x="14738" y="1968"/>
                </a:lnTo>
                <a:lnTo>
                  <a:pt x="15108" y="1789"/>
                </a:lnTo>
                <a:lnTo>
                  <a:pt x="15478" y="1625"/>
                </a:lnTo>
                <a:lnTo>
                  <a:pt x="15553" y="1589"/>
                </a:lnTo>
                <a:lnTo>
                  <a:pt x="15623" y="1546"/>
                </a:lnTo>
                <a:lnTo>
                  <a:pt x="15681" y="1503"/>
                </a:lnTo>
                <a:lnTo>
                  <a:pt x="15733" y="1446"/>
                </a:lnTo>
                <a:lnTo>
                  <a:pt x="15785" y="1388"/>
                </a:lnTo>
                <a:lnTo>
                  <a:pt x="15825" y="1331"/>
                </a:lnTo>
                <a:lnTo>
                  <a:pt x="15860" y="1267"/>
                </a:lnTo>
                <a:lnTo>
                  <a:pt x="15889" y="1195"/>
                </a:lnTo>
                <a:lnTo>
                  <a:pt x="15912" y="1131"/>
                </a:lnTo>
                <a:lnTo>
                  <a:pt x="15929" y="1052"/>
                </a:lnTo>
                <a:lnTo>
                  <a:pt x="15946" y="981"/>
                </a:lnTo>
                <a:lnTo>
                  <a:pt x="15952" y="909"/>
                </a:lnTo>
                <a:lnTo>
                  <a:pt x="15952" y="830"/>
                </a:lnTo>
                <a:lnTo>
                  <a:pt x="15952" y="759"/>
                </a:lnTo>
                <a:lnTo>
                  <a:pt x="15941" y="687"/>
                </a:lnTo>
                <a:lnTo>
                  <a:pt x="15929" y="616"/>
                </a:lnTo>
                <a:lnTo>
                  <a:pt x="15906" y="544"/>
                </a:lnTo>
                <a:lnTo>
                  <a:pt x="15883" y="472"/>
                </a:lnTo>
                <a:lnTo>
                  <a:pt x="15860" y="408"/>
                </a:lnTo>
                <a:lnTo>
                  <a:pt x="15825" y="344"/>
                </a:lnTo>
                <a:lnTo>
                  <a:pt x="15790" y="286"/>
                </a:lnTo>
                <a:lnTo>
                  <a:pt x="15750" y="229"/>
                </a:lnTo>
                <a:lnTo>
                  <a:pt x="15704" y="179"/>
                </a:lnTo>
                <a:lnTo>
                  <a:pt x="15652" y="136"/>
                </a:lnTo>
                <a:lnTo>
                  <a:pt x="15600" y="93"/>
                </a:lnTo>
                <a:lnTo>
                  <a:pt x="15542" y="64"/>
                </a:lnTo>
                <a:lnTo>
                  <a:pt x="15478" y="36"/>
                </a:lnTo>
                <a:lnTo>
                  <a:pt x="15415" y="14"/>
                </a:lnTo>
                <a:lnTo>
                  <a:pt x="15345" y="7"/>
                </a:lnTo>
                <a:lnTo>
                  <a:pt x="1527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9" name="Google Shape;429;p22"/>
          <p:cNvGrpSpPr/>
          <p:nvPr/>
        </p:nvGrpSpPr>
        <p:grpSpPr>
          <a:xfrm>
            <a:off x="467340" y="222053"/>
            <a:ext cx="1096399" cy="647554"/>
            <a:chOff x="3863003" y="76204"/>
            <a:chExt cx="881421" cy="520583"/>
          </a:xfrm>
        </p:grpSpPr>
        <p:sp>
          <p:nvSpPr>
            <p:cNvPr id="430" name="Google Shape;430;p22"/>
            <p:cNvSpPr/>
            <p:nvPr/>
          </p:nvSpPr>
          <p:spPr>
            <a:xfrm rot="10800000">
              <a:off x="4621886" y="493907"/>
              <a:ext cx="122538" cy="102880"/>
            </a:xfrm>
            <a:custGeom>
              <a:rect b="b" l="l" r="r" t="t"/>
              <a:pathLst>
                <a:path extrusionOk="0" h="12808" w="46815">
                  <a:moveTo>
                    <a:pt x="3585" y="0"/>
                  </a:moveTo>
                  <a:lnTo>
                    <a:pt x="3264" y="8"/>
                  </a:lnTo>
                  <a:lnTo>
                    <a:pt x="2943" y="23"/>
                  </a:lnTo>
                  <a:lnTo>
                    <a:pt x="2622" y="54"/>
                  </a:lnTo>
                  <a:lnTo>
                    <a:pt x="2301" y="85"/>
                  </a:lnTo>
                  <a:lnTo>
                    <a:pt x="2007" y="116"/>
                  </a:lnTo>
                  <a:lnTo>
                    <a:pt x="1739" y="162"/>
                  </a:lnTo>
                  <a:lnTo>
                    <a:pt x="1445" y="209"/>
                  </a:lnTo>
                  <a:lnTo>
                    <a:pt x="1204" y="263"/>
                  </a:lnTo>
                  <a:lnTo>
                    <a:pt x="964" y="325"/>
                  </a:lnTo>
                  <a:lnTo>
                    <a:pt x="750" y="394"/>
                  </a:lnTo>
                  <a:lnTo>
                    <a:pt x="562" y="464"/>
                  </a:lnTo>
                  <a:lnTo>
                    <a:pt x="402" y="548"/>
                  </a:lnTo>
                  <a:lnTo>
                    <a:pt x="268" y="626"/>
                  </a:lnTo>
                  <a:lnTo>
                    <a:pt x="161" y="718"/>
                  </a:lnTo>
                  <a:lnTo>
                    <a:pt x="81" y="811"/>
                  </a:lnTo>
                  <a:lnTo>
                    <a:pt x="27" y="904"/>
                  </a:lnTo>
                  <a:lnTo>
                    <a:pt x="1" y="1004"/>
                  </a:lnTo>
                  <a:lnTo>
                    <a:pt x="27" y="1112"/>
                  </a:lnTo>
                  <a:lnTo>
                    <a:pt x="108" y="1220"/>
                  </a:lnTo>
                  <a:lnTo>
                    <a:pt x="215" y="1336"/>
                  </a:lnTo>
                  <a:lnTo>
                    <a:pt x="455" y="1567"/>
                  </a:lnTo>
                  <a:lnTo>
                    <a:pt x="750" y="1807"/>
                  </a:lnTo>
                  <a:lnTo>
                    <a:pt x="1365" y="2270"/>
                  </a:lnTo>
                  <a:lnTo>
                    <a:pt x="2034" y="2741"/>
                  </a:lnTo>
                  <a:lnTo>
                    <a:pt x="2783" y="3204"/>
                  </a:lnTo>
                  <a:lnTo>
                    <a:pt x="3585" y="3667"/>
                  </a:lnTo>
                  <a:lnTo>
                    <a:pt x="4441" y="4123"/>
                  </a:lnTo>
                  <a:lnTo>
                    <a:pt x="5351" y="4578"/>
                  </a:lnTo>
                  <a:lnTo>
                    <a:pt x="6314" y="5026"/>
                  </a:lnTo>
                  <a:lnTo>
                    <a:pt x="7330" y="5474"/>
                  </a:lnTo>
                  <a:lnTo>
                    <a:pt x="8400" y="5914"/>
                  </a:lnTo>
                  <a:lnTo>
                    <a:pt x="9524" y="6346"/>
                  </a:lnTo>
                  <a:lnTo>
                    <a:pt x="10701" y="6771"/>
                  </a:lnTo>
                  <a:lnTo>
                    <a:pt x="11905" y="7188"/>
                  </a:lnTo>
                  <a:lnTo>
                    <a:pt x="13162" y="7597"/>
                  </a:lnTo>
                  <a:lnTo>
                    <a:pt x="14446" y="7990"/>
                  </a:lnTo>
                  <a:lnTo>
                    <a:pt x="15784" y="8384"/>
                  </a:lnTo>
                  <a:lnTo>
                    <a:pt x="17121" y="8762"/>
                  </a:lnTo>
                  <a:lnTo>
                    <a:pt x="18539" y="9133"/>
                  </a:lnTo>
                  <a:lnTo>
                    <a:pt x="19957" y="9488"/>
                  </a:lnTo>
                  <a:lnTo>
                    <a:pt x="21401" y="9828"/>
                  </a:lnTo>
                  <a:lnTo>
                    <a:pt x="22899" y="10160"/>
                  </a:lnTo>
                  <a:lnTo>
                    <a:pt x="24397" y="10476"/>
                  </a:lnTo>
                  <a:lnTo>
                    <a:pt x="25949" y="10777"/>
                  </a:lnTo>
                  <a:lnTo>
                    <a:pt x="27500" y="11071"/>
                  </a:lnTo>
                  <a:lnTo>
                    <a:pt x="29052" y="11341"/>
                  </a:lnTo>
                  <a:lnTo>
                    <a:pt x="30657" y="11596"/>
                  </a:lnTo>
                  <a:lnTo>
                    <a:pt x="32262" y="11835"/>
                  </a:lnTo>
                  <a:lnTo>
                    <a:pt x="33867" y="12059"/>
                  </a:lnTo>
                  <a:lnTo>
                    <a:pt x="35499" y="12260"/>
                  </a:lnTo>
                  <a:lnTo>
                    <a:pt x="36301" y="12352"/>
                  </a:lnTo>
                  <a:lnTo>
                    <a:pt x="37130" y="12445"/>
                  </a:lnTo>
                  <a:lnTo>
                    <a:pt x="37933" y="12530"/>
                  </a:lnTo>
                  <a:lnTo>
                    <a:pt x="38762" y="12607"/>
                  </a:lnTo>
                  <a:lnTo>
                    <a:pt x="39592" y="12684"/>
                  </a:lnTo>
                  <a:lnTo>
                    <a:pt x="40394" y="12754"/>
                  </a:lnTo>
                  <a:lnTo>
                    <a:pt x="40902" y="12784"/>
                  </a:lnTo>
                  <a:lnTo>
                    <a:pt x="41411" y="12808"/>
                  </a:lnTo>
                  <a:lnTo>
                    <a:pt x="41892" y="12808"/>
                  </a:lnTo>
                  <a:lnTo>
                    <a:pt x="42347" y="12800"/>
                  </a:lnTo>
                  <a:lnTo>
                    <a:pt x="42802" y="12777"/>
                  </a:lnTo>
                  <a:lnTo>
                    <a:pt x="43230" y="12738"/>
                  </a:lnTo>
                  <a:lnTo>
                    <a:pt x="43658" y="12692"/>
                  </a:lnTo>
                  <a:lnTo>
                    <a:pt x="44059" y="12630"/>
                  </a:lnTo>
                  <a:lnTo>
                    <a:pt x="44433" y="12568"/>
                  </a:lnTo>
                  <a:lnTo>
                    <a:pt x="44781" y="12491"/>
                  </a:lnTo>
                  <a:lnTo>
                    <a:pt x="45102" y="12398"/>
                  </a:lnTo>
                  <a:lnTo>
                    <a:pt x="45423" y="12306"/>
                  </a:lnTo>
                  <a:lnTo>
                    <a:pt x="45691" y="12205"/>
                  </a:lnTo>
                  <a:lnTo>
                    <a:pt x="45931" y="12105"/>
                  </a:lnTo>
                  <a:lnTo>
                    <a:pt x="46172" y="11989"/>
                  </a:lnTo>
                  <a:lnTo>
                    <a:pt x="46359" y="11874"/>
                  </a:lnTo>
                  <a:lnTo>
                    <a:pt x="46520" y="11758"/>
                  </a:lnTo>
                  <a:lnTo>
                    <a:pt x="46654" y="11634"/>
                  </a:lnTo>
                  <a:lnTo>
                    <a:pt x="46734" y="11511"/>
                  </a:lnTo>
                  <a:lnTo>
                    <a:pt x="46814" y="11379"/>
                  </a:lnTo>
                  <a:lnTo>
                    <a:pt x="46814" y="11256"/>
                  </a:lnTo>
                  <a:lnTo>
                    <a:pt x="46814" y="11132"/>
                  </a:lnTo>
                  <a:lnTo>
                    <a:pt x="46761" y="11009"/>
                  </a:lnTo>
                  <a:lnTo>
                    <a:pt x="46654" y="10885"/>
                  </a:lnTo>
                  <a:lnTo>
                    <a:pt x="46520" y="10762"/>
                  </a:lnTo>
                  <a:lnTo>
                    <a:pt x="46359" y="10646"/>
                  </a:lnTo>
                  <a:lnTo>
                    <a:pt x="46145" y="10530"/>
                  </a:lnTo>
                  <a:lnTo>
                    <a:pt x="45878" y="10430"/>
                  </a:lnTo>
                  <a:lnTo>
                    <a:pt x="45557" y="10322"/>
                  </a:lnTo>
                  <a:lnTo>
                    <a:pt x="45182" y="10229"/>
                  </a:lnTo>
                  <a:lnTo>
                    <a:pt x="44781" y="10144"/>
                  </a:lnTo>
                  <a:lnTo>
                    <a:pt x="44326" y="10067"/>
                  </a:lnTo>
                  <a:lnTo>
                    <a:pt x="41491" y="9635"/>
                  </a:lnTo>
                  <a:lnTo>
                    <a:pt x="38682" y="9210"/>
                  </a:lnTo>
                  <a:lnTo>
                    <a:pt x="35900" y="8786"/>
                  </a:lnTo>
                  <a:lnTo>
                    <a:pt x="34536" y="8569"/>
                  </a:lnTo>
                  <a:lnTo>
                    <a:pt x="33171" y="8346"/>
                  </a:lnTo>
                  <a:lnTo>
                    <a:pt x="31807" y="8114"/>
                  </a:lnTo>
                  <a:lnTo>
                    <a:pt x="30470" y="7882"/>
                  </a:lnTo>
                  <a:lnTo>
                    <a:pt x="29159" y="7635"/>
                  </a:lnTo>
                  <a:lnTo>
                    <a:pt x="27848" y="7381"/>
                  </a:lnTo>
                  <a:lnTo>
                    <a:pt x="26564" y="7118"/>
                  </a:lnTo>
                  <a:lnTo>
                    <a:pt x="25280" y="6840"/>
                  </a:lnTo>
                  <a:lnTo>
                    <a:pt x="24049" y="6555"/>
                  </a:lnTo>
                  <a:lnTo>
                    <a:pt x="22819" y="6253"/>
                  </a:lnTo>
                  <a:lnTo>
                    <a:pt x="21615" y="5929"/>
                  </a:lnTo>
                  <a:lnTo>
                    <a:pt x="20465" y="5605"/>
                  </a:lnTo>
                  <a:lnTo>
                    <a:pt x="19341" y="5273"/>
                  </a:lnTo>
                  <a:lnTo>
                    <a:pt x="18271" y="4933"/>
                  </a:lnTo>
                  <a:lnTo>
                    <a:pt x="17228" y="4594"/>
                  </a:lnTo>
                  <a:lnTo>
                    <a:pt x="16238" y="4239"/>
                  </a:lnTo>
                  <a:lnTo>
                    <a:pt x="15248" y="3883"/>
                  </a:lnTo>
                  <a:lnTo>
                    <a:pt x="14312" y="3528"/>
                  </a:lnTo>
                  <a:lnTo>
                    <a:pt x="13376" y="3158"/>
                  </a:lnTo>
                  <a:lnTo>
                    <a:pt x="12440" y="2787"/>
                  </a:lnTo>
                  <a:lnTo>
                    <a:pt x="11557" y="2417"/>
                  </a:lnTo>
                  <a:lnTo>
                    <a:pt x="10647" y="2038"/>
                  </a:lnTo>
                  <a:lnTo>
                    <a:pt x="8882" y="1274"/>
                  </a:lnTo>
                  <a:lnTo>
                    <a:pt x="7116" y="494"/>
                  </a:lnTo>
                  <a:lnTo>
                    <a:pt x="6902" y="409"/>
                  </a:lnTo>
                  <a:lnTo>
                    <a:pt x="6662" y="325"/>
                  </a:lnTo>
                  <a:lnTo>
                    <a:pt x="6394" y="255"/>
                  </a:lnTo>
                  <a:lnTo>
                    <a:pt x="6127" y="193"/>
                  </a:lnTo>
                  <a:lnTo>
                    <a:pt x="5832" y="147"/>
                  </a:lnTo>
                  <a:lnTo>
                    <a:pt x="5538" y="101"/>
                  </a:lnTo>
                  <a:lnTo>
                    <a:pt x="5217" y="62"/>
                  </a:lnTo>
                  <a:lnTo>
                    <a:pt x="4896" y="39"/>
                  </a:lnTo>
                  <a:lnTo>
                    <a:pt x="4575" y="16"/>
                  </a:lnTo>
                  <a:lnTo>
                    <a:pt x="425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2"/>
            <p:cNvSpPr/>
            <p:nvPr/>
          </p:nvSpPr>
          <p:spPr>
            <a:xfrm rot="10800000">
              <a:off x="4461127" y="447397"/>
              <a:ext cx="103491" cy="34668"/>
            </a:xfrm>
            <a:custGeom>
              <a:rect b="b" l="l" r="r" t="t"/>
              <a:pathLst>
                <a:path extrusionOk="0" h="4316" w="39538">
                  <a:moveTo>
                    <a:pt x="3505" y="0"/>
                  </a:moveTo>
                  <a:lnTo>
                    <a:pt x="3104" y="8"/>
                  </a:lnTo>
                  <a:lnTo>
                    <a:pt x="2729" y="23"/>
                  </a:lnTo>
                  <a:lnTo>
                    <a:pt x="2381" y="54"/>
                  </a:lnTo>
                  <a:lnTo>
                    <a:pt x="2034" y="93"/>
                  </a:lnTo>
                  <a:lnTo>
                    <a:pt x="1739" y="139"/>
                  </a:lnTo>
                  <a:lnTo>
                    <a:pt x="1445" y="193"/>
                  </a:lnTo>
                  <a:lnTo>
                    <a:pt x="1204" y="255"/>
                  </a:lnTo>
                  <a:lnTo>
                    <a:pt x="963" y="332"/>
                  </a:lnTo>
                  <a:lnTo>
                    <a:pt x="749" y="409"/>
                  </a:lnTo>
                  <a:lnTo>
                    <a:pt x="562" y="494"/>
                  </a:lnTo>
                  <a:lnTo>
                    <a:pt x="402" y="579"/>
                  </a:lnTo>
                  <a:lnTo>
                    <a:pt x="268" y="679"/>
                  </a:lnTo>
                  <a:lnTo>
                    <a:pt x="161" y="772"/>
                  </a:lnTo>
                  <a:lnTo>
                    <a:pt x="81" y="872"/>
                  </a:lnTo>
                  <a:lnTo>
                    <a:pt x="27" y="973"/>
                  </a:lnTo>
                  <a:lnTo>
                    <a:pt x="0" y="1081"/>
                  </a:lnTo>
                  <a:lnTo>
                    <a:pt x="0" y="1181"/>
                  </a:lnTo>
                  <a:lnTo>
                    <a:pt x="27" y="1289"/>
                  </a:lnTo>
                  <a:lnTo>
                    <a:pt x="81" y="1397"/>
                  </a:lnTo>
                  <a:lnTo>
                    <a:pt x="161" y="1498"/>
                  </a:lnTo>
                  <a:lnTo>
                    <a:pt x="268" y="1598"/>
                  </a:lnTo>
                  <a:lnTo>
                    <a:pt x="402" y="1691"/>
                  </a:lnTo>
                  <a:lnTo>
                    <a:pt x="562" y="1783"/>
                  </a:lnTo>
                  <a:lnTo>
                    <a:pt x="749" y="1876"/>
                  </a:lnTo>
                  <a:lnTo>
                    <a:pt x="963" y="1961"/>
                  </a:lnTo>
                  <a:lnTo>
                    <a:pt x="1204" y="2038"/>
                  </a:lnTo>
                  <a:lnTo>
                    <a:pt x="1472" y="2108"/>
                  </a:lnTo>
                  <a:lnTo>
                    <a:pt x="1766" y="2177"/>
                  </a:lnTo>
                  <a:lnTo>
                    <a:pt x="2114" y="2231"/>
                  </a:lnTo>
                  <a:lnTo>
                    <a:pt x="2462" y="2277"/>
                  </a:lnTo>
                  <a:lnTo>
                    <a:pt x="2863" y="2316"/>
                  </a:lnTo>
                  <a:lnTo>
                    <a:pt x="6742" y="2625"/>
                  </a:lnTo>
                  <a:lnTo>
                    <a:pt x="10701" y="2926"/>
                  </a:lnTo>
                  <a:lnTo>
                    <a:pt x="14687" y="3219"/>
                  </a:lnTo>
                  <a:lnTo>
                    <a:pt x="16720" y="3358"/>
                  </a:lnTo>
                  <a:lnTo>
                    <a:pt x="18726" y="3490"/>
                  </a:lnTo>
                  <a:lnTo>
                    <a:pt x="20732" y="3621"/>
                  </a:lnTo>
                  <a:lnTo>
                    <a:pt x="22765" y="3744"/>
                  </a:lnTo>
                  <a:lnTo>
                    <a:pt x="24798" y="3860"/>
                  </a:lnTo>
                  <a:lnTo>
                    <a:pt x="26805" y="3968"/>
                  </a:lnTo>
                  <a:lnTo>
                    <a:pt x="28838" y="4061"/>
                  </a:lnTo>
                  <a:lnTo>
                    <a:pt x="30844" y="4153"/>
                  </a:lnTo>
                  <a:lnTo>
                    <a:pt x="32850" y="4238"/>
                  </a:lnTo>
                  <a:lnTo>
                    <a:pt x="34830" y="4308"/>
                  </a:lnTo>
                  <a:lnTo>
                    <a:pt x="35338" y="4316"/>
                  </a:lnTo>
                  <a:lnTo>
                    <a:pt x="35820" y="4308"/>
                  </a:lnTo>
                  <a:lnTo>
                    <a:pt x="36274" y="4285"/>
                  </a:lnTo>
                  <a:lnTo>
                    <a:pt x="36702" y="4254"/>
                  </a:lnTo>
                  <a:lnTo>
                    <a:pt x="37104" y="4207"/>
                  </a:lnTo>
                  <a:lnTo>
                    <a:pt x="37478" y="4153"/>
                  </a:lnTo>
                  <a:lnTo>
                    <a:pt x="37799" y="4084"/>
                  </a:lnTo>
                  <a:lnTo>
                    <a:pt x="38120" y="4007"/>
                  </a:lnTo>
                  <a:lnTo>
                    <a:pt x="38388" y="3922"/>
                  </a:lnTo>
                  <a:lnTo>
                    <a:pt x="38628" y="3829"/>
                  </a:lnTo>
                  <a:lnTo>
                    <a:pt x="38869" y="3729"/>
                  </a:lnTo>
                  <a:lnTo>
                    <a:pt x="39056" y="3621"/>
                  </a:lnTo>
                  <a:lnTo>
                    <a:pt x="39217" y="3505"/>
                  </a:lnTo>
                  <a:lnTo>
                    <a:pt x="39351" y="3389"/>
                  </a:lnTo>
                  <a:lnTo>
                    <a:pt x="39431" y="3273"/>
                  </a:lnTo>
                  <a:lnTo>
                    <a:pt x="39511" y="3150"/>
                  </a:lnTo>
                  <a:lnTo>
                    <a:pt x="39538" y="3026"/>
                  </a:lnTo>
                  <a:lnTo>
                    <a:pt x="39538" y="2895"/>
                  </a:lnTo>
                  <a:lnTo>
                    <a:pt x="39511" y="2772"/>
                  </a:lnTo>
                  <a:lnTo>
                    <a:pt x="39458" y="2648"/>
                  </a:lnTo>
                  <a:lnTo>
                    <a:pt x="39351" y="2525"/>
                  </a:lnTo>
                  <a:lnTo>
                    <a:pt x="39244" y="2401"/>
                  </a:lnTo>
                  <a:lnTo>
                    <a:pt x="39083" y="2285"/>
                  </a:lnTo>
                  <a:lnTo>
                    <a:pt x="38896" y="2177"/>
                  </a:lnTo>
                  <a:lnTo>
                    <a:pt x="38655" y="2069"/>
                  </a:lnTo>
                  <a:lnTo>
                    <a:pt x="38414" y="1969"/>
                  </a:lnTo>
                  <a:lnTo>
                    <a:pt x="38120" y="1876"/>
                  </a:lnTo>
                  <a:lnTo>
                    <a:pt x="37799" y="1791"/>
                  </a:lnTo>
                  <a:lnTo>
                    <a:pt x="37425" y="1714"/>
                  </a:lnTo>
                  <a:lnTo>
                    <a:pt x="37023" y="1644"/>
                  </a:lnTo>
                  <a:lnTo>
                    <a:pt x="36595" y="1590"/>
                  </a:lnTo>
                  <a:lnTo>
                    <a:pt x="36141" y="1544"/>
                  </a:lnTo>
                  <a:lnTo>
                    <a:pt x="34214" y="1397"/>
                  </a:lnTo>
                  <a:lnTo>
                    <a:pt x="32235" y="1258"/>
                  </a:lnTo>
                  <a:lnTo>
                    <a:pt x="30255" y="1127"/>
                  </a:lnTo>
                  <a:lnTo>
                    <a:pt x="28276" y="1011"/>
                  </a:lnTo>
                  <a:lnTo>
                    <a:pt x="26243" y="896"/>
                  </a:lnTo>
                  <a:lnTo>
                    <a:pt x="24237" y="788"/>
                  </a:lnTo>
                  <a:lnTo>
                    <a:pt x="22203" y="687"/>
                  </a:lnTo>
                  <a:lnTo>
                    <a:pt x="20144" y="595"/>
                  </a:lnTo>
                  <a:lnTo>
                    <a:pt x="18111" y="510"/>
                  </a:lnTo>
                  <a:lnTo>
                    <a:pt x="16051" y="425"/>
                  </a:lnTo>
                  <a:lnTo>
                    <a:pt x="11985" y="278"/>
                  </a:lnTo>
                  <a:lnTo>
                    <a:pt x="7919" y="139"/>
                  </a:lnTo>
                  <a:lnTo>
                    <a:pt x="3933" y="8"/>
                  </a:lnTo>
                  <a:lnTo>
                    <a:pt x="350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2"/>
            <p:cNvSpPr/>
            <p:nvPr/>
          </p:nvSpPr>
          <p:spPr>
            <a:xfrm rot="10800000">
              <a:off x="4282720" y="389418"/>
              <a:ext cx="96698" cy="46388"/>
            </a:xfrm>
            <a:custGeom>
              <a:rect b="b" l="l" r="r" t="t"/>
              <a:pathLst>
                <a:path extrusionOk="0" h="5775" w="36943">
                  <a:moveTo>
                    <a:pt x="6955" y="0"/>
                  </a:moveTo>
                  <a:lnTo>
                    <a:pt x="5858" y="8"/>
                  </a:lnTo>
                  <a:lnTo>
                    <a:pt x="4762" y="31"/>
                  </a:lnTo>
                  <a:lnTo>
                    <a:pt x="3665" y="62"/>
                  </a:lnTo>
                  <a:lnTo>
                    <a:pt x="2595" y="101"/>
                  </a:lnTo>
                  <a:lnTo>
                    <a:pt x="2274" y="116"/>
                  </a:lnTo>
                  <a:lnTo>
                    <a:pt x="1980" y="147"/>
                  </a:lnTo>
                  <a:lnTo>
                    <a:pt x="1685" y="178"/>
                  </a:lnTo>
                  <a:lnTo>
                    <a:pt x="1445" y="224"/>
                  </a:lnTo>
                  <a:lnTo>
                    <a:pt x="1204" y="270"/>
                  </a:lnTo>
                  <a:lnTo>
                    <a:pt x="990" y="324"/>
                  </a:lnTo>
                  <a:lnTo>
                    <a:pt x="803" y="386"/>
                  </a:lnTo>
                  <a:lnTo>
                    <a:pt x="615" y="456"/>
                  </a:lnTo>
                  <a:lnTo>
                    <a:pt x="482" y="525"/>
                  </a:lnTo>
                  <a:lnTo>
                    <a:pt x="348" y="602"/>
                  </a:lnTo>
                  <a:lnTo>
                    <a:pt x="241" y="680"/>
                  </a:lnTo>
                  <a:lnTo>
                    <a:pt x="134" y="757"/>
                  </a:lnTo>
                  <a:lnTo>
                    <a:pt x="80" y="842"/>
                  </a:lnTo>
                  <a:lnTo>
                    <a:pt x="27" y="927"/>
                  </a:lnTo>
                  <a:lnTo>
                    <a:pt x="0" y="1011"/>
                  </a:lnTo>
                  <a:lnTo>
                    <a:pt x="0" y="1104"/>
                  </a:lnTo>
                  <a:lnTo>
                    <a:pt x="0" y="1189"/>
                  </a:lnTo>
                  <a:lnTo>
                    <a:pt x="27" y="1274"/>
                  </a:lnTo>
                  <a:lnTo>
                    <a:pt x="80" y="1359"/>
                  </a:lnTo>
                  <a:lnTo>
                    <a:pt x="161" y="1444"/>
                  </a:lnTo>
                  <a:lnTo>
                    <a:pt x="268" y="1521"/>
                  </a:lnTo>
                  <a:lnTo>
                    <a:pt x="375" y="1606"/>
                  </a:lnTo>
                  <a:lnTo>
                    <a:pt x="508" y="1675"/>
                  </a:lnTo>
                  <a:lnTo>
                    <a:pt x="642" y="1753"/>
                  </a:lnTo>
                  <a:lnTo>
                    <a:pt x="829" y="1814"/>
                  </a:lnTo>
                  <a:lnTo>
                    <a:pt x="1017" y="1884"/>
                  </a:lnTo>
                  <a:lnTo>
                    <a:pt x="1231" y="1938"/>
                  </a:lnTo>
                  <a:lnTo>
                    <a:pt x="1471" y="1992"/>
                  </a:lnTo>
                  <a:lnTo>
                    <a:pt x="1712" y="2031"/>
                  </a:lnTo>
                  <a:lnTo>
                    <a:pt x="1980" y="2069"/>
                  </a:lnTo>
                  <a:lnTo>
                    <a:pt x="2274" y="2100"/>
                  </a:lnTo>
                  <a:lnTo>
                    <a:pt x="2595" y="2123"/>
                  </a:lnTo>
                  <a:lnTo>
                    <a:pt x="4494" y="2224"/>
                  </a:lnTo>
                  <a:lnTo>
                    <a:pt x="6313" y="2332"/>
                  </a:lnTo>
                  <a:lnTo>
                    <a:pt x="8106" y="2455"/>
                  </a:lnTo>
                  <a:lnTo>
                    <a:pt x="9818" y="2586"/>
                  </a:lnTo>
                  <a:lnTo>
                    <a:pt x="11476" y="2725"/>
                  </a:lnTo>
                  <a:lnTo>
                    <a:pt x="13108" y="2880"/>
                  </a:lnTo>
                  <a:lnTo>
                    <a:pt x="14713" y="3050"/>
                  </a:lnTo>
                  <a:lnTo>
                    <a:pt x="16264" y="3235"/>
                  </a:lnTo>
                  <a:lnTo>
                    <a:pt x="17816" y="3436"/>
                  </a:lnTo>
                  <a:lnTo>
                    <a:pt x="18565" y="3536"/>
                  </a:lnTo>
                  <a:lnTo>
                    <a:pt x="19341" y="3652"/>
                  </a:lnTo>
                  <a:lnTo>
                    <a:pt x="20090" y="3767"/>
                  </a:lnTo>
                  <a:lnTo>
                    <a:pt x="20839" y="3891"/>
                  </a:lnTo>
                  <a:lnTo>
                    <a:pt x="21588" y="4015"/>
                  </a:lnTo>
                  <a:lnTo>
                    <a:pt x="22337" y="4146"/>
                  </a:lnTo>
                  <a:lnTo>
                    <a:pt x="23059" y="4285"/>
                  </a:lnTo>
                  <a:lnTo>
                    <a:pt x="23808" y="4424"/>
                  </a:lnTo>
                  <a:lnTo>
                    <a:pt x="24557" y="4570"/>
                  </a:lnTo>
                  <a:lnTo>
                    <a:pt x="25306" y="4725"/>
                  </a:lnTo>
                  <a:lnTo>
                    <a:pt x="26804" y="5049"/>
                  </a:lnTo>
                  <a:lnTo>
                    <a:pt x="28329" y="5404"/>
                  </a:lnTo>
                  <a:lnTo>
                    <a:pt x="28784" y="5504"/>
                  </a:lnTo>
                  <a:lnTo>
                    <a:pt x="29265" y="5589"/>
                  </a:lnTo>
                  <a:lnTo>
                    <a:pt x="29747" y="5659"/>
                  </a:lnTo>
                  <a:lnTo>
                    <a:pt x="30228" y="5705"/>
                  </a:lnTo>
                  <a:lnTo>
                    <a:pt x="30710" y="5744"/>
                  </a:lnTo>
                  <a:lnTo>
                    <a:pt x="31191" y="5767"/>
                  </a:lnTo>
                  <a:lnTo>
                    <a:pt x="31673" y="5775"/>
                  </a:lnTo>
                  <a:lnTo>
                    <a:pt x="32128" y="5767"/>
                  </a:lnTo>
                  <a:lnTo>
                    <a:pt x="32609" y="5752"/>
                  </a:lnTo>
                  <a:lnTo>
                    <a:pt x="33064" y="5721"/>
                  </a:lnTo>
                  <a:lnTo>
                    <a:pt x="33492" y="5682"/>
                  </a:lnTo>
                  <a:lnTo>
                    <a:pt x="33920" y="5628"/>
                  </a:lnTo>
                  <a:lnTo>
                    <a:pt x="34321" y="5566"/>
                  </a:lnTo>
                  <a:lnTo>
                    <a:pt x="34722" y="5497"/>
                  </a:lnTo>
                  <a:lnTo>
                    <a:pt x="35070" y="5420"/>
                  </a:lnTo>
                  <a:lnTo>
                    <a:pt x="35418" y="5327"/>
                  </a:lnTo>
                  <a:lnTo>
                    <a:pt x="35739" y="5234"/>
                  </a:lnTo>
                  <a:lnTo>
                    <a:pt x="36006" y="5134"/>
                  </a:lnTo>
                  <a:lnTo>
                    <a:pt x="36274" y="5026"/>
                  </a:lnTo>
                  <a:lnTo>
                    <a:pt x="36488" y="4910"/>
                  </a:lnTo>
                  <a:lnTo>
                    <a:pt x="36648" y="4794"/>
                  </a:lnTo>
                  <a:lnTo>
                    <a:pt x="36782" y="4671"/>
                  </a:lnTo>
                  <a:lnTo>
                    <a:pt x="36889" y="4539"/>
                  </a:lnTo>
                  <a:lnTo>
                    <a:pt x="36943" y="4416"/>
                  </a:lnTo>
                  <a:lnTo>
                    <a:pt x="36943" y="4285"/>
                  </a:lnTo>
                  <a:lnTo>
                    <a:pt x="36889" y="4146"/>
                  </a:lnTo>
                  <a:lnTo>
                    <a:pt x="36782" y="4015"/>
                  </a:lnTo>
                  <a:lnTo>
                    <a:pt x="36622" y="3883"/>
                  </a:lnTo>
                  <a:lnTo>
                    <a:pt x="36408" y="3744"/>
                  </a:lnTo>
                  <a:lnTo>
                    <a:pt x="36140" y="3613"/>
                  </a:lnTo>
                  <a:lnTo>
                    <a:pt x="35819" y="3482"/>
                  </a:lnTo>
                  <a:lnTo>
                    <a:pt x="35418" y="3351"/>
                  </a:lnTo>
                  <a:lnTo>
                    <a:pt x="34642" y="3134"/>
                  </a:lnTo>
                  <a:lnTo>
                    <a:pt x="33840" y="2918"/>
                  </a:lnTo>
                  <a:lnTo>
                    <a:pt x="33010" y="2702"/>
                  </a:lnTo>
                  <a:lnTo>
                    <a:pt x="32154" y="2501"/>
                  </a:lnTo>
                  <a:lnTo>
                    <a:pt x="31271" y="2308"/>
                  </a:lnTo>
                  <a:lnTo>
                    <a:pt x="30362" y="2115"/>
                  </a:lnTo>
                  <a:lnTo>
                    <a:pt x="29426" y="1938"/>
                  </a:lnTo>
                  <a:lnTo>
                    <a:pt x="28489" y="1760"/>
                  </a:lnTo>
                  <a:lnTo>
                    <a:pt x="27526" y="1590"/>
                  </a:lnTo>
                  <a:lnTo>
                    <a:pt x="26537" y="1428"/>
                  </a:lnTo>
                  <a:lnTo>
                    <a:pt x="25520" y="1282"/>
                  </a:lnTo>
                  <a:lnTo>
                    <a:pt x="24504" y="1135"/>
                  </a:lnTo>
                  <a:lnTo>
                    <a:pt x="23460" y="996"/>
                  </a:lnTo>
                  <a:lnTo>
                    <a:pt x="22417" y="873"/>
                  </a:lnTo>
                  <a:lnTo>
                    <a:pt x="21347" y="749"/>
                  </a:lnTo>
                  <a:lnTo>
                    <a:pt x="20277" y="641"/>
                  </a:lnTo>
                  <a:lnTo>
                    <a:pt x="19180" y="533"/>
                  </a:lnTo>
                  <a:lnTo>
                    <a:pt x="18110" y="440"/>
                  </a:lnTo>
                  <a:lnTo>
                    <a:pt x="16987" y="355"/>
                  </a:lnTo>
                  <a:lnTo>
                    <a:pt x="15890" y="278"/>
                  </a:lnTo>
                  <a:lnTo>
                    <a:pt x="14793" y="209"/>
                  </a:lnTo>
                  <a:lnTo>
                    <a:pt x="13670" y="147"/>
                  </a:lnTo>
                  <a:lnTo>
                    <a:pt x="12546" y="101"/>
                  </a:lnTo>
                  <a:lnTo>
                    <a:pt x="11423" y="62"/>
                  </a:lnTo>
                  <a:lnTo>
                    <a:pt x="10299" y="31"/>
                  </a:lnTo>
                  <a:lnTo>
                    <a:pt x="9202" y="8"/>
                  </a:lnTo>
                  <a:lnTo>
                    <a:pt x="807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2"/>
            <p:cNvSpPr/>
            <p:nvPr/>
          </p:nvSpPr>
          <p:spPr>
            <a:xfrm rot="10800000">
              <a:off x="4011715" y="210766"/>
              <a:ext cx="95230" cy="71690"/>
            </a:xfrm>
            <a:custGeom>
              <a:rect b="b" l="l" r="r" t="t"/>
              <a:pathLst>
                <a:path extrusionOk="0" h="8925" w="36382">
                  <a:moveTo>
                    <a:pt x="4013" y="0"/>
                  </a:moveTo>
                  <a:lnTo>
                    <a:pt x="3666" y="8"/>
                  </a:lnTo>
                  <a:lnTo>
                    <a:pt x="3345" y="31"/>
                  </a:lnTo>
                  <a:lnTo>
                    <a:pt x="3024" y="55"/>
                  </a:lnTo>
                  <a:lnTo>
                    <a:pt x="2703" y="93"/>
                  </a:lnTo>
                  <a:lnTo>
                    <a:pt x="2382" y="139"/>
                  </a:lnTo>
                  <a:lnTo>
                    <a:pt x="2087" y="193"/>
                  </a:lnTo>
                  <a:lnTo>
                    <a:pt x="1820" y="255"/>
                  </a:lnTo>
                  <a:lnTo>
                    <a:pt x="1552" y="325"/>
                  </a:lnTo>
                  <a:lnTo>
                    <a:pt x="1312" y="402"/>
                  </a:lnTo>
                  <a:lnTo>
                    <a:pt x="1071" y="479"/>
                  </a:lnTo>
                  <a:lnTo>
                    <a:pt x="884" y="564"/>
                  </a:lnTo>
                  <a:lnTo>
                    <a:pt x="670" y="649"/>
                  </a:lnTo>
                  <a:lnTo>
                    <a:pt x="509" y="742"/>
                  </a:lnTo>
                  <a:lnTo>
                    <a:pt x="375" y="834"/>
                  </a:lnTo>
                  <a:lnTo>
                    <a:pt x="242" y="935"/>
                  </a:lnTo>
                  <a:lnTo>
                    <a:pt x="135" y="1027"/>
                  </a:lnTo>
                  <a:lnTo>
                    <a:pt x="81" y="1128"/>
                  </a:lnTo>
                  <a:lnTo>
                    <a:pt x="28" y="1228"/>
                  </a:lnTo>
                  <a:lnTo>
                    <a:pt x="1" y="1328"/>
                  </a:lnTo>
                  <a:lnTo>
                    <a:pt x="28" y="1429"/>
                  </a:lnTo>
                  <a:lnTo>
                    <a:pt x="54" y="1529"/>
                  </a:lnTo>
                  <a:lnTo>
                    <a:pt x="135" y="1629"/>
                  </a:lnTo>
                  <a:lnTo>
                    <a:pt x="242" y="1722"/>
                  </a:lnTo>
                  <a:lnTo>
                    <a:pt x="375" y="1815"/>
                  </a:lnTo>
                  <a:lnTo>
                    <a:pt x="536" y="1900"/>
                  </a:lnTo>
                  <a:lnTo>
                    <a:pt x="750" y="1985"/>
                  </a:lnTo>
                  <a:lnTo>
                    <a:pt x="991" y="2069"/>
                  </a:lnTo>
                  <a:lnTo>
                    <a:pt x="1285" y="2139"/>
                  </a:lnTo>
                  <a:lnTo>
                    <a:pt x="2970" y="2540"/>
                  </a:lnTo>
                  <a:lnTo>
                    <a:pt x="4629" y="2926"/>
                  </a:lnTo>
                  <a:lnTo>
                    <a:pt x="7999" y="3691"/>
                  </a:lnTo>
                  <a:lnTo>
                    <a:pt x="11370" y="4455"/>
                  </a:lnTo>
                  <a:lnTo>
                    <a:pt x="14714" y="5219"/>
                  </a:lnTo>
                  <a:lnTo>
                    <a:pt x="16372" y="5605"/>
                  </a:lnTo>
                  <a:lnTo>
                    <a:pt x="18031" y="5991"/>
                  </a:lnTo>
                  <a:lnTo>
                    <a:pt x="19663" y="6385"/>
                  </a:lnTo>
                  <a:lnTo>
                    <a:pt x="21294" y="6786"/>
                  </a:lnTo>
                  <a:lnTo>
                    <a:pt x="22899" y="7195"/>
                  </a:lnTo>
                  <a:lnTo>
                    <a:pt x="24504" y="7612"/>
                  </a:lnTo>
                  <a:lnTo>
                    <a:pt x="26083" y="8037"/>
                  </a:lnTo>
                  <a:lnTo>
                    <a:pt x="27634" y="8477"/>
                  </a:lnTo>
                  <a:lnTo>
                    <a:pt x="28089" y="8593"/>
                  </a:lnTo>
                  <a:lnTo>
                    <a:pt x="28544" y="8693"/>
                  </a:lnTo>
                  <a:lnTo>
                    <a:pt x="29025" y="8770"/>
                  </a:lnTo>
                  <a:lnTo>
                    <a:pt x="29507" y="8832"/>
                  </a:lnTo>
                  <a:lnTo>
                    <a:pt x="29988" y="8878"/>
                  </a:lnTo>
                  <a:lnTo>
                    <a:pt x="30470" y="8909"/>
                  </a:lnTo>
                  <a:lnTo>
                    <a:pt x="30951" y="8925"/>
                  </a:lnTo>
                  <a:lnTo>
                    <a:pt x="31406" y="8925"/>
                  </a:lnTo>
                  <a:lnTo>
                    <a:pt x="31888" y="8902"/>
                  </a:lnTo>
                  <a:lnTo>
                    <a:pt x="32342" y="8878"/>
                  </a:lnTo>
                  <a:lnTo>
                    <a:pt x="32797" y="8832"/>
                  </a:lnTo>
                  <a:lnTo>
                    <a:pt x="33225" y="8778"/>
                  </a:lnTo>
                  <a:lnTo>
                    <a:pt x="33626" y="8716"/>
                  </a:lnTo>
                  <a:lnTo>
                    <a:pt x="34028" y="8639"/>
                  </a:lnTo>
                  <a:lnTo>
                    <a:pt x="34402" y="8554"/>
                  </a:lnTo>
                  <a:lnTo>
                    <a:pt x="34750" y="8462"/>
                  </a:lnTo>
                  <a:lnTo>
                    <a:pt x="35071" y="8361"/>
                  </a:lnTo>
                  <a:lnTo>
                    <a:pt x="35365" y="8253"/>
                  </a:lnTo>
                  <a:lnTo>
                    <a:pt x="35633" y="8137"/>
                  </a:lnTo>
                  <a:lnTo>
                    <a:pt x="35873" y="8014"/>
                  </a:lnTo>
                  <a:lnTo>
                    <a:pt x="36061" y="7890"/>
                  </a:lnTo>
                  <a:lnTo>
                    <a:pt x="36194" y="7759"/>
                  </a:lnTo>
                  <a:lnTo>
                    <a:pt x="36301" y="7620"/>
                  </a:lnTo>
                  <a:lnTo>
                    <a:pt x="36382" y="7481"/>
                  </a:lnTo>
                  <a:lnTo>
                    <a:pt x="36382" y="7342"/>
                  </a:lnTo>
                  <a:lnTo>
                    <a:pt x="36355" y="7203"/>
                  </a:lnTo>
                  <a:lnTo>
                    <a:pt x="36275" y="7056"/>
                  </a:lnTo>
                  <a:lnTo>
                    <a:pt x="36114" y="6918"/>
                  </a:lnTo>
                  <a:lnTo>
                    <a:pt x="35927" y="6779"/>
                  </a:lnTo>
                  <a:lnTo>
                    <a:pt x="35659" y="6640"/>
                  </a:lnTo>
                  <a:lnTo>
                    <a:pt x="35338" y="6501"/>
                  </a:lnTo>
                  <a:lnTo>
                    <a:pt x="34964" y="6362"/>
                  </a:lnTo>
                  <a:lnTo>
                    <a:pt x="33439" y="5891"/>
                  </a:lnTo>
                  <a:lnTo>
                    <a:pt x="31861" y="5420"/>
                  </a:lnTo>
                  <a:lnTo>
                    <a:pt x="30229" y="4957"/>
                  </a:lnTo>
                  <a:lnTo>
                    <a:pt x="28544" y="4493"/>
                  </a:lnTo>
                  <a:lnTo>
                    <a:pt x="26805" y="4038"/>
                  </a:lnTo>
                  <a:lnTo>
                    <a:pt x="25039" y="3598"/>
                  </a:lnTo>
                  <a:lnTo>
                    <a:pt x="23247" y="3166"/>
                  </a:lnTo>
                  <a:lnTo>
                    <a:pt x="21401" y="2741"/>
                  </a:lnTo>
                  <a:lnTo>
                    <a:pt x="20438" y="2540"/>
                  </a:lnTo>
                  <a:lnTo>
                    <a:pt x="19502" y="2340"/>
                  </a:lnTo>
                  <a:lnTo>
                    <a:pt x="18539" y="2139"/>
                  </a:lnTo>
                  <a:lnTo>
                    <a:pt x="17576" y="1946"/>
                  </a:lnTo>
                  <a:lnTo>
                    <a:pt x="16613" y="1761"/>
                  </a:lnTo>
                  <a:lnTo>
                    <a:pt x="15623" y="1575"/>
                  </a:lnTo>
                  <a:lnTo>
                    <a:pt x="14633" y="1398"/>
                  </a:lnTo>
                  <a:lnTo>
                    <a:pt x="13644" y="1228"/>
                  </a:lnTo>
                  <a:lnTo>
                    <a:pt x="12654" y="1058"/>
                  </a:lnTo>
                  <a:lnTo>
                    <a:pt x="11637" y="904"/>
                  </a:lnTo>
                  <a:lnTo>
                    <a:pt x="10621" y="749"/>
                  </a:lnTo>
                  <a:lnTo>
                    <a:pt x="9604" y="595"/>
                  </a:lnTo>
                  <a:lnTo>
                    <a:pt x="8588" y="456"/>
                  </a:lnTo>
                  <a:lnTo>
                    <a:pt x="7545" y="317"/>
                  </a:lnTo>
                  <a:lnTo>
                    <a:pt x="6501" y="193"/>
                  </a:lnTo>
                  <a:lnTo>
                    <a:pt x="5458" y="70"/>
                  </a:lnTo>
                  <a:lnTo>
                    <a:pt x="5110" y="31"/>
                  </a:lnTo>
                  <a:lnTo>
                    <a:pt x="4736" y="8"/>
                  </a:lnTo>
                  <a:lnTo>
                    <a:pt x="438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2"/>
            <p:cNvSpPr/>
            <p:nvPr/>
          </p:nvSpPr>
          <p:spPr>
            <a:xfrm rot="10800000">
              <a:off x="3863003" y="76204"/>
              <a:ext cx="81156" cy="80863"/>
            </a:xfrm>
            <a:custGeom>
              <a:rect b="b" l="l" r="r" t="t"/>
              <a:pathLst>
                <a:path extrusionOk="0" h="10067" w="31005">
                  <a:moveTo>
                    <a:pt x="3906" y="0"/>
                  </a:moveTo>
                  <a:lnTo>
                    <a:pt x="3558" y="16"/>
                  </a:lnTo>
                  <a:lnTo>
                    <a:pt x="3210" y="31"/>
                  </a:lnTo>
                  <a:lnTo>
                    <a:pt x="2889" y="62"/>
                  </a:lnTo>
                  <a:lnTo>
                    <a:pt x="2542" y="100"/>
                  </a:lnTo>
                  <a:lnTo>
                    <a:pt x="2247" y="147"/>
                  </a:lnTo>
                  <a:lnTo>
                    <a:pt x="1953" y="201"/>
                  </a:lnTo>
                  <a:lnTo>
                    <a:pt x="1659" y="263"/>
                  </a:lnTo>
                  <a:lnTo>
                    <a:pt x="1418" y="332"/>
                  </a:lnTo>
                  <a:lnTo>
                    <a:pt x="1151" y="402"/>
                  </a:lnTo>
                  <a:lnTo>
                    <a:pt x="937" y="486"/>
                  </a:lnTo>
                  <a:lnTo>
                    <a:pt x="723" y="571"/>
                  </a:lnTo>
                  <a:lnTo>
                    <a:pt x="535" y="656"/>
                  </a:lnTo>
                  <a:lnTo>
                    <a:pt x="402" y="757"/>
                  </a:lnTo>
                  <a:lnTo>
                    <a:pt x="268" y="849"/>
                  </a:lnTo>
                  <a:lnTo>
                    <a:pt x="161" y="950"/>
                  </a:lnTo>
                  <a:lnTo>
                    <a:pt x="81" y="1050"/>
                  </a:lnTo>
                  <a:lnTo>
                    <a:pt x="27" y="1150"/>
                  </a:lnTo>
                  <a:lnTo>
                    <a:pt x="0" y="1258"/>
                  </a:lnTo>
                  <a:lnTo>
                    <a:pt x="27" y="1359"/>
                  </a:lnTo>
                  <a:lnTo>
                    <a:pt x="54" y="1467"/>
                  </a:lnTo>
                  <a:lnTo>
                    <a:pt x="134" y="1567"/>
                  </a:lnTo>
                  <a:lnTo>
                    <a:pt x="268" y="1668"/>
                  </a:lnTo>
                  <a:lnTo>
                    <a:pt x="428" y="1768"/>
                  </a:lnTo>
                  <a:lnTo>
                    <a:pt x="616" y="1861"/>
                  </a:lnTo>
                  <a:lnTo>
                    <a:pt x="856" y="1961"/>
                  </a:lnTo>
                  <a:lnTo>
                    <a:pt x="1124" y="2046"/>
                  </a:lnTo>
                  <a:lnTo>
                    <a:pt x="3986" y="2880"/>
                  </a:lnTo>
                  <a:lnTo>
                    <a:pt x="5404" y="3304"/>
                  </a:lnTo>
                  <a:lnTo>
                    <a:pt x="6795" y="3729"/>
                  </a:lnTo>
                  <a:lnTo>
                    <a:pt x="8186" y="4161"/>
                  </a:lnTo>
                  <a:lnTo>
                    <a:pt x="9550" y="4593"/>
                  </a:lnTo>
                  <a:lnTo>
                    <a:pt x="10888" y="5041"/>
                  </a:lnTo>
                  <a:lnTo>
                    <a:pt x="12199" y="5489"/>
                  </a:lnTo>
                  <a:lnTo>
                    <a:pt x="12841" y="5728"/>
                  </a:lnTo>
                  <a:lnTo>
                    <a:pt x="13483" y="5968"/>
                  </a:lnTo>
                  <a:lnTo>
                    <a:pt x="14098" y="6207"/>
                  </a:lnTo>
                  <a:lnTo>
                    <a:pt x="14686" y="6454"/>
                  </a:lnTo>
                  <a:lnTo>
                    <a:pt x="15863" y="6956"/>
                  </a:lnTo>
                  <a:lnTo>
                    <a:pt x="17014" y="7458"/>
                  </a:lnTo>
                  <a:lnTo>
                    <a:pt x="19261" y="8469"/>
                  </a:lnTo>
                  <a:lnTo>
                    <a:pt x="20411" y="8971"/>
                  </a:lnTo>
                  <a:lnTo>
                    <a:pt x="21615" y="9465"/>
                  </a:lnTo>
                  <a:lnTo>
                    <a:pt x="21909" y="9573"/>
                  </a:lnTo>
                  <a:lnTo>
                    <a:pt x="22230" y="9665"/>
                  </a:lnTo>
                  <a:lnTo>
                    <a:pt x="22578" y="9750"/>
                  </a:lnTo>
                  <a:lnTo>
                    <a:pt x="22952" y="9820"/>
                  </a:lnTo>
                  <a:lnTo>
                    <a:pt x="23354" y="9889"/>
                  </a:lnTo>
                  <a:lnTo>
                    <a:pt x="23755" y="9943"/>
                  </a:lnTo>
                  <a:lnTo>
                    <a:pt x="24156" y="9982"/>
                  </a:lnTo>
                  <a:lnTo>
                    <a:pt x="24611" y="10021"/>
                  </a:lnTo>
                  <a:lnTo>
                    <a:pt x="25039" y="10044"/>
                  </a:lnTo>
                  <a:lnTo>
                    <a:pt x="25494" y="10059"/>
                  </a:lnTo>
                  <a:lnTo>
                    <a:pt x="25922" y="10067"/>
                  </a:lnTo>
                  <a:lnTo>
                    <a:pt x="26376" y="10059"/>
                  </a:lnTo>
                  <a:lnTo>
                    <a:pt x="26831" y="10051"/>
                  </a:lnTo>
                  <a:lnTo>
                    <a:pt x="27259" y="10028"/>
                  </a:lnTo>
                  <a:lnTo>
                    <a:pt x="27687" y="9997"/>
                  </a:lnTo>
                  <a:lnTo>
                    <a:pt x="28088" y="9959"/>
                  </a:lnTo>
                  <a:lnTo>
                    <a:pt x="28490" y="9912"/>
                  </a:lnTo>
                  <a:lnTo>
                    <a:pt x="28864" y="9866"/>
                  </a:lnTo>
                  <a:lnTo>
                    <a:pt x="29239" y="9804"/>
                  </a:lnTo>
                  <a:lnTo>
                    <a:pt x="29560" y="9735"/>
                  </a:lnTo>
                  <a:lnTo>
                    <a:pt x="29881" y="9658"/>
                  </a:lnTo>
                  <a:lnTo>
                    <a:pt x="30148" y="9573"/>
                  </a:lnTo>
                  <a:lnTo>
                    <a:pt x="30389" y="9480"/>
                  </a:lnTo>
                  <a:lnTo>
                    <a:pt x="30603" y="9380"/>
                  </a:lnTo>
                  <a:lnTo>
                    <a:pt x="30764" y="9279"/>
                  </a:lnTo>
                  <a:lnTo>
                    <a:pt x="30897" y="9164"/>
                  </a:lnTo>
                  <a:lnTo>
                    <a:pt x="30978" y="9048"/>
                  </a:lnTo>
                  <a:lnTo>
                    <a:pt x="31004" y="8924"/>
                  </a:lnTo>
                  <a:lnTo>
                    <a:pt x="31004" y="8793"/>
                  </a:lnTo>
                  <a:lnTo>
                    <a:pt x="30924" y="8662"/>
                  </a:lnTo>
                  <a:lnTo>
                    <a:pt x="30790" y="8515"/>
                  </a:lnTo>
                  <a:lnTo>
                    <a:pt x="30603" y="8369"/>
                  </a:lnTo>
                  <a:lnTo>
                    <a:pt x="30148" y="8067"/>
                  </a:lnTo>
                  <a:lnTo>
                    <a:pt x="29667" y="7759"/>
                  </a:lnTo>
                  <a:lnTo>
                    <a:pt x="29132" y="7458"/>
                  </a:lnTo>
                  <a:lnTo>
                    <a:pt x="28597" y="7164"/>
                  </a:lnTo>
                  <a:lnTo>
                    <a:pt x="28035" y="6863"/>
                  </a:lnTo>
                  <a:lnTo>
                    <a:pt x="27446" y="6570"/>
                  </a:lnTo>
                  <a:lnTo>
                    <a:pt x="26831" y="6276"/>
                  </a:lnTo>
                  <a:lnTo>
                    <a:pt x="26189" y="5991"/>
                  </a:lnTo>
                  <a:lnTo>
                    <a:pt x="25520" y="5705"/>
                  </a:lnTo>
                  <a:lnTo>
                    <a:pt x="24852" y="5420"/>
                  </a:lnTo>
                  <a:lnTo>
                    <a:pt x="24156" y="5142"/>
                  </a:lnTo>
                  <a:lnTo>
                    <a:pt x="23434" y="4864"/>
                  </a:lnTo>
                  <a:lnTo>
                    <a:pt x="22685" y="4586"/>
                  </a:lnTo>
                  <a:lnTo>
                    <a:pt x="21936" y="4316"/>
                  </a:lnTo>
                  <a:lnTo>
                    <a:pt x="21160" y="4053"/>
                  </a:lnTo>
                  <a:lnTo>
                    <a:pt x="20358" y="3791"/>
                  </a:lnTo>
                  <a:lnTo>
                    <a:pt x="19555" y="3528"/>
                  </a:lnTo>
                  <a:lnTo>
                    <a:pt x="18726" y="3273"/>
                  </a:lnTo>
                  <a:lnTo>
                    <a:pt x="17896" y="3019"/>
                  </a:lnTo>
                  <a:lnTo>
                    <a:pt x="17040" y="2772"/>
                  </a:lnTo>
                  <a:lnTo>
                    <a:pt x="16184" y="2532"/>
                  </a:lnTo>
                  <a:lnTo>
                    <a:pt x="15328" y="2293"/>
                  </a:lnTo>
                  <a:lnTo>
                    <a:pt x="14419" y="2061"/>
                  </a:lnTo>
                  <a:lnTo>
                    <a:pt x="13536" y="1830"/>
                  </a:lnTo>
                  <a:lnTo>
                    <a:pt x="12627" y="1606"/>
                  </a:lnTo>
                  <a:lnTo>
                    <a:pt x="11717" y="1390"/>
                  </a:lnTo>
                  <a:lnTo>
                    <a:pt x="10808" y="1181"/>
                  </a:lnTo>
                  <a:lnTo>
                    <a:pt x="9871" y="973"/>
                  </a:lnTo>
                  <a:lnTo>
                    <a:pt x="8935" y="764"/>
                  </a:lnTo>
                  <a:lnTo>
                    <a:pt x="7999" y="571"/>
                  </a:lnTo>
                  <a:lnTo>
                    <a:pt x="7036" y="378"/>
                  </a:lnTo>
                  <a:lnTo>
                    <a:pt x="6099" y="193"/>
                  </a:lnTo>
                  <a:lnTo>
                    <a:pt x="5725" y="131"/>
                  </a:lnTo>
                  <a:lnTo>
                    <a:pt x="5350" y="77"/>
                  </a:lnTo>
                  <a:lnTo>
                    <a:pt x="4976" y="39"/>
                  </a:lnTo>
                  <a:lnTo>
                    <a:pt x="4628" y="16"/>
                  </a:lnTo>
                  <a:lnTo>
                    <a:pt x="4254" y="8"/>
                  </a:lnTo>
                  <a:lnTo>
                    <a:pt x="390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5" name="Google Shape;435;p22"/>
          <p:cNvSpPr/>
          <p:nvPr/>
        </p:nvSpPr>
        <p:spPr>
          <a:xfrm rot="-2700000">
            <a:off x="700225" y="1824752"/>
            <a:ext cx="287751" cy="505102"/>
          </a:xfrm>
          <a:custGeom>
            <a:rect b="b" l="l" r="r" t="t"/>
            <a:pathLst>
              <a:path extrusionOk="0" h="40380" w="23004">
                <a:moveTo>
                  <a:pt x="14363" y="5125"/>
                </a:moveTo>
                <a:lnTo>
                  <a:pt x="14768" y="7114"/>
                </a:lnTo>
                <a:lnTo>
                  <a:pt x="15172" y="9104"/>
                </a:lnTo>
                <a:lnTo>
                  <a:pt x="15571" y="11101"/>
                </a:lnTo>
                <a:lnTo>
                  <a:pt x="15964" y="13090"/>
                </a:lnTo>
                <a:lnTo>
                  <a:pt x="16357" y="15087"/>
                </a:lnTo>
                <a:lnTo>
                  <a:pt x="16739" y="17084"/>
                </a:lnTo>
                <a:lnTo>
                  <a:pt x="17120" y="19081"/>
                </a:lnTo>
                <a:lnTo>
                  <a:pt x="17502" y="21077"/>
                </a:lnTo>
                <a:lnTo>
                  <a:pt x="17877" y="23081"/>
                </a:lnTo>
                <a:lnTo>
                  <a:pt x="18241" y="25078"/>
                </a:lnTo>
                <a:lnTo>
                  <a:pt x="18611" y="27082"/>
                </a:lnTo>
                <a:lnTo>
                  <a:pt x="18970" y="29086"/>
                </a:lnTo>
                <a:lnTo>
                  <a:pt x="19328" y="31090"/>
                </a:lnTo>
                <a:lnTo>
                  <a:pt x="19681" y="33101"/>
                </a:lnTo>
                <a:lnTo>
                  <a:pt x="20033" y="35105"/>
                </a:lnTo>
                <a:lnTo>
                  <a:pt x="20380" y="37116"/>
                </a:lnTo>
                <a:lnTo>
                  <a:pt x="19212" y="37058"/>
                </a:lnTo>
                <a:lnTo>
                  <a:pt x="18051" y="37008"/>
                </a:lnTo>
                <a:lnTo>
                  <a:pt x="16883" y="36972"/>
                </a:lnTo>
                <a:lnTo>
                  <a:pt x="15721" y="36937"/>
                </a:lnTo>
                <a:lnTo>
                  <a:pt x="14554" y="36915"/>
                </a:lnTo>
                <a:lnTo>
                  <a:pt x="13386" y="36901"/>
                </a:lnTo>
                <a:lnTo>
                  <a:pt x="12219" y="36901"/>
                </a:lnTo>
                <a:lnTo>
                  <a:pt x="11051" y="36908"/>
                </a:lnTo>
                <a:lnTo>
                  <a:pt x="9884" y="36930"/>
                </a:lnTo>
                <a:lnTo>
                  <a:pt x="8716" y="36958"/>
                </a:lnTo>
                <a:lnTo>
                  <a:pt x="7555" y="37001"/>
                </a:lnTo>
                <a:lnTo>
                  <a:pt x="6387" y="37058"/>
                </a:lnTo>
                <a:lnTo>
                  <a:pt x="5225" y="37123"/>
                </a:lnTo>
                <a:lnTo>
                  <a:pt x="4058" y="37201"/>
                </a:lnTo>
                <a:lnTo>
                  <a:pt x="2896" y="37302"/>
                </a:lnTo>
                <a:lnTo>
                  <a:pt x="1734" y="37409"/>
                </a:lnTo>
                <a:lnTo>
                  <a:pt x="2445" y="35334"/>
                </a:lnTo>
                <a:lnTo>
                  <a:pt x="3162" y="33272"/>
                </a:lnTo>
                <a:lnTo>
                  <a:pt x="3890" y="31211"/>
                </a:lnTo>
                <a:lnTo>
                  <a:pt x="4619" y="29157"/>
                </a:lnTo>
                <a:lnTo>
                  <a:pt x="5364" y="27110"/>
                </a:lnTo>
                <a:lnTo>
                  <a:pt x="6116" y="25071"/>
                </a:lnTo>
                <a:lnTo>
                  <a:pt x="6878" y="23045"/>
                </a:lnTo>
                <a:lnTo>
                  <a:pt x="7659" y="21020"/>
                </a:lnTo>
                <a:lnTo>
                  <a:pt x="8046" y="20011"/>
                </a:lnTo>
                <a:lnTo>
                  <a:pt x="8445" y="19002"/>
                </a:lnTo>
                <a:lnTo>
                  <a:pt x="8844" y="18000"/>
                </a:lnTo>
                <a:lnTo>
                  <a:pt x="9242" y="16998"/>
                </a:lnTo>
                <a:lnTo>
                  <a:pt x="9653" y="15996"/>
                </a:lnTo>
                <a:lnTo>
                  <a:pt x="10057" y="14994"/>
                </a:lnTo>
                <a:lnTo>
                  <a:pt x="10473" y="13999"/>
                </a:lnTo>
                <a:lnTo>
                  <a:pt x="10890" y="13004"/>
                </a:lnTo>
                <a:lnTo>
                  <a:pt x="11306" y="12010"/>
                </a:lnTo>
                <a:lnTo>
                  <a:pt x="11733" y="11022"/>
                </a:lnTo>
                <a:lnTo>
                  <a:pt x="12161" y="10034"/>
                </a:lnTo>
                <a:lnTo>
                  <a:pt x="12595" y="9047"/>
                </a:lnTo>
                <a:lnTo>
                  <a:pt x="13028" y="8059"/>
                </a:lnTo>
                <a:lnTo>
                  <a:pt x="13467" y="7079"/>
                </a:lnTo>
                <a:lnTo>
                  <a:pt x="13912" y="6098"/>
                </a:lnTo>
                <a:lnTo>
                  <a:pt x="14363" y="5125"/>
                </a:lnTo>
                <a:close/>
                <a:moveTo>
                  <a:pt x="14774" y="1"/>
                </a:moveTo>
                <a:lnTo>
                  <a:pt x="14693" y="8"/>
                </a:lnTo>
                <a:lnTo>
                  <a:pt x="14612" y="15"/>
                </a:lnTo>
                <a:lnTo>
                  <a:pt x="14531" y="36"/>
                </a:lnTo>
                <a:lnTo>
                  <a:pt x="14450" y="58"/>
                </a:lnTo>
                <a:lnTo>
                  <a:pt x="14375" y="86"/>
                </a:lnTo>
                <a:lnTo>
                  <a:pt x="14300" y="129"/>
                </a:lnTo>
                <a:lnTo>
                  <a:pt x="14224" y="172"/>
                </a:lnTo>
                <a:lnTo>
                  <a:pt x="14149" y="222"/>
                </a:lnTo>
                <a:lnTo>
                  <a:pt x="14086" y="280"/>
                </a:lnTo>
                <a:lnTo>
                  <a:pt x="14016" y="344"/>
                </a:lnTo>
                <a:lnTo>
                  <a:pt x="13959" y="416"/>
                </a:lnTo>
                <a:lnTo>
                  <a:pt x="13901" y="494"/>
                </a:lnTo>
                <a:lnTo>
                  <a:pt x="13843" y="587"/>
                </a:lnTo>
                <a:lnTo>
                  <a:pt x="13797" y="681"/>
                </a:lnTo>
                <a:lnTo>
                  <a:pt x="13277" y="1768"/>
                </a:lnTo>
                <a:lnTo>
                  <a:pt x="12756" y="2863"/>
                </a:lnTo>
                <a:lnTo>
                  <a:pt x="12242" y="3965"/>
                </a:lnTo>
                <a:lnTo>
                  <a:pt x="11733" y="5068"/>
                </a:lnTo>
                <a:lnTo>
                  <a:pt x="11231" y="6170"/>
                </a:lnTo>
                <a:lnTo>
                  <a:pt x="10733" y="7286"/>
                </a:lnTo>
                <a:lnTo>
                  <a:pt x="10242" y="8395"/>
                </a:lnTo>
                <a:lnTo>
                  <a:pt x="9757" y="9519"/>
                </a:lnTo>
                <a:lnTo>
                  <a:pt x="9271" y="10636"/>
                </a:lnTo>
                <a:lnTo>
                  <a:pt x="8797" y="11766"/>
                </a:lnTo>
                <a:lnTo>
                  <a:pt x="8323" y="12897"/>
                </a:lnTo>
                <a:lnTo>
                  <a:pt x="7861" y="14028"/>
                </a:lnTo>
                <a:lnTo>
                  <a:pt x="7404" y="15166"/>
                </a:lnTo>
                <a:lnTo>
                  <a:pt x="6948" y="16304"/>
                </a:lnTo>
                <a:lnTo>
                  <a:pt x="6503" y="17449"/>
                </a:lnTo>
                <a:lnTo>
                  <a:pt x="6063" y="18601"/>
                </a:lnTo>
                <a:lnTo>
                  <a:pt x="5630" y="19753"/>
                </a:lnTo>
                <a:lnTo>
                  <a:pt x="5208" y="20906"/>
                </a:lnTo>
                <a:lnTo>
                  <a:pt x="4786" y="22072"/>
                </a:lnTo>
                <a:lnTo>
                  <a:pt x="4376" y="23231"/>
                </a:lnTo>
                <a:lnTo>
                  <a:pt x="3971" y="24398"/>
                </a:lnTo>
                <a:lnTo>
                  <a:pt x="3572" y="25572"/>
                </a:lnTo>
                <a:lnTo>
                  <a:pt x="3185" y="26745"/>
                </a:lnTo>
                <a:lnTo>
                  <a:pt x="2804" y="27926"/>
                </a:lnTo>
                <a:lnTo>
                  <a:pt x="2428" y="29107"/>
                </a:lnTo>
                <a:lnTo>
                  <a:pt x="2058" y="30295"/>
                </a:lnTo>
                <a:lnTo>
                  <a:pt x="1706" y="31483"/>
                </a:lnTo>
                <a:lnTo>
                  <a:pt x="1353" y="32678"/>
                </a:lnTo>
                <a:lnTo>
                  <a:pt x="1012" y="33874"/>
                </a:lnTo>
                <a:lnTo>
                  <a:pt x="677" y="35076"/>
                </a:lnTo>
                <a:lnTo>
                  <a:pt x="353" y="36278"/>
                </a:lnTo>
                <a:lnTo>
                  <a:pt x="41" y="37488"/>
                </a:lnTo>
                <a:lnTo>
                  <a:pt x="18" y="37588"/>
                </a:lnTo>
                <a:lnTo>
                  <a:pt x="6" y="37688"/>
                </a:lnTo>
                <a:lnTo>
                  <a:pt x="1" y="37781"/>
                </a:lnTo>
                <a:lnTo>
                  <a:pt x="1" y="37867"/>
                </a:lnTo>
                <a:lnTo>
                  <a:pt x="12" y="37946"/>
                </a:lnTo>
                <a:lnTo>
                  <a:pt x="24" y="38032"/>
                </a:lnTo>
                <a:lnTo>
                  <a:pt x="47" y="38103"/>
                </a:lnTo>
                <a:lnTo>
                  <a:pt x="70" y="38175"/>
                </a:lnTo>
                <a:lnTo>
                  <a:pt x="53" y="38268"/>
                </a:lnTo>
                <a:lnTo>
                  <a:pt x="47" y="38361"/>
                </a:lnTo>
                <a:lnTo>
                  <a:pt x="47" y="38454"/>
                </a:lnTo>
                <a:lnTo>
                  <a:pt x="53" y="38547"/>
                </a:lnTo>
                <a:lnTo>
                  <a:pt x="64" y="38640"/>
                </a:lnTo>
                <a:lnTo>
                  <a:pt x="87" y="38733"/>
                </a:lnTo>
                <a:lnTo>
                  <a:pt x="116" y="38819"/>
                </a:lnTo>
                <a:lnTo>
                  <a:pt x="151" y="38898"/>
                </a:lnTo>
                <a:lnTo>
                  <a:pt x="197" y="38976"/>
                </a:lnTo>
                <a:lnTo>
                  <a:pt x="249" y="39048"/>
                </a:lnTo>
                <a:lnTo>
                  <a:pt x="307" y="39112"/>
                </a:lnTo>
                <a:lnTo>
                  <a:pt x="376" y="39170"/>
                </a:lnTo>
                <a:lnTo>
                  <a:pt x="451" y="39213"/>
                </a:lnTo>
                <a:lnTo>
                  <a:pt x="538" y="39248"/>
                </a:lnTo>
                <a:lnTo>
                  <a:pt x="631" y="39270"/>
                </a:lnTo>
                <a:lnTo>
                  <a:pt x="729" y="39284"/>
                </a:lnTo>
                <a:lnTo>
                  <a:pt x="1989" y="39363"/>
                </a:lnTo>
                <a:lnTo>
                  <a:pt x="3255" y="39427"/>
                </a:lnTo>
                <a:lnTo>
                  <a:pt x="4515" y="39484"/>
                </a:lnTo>
                <a:lnTo>
                  <a:pt x="5780" y="39535"/>
                </a:lnTo>
                <a:lnTo>
                  <a:pt x="7046" y="39585"/>
                </a:lnTo>
                <a:lnTo>
                  <a:pt x="8312" y="39628"/>
                </a:lnTo>
                <a:lnTo>
                  <a:pt x="10838" y="39699"/>
                </a:lnTo>
                <a:lnTo>
                  <a:pt x="13369" y="39756"/>
                </a:lnTo>
                <a:lnTo>
                  <a:pt x="15901" y="39807"/>
                </a:lnTo>
                <a:lnTo>
                  <a:pt x="18426" y="39849"/>
                </a:lnTo>
                <a:lnTo>
                  <a:pt x="20958" y="39900"/>
                </a:lnTo>
                <a:lnTo>
                  <a:pt x="21016" y="39993"/>
                </a:lnTo>
                <a:lnTo>
                  <a:pt x="21085" y="40078"/>
                </a:lnTo>
                <a:lnTo>
                  <a:pt x="21154" y="40150"/>
                </a:lnTo>
                <a:lnTo>
                  <a:pt x="21229" y="40207"/>
                </a:lnTo>
                <a:lnTo>
                  <a:pt x="21310" y="40257"/>
                </a:lnTo>
                <a:lnTo>
                  <a:pt x="21391" y="40300"/>
                </a:lnTo>
                <a:lnTo>
                  <a:pt x="21478" y="40336"/>
                </a:lnTo>
                <a:lnTo>
                  <a:pt x="21570" y="40358"/>
                </a:lnTo>
                <a:lnTo>
                  <a:pt x="21657" y="40372"/>
                </a:lnTo>
                <a:lnTo>
                  <a:pt x="21750" y="40379"/>
                </a:lnTo>
                <a:lnTo>
                  <a:pt x="21842" y="40372"/>
                </a:lnTo>
                <a:lnTo>
                  <a:pt x="21935" y="40358"/>
                </a:lnTo>
                <a:lnTo>
                  <a:pt x="22027" y="40336"/>
                </a:lnTo>
                <a:lnTo>
                  <a:pt x="22120" y="40307"/>
                </a:lnTo>
                <a:lnTo>
                  <a:pt x="22206" y="40272"/>
                </a:lnTo>
                <a:lnTo>
                  <a:pt x="22293" y="40229"/>
                </a:lnTo>
                <a:lnTo>
                  <a:pt x="22380" y="40179"/>
                </a:lnTo>
                <a:lnTo>
                  <a:pt x="22461" y="40114"/>
                </a:lnTo>
                <a:lnTo>
                  <a:pt x="22541" y="40050"/>
                </a:lnTo>
                <a:lnTo>
                  <a:pt x="22617" y="39971"/>
                </a:lnTo>
                <a:lnTo>
                  <a:pt x="22686" y="39892"/>
                </a:lnTo>
                <a:lnTo>
                  <a:pt x="22750" y="39807"/>
                </a:lnTo>
                <a:lnTo>
                  <a:pt x="22807" y="39713"/>
                </a:lnTo>
                <a:lnTo>
                  <a:pt x="22859" y="39613"/>
                </a:lnTo>
                <a:lnTo>
                  <a:pt x="22900" y="39506"/>
                </a:lnTo>
                <a:lnTo>
                  <a:pt x="22940" y="39391"/>
                </a:lnTo>
                <a:lnTo>
                  <a:pt x="22969" y="39270"/>
                </a:lnTo>
                <a:lnTo>
                  <a:pt x="22987" y="39148"/>
                </a:lnTo>
                <a:lnTo>
                  <a:pt x="22998" y="39019"/>
                </a:lnTo>
                <a:lnTo>
                  <a:pt x="23004" y="38883"/>
                </a:lnTo>
                <a:lnTo>
                  <a:pt x="22992" y="38747"/>
                </a:lnTo>
                <a:lnTo>
                  <a:pt x="22975" y="38604"/>
                </a:lnTo>
                <a:lnTo>
                  <a:pt x="22576" y="36242"/>
                </a:lnTo>
                <a:lnTo>
                  <a:pt x="22166" y="33881"/>
                </a:lnTo>
                <a:lnTo>
                  <a:pt x="21755" y="31526"/>
                </a:lnTo>
                <a:lnTo>
                  <a:pt x="21339" y="29164"/>
                </a:lnTo>
                <a:lnTo>
                  <a:pt x="20917" y="26810"/>
                </a:lnTo>
                <a:lnTo>
                  <a:pt x="20484" y="24455"/>
                </a:lnTo>
                <a:lnTo>
                  <a:pt x="20050" y="22108"/>
                </a:lnTo>
                <a:lnTo>
                  <a:pt x="19611" y="19760"/>
                </a:lnTo>
                <a:lnTo>
                  <a:pt x="19166" y="17406"/>
                </a:lnTo>
                <a:lnTo>
                  <a:pt x="18715" y="15058"/>
                </a:lnTo>
                <a:lnTo>
                  <a:pt x="18259" y="12718"/>
                </a:lnTo>
                <a:lnTo>
                  <a:pt x="17796" y="10371"/>
                </a:lnTo>
                <a:lnTo>
                  <a:pt x="17328" y="8031"/>
                </a:lnTo>
                <a:lnTo>
                  <a:pt x="16854" y="5690"/>
                </a:lnTo>
                <a:lnTo>
                  <a:pt x="16375" y="3350"/>
                </a:lnTo>
                <a:lnTo>
                  <a:pt x="15889" y="1017"/>
                </a:lnTo>
                <a:lnTo>
                  <a:pt x="15860" y="910"/>
                </a:lnTo>
                <a:lnTo>
                  <a:pt x="15831" y="802"/>
                </a:lnTo>
                <a:lnTo>
                  <a:pt x="15791" y="709"/>
                </a:lnTo>
                <a:lnTo>
                  <a:pt x="15750" y="616"/>
                </a:lnTo>
                <a:lnTo>
                  <a:pt x="15698" y="530"/>
                </a:lnTo>
                <a:lnTo>
                  <a:pt x="15646" y="451"/>
                </a:lnTo>
                <a:lnTo>
                  <a:pt x="15588" y="380"/>
                </a:lnTo>
                <a:lnTo>
                  <a:pt x="15525" y="316"/>
                </a:lnTo>
                <a:lnTo>
                  <a:pt x="15461" y="251"/>
                </a:lnTo>
                <a:lnTo>
                  <a:pt x="15392" y="201"/>
                </a:lnTo>
                <a:lnTo>
                  <a:pt x="15323" y="151"/>
                </a:lnTo>
                <a:lnTo>
                  <a:pt x="15247" y="108"/>
                </a:lnTo>
                <a:lnTo>
                  <a:pt x="15172" y="79"/>
                </a:lnTo>
                <a:lnTo>
                  <a:pt x="15091" y="51"/>
                </a:lnTo>
                <a:lnTo>
                  <a:pt x="15016" y="29"/>
                </a:lnTo>
                <a:lnTo>
                  <a:pt x="14935" y="8"/>
                </a:lnTo>
                <a:lnTo>
                  <a:pt x="14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2"/>
          <p:cNvSpPr/>
          <p:nvPr/>
        </p:nvSpPr>
        <p:spPr>
          <a:xfrm>
            <a:off x="5944471" y="-815"/>
            <a:ext cx="849878" cy="527240"/>
          </a:xfrm>
          <a:custGeom>
            <a:rect b="b" l="l" r="r" t="t"/>
            <a:pathLst>
              <a:path extrusionOk="0" h="34010" w="54822">
                <a:moveTo>
                  <a:pt x="42534" y="1"/>
                </a:moveTo>
                <a:lnTo>
                  <a:pt x="42435" y="15"/>
                </a:lnTo>
                <a:lnTo>
                  <a:pt x="42331" y="29"/>
                </a:lnTo>
                <a:lnTo>
                  <a:pt x="42233" y="51"/>
                </a:lnTo>
                <a:lnTo>
                  <a:pt x="42141" y="79"/>
                </a:lnTo>
                <a:lnTo>
                  <a:pt x="42048" y="115"/>
                </a:lnTo>
                <a:lnTo>
                  <a:pt x="41956" y="158"/>
                </a:lnTo>
                <a:lnTo>
                  <a:pt x="41863" y="215"/>
                </a:lnTo>
                <a:lnTo>
                  <a:pt x="41777" y="273"/>
                </a:lnTo>
                <a:lnTo>
                  <a:pt x="41696" y="337"/>
                </a:lnTo>
                <a:lnTo>
                  <a:pt x="41620" y="409"/>
                </a:lnTo>
                <a:lnTo>
                  <a:pt x="41545" y="487"/>
                </a:lnTo>
                <a:lnTo>
                  <a:pt x="41476" y="566"/>
                </a:lnTo>
                <a:lnTo>
                  <a:pt x="41412" y="659"/>
                </a:lnTo>
                <a:lnTo>
                  <a:pt x="41355" y="759"/>
                </a:lnTo>
                <a:lnTo>
                  <a:pt x="41303" y="867"/>
                </a:lnTo>
                <a:lnTo>
                  <a:pt x="41262" y="981"/>
                </a:lnTo>
                <a:lnTo>
                  <a:pt x="41222" y="1096"/>
                </a:lnTo>
                <a:lnTo>
                  <a:pt x="41193" y="1225"/>
                </a:lnTo>
                <a:lnTo>
                  <a:pt x="41170" y="1360"/>
                </a:lnTo>
                <a:lnTo>
                  <a:pt x="41031" y="2319"/>
                </a:lnTo>
                <a:lnTo>
                  <a:pt x="40886" y="3286"/>
                </a:lnTo>
                <a:lnTo>
                  <a:pt x="40736" y="4252"/>
                </a:lnTo>
                <a:lnTo>
                  <a:pt x="40586" y="5211"/>
                </a:lnTo>
                <a:lnTo>
                  <a:pt x="40430" y="6170"/>
                </a:lnTo>
                <a:lnTo>
                  <a:pt x="40268" y="7129"/>
                </a:lnTo>
                <a:lnTo>
                  <a:pt x="40106" y="8081"/>
                </a:lnTo>
                <a:lnTo>
                  <a:pt x="39933" y="9040"/>
                </a:lnTo>
                <a:lnTo>
                  <a:pt x="39759" y="9992"/>
                </a:lnTo>
                <a:lnTo>
                  <a:pt x="39580" y="10943"/>
                </a:lnTo>
                <a:lnTo>
                  <a:pt x="39401" y="11895"/>
                </a:lnTo>
                <a:lnTo>
                  <a:pt x="39210" y="12847"/>
                </a:lnTo>
                <a:lnTo>
                  <a:pt x="39020" y="13792"/>
                </a:lnTo>
                <a:lnTo>
                  <a:pt x="38823" y="14744"/>
                </a:lnTo>
                <a:lnTo>
                  <a:pt x="38627" y="15688"/>
                </a:lnTo>
                <a:lnTo>
                  <a:pt x="38424" y="16633"/>
                </a:lnTo>
                <a:lnTo>
                  <a:pt x="33211" y="11316"/>
                </a:lnTo>
                <a:lnTo>
                  <a:pt x="28003" y="5991"/>
                </a:lnTo>
                <a:lnTo>
                  <a:pt x="27905" y="5898"/>
                </a:lnTo>
                <a:lnTo>
                  <a:pt x="27801" y="5812"/>
                </a:lnTo>
                <a:lnTo>
                  <a:pt x="27697" y="5740"/>
                </a:lnTo>
                <a:lnTo>
                  <a:pt x="27593" y="5669"/>
                </a:lnTo>
                <a:lnTo>
                  <a:pt x="27483" y="5619"/>
                </a:lnTo>
                <a:lnTo>
                  <a:pt x="27373" y="5569"/>
                </a:lnTo>
                <a:lnTo>
                  <a:pt x="27264" y="5533"/>
                </a:lnTo>
                <a:lnTo>
                  <a:pt x="27154" y="5504"/>
                </a:lnTo>
                <a:lnTo>
                  <a:pt x="27044" y="5490"/>
                </a:lnTo>
                <a:lnTo>
                  <a:pt x="26934" y="5483"/>
                </a:lnTo>
                <a:lnTo>
                  <a:pt x="26824" y="5483"/>
                </a:lnTo>
                <a:lnTo>
                  <a:pt x="26720" y="5490"/>
                </a:lnTo>
                <a:lnTo>
                  <a:pt x="26611" y="5511"/>
                </a:lnTo>
                <a:lnTo>
                  <a:pt x="26507" y="5533"/>
                </a:lnTo>
                <a:lnTo>
                  <a:pt x="26402" y="5569"/>
                </a:lnTo>
                <a:lnTo>
                  <a:pt x="26304" y="5612"/>
                </a:lnTo>
                <a:lnTo>
                  <a:pt x="26206" y="5669"/>
                </a:lnTo>
                <a:lnTo>
                  <a:pt x="26108" y="5726"/>
                </a:lnTo>
                <a:lnTo>
                  <a:pt x="26021" y="5791"/>
                </a:lnTo>
                <a:lnTo>
                  <a:pt x="25934" y="5869"/>
                </a:lnTo>
                <a:lnTo>
                  <a:pt x="25848" y="5955"/>
                </a:lnTo>
                <a:lnTo>
                  <a:pt x="25772" y="6048"/>
                </a:lnTo>
                <a:lnTo>
                  <a:pt x="25697" y="6141"/>
                </a:lnTo>
                <a:lnTo>
                  <a:pt x="25634" y="6249"/>
                </a:lnTo>
                <a:lnTo>
                  <a:pt x="25570" y="6363"/>
                </a:lnTo>
                <a:lnTo>
                  <a:pt x="25512" y="6485"/>
                </a:lnTo>
                <a:lnTo>
                  <a:pt x="25466" y="6614"/>
                </a:lnTo>
                <a:lnTo>
                  <a:pt x="25426" y="6750"/>
                </a:lnTo>
                <a:lnTo>
                  <a:pt x="25391" y="6893"/>
                </a:lnTo>
                <a:lnTo>
                  <a:pt x="25362" y="7043"/>
                </a:lnTo>
                <a:lnTo>
                  <a:pt x="25345" y="7200"/>
                </a:lnTo>
                <a:lnTo>
                  <a:pt x="25333" y="7358"/>
                </a:lnTo>
                <a:lnTo>
                  <a:pt x="25067" y="14708"/>
                </a:lnTo>
                <a:lnTo>
                  <a:pt x="24807" y="22051"/>
                </a:lnTo>
                <a:lnTo>
                  <a:pt x="14317" y="12554"/>
                </a:lnTo>
                <a:lnTo>
                  <a:pt x="14236" y="12482"/>
                </a:lnTo>
                <a:lnTo>
                  <a:pt x="14155" y="12432"/>
                </a:lnTo>
                <a:lnTo>
                  <a:pt x="14074" y="12382"/>
                </a:lnTo>
                <a:lnTo>
                  <a:pt x="13988" y="12339"/>
                </a:lnTo>
                <a:lnTo>
                  <a:pt x="13901" y="12310"/>
                </a:lnTo>
                <a:lnTo>
                  <a:pt x="13808" y="12282"/>
                </a:lnTo>
                <a:lnTo>
                  <a:pt x="13716" y="12267"/>
                </a:lnTo>
                <a:lnTo>
                  <a:pt x="13629" y="12260"/>
                </a:lnTo>
                <a:lnTo>
                  <a:pt x="13537" y="12253"/>
                </a:lnTo>
                <a:lnTo>
                  <a:pt x="13439" y="12260"/>
                </a:lnTo>
                <a:lnTo>
                  <a:pt x="13346" y="12275"/>
                </a:lnTo>
                <a:lnTo>
                  <a:pt x="13254" y="12289"/>
                </a:lnTo>
                <a:lnTo>
                  <a:pt x="13161" y="12317"/>
                </a:lnTo>
                <a:lnTo>
                  <a:pt x="13074" y="12346"/>
                </a:lnTo>
                <a:lnTo>
                  <a:pt x="12982" y="12382"/>
                </a:lnTo>
                <a:lnTo>
                  <a:pt x="12895" y="12425"/>
                </a:lnTo>
                <a:lnTo>
                  <a:pt x="12809" y="12475"/>
                </a:lnTo>
                <a:lnTo>
                  <a:pt x="12722" y="12532"/>
                </a:lnTo>
                <a:lnTo>
                  <a:pt x="12641" y="12589"/>
                </a:lnTo>
                <a:lnTo>
                  <a:pt x="12560" y="12654"/>
                </a:lnTo>
                <a:lnTo>
                  <a:pt x="12485" y="12725"/>
                </a:lnTo>
                <a:lnTo>
                  <a:pt x="12410" y="12797"/>
                </a:lnTo>
                <a:lnTo>
                  <a:pt x="12340" y="12876"/>
                </a:lnTo>
                <a:lnTo>
                  <a:pt x="12277" y="12962"/>
                </a:lnTo>
                <a:lnTo>
                  <a:pt x="12219" y="13047"/>
                </a:lnTo>
                <a:lnTo>
                  <a:pt x="12161" y="13133"/>
                </a:lnTo>
                <a:lnTo>
                  <a:pt x="12109" y="13226"/>
                </a:lnTo>
                <a:lnTo>
                  <a:pt x="12063" y="13327"/>
                </a:lnTo>
                <a:lnTo>
                  <a:pt x="12023" y="13427"/>
                </a:lnTo>
                <a:lnTo>
                  <a:pt x="11988" y="13534"/>
                </a:lnTo>
                <a:lnTo>
                  <a:pt x="11959" y="13641"/>
                </a:lnTo>
                <a:lnTo>
                  <a:pt x="11936" y="13749"/>
                </a:lnTo>
                <a:lnTo>
                  <a:pt x="11641" y="15567"/>
                </a:lnTo>
                <a:lnTo>
                  <a:pt x="11352" y="17384"/>
                </a:lnTo>
                <a:lnTo>
                  <a:pt x="11080" y="19202"/>
                </a:lnTo>
                <a:lnTo>
                  <a:pt x="10820" y="21027"/>
                </a:lnTo>
                <a:lnTo>
                  <a:pt x="10572" y="22852"/>
                </a:lnTo>
                <a:lnTo>
                  <a:pt x="10329" y="24677"/>
                </a:lnTo>
                <a:lnTo>
                  <a:pt x="10098" y="26502"/>
                </a:lnTo>
                <a:lnTo>
                  <a:pt x="9878" y="28334"/>
                </a:lnTo>
                <a:lnTo>
                  <a:pt x="8844" y="27218"/>
                </a:lnTo>
                <a:lnTo>
                  <a:pt x="7821" y="26087"/>
                </a:lnTo>
                <a:lnTo>
                  <a:pt x="6798" y="24956"/>
                </a:lnTo>
                <a:lnTo>
                  <a:pt x="5769" y="23826"/>
                </a:lnTo>
                <a:lnTo>
                  <a:pt x="4740" y="22702"/>
                </a:lnTo>
                <a:lnTo>
                  <a:pt x="4220" y="22151"/>
                </a:lnTo>
                <a:lnTo>
                  <a:pt x="3700" y="21593"/>
                </a:lnTo>
                <a:lnTo>
                  <a:pt x="3174" y="21049"/>
                </a:lnTo>
                <a:lnTo>
                  <a:pt x="2648" y="20505"/>
                </a:lnTo>
                <a:lnTo>
                  <a:pt x="2116" y="19961"/>
                </a:lnTo>
                <a:lnTo>
                  <a:pt x="1579" y="19431"/>
                </a:lnTo>
                <a:lnTo>
                  <a:pt x="1492" y="19353"/>
                </a:lnTo>
                <a:lnTo>
                  <a:pt x="1405" y="19288"/>
                </a:lnTo>
                <a:lnTo>
                  <a:pt x="1319" y="19238"/>
                </a:lnTo>
                <a:lnTo>
                  <a:pt x="1226" y="19195"/>
                </a:lnTo>
                <a:lnTo>
                  <a:pt x="1139" y="19167"/>
                </a:lnTo>
                <a:lnTo>
                  <a:pt x="1047" y="19145"/>
                </a:lnTo>
                <a:lnTo>
                  <a:pt x="960" y="19138"/>
                </a:lnTo>
                <a:lnTo>
                  <a:pt x="873" y="19145"/>
                </a:lnTo>
                <a:lnTo>
                  <a:pt x="787" y="19159"/>
                </a:lnTo>
                <a:lnTo>
                  <a:pt x="706" y="19181"/>
                </a:lnTo>
                <a:lnTo>
                  <a:pt x="625" y="19209"/>
                </a:lnTo>
                <a:lnTo>
                  <a:pt x="550" y="19252"/>
                </a:lnTo>
                <a:lnTo>
                  <a:pt x="475" y="19295"/>
                </a:lnTo>
                <a:lnTo>
                  <a:pt x="405" y="19353"/>
                </a:lnTo>
                <a:lnTo>
                  <a:pt x="336" y="19410"/>
                </a:lnTo>
                <a:lnTo>
                  <a:pt x="278" y="19481"/>
                </a:lnTo>
                <a:lnTo>
                  <a:pt x="220" y="19553"/>
                </a:lnTo>
                <a:lnTo>
                  <a:pt x="168" y="19632"/>
                </a:lnTo>
                <a:lnTo>
                  <a:pt x="122" y="19718"/>
                </a:lnTo>
                <a:lnTo>
                  <a:pt x="87" y="19803"/>
                </a:lnTo>
                <a:lnTo>
                  <a:pt x="53" y="19896"/>
                </a:lnTo>
                <a:lnTo>
                  <a:pt x="30" y="19997"/>
                </a:lnTo>
                <a:lnTo>
                  <a:pt x="12" y="20097"/>
                </a:lnTo>
                <a:lnTo>
                  <a:pt x="1" y="20197"/>
                </a:lnTo>
                <a:lnTo>
                  <a:pt x="1" y="20304"/>
                </a:lnTo>
                <a:lnTo>
                  <a:pt x="12" y="20412"/>
                </a:lnTo>
                <a:lnTo>
                  <a:pt x="30" y="20519"/>
                </a:lnTo>
                <a:lnTo>
                  <a:pt x="53" y="20626"/>
                </a:lnTo>
                <a:lnTo>
                  <a:pt x="93" y="20734"/>
                </a:lnTo>
                <a:lnTo>
                  <a:pt x="139" y="20841"/>
                </a:lnTo>
                <a:lnTo>
                  <a:pt x="197" y="20949"/>
                </a:lnTo>
                <a:lnTo>
                  <a:pt x="267" y="21056"/>
                </a:lnTo>
                <a:lnTo>
                  <a:pt x="850" y="21857"/>
                </a:lnTo>
                <a:lnTo>
                  <a:pt x="1440" y="22652"/>
                </a:lnTo>
                <a:lnTo>
                  <a:pt x="2035" y="23432"/>
                </a:lnTo>
                <a:lnTo>
                  <a:pt x="2631" y="24212"/>
                </a:lnTo>
                <a:lnTo>
                  <a:pt x="3237" y="24985"/>
                </a:lnTo>
                <a:lnTo>
                  <a:pt x="3844" y="25751"/>
                </a:lnTo>
                <a:lnTo>
                  <a:pt x="5070" y="27282"/>
                </a:lnTo>
                <a:lnTo>
                  <a:pt x="6295" y="28807"/>
                </a:lnTo>
                <a:lnTo>
                  <a:pt x="6907" y="29572"/>
                </a:lnTo>
                <a:lnTo>
                  <a:pt x="7514" y="30338"/>
                </a:lnTo>
                <a:lnTo>
                  <a:pt x="8121" y="31111"/>
                </a:lnTo>
                <a:lnTo>
                  <a:pt x="8722" y="31884"/>
                </a:lnTo>
                <a:lnTo>
                  <a:pt x="9318" y="32671"/>
                </a:lnTo>
                <a:lnTo>
                  <a:pt x="9907" y="33459"/>
                </a:lnTo>
                <a:lnTo>
                  <a:pt x="9982" y="33552"/>
                </a:lnTo>
                <a:lnTo>
                  <a:pt x="10057" y="33630"/>
                </a:lnTo>
                <a:lnTo>
                  <a:pt x="10138" y="33702"/>
                </a:lnTo>
                <a:lnTo>
                  <a:pt x="10225" y="33766"/>
                </a:lnTo>
                <a:lnTo>
                  <a:pt x="10318" y="33824"/>
                </a:lnTo>
                <a:lnTo>
                  <a:pt x="10410" y="33874"/>
                </a:lnTo>
                <a:lnTo>
                  <a:pt x="10502" y="33917"/>
                </a:lnTo>
                <a:lnTo>
                  <a:pt x="10607" y="33952"/>
                </a:lnTo>
                <a:lnTo>
                  <a:pt x="10705" y="33974"/>
                </a:lnTo>
                <a:lnTo>
                  <a:pt x="10809" y="33995"/>
                </a:lnTo>
                <a:lnTo>
                  <a:pt x="10913" y="34002"/>
                </a:lnTo>
                <a:lnTo>
                  <a:pt x="11017" y="34010"/>
                </a:lnTo>
                <a:lnTo>
                  <a:pt x="11121" y="34002"/>
                </a:lnTo>
                <a:lnTo>
                  <a:pt x="11225" y="33995"/>
                </a:lnTo>
                <a:lnTo>
                  <a:pt x="11329" y="33974"/>
                </a:lnTo>
                <a:lnTo>
                  <a:pt x="11433" y="33952"/>
                </a:lnTo>
                <a:lnTo>
                  <a:pt x="11531" y="33917"/>
                </a:lnTo>
                <a:lnTo>
                  <a:pt x="11635" y="33874"/>
                </a:lnTo>
                <a:lnTo>
                  <a:pt x="11728" y="33831"/>
                </a:lnTo>
                <a:lnTo>
                  <a:pt x="11820" y="33773"/>
                </a:lnTo>
                <a:lnTo>
                  <a:pt x="11913" y="33716"/>
                </a:lnTo>
                <a:lnTo>
                  <a:pt x="11999" y="33645"/>
                </a:lnTo>
                <a:lnTo>
                  <a:pt x="12080" y="33573"/>
                </a:lnTo>
                <a:lnTo>
                  <a:pt x="12155" y="33487"/>
                </a:lnTo>
                <a:lnTo>
                  <a:pt x="12225" y="33401"/>
                </a:lnTo>
                <a:lnTo>
                  <a:pt x="12294" y="33308"/>
                </a:lnTo>
                <a:lnTo>
                  <a:pt x="12352" y="33208"/>
                </a:lnTo>
                <a:lnTo>
                  <a:pt x="12404" y="33101"/>
                </a:lnTo>
                <a:lnTo>
                  <a:pt x="12450" y="32986"/>
                </a:lnTo>
                <a:lnTo>
                  <a:pt x="12485" y="32865"/>
                </a:lnTo>
                <a:lnTo>
                  <a:pt x="12514" y="32736"/>
                </a:lnTo>
                <a:lnTo>
                  <a:pt x="12531" y="32600"/>
                </a:lnTo>
                <a:lnTo>
                  <a:pt x="12751" y="30732"/>
                </a:lnTo>
                <a:lnTo>
                  <a:pt x="12982" y="28871"/>
                </a:lnTo>
                <a:lnTo>
                  <a:pt x="13225" y="27003"/>
                </a:lnTo>
                <a:lnTo>
                  <a:pt x="13479" y="25142"/>
                </a:lnTo>
                <a:lnTo>
                  <a:pt x="13739" y="23289"/>
                </a:lnTo>
                <a:lnTo>
                  <a:pt x="14017" y="21435"/>
                </a:lnTo>
                <a:lnTo>
                  <a:pt x="14300" y="19582"/>
                </a:lnTo>
                <a:lnTo>
                  <a:pt x="14589" y="17728"/>
                </a:lnTo>
                <a:lnTo>
                  <a:pt x="25466" y="27511"/>
                </a:lnTo>
                <a:lnTo>
                  <a:pt x="25564" y="27590"/>
                </a:lnTo>
                <a:lnTo>
                  <a:pt x="25663" y="27662"/>
                </a:lnTo>
                <a:lnTo>
                  <a:pt x="25761" y="27712"/>
                </a:lnTo>
                <a:lnTo>
                  <a:pt x="25865" y="27762"/>
                </a:lnTo>
                <a:lnTo>
                  <a:pt x="25963" y="27790"/>
                </a:lnTo>
                <a:lnTo>
                  <a:pt x="26067" y="27812"/>
                </a:lnTo>
                <a:lnTo>
                  <a:pt x="26171" y="27826"/>
                </a:lnTo>
                <a:lnTo>
                  <a:pt x="26270" y="27826"/>
                </a:lnTo>
                <a:lnTo>
                  <a:pt x="26374" y="27819"/>
                </a:lnTo>
                <a:lnTo>
                  <a:pt x="26472" y="27798"/>
                </a:lnTo>
                <a:lnTo>
                  <a:pt x="26570" y="27776"/>
                </a:lnTo>
                <a:lnTo>
                  <a:pt x="26668" y="27740"/>
                </a:lnTo>
                <a:lnTo>
                  <a:pt x="26761" y="27697"/>
                </a:lnTo>
                <a:lnTo>
                  <a:pt x="26853" y="27640"/>
                </a:lnTo>
                <a:lnTo>
                  <a:pt x="26946" y="27583"/>
                </a:lnTo>
                <a:lnTo>
                  <a:pt x="27038" y="27518"/>
                </a:lnTo>
                <a:lnTo>
                  <a:pt x="27119" y="27447"/>
                </a:lnTo>
                <a:lnTo>
                  <a:pt x="27206" y="27361"/>
                </a:lnTo>
                <a:lnTo>
                  <a:pt x="27281" y="27282"/>
                </a:lnTo>
                <a:lnTo>
                  <a:pt x="27356" y="27189"/>
                </a:lnTo>
                <a:lnTo>
                  <a:pt x="27431" y="27089"/>
                </a:lnTo>
                <a:lnTo>
                  <a:pt x="27495" y="26989"/>
                </a:lnTo>
                <a:lnTo>
                  <a:pt x="27558" y="26889"/>
                </a:lnTo>
                <a:lnTo>
                  <a:pt x="27616" y="26774"/>
                </a:lnTo>
                <a:lnTo>
                  <a:pt x="27668" y="26660"/>
                </a:lnTo>
                <a:lnTo>
                  <a:pt x="27714" y="26545"/>
                </a:lnTo>
                <a:lnTo>
                  <a:pt x="27755" y="26431"/>
                </a:lnTo>
                <a:lnTo>
                  <a:pt x="27790" y="26309"/>
                </a:lnTo>
                <a:lnTo>
                  <a:pt x="27819" y="26180"/>
                </a:lnTo>
                <a:lnTo>
                  <a:pt x="27842" y="26058"/>
                </a:lnTo>
                <a:lnTo>
                  <a:pt x="27853" y="25930"/>
                </a:lnTo>
                <a:lnTo>
                  <a:pt x="27865" y="25801"/>
                </a:lnTo>
                <a:lnTo>
                  <a:pt x="28333" y="11301"/>
                </a:lnTo>
                <a:lnTo>
                  <a:pt x="33269" y="16297"/>
                </a:lnTo>
                <a:lnTo>
                  <a:pt x="38193" y="21299"/>
                </a:lnTo>
                <a:lnTo>
                  <a:pt x="38280" y="21378"/>
                </a:lnTo>
                <a:lnTo>
                  <a:pt x="38366" y="21450"/>
                </a:lnTo>
                <a:lnTo>
                  <a:pt x="38453" y="21514"/>
                </a:lnTo>
                <a:lnTo>
                  <a:pt x="38540" y="21578"/>
                </a:lnTo>
                <a:lnTo>
                  <a:pt x="38632" y="21628"/>
                </a:lnTo>
                <a:lnTo>
                  <a:pt x="38725" y="21679"/>
                </a:lnTo>
                <a:lnTo>
                  <a:pt x="38823" y="21714"/>
                </a:lnTo>
                <a:lnTo>
                  <a:pt x="38916" y="21750"/>
                </a:lnTo>
                <a:lnTo>
                  <a:pt x="39014" y="21772"/>
                </a:lnTo>
                <a:lnTo>
                  <a:pt x="39106" y="21793"/>
                </a:lnTo>
                <a:lnTo>
                  <a:pt x="39205" y="21807"/>
                </a:lnTo>
                <a:lnTo>
                  <a:pt x="39395" y="21807"/>
                </a:lnTo>
                <a:lnTo>
                  <a:pt x="39488" y="21800"/>
                </a:lnTo>
                <a:lnTo>
                  <a:pt x="39586" y="21786"/>
                </a:lnTo>
                <a:lnTo>
                  <a:pt x="39673" y="21764"/>
                </a:lnTo>
                <a:lnTo>
                  <a:pt x="39765" y="21736"/>
                </a:lnTo>
                <a:lnTo>
                  <a:pt x="39858" y="21700"/>
                </a:lnTo>
                <a:lnTo>
                  <a:pt x="39944" y="21657"/>
                </a:lnTo>
                <a:lnTo>
                  <a:pt x="40025" y="21607"/>
                </a:lnTo>
                <a:lnTo>
                  <a:pt x="40106" y="21550"/>
                </a:lnTo>
                <a:lnTo>
                  <a:pt x="40187" y="21485"/>
                </a:lnTo>
                <a:lnTo>
                  <a:pt x="40262" y="21414"/>
                </a:lnTo>
                <a:lnTo>
                  <a:pt x="40337" y="21335"/>
                </a:lnTo>
                <a:lnTo>
                  <a:pt x="40401" y="21249"/>
                </a:lnTo>
                <a:lnTo>
                  <a:pt x="40470" y="21163"/>
                </a:lnTo>
                <a:lnTo>
                  <a:pt x="40528" y="21063"/>
                </a:lnTo>
                <a:lnTo>
                  <a:pt x="40586" y="20956"/>
                </a:lnTo>
                <a:lnTo>
                  <a:pt x="40632" y="20841"/>
                </a:lnTo>
                <a:lnTo>
                  <a:pt x="40678" y="20720"/>
                </a:lnTo>
                <a:lnTo>
                  <a:pt x="40719" y="20598"/>
                </a:lnTo>
                <a:lnTo>
                  <a:pt x="40754" y="20462"/>
                </a:lnTo>
                <a:lnTo>
                  <a:pt x="40967" y="19546"/>
                </a:lnTo>
                <a:lnTo>
                  <a:pt x="41170" y="18630"/>
                </a:lnTo>
                <a:lnTo>
                  <a:pt x="41372" y="17707"/>
                </a:lnTo>
                <a:lnTo>
                  <a:pt x="41568" y="16790"/>
                </a:lnTo>
                <a:lnTo>
                  <a:pt x="41759" y="15867"/>
                </a:lnTo>
                <a:lnTo>
                  <a:pt x="41950" y="14951"/>
                </a:lnTo>
                <a:lnTo>
                  <a:pt x="42129" y="14028"/>
                </a:lnTo>
                <a:lnTo>
                  <a:pt x="42308" y="13105"/>
                </a:lnTo>
                <a:lnTo>
                  <a:pt x="42487" y="12182"/>
                </a:lnTo>
                <a:lnTo>
                  <a:pt x="42661" y="11258"/>
                </a:lnTo>
                <a:lnTo>
                  <a:pt x="42828" y="10328"/>
                </a:lnTo>
                <a:lnTo>
                  <a:pt x="42990" y="9405"/>
                </a:lnTo>
                <a:lnTo>
                  <a:pt x="43152" y="8474"/>
                </a:lnTo>
                <a:lnTo>
                  <a:pt x="43308" y="7544"/>
                </a:lnTo>
                <a:lnTo>
                  <a:pt x="43458" y="6614"/>
                </a:lnTo>
                <a:lnTo>
                  <a:pt x="43609" y="5683"/>
                </a:lnTo>
                <a:lnTo>
                  <a:pt x="52163" y="16053"/>
                </a:lnTo>
                <a:lnTo>
                  <a:pt x="52232" y="16132"/>
                </a:lnTo>
                <a:lnTo>
                  <a:pt x="52301" y="16204"/>
                </a:lnTo>
                <a:lnTo>
                  <a:pt x="52371" y="16268"/>
                </a:lnTo>
                <a:lnTo>
                  <a:pt x="52440" y="16325"/>
                </a:lnTo>
                <a:lnTo>
                  <a:pt x="52509" y="16383"/>
                </a:lnTo>
                <a:lnTo>
                  <a:pt x="52579" y="16425"/>
                </a:lnTo>
                <a:lnTo>
                  <a:pt x="52654" y="16468"/>
                </a:lnTo>
                <a:lnTo>
                  <a:pt x="52729" y="16504"/>
                </a:lnTo>
                <a:lnTo>
                  <a:pt x="52798" y="16533"/>
                </a:lnTo>
                <a:lnTo>
                  <a:pt x="52874" y="16561"/>
                </a:lnTo>
                <a:lnTo>
                  <a:pt x="52943" y="16576"/>
                </a:lnTo>
                <a:lnTo>
                  <a:pt x="53018" y="16590"/>
                </a:lnTo>
                <a:lnTo>
                  <a:pt x="53093" y="16604"/>
                </a:lnTo>
                <a:lnTo>
                  <a:pt x="53313" y="16604"/>
                </a:lnTo>
                <a:lnTo>
                  <a:pt x="53382" y="16590"/>
                </a:lnTo>
                <a:lnTo>
                  <a:pt x="53452" y="16576"/>
                </a:lnTo>
                <a:lnTo>
                  <a:pt x="53527" y="16561"/>
                </a:lnTo>
                <a:lnTo>
                  <a:pt x="53596" y="16540"/>
                </a:lnTo>
                <a:lnTo>
                  <a:pt x="53729" y="16483"/>
                </a:lnTo>
                <a:lnTo>
                  <a:pt x="53862" y="16411"/>
                </a:lnTo>
                <a:lnTo>
                  <a:pt x="53989" y="16325"/>
                </a:lnTo>
                <a:lnTo>
                  <a:pt x="54110" y="16225"/>
                </a:lnTo>
                <a:lnTo>
                  <a:pt x="54226" y="16111"/>
                </a:lnTo>
                <a:lnTo>
                  <a:pt x="54336" y="15989"/>
                </a:lnTo>
                <a:lnTo>
                  <a:pt x="54434" y="15860"/>
                </a:lnTo>
                <a:lnTo>
                  <a:pt x="54521" y="15717"/>
                </a:lnTo>
                <a:lnTo>
                  <a:pt x="54602" y="15567"/>
                </a:lnTo>
                <a:lnTo>
                  <a:pt x="54671" y="15409"/>
                </a:lnTo>
                <a:lnTo>
                  <a:pt x="54729" y="15245"/>
                </a:lnTo>
                <a:lnTo>
                  <a:pt x="54769" y="15080"/>
                </a:lnTo>
                <a:lnTo>
                  <a:pt x="54792" y="14994"/>
                </a:lnTo>
                <a:lnTo>
                  <a:pt x="54804" y="14908"/>
                </a:lnTo>
                <a:lnTo>
                  <a:pt x="54816" y="14822"/>
                </a:lnTo>
                <a:lnTo>
                  <a:pt x="54821" y="14729"/>
                </a:lnTo>
                <a:lnTo>
                  <a:pt x="54821" y="14643"/>
                </a:lnTo>
                <a:lnTo>
                  <a:pt x="54821" y="14558"/>
                </a:lnTo>
                <a:lnTo>
                  <a:pt x="54821" y="14465"/>
                </a:lnTo>
                <a:lnTo>
                  <a:pt x="54810" y="14379"/>
                </a:lnTo>
                <a:lnTo>
                  <a:pt x="54798" y="14286"/>
                </a:lnTo>
                <a:lnTo>
                  <a:pt x="54781" y="14200"/>
                </a:lnTo>
                <a:lnTo>
                  <a:pt x="54758" y="14107"/>
                </a:lnTo>
                <a:lnTo>
                  <a:pt x="54735" y="14021"/>
                </a:lnTo>
                <a:lnTo>
                  <a:pt x="54706" y="13928"/>
                </a:lnTo>
                <a:lnTo>
                  <a:pt x="54671" y="13842"/>
                </a:lnTo>
                <a:lnTo>
                  <a:pt x="54631" y="13756"/>
                </a:lnTo>
                <a:lnTo>
                  <a:pt x="54584" y="13670"/>
                </a:lnTo>
                <a:lnTo>
                  <a:pt x="54538" y="13584"/>
                </a:lnTo>
                <a:lnTo>
                  <a:pt x="54480" y="13498"/>
                </a:lnTo>
                <a:lnTo>
                  <a:pt x="54423" y="13420"/>
                </a:lnTo>
                <a:lnTo>
                  <a:pt x="54359" y="13334"/>
                </a:lnTo>
                <a:lnTo>
                  <a:pt x="43719" y="523"/>
                </a:lnTo>
                <a:lnTo>
                  <a:pt x="43649" y="437"/>
                </a:lnTo>
                <a:lnTo>
                  <a:pt x="43568" y="366"/>
                </a:lnTo>
                <a:lnTo>
                  <a:pt x="43487" y="294"/>
                </a:lnTo>
                <a:lnTo>
                  <a:pt x="43401" y="237"/>
                </a:lnTo>
                <a:lnTo>
                  <a:pt x="43314" y="180"/>
                </a:lnTo>
                <a:lnTo>
                  <a:pt x="43221" y="137"/>
                </a:lnTo>
                <a:lnTo>
                  <a:pt x="43129" y="94"/>
                </a:lnTo>
                <a:lnTo>
                  <a:pt x="43031" y="65"/>
                </a:lnTo>
                <a:lnTo>
                  <a:pt x="42932" y="36"/>
                </a:lnTo>
                <a:lnTo>
                  <a:pt x="42834" y="15"/>
                </a:lnTo>
                <a:lnTo>
                  <a:pt x="42736" y="8"/>
                </a:lnTo>
                <a:lnTo>
                  <a:pt x="4263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2"/>
          <p:cNvSpPr/>
          <p:nvPr/>
        </p:nvSpPr>
        <p:spPr>
          <a:xfrm>
            <a:off x="8280149" y="4300120"/>
            <a:ext cx="287723" cy="505053"/>
          </a:xfrm>
          <a:custGeom>
            <a:rect b="b" l="l" r="r" t="t"/>
            <a:pathLst>
              <a:path extrusionOk="0" h="40380" w="23004">
                <a:moveTo>
                  <a:pt x="14363" y="5125"/>
                </a:moveTo>
                <a:lnTo>
                  <a:pt x="14768" y="7114"/>
                </a:lnTo>
                <a:lnTo>
                  <a:pt x="15172" y="9104"/>
                </a:lnTo>
                <a:lnTo>
                  <a:pt x="15571" y="11101"/>
                </a:lnTo>
                <a:lnTo>
                  <a:pt x="15964" y="13090"/>
                </a:lnTo>
                <a:lnTo>
                  <a:pt x="16357" y="15087"/>
                </a:lnTo>
                <a:lnTo>
                  <a:pt x="16739" y="17084"/>
                </a:lnTo>
                <a:lnTo>
                  <a:pt x="17120" y="19081"/>
                </a:lnTo>
                <a:lnTo>
                  <a:pt x="17502" y="21077"/>
                </a:lnTo>
                <a:lnTo>
                  <a:pt x="17877" y="23081"/>
                </a:lnTo>
                <a:lnTo>
                  <a:pt x="18241" y="25078"/>
                </a:lnTo>
                <a:lnTo>
                  <a:pt x="18611" y="27082"/>
                </a:lnTo>
                <a:lnTo>
                  <a:pt x="18970" y="29086"/>
                </a:lnTo>
                <a:lnTo>
                  <a:pt x="19328" y="31090"/>
                </a:lnTo>
                <a:lnTo>
                  <a:pt x="19681" y="33101"/>
                </a:lnTo>
                <a:lnTo>
                  <a:pt x="20033" y="35105"/>
                </a:lnTo>
                <a:lnTo>
                  <a:pt x="20380" y="37116"/>
                </a:lnTo>
                <a:lnTo>
                  <a:pt x="19212" y="37058"/>
                </a:lnTo>
                <a:lnTo>
                  <a:pt x="18051" y="37008"/>
                </a:lnTo>
                <a:lnTo>
                  <a:pt x="16883" y="36972"/>
                </a:lnTo>
                <a:lnTo>
                  <a:pt x="15721" y="36937"/>
                </a:lnTo>
                <a:lnTo>
                  <a:pt x="14554" y="36915"/>
                </a:lnTo>
                <a:lnTo>
                  <a:pt x="13386" y="36901"/>
                </a:lnTo>
                <a:lnTo>
                  <a:pt x="12219" y="36901"/>
                </a:lnTo>
                <a:lnTo>
                  <a:pt x="11051" y="36908"/>
                </a:lnTo>
                <a:lnTo>
                  <a:pt x="9884" y="36930"/>
                </a:lnTo>
                <a:lnTo>
                  <a:pt x="8716" y="36958"/>
                </a:lnTo>
                <a:lnTo>
                  <a:pt x="7555" y="37001"/>
                </a:lnTo>
                <a:lnTo>
                  <a:pt x="6387" y="37058"/>
                </a:lnTo>
                <a:lnTo>
                  <a:pt x="5225" y="37123"/>
                </a:lnTo>
                <a:lnTo>
                  <a:pt x="4058" y="37201"/>
                </a:lnTo>
                <a:lnTo>
                  <a:pt x="2896" y="37302"/>
                </a:lnTo>
                <a:lnTo>
                  <a:pt x="1734" y="37409"/>
                </a:lnTo>
                <a:lnTo>
                  <a:pt x="2445" y="35334"/>
                </a:lnTo>
                <a:lnTo>
                  <a:pt x="3162" y="33272"/>
                </a:lnTo>
                <a:lnTo>
                  <a:pt x="3890" y="31211"/>
                </a:lnTo>
                <a:lnTo>
                  <a:pt x="4619" y="29157"/>
                </a:lnTo>
                <a:lnTo>
                  <a:pt x="5364" y="27110"/>
                </a:lnTo>
                <a:lnTo>
                  <a:pt x="6116" y="25071"/>
                </a:lnTo>
                <a:lnTo>
                  <a:pt x="6878" y="23045"/>
                </a:lnTo>
                <a:lnTo>
                  <a:pt x="7659" y="21020"/>
                </a:lnTo>
                <a:lnTo>
                  <a:pt x="8046" y="20011"/>
                </a:lnTo>
                <a:lnTo>
                  <a:pt x="8445" y="19002"/>
                </a:lnTo>
                <a:lnTo>
                  <a:pt x="8844" y="18000"/>
                </a:lnTo>
                <a:lnTo>
                  <a:pt x="9242" y="16998"/>
                </a:lnTo>
                <a:lnTo>
                  <a:pt x="9653" y="15996"/>
                </a:lnTo>
                <a:lnTo>
                  <a:pt x="10057" y="14994"/>
                </a:lnTo>
                <a:lnTo>
                  <a:pt x="10473" y="13999"/>
                </a:lnTo>
                <a:lnTo>
                  <a:pt x="10890" y="13004"/>
                </a:lnTo>
                <a:lnTo>
                  <a:pt x="11306" y="12010"/>
                </a:lnTo>
                <a:lnTo>
                  <a:pt x="11733" y="11022"/>
                </a:lnTo>
                <a:lnTo>
                  <a:pt x="12161" y="10034"/>
                </a:lnTo>
                <a:lnTo>
                  <a:pt x="12595" y="9047"/>
                </a:lnTo>
                <a:lnTo>
                  <a:pt x="13028" y="8059"/>
                </a:lnTo>
                <a:lnTo>
                  <a:pt x="13467" y="7079"/>
                </a:lnTo>
                <a:lnTo>
                  <a:pt x="13912" y="6098"/>
                </a:lnTo>
                <a:lnTo>
                  <a:pt x="14363" y="5125"/>
                </a:lnTo>
                <a:close/>
                <a:moveTo>
                  <a:pt x="14774" y="1"/>
                </a:moveTo>
                <a:lnTo>
                  <a:pt x="14693" y="8"/>
                </a:lnTo>
                <a:lnTo>
                  <a:pt x="14612" y="15"/>
                </a:lnTo>
                <a:lnTo>
                  <a:pt x="14531" y="36"/>
                </a:lnTo>
                <a:lnTo>
                  <a:pt x="14450" y="58"/>
                </a:lnTo>
                <a:lnTo>
                  <a:pt x="14375" y="86"/>
                </a:lnTo>
                <a:lnTo>
                  <a:pt x="14300" y="129"/>
                </a:lnTo>
                <a:lnTo>
                  <a:pt x="14224" y="172"/>
                </a:lnTo>
                <a:lnTo>
                  <a:pt x="14149" y="222"/>
                </a:lnTo>
                <a:lnTo>
                  <a:pt x="14086" y="280"/>
                </a:lnTo>
                <a:lnTo>
                  <a:pt x="14016" y="344"/>
                </a:lnTo>
                <a:lnTo>
                  <a:pt x="13959" y="416"/>
                </a:lnTo>
                <a:lnTo>
                  <a:pt x="13901" y="494"/>
                </a:lnTo>
                <a:lnTo>
                  <a:pt x="13843" y="587"/>
                </a:lnTo>
                <a:lnTo>
                  <a:pt x="13797" y="681"/>
                </a:lnTo>
                <a:lnTo>
                  <a:pt x="13277" y="1768"/>
                </a:lnTo>
                <a:lnTo>
                  <a:pt x="12756" y="2863"/>
                </a:lnTo>
                <a:lnTo>
                  <a:pt x="12242" y="3965"/>
                </a:lnTo>
                <a:lnTo>
                  <a:pt x="11733" y="5068"/>
                </a:lnTo>
                <a:lnTo>
                  <a:pt x="11231" y="6170"/>
                </a:lnTo>
                <a:lnTo>
                  <a:pt x="10733" y="7286"/>
                </a:lnTo>
                <a:lnTo>
                  <a:pt x="10242" y="8395"/>
                </a:lnTo>
                <a:lnTo>
                  <a:pt x="9757" y="9519"/>
                </a:lnTo>
                <a:lnTo>
                  <a:pt x="9271" y="10636"/>
                </a:lnTo>
                <a:lnTo>
                  <a:pt x="8797" y="11766"/>
                </a:lnTo>
                <a:lnTo>
                  <a:pt x="8323" y="12897"/>
                </a:lnTo>
                <a:lnTo>
                  <a:pt x="7861" y="14028"/>
                </a:lnTo>
                <a:lnTo>
                  <a:pt x="7404" y="15166"/>
                </a:lnTo>
                <a:lnTo>
                  <a:pt x="6948" y="16304"/>
                </a:lnTo>
                <a:lnTo>
                  <a:pt x="6503" y="17449"/>
                </a:lnTo>
                <a:lnTo>
                  <a:pt x="6063" y="18601"/>
                </a:lnTo>
                <a:lnTo>
                  <a:pt x="5630" y="19753"/>
                </a:lnTo>
                <a:lnTo>
                  <a:pt x="5208" y="20906"/>
                </a:lnTo>
                <a:lnTo>
                  <a:pt x="4786" y="22072"/>
                </a:lnTo>
                <a:lnTo>
                  <a:pt x="4376" y="23231"/>
                </a:lnTo>
                <a:lnTo>
                  <a:pt x="3971" y="24398"/>
                </a:lnTo>
                <a:lnTo>
                  <a:pt x="3572" y="25572"/>
                </a:lnTo>
                <a:lnTo>
                  <a:pt x="3185" y="26745"/>
                </a:lnTo>
                <a:lnTo>
                  <a:pt x="2804" y="27926"/>
                </a:lnTo>
                <a:lnTo>
                  <a:pt x="2428" y="29107"/>
                </a:lnTo>
                <a:lnTo>
                  <a:pt x="2058" y="30295"/>
                </a:lnTo>
                <a:lnTo>
                  <a:pt x="1706" y="31483"/>
                </a:lnTo>
                <a:lnTo>
                  <a:pt x="1353" y="32678"/>
                </a:lnTo>
                <a:lnTo>
                  <a:pt x="1012" y="33874"/>
                </a:lnTo>
                <a:lnTo>
                  <a:pt x="677" y="35076"/>
                </a:lnTo>
                <a:lnTo>
                  <a:pt x="353" y="36278"/>
                </a:lnTo>
                <a:lnTo>
                  <a:pt x="41" y="37488"/>
                </a:lnTo>
                <a:lnTo>
                  <a:pt x="18" y="37588"/>
                </a:lnTo>
                <a:lnTo>
                  <a:pt x="6" y="37688"/>
                </a:lnTo>
                <a:lnTo>
                  <a:pt x="1" y="37781"/>
                </a:lnTo>
                <a:lnTo>
                  <a:pt x="1" y="37867"/>
                </a:lnTo>
                <a:lnTo>
                  <a:pt x="12" y="37946"/>
                </a:lnTo>
                <a:lnTo>
                  <a:pt x="24" y="38032"/>
                </a:lnTo>
                <a:lnTo>
                  <a:pt x="47" y="38103"/>
                </a:lnTo>
                <a:lnTo>
                  <a:pt x="70" y="38175"/>
                </a:lnTo>
                <a:lnTo>
                  <a:pt x="53" y="38268"/>
                </a:lnTo>
                <a:lnTo>
                  <a:pt x="47" y="38361"/>
                </a:lnTo>
                <a:lnTo>
                  <a:pt x="47" y="38454"/>
                </a:lnTo>
                <a:lnTo>
                  <a:pt x="53" y="38547"/>
                </a:lnTo>
                <a:lnTo>
                  <a:pt x="64" y="38640"/>
                </a:lnTo>
                <a:lnTo>
                  <a:pt x="87" y="38733"/>
                </a:lnTo>
                <a:lnTo>
                  <a:pt x="116" y="38819"/>
                </a:lnTo>
                <a:lnTo>
                  <a:pt x="151" y="38898"/>
                </a:lnTo>
                <a:lnTo>
                  <a:pt x="197" y="38976"/>
                </a:lnTo>
                <a:lnTo>
                  <a:pt x="249" y="39048"/>
                </a:lnTo>
                <a:lnTo>
                  <a:pt x="307" y="39112"/>
                </a:lnTo>
                <a:lnTo>
                  <a:pt x="376" y="39170"/>
                </a:lnTo>
                <a:lnTo>
                  <a:pt x="451" y="39213"/>
                </a:lnTo>
                <a:lnTo>
                  <a:pt x="538" y="39248"/>
                </a:lnTo>
                <a:lnTo>
                  <a:pt x="631" y="39270"/>
                </a:lnTo>
                <a:lnTo>
                  <a:pt x="729" y="39284"/>
                </a:lnTo>
                <a:lnTo>
                  <a:pt x="1989" y="39363"/>
                </a:lnTo>
                <a:lnTo>
                  <a:pt x="3255" y="39427"/>
                </a:lnTo>
                <a:lnTo>
                  <a:pt x="4515" y="39484"/>
                </a:lnTo>
                <a:lnTo>
                  <a:pt x="5780" y="39535"/>
                </a:lnTo>
                <a:lnTo>
                  <a:pt x="7046" y="39585"/>
                </a:lnTo>
                <a:lnTo>
                  <a:pt x="8312" y="39628"/>
                </a:lnTo>
                <a:lnTo>
                  <a:pt x="10838" y="39699"/>
                </a:lnTo>
                <a:lnTo>
                  <a:pt x="13369" y="39756"/>
                </a:lnTo>
                <a:lnTo>
                  <a:pt x="15901" y="39807"/>
                </a:lnTo>
                <a:lnTo>
                  <a:pt x="18426" y="39849"/>
                </a:lnTo>
                <a:lnTo>
                  <a:pt x="20958" y="39900"/>
                </a:lnTo>
                <a:lnTo>
                  <a:pt x="21016" y="39993"/>
                </a:lnTo>
                <a:lnTo>
                  <a:pt x="21085" y="40078"/>
                </a:lnTo>
                <a:lnTo>
                  <a:pt x="21154" y="40150"/>
                </a:lnTo>
                <a:lnTo>
                  <a:pt x="21229" y="40207"/>
                </a:lnTo>
                <a:lnTo>
                  <a:pt x="21310" y="40257"/>
                </a:lnTo>
                <a:lnTo>
                  <a:pt x="21391" y="40300"/>
                </a:lnTo>
                <a:lnTo>
                  <a:pt x="21478" y="40336"/>
                </a:lnTo>
                <a:lnTo>
                  <a:pt x="21570" y="40358"/>
                </a:lnTo>
                <a:lnTo>
                  <a:pt x="21657" y="40372"/>
                </a:lnTo>
                <a:lnTo>
                  <a:pt x="21750" y="40379"/>
                </a:lnTo>
                <a:lnTo>
                  <a:pt x="21842" y="40372"/>
                </a:lnTo>
                <a:lnTo>
                  <a:pt x="21935" y="40358"/>
                </a:lnTo>
                <a:lnTo>
                  <a:pt x="22027" y="40336"/>
                </a:lnTo>
                <a:lnTo>
                  <a:pt x="22120" y="40307"/>
                </a:lnTo>
                <a:lnTo>
                  <a:pt x="22206" y="40272"/>
                </a:lnTo>
                <a:lnTo>
                  <a:pt x="22293" y="40229"/>
                </a:lnTo>
                <a:lnTo>
                  <a:pt x="22380" y="40179"/>
                </a:lnTo>
                <a:lnTo>
                  <a:pt x="22461" y="40114"/>
                </a:lnTo>
                <a:lnTo>
                  <a:pt x="22541" y="40050"/>
                </a:lnTo>
                <a:lnTo>
                  <a:pt x="22617" y="39971"/>
                </a:lnTo>
                <a:lnTo>
                  <a:pt x="22686" y="39892"/>
                </a:lnTo>
                <a:lnTo>
                  <a:pt x="22750" y="39807"/>
                </a:lnTo>
                <a:lnTo>
                  <a:pt x="22807" y="39713"/>
                </a:lnTo>
                <a:lnTo>
                  <a:pt x="22859" y="39613"/>
                </a:lnTo>
                <a:lnTo>
                  <a:pt x="22900" y="39506"/>
                </a:lnTo>
                <a:lnTo>
                  <a:pt x="22940" y="39391"/>
                </a:lnTo>
                <a:lnTo>
                  <a:pt x="22969" y="39270"/>
                </a:lnTo>
                <a:lnTo>
                  <a:pt x="22987" y="39148"/>
                </a:lnTo>
                <a:lnTo>
                  <a:pt x="22998" y="39019"/>
                </a:lnTo>
                <a:lnTo>
                  <a:pt x="23004" y="38883"/>
                </a:lnTo>
                <a:lnTo>
                  <a:pt x="22992" y="38747"/>
                </a:lnTo>
                <a:lnTo>
                  <a:pt x="22975" y="38604"/>
                </a:lnTo>
                <a:lnTo>
                  <a:pt x="22576" y="36242"/>
                </a:lnTo>
                <a:lnTo>
                  <a:pt x="22166" y="33881"/>
                </a:lnTo>
                <a:lnTo>
                  <a:pt x="21755" y="31526"/>
                </a:lnTo>
                <a:lnTo>
                  <a:pt x="21339" y="29164"/>
                </a:lnTo>
                <a:lnTo>
                  <a:pt x="20917" y="26810"/>
                </a:lnTo>
                <a:lnTo>
                  <a:pt x="20484" y="24455"/>
                </a:lnTo>
                <a:lnTo>
                  <a:pt x="20050" y="22108"/>
                </a:lnTo>
                <a:lnTo>
                  <a:pt x="19611" y="19760"/>
                </a:lnTo>
                <a:lnTo>
                  <a:pt x="19166" y="17406"/>
                </a:lnTo>
                <a:lnTo>
                  <a:pt x="18715" y="15058"/>
                </a:lnTo>
                <a:lnTo>
                  <a:pt x="18259" y="12718"/>
                </a:lnTo>
                <a:lnTo>
                  <a:pt x="17796" y="10371"/>
                </a:lnTo>
                <a:lnTo>
                  <a:pt x="17328" y="8031"/>
                </a:lnTo>
                <a:lnTo>
                  <a:pt x="16854" y="5690"/>
                </a:lnTo>
                <a:lnTo>
                  <a:pt x="16375" y="3350"/>
                </a:lnTo>
                <a:lnTo>
                  <a:pt x="15889" y="1017"/>
                </a:lnTo>
                <a:lnTo>
                  <a:pt x="15860" y="910"/>
                </a:lnTo>
                <a:lnTo>
                  <a:pt x="15831" y="802"/>
                </a:lnTo>
                <a:lnTo>
                  <a:pt x="15791" y="709"/>
                </a:lnTo>
                <a:lnTo>
                  <a:pt x="15750" y="616"/>
                </a:lnTo>
                <a:lnTo>
                  <a:pt x="15698" y="530"/>
                </a:lnTo>
                <a:lnTo>
                  <a:pt x="15646" y="451"/>
                </a:lnTo>
                <a:lnTo>
                  <a:pt x="15588" y="380"/>
                </a:lnTo>
                <a:lnTo>
                  <a:pt x="15525" y="316"/>
                </a:lnTo>
                <a:lnTo>
                  <a:pt x="15461" y="251"/>
                </a:lnTo>
                <a:lnTo>
                  <a:pt x="15392" y="201"/>
                </a:lnTo>
                <a:lnTo>
                  <a:pt x="15323" y="151"/>
                </a:lnTo>
                <a:lnTo>
                  <a:pt x="15247" y="108"/>
                </a:lnTo>
                <a:lnTo>
                  <a:pt x="15172" y="79"/>
                </a:lnTo>
                <a:lnTo>
                  <a:pt x="15091" y="51"/>
                </a:lnTo>
                <a:lnTo>
                  <a:pt x="15016" y="29"/>
                </a:lnTo>
                <a:lnTo>
                  <a:pt x="14935" y="8"/>
                </a:lnTo>
                <a:lnTo>
                  <a:pt x="14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2"/>
          <p:cNvSpPr/>
          <p:nvPr/>
        </p:nvSpPr>
        <p:spPr>
          <a:xfrm>
            <a:off x="3151194" y="295102"/>
            <a:ext cx="177426" cy="231328"/>
          </a:xfrm>
          <a:custGeom>
            <a:rect b="b" l="l" r="r" t="t"/>
            <a:pathLst>
              <a:path extrusionOk="0" h="14922" w="11445">
                <a:moveTo>
                  <a:pt x="4989" y="0"/>
                </a:moveTo>
                <a:lnTo>
                  <a:pt x="4914" y="7"/>
                </a:lnTo>
                <a:lnTo>
                  <a:pt x="4844" y="22"/>
                </a:lnTo>
                <a:lnTo>
                  <a:pt x="4775" y="43"/>
                </a:lnTo>
                <a:lnTo>
                  <a:pt x="4706" y="65"/>
                </a:lnTo>
                <a:lnTo>
                  <a:pt x="4636" y="100"/>
                </a:lnTo>
                <a:lnTo>
                  <a:pt x="4573" y="136"/>
                </a:lnTo>
                <a:lnTo>
                  <a:pt x="4515" y="186"/>
                </a:lnTo>
                <a:lnTo>
                  <a:pt x="4457" y="236"/>
                </a:lnTo>
                <a:lnTo>
                  <a:pt x="4411" y="301"/>
                </a:lnTo>
                <a:lnTo>
                  <a:pt x="4359" y="365"/>
                </a:lnTo>
                <a:lnTo>
                  <a:pt x="4318" y="437"/>
                </a:lnTo>
                <a:lnTo>
                  <a:pt x="4284" y="523"/>
                </a:lnTo>
                <a:lnTo>
                  <a:pt x="4255" y="608"/>
                </a:lnTo>
                <a:lnTo>
                  <a:pt x="4232" y="701"/>
                </a:lnTo>
                <a:lnTo>
                  <a:pt x="4214" y="809"/>
                </a:lnTo>
                <a:lnTo>
                  <a:pt x="4180" y="1124"/>
                </a:lnTo>
                <a:lnTo>
                  <a:pt x="4151" y="1446"/>
                </a:lnTo>
                <a:lnTo>
                  <a:pt x="4128" y="1768"/>
                </a:lnTo>
                <a:lnTo>
                  <a:pt x="4110" y="2090"/>
                </a:lnTo>
                <a:lnTo>
                  <a:pt x="4093" y="2419"/>
                </a:lnTo>
                <a:lnTo>
                  <a:pt x="4081" y="2748"/>
                </a:lnTo>
                <a:lnTo>
                  <a:pt x="4076" y="3078"/>
                </a:lnTo>
                <a:lnTo>
                  <a:pt x="4070" y="3414"/>
                </a:lnTo>
                <a:lnTo>
                  <a:pt x="4070" y="4079"/>
                </a:lnTo>
                <a:lnTo>
                  <a:pt x="4087" y="4759"/>
                </a:lnTo>
                <a:lnTo>
                  <a:pt x="4110" y="5446"/>
                </a:lnTo>
                <a:lnTo>
                  <a:pt x="4151" y="6126"/>
                </a:lnTo>
                <a:lnTo>
                  <a:pt x="3278" y="6026"/>
                </a:lnTo>
                <a:lnTo>
                  <a:pt x="2411" y="5926"/>
                </a:lnTo>
                <a:lnTo>
                  <a:pt x="1544" y="5833"/>
                </a:lnTo>
                <a:lnTo>
                  <a:pt x="677" y="5747"/>
                </a:lnTo>
                <a:lnTo>
                  <a:pt x="608" y="5747"/>
                </a:lnTo>
                <a:lnTo>
                  <a:pt x="538" y="5754"/>
                </a:lnTo>
                <a:lnTo>
                  <a:pt x="475" y="5768"/>
                </a:lnTo>
                <a:lnTo>
                  <a:pt x="417" y="5797"/>
                </a:lnTo>
                <a:lnTo>
                  <a:pt x="359" y="5826"/>
                </a:lnTo>
                <a:lnTo>
                  <a:pt x="307" y="5869"/>
                </a:lnTo>
                <a:lnTo>
                  <a:pt x="261" y="5912"/>
                </a:lnTo>
                <a:lnTo>
                  <a:pt x="215" y="5962"/>
                </a:lnTo>
                <a:lnTo>
                  <a:pt x="174" y="6019"/>
                </a:lnTo>
                <a:lnTo>
                  <a:pt x="140" y="6076"/>
                </a:lnTo>
                <a:lnTo>
                  <a:pt x="105" y="6141"/>
                </a:lnTo>
                <a:lnTo>
                  <a:pt x="76" y="6212"/>
                </a:lnTo>
                <a:lnTo>
                  <a:pt x="53" y="6284"/>
                </a:lnTo>
                <a:lnTo>
                  <a:pt x="36" y="6355"/>
                </a:lnTo>
                <a:lnTo>
                  <a:pt x="18" y="6434"/>
                </a:lnTo>
                <a:lnTo>
                  <a:pt x="7" y="6506"/>
                </a:lnTo>
                <a:lnTo>
                  <a:pt x="1" y="6584"/>
                </a:lnTo>
                <a:lnTo>
                  <a:pt x="1" y="6663"/>
                </a:lnTo>
                <a:lnTo>
                  <a:pt x="7" y="6742"/>
                </a:lnTo>
                <a:lnTo>
                  <a:pt x="12" y="6813"/>
                </a:lnTo>
                <a:lnTo>
                  <a:pt x="24" y="6892"/>
                </a:lnTo>
                <a:lnTo>
                  <a:pt x="41" y="6964"/>
                </a:lnTo>
                <a:lnTo>
                  <a:pt x="64" y="7028"/>
                </a:lnTo>
                <a:lnTo>
                  <a:pt x="93" y="7092"/>
                </a:lnTo>
                <a:lnTo>
                  <a:pt x="122" y="7157"/>
                </a:lnTo>
                <a:lnTo>
                  <a:pt x="163" y="7214"/>
                </a:lnTo>
                <a:lnTo>
                  <a:pt x="203" y="7264"/>
                </a:lnTo>
                <a:lnTo>
                  <a:pt x="249" y="7314"/>
                </a:lnTo>
                <a:lnTo>
                  <a:pt x="301" y="7350"/>
                </a:lnTo>
                <a:lnTo>
                  <a:pt x="359" y="7386"/>
                </a:lnTo>
                <a:lnTo>
                  <a:pt x="423" y="7407"/>
                </a:lnTo>
                <a:lnTo>
                  <a:pt x="492" y="7429"/>
                </a:lnTo>
                <a:lnTo>
                  <a:pt x="1440" y="7593"/>
                </a:lnTo>
                <a:lnTo>
                  <a:pt x="2388" y="7751"/>
                </a:lnTo>
                <a:lnTo>
                  <a:pt x="3336" y="7908"/>
                </a:lnTo>
                <a:lnTo>
                  <a:pt x="4289" y="8051"/>
                </a:lnTo>
                <a:lnTo>
                  <a:pt x="4353" y="8810"/>
                </a:lnTo>
                <a:lnTo>
                  <a:pt x="4428" y="9562"/>
                </a:lnTo>
                <a:lnTo>
                  <a:pt x="4573" y="11050"/>
                </a:lnTo>
                <a:lnTo>
                  <a:pt x="4717" y="12510"/>
                </a:lnTo>
                <a:lnTo>
                  <a:pt x="4781" y="13226"/>
                </a:lnTo>
                <a:lnTo>
                  <a:pt x="4844" y="13927"/>
                </a:lnTo>
                <a:lnTo>
                  <a:pt x="4856" y="14049"/>
                </a:lnTo>
                <a:lnTo>
                  <a:pt x="4879" y="14156"/>
                </a:lnTo>
                <a:lnTo>
                  <a:pt x="4908" y="14256"/>
                </a:lnTo>
                <a:lnTo>
                  <a:pt x="4948" y="14357"/>
                </a:lnTo>
                <a:lnTo>
                  <a:pt x="4989" y="14442"/>
                </a:lnTo>
                <a:lnTo>
                  <a:pt x="5035" y="14528"/>
                </a:lnTo>
                <a:lnTo>
                  <a:pt x="5093" y="14600"/>
                </a:lnTo>
                <a:lnTo>
                  <a:pt x="5151" y="14664"/>
                </a:lnTo>
                <a:lnTo>
                  <a:pt x="5214" y="14722"/>
                </a:lnTo>
                <a:lnTo>
                  <a:pt x="5278" y="14772"/>
                </a:lnTo>
                <a:lnTo>
                  <a:pt x="5347" y="14822"/>
                </a:lnTo>
                <a:lnTo>
                  <a:pt x="5422" y="14858"/>
                </a:lnTo>
                <a:lnTo>
                  <a:pt x="5497" y="14886"/>
                </a:lnTo>
                <a:lnTo>
                  <a:pt x="5572" y="14900"/>
                </a:lnTo>
                <a:lnTo>
                  <a:pt x="5648" y="14915"/>
                </a:lnTo>
                <a:lnTo>
                  <a:pt x="5723" y="14922"/>
                </a:lnTo>
                <a:lnTo>
                  <a:pt x="5798" y="14922"/>
                </a:lnTo>
                <a:lnTo>
                  <a:pt x="5873" y="14908"/>
                </a:lnTo>
                <a:lnTo>
                  <a:pt x="5948" y="14893"/>
                </a:lnTo>
                <a:lnTo>
                  <a:pt x="6018" y="14865"/>
                </a:lnTo>
                <a:lnTo>
                  <a:pt x="6087" y="14829"/>
                </a:lnTo>
                <a:lnTo>
                  <a:pt x="6150" y="14786"/>
                </a:lnTo>
                <a:lnTo>
                  <a:pt x="6214" y="14736"/>
                </a:lnTo>
                <a:lnTo>
                  <a:pt x="6272" y="14679"/>
                </a:lnTo>
                <a:lnTo>
                  <a:pt x="6324" y="14614"/>
                </a:lnTo>
                <a:lnTo>
                  <a:pt x="6370" y="14543"/>
                </a:lnTo>
                <a:lnTo>
                  <a:pt x="6411" y="14457"/>
                </a:lnTo>
                <a:lnTo>
                  <a:pt x="6445" y="14371"/>
                </a:lnTo>
                <a:lnTo>
                  <a:pt x="6474" y="14271"/>
                </a:lnTo>
                <a:lnTo>
                  <a:pt x="6497" y="14163"/>
                </a:lnTo>
                <a:lnTo>
                  <a:pt x="6509" y="14049"/>
                </a:lnTo>
                <a:lnTo>
                  <a:pt x="6509" y="13927"/>
                </a:lnTo>
                <a:lnTo>
                  <a:pt x="6503" y="13233"/>
                </a:lnTo>
                <a:lnTo>
                  <a:pt x="6491" y="12546"/>
                </a:lnTo>
                <a:lnTo>
                  <a:pt x="6457" y="11158"/>
                </a:lnTo>
                <a:lnTo>
                  <a:pt x="6416" y="9776"/>
                </a:lnTo>
                <a:lnTo>
                  <a:pt x="6376" y="8388"/>
                </a:lnTo>
                <a:lnTo>
                  <a:pt x="6376" y="8388"/>
                </a:lnTo>
                <a:lnTo>
                  <a:pt x="7353" y="8552"/>
                </a:lnTo>
                <a:lnTo>
                  <a:pt x="8329" y="8717"/>
                </a:lnTo>
                <a:lnTo>
                  <a:pt x="9300" y="8903"/>
                </a:lnTo>
                <a:lnTo>
                  <a:pt x="9792" y="9003"/>
                </a:lnTo>
                <a:lnTo>
                  <a:pt x="10277" y="9104"/>
                </a:lnTo>
                <a:lnTo>
                  <a:pt x="10404" y="9125"/>
                </a:lnTo>
                <a:lnTo>
                  <a:pt x="10526" y="9132"/>
                </a:lnTo>
                <a:lnTo>
                  <a:pt x="10636" y="9118"/>
                </a:lnTo>
                <a:lnTo>
                  <a:pt x="10740" y="9096"/>
                </a:lnTo>
                <a:lnTo>
                  <a:pt x="10844" y="9061"/>
                </a:lnTo>
                <a:lnTo>
                  <a:pt x="10930" y="9010"/>
                </a:lnTo>
                <a:lnTo>
                  <a:pt x="11017" y="8946"/>
                </a:lnTo>
                <a:lnTo>
                  <a:pt x="11092" y="8882"/>
                </a:lnTo>
                <a:lnTo>
                  <a:pt x="11167" y="8803"/>
                </a:lnTo>
                <a:lnTo>
                  <a:pt x="11225" y="8717"/>
                </a:lnTo>
                <a:lnTo>
                  <a:pt x="11283" y="8624"/>
                </a:lnTo>
                <a:lnTo>
                  <a:pt x="11329" y="8524"/>
                </a:lnTo>
                <a:lnTo>
                  <a:pt x="11370" y="8416"/>
                </a:lnTo>
                <a:lnTo>
                  <a:pt x="11398" y="8309"/>
                </a:lnTo>
                <a:lnTo>
                  <a:pt x="11422" y="8202"/>
                </a:lnTo>
                <a:lnTo>
                  <a:pt x="11439" y="8087"/>
                </a:lnTo>
                <a:lnTo>
                  <a:pt x="11445" y="7973"/>
                </a:lnTo>
                <a:lnTo>
                  <a:pt x="11445" y="7858"/>
                </a:lnTo>
                <a:lnTo>
                  <a:pt x="11433" y="7744"/>
                </a:lnTo>
                <a:lnTo>
                  <a:pt x="11416" y="7629"/>
                </a:lnTo>
                <a:lnTo>
                  <a:pt x="11393" y="7522"/>
                </a:lnTo>
                <a:lnTo>
                  <a:pt x="11358" y="7415"/>
                </a:lnTo>
                <a:lnTo>
                  <a:pt x="11318" y="7314"/>
                </a:lnTo>
                <a:lnTo>
                  <a:pt x="11266" y="7221"/>
                </a:lnTo>
                <a:lnTo>
                  <a:pt x="11202" y="7128"/>
                </a:lnTo>
                <a:lnTo>
                  <a:pt x="11133" y="7050"/>
                </a:lnTo>
                <a:lnTo>
                  <a:pt x="11057" y="6978"/>
                </a:lnTo>
                <a:lnTo>
                  <a:pt x="10971" y="6914"/>
                </a:lnTo>
                <a:lnTo>
                  <a:pt x="10872" y="6863"/>
                </a:lnTo>
                <a:lnTo>
                  <a:pt x="10768" y="6821"/>
                </a:lnTo>
                <a:lnTo>
                  <a:pt x="10653" y="6792"/>
                </a:lnTo>
                <a:lnTo>
                  <a:pt x="10531" y="6778"/>
                </a:lnTo>
                <a:lnTo>
                  <a:pt x="10006" y="6742"/>
                </a:lnTo>
                <a:lnTo>
                  <a:pt x="9480" y="6706"/>
                </a:lnTo>
                <a:lnTo>
                  <a:pt x="8954" y="6663"/>
                </a:lnTo>
                <a:lnTo>
                  <a:pt x="8422" y="6613"/>
                </a:lnTo>
                <a:lnTo>
                  <a:pt x="7376" y="6498"/>
                </a:lnTo>
                <a:lnTo>
                  <a:pt x="6324" y="6384"/>
                </a:lnTo>
                <a:lnTo>
                  <a:pt x="6312" y="5683"/>
                </a:lnTo>
                <a:lnTo>
                  <a:pt x="6307" y="4981"/>
                </a:lnTo>
                <a:lnTo>
                  <a:pt x="6301" y="4273"/>
                </a:lnTo>
                <a:lnTo>
                  <a:pt x="6289" y="3922"/>
                </a:lnTo>
                <a:lnTo>
                  <a:pt x="6278" y="3564"/>
                </a:lnTo>
                <a:lnTo>
                  <a:pt x="6260" y="3213"/>
                </a:lnTo>
                <a:lnTo>
                  <a:pt x="6243" y="2863"/>
                </a:lnTo>
                <a:lnTo>
                  <a:pt x="6214" y="2519"/>
                </a:lnTo>
                <a:lnTo>
                  <a:pt x="6179" y="2169"/>
                </a:lnTo>
                <a:lnTo>
                  <a:pt x="6139" y="1825"/>
                </a:lnTo>
                <a:lnTo>
                  <a:pt x="6093" y="1482"/>
                </a:lnTo>
                <a:lnTo>
                  <a:pt x="6035" y="1145"/>
                </a:lnTo>
                <a:lnTo>
                  <a:pt x="5971" y="809"/>
                </a:lnTo>
                <a:lnTo>
                  <a:pt x="5948" y="716"/>
                </a:lnTo>
                <a:lnTo>
                  <a:pt x="5919" y="630"/>
                </a:lnTo>
                <a:lnTo>
                  <a:pt x="5885" y="551"/>
                </a:lnTo>
                <a:lnTo>
                  <a:pt x="5838" y="472"/>
                </a:lnTo>
                <a:lnTo>
                  <a:pt x="5792" y="401"/>
                </a:lnTo>
                <a:lnTo>
                  <a:pt x="5740" y="336"/>
                </a:lnTo>
                <a:lnTo>
                  <a:pt x="5688" y="279"/>
                </a:lnTo>
                <a:lnTo>
                  <a:pt x="5625" y="222"/>
                </a:lnTo>
                <a:lnTo>
                  <a:pt x="5561" y="172"/>
                </a:lnTo>
                <a:lnTo>
                  <a:pt x="5497" y="136"/>
                </a:lnTo>
                <a:lnTo>
                  <a:pt x="5428" y="93"/>
                </a:lnTo>
                <a:lnTo>
                  <a:pt x="5359" y="65"/>
                </a:lnTo>
                <a:lnTo>
                  <a:pt x="5284" y="43"/>
                </a:lnTo>
                <a:lnTo>
                  <a:pt x="5214" y="22"/>
                </a:lnTo>
                <a:lnTo>
                  <a:pt x="5139" y="7"/>
                </a:lnTo>
                <a:lnTo>
                  <a:pt x="506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3">
    <p:spTree>
      <p:nvGrpSpPr>
        <p:cNvPr id="439" name="Shape 439"/>
        <p:cNvGrpSpPr/>
        <p:nvPr/>
      </p:nvGrpSpPr>
      <p:grpSpPr>
        <a:xfrm>
          <a:off x="0" y="0"/>
          <a:ext cx="0" cy="0"/>
          <a:chOff x="0" y="0"/>
          <a:chExt cx="0" cy="0"/>
        </a:xfrm>
      </p:grpSpPr>
      <p:sp>
        <p:nvSpPr>
          <p:cNvPr id="440" name="Google Shape;440;p23"/>
          <p:cNvSpPr/>
          <p:nvPr/>
        </p:nvSpPr>
        <p:spPr>
          <a:xfrm flipH="1" rot="10800000">
            <a:off x="373338" y="263693"/>
            <a:ext cx="793556" cy="552623"/>
          </a:xfrm>
          <a:custGeom>
            <a:rect b="b" l="l" r="r" t="t"/>
            <a:pathLst>
              <a:path extrusionOk="0" h="60363" w="265848">
                <a:moveTo>
                  <a:pt x="75544" y="0"/>
                </a:moveTo>
                <a:lnTo>
                  <a:pt x="74929" y="16"/>
                </a:lnTo>
                <a:lnTo>
                  <a:pt x="74313" y="39"/>
                </a:lnTo>
                <a:lnTo>
                  <a:pt x="73725" y="77"/>
                </a:lnTo>
                <a:lnTo>
                  <a:pt x="73110" y="139"/>
                </a:lnTo>
                <a:lnTo>
                  <a:pt x="72521" y="209"/>
                </a:lnTo>
                <a:lnTo>
                  <a:pt x="55829" y="2548"/>
                </a:lnTo>
                <a:lnTo>
                  <a:pt x="39136" y="4895"/>
                </a:lnTo>
                <a:lnTo>
                  <a:pt x="5778" y="9604"/>
                </a:lnTo>
                <a:lnTo>
                  <a:pt x="5270" y="9673"/>
                </a:lnTo>
                <a:lnTo>
                  <a:pt x="4789" y="9758"/>
                </a:lnTo>
                <a:lnTo>
                  <a:pt x="4334" y="9843"/>
                </a:lnTo>
                <a:lnTo>
                  <a:pt x="3906" y="9936"/>
                </a:lnTo>
                <a:lnTo>
                  <a:pt x="3505" y="10028"/>
                </a:lnTo>
                <a:lnTo>
                  <a:pt x="3103" y="10129"/>
                </a:lnTo>
                <a:lnTo>
                  <a:pt x="2755" y="10229"/>
                </a:lnTo>
                <a:lnTo>
                  <a:pt x="2408" y="10337"/>
                </a:lnTo>
                <a:lnTo>
                  <a:pt x="2113" y="10453"/>
                </a:lnTo>
                <a:lnTo>
                  <a:pt x="1819" y="10561"/>
                </a:lnTo>
                <a:lnTo>
                  <a:pt x="1552" y="10684"/>
                </a:lnTo>
                <a:lnTo>
                  <a:pt x="1311" y="10800"/>
                </a:lnTo>
                <a:lnTo>
                  <a:pt x="1070" y="10924"/>
                </a:lnTo>
                <a:lnTo>
                  <a:pt x="883" y="11047"/>
                </a:lnTo>
                <a:lnTo>
                  <a:pt x="696" y="11171"/>
                </a:lnTo>
                <a:lnTo>
                  <a:pt x="535" y="11302"/>
                </a:lnTo>
                <a:lnTo>
                  <a:pt x="401" y="11433"/>
                </a:lnTo>
                <a:lnTo>
                  <a:pt x="294" y="11565"/>
                </a:lnTo>
                <a:lnTo>
                  <a:pt x="187" y="11696"/>
                </a:lnTo>
                <a:lnTo>
                  <a:pt x="107" y="11827"/>
                </a:lnTo>
                <a:lnTo>
                  <a:pt x="54" y="11966"/>
                </a:lnTo>
                <a:lnTo>
                  <a:pt x="27" y="12097"/>
                </a:lnTo>
                <a:lnTo>
                  <a:pt x="0" y="12236"/>
                </a:lnTo>
                <a:lnTo>
                  <a:pt x="0" y="12367"/>
                </a:lnTo>
                <a:lnTo>
                  <a:pt x="27" y="12499"/>
                </a:lnTo>
                <a:lnTo>
                  <a:pt x="54" y="12638"/>
                </a:lnTo>
                <a:lnTo>
                  <a:pt x="107" y="12769"/>
                </a:lnTo>
                <a:lnTo>
                  <a:pt x="187" y="12900"/>
                </a:lnTo>
                <a:lnTo>
                  <a:pt x="268" y="13031"/>
                </a:lnTo>
                <a:lnTo>
                  <a:pt x="375" y="13155"/>
                </a:lnTo>
                <a:lnTo>
                  <a:pt x="508" y="13286"/>
                </a:lnTo>
                <a:lnTo>
                  <a:pt x="642" y="13410"/>
                </a:lnTo>
                <a:lnTo>
                  <a:pt x="803" y="13533"/>
                </a:lnTo>
                <a:lnTo>
                  <a:pt x="990" y="13649"/>
                </a:lnTo>
                <a:lnTo>
                  <a:pt x="1177" y="13765"/>
                </a:lnTo>
                <a:lnTo>
                  <a:pt x="1364" y="13881"/>
                </a:lnTo>
                <a:lnTo>
                  <a:pt x="1578" y="13989"/>
                </a:lnTo>
                <a:lnTo>
                  <a:pt x="1819" y="14097"/>
                </a:lnTo>
                <a:lnTo>
                  <a:pt x="2060" y="14205"/>
                </a:lnTo>
                <a:lnTo>
                  <a:pt x="2327" y="14297"/>
                </a:lnTo>
                <a:lnTo>
                  <a:pt x="2622" y="14398"/>
                </a:lnTo>
                <a:lnTo>
                  <a:pt x="2889" y="14483"/>
                </a:lnTo>
                <a:lnTo>
                  <a:pt x="3210" y="14575"/>
                </a:lnTo>
                <a:lnTo>
                  <a:pt x="3531" y="14653"/>
                </a:lnTo>
                <a:lnTo>
                  <a:pt x="3852" y="14730"/>
                </a:lnTo>
                <a:lnTo>
                  <a:pt x="4200" y="14799"/>
                </a:lnTo>
                <a:lnTo>
                  <a:pt x="4548" y="14861"/>
                </a:lnTo>
                <a:lnTo>
                  <a:pt x="4922" y="14923"/>
                </a:lnTo>
                <a:lnTo>
                  <a:pt x="5297" y="14977"/>
                </a:lnTo>
                <a:lnTo>
                  <a:pt x="5671" y="15023"/>
                </a:lnTo>
                <a:lnTo>
                  <a:pt x="6073" y="15062"/>
                </a:lnTo>
                <a:lnTo>
                  <a:pt x="6501" y="15093"/>
                </a:lnTo>
                <a:lnTo>
                  <a:pt x="6902" y="15116"/>
                </a:lnTo>
                <a:lnTo>
                  <a:pt x="7357" y="15139"/>
                </a:lnTo>
                <a:lnTo>
                  <a:pt x="7785" y="15147"/>
                </a:lnTo>
                <a:lnTo>
                  <a:pt x="8694" y="15147"/>
                </a:lnTo>
                <a:lnTo>
                  <a:pt x="9176" y="15131"/>
                </a:lnTo>
                <a:lnTo>
                  <a:pt x="9657" y="15108"/>
                </a:lnTo>
                <a:lnTo>
                  <a:pt x="10139" y="15077"/>
                </a:lnTo>
                <a:lnTo>
                  <a:pt x="10620" y="15039"/>
                </a:lnTo>
                <a:lnTo>
                  <a:pt x="11128" y="14984"/>
                </a:lnTo>
                <a:lnTo>
                  <a:pt x="11637" y="14930"/>
                </a:lnTo>
                <a:lnTo>
                  <a:pt x="12145" y="14861"/>
                </a:lnTo>
                <a:lnTo>
                  <a:pt x="37130" y="11302"/>
                </a:lnTo>
                <a:lnTo>
                  <a:pt x="62088" y="7735"/>
                </a:lnTo>
                <a:lnTo>
                  <a:pt x="60537" y="9712"/>
                </a:lnTo>
                <a:lnTo>
                  <a:pt x="59039" y="11696"/>
                </a:lnTo>
                <a:lnTo>
                  <a:pt x="57541" y="13680"/>
                </a:lnTo>
                <a:lnTo>
                  <a:pt x="56069" y="15656"/>
                </a:lnTo>
                <a:lnTo>
                  <a:pt x="54625" y="17648"/>
                </a:lnTo>
                <a:lnTo>
                  <a:pt x="53234" y="19632"/>
                </a:lnTo>
                <a:lnTo>
                  <a:pt x="51843" y="21624"/>
                </a:lnTo>
                <a:lnTo>
                  <a:pt x="50505" y="23615"/>
                </a:lnTo>
                <a:lnTo>
                  <a:pt x="50398" y="23801"/>
                </a:lnTo>
                <a:lnTo>
                  <a:pt x="50345" y="23994"/>
                </a:lnTo>
                <a:lnTo>
                  <a:pt x="50345" y="24171"/>
                </a:lnTo>
                <a:lnTo>
                  <a:pt x="50372" y="24349"/>
                </a:lnTo>
                <a:lnTo>
                  <a:pt x="50452" y="24526"/>
                </a:lnTo>
                <a:lnTo>
                  <a:pt x="50559" y="24696"/>
                </a:lnTo>
                <a:lnTo>
                  <a:pt x="50719" y="24858"/>
                </a:lnTo>
                <a:lnTo>
                  <a:pt x="50907" y="25013"/>
                </a:lnTo>
                <a:lnTo>
                  <a:pt x="51147" y="25167"/>
                </a:lnTo>
                <a:lnTo>
                  <a:pt x="51388" y="25314"/>
                </a:lnTo>
                <a:lnTo>
                  <a:pt x="51709" y="25453"/>
                </a:lnTo>
                <a:lnTo>
                  <a:pt x="52030" y="25584"/>
                </a:lnTo>
                <a:lnTo>
                  <a:pt x="52378" y="25715"/>
                </a:lnTo>
                <a:lnTo>
                  <a:pt x="52752" y="25831"/>
                </a:lnTo>
                <a:lnTo>
                  <a:pt x="53180" y="25947"/>
                </a:lnTo>
                <a:lnTo>
                  <a:pt x="53608" y="26047"/>
                </a:lnTo>
                <a:lnTo>
                  <a:pt x="54063" y="26147"/>
                </a:lnTo>
                <a:lnTo>
                  <a:pt x="54545" y="26240"/>
                </a:lnTo>
                <a:lnTo>
                  <a:pt x="55026" y="26317"/>
                </a:lnTo>
                <a:lnTo>
                  <a:pt x="55561" y="26394"/>
                </a:lnTo>
                <a:lnTo>
                  <a:pt x="56069" y="26464"/>
                </a:lnTo>
                <a:lnTo>
                  <a:pt x="56631" y="26518"/>
                </a:lnTo>
                <a:lnTo>
                  <a:pt x="57193" y="26564"/>
                </a:lnTo>
                <a:lnTo>
                  <a:pt x="57755" y="26603"/>
                </a:lnTo>
                <a:lnTo>
                  <a:pt x="58343" y="26634"/>
                </a:lnTo>
                <a:lnTo>
                  <a:pt x="58932" y="26657"/>
                </a:lnTo>
                <a:lnTo>
                  <a:pt x="59520" y="26665"/>
                </a:lnTo>
                <a:lnTo>
                  <a:pt x="60109" y="26665"/>
                </a:lnTo>
                <a:lnTo>
                  <a:pt x="60724" y="26657"/>
                </a:lnTo>
                <a:lnTo>
                  <a:pt x="61339" y="26642"/>
                </a:lnTo>
                <a:lnTo>
                  <a:pt x="61928" y="26611"/>
                </a:lnTo>
                <a:lnTo>
                  <a:pt x="62543" y="26564"/>
                </a:lnTo>
                <a:lnTo>
                  <a:pt x="124685" y="21724"/>
                </a:lnTo>
                <a:lnTo>
                  <a:pt x="124685" y="21724"/>
                </a:lnTo>
                <a:lnTo>
                  <a:pt x="123856" y="23013"/>
                </a:lnTo>
                <a:lnTo>
                  <a:pt x="123026" y="24295"/>
                </a:lnTo>
                <a:lnTo>
                  <a:pt x="122143" y="25584"/>
                </a:lnTo>
                <a:lnTo>
                  <a:pt x="121261" y="26873"/>
                </a:lnTo>
                <a:lnTo>
                  <a:pt x="120351" y="28155"/>
                </a:lnTo>
                <a:lnTo>
                  <a:pt x="119442" y="29436"/>
                </a:lnTo>
                <a:lnTo>
                  <a:pt x="118479" y="30718"/>
                </a:lnTo>
                <a:lnTo>
                  <a:pt x="117516" y="31999"/>
                </a:lnTo>
                <a:lnTo>
                  <a:pt x="116526" y="33273"/>
                </a:lnTo>
                <a:lnTo>
                  <a:pt x="115509" y="34547"/>
                </a:lnTo>
                <a:lnTo>
                  <a:pt x="114466" y="35828"/>
                </a:lnTo>
                <a:lnTo>
                  <a:pt x="113396" y="37102"/>
                </a:lnTo>
                <a:lnTo>
                  <a:pt x="112326" y="38376"/>
                </a:lnTo>
                <a:lnTo>
                  <a:pt x="111229" y="39642"/>
                </a:lnTo>
                <a:lnTo>
                  <a:pt x="110079" y="40916"/>
                </a:lnTo>
                <a:lnTo>
                  <a:pt x="108929" y="42189"/>
                </a:lnTo>
                <a:lnTo>
                  <a:pt x="108795" y="42367"/>
                </a:lnTo>
                <a:lnTo>
                  <a:pt x="108715" y="42545"/>
                </a:lnTo>
                <a:lnTo>
                  <a:pt x="108688" y="42722"/>
                </a:lnTo>
                <a:lnTo>
                  <a:pt x="108688" y="42892"/>
                </a:lnTo>
                <a:lnTo>
                  <a:pt x="108768" y="43062"/>
                </a:lnTo>
                <a:lnTo>
                  <a:pt x="108848" y="43224"/>
                </a:lnTo>
                <a:lnTo>
                  <a:pt x="109009" y="43386"/>
                </a:lnTo>
                <a:lnTo>
                  <a:pt x="109196" y="43540"/>
                </a:lnTo>
                <a:lnTo>
                  <a:pt x="109437" y="43695"/>
                </a:lnTo>
                <a:lnTo>
                  <a:pt x="109704" y="43841"/>
                </a:lnTo>
                <a:lnTo>
                  <a:pt x="109999" y="43980"/>
                </a:lnTo>
                <a:lnTo>
                  <a:pt x="110346" y="44119"/>
                </a:lnTo>
                <a:lnTo>
                  <a:pt x="110694" y="44251"/>
                </a:lnTo>
                <a:lnTo>
                  <a:pt x="111095" y="44374"/>
                </a:lnTo>
                <a:lnTo>
                  <a:pt x="111523" y="44490"/>
                </a:lnTo>
                <a:lnTo>
                  <a:pt x="111951" y="44598"/>
                </a:lnTo>
                <a:lnTo>
                  <a:pt x="112433" y="44698"/>
                </a:lnTo>
                <a:lnTo>
                  <a:pt x="112915" y="44791"/>
                </a:lnTo>
                <a:lnTo>
                  <a:pt x="113423" y="44876"/>
                </a:lnTo>
                <a:lnTo>
                  <a:pt x="113958" y="44953"/>
                </a:lnTo>
                <a:lnTo>
                  <a:pt x="114493" y="45023"/>
                </a:lnTo>
                <a:lnTo>
                  <a:pt x="115055" y="45084"/>
                </a:lnTo>
                <a:lnTo>
                  <a:pt x="115616" y="45131"/>
                </a:lnTo>
                <a:lnTo>
                  <a:pt x="116178" y="45169"/>
                </a:lnTo>
                <a:lnTo>
                  <a:pt x="116740" y="45200"/>
                </a:lnTo>
                <a:lnTo>
                  <a:pt x="117328" y="45223"/>
                </a:lnTo>
                <a:lnTo>
                  <a:pt x="117917" y="45231"/>
                </a:lnTo>
                <a:lnTo>
                  <a:pt x="118505" y="45231"/>
                </a:lnTo>
                <a:lnTo>
                  <a:pt x="119094" y="45216"/>
                </a:lnTo>
                <a:lnTo>
                  <a:pt x="119656" y="45185"/>
                </a:lnTo>
                <a:lnTo>
                  <a:pt x="120244" y="45154"/>
                </a:lnTo>
                <a:lnTo>
                  <a:pt x="120806" y="45100"/>
                </a:lnTo>
                <a:lnTo>
                  <a:pt x="139719" y="43178"/>
                </a:lnTo>
                <a:lnTo>
                  <a:pt x="158631" y="41248"/>
                </a:lnTo>
                <a:lnTo>
                  <a:pt x="196430" y="37372"/>
                </a:lnTo>
                <a:lnTo>
                  <a:pt x="194424" y="39920"/>
                </a:lnTo>
                <a:lnTo>
                  <a:pt x="192364" y="42467"/>
                </a:lnTo>
                <a:lnTo>
                  <a:pt x="190251" y="45007"/>
                </a:lnTo>
                <a:lnTo>
                  <a:pt x="188084" y="47547"/>
                </a:lnTo>
                <a:lnTo>
                  <a:pt x="185917" y="50079"/>
                </a:lnTo>
                <a:lnTo>
                  <a:pt x="183670" y="52619"/>
                </a:lnTo>
                <a:lnTo>
                  <a:pt x="181423" y="55151"/>
                </a:lnTo>
                <a:lnTo>
                  <a:pt x="179149" y="57676"/>
                </a:lnTo>
                <a:lnTo>
                  <a:pt x="178989" y="57884"/>
                </a:lnTo>
                <a:lnTo>
                  <a:pt x="178908" y="58077"/>
                </a:lnTo>
                <a:lnTo>
                  <a:pt x="178855" y="58270"/>
                </a:lnTo>
                <a:lnTo>
                  <a:pt x="178882" y="58448"/>
                </a:lnTo>
                <a:lnTo>
                  <a:pt x="178962" y="58625"/>
                </a:lnTo>
                <a:lnTo>
                  <a:pt x="179096" y="58795"/>
                </a:lnTo>
                <a:lnTo>
                  <a:pt x="179283" y="58949"/>
                </a:lnTo>
                <a:lnTo>
                  <a:pt x="179497" y="59104"/>
                </a:lnTo>
                <a:lnTo>
                  <a:pt x="179791" y="59250"/>
                </a:lnTo>
                <a:lnTo>
                  <a:pt x="180085" y="59382"/>
                </a:lnTo>
                <a:lnTo>
                  <a:pt x="180433" y="59513"/>
                </a:lnTo>
                <a:lnTo>
                  <a:pt x="180834" y="59629"/>
                </a:lnTo>
                <a:lnTo>
                  <a:pt x="181236" y="59744"/>
                </a:lnTo>
                <a:lnTo>
                  <a:pt x="181690" y="59845"/>
                </a:lnTo>
                <a:lnTo>
                  <a:pt x="182172" y="59937"/>
                </a:lnTo>
                <a:lnTo>
                  <a:pt x="182680" y="60022"/>
                </a:lnTo>
                <a:lnTo>
                  <a:pt x="183215" y="60100"/>
                </a:lnTo>
                <a:lnTo>
                  <a:pt x="183750" y="60161"/>
                </a:lnTo>
                <a:lnTo>
                  <a:pt x="184312" y="60223"/>
                </a:lnTo>
                <a:lnTo>
                  <a:pt x="184874" y="60269"/>
                </a:lnTo>
                <a:lnTo>
                  <a:pt x="185462" y="60308"/>
                </a:lnTo>
                <a:lnTo>
                  <a:pt x="186077" y="60339"/>
                </a:lnTo>
                <a:lnTo>
                  <a:pt x="186666" y="60354"/>
                </a:lnTo>
                <a:lnTo>
                  <a:pt x="187281" y="60362"/>
                </a:lnTo>
                <a:lnTo>
                  <a:pt x="187896" y="60362"/>
                </a:lnTo>
                <a:lnTo>
                  <a:pt x="188485" y="60354"/>
                </a:lnTo>
                <a:lnTo>
                  <a:pt x="189100" y="60331"/>
                </a:lnTo>
                <a:lnTo>
                  <a:pt x="189689" y="60300"/>
                </a:lnTo>
                <a:lnTo>
                  <a:pt x="190277" y="60262"/>
                </a:lnTo>
                <a:lnTo>
                  <a:pt x="190839" y="60208"/>
                </a:lnTo>
                <a:lnTo>
                  <a:pt x="191401" y="60146"/>
                </a:lnTo>
                <a:lnTo>
                  <a:pt x="191936" y="60069"/>
                </a:lnTo>
                <a:lnTo>
                  <a:pt x="209859" y="57374"/>
                </a:lnTo>
                <a:lnTo>
                  <a:pt x="218793" y="56016"/>
                </a:lnTo>
                <a:lnTo>
                  <a:pt x="227728" y="54657"/>
                </a:lnTo>
                <a:lnTo>
                  <a:pt x="236636" y="53283"/>
                </a:lnTo>
                <a:lnTo>
                  <a:pt x="241103" y="52588"/>
                </a:lnTo>
                <a:lnTo>
                  <a:pt x="245544" y="51893"/>
                </a:lnTo>
                <a:lnTo>
                  <a:pt x="249958" y="51191"/>
                </a:lnTo>
                <a:lnTo>
                  <a:pt x="254372" y="50481"/>
                </a:lnTo>
                <a:lnTo>
                  <a:pt x="258786" y="49770"/>
                </a:lnTo>
                <a:lnTo>
                  <a:pt x="263173" y="49052"/>
                </a:lnTo>
                <a:lnTo>
                  <a:pt x="263467" y="49006"/>
                </a:lnTo>
                <a:lnTo>
                  <a:pt x="263708" y="48952"/>
                </a:lnTo>
                <a:lnTo>
                  <a:pt x="263948" y="48898"/>
                </a:lnTo>
                <a:lnTo>
                  <a:pt x="264189" y="48844"/>
                </a:lnTo>
                <a:lnTo>
                  <a:pt x="264403" y="48790"/>
                </a:lnTo>
                <a:lnTo>
                  <a:pt x="264590" y="48728"/>
                </a:lnTo>
                <a:lnTo>
                  <a:pt x="264938" y="48597"/>
                </a:lnTo>
                <a:lnTo>
                  <a:pt x="265206" y="48466"/>
                </a:lnTo>
                <a:lnTo>
                  <a:pt x="265446" y="48327"/>
                </a:lnTo>
                <a:lnTo>
                  <a:pt x="265634" y="48180"/>
                </a:lnTo>
                <a:lnTo>
                  <a:pt x="265741" y="48033"/>
                </a:lnTo>
                <a:lnTo>
                  <a:pt x="265821" y="47879"/>
                </a:lnTo>
                <a:lnTo>
                  <a:pt x="265848" y="47725"/>
                </a:lnTo>
                <a:lnTo>
                  <a:pt x="265821" y="47562"/>
                </a:lnTo>
                <a:lnTo>
                  <a:pt x="265767" y="47408"/>
                </a:lnTo>
                <a:lnTo>
                  <a:pt x="265634" y="47254"/>
                </a:lnTo>
                <a:lnTo>
                  <a:pt x="265500" y="47099"/>
                </a:lnTo>
                <a:lnTo>
                  <a:pt x="265313" y="46953"/>
                </a:lnTo>
                <a:lnTo>
                  <a:pt x="265072" y="46806"/>
                </a:lnTo>
                <a:lnTo>
                  <a:pt x="264804" y="46667"/>
                </a:lnTo>
                <a:lnTo>
                  <a:pt x="264510" y="46528"/>
                </a:lnTo>
                <a:lnTo>
                  <a:pt x="264162" y="46404"/>
                </a:lnTo>
                <a:lnTo>
                  <a:pt x="263815" y="46281"/>
                </a:lnTo>
                <a:lnTo>
                  <a:pt x="263413" y="46173"/>
                </a:lnTo>
                <a:lnTo>
                  <a:pt x="262985" y="46080"/>
                </a:lnTo>
                <a:lnTo>
                  <a:pt x="262557" y="45988"/>
                </a:lnTo>
                <a:lnTo>
                  <a:pt x="262076" y="45918"/>
                </a:lnTo>
                <a:lnTo>
                  <a:pt x="261594" y="45856"/>
                </a:lnTo>
                <a:lnTo>
                  <a:pt x="261086" y="45810"/>
                </a:lnTo>
                <a:lnTo>
                  <a:pt x="260551" y="45787"/>
                </a:lnTo>
                <a:lnTo>
                  <a:pt x="260016" y="45771"/>
                </a:lnTo>
                <a:lnTo>
                  <a:pt x="259722" y="45771"/>
                </a:lnTo>
                <a:lnTo>
                  <a:pt x="259454" y="45779"/>
                </a:lnTo>
                <a:lnTo>
                  <a:pt x="259160" y="45787"/>
                </a:lnTo>
                <a:lnTo>
                  <a:pt x="258866" y="45802"/>
                </a:lnTo>
                <a:lnTo>
                  <a:pt x="258598" y="45825"/>
                </a:lnTo>
                <a:lnTo>
                  <a:pt x="258304" y="45849"/>
                </a:lnTo>
                <a:lnTo>
                  <a:pt x="258010" y="45880"/>
                </a:lnTo>
                <a:lnTo>
                  <a:pt x="257716" y="45918"/>
                </a:lnTo>
                <a:lnTo>
                  <a:pt x="250466" y="46860"/>
                </a:lnTo>
                <a:lnTo>
                  <a:pt x="243270" y="47825"/>
                </a:lnTo>
                <a:lnTo>
                  <a:pt x="236074" y="48790"/>
                </a:lnTo>
                <a:lnTo>
                  <a:pt x="228878" y="49763"/>
                </a:lnTo>
                <a:lnTo>
                  <a:pt x="221682" y="50743"/>
                </a:lnTo>
                <a:lnTo>
                  <a:pt x="214513" y="51731"/>
                </a:lnTo>
                <a:lnTo>
                  <a:pt x="200175" y="53700"/>
                </a:lnTo>
                <a:lnTo>
                  <a:pt x="201352" y="52472"/>
                </a:lnTo>
                <a:lnTo>
                  <a:pt x="202529" y="51237"/>
                </a:lnTo>
                <a:lnTo>
                  <a:pt x="203653" y="50010"/>
                </a:lnTo>
                <a:lnTo>
                  <a:pt x="204776" y="48774"/>
                </a:lnTo>
                <a:lnTo>
                  <a:pt x="206996" y="46304"/>
                </a:lnTo>
                <a:lnTo>
                  <a:pt x="209136" y="43826"/>
                </a:lnTo>
                <a:lnTo>
                  <a:pt x="211223" y="41348"/>
                </a:lnTo>
                <a:lnTo>
                  <a:pt x="213256" y="38862"/>
                </a:lnTo>
                <a:lnTo>
                  <a:pt x="215262" y="36376"/>
                </a:lnTo>
                <a:lnTo>
                  <a:pt x="217188" y="33883"/>
                </a:lnTo>
                <a:lnTo>
                  <a:pt x="217295" y="33705"/>
                </a:lnTo>
                <a:lnTo>
                  <a:pt x="217376" y="33535"/>
                </a:lnTo>
                <a:lnTo>
                  <a:pt x="217376" y="33366"/>
                </a:lnTo>
                <a:lnTo>
                  <a:pt x="217349" y="33196"/>
                </a:lnTo>
                <a:lnTo>
                  <a:pt x="217295" y="33026"/>
                </a:lnTo>
                <a:lnTo>
                  <a:pt x="217188" y="32864"/>
                </a:lnTo>
                <a:lnTo>
                  <a:pt x="217028" y="32709"/>
                </a:lnTo>
                <a:lnTo>
                  <a:pt x="216841" y="32555"/>
                </a:lnTo>
                <a:lnTo>
                  <a:pt x="216627" y="32408"/>
                </a:lnTo>
                <a:lnTo>
                  <a:pt x="216359" y="32262"/>
                </a:lnTo>
                <a:lnTo>
                  <a:pt x="216065" y="32123"/>
                </a:lnTo>
                <a:lnTo>
                  <a:pt x="215744" y="31991"/>
                </a:lnTo>
                <a:lnTo>
                  <a:pt x="215396" y="31868"/>
                </a:lnTo>
                <a:lnTo>
                  <a:pt x="215022" y="31744"/>
                </a:lnTo>
                <a:lnTo>
                  <a:pt x="214620" y="31629"/>
                </a:lnTo>
                <a:lnTo>
                  <a:pt x="214192" y="31521"/>
                </a:lnTo>
                <a:lnTo>
                  <a:pt x="213764" y="31420"/>
                </a:lnTo>
                <a:lnTo>
                  <a:pt x="213283" y="31328"/>
                </a:lnTo>
                <a:lnTo>
                  <a:pt x="212801" y="31250"/>
                </a:lnTo>
                <a:lnTo>
                  <a:pt x="212293" y="31173"/>
                </a:lnTo>
                <a:lnTo>
                  <a:pt x="211785" y="31104"/>
                </a:lnTo>
                <a:lnTo>
                  <a:pt x="211250" y="31050"/>
                </a:lnTo>
                <a:lnTo>
                  <a:pt x="210715" y="30996"/>
                </a:lnTo>
                <a:lnTo>
                  <a:pt x="210153" y="30957"/>
                </a:lnTo>
                <a:lnTo>
                  <a:pt x="209591" y="30926"/>
                </a:lnTo>
                <a:lnTo>
                  <a:pt x="209029" y="30911"/>
                </a:lnTo>
                <a:lnTo>
                  <a:pt x="208468" y="30903"/>
                </a:lnTo>
                <a:lnTo>
                  <a:pt x="207879" y="30903"/>
                </a:lnTo>
                <a:lnTo>
                  <a:pt x="207317" y="30918"/>
                </a:lnTo>
                <a:lnTo>
                  <a:pt x="206729" y="30949"/>
                </a:lnTo>
                <a:lnTo>
                  <a:pt x="206167" y="30988"/>
                </a:lnTo>
                <a:lnTo>
                  <a:pt x="205579" y="31034"/>
                </a:lnTo>
                <a:lnTo>
                  <a:pt x="168074" y="34809"/>
                </a:lnTo>
                <a:lnTo>
                  <a:pt x="149349" y="36701"/>
                </a:lnTo>
                <a:lnTo>
                  <a:pt x="130597" y="38592"/>
                </a:lnTo>
                <a:lnTo>
                  <a:pt x="131640" y="37357"/>
                </a:lnTo>
                <a:lnTo>
                  <a:pt x="132656" y="36114"/>
                </a:lnTo>
                <a:lnTo>
                  <a:pt x="133673" y="34871"/>
                </a:lnTo>
                <a:lnTo>
                  <a:pt x="134636" y="33628"/>
                </a:lnTo>
                <a:lnTo>
                  <a:pt x="135599" y="32385"/>
                </a:lnTo>
                <a:lnTo>
                  <a:pt x="136535" y="31135"/>
                </a:lnTo>
                <a:lnTo>
                  <a:pt x="137472" y="29892"/>
                </a:lnTo>
                <a:lnTo>
                  <a:pt x="138354" y="28641"/>
                </a:lnTo>
                <a:lnTo>
                  <a:pt x="139237" y="27390"/>
                </a:lnTo>
                <a:lnTo>
                  <a:pt x="140093" y="26140"/>
                </a:lnTo>
                <a:lnTo>
                  <a:pt x="140949" y="24889"/>
                </a:lnTo>
                <a:lnTo>
                  <a:pt x="141778" y="23638"/>
                </a:lnTo>
                <a:lnTo>
                  <a:pt x="142581" y="22380"/>
                </a:lnTo>
                <a:lnTo>
                  <a:pt x="143357" y="21130"/>
                </a:lnTo>
                <a:lnTo>
                  <a:pt x="144106" y="19871"/>
                </a:lnTo>
                <a:lnTo>
                  <a:pt x="144855" y="18613"/>
                </a:lnTo>
                <a:lnTo>
                  <a:pt x="144962" y="18420"/>
                </a:lnTo>
                <a:lnTo>
                  <a:pt x="144988" y="18235"/>
                </a:lnTo>
                <a:lnTo>
                  <a:pt x="144988" y="18057"/>
                </a:lnTo>
                <a:lnTo>
                  <a:pt x="144962" y="17879"/>
                </a:lnTo>
                <a:lnTo>
                  <a:pt x="144881" y="17710"/>
                </a:lnTo>
                <a:lnTo>
                  <a:pt x="144748" y="17547"/>
                </a:lnTo>
                <a:lnTo>
                  <a:pt x="144614" y="17385"/>
                </a:lnTo>
                <a:lnTo>
                  <a:pt x="144427" y="17231"/>
                </a:lnTo>
                <a:lnTo>
                  <a:pt x="144186" y="17077"/>
                </a:lnTo>
                <a:lnTo>
                  <a:pt x="143945" y="16938"/>
                </a:lnTo>
                <a:lnTo>
                  <a:pt x="143651" y="16799"/>
                </a:lnTo>
                <a:lnTo>
                  <a:pt x="143330" y="16667"/>
                </a:lnTo>
                <a:lnTo>
                  <a:pt x="142982" y="16544"/>
                </a:lnTo>
                <a:lnTo>
                  <a:pt x="142608" y="16428"/>
                </a:lnTo>
                <a:lnTo>
                  <a:pt x="142233" y="16312"/>
                </a:lnTo>
                <a:lnTo>
                  <a:pt x="141805" y="16212"/>
                </a:lnTo>
                <a:lnTo>
                  <a:pt x="141350" y="16112"/>
                </a:lnTo>
                <a:lnTo>
                  <a:pt x="140896" y="16027"/>
                </a:lnTo>
                <a:lnTo>
                  <a:pt x="140414" y="15942"/>
                </a:lnTo>
                <a:lnTo>
                  <a:pt x="139906" y="15872"/>
                </a:lnTo>
                <a:lnTo>
                  <a:pt x="139398" y="15803"/>
                </a:lnTo>
                <a:lnTo>
                  <a:pt x="138863" y="15749"/>
                </a:lnTo>
                <a:lnTo>
                  <a:pt x="138328" y="15702"/>
                </a:lnTo>
                <a:lnTo>
                  <a:pt x="137766" y="15664"/>
                </a:lnTo>
                <a:lnTo>
                  <a:pt x="137177" y="15633"/>
                </a:lnTo>
                <a:lnTo>
                  <a:pt x="136616" y="15618"/>
                </a:lnTo>
                <a:lnTo>
                  <a:pt x="136027" y="15602"/>
                </a:lnTo>
                <a:lnTo>
                  <a:pt x="135439" y="15602"/>
                </a:lnTo>
                <a:lnTo>
                  <a:pt x="134823" y="15610"/>
                </a:lnTo>
                <a:lnTo>
                  <a:pt x="134235" y="15633"/>
                </a:lnTo>
                <a:lnTo>
                  <a:pt x="133619" y="15664"/>
                </a:lnTo>
                <a:lnTo>
                  <a:pt x="133031" y="15702"/>
                </a:lnTo>
                <a:lnTo>
                  <a:pt x="71478" y="20435"/>
                </a:lnTo>
                <a:lnTo>
                  <a:pt x="73029" y="18281"/>
                </a:lnTo>
                <a:lnTo>
                  <a:pt x="74634" y="16127"/>
                </a:lnTo>
                <a:lnTo>
                  <a:pt x="76239" y="13973"/>
                </a:lnTo>
                <a:lnTo>
                  <a:pt x="77898" y="11827"/>
                </a:lnTo>
                <a:lnTo>
                  <a:pt x="79610" y="9681"/>
                </a:lnTo>
                <a:lnTo>
                  <a:pt x="81322" y="7542"/>
                </a:lnTo>
                <a:lnTo>
                  <a:pt x="83114" y="5396"/>
                </a:lnTo>
                <a:lnTo>
                  <a:pt x="84960" y="3258"/>
                </a:lnTo>
                <a:lnTo>
                  <a:pt x="85067" y="3088"/>
                </a:lnTo>
                <a:lnTo>
                  <a:pt x="85147" y="2911"/>
                </a:lnTo>
                <a:lnTo>
                  <a:pt x="85174" y="2733"/>
                </a:lnTo>
                <a:lnTo>
                  <a:pt x="85147" y="2563"/>
                </a:lnTo>
                <a:lnTo>
                  <a:pt x="85067" y="2386"/>
                </a:lnTo>
                <a:lnTo>
                  <a:pt x="84933" y="2216"/>
                </a:lnTo>
                <a:lnTo>
                  <a:pt x="84773" y="2046"/>
                </a:lnTo>
                <a:lnTo>
                  <a:pt x="84586" y="1876"/>
                </a:lnTo>
                <a:lnTo>
                  <a:pt x="84345" y="1714"/>
                </a:lnTo>
                <a:lnTo>
                  <a:pt x="84051" y="1552"/>
                </a:lnTo>
                <a:lnTo>
                  <a:pt x="83730" y="1397"/>
                </a:lnTo>
                <a:lnTo>
                  <a:pt x="83382" y="1243"/>
                </a:lnTo>
                <a:lnTo>
                  <a:pt x="83007" y="1104"/>
                </a:lnTo>
                <a:lnTo>
                  <a:pt x="82606" y="965"/>
                </a:lnTo>
                <a:lnTo>
                  <a:pt x="82151" y="834"/>
                </a:lnTo>
                <a:lnTo>
                  <a:pt x="81697" y="710"/>
                </a:lnTo>
                <a:lnTo>
                  <a:pt x="81215" y="595"/>
                </a:lnTo>
                <a:lnTo>
                  <a:pt x="80707" y="486"/>
                </a:lnTo>
                <a:lnTo>
                  <a:pt x="80199" y="386"/>
                </a:lnTo>
                <a:lnTo>
                  <a:pt x="79637" y="301"/>
                </a:lnTo>
                <a:lnTo>
                  <a:pt x="79102" y="224"/>
                </a:lnTo>
                <a:lnTo>
                  <a:pt x="78513" y="155"/>
                </a:lnTo>
                <a:lnTo>
                  <a:pt x="77925" y="101"/>
                </a:lnTo>
                <a:lnTo>
                  <a:pt x="77336" y="54"/>
                </a:lnTo>
                <a:lnTo>
                  <a:pt x="76748" y="23"/>
                </a:lnTo>
                <a:lnTo>
                  <a:pt x="76159" y="8"/>
                </a:lnTo>
                <a:lnTo>
                  <a:pt x="7554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441" name="Google Shape;441;p23"/>
          <p:cNvSpPr/>
          <p:nvPr/>
        </p:nvSpPr>
        <p:spPr>
          <a:xfrm rot="10800000">
            <a:off x="3814073" y="4657773"/>
            <a:ext cx="2834672" cy="570377"/>
          </a:xfrm>
          <a:custGeom>
            <a:rect b="b" l="l" r="r" t="t"/>
            <a:pathLst>
              <a:path extrusionOk="0" h="92971" w="644610">
                <a:moveTo>
                  <a:pt x="15034" y="0"/>
                </a:moveTo>
                <a:lnTo>
                  <a:pt x="14366" y="8"/>
                </a:lnTo>
                <a:lnTo>
                  <a:pt x="13697" y="23"/>
                </a:lnTo>
                <a:lnTo>
                  <a:pt x="13028" y="46"/>
                </a:lnTo>
                <a:lnTo>
                  <a:pt x="12359" y="85"/>
                </a:lnTo>
                <a:lnTo>
                  <a:pt x="11691" y="124"/>
                </a:lnTo>
                <a:lnTo>
                  <a:pt x="11049" y="170"/>
                </a:lnTo>
                <a:lnTo>
                  <a:pt x="10407" y="224"/>
                </a:lnTo>
                <a:lnTo>
                  <a:pt x="9765" y="286"/>
                </a:lnTo>
                <a:lnTo>
                  <a:pt x="9123" y="363"/>
                </a:lnTo>
                <a:lnTo>
                  <a:pt x="8507" y="440"/>
                </a:lnTo>
                <a:lnTo>
                  <a:pt x="7892" y="525"/>
                </a:lnTo>
                <a:lnTo>
                  <a:pt x="7304" y="618"/>
                </a:lnTo>
                <a:lnTo>
                  <a:pt x="6715" y="710"/>
                </a:lnTo>
                <a:lnTo>
                  <a:pt x="6153" y="818"/>
                </a:lnTo>
                <a:lnTo>
                  <a:pt x="5592" y="934"/>
                </a:lnTo>
                <a:lnTo>
                  <a:pt x="5057" y="1050"/>
                </a:lnTo>
                <a:lnTo>
                  <a:pt x="4548" y="1173"/>
                </a:lnTo>
                <a:lnTo>
                  <a:pt x="4067" y="1312"/>
                </a:lnTo>
                <a:lnTo>
                  <a:pt x="3585" y="1451"/>
                </a:lnTo>
                <a:lnTo>
                  <a:pt x="3157" y="1598"/>
                </a:lnTo>
                <a:lnTo>
                  <a:pt x="2729" y="1745"/>
                </a:lnTo>
                <a:lnTo>
                  <a:pt x="2328" y="1907"/>
                </a:lnTo>
                <a:lnTo>
                  <a:pt x="1953" y="2069"/>
                </a:lnTo>
                <a:lnTo>
                  <a:pt x="1606" y="2239"/>
                </a:lnTo>
                <a:lnTo>
                  <a:pt x="1311" y="2409"/>
                </a:lnTo>
                <a:lnTo>
                  <a:pt x="1017" y="2594"/>
                </a:lnTo>
                <a:lnTo>
                  <a:pt x="776" y="2779"/>
                </a:lnTo>
                <a:lnTo>
                  <a:pt x="536" y="2972"/>
                </a:lnTo>
                <a:lnTo>
                  <a:pt x="375" y="3173"/>
                </a:lnTo>
                <a:lnTo>
                  <a:pt x="215" y="3374"/>
                </a:lnTo>
                <a:lnTo>
                  <a:pt x="108" y="3582"/>
                </a:lnTo>
                <a:lnTo>
                  <a:pt x="27" y="3791"/>
                </a:lnTo>
                <a:lnTo>
                  <a:pt x="1" y="4014"/>
                </a:lnTo>
                <a:lnTo>
                  <a:pt x="27" y="4238"/>
                </a:lnTo>
                <a:lnTo>
                  <a:pt x="54" y="4462"/>
                </a:lnTo>
                <a:lnTo>
                  <a:pt x="161" y="4694"/>
                </a:lnTo>
                <a:lnTo>
                  <a:pt x="295" y="4933"/>
                </a:lnTo>
                <a:lnTo>
                  <a:pt x="482" y="5172"/>
                </a:lnTo>
                <a:lnTo>
                  <a:pt x="2221" y="7195"/>
                </a:lnTo>
                <a:lnTo>
                  <a:pt x="3960" y="9225"/>
                </a:lnTo>
                <a:lnTo>
                  <a:pt x="5752" y="11256"/>
                </a:lnTo>
                <a:lnTo>
                  <a:pt x="7544" y="13286"/>
                </a:lnTo>
                <a:lnTo>
                  <a:pt x="9390" y="15324"/>
                </a:lnTo>
                <a:lnTo>
                  <a:pt x="11263" y="17362"/>
                </a:lnTo>
                <a:lnTo>
                  <a:pt x="13189" y="19400"/>
                </a:lnTo>
                <a:lnTo>
                  <a:pt x="15142" y="21430"/>
                </a:lnTo>
                <a:lnTo>
                  <a:pt x="17148" y="23469"/>
                </a:lnTo>
                <a:lnTo>
                  <a:pt x="19234" y="25491"/>
                </a:lnTo>
                <a:lnTo>
                  <a:pt x="20278" y="26510"/>
                </a:lnTo>
                <a:lnTo>
                  <a:pt x="21348" y="27521"/>
                </a:lnTo>
                <a:lnTo>
                  <a:pt x="22444" y="28525"/>
                </a:lnTo>
                <a:lnTo>
                  <a:pt x="23568" y="29536"/>
                </a:lnTo>
                <a:lnTo>
                  <a:pt x="24691" y="30548"/>
                </a:lnTo>
                <a:lnTo>
                  <a:pt x="25815" y="31551"/>
                </a:lnTo>
                <a:lnTo>
                  <a:pt x="26992" y="32555"/>
                </a:lnTo>
                <a:lnTo>
                  <a:pt x="28169" y="33551"/>
                </a:lnTo>
                <a:lnTo>
                  <a:pt x="29373" y="34554"/>
                </a:lnTo>
                <a:lnTo>
                  <a:pt x="30577" y="35550"/>
                </a:lnTo>
                <a:lnTo>
                  <a:pt x="31807" y="36546"/>
                </a:lnTo>
                <a:lnTo>
                  <a:pt x="33091" y="37534"/>
                </a:lnTo>
                <a:lnTo>
                  <a:pt x="34375" y="38522"/>
                </a:lnTo>
                <a:lnTo>
                  <a:pt x="35659" y="39511"/>
                </a:lnTo>
                <a:lnTo>
                  <a:pt x="36997" y="40491"/>
                </a:lnTo>
                <a:lnTo>
                  <a:pt x="38361" y="41471"/>
                </a:lnTo>
                <a:lnTo>
                  <a:pt x="39725" y="42444"/>
                </a:lnTo>
                <a:lnTo>
                  <a:pt x="41143" y="43417"/>
                </a:lnTo>
                <a:lnTo>
                  <a:pt x="42561" y="44389"/>
                </a:lnTo>
                <a:lnTo>
                  <a:pt x="44005" y="45354"/>
                </a:lnTo>
                <a:lnTo>
                  <a:pt x="45503" y="46319"/>
                </a:lnTo>
                <a:lnTo>
                  <a:pt x="47001" y="47277"/>
                </a:lnTo>
                <a:lnTo>
                  <a:pt x="48526" y="48226"/>
                </a:lnTo>
                <a:lnTo>
                  <a:pt x="50105" y="49176"/>
                </a:lnTo>
                <a:lnTo>
                  <a:pt x="51683" y="50118"/>
                </a:lnTo>
                <a:lnTo>
                  <a:pt x="53315" y="51059"/>
                </a:lnTo>
                <a:lnTo>
                  <a:pt x="54946" y="51994"/>
                </a:lnTo>
                <a:lnTo>
                  <a:pt x="56632" y="52928"/>
                </a:lnTo>
                <a:lnTo>
                  <a:pt x="58344" y="53854"/>
                </a:lnTo>
                <a:lnTo>
                  <a:pt x="60083" y="54773"/>
                </a:lnTo>
                <a:lnTo>
                  <a:pt x="61875" y="55691"/>
                </a:lnTo>
                <a:lnTo>
                  <a:pt x="63667" y="56602"/>
                </a:lnTo>
                <a:lnTo>
                  <a:pt x="65513" y="57506"/>
                </a:lnTo>
                <a:lnTo>
                  <a:pt x="67385" y="58401"/>
                </a:lnTo>
                <a:lnTo>
                  <a:pt x="69311" y="59297"/>
                </a:lnTo>
                <a:lnTo>
                  <a:pt x="71264" y="60184"/>
                </a:lnTo>
                <a:lnTo>
                  <a:pt x="73244" y="61064"/>
                </a:lnTo>
                <a:lnTo>
                  <a:pt x="75250" y="61937"/>
                </a:lnTo>
                <a:lnTo>
                  <a:pt x="77310" y="62809"/>
                </a:lnTo>
                <a:lnTo>
                  <a:pt x="79396" y="63674"/>
                </a:lnTo>
                <a:lnTo>
                  <a:pt x="81537" y="64531"/>
                </a:lnTo>
                <a:lnTo>
                  <a:pt x="83703" y="65380"/>
                </a:lnTo>
                <a:lnTo>
                  <a:pt x="85897" y="66221"/>
                </a:lnTo>
                <a:lnTo>
                  <a:pt x="88144" y="67055"/>
                </a:lnTo>
                <a:lnTo>
                  <a:pt x="89401" y="67503"/>
                </a:lnTo>
                <a:lnTo>
                  <a:pt x="90632" y="67951"/>
                </a:lnTo>
                <a:lnTo>
                  <a:pt x="91889" y="68398"/>
                </a:lnTo>
                <a:lnTo>
                  <a:pt x="93173" y="68838"/>
                </a:lnTo>
                <a:lnTo>
                  <a:pt x="94457" y="69271"/>
                </a:lnTo>
                <a:lnTo>
                  <a:pt x="95741" y="69703"/>
                </a:lnTo>
                <a:lnTo>
                  <a:pt x="97052" y="70128"/>
                </a:lnTo>
                <a:lnTo>
                  <a:pt x="98363" y="70545"/>
                </a:lnTo>
                <a:lnTo>
                  <a:pt x="99673" y="70969"/>
                </a:lnTo>
                <a:lnTo>
                  <a:pt x="101011" y="71378"/>
                </a:lnTo>
                <a:lnTo>
                  <a:pt x="102348" y="71787"/>
                </a:lnTo>
                <a:lnTo>
                  <a:pt x="103686" y="72197"/>
                </a:lnTo>
                <a:lnTo>
                  <a:pt x="105050" y="72598"/>
                </a:lnTo>
                <a:lnTo>
                  <a:pt x="106415" y="72992"/>
                </a:lnTo>
                <a:lnTo>
                  <a:pt x="107779" y="73385"/>
                </a:lnTo>
                <a:lnTo>
                  <a:pt x="109170" y="73771"/>
                </a:lnTo>
                <a:lnTo>
                  <a:pt x="110561" y="74157"/>
                </a:lnTo>
                <a:lnTo>
                  <a:pt x="111952" y="74536"/>
                </a:lnTo>
                <a:lnTo>
                  <a:pt x="113370" y="74914"/>
                </a:lnTo>
                <a:lnTo>
                  <a:pt x="114788" y="75285"/>
                </a:lnTo>
                <a:lnTo>
                  <a:pt x="116205" y="75655"/>
                </a:lnTo>
                <a:lnTo>
                  <a:pt x="117650" y="76018"/>
                </a:lnTo>
                <a:lnTo>
                  <a:pt x="119094" y="76373"/>
                </a:lnTo>
                <a:lnTo>
                  <a:pt x="120539" y="76728"/>
                </a:lnTo>
                <a:lnTo>
                  <a:pt x="122010" y="77083"/>
                </a:lnTo>
                <a:lnTo>
                  <a:pt x="123481" y="77431"/>
                </a:lnTo>
                <a:lnTo>
                  <a:pt x="124953" y="77770"/>
                </a:lnTo>
                <a:lnTo>
                  <a:pt x="126451" y="78110"/>
                </a:lnTo>
                <a:lnTo>
                  <a:pt x="129447" y="78774"/>
                </a:lnTo>
                <a:lnTo>
                  <a:pt x="132470" y="79430"/>
                </a:lnTo>
                <a:lnTo>
                  <a:pt x="135519" y="80063"/>
                </a:lnTo>
                <a:lnTo>
                  <a:pt x="138622" y="80681"/>
                </a:lnTo>
                <a:lnTo>
                  <a:pt x="141725" y="81283"/>
                </a:lnTo>
                <a:lnTo>
                  <a:pt x="144882" y="81870"/>
                </a:lnTo>
                <a:lnTo>
                  <a:pt x="148065" y="82433"/>
                </a:lnTo>
                <a:lnTo>
                  <a:pt x="151275" y="82989"/>
                </a:lnTo>
                <a:lnTo>
                  <a:pt x="154512" y="83529"/>
                </a:lnTo>
                <a:lnTo>
                  <a:pt x="157776" y="84054"/>
                </a:lnTo>
                <a:lnTo>
                  <a:pt x="161066" y="84556"/>
                </a:lnTo>
                <a:lnTo>
                  <a:pt x="164383" y="85050"/>
                </a:lnTo>
                <a:lnTo>
                  <a:pt x="167727" y="85529"/>
                </a:lnTo>
                <a:lnTo>
                  <a:pt x="171098" y="85992"/>
                </a:lnTo>
                <a:lnTo>
                  <a:pt x="174495" y="86432"/>
                </a:lnTo>
                <a:lnTo>
                  <a:pt x="177919" y="86864"/>
                </a:lnTo>
                <a:lnTo>
                  <a:pt x="181343" y="87281"/>
                </a:lnTo>
                <a:lnTo>
                  <a:pt x="184821" y="87683"/>
                </a:lnTo>
                <a:lnTo>
                  <a:pt x="188298" y="88061"/>
                </a:lnTo>
                <a:lnTo>
                  <a:pt x="191802" y="88432"/>
                </a:lnTo>
                <a:lnTo>
                  <a:pt x="195334" y="88787"/>
                </a:lnTo>
                <a:lnTo>
                  <a:pt x="198891" y="89126"/>
                </a:lnTo>
                <a:lnTo>
                  <a:pt x="202449" y="89451"/>
                </a:lnTo>
                <a:lnTo>
                  <a:pt x="206061" y="89767"/>
                </a:lnTo>
                <a:lnTo>
                  <a:pt x="209672" y="90060"/>
                </a:lnTo>
                <a:lnTo>
                  <a:pt x="213283" y="90338"/>
                </a:lnTo>
                <a:lnTo>
                  <a:pt x="216948" y="90609"/>
                </a:lnTo>
                <a:lnTo>
                  <a:pt x="220613" y="90856"/>
                </a:lnTo>
                <a:lnTo>
                  <a:pt x="224278" y="91095"/>
                </a:lnTo>
                <a:lnTo>
                  <a:pt x="227996" y="91319"/>
                </a:lnTo>
                <a:lnTo>
                  <a:pt x="231688" y="91527"/>
                </a:lnTo>
                <a:lnTo>
                  <a:pt x="235433" y="91720"/>
                </a:lnTo>
                <a:lnTo>
                  <a:pt x="239178" y="91898"/>
                </a:lnTo>
                <a:lnTo>
                  <a:pt x="242923" y="92068"/>
                </a:lnTo>
                <a:lnTo>
                  <a:pt x="246695" y="92214"/>
                </a:lnTo>
                <a:lnTo>
                  <a:pt x="250493" y="92353"/>
                </a:lnTo>
                <a:lnTo>
                  <a:pt x="254292" y="92477"/>
                </a:lnTo>
                <a:lnTo>
                  <a:pt x="258090" y="92593"/>
                </a:lnTo>
                <a:lnTo>
                  <a:pt x="261916" y="92685"/>
                </a:lnTo>
                <a:lnTo>
                  <a:pt x="265768" y="92770"/>
                </a:lnTo>
                <a:lnTo>
                  <a:pt x="269593" y="92832"/>
                </a:lnTo>
                <a:lnTo>
                  <a:pt x="273445" y="92886"/>
                </a:lnTo>
                <a:lnTo>
                  <a:pt x="277324" y="92932"/>
                </a:lnTo>
                <a:lnTo>
                  <a:pt x="281176" y="92955"/>
                </a:lnTo>
                <a:lnTo>
                  <a:pt x="285082" y="92971"/>
                </a:lnTo>
                <a:lnTo>
                  <a:pt x="288961" y="92971"/>
                </a:lnTo>
                <a:lnTo>
                  <a:pt x="292840" y="92963"/>
                </a:lnTo>
                <a:lnTo>
                  <a:pt x="296745" y="92932"/>
                </a:lnTo>
                <a:lnTo>
                  <a:pt x="300651" y="92894"/>
                </a:lnTo>
                <a:lnTo>
                  <a:pt x="304583" y="92840"/>
                </a:lnTo>
                <a:lnTo>
                  <a:pt x="308489" y="92778"/>
                </a:lnTo>
                <a:lnTo>
                  <a:pt x="312394" y="92708"/>
                </a:lnTo>
                <a:lnTo>
                  <a:pt x="316300" y="92623"/>
                </a:lnTo>
                <a:lnTo>
                  <a:pt x="320205" y="92531"/>
                </a:lnTo>
                <a:lnTo>
                  <a:pt x="324111" y="92423"/>
                </a:lnTo>
                <a:lnTo>
                  <a:pt x="328043" y="92307"/>
                </a:lnTo>
                <a:lnTo>
                  <a:pt x="331949" y="92183"/>
                </a:lnTo>
                <a:lnTo>
                  <a:pt x="335855" y="92052"/>
                </a:lnTo>
                <a:lnTo>
                  <a:pt x="339733" y="91905"/>
                </a:lnTo>
                <a:lnTo>
                  <a:pt x="343639" y="91759"/>
                </a:lnTo>
                <a:lnTo>
                  <a:pt x="347545" y="91589"/>
                </a:lnTo>
                <a:lnTo>
                  <a:pt x="351423" y="91419"/>
                </a:lnTo>
                <a:lnTo>
                  <a:pt x="355329" y="91234"/>
                </a:lnTo>
                <a:lnTo>
                  <a:pt x="359208" y="91041"/>
                </a:lnTo>
                <a:lnTo>
                  <a:pt x="363087" y="90840"/>
                </a:lnTo>
                <a:lnTo>
                  <a:pt x="366965" y="90624"/>
                </a:lnTo>
                <a:lnTo>
                  <a:pt x="370818" y="90400"/>
                </a:lnTo>
                <a:lnTo>
                  <a:pt x="374696" y="90168"/>
                </a:lnTo>
                <a:lnTo>
                  <a:pt x="378548" y="89921"/>
                </a:lnTo>
                <a:lnTo>
                  <a:pt x="382374" y="89667"/>
                </a:lnTo>
                <a:lnTo>
                  <a:pt x="386226" y="89404"/>
                </a:lnTo>
                <a:lnTo>
                  <a:pt x="390051" y="89126"/>
                </a:lnTo>
                <a:lnTo>
                  <a:pt x="393877" y="88841"/>
                </a:lnTo>
                <a:lnTo>
                  <a:pt x="397675" y="88547"/>
                </a:lnTo>
                <a:lnTo>
                  <a:pt x="401501" y="88246"/>
                </a:lnTo>
                <a:lnTo>
                  <a:pt x="405272" y="87930"/>
                </a:lnTo>
                <a:lnTo>
                  <a:pt x="409071" y="87605"/>
                </a:lnTo>
                <a:lnTo>
                  <a:pt x="412843" y="87274"/>
                </a:lnTo>
                <a:lnTo>
                  <a:pt x="416588" y="86926"/>
                </a:lnTo>
                <a:lnTo>
                  <a:pt x="420360" y="86571"/>
                </a:lnTo>
                <a:lnTo>
                  <a:pt x="424078" y="86200"/>
                </a:lnTo>
                <a:lnTo>
                  <a:pt x="427823" y="85830"/>
                </a:lnTo>
                <a:lnTo>
                  <a:pt x="431515" y="85444"/>
                </a:lnTo>
                <a:lnTo>
                  <a:pt x="435233" y="85050"/>
                </a:lnTo>
                <a:lnTo>
                  <a:pt x="438898" y="84641"/>
                </a:lnTo>
                <a:lnTo>
                  <a:pt x="442563" y="84224"/>
                </a:lnTo>
                <a:lnTo>
                  <a:pt x="446228" y="83800"/>
                </a:lnTo>
                <a:lnTo>
                  <a:pt x="449866" y="83360"/>
                </a:lnTo>
                <a:lnTo>
                  <a:pt x="453504" y="82912"/>
                </a:lnTo>
                <a:lnTo>
                  <a:pt x="457088" y="82456"/>
                </a:lnTo>
                <a:lnTo>
                  <a:pt x="460700" y="81993"/>
                </a:lnTo>
                <a:lnTo>
                  <a:pt x="464257" y="81514"/>
                </a:lnTo>
                <a:lnTo>
                  <a:pt x="467815" y="81020"/>
                </a:lnTo>
                <a:lnTo>
                  <a:pt x="471346" y="80526"/>
                </a:lnTo>
                <a:lnTo>
                  <a:pt x="474877" y="80017"/>
                </a:lnTo>
                <a:lnTo>
                  <a:pt x="478382" y="79500"/>
                </a:lnTo>
                <a:lnTo>
                  <a:pt x="481859" y="78967"/>
                </a:lnTo>
                <a:lnTo>
                  <a:pt x="485310" y="78434"/>
                </a:lnTo>
                <a:lnTo>
                  <a:pt x="488761" y="77878"/>
                </a:lnTo>
                <a:lnTo>
                  <a:pt x="492185" y="77323"/>
                </a:lnTo>
                <a:lnTo>
                  <a:pt x="495582" y="76751"/>
                </a:lnTo>
                <a:lnTo>
                  <a:pt x="498953" y="76172"/>
                </a:lnTo>
                <a:lnTo>
                  <a:pt x="502324" y="75578"/>
                </a:lnTo>
                <a:lnTo>
                  <a:pt x="505641" y="74983"/>
                </a:lnTo>
                <a:lnTo>
                  <a:pt x="508958" y="74366"/>
                </a:lnTo>
                <a:lnTo>
                  <a:pt x="512248" y="73748"/>
                </a:lnTo>
                <a:lnTo>
                  <a:pt x="515512" y="73115"/>
                </a:lnTo>
                <a:lnTo>
                  <a:pt x="518748" y="72474"/>
                </a:lnTo>
                <a:lnTo>
                  <a:pt x="521985" y="71818"/>
                </a:lnTo>
                <a:lnTo>
                  <a:pt x="525169" y="71154"/>
                </a:lnTo>
                <a:lnTo>
                  <a:pt x="528325" y="70483"/>
                </a:lnTo>
                <a:lnTo>
                  <a:pt x="531455" y="69803"/>
                </a:lnTo>
                <a:lnTo>
                  <a:pt x="534585" y="69109"/>
                </a:lnTo>
                <a:lnTo>
                  <a:pt x="537661" y="68398"/>
                </a:lnTo>
                <a:lnTo>
                  <a:pt x="540523" y="67734"/>
                </a:lnTo>
                <a:lnTo>
                  <a:pt x="543359" y="67055"/>
                </a:lnTo>
                <a:lnTo>
                  <a:pt x="546195" y="66360"/>
                </a:lnTo>
                <a:lnTo>
                  <a:pt x="549003" y="65650"/>
                </a:lnTo>
                <a:lnTo>
                  <a:pt x="551785" y="64924"/>
                </a:lnTo>
                <a:lnTo>
                  <a:pt x="554567" y="64191"/>
                </a:lnTo>
                <a:lnTo>
                  <a:pt x="557323" y="63450"/>
                </a:lnTo>
                <a:lnTo>
                  <a:pt x="560051" y="62693"/>
                </a:lnTo>
                <a:lnTo>
                  <a:pt x="562753" y="61921"/>
                </a:lnTo>
                <a:lnTo>
                  <a:pt x="565428" y="61142"/>
                </a:lnTo>
                <a:lnTo>
                  <a:pt x="568103" y="60347"/>
                </a:lnTo>
                <a:lnTo>
                  <a:pt x="570725" y="59536"/>
                </a:lnTo>
                <a:lnTo>
                  <a:pt x="573346" y="58725"/>
                </a:lnTo>
                <a:lnTo>
                  <a:pt x="575914" y="57899"/>
                </a:lnTo>
                <a:lnTo>
                  <a:pt x="578456" y="57058"/>
                </a:lnTo>
                <a:lnTo>
                  <a:pt x="580970" y="56209"/>
                </a:lnTo>
                <a:lnTo>
                  <a:pt x="583458" y="55352"/>
                </a:lnTo>
                <a:lnTo>
                  <a:pt x="585919" y="54487"/>
                </a:lnTo>
                <a:lnTo>
                  <a:pt x="588354" y="53607"/>
                </a:lnTo>
                <a:lnTo>
                  <a:pt x="590734" y="52719"/>
                </a:lnTo>
                <a:lnTo>
                  <a:pt x="593088" y="51816"/>
                </a:lnTo>
                <a:lnTo>
                  <a:pt x="595389" y="50913"/>
                </a:lnTo>
                <a:lnTo>
                  <a:pt x="597663" y="49994"/>
                </a:lnTo>
                <a:lnTo>
                  <a:pt x="599910" y="49075"/>
                </a:lnTo>
                <a:lnTo>
                  <a:pt x="602103" y="48141"/>
                </a:lnTo>
                <a:lnTo>
                  <a:pt x="604270" y="47200"/>
                </a:lnTo>
                <a:lnTo>
                  <a:pt x="606383" y="46250"/>
                </a:lnTo>
                <a:lnTo>
                  <a:pt x="608443" y="45293"/>
                </a:lnTo>
                <a:lnTo>
                  <a:pt x="610450" y="44328"/>
                </a:lnTo>
                <a:lnTo>
                  <a:pt x="612429" y="43355"/>
                </a:lnTo>
                <a:lnTo>
                  <a:pt x="614355" y="42375"/>
                </a:lnTo>
                <a:lnTo>
                  <a:pt x="616254" y="41386"/>
                </a:lnTo>
                <a:lnTo>
                  <a:pt x="618073" y="40398"/>
                </a:lnTo>
                <a:lnTo>
                  <a:pt x="619866" y="39395"/>
                </a:lnTo>
                <a:lnTo>
                  <a:pt x="621578" y="38391"/>
                </a:lnTo>
                <a:lnTo>
                  <a:pt x="623263" y="37380"/>
                </a:lnTo>
                <a:lnTo>
                  <a:pt x="624868" y="36361"/>
                </a:lnTo>
                <a:lnTo>
                  <a:pt x="626446" y="35334"/>
                </a:lnTo>
                <a:lnTo>
                  <a:pt x="627944" y="34307"/>
                </a:lnTo>
                <a:lnTo>
                  <a:pt x="629416" y="33265"/>
                </a:lnTo>
                <a:lnTo>
                  <a:pt x="630807" y="32231"/>
                </a:lnTo>
                <a:lnTo>
                  <a:pt x="632118" y="31181"/>
                </a:lnTo>
                <a:lnTo>
                  <a:pt x="633402" y="30131"/>
                </a:lnTo>
                <a:lnTo>
                  <a:pt x="634017" y="29606"/>
                </a:lnTo>
                <a:lnTo>
                  <a:pt x="634605" y="29081"/>
                </a:lnTo>
                <a:lnTo>
                  <a:pt x="635194" y="28548"/>
                </a:lnTo>
                <a:lnTo>
                  <a:pt x="635756" y="28023"/>
                </a:lnTo>
                <a:lnTo>
                  <a:pt x="636317" y="27491"/>
                </a:lnTo>
                <a:lnTo>
                  <a:pt x="636852" y="26958"/>
                </a:lnTo>
                <a:lnTo>
                  <a:pt x="637361" y="26425"/>
                </a:lnTo>
                <a:lnTo>
                  <a:pt x="637869" y="25893"/>
                </a:lnTo>
                <a:lnTo>
                  <a:pt x="638350" y="25360"/>
                </a:lnTo>
                <a:lnTo>
                  <a:pt x="638805" y="24820"/>
                </a:lnTo>
                <a:lnTo>
                  <a:pt x="639260" y="24287"/>
                </a:lnTo>
                <a:lnTo>
                  <a:pt x="639688" y="23746"/>
                </a:lnTo>
                <a:lnTo>
                  <a:pt x="640116" y="23214"/>
                </a:lnTo>
                <a:lnTo>
                  <a:pt x="640517" y="22673"/>
                </a:lnTo>
                <a:lnTo>
                  <a:pt x="640892" y="22133"/>
                </a:lnTo>
                <a:lnTo>
                  <a:pt x="641239" y="21593"/>
                </a:lnTo>
                <a:lnTo>
                  <a:pt x="641587" y="21052"/>
                </a:lnTo>
                <a:lnTo>
                  <a:pt x="641935" y="20512"/>
                </a:lnTo>
                <a:lnTo>
                  <a:pt x="642229" y="19971"/>
                </a:lnTo>
                <a:lnTo>
                  <a:pt x="642523" y="19431"/>
                </a:lnTo>
                <a:lnTo>
                  <a:pt x="642791" y="18883"/>
                </a:lnTo>
                <a:lnTo>
                  <a:pt x="643059" y="18343"/>
                </a:lnTo>
                <a:lnTo>
                  <a:pt x="643299" y="17802"/>
                </a:lnTo>
                <a:lnTo>
                  <a:pt x="643513" y="17254"/>
                </a:lnTo>
                <a:lnTo>
                  <a:pt x="643701" y="16706"/>
                </a:lnTo>
                <a:lnTo>
                  <a:pt x="643888" y="16166"/>
                </a:lnTo>
                <a:lnTo>
                  <a:pt x="644048" y="15617"/>
                </a:lnTo>
                <a:lnTo>
                  <a:pt x="644182" y="15069"/>
                </a:lnTo>
                <a:lnTo>
                  <a:pt x="644289" y="14529"/>
                </a:lnTo>
                <a:lnTo>
                  <a:pt x="644396" y="13981"/>
                </a:lnTo>
                <a:lnTo>
                  <a:pt x="644476" y="13433"/>
                </a:lnTo>
                <a:lnTo>
                  <a:pt x="644557" y="12885"/>
                </a:lnTo>
                <a:lnTo>
                  <a:pt x="644583" y="12336"/>
                </a:lnTo>
                <a:lnTo>
                  <a:pt x="644610" y="11788"/>
                </a:lnTo>
                <a:lnTo>
                  <a:pt x="644610" y="11240"/>
                </a:lnTo>
                <a:lnTo>
                  <a:pt x="644583" y="10692"/>
                </a:lnTo>
                <a:lnTo>
                  <a:pt x="644557" y="10144"/>
                </a:lnTo>
                <a:lnTo>
                  <a:pt x="644476" y="9596"/>
                </a:lnTo>
                <a:lnTo>
                  <a:pt x="644396" y="9048"/>
                </a:lnTo>
                <a:lnTo>
                  <a:pt x="644316" y="8500"/>
                </a:lnTo>
                <a:lnTo>
                  <a:pt x="644182" y="7952"/>
                </a:lnTo>
                <a:lnTo>
                  <a:pt x="644048" y="7403"/>
                </a:lnTo>
                <a:lnTo>
                  <a:pt x="643995" y="7272"/>
                </a:lnTo>
                <a:lnTo>
                  <a:pt x="643915" y="7149"/>
                </a:lnTo>
                <a:lnTo>
                  <a:pt x="643834" y="7033"/>
                </a:lnTo>
                <a:lnTo>
                  <a:pt x="643727" y="6909"/>
                </a:lnTo>
                <a:lnTo>
                  <a:pt x="643620" y="6794"/>
                </a:lnTo>
                <a:lnTo>
                  <a:pt x="643460" y="6685"/>
                </a:lnTo>
                <a:lnTo>
                  <a:pt x="643326" y="6570"/>
                </a:lnTo>
                <a:lnTo>
                  <a:pt x="643139" y="6469"/>
                </a:lnTo>
                <a:lnTo>
                  <a:pt x="642952" y="6361"/>
                </a:lnTo>
                <a:lnTo>
                  <a:pt x="642737" y="6261"/>
                </a:lnTo>
                <a:lnTo>
                  <a:pt x="642523" y="6161"/>
                </a:lnTo>
                <a:lnTo>
                  <a:pt x="642309" y="6068"/>
                </a:lnTo>
                <a:lnTo>
                  <a:pt x="642069" y="5975"/>
                </a:lnTo>
                <a:lnTo>
                  <a:pt x="641801" y="5883"/>
                </a:lnTo>
                <a:lnTo>
                  <a:pt x="641534" y="5798"/>
                </a:lnTo>
                <a:lnTo>
                  <a:pt x="641239" y="5721"/>
                </a:lnTo>
                <a:lnTo>
                  <a:pt x="640651" y="5558"/>
                </a:lnTo>
                <a:lnTo>
                  <a:pt x="640036" y="5419"/>
                </a:lnTo>
                <a:lnTo>
                  <a:pt x="639367" y="5296"/>
                </a:lnTo>
                <a:lnTo>
                  <a:pt x="638671" y="5180"/>
                </a:lnTo>
                <a:lnTo>
                  <a:pt x="637949" y="5087"/>
                </a:lnTo>
                <a:lnTo>
                  <a:pt x="637227" y="5003"/>
                </a:lnTo>
                <a:lnTo>
                  <a:pt x="636478" y="4941"/>
                </a:lnTo>
                <a:lnTo>
                  <a:pt x="635729" y="4887"/>
                </a:lnTo>
                <a:lnTo>
                  <a:pt x="634953" y="4856"/>
                </a:lnTo>
                <a:lnTo>
                  <a:pt x="634204" y="4840"/>
                </a:lnTo>
                <a:lnTo>
                  <a:pt x="633428" y="4848"/>
                </a:lnTo>
                <a:lnTo>
                  <a:pt x="633081" y="4856"/>
                </a:lnTo>
                <a:lnTo>
                  <a:pt x="632706" y="4864"/>
                </a:lnTo>
                <a:lnTo>
                  <a:pt x="632332" y="4887"/>
                </a:lnTo>
                <a:lnTo>
                  <a:pt x="631957" y="4910"/>
                </a:lnTo>
                <a:lnTo>
                  <a:pt x="631609" y="4933"/>
                </a:lnTo>
                <a:lnTo>
                  <a:pt x="631261" y="4964"/>
                </a:lnTo>
                <a:lnTo>
                  <a:pt x="630914" y="5003"/>
                </a:lnTo>
                <a:lnTo>
                  <a:pt x="630593" y="5049"/>
                </a:lnTo>
                <a:lnTo>
                  <a:pt x="630245" y="5095"/>
                </a:lnTo>
                <a:lnTo>
                  <a:pt x="629924" y="5142"/>
                </a:lnTo>
                <a:lnTo>
                  <a:pt x="629630" y="5203"/>
                </a:lnTo>
                <a:lnTo>
                  <a:pt x="629309" y="5265"/>
                </a:lnTo>
                <a:lnTo>
                  <a:pt x="629014" y="5335"/>
                </a:lnTo>
                <a:lnTo>
                  <a:pt x="628747" y="5404"/>
                </a:lnTo>
                <a:lnTo>
                  <a:pt x="628453" y="5481"/>
                </a:lnTo>
                <a:lnTo>
                  <a:pt x="628212" y="5566"/>
                </a:lnTo>
                <a:lnTo>
                  <a:pt x="627944" y="5659"/>
                </a:lnTo>
                <a:lnTo>
                  <a:pt x="627730" y="5751"/>
                </a:lnTo>
                <a:lnTo>
                  <a:pt x="627490" y="5852"/>
                </a:lnTo>
                <a:lnTo>
                  <a:pt x="627302" y="5952"/>
                </a:lnTo>
                <a:lnTo>
                  <a:pt x="627115" y="6068"/>
                </a:lnTo>
                <a:lnTo>
                  <a:pt x="626928" y="6184"/>
                </a:lnTo>
                <a:lnTo>
                  <a:pt x="626767" y="6307"/>
                </a:lnTo>
                <a:lnTo>
                  <a:pt x="626634" y="6438"/>
                </a:lnTo>
                <a:lnTo>
                  <a:pt x="626500" y="6570"/>
                </a:lnTo>
                <a:lnTo>
                  <a:pt x="626393" y="6709"/>
                </a:lnTo>
                <a:lnTo>
                  <a:pt x="625376" y="8129"/>
                </a:lnTo>
                <a:lnTo>
                  <a:pt x="624333" y="9542"/>
                </a:lnTo>
                <a:lnTo>
                  <a:pt x="623263" y="10947"/>
                </a:lnTo>
                <a:lnTo>
                  <a:pt x="622140" y="12344"/>
                </a:lnTo>
                <a:lnTo>
                  <a:pt x="620963" y="13726"/>
                </a:lnTo>
                <a:lnTo>
                  <a:pt x="619732" y="15100"/>
                </a:lnTo>
                <a:lnTo>
                  <a:pt x="618475" y="16467"/>
                </a:lnTo>
                <a:lnTo>
                  <a:pt x="617164" y="17825"/>
                </a:lnTo>
                <a:lnTo>
                  <a:pt x="615826" y="19176"/>
                </a:lnTo>
                <a:lnTo>
                  <a:pt x="614409" y="20512"/>
                </a:lnTo>
                <a:lnTo>
                  <a:pt x="612964" y="21840"/>
                </a:lnTo>
                <a:lnTo>
                  <a:pt x="611439" y="23160"/>
                </a:lnTo>
                <a:lnTo>
                  <a:pt x="609888" y="24472"/>
                </a:lnTo>
                <a:lnTo>
                  <a:pt x="608283" y="25769"/>
                </a:lnTo>
                <a:lnTo>
                  <a:pt x="607453" y="26418"/>
                </a:lnTo>
                <a:lnTo>
                  <a:pt x="606597" y="27058"/>
                </a:lnTo>
                <a:lnTo>
                  <a:pt x="605741" y="27699"/>
                </a:lnTo>
                <a:lnTo>
                  <a:pt x="604885" y="28340"/>
                </a:lnTo>
                <a:lnTo>
                  <a:pt x="604003" y="28973"/>
                </a:lnTo>
                <a:lnTo>
                  <a:pt x="603093" y="29614"/>
                </a:lnTo>
                <a:lnTo>
                  <a:pt x="602184" y="30239"/>
                </a:lnTo>
                <a:lnTo>
                  <a:pt x="601247" y="30872"/>
                </a:lnTo>
                <a:lnTo>
                  <a:pt x="600311" y="31497"/>
                </a:lnTo>
                <a:lnTo>
                  <a:pt x="599348" y="32123"/>
                </a:lnTo>
                <a:lnTo>
                  <a:pt x="598385" y="32740"/>
                </a:lnTo>
                <a:lnTo>
                  <a:pt x="597395" y="33358"/>
                </a:lnTo>
                <a:lnTo>
                  <a:pt x="596379" y="33975"/>
                </a:lnTo>
                <a:lnTo>
                  <a:pt x="595362" y="34585"/>
                </a:lnTo>
                <a:lnTo>
                  <a:pt x="594346" y="35203"/>
                </a:lnTo>
                <a:lnTo>
                  <a:pt x="593276" y="35805"/>
                </a:lnTo>
                <a:lnTo>
                  <a:pt x="592206" y="36415"/>
                </a:lnTo>
                <a:lnTo>
                  <a:pt x="591136" y="37017"/>
                </a:lnTo>
                <a:lnTo>
                  <a:pt x="590039" y="37619"/>
                </a:lnTo>
                <a:lnTo>
                  <a:pt x="588915" y="38214"/>
                </a:lnTo>
                <a:lnTo>
                  <a:pt x="587792" y="38808"/>
                </a:lnTo>
                <a:lnTo>
                  <a:pt x="586641" y="39402"/>
                </a:lnTo>
                <a:lnTo>
                  <a:pt x="585464" y="39989"/>
                </a:lnTo>
                <a:lnTo>
                  <a:pt x="584287" y="40576"/>
                </a:lnTo>
                <a:lnTo>
                  <a:pt x="583084" y="41163"/>
                </a:lnTo>
                <a:lnTo>
                  <a:pt x="581853" y="41742"/>
                </a:lnTo>
                <a:lnTo>
                  <a:pt x="580623" y="42321"/>
                </a:lnTo>
                <a:lnTo>
                  <a:pt x="579365" y="42900"/>
                </a:lnTo>
                <a:lnTo>
                  <a:pt x="578081" y="43471"/>
                </a:lnTo>
                <a:lnTo>
                  <a:pt x="576797" y="44042"/>
                </a:lnTo>
                <a:lnTo>
                  <a:pt x="575486" y="44613"/>
                </a:lnTo>
                <a:lnTo>
                  <a:pt x="574149" y="45177"/>
                </a:lnTo>
                <a:lnTo>
                  <a:pt x="572811" y="45740"/>
                </a:lnTo>
                <a:lnTo>
                  <a:pt x="571447" y="46296"/>
                </a:lnTo>
                <a:lnTo>
                  <a:pt x="570056" y="46852"/>
                </a:lnTo>
                <a:lnTo>
                  <a:pt x="568665" y="47408"/>
                </a:lnTo>
                <a:lnTo>
                  <a:pt x="569254" y="46512"/>
                </a:lnTo>
                <a:lnTo>
                  <a:pt x="569815" y="45609"/>
                </a:lnTo>
                <a:lnTo>
                  <a:pt x="570350" y="44706"/>
                </a:lnTo>
                <a:lnTo>
                  <a:pt x="570859" y="43803"/>
                </a:lnTo>
                <a:lnTo>
                  <a:pt x="571367" y="42900"/>
                </a:lnTo>
                <a:lnTo>
                  <a:pt x="571848" y="41996"/>
                </a:lnTo>
                <a:lnTo>
                  <a:pt x="572303" y="41085"/>
                </a:lnTo>
                <a:lnTo>
                  <a:pt x="572758" y="40182"/>
                </a:lnTo>
                <a:lnTo>
                  <a:pt x="573186" y="39271"/>
                </a:lnTo>
                <a:lnTo>
                  <a:pt x="573587" y="38368"/>
                </a:lnTo>
                <a:lnTo>
                  <a:pt x="573962" y="37457"/>
                </a:lnTo>
                <a:lnTo>
                  <a:pt x="574309" y="36546"/>
                </a:lnTo>
                <a:lnTo>
                  <a:pt x="574657" y="35635"/>
                </a:lnTo>
                <a:lnTo>
                  <a:pt x="574978" y="34724"/>
                </a:lnTo>
                <a:lnTo>
                  <a:pt x="575272" y="33805"/>
                </a:lnTo>
                <a:lnTo>
                  <a:pt x="575567" y="32895"/>
                </a:lnTo>
                <a:lnTo>
                  <a:pt x="575995" y="31420"/>
                </a:lnTo>
                <a:lnTo>
                  <a:pt x="576369" y="29946"/>
                </a:lnTo>
                <a:lnTo>
                  <a:pt x="576690" y="28471"/>
                </a:lnTo>
                <a:lnTo>
                  <a:pt x="576985" y="26997"/>
                </a:lnTo>
                <a:lnTo>
                  <a:pt x="577225" y="25522"/>
                </a:lnTo>
                <a:lnTo>
                  <a:pt x="577413" y="24048"/>
                </a:lnTo>
                <a:lnTo>
                  <a:pt x="577546" y="22565"/>
                </a:lnTo>
                <a:lnTo>
                  <a:pt x="577627" y="21091"/>
                </a:lnTo>
                <a:lnTo>
                  <a:pt x="577627" y="20736"/>
                </a:lnTo>
                <a:lnTo>
                  <a:pt x="577627" y="20373"/>
                </a:lnTo>
                <a:lnTo>
                  <a:pt x="577546" y="19632"/>
                </a:lnTo>
                <a:lnTo>
                  <a:pt x="577386" y="18867"/>
                </a:lnTo>
                <a:lnTo>
                  <a:pt x="577199" y="18080"/>
                </a:lnTo>
                <a:lnTo>
                  <a:pt x="576985" y="17285"/>
                </a:lnTo>
                <a:lnTo>
                  <a:pt x="576744" y="16467"/>
                </a:lnTo>
                <a:lnTo>
                  <a:pt x="576262" y="14815"/>
                </a:lnTo>
                <a:lnTo>
                  <a:pt x="576048" y="13989"/>
                </a:lnTo>
                <a:lnTo>
                  <a:pt x="575861" y="13155"/>
                </a:lnTo>
                <a:lnTo>
                  <a:pt x="575727" y="12329"/>
                </a:lnTo>
                <a:lnTo>
                  <a:pt x="575674" y="11920"/>
                </a:lnTo>
                <a:lnTo>
                  <a:pt x="575620" y="11510"/>
                </a:lnTo>
                <a:lnTo>
                  <a:pt x="575620" y="11101"/>
                </a:lnTo>
                <a:lnTo>
                  <a:pt x="575620" y="10700"/>
                </a:lnTo>
                <a:lnTo>
                  <a:pt x="575647" y="10306"/>
                </a:lnTo>
                <a:lnTo>
                  <a:pt x="575700" y="9912"/>
                </a:lnTo>
                <a:lnTo>
                  <a:pt x="575781" y="9519"/>
                </a:lnTo>
                <a:lnTo>
                  <a:pt x="575861" y="9133"/>
                </a:lnTo>
                <a:lnTo>
                  <a:pt x="575995" y="8754"/>
                </a:lnTo>
                <a:lnTo>
                  <a:pt x="576155" y="8384"/>
                </a:lnTo>
                <a:lnTo>
                  <a:pt x="576610" y="8307"/>
                </a:lnTo>
                <a:lnTo>
                  <a:pt x="577065" y="8222"/>
                </a:lnTo>
                <a:lnTo>
                  <a:pt x="577466" y="8114"/>
                </a:lnTo>
                <a:lnTo>
                  <a:pt x="577653" y="8060"/>
                </a:lnTo>
                <a:lnTo>
                  <a:pt x="577841" y="7998"/>
                </a:lnTo>
                <a:lnTo>
                  <a:pt x="578028" y="7928"/>
                </a:lnTo>
                <a:lnTo>
                  <a:pt x="578188" y="7859"/>
                </a:lnTo>
                <a:lnTo>
                  <a:pt x="578349" y="7782"/>
                </a:lnTo>
                <a:lnTo>
                  <a:pt x="578483" y="7705"/>
                </a:lnTo>
                <a:lnTo>
                  <a:pt x="578616" y="7620"/>
                </a:lnTo>
                <a:lnTo>
                  <a:pt x="578723" y="7527"/>
                </a:lnTo>
                <a:lnTo>
                  <a:pt x="578830" y="7434"/>
                </a:lnTo>
                <a:lnTo>
                  <a:pt x="578937" y="7334"/>
                </a:lnTo>
                <a:lnTo>
                  <a:pt x="579392" y="6817"/>
                </a:lnTo>
                <a:lnTo>
                  <a:pt x="579526" y="6624"/>
                </a:lnTo>
                <a:lnTo>
                  <a:pt x="579579" y="6446"/>
                </a:lnTo>
                <a:lnTo>
                  <a:pt x="579606" y="6269"/>
                </a:lnTo>
                <a:lnTo>
                  <a:pt x="579526" y="6099"/>
                </a:lnTo>
                <a:lnTo>
                  <a:pt x="579419" y="5929"/>
                </a:lnTo>
                <a:lnTo>
                  <a:pt x="579258" y="5775"/>
                </a:lnTo>
                <a:lnTo>
                  <a:pt x="579018" y="5620"/>
                </a:lnTo>
                <a:lnTo>
                  <a:pt x="578750" y="5481"/>
                </a:lnTo>
                <a:lnTo>
                  <a:pt x="578429" y="5342"/>
                </a:lnTo>
                <a:lnTo>
                  <a:pt x="578081" y="5211"/>
                </a:lnTo>
                <a:lnTo>
                  <a:pt x="577653" y="5095"/>
                </a:lnTo>
                <a:lnTo>
                  <a:pt x="577225" y="4979"/>
                </a:lnTo>
                <a:lnTo>
                  <a:pt x="576744" y="4879"/>
                </a:lnTo>
                <a:lnTo>
                  <a:pt x="576209" y="4786"/>
                </a:lnTo>
                <a:lnTo>
                  <a:pt x="575674" y="4701"/>
                </a:lnTo>
                <a:lnTo>
                  <a:pt x="575085" y="4624"/>
                </a:lnTo>
                <a:lnTo>
                  <a:pt x="572892" y="4370"/>
                </a:lnTo>
                <a:lnTo>
                  <a:pt x="572571" y="4339"/>
                </a:lnTo>
                <a:lnTo>
                  <a:pt x="572276" y="4315"/>
                </a:lnTo>
                <a:lnTo>
                  <a:pt x="571955" y="4292"/>
                </a:lnTo>
                <a:lnTo>
                  <a:pt x="571634" y="4285"/>
                </a:lnTo>
                <a:lnTo>
                  <a:pt x="571340" y="4277"/>
                </a:lnTo>
                <a:lnTo>
                  <a:pt x="570698" y="4277"/>
                </a:lnTo>
                <a:lnTo>
                  <a:pt x="570404" y="4292"/>
                </a:lnTo>
                <a:lnTo>
                  <a:pt x="570083" y="4308"/>
                </a:lnTo>
                <a:lnTo>
                  <a:pt x="569789" y="4323"/>
                </a:lnTo>
                <a:lnTo>
                  <a:pt x="569468" y="4354"/>
                </a:lnTo>
                <a:lnTo>
                  <a:pt x="569173" y="4385"/>
                </a:lnTo>
                <a:lnTo>
                  <a:pt x="568585" y="4454"/>
                </a:lnTo>
                <a:lnTo>
                  <a:pt x="568023" y="4547"/>
                </a:lnTo>
                <a:lnTo>
                  <a:pt x="567488" y="4655"/>
                </a:lnTo>
                <a:lnTo>
                  <a:pt x="566980" y="4771"/>
                </a:lnTo>
                <a:lnTo>
                  <a:pt x="566525" y="4902"/>
                </a:lnTo>
                <a:lnTo>
                  <a:pt x="566097" y="5041"/>
                </a:lnTo>
                <a:lnTo>
                  <a:pt x="565749" y="5188"/>
                </a:lnTo>
                <a:lnTo>
                  <a:pt x="565428" y="5342"/>
                </a:lnTo>
                <a:lnTo>
                  <a:pt x="565161" y="5504"/>
                </a:lnTo>
                <a:lnTo>
                  <a:pt x="565054" y="5589"/>
                </a:lnTo>
                <a:lnTo>
                  <a:pt x="564973" y="5666"/>
                </a:lnTo>
                <a:lnTo>
                  <a:pt x="564679" y="5975"/>
                </a:lnTo>
                <a:lnTo>
                  <a:pt x="564385" y="6284"/>
                </a:lnTo>
                <a:lnTo>
                  <a:pt x="564144" y="6601"/>
                </a:lnTo>
                <a:lnTo>
                  <a:pt x="563903" y="6917"/>
                </a:lnTo>
                <a:lnTo>
                  <a:pt x="563689" y="7234"/>
                </a:lnTo>
                <a:lnTo>
                  <a:pt x="563475" y="7558"/>
                </a:lnTo>
                <a:lnTo>
                  <a:pt x="563288" y="7882"/>
                </a:lnTo>
                <a:lnTo>
                  <a:pt x="563128" y="8214"/>
                </a:lnTo>
                <a:lnTo>
                  <a:pt x="562967" y="8538"/>
                </a:lnTo>
                <a:lnTo>
                  <a:pt x="562833" y="8870"/>
                </a:lnTo>
                <a:lnTo>
                  <a:pt x="562619" y="9550"/>
                </a:lnTo>
                <a:lnTo>
                  <a:pt x="562432" y="10229"/>
                </a:lnTo>
                <a:lnTo>
                  <a:pt x="562325" y="10916"/>
                </a:lnTo>
                <a:lnTo>
                  <a:pt x="562245" y="11611"/>
                </a:lnTo>
                <a:lnTo>
                  <a:pt x="562218" y="12321"/>
                </a:lnTo>
                <a:lnTo>
                  <a:pt x="562245" y="13024"/>
                </a:lnTo>
                <a:lnTo>
                  <a:pt x="562272" y="13741"/>
                </a:lnTo>
                <a:lnTo>
                  <a:pt x="562352" y="14459"/>
                </a:lnTo>
                <a:lnTo>
                  <a:pt x="562486" y="15177"/>
                </a:lnTo>
                <a:lnTo>
                  <a:pt x="562619" y="15903"/>
                </a:lnTo>
                <a:lnTo>
                  <a:pt x="562753" y="16629"/>
                </a:lnTo>
                <a:lnTo>
                  <a:pt x="563128" y="18080"/>
                </a:lnTo>
                <a:lnTo>
                  <a:pt x="563502" y="19531"/>
                </a:lnTo>
                <a:lnTo>
                  <a:pt x="563903" y="20975"/>
                </a:lnTo>
                <a:lnTo>
                  <a:pt x="564278" y="22403"/>
                </a:lnTo>
                <a:lnTo>
                  <a:pt x="564438" y="23106"/>
                </a:lnTo>
                <a:lnTo>
                  <a:pt x="564599" y="23808"/>
                </a:lnTo>
                <a:lnTo>
                  <a:pt x="564733" y="24503"/>
                </a:lnTo>
                <a:lnTo>
                  <a:pt x="564813" y="25190"/>
                </a:lnTo>
                <a:lnTo>
                  <a:pt x="564893" y="25862"/>
                </a:lnTo>
                <a:lnTo>
                  <a:pt x="564920" y="26533"/>
                </a:lnTo>
                <a:lnTo>
                  <a:pt x="564920" y="27190"/>
                </a:lnTo>
                <a:lnTo>
                  <a:pt x="564866" y="27838"/>
                </a:lnTo>
                <a:lnTo>
                  <a:pt x="564679" y="29328"/>
                </a:lnTo>
                <a:lnTo>
                  <a:pt x="564438" y="30818"/>
                </a:lnTo>
                <a:lnTo>
                  <a:pt x="564171" y="32300"/>
                </a:lnTo>
                <a:lnTo>
                  <a:pt x="563823" y="33782"/>
                </a:lnTo>
                <a:lnTo>
                  <a:pt x="563449" y="35265"/>
                </a:lnTo>
                <a:lnTo>
                  <a:pt x="563047" y="36747"/>
                </a:lnTo>
                <a:lnTo>
                  <a:pt x="562593" y="38221"/>
                </a:lnTo>
                <a:lnTo>
                  <a:pt x="562111" y="39704"/>
                </a:lnTo>
                <a:lnTo>
                  <a:pt x="561603" y="41178"/>
                </a:lnTo>
                <a:lnTo>
                  <a:pt x="561041" y="42660"/>
                </a:lnTo>
                <a:lnTo>
                  <a:pt x="560479" y="44135"/>
                </a:lnTo>
                <a:lnTo>
                  <a:pt x="559891" y="45609"/>
                </a:lnTo>
                <a:lnTo>
                  <a:pt x="559276" y="47084"/>
                </a:lnTo>
                <a:lnTo>
                  <a:pt x="558660" y="48558"/>
                </a:lnTo>
                <a:lnTo>
                  <a:pt x="557376" y="51507"/>
                </a:lnTo>
                <a:lnTo>
                  <a:pt x="555370" y="52179"/>
                </a:lnTo>
                <a:lnTo>
                  <a:pt x="553364" y="52843"/>
                </a:lnTo>
                <a:lnTo>
                  <a:pt x="551331" y="53499"/>
                </a:lnTo>
                <a:lnTo>
                  <a:pt x="549244" y="54155"/>
                </a:lnTo>
                <a:lnTo>
                  <a:pt x="547131" y="54804"/>
                </a:lnTo>
                <a:lnTo>
                  <a:pt x="544991" y="55452"/>
                </a:lnTo>
                <a:lnTo>
                  <a:pt x="542797" y="56093"/>
                </a:lnTo>
                <a:lnTo>
                  <a:pt x="540604" y="56726"/>
                </a:lnTo>
                <a:lnTo>
                  <a:pt x="538357" y="57359"/>
                </a:lnTo>
                <a:lnTo>
                  <a:pt x="536056" y="57992"/>
                </a:lnTo>
                <a:lnTo>
                  <a:pt x="533756" y="58610"/>
                </a:lnTo>
                <a:lnTo>
                  <a:pt x="531401" y="59227"/>
                </a:lnTo>
                <a:lnTo>
                  <a:pt x="528994" y="59845"/>
                </a:lnTo>
                <a:lnTo>
                  <a:pt x="526586" y="60447"/>
                </a:lnTo>
                <a:lnTo>
                  <a:pt x="524099" y="61049"/>
                </a:lnTo>
                <a:lnTo>
                  <a:pt x="521611" y="61651"/>
                </a:lnTo>
                <a:lnTo>
                  <a:pt x="519925" y="62037"/>
                </a:lnTo>
                <a:lnTo>
                  <a:pt x="518213" y="62408"/>
                </a:lnTo>
                <a:lnTo>
                  <a:pt x="516501" y="62778"/>
                </a:lnTo>
                <a:lnTo>
                  <a:pt x="514816" y="63157"/>
                </a:lnTo>
                <a:lnTo>
                  <a:pt x="515084" y="61566"/>
                </a:lnTo>
                <a:lnTo>
                  <a:pt x="515324" y="59976"/>
                </a:lnTo>
                <a:lnTo>
                  <a:pt x="515565" y="58393"/>
                </a:lnTo>
                <a:lnTo>
                  <a:pt x="515779" y="56795"/>
                </a:lnTo>
                <a:lnTo>
                  <a:pt x="515966" y="55205"/>
                </a:lnTo>
                <a:lnTo>
                  <a:pt x="516154" y="53615"/>
                </a:lnTo>
                <a:lnTo>
                  <a:pt x="516287" y="52024"/>
                </a:lnTo>
                <a:lnTo>
                  <a:pt x="516421" y="50426"/>
                </a:lnTo>
                <a:lnTo>
                  <a:pt x="516501" y="48836"/>
                </a:lnTo>
                <a:lnTo>
                  <a:pt x="516582" y="47238"/>
                </a:lnTo>
                <a:lnTo>
                  <a:pt x="516608" y="45640"/>
                </a:lnTo>
                <a:lnTo>
                  <a:pt x="516635" y="44050"/>
                </a:lnTo>
                <a:lnTo>
                  <a:pt x="516608" y="42452"/>
                </a:lnTo>
                <a:lnTo>
                  <a:pt x="516555" y="40854"/>
                </a:lnTo>
                <a:lnTo>
                  <a:pt x="516475" y="39263"/>
                </a:lnTo>
                <a:lnTo>
                  <a:pt x="516368" y="37665"/>
                </a:lnTo>
                <a:lnTo>
                  <a:pt x="516207" y="36075"/>
                </a:lnTo>
                <a:lnTo>
                  <a:pt x="516020" y="34477"/>
                </a:lnTo>
                <a:lnTo>
                  <a:pt x="515806" y="32887"/>
                </a:lnTo>
                <a:lnTo>
                  <a:pt x="515538" y="31297"/>
                </a:lnTo>
                <a:lnTo>
                  <a:pt x="515244" y="29706"/>
                </a:lnTo>
                <a:lnTo>
                  <a:pt x="514923" y="28116"/>
                </a:lnTo>
                <a:lnTo>
                  <a:pt x="514549" y="26526"/>
                </a:lnTo>
                <a:lnTo>
                  <a:pt x="514121" y="24935"/>
                </a:lnTo>
                <a:lnTo>
                  <a:pt x="513666" y="23353"/>
                </a:lnTo>
                <a:lnTo>
                  <a:pt x="513184" y="21762"/>
                </a:lnTo>
                <a:lnTo>
                  <a:pt x="512623" y="20180"/>
                </a:lnTo>
                <a:lnTo>
                  <a:pt x="512034" y="18605"/>
                </a:lnTo>
                <a:lnTo>
                  <a:pt x="511419" y="17022"/>
                </a:lnTo>
                <a:lnTo>
                  <a:pt x="510723" y="15448"/>
                </a:lnTo>
                <a:lnTo>
                  <a:pt x="510001" y="13873"/>
                </a:lnTo>
                <a:lnTo>
                  <a:pt x="509225" y="12298"/>
                </a:lnTo>
                <a:lnTo>
                  <a:pt x="509172" y="12205"/>
                </a:lnTo>
                <a:lnTo>
                  <a:pt x="509091" y="12113"/>
                </a:lnTo>
                <a:lnTo>
                  <a:pt x="509011" y="12020"/>
                </a:lnTo>
                <a:lnTo>
                  <a:pt x="508904" y="11935"/>
                </a:lnTo>
                <a:lnTo>
                  <a:pt x="508770" y="11850"/>
                </a:lnTo>
                <a:lnTo>
                  <a:pt x="508637" y="11773"/>
                </a:lnTo>
                <a:lnTo>
                  <a:pt x="508503" y="11703"/>
                </a:lnTo>
                <a:lnTo>
                  <a:pt x="508342" y="11626"/>
                </a:lnTo>
                <a:lnTo>
                  <a:pt x="508155" y="11564"/>
                </a:lnTo>
                <a:lnTo>
                  <a:pt x="507995" y="11495"/>
                </a:lnTo>
                <a:lnTo>
                  <a:pt x="507781" y="11433"/>
                </a:lnTo>
                <a:lnTo>
                  <a:pt x="507593" y="11379"/>
                </a:lnTo>
                <a:lnTo>
                  <a:pt x="507139" y="11279"/>
                </a:lnTo>
                <a:lnTo>
                  <a:pt x="506657" y="11186"/>
                </a:lnTo>
                <a:lnTo>
                  <a:pt x="506149" y="11117"/>
                </a:lnTo>
                <a:lnTo>
                  <a:pt x="505614" y="11055"/>
                </a:lnTo>
                <a:lnTo>
                  <a:pt x="505052" y="11001"/>
                </a:lnTo>
                <a:lnTo>
                  <a:pt x="504490" y="10970"/>
                </a:lnTo>
                <a:lnTo>
                  <a:pt x="503902" y="10947"/>
                </a:lnTo>
                <a:lnTo>
                  <a:pt x="503313" y="10939"/>
                </a:lnTo>
                <a:lnTo>
                  <a:pt x="502698" y="10947"/>
                </a:lnTo>
                <a:lnTo>
                  <a:pt x="502110" y="10962"/>
                </a:lnTo>
                <a:lnTo>
                  <a:pt x="501521" y="10993"/>
                </a:lnTo>
                <a:lnTo>
                  <a:pt x="500933" y="11032"/>
                </a:lnTo>
                <a:lnTo>
                  <a:pt x="500344" y="11086"/>
                </a:lnTo>
                <a:lnTo>
                  <a:pt x="499809" y="11148"/>
                </a:lnTo>
                <a:lnTo>
                  <a:pt x="499274" y="11225"/>
                </a:lnTo>
                <a:lnTo>
                  <a:pt x="498766" y="11317"/>
                </a:lnTo>
                <a:lnTo>
                  <a:pt x="498311" y="11418"/>
                </a:lnTo>
                <a:lnTo>
                  <a:pt x="497856" y="11526"/>
                </a:lnTo>
                <a:lnTo>
                  <a:pt x="497482" y="11649"/>
                </a:lnTo>
                <a:lnTo>
                  <a:pt x="497134" y="11788"/>
                </a:lnTo>
                <a:lnTo>
                  <a:pt x="496973" y="11858"/>
                </a:lnTo>
                <a:lnTo>
                  <a:pt x="496813" y="11927"/>
                </a:lnTo>
                <a:lnTo>
                  <a:pt x="496706" y="12005"/>
                </a:lnTo>
                <a:lnTo>
                  <a:pt x="496572" y="12082"/>
                </a:lnTo>
                <a:lnTo>
                  <a:pt x="496492" y="12167"/>
                </a:lnTo>
                <a:lnTo>
                  <a:pt x="496412" y="12252"/>
                </a:lnTo>
                <a:lnTo>
                  <a:pt x="496331" y="12336"/>
                </a:lnTo>
                <a:lnTo>
                  <a:pt x="496278" y="12429"/>
                </a:lnTo>
                <a:lnTo>
                  <a:pt x="496251" y="12522"/>
                </a:lnTo>
                <a:lnTo>
                  <a:pt x="496224" y="12614"/>
                </a:lnTo>
                <a:lnTo>
                  <a:pt x="496224" y="12707"/>
                </a:lnTo>
                <a:lnTo>
                  <a:pt x="496251" y="12807"/>
                </a:lnTo>
                <a:lnTo>
                  <a:pt x="498124" y="19392"/>
                </a:lnTo>
                <a:lnTo>
                  <a:pt x="499006" y="22673"/>
                </a:lnTo>
                <a:lnTo>
                  <a:pt x="499889" y="25954"/>
                </a:lnTo>
                <a:lnTo>
                  <a:pt x="500719" y="29228"/>
                </a:lnTo>
                <a:lnTo>
                  <a:pt x="501521" y="32501"/>
                </a:lnTo>
                <a:lnTo>
                  <a:pt x="502243" y="35774"/>
                </a:lnTo>
                <a:lnTo>
                  <a:pt x="502591" y="37403"/>
                </a:lnTo>
                <a:lnTo>
                  <a:pt x="502912" y="39040"/>
                </a:lnTo>
                <a:lnTo>
                  <a:pt x="503206" y="40676"/>
                </a:lnTo>
                <a:lnTo>
                  <a:pt x="503501" y="42313"/>
                </a:lnTo>
                <a:lnTo>
                  <a:pt x="503768" y="43949"/>
                </a:lnTo>
                <a:lnTo>
                  <a:pt x="504009" y="45586"/>
                </a:lnTo>
                <a:lnTo>
                  <a:pt x="504223" y="47223"/>
                </a:lnTo>
                <a:lnTo>
                  <a:pt x="504410" y="48859"/>
                </a:lnTo>
                <a:lnTo>
                  <a:pt x="504597" y="50504"/>
                </a:lnTo>
                <a:lnTo>
                  <a:pt x="504731" y="52140"/>
                </a:lnTo>
                <a:lnTo>
                  <a:pt x="504838" y="53785"/>
                </a:lnTo>
                <a:lnTo>
                  <a:pt x="504918" y="55429"/>
                </a:lnTo>
                <a:lnTo>
                  <a:pt x="504972" y="57073"/>
                </a:lnTo>
                <a:lnTo>
                  <a:pt x="504999" y="58718"/>
                </a:lnTo>
                <a:lnTo>
                  <a:pt x="504999" y="60362"/>
                </a:lnTo>
                <a:lnTo>
                  <a:pt x="504945" y="62014"/>
                </a:lnTo>
                <a:lnTo>
                  <a:pt x="504865" y="63666"/>
                </a:lnTo>
                <a:lnTo>
                  <a:pt x="504758" y="65318"/>
                </a:lnTo>
                <a:lnTo>
                  <a:pt x="502083" y="65851"/>
                </a:lnTo>
                <a:lnTo>
                  <a:pt x="499408" y="66383"/>
                </a:lnTo>
                <a:lnTo>
                  <a:pt x="496706" y="66908"/>
                </a:lnTo>
                <a:lnTo>
                  <a:pt x="494004" y="67418"/>
                </a:lnTo>
                <a:lnTo>
                  <a:pt x="491249" y="67927"/>
                </a:lnTo>
                <a:lnTo>
                  <a:pt x="488493" y="68429"/>
                </a:lnTo>
                <a:lnTo>
                  <a:pt x="485738" y="68916"/>
                </a:lnTo>
                <a:lnTo>
                  <a:pt x="482956" y="69402"/>
                </a:lnTo>
                <a:lnTo>
                  <a:pt x="480147" y="69881"/>
                </a:lnTo>
                <a:lnTo>
                  <a:pt x="477312" y="70352"/>
                </a:lnTo>
                <a:lnTo>
                  <a:pt x="474476" y="70815"/>
                </a:lnTo>
                <a:lnTo>
                  <a:pt x="471614" y="71270"/>
                </a:lnTo>
                <a:lnTo>
                  <a:pt x="468752" y="71710"/>
                </a:lnTo>
                <a:lnTo>
                  <a:pt x="465862" y="72150"/>
                </a:lnTo>
                <a:lnTo>
                  <a:pt x="462947" y="72583"/>
                </a:lnTo>
                <a:lnTo>
                  <a:pt x="460031" y="73007"/>
                </a:lnTo>
                <a:lnTo>
                  <a:pt x="460031" y="73007"/>
                </a:lnTo>
                <a:lnTo>
                  <a:pt x="460379" y="72158"/>
                </a:lnTo>
                <a:lnTo>
                  <a:pt x="460700" y="71316"/>
                </a:lnTo>
                <a:lnTo>
                  <a:pt x="461021" y="70467"/>
                </a:lnTo>
                <a:lnTo>
                  <a:pt x="461288" y="69618"/>
                </a:lnTo>
                <a:lnTo>
                  <a:pt x="461582" y="68769"/>
                </a:lnTo>
                <a:lnTo>
                  <a:pt x="461823" y="67920"/>
                </a:lnTo>
                <a:lnTo>
                  <a:pt x="462305" y="66214"/>
                </a:lnTo>
                <a:lnTo>
                  <a:pt x="462706" y="64508"/>
                </a:lnTo>
                <a:lnTo>
                  <a:pt x="463054" y="62801"/>
                </a:lnTo>
                <a:lnTo>
                  <a:pt x="463375" y="61095"/>
                </a:lnTo>
                <a:lnTo>
                  <a:pt x="463642" y="59382"/>
                </a:lnTo>
                <a:lnTo>
                  <a:pt x="463883" y="57675"/>
                </a:lnTo>
                <a:lnTo>
                  <a:pt x="464097" y="55962"/>
                </a:lnTo>
                <a:lnTo>
                  <a:pt x="464471" y="52549"/>
                </a:lnTo>
                <a:lnTo>
                  <a:pt x="464846" y="49137"/>
                </a:lnTo>
                <a:lnTo>
                  <a:pt x="465220" y="45733"/>
                </a:lnTo>
                <a:lnTo>
                  <a:pt x="465488" y="43571"/>
                </a:lnTo>
                <a:lnTo>
                  <a:pt x="465782" y="41410"/>
                </a:lnTo>
                <a:lnTo>
                  <a:pt x="466371" y="37063"/>
                </a:lnTo>
                <a:lnTo>
                  <a:pt x="466638" y="34879"/>
                </a:lnTo>
                <a:lnTo>
                  <a:pt x="466879" y="32694"/>
                </a:lnTo>
                <a:lnTo>
                  <a:pt x="467093" y="30509"/>
                </a:lnTo>
                <a:lnTo>
                  <a:pt x="467227" y="28324"/>
                </a:lnTo>
                <a:lnTo>
                  <a:pt x="467307" y="27236"/>
                </a:lnTo>
                <a:lnTo>
                  <a:pt x="467334" y="26140"/>
                </a:lnTo>
                <a:lnTo>
                  <a:pt x="467361" y="25051"/>
                </a:lnTo>
                <a:lnTo>
                  <a:pt x="467361" y="23963"/>
                </a:lnTo>
                <a:lnTo>
                  <a:pt x="467334" y="22866"/>
                </a:lnTo>
                <a:lnTo>
                  <a:pt x="467280" y="21778"/>
                </a:lnTo>
                <a:lnTo>
                  <a:pt x="467227" y="20689"/>
                </a:lnTo>
                <a:lnTo>
                  <a:pt x="467120" y="19601"/>
                </a:lnTo>
                <a:lnTo>
                  <a:pt x="467013" y="18512"/>
                </a:lnTo>
                <a:lnTo>
                  <a:pt x="466852" y="17432"/>
                </a:lnTo>
                <a:lnTo>
                  <a:pt x="466692" y="16343"/>
                </a:lnTo>
                <a:lnTo>
                  <a:pt x="466478" y="15262"/>
                </a:lnTo>
                <a:lnTo>
                  <a:pt x="466237" y="14182"/>
                </a:lnTo>
                <a:lnTo>
                  <a:pt x="465969" y="13101"/>
                </a:lnTo>
                <a:lnTo>
                  <a:pt x="465648" y="12020"/>
                </a:lnTo>
                <a:lnTo>
                  <a:pt x="465301" y="10947"/>
                </a:lnTo>
                <a:lnTo>
                  <a:pt x="465247" y="10839"/>
                </a:lnTo>
                <a:lnTo>
                  <a:pt x="465194" y="10731"/>
                </a:lnTo>
                <a:lnTo>
                  <a:pt x="465113" y="10630"/>
                </a:lnTo>
                <a:lnTo>
                  <a:pt x="465033" y="10530"/>
                </a:lnTo>
                <a:lnTo>
                  <a:pt x="464926" y="10430"/>
                </a:lnTo>
                <a:lnTo>
                  <a:pt x="464792" y="10337"/>
                </a:lnTo>
                <a:lnTo>
                  <a:pt x="464685" y="10252"/>
                </a:lnTo>
                <a:lnTo>
                  <a:pt x="464525" y="10159"/>
                </a:lnTo>
                <a:lnTo>
                  <a:pt x="464204" y="10005"/>
                </a:lnTo>
                <a:lnTo>
                  <a:pt x="463856" y="9851"/>
                </a:lnTo>
                <a:lnTo>
                  <a:pt x="463455" y="9719"/>
                </a:lnTo>
                <a:lnTo>
                  <a:pt x="463000" y="9596"/>
                </a:lnTo>
                <a:lnTo>
                  <a:pt x="462545" y="9496"/>
                </a:lnTo>
                <a:lnTo>
                  <a:pt x="462037" y="9403"/>
                </a:lnTo>
                <a:lnTo>
                  <a:pt x="461529" y="9318"/>
                </a:lnTo>
                <a:lnTo>
                  <a:pt x="460994" y="9256"/>
                </a:lnTo>
                <a:lnTo>
                  <a:pt x="460432" y="9210"/>
                </a:lnTo>
                <a:lnTo>
                  <a:pt x="459870" y="9171"/>
                </a:lnTo>
                <a:lnTo>
                  <a:pt x="459282" y="9148"/>
                </a:lnTo>
                <a:lnTo>
                  <a:pt x="458720" y="9140"/>
                </a:lnTo>
                <a:lnTo>
                  <a:pt x="458132" y="9148"/>
                </a:lnTo>
                <a:lnTo>
                  <a:pt x="457570" y="9164"/>
                </a:lnTo>
                <a:lnTo>
                  <a:pt x="457008" y="9202"/>
                </a:lnTo>
                <a:lnTo>
                  <a:pt x="456446" y="9248"/>
                </a:lnTo>
                <a:lnTo>
                  <a:pt x="455911" y="9310"/>
                </a:lnTo>
                <a:lnTo>
                  <a:pt x="455403" y="9387"/>
                </a:lnTo>
                <a:lnTo>
                  <a:pt x="454921" y="9480"/>
                </a:lnTo>
                <a:lnTo>
                  <a:pt x="454467" y="9580"/>
                </a:lnTo>
                <a:lnTo>
                  <a:pt x="454039" y="9704"/>
                </a:lnTo>
                <a:lnTo>
                  <a:pt x="453637" y="9835"/>
                </a:lnTo>
                <a:lnTo>
                  <a:pt x="453290" y="9990"/>
                </a:lnTo>
                <a:lnTo>
                  <a:pt x="453129" y="10067"/>
                </a:lnTo>
                <a:lnTo>
                  <a:pt x="452995" y="10152"/>
                </a:lnTo>
                <a:lnTo>
                  <a:pt x="452862" y="10237"/>
                </a:lnTo>
                <a:lnTo>
                  <a:pt x="452728" y="10329"/>
                </a:lnTo>
                <a:lnTo>
                  <a:pt x="452621" y="10422"/>
                </a:lnTo>
                <a:lnTo>
                  <a:pt x="452541" y="10522"/>
                </a:lnTo>
                <a:lnTo>
                  <a:pt x="452460" y="10623"/>
                </a:lnTo>
                <a:lnTo>
                  <a:pt x="452380" y="10723"/>
                </a:lnTo>
                <a:lnTo>
                  <a:pt x="452327" y="10839"/>
                </a:lnTo>
                <a:lnTo>
                  <a:pt x="452300" y="10947"/>
                </a:lnTo>
                <a:lnTo>
                  <a:pt x="452086" y="11974"/>
                </a:lnTo>
                <a:lnTo>
                  <a:pt x="451872" y="12993"/>
                </a:lnTo>
                <a:lnTo>
                  <a:pt x="451711" y="14019"/>
                </a:lnTo>
                <a:lnTo>
                  <a:pt x="451551" y="15046"/>
                </a:lnTo>
                <a:lnTo>
                  <a:pt x="451444" y="16073"/>
                </a:lnTo>
                <a:lnTo>
                  <a:pt x="451337" y="17100"/>
                </a:lnTo>
                <a:lnTo>
                  <a:pt x="451257" y="18134"/>
                </a:lnTo>
                <a:lnTo>
                  <a:pt x="451203" y="19161"/>
                </a:lnTo>
                <a:lnTo>
                  <a:pt x="451176" y="20195"/>
                </a:lnTo>
                <a:lnTo>
                  <a:pt x="451150" y="21222"/>
                </a:lnTo>
                <a:lnTo>
                  <a:pt x="451150" y="23283"/>
                </a:lnTo>
                <a:lnTo>
                  <a:pt x="451203" y="25352"/>
                </a:lnTo>
                <a:lnTo>
                  <a:pt x="451310" y="27413"/>
                </a:lnTo>
                <a:lnTo>
                  <a:pt x="451417" y="29482"/>
                </a:lnTo>
                <a:lnTo>
                  <a:pt x="451578" y="31544"/>
                </a:lnTo>
                <a:lnTo>
                  <a:pt x="451872" y="35674"/>
                </a:lnTo>
                <a:lnTo>
                  <a:pt x="452006" y="37735"/>
                </a:lnTo>
                <a:lnTo>
                  <a:pt x="452139" y="39796"/>
                </a:lnTo>
                <a:lnTo>
                  <a:pt x="452193" y="41850"/>
                </a:lnTo>
                <a:lnTo>
                  <a:pt x="452220" y="43903"/>
                </a:lnTo>
                <a:lnTo>
                  <a:pt x="452220" y="45795"/>
                </a:lnTo>
                <a:lnTo>
                  <a:pt x="452139" y="47686"/>
                </a:lnTo>
                <a:lnTo>
                  <a:pt x="452032" y="49577"/>
                </a:lnTo>
                <a:lnTo>
                  <a:pt x="451899" y="51469"/>
                </a:lnTo>
                <a:lnTo>
                  <a:pt x="451604" y="55259"/>
                </a:lnTo>
                <a:lnTo>
                  <a:pt x="451310" y="59050"/>
                </a:lnTo>
                <a:lnTo>
                  <a:pt x="451176" y="60949"/>
                </a:lnTo>
                <a:lnTo>
                  <a:pt x="451069" y="62840"/>
                </a:lnTo>
                <a:lnTo>
                  <a:pt x="451016" y="64739"/>
                </a:lnTo>
                <a:lnTo>
                  <a:pt x="450989" y="66631"/>
                </a:lnTo>
                <a:lnTo>
                  <a:pt x="451016" y="68522"/>
                </a:lnTo>
                <a:lnTo>
                  <a:pt x="451043" y="69471"/>
                </a:lnTo>
                <a:lnTo>
                  <a:pt x="451096" y="70413"/>
                </a:lnTo>
                <a:lnTo>
                  <a:pt x="451176" y="71363"/>
                </a:lnTo>
                <a:lnTo>
                  <a:pt x="451257" y="72305"/>
                </a:lnTo>
                <a:lnTo>
                  <a:pt x="451390" y="73246"/>
                </a:lnTo>
                <a:lnTo>
                  <a:pt x="451497" y="74188"/>
                </a:lnTo>
                <a:lnTo>
                  <a:pt x="448368" y="74605"/>
                </a:lnTo>
                <a:lnTo>
                  <a:pt x="445211" y="75014"/>
                </a:lnTo>
                <a:lnTo>
                  <a:pt x="442028" y="75416"/>
                </a:lnTo>
                <a:lnTo>
                  <a:pt x="438844" y="75809"/>
                </a:lnTo>
                <a:lnTo>
                  <a:pt x="435634" y="76195"/>
                </a:lnTo>
                <a:lnTo>
                  <a:pt x="432424" y="76574"/>
                </a:lnTo>
                <a:lnTo>
                  <a:pt x="429187" y="76937"/>
                </a:lnTo>
                <a:lnTo>
                  <a:pt x="425951" y="77299"/>
                </a:lnTo>
                <a:lnTo>
                  <a:pt x="422687" y="77647"/>
                </a:lnTo>
                <a:lnTo>
                  <a:pt x="419423" y="77986"/>
                </a:lnTo>
                <a:lnTo>
                  <a:pt x="416160" y="78318"/>
                </a:lnTo>
                <a:lnTo>
                  <a:pt x="412870" y="78650"/>
                </a:lnTo>
                <a:lnTo>
                  <a:pt x="409579" y="78967"/>
                </a:lnTo>
                <a:lnTo>
                  <a:pt x="406262" y="79268"/>
                </a:lnTo>
                <a:lnTo>
                  <a:pt x="402945" y="79569"/>
                </a:lnTo>
                <a:lnTo>
                  <a:pt x="399628" y="79862"/>
                </a:lnTo>
                <a:lnTo>
                  <a:pt x="399628" y="79862"/>
                </a:lnTo>
                <a:lnTo>
                  <a:pt x="400350" y="78813"/>
                </a:lnTo>
                <a:lnTo>
                  <a:pt x="401046" y="77763"/>
                </a:lnTo>
                <a:lnTo>
                  <a:pt x="401741" y="76713"/>
                </a:lnTo>
                <a:lnTo>
                  <a:pt x="402410" y="75663"/>
                </a:lnTo>
                <a:lnTo>
                  <a:pt x="403079" y="74605"/>
                </a:lnTo>
                <a:lnTo>
                  <a:pt x="403694" y="73548"/>
                </a:lnTo>
                <a:lnTo>
                  <a:pt x="404336" y="72490"/>
                </a:lnTo>
                <a:lnTo>
                  <a:pt x="404925" y="71432"/>
                </a:lnTo>
                <a:lnTo>
                  <a:pt x="405513" y="70367"/>
                </a:lnTo>
                <a:lnTo>
                  <a:pt x="406075" y="69302"/>
                </a:lnTo>
                <a:lnTo>
                  <a:pt x="406637" y="68236"/>
                </a:lnTo>
                <a:lnTo>
                  <a:pt x="407172" y="67163"/>
                </a:lnTo>
                <a:lnTo>
                  <a:pt x="407680" y="66090"/>
                </a:lnTo>
                <a:lnTo>
                  <a:pt x="408188" y="65025"/>
                </a:lnTo>
                <a:lnTo>
                  <a:pt x="408670" y="63952"/>
                </a:lnTo>
                <a:lnTo>
                  <a:pt x="409151" y="62871"/>
                </a:lnTo>
                <a:lnTo>
                  <a:pt x="409579" y="61798"/>
                </a:lnTo>
                <a:lnTo>
                  <a:pt x="410034" y="60717"/>
                </a:lnTo>
                <a:lnTo>
                  <a:pt x="410435" y="59636"/>
                </a:lnTo>
                <a:lnTo>
                  <a:pt x="410836" y="58563"/>
                </a:lnTo>
                <a:lnTo>
                  <a:pt x="411211" y="57475"/>
                </a:lnTo>
                <a:lnTo>
                  <a:pt x="411585" y="56394"/>
                </a:lnTo>
                <a:lnTo>
                  <a:pt x="411933" y="55313"/>
                </a:lnTo>
                <a:lnTo>
                  <a:pt x="412281" y="54225"/>
                </a:lnTo>
                <a:lnTo>
                  <a:pt x="412575" y="53144"/>
                </a:lnTo>
                <a:lnTo>
                  <a:pt x="412896" y="52055"/>
                </a:lnTo>
                <a:lnTo>
                  <a:pt x="413164" y="50975"/>
                </a:lnTo>
                <a:lnTo>
                  <a:pt x="413431" y="49886"/>
                </a:lnTo>
                <a:lnTo>
                  <a:pt x="413699" y="48798"/>
                </a:lnTo>
                <a:lnTo>
                  <a:pt x="413913" y="47709"/>
                </a:lnTo>
                <a:lnTo>
                  <a:pt x="414154" y="46621"/>
                </a:lnTo>
                <a:lnTo>
                  <a:pt x="414341" y="45532"/>
                </a:lnTo>
                <a:lnTo>
                  <a:pt x="414528" y="44444"/>
                </a:lnTo>
                <a:lnTo>
                  <a:pt x="414689" y="43355"/>
                </a:lnTo>
                <a:lnTo>
                  <a:pt x="414849" y="42267"/>
                </a:lnTo>
                <a:lnTo>
                  <a:pt x="414983" y="41178"/>
                </a:lnTo>
                <a:lnTo>
                  <a:pt x="415117" y="40082"/>
                </a:lnTo>
                <a:lnTo>
                  <a:pt x="415197" y="38993"/>
                </a:lnTo>
                <a:lnTo>
                  <a:pt x="415304" y="37905"/>
                </a:lnTo>
                <a:lnTo>
                  <a:pt x="415357" y="36816"/>
                </a:lnTo>
                <a:lnTo>
                  <a:pt x="415464" y="34639"/>
                </a:lnTo>
                <a:lnTo>
                  <a:pt x="415491" y="32470"/>
                </a:lnTo>
                <a:lnTo>
                  <a:pt x="415464" y="30293"/>
                </a:lnTo>
                <a:lnTo>
                  <a:pt x="415357" y="28124"/>
                </a:lnTo>
                <a:lnTo>
                  <a:pt x="415197" y="25962"/>
                </a:lnTo>
                <a:lnTo>
                  <a:pt x="414983" y="23801"/>
                </a:lnTo>
                <a:lnTo>
                  <a:pt x="414689" y="21639"/>
                </a:lnTo>
                <a:lnTo>
                  <a:pt x="414341" y="19485"/>
                </a:lnTo>
                <a:lnTo>
                  <a:pt x="413940" y="17347"/>
                </a:lnTo>
                <a:lnTo>
                  <a:pt x="413485" y="15201"/>
                </a:lnTo>
                <a:lnTo>
                  <a:pt x="412950" y="13070"/>
                </a:lnTo>
                <a:lnTo>
                  <a:pt x="412335" y="10947"/>
                </a:lnTo>
                <a:lnTo>
                  <a:pt x="412308" y="10839"/>
                </a:lnTo>
                <a:lnTo>
                  <a:pt x="412254" y="10746"/>
                </a:lnTo>
                <a:lnTo>
                  <a:pt x="412174" y="10646"/>
                </a:lnTo>
                <a:lnTo>
                  <a:pt x="412094" y="10553"/>
                </a:lnTo>
                <a:lnTo>
                  <a:pt x="412013" y="10461"/>
                </a:lnTo>
                <a:lnTo>
                  <a:pt x="411880" y="10376"/>
                </a:lnTo>
                <a:lnTo>
                  <a:pt x="411773" y="10291"/>
                </a:lnTo>
                <a:lnTo>
                  <a:pt x="411639" y="10213"/>
                </a:lnTo>
                <a:lnTo>
                  <a:pt x="411318" y="10059"/>
                </a:lnTo>
                <a:lnTo>
                  <a:pt x="410970" y="9920"/>
                </a:lnTo>
                <a:lnTo>
                  <a:pt x="410569" y="9797"/>
                </a:lnTo>
                <a:lnTo>
                  <a:pt x="410141" y="9681"/>
                </a:lnTo>
                <a:lnTo>
                  <a:pt x="409686" y="9580"/>
                </a:lnTo>
                <a:lnTo>
                  <a:pt x="409205" y="9496"/>
                </a:lnTo>
                <a:lnTo>
                  <a:pt x="408696" y="9426"/>
                </a:lnTo>
                <a:lnTo>
                  <a:pt x="408161" y="9364"/>
                </a:lnTo>
                <a:lnTo>
                  <a:pt x="407626" y="9310"/>
                </a:lnTo>
                <a:lnTo>
                  <a:pt x="407065" y="9279"/>
                </a:lnTo>
                <a:lnTo>
                  <a:pt x="406530" y="9256"/>
                </a:lnTo>
                <a:lnTo>
                  <a:pt x="405968" y="9248"/>
                </a:lnTo>
                <a:lnTo>
                  <a:pt x="405406" y="9256"/>
                </a:lnTo>
                <a:lnTo>
                  <a:pt x="404844" y="9272"/>
                </a:lnTo>
                <a:lnTo>
                  <a:pt x="404309" y="9303"/>
                </a:lnTo>
                <a:lnTo>
                  <a:pt x="403774" y="9349"/>
                </a:lnTo>
                <a:lnTo>
                  <a:pt x="403266" y="9403"/>
                </a:lnTo>
                <a:lnTo>
                  <a:pt x="402785" y="9480"/>
                </a:lnTo>
                <a:lnTo>
                  <a:pt x="402330" y="9565"/>
                </a:lnTo>
                <a:lnTo>
                  <a:pt x="401902" y="9665"/>
                </a:lnTo>
                <a:lnTo>
                  <a:pt x="401527" y="9773"/>
                </a:lnTo>
                <a:lnTo>
                  <a:pt x="401180" y="9897"/>
                </a:lnTo>
                <a:lnTo>
                  <a:pt x="401019" y="9966"/>
                </a:lnTo>
                <a:lnTo>
                  <a:pt x="400858" y="10044"/>
                </a:lnTo>
                <a:lnTo>
                  <a:pt x="400725" y="10113"/>
                </a:lnTo>
                <a:lnTo>
                  <a:pt x="400618" y="10190"/>
                </a:lnTo>
                <a:lnTo>
                  <a:pt x="400511" y="10275"/>
                </a:lnTo>
                <a:lnTo>
                  <a:pt x="400404" y="10360"/>
                </a:lnTo>
                <a:lnTo>
                  <a:pt x="400323" y="10453"/>
                </a:lnTo>
                <a:lnTo>
                  <a:pt x="400243" y="10545"/>
                </a:lnTo>
                <a:lnTo>
                  <a:pt x="400190" y="10638"/>
                </a:lnTo>
                <a:lnTo>
                  <a:pt x="400163" y="10738"/>
                </a:lnTo>
                <a:lnTo>
                  <a:pt x="400136" y="10839"/>
                </a:lnTo>
                <a:lnTo>
                  <a:pt x="400136" y="10947"/>
                </a:lnTo>
                <a:lnTo>
                  <a:pt x="400243" y="13108"/>
                </a:lnTo>
                <a:lnTo>
                  <a:pt x="400297" y="15270"/>
                </a:lnTo>
                <a:lnTo>
                  <a:pt x="400350" y="17432"/>
                </a:lnTo>
                <a:lnTo>
                  <a:pt x="400350" y="19585"/>
                </a:lnTo>
                <a:lnTo>
                  <a:pt x="400350" y="21739"/>
                </a:lnTo>
                <a:lnTo>
                  <a:pt x="400323" y="23893"/>
                </a:lnTo>
                <a:lnTo>
                  <a:pt x="400270" y="26039"/>
                </a:lnTo>
                <a:lnTo>
                  <a:pt x="400216" y="28185"/>
                </a:lnTo>
                <a:lnTo>
                  <a:pt x="400109" y="30332"/>
                </a:lnTo>
                <a:lnTo>
                  <a:pt x="400002" y="32478"/>
                </a:lnTo>
                <a:lnTo>
                  <a:pt x="399869" y="34624"/>
                </a:lnTo>
                <a:lnTo>
                  <a:pt x="399708" y="36762"/>
                </a:lnTo>
                <a:lnTo>
                  <a:pt x="399521" y="38908"/>
                </a:lnTo>
                <a:lnTo>
                  <a:pt x="399334" y="41047"/>
                </a:lnTo>
                <a:lnTo>
                  <a:pt x="399120" y="43185"/>
                </a:lnTo>
                <a:lnTo>
                  <a:pt x="398879" y="45331"/>
                </a:lnTo>
                <a:lnTo>
                  <a:pt x="398611" y="47470"/>
                </a:lnTo>
                <a:lnTo>
                  <a:pt x="398344" y="49608"/>
                </a:lnTo>
                <a:lnTo>
                  <a:pt x="398050" y="51747"/>
                </a:lnTo>
                <a:lnTo>
                  <a:pt x="397755" y="53885"/>
                </a:lnTo>
                <a:lnTo>
                  <a:pt x="397434" y="56031"/>
                </a:lnTo>
                <a:lnTo>
                  <a:pt x="397087" y="58170"/>
                </a:lnTo>
                <a:lnTo>
                  <a:pt x="396712" y="60316"/>
                </a:lnTo>
                <a:lnTo>
                  <a:pt x="396338" y="62454"/>
                </a:lnTo>
                <a:lnTo>
                  <a:pt x="395535" y="66746"/>
                </a:lnTo>
                <a:lnTo>
                  <a:pt x="394679" y="71046"/>
                </a:lnTo>
                <a:lnTo>
                  <a:pt x="393770" y="75354"/>
                </a:lnTo>
                <a:lnTo>
                  <a:pt x="392807" y="79669"/>
                </a:lnTo>
                <a:lnTo>
                  <a:pt x="392807" y="79770"/>
                </a:lnTo>
                <a:lnTo>
                  <a:pt x="392833" y="79862"/>
                </a:lnTo>
                <a:lnTo>
                  <a:pt x="392887" y="79955"/>
                </a:lnTo>
                <a:lnTo>
                  <a:pt x="392994" y="80040"/>
                </a:lnTo>
                <a:lnTo>
                  <a:pt x="393101" y="80117"/>
                </a:lnTo>
                <a:lnTo>
                  <a:pt x="393261" y="80194"/>
                </a:lnTo>
                <a:lnTo>
                  <a:pt x="393422" y="80264"/>
                </a:lnTo>
                <a:lnTo>
                  <a:pt x="393636" y="80326"/>
                </a:lnTo>
                <a:lnTo>
                  <a:pt x="388954" y="80696"/>
                </a:lnTo>
                <a:lnTo>
                  <a:pt x="384273" y="81051"/>
                </a:lnTo>
                <a:lnTo>
                  <a:pt x="379592" y="81399"/>
                </a:lnTo>
                <a:lnTo>
                  <a:pt x="374884" y="81723"/>
                </a:lnTo>
                <a:lnTo>
                  <a:pt x="370149" y="82032"/>
                </a:lnTo>
                <a:lnTo>
                  <a:pt x="365441" y="82325"/>
                </a:lnTo>
                <a:lnTo>
                  <a:pt x="363060" y="82472"/>
                </a:lnTo>
                <a:lnTo>
                  <a:pt x="360679" y="82603"/>
                </a:lnTo>
                <a:lnTo>
                  <a:pt x="358325" y="82734"/>
                </a:lnTo>
                <a:lnTo>
                  <a:pt x="355944" y="82858"/>
                </a:lnTo>
                <a:lnTo>
                  <a:pt x="356533" y="81762"/>
                </a:lnTo>
                <a:lnTo>
                  <a:pt x="357094" y="80658"/>
                </a:lnTo>
                <a:lnTo>
                  <a:pt x="357656" y="79554"/>
                </a:lnTo>
                <a:lnTo>
                  <a:pt x="358165" y="78450"/>
                </a:lnTo>
                <a:lnTo>
                  <a:pt x="358673" y="77338"/>
                </a:lnTo>
                <a:lnTo>
                  <a:pt x="359128" y="76226"/>
                </a:lnTo>
                <a:lnTo>
                  <a:pt x="359582" y="75115"/>
                </a:lnTo>
                <a:lnTo>
                  <a:pt x="360037" y="74003"/>
                </a:lnTo>
                <a:lnTo>
                  <a:pt x="360438" y="72891"/>
                </a:lnTo>
                <a:lnTo>
                  <a:pt x="360840" y="71772"/>
                </a:lnTo>
                <a:lnTo>
                  <a:pt x="361187" y="70653"/>
                </a:lnTo>
                <a:lnTo>
                  <a:pt x="361562" y="69533"/>
                </a:lnTo>
                <a:lnTo>
                  <a:pt x="361883" y="68414"/>
                </a:lnTo>
                <a:lnTo>
                  <a:pt x="362204" y="67294"/>
                </a:lnTo>
                <a:lnTo>
                  <a:pt x="362471" y="66167"/>
                </a:lnTo>
                <a:lnTo>
                  <a:pt x="362766" y="65040"/>
                </a:lnTo>
                <a:lnTo>
                  <a:pt x="363006" y="63921"/>
                </a:lnTo>
                <a:lnTo>
                  <a:pt x="363247" y="62794"/>
                </a:lnTo>
                <a:lnTo>
                  <a:pt x="363461" y="61659"/>
                </a:lnTo>
                <a:lnTo>
                  <a:pt x="363675" y="60532"/>
                </a:lnTo>
                <a:lnTo>
                  <a:pt x="363862" y="59405"/>
                </a:lnTo>
                <a:lnTo>
                  <a:pt x="364023" y="58270"/>
                </a:lnTo>
                <a:lnTo>
                  <a:pt x="364183" y="57143"/>
                </a:lnTo>
                <a:lnTo>
                  <a:pt x="364317" y="56008"/>
                </a:lnTo>
                <a:lnTo>
                  <a:pt x="364558" y="53746"/>
                </a:lnTo>
                <a:lnTo>
                  <a:pt x="364718" y="51476"/>
                </a:lnTo>
                <a:lnTo>
                  <a:pt x="364825" y="49207"/>
                </a:lnTo>
                <a:lnTo>
                  <a:pt x="364879" y="46937"/>
                </a:lnTo>
                <a:lnTo>
                  <a:pt x="364879" y="44667"/>
                </a:lnTo>
                <a:lnTo>
                  <a:pt x="364852" y="42390"/>
                </a:lnTo>
                <a:lnTo>
                  <a:pt x="364772" y="40120"/>
                </a:lnTo>
                <a:lnTo>
                  <a:pt x="364638" y="37851"/>
                </a:lnTo>
                <a:lnTo>
                  <a:pt x="364451" y="35589"/>
                </a:lnTo>
                <a:lnTo>
                  <a:pt x="364237" y="33319"/>
                </a:lnTo>
                <a:lnTo>
                  <a:pt x="363996" y="31057"/>
                </a:lnTo>
                <a:lnTo>
                  <a:pt x="363729" y="28795"/>
                </a:lnTo>
                <a:lnTo>
                  <a:pt x="363408" y="26541"/>
                </a:lnTo>
                <a:lnTo>
                  <a:pt x="363087" y="24287"/>
                </a:lnTo>
                <a:lnTo>
                  <a:pt x="362739" y="22040"/>
                </a:lnTo>
                <a:lnTo>
                  <a:pt x="362338" y="19802"/>
                </a:lnTo>
                <a:lnTo>
                  <a:pt x="361963" y="17563"/>
                </a:lnTo>
                <a:lnTo>
                  <a:pt x="361535" y="15332"/>
                </a:lnTo>
                <a:lnTo>
                  <a:pt x="360679" y="10893"/>
                </a:lnTo>
                <a:lnTo>
                  <a:pt x="360652" y="10785"/>
                </a:lnTo>
                <a:lnTo>
                  <a:pt x="360599" y="10677"/>
                </a:lnTo>
                <a:lnTo>
                  <a:pt x="360545" y="10576"/>
                </a:lnTo>
                <a:lnTo>
                  <a:pt x="360438" y="10476"/>
                </a:lnTo>
                <a:lnTo>
                  <a:pt x="360358" y="10383"/>
                </a:lnTo>
                <a:lnTo>
                  <a:pt x="360251" y="10291"/>
                </a:lnTo>
                <a:lnTo>
                  <a:pt x="360117" y="10198"/>
                </a:lnTo>
                <a:lnTo>
                  <a:pt x="359957" y="10113"/>
                </a:lnTo>
                <a:lnTo>
                  <a:pt x="359823" y="10036"/>
                </a:lnTo>
                <a:lnTo>
                  <a:pt x="359636" y="9959"/>
                </a:lnTo>
                <a:lnTo>
                  <a:pt x="359449" y="9882"/>
                </a:lnTo>
                <a:lnTo>
                  <a:pt x="359261" y="9812"/>
                </a:lnTo>
                <a:lnTo>
                  <a:pt x="359074" y="9743"/>
                </a:lnTo>
                <a:lnTo>
                  <a:pt x="358860" y="9681"/>
                </a:lnTo>
                <a:lnTo>
                  <a:pt x="358379" y="9557"/>
                </a:lnTo>
                <a:lnTo>
                  <a:pt x="357897" y="9457"/>
                </a:lnTo>
                <a:lnTo>
                  <a:pt x="357362" y="9364"/>
                </a:lnTo>
                <a:lnTo>
                  <a:pt x="356827" y="9295"/>
                </a:lnTo>
                <a:lnTo>
                  <a:pt x="356238" y="9233"/>
                </a:lnTo>
                <a:lnTo>
                  <a:pt x="355677" y="9179"/>
                </a:lnTo>
                <a:lnTo>
                  <a:pt x="355061" y="9148"/>
                </a:lnTo>
                <a:lnTo>
                  <a:pt x="354473" y="9125"/>
                </a:lnTo>
                <a:lnTo>
                  <a:pt x="353858" y="9117"/>
                </a:lnTo>
                <a:lnTo>
                  <a:pt x="353269" y="9125"/>
                </a:lnTo>
                <a:lnTo>
                  <a:pt x="352681" y="9148"/>
                </a:lnTo>
                <a:lnTo>
                  <a:pt x="352092" y="9187"/>
                </a:lnTo>
                <a:lnTo>
                  <a:pt x="351530" y="9233"/>
                </a:lnTo>
                <a:lnTo>
                  <a:pt x="350995" y="9295"/>
                </a:lnTo>
                <a:lnTo>
                  <a:pt x="350460" y="9372"/>
                </a:lnTo>
                <a:lnTo>
                  <a:pt x="350006" y="9465"/>
                </a:lnTo>
                <a:lnTo>
                  <a:pt x="349551" y="9565"/>
                </a:lnTo>
                <a:lnTo>
                  <a:pt x="349337" y="9619"/>
                </a:lnTo>
                <a:lnTo>
                  <a:pt x="349150" y="9681"/>
                </a:lnTo>
                <a:lnTo>
                  <a:pt x="348962" y="9750"/>
                </a:lnTo>
                <a:lnTo>
                  <a:pt x="348802" y="9812"/>
                </a:lnTo>
                <a:lnTo>
                  <a:pt x="348641" y="9889"/>
                </a:lnTo>
                <a:lnTo>
                  <a:pt x="348481" y="9959"/>
                </a:lnTo>
                <a:lnTo>
                  <a:pt x="348347" y="10036"/>
                </a:lnTo>
                <a:lnTo>
                  <a:pt x="348240" y="10121"/>
                </a:lnTo>
                <a:lnTo>
                  <a:pt x="348133" y="10206"/>
                </a:lnTo>
                <a:lnTo>
                  <a:pt x="348053" y="10291"/>
                </a:lnTo>
                <a:lnTo>
                  <a:pt x="347999" y="10383"/>
                </a:lnTo>
                <a:lnTo>
                  <a:pt x="347946" y="10476"/>
                </a:lnTo>
                <a:lnTo>
                  <a:pt x="347892" y="10576"/>
                </a:lnTo>
                <a:lnTo>
                  <a:pt x="347892" y="10677"/>
                </a:lnTo>
                <a:lnTo>
                  <a:pt x="347892" y="10785"/>
                </a:lnTo>
                <a:lnTo>
                  <a:pt x="347919" y="10893"/>
                </a:lnTo>
                <a:lnTo>
                  <a:pt x="348534" y="13155"/>
                </a:lnTo>
                <a:lnTo>
                  <a:pt x="349096" y="15424"/>
                </a:lnTo>
                <a:lnTo>
                  <a:pt x="349604" y="17686"/>
                </a:lnTo>
                <a:lnTo>
                  <a:pt x="350059" y="19948"/>
                </a:lnTo>
                <a:lnTo>
                  <a:pt x="350460" y="22210"/>
                </a:lnTo>
                <a:lnTo>
                  <a:pt x="350781" y="24464"/>
                </a:lnTo>
                <a:lnTo>
                  <a:pt x="351102" y="26719"/>
                </a:lnTo>
                <a:lnTo>
                  <a:pt x="351343" y="28973"/>
                </a:lnTo>
                <a:lnTo>
                  <a:pt x="351557" y="31227"/>
                </a:lnTo>
                <a:lnTo>
                  <a:pt x="351718" y="33481"/>
                </a:lnTo>
                <a:lnTo>
                  <a:pt x="351851" y="35735"/>
                </a:lnTo>
                <a:lnTo>
                  <a:pt x="351958" y="37982"/>
                </a:lnTo>
                <a:lnTo>
                  <a:pt x="352039" y="40236"/>
                </a:lnTo>
                <a:lnTo>
                  <a:pt x="352092" y="42483"/>
                </a:lnTo>
                <a:lnTo>
                  <a:pt x="352119" y="44729"/>
                </a:lnTo>
                <a:lnTo>
                  <a:pt x="352119" y="46983"/>
                </a:lnTo>
                <a:lnTo>
                  <a:pt x="352092" y="49230"/>
                </a:lnTo>
                <a:lnTo>
                  <a:pt x="352065" y="51476"/>
                </a:lnTo>
                <a:lnTo>
                  <a:pt x="351958" y="55977"/>
                </a:lnTo>
                <a:lnTo>
                  <a:pt x="351718" y="64986"/>
                </a:lnTo>
                <a:lnTo>
                  <a:pt x="351611" y="69495"/>
                </a:lnTo>
                <a:lnTo>
                  <a:pt x="351557" y="74011"/>
                </a:lnTo>
                <a:lnTo>
                  <a:pt x="351557" y="76273"/>
                </a:lnTo>
                <a:lnTo>
                  <a:pt x="351557" y="78535"/>
                </a:lnTo>
                <a:lnTo>
                  <a:pt x="351611" y="80804"/>
                </a:lnTo>
                <a:lnTo>
                  <a:pt x="351664" y="83066"/>
                </a:lnTo>
                <a:lnTo>
                  <a:pt x="348775" y="83205"/>
                </a:lnTo>
                <a:lnTo>
                  <a:pt x="345886" y="83336"/>
                </a:lnTo>
                <a:lnTo>
                  <a:pt x="342997" y="83460"/>
                </a:lnTo>
                <a:lnTo>
                  <a:pt x="340108" y="83583"/>
                </a:lnTo>
                <a:lnTo>
                  <a:pt x="337192" y="83699"/>
                </a:lnTo>
                <a:lnTo>
                  <a:pt x="334303" y="83807"/>
                </a:lnTo>
                <a:lnTo>
                  <a:pt x="331414" y="83908"/>
                </a:lnTo>
                <a:lnTo>
                  <a:pt x="328525" y="84000"/>
                </a:lnTo>
                <a:lnTo>
                  <a:pt x="325636" y="84093"/>
                </a:lnTo>
                <a:lnTo>
                  <a:pt x="322720" y="84178"/>
                </a:lnTo>
                <a:lnTo>
                  <a:pt x="319831" y="84255"/>
                </a:lnTo>
                <a:lnTo>
                  <a:pt x="316942" y="84325"/>
                </a:lnTo>
                <a:lnTo>
                  <a:pt x="314053" y="84386"/>
                </a:lnTo>
                <a:lnTo>
                  <a:pt x="311164" y="84448"/>
                </a:lnTo>
                <a:lnTo>
                  <a:pt x="308275" y="84502"/>
                </a:lnTo>
                <a:lnTo>
                  <a:pt x="305386" y="84548"/>
                </a:lnTo>
                <a:lnTo>
                  <a:pt x="305600" y="83390"/>
                </a:lnTo>
                <a:lnTo>
                  <a:pt x="305787" y="82225"/>
                </a:lnTo>
                <a:lnTo>
                  <a:pt x="305974" y="81059"/>
                </a:lnTo>
                <a:lnTo>
                  <a:pt x="306135" y="79901"/>
                </a:lnTo>
                <a:lnTo>
                  <a:pt x="306295" y="78735"/>
                </a:lnTo>
                <a:lnTo>
                  <a:pt x="306429" y="77570"/>
                </a:lnTo>
                <a:lnTo>
                  <a:pt x="306536" y="76404"/>
                </a:lnTo>
                <a:lnTo>
                  <a:pt x="306643" y="75238"/>
                </a:lnTo>
                <a:lnTo>
                  <a:pt x="306777" y="72907"/>
                </a:lnTo>
                <a:lnTo>
                  <a:pt x="306884" y="70568"/>
                </a:lnTo>
                <a:lnTo>
                  <a:pt x="306910" y="68236"/>
                </a:lnTo>
                <a:lnTo>
                  <a:pt x="306857" y="65897"/>
                </a:lnTo>
                <a:lnTo>
                  <a:pt x="306777" y="63566"/>
                </a:lnTo>
                <a:lnTo>
                  <a:pt x="306643" y="61227"/>
                </a:lnTo>
                <a:lnTo>
                  <a:pt x="306429" y="58887"/>
                </a:lnTo>
                <a:lnTo>
                  <a:pt x="306188" y="56548"/>
                </a:lnTo>
                <a:lnTo>
                  <a:pt x="305867" y="54217"/>
                </a:lnTo>
                <a:lnTo>
                  <a:pt x="305519" y="51878"/>
                </a:lnTo>
                <a:lnTo>
                  <a:pt x="305118" y="49539"/>
                </a:lnTo>
                <a:lnTo>
                  <a:pt x="304663" y="47200"/>
                </a:lnTo>
                <a:lnTo>
                  <a:pt x="304155" y="44868"/>
                </a:lnTo>
                <a:lnTo>
                  <a:pt x="303620" y="42529"/>
                </a:lnTo>
                <a:lnTo>
                  <a:pt x="303032" y="40198"/>
                </a:lnTo>
                <a:lnTo>
                  <a:pt x="302416" y="37866"/>
                </a:lnTo>
                <a:lnTo>
                  <a:pt x="301747" y="35527"/>
                </a:lnTo>
                <a:lnTo>
                  <a:pt x="301025" y="33203"/>
                </a:lnTo>
                <a:lnTo>
                  <a:pt x="300303" y="30872"/>
                </a:lnTo>
                <a:lnTo>
                  <a:pt x="299527" y="28541"/>
                </a:lnTo>
                <a:lnTo>
                  <a:pt x="298698" y="26217"/>
                </a:lnTo>
                <a:lnTo>
                  <a:pt x="297869" y="23893"/>
                </a:lnTo>
                <a:lnTo>
                  <a:pt x="296986" y="21577"/>
                </a:lnTo>
                <a:lnTo>
                  <a:pt x="296076" y="19253"/>
                </a:lnTo>
                <a:lnTo>
                  <a:pt x="295167" y="16938"/>
                </a:lnTo>
                <a:lnTo>
                  <a:pt x="294204" y="14629"/>
                </a:lnTo>
                <a:lnTo>
                  <a:pt x="293214" y="12313"/>
                </a:lnTo>
                <a:lnTo>
                  <a:pt x="292224" y="10005"/>
                </a:lnTo>
                <a:lnTo>
                  <a:pt x="292144" y="9882"/>
                </a:lnTo>
                <a:lnTo>
                  <a:pt x="292064" y="9758"/>
                </a:lnTo>
                <a:lnTo>
                  <a:pt x="291957" y="9642"/>
                </a:lnTo>
                <a:lnTo>
                  <a:pt x="291850" y="9534"/>
                </a:lnTo>
                <a:lnTo>
                  <a:pt x="291689" y="9418"/>
                </a:lnTo>
                <a:lnTo>
                  <a:pt x="291556" y="9318"/>
                </a:lnTo>
                <a:lnTo>
                  <a:pt x="291368" y="9218"/>
                </a:lnTo>
                <a:lnTo>
                  <a:pt x="291181" y="9117"/>
                </a:lnTo>
                <a:lnTo>
                  <a:pt x="290994" y="9025"/>
                </a:lnTo>
                <a:lnTo>
                  <a:pt x="290753" y="8932"/>
                </a:lnTo>
                <a:lnTo>
                  <a:pt x="290539" y="8847"/>
                </a:lnTo>
                <a:lnTo>
                  <a:pt x="290298" y="8770"/>
                </a:lnTo>
                <a:lnTo>
                  <a:pt x="290031" y="8685"/>
                </a:lnTo>
                <a:lnTo>
                  <a:pt x="289763" y="8615"/>
                </a:lnTo>
                <a:lnTo>
                  <a:pt x="289496" y="8546"/>
                </a:lnTo>
                <a:lnTo>
                  <a:pt x="289201" y="8477"/>
                </a:lnTo>
                <a:lnTo>
                  <a:pt x="288907" y="8415"/>
                </a:lnTo>
                <a:lnTo>
                  <a:pt x="288613" y="8361"/>
                </a:lnTo>
                <a:lnTo>
                  <a:pt x="287998" y="8253"/>
                </a:lnTo>
                <a:lnTo>
                  <a:pt x="287329" y="8168"/>
                </a:lnTo>
                <a:lnTo>
                  <a:pt x="286660" y="8091"/>
                </a:lnTo>
                <a:lnTo>
                  <a:pt x="285965" y="8036"/>
                </a:lnTo>
                <a:lnTo>
                  <a:pt x="285269" y="7998"/>
                </a:lnTo>
                <a:lnTo>
                  <a:pt x="284547" y="7967"/>
                </a:lnTo>
                <a:lnTo>
                  <a:pt x="283851" y="7959"/>
                </a:lnTo>
                <a:lnTo>
                  <a:pt x="283156" y="7967"/>
                </a:lnTo>
                <a:lnTo>
                  <a:pt x="282487" y="7990"/>
                </a:lnTo>
                <a:lnTo>
                  <a:pt x="281818" y="8029"/>
                </a:lnTo>
                <a:lnTo>
                  <a:pt x="281176" y="8091"/>
                </a:lnTo>
                <a:lnTo>
                  <a:pt x="280561" y="8160"/>
                </a:lnTo>
                <a:lnTo>
                  <a:pt x="280267" y="8199"/>
                </a:lnTo>
                <a:lnTo>
                  <a:pt x="279972" y="8245"/>
                </a:lnTo>
                <a:lnTo>
                  <a:pt x="279705" y="8299"/>
                </a:lnTo>
                <a:lnTo>
                  <a:pt x="279437" y="8345"/>
                </a:lnTo>
                <a:lnTo>
                  <a:pt x="279197" y="8407"/>
                </a:lnTo>
                <a:lnTo>
                  <a:pt x="278956" y="8469"/>
                </a:lnTo>
                <a:lnTo>
                  <a:pt x="278715" y="8538"/>
                </a:lnTo>
                <a:lnTo>
                  <a:pt x="278501" y="8608"/>
                </a:lnTo>
                <a:lnTo>
                  <a:pt x="278314" y="8677"/>
                </a:lnTo>
                <a:lnTo>
                  <a:pt x="278127" y="8754"/>
                </a:lnTo>
                <a:lnTo>
                  <a:pt x="277966" y="8839"/>
                </a:lnTo>
                <a:lnTo>
                  <a:pt x="277806" y="8924"/>
                </a:lnTo>
                <a:lnTo>
                  <a:pt x="277672" y="9017"/>
                </a:lnTo>
                <a:lnTo>
                  <a:pt x="277538" y="9110"/>
                </a:lnTo>
                <a:lnTo>
                  <a:pt x="277431" y="9210"/>
                </a:lnTo>
                <a:lnTo>
                  <a:pt x="277351" y="9310"/>
                </a:lnTo>
                <a:lnTo>
                  <a:pt x="277297" y="9418"/>
                </a:lnTo>
                <a:lnTo>
                  <a:pt x="277244" y="9526"/>
                </a:lnTo>
                <a:lnTo>
                  <a:pt x="277244" y="9642"/>
                </a:lnTo>
                <a:lnTo>
                  <a:pt x="277244" y="9758"/>
                </a:lnTo>
                <a:lnTo>
                  <a:pt x="277244" y="9882"/>
                </a:lnTo>
                <a:lnTo>
                  <a:pt x="277297" y="10005"/>
                </a:lnTo>
                <a:lnTo>
                  <a:pt x="278314" y="12336"/>
                </a:lnTo>
                <a:lnTo>
                  <a:pt x="279277" y="14668"/>
                </a:lnTo>
                <a:lnTo>
                  <a:pt x="280187" y="16999"/>
                </a:lnTo>
                <a:lnTo>
                  <a:pt x="281069" y="19331"/>
                </a:lnTo>
                <a:lnTo>
                  <a:pt x="281899" y="21654"/>
                </a:lnTo>
                <a:lnTo>
                  <a:pt x="282701" y="23986"/>
                </a:lnTo>
                <a:lnTo>
                  <a:pt x="283477" y="26317"/>
                </a:lnTo>
                <a:lnTo>
                  <a:pt x="284199" y="28641"/>
                </a:lnTo>
                <a:lnTo>
                  <a:pt x="284921" y="30972"/>
                </a:lnTo>
                <a:lnTo>
                  <a:pt x="285590" y="33304"/>
                </a:lnTo>
                <a:lnTo>
                  <a:pt x="286232" y="35635"/>
                </a:lnTo>
                <a:lnTo>
                  <a:pt x="286847" y="37959"/>
                </a:lnTo>
                <a:lnTo>
                  <a:pt x="287436" y="40290"/>
                </a:lnTo>
                <a:lnTo>
                  <a:pt x="287998" y="42622"/>
                </a:lnTo>
                <a:lnTo>
                  <a:pt x="288533" y="44953"/>
                </a:lnTo>
                <a:lnTo>
                  <a:pt x="289041" y="47284"/>
                </a:lnTo>
                <a:lnTo>
                  <a:pt x="289549" y="49616"/>
                </a:lnTo>
                <a:lnTo>
                  <a:pt x="290031" y="51947"/>
                </a:lnTo>
                <a:lnTo>
                  <a:pt x="290485" y="54279"/>
                </a:lnTo>
                <a:lnTo>
                  <a:pt x="290940" y="56610"/>
                </a:lnTo>
                <a:lnTo>
                  <a:pt x="291796" y="61281"/>
                </a:lnTo>
                <a:lnTo>
                  <a:pt x="292599" y="65951"/>
                </a:lnTo>
                <a:lnTo>
                  <a:pt x="293375" y="70622"/>
                </a:lnTo>
                <a:lnTo>
                  <a:pt x="294124" y="75300"/>
                </a:lnTo>
                <a:lnTo>
                  <a:pt x="295622" y="84664"/>
                </a:lnTo>
                <a:lnTo>
                  <a:pt x="292733" y="84680"/>
                </a:lnTo>
                <a:lnTo>
                  <a:pt x="289870" y="84687"/>
                </a:lnTo>
                <a:lnTo>
                  <a:pt x="287008" y="84695"/>
                </a:lnTo>
                <a:lnTo>
                  <a:pt x="284172" y="84687"/>
                </a:lnTo>
                <a:lnTo>
                  <a:pt x="281310" y="84672"/>
                </a:lnTo>
                <a:lnTo>
                  <a:pt x="278474" y="84649"/>
                </a:lnTo>
                <a:lnTo>
                  <a:pt x="275666" y="84618"/>
                </a:lnTo>
                <a:lnTo>
                  <a:pt x="272830" y="84579"/>
                </a:lnTo>
                <a:lnTo>
                  <a:pt x="270021" y="84533"/>
                </a:lnTo>
                <a:lnTo>
                  <a:pt x="267212" y="84471"/>
                </a:lnTo>
                <a:lnTo>
                  <a:pt x="264404" y="84409"/>
                </a:lnTo>
                <a:lnTo>
                  <a:pt x="261622" y="84340"/>
                </a:lnTo>
                <a:lnTo>
                  <a:pt x="258840" y="84263"/>
                </a:lnTo>
                <a:lnTo>
                  <a:pt x="256057" y="84170"/>
                </a:lnTo>
                <a:lnTo>
                  <a:pt x="253302" y="84077"/>
                </a:lnTo>
                <a:lnTo>
                  <a:pt x="250547" y="83977"/>
                </a:lnTo>
                <a:lnTo>
                  <a:pt x="250788" y="83444"/>
                </a:lnTo>
                <a:lnTo>
                  <a:pt x="251028" y="82912"/>
                </a:lnTo>
                <a:lnTo>
                  <a:pt x="251242" y="82379"/>
                </a:lnTo>
                <a:lnTo>
                  <a:pt x="251456" y="81839"/>
                </a:lnTo>
                <a:lnTo>
                  <a:pt x="251617" y="81306"/>
                </a:lnTo>
                <a:lnTo>
                  <a:pt x="251777" y="80766"/>
                </a:lnTo>
                <a:lnTo>
                  <a:pt x="251938" y="80225"/>
                </a:lnTo>
                <a:lnTo>
                  <a:pt x="252072" y="79685"/>
                </a:lnTo>
                <a:lnTo>
                  <a:pt x="252179" y="79144"/>
                </a:lnTo>
                <a:lnTo>
                  <a:pt x="252259" y="78596"/>
                </a:lnTo>
                <a:lnTo>
                  <a:pt x="252419" y="77508"/>
                </a:lnTo>
                <a:lnTo>
                  <a:pt x="252500" y="76412"/>
                </a:lnTo>
                <a:lnTo>
                  <a:pt x="252526" y="75315"/>
                </a:lnTo>
                <a:lnTo>
                  <a:pt x="252526" y="74219"/>
                </a:lnTo>
                <a:lnTo>
                  <a:pt x="252446" y="73115"/>
                </a:lnTo>
                <a:lnTo>
                  <a:pt x="252339" y="72004"/>
                </a:lnTo>
                <a:lnTo>
                  <a:pt x="252179" y="70900"/>
                </a:lnTo>
                <a:lnTo>
                  <a:pt x="251991" y="69788"/>
                </a:lnTo>
                <a:lnTo>
                  <a:pt x="251751" y="68676"/>
                </a:lnTo>
                <a:lnTo>
                  <a:pt x="251510" y="67565"/>
                </a:lnTo>
                <a:lnTo>
                  <a:pt x="251216" y="66453"/>
                </a:lnTo>
                <a:lnTo>
                  <a:pt x="250921" y="65341"/>
                </a:lnTo>
                <a:lnTo>
                  <a:pt x="250574" y="64230"/>
                </a:lnTo>
                <a:lnTo>
                  <a:pt x="249878" y="62014"/>
                </a:lnTo>
                <a:lnTo>
                  <a:pt x="249129" y="59798"/>
                </a:lnTo>
                <a:lnTo>
                  <a:pt x="248353" y="57598"/>
                </a:lnTo>
                <a:lnTo>
                  <a:pt x="247604" y="55414"/>
                </a:lnTo>
                <a:lnTo>
                  <a:pt x="246882" y="53236"/>
                </a:lnTo>
                <a:lnTo>
                  <a:pt x="246561" y="52163"/>
                </a:lnTo>
                <a:lnTo>
                  <a:pt x="246240" y="51090"/>
                </a:lnTo>
                <a:lnTo>
                  <a:pt x="245946" y="50025"/>
                </a:lnTo>
                <a:lnTo>
                  <a:pt x="245705" y="48960"/>
                </a:lnTo>
                <a:lnTo>
                  <a:pt x="245143" y="46505"/>
                </a:lnTo>
                <a:lnTo>
                  <a:pt x="244635" y="44042"/>
                </a:lnTo>
                <a:lnTo>
                  <a:pt x="244153" y="41572"/>
                </a:lnTo>
                <a:lnTo>
                  <a:pt x="243699" y="39101"/>
                </a:lnTo>
                <a:lnTo>
                  <a:pt x="242762" y="34153"/>
                </a:lnTo>
                <a:lnTo>
                  <a:pt x="242254" y="31675"/>
                </a:lnTo>
                <a:lnTo>
                  <a:pt x="241746" y="29197"/>
                </a:lnTo>
                <a:lnTo>
                  <a:pt x="241157" y="26726"/>
                </a:lnTo>
                <a:lnTo>
                  <a:pt x="240863" y="25483"/>
                </a:lnTo>
                <a:lnTo>
                  <a:pt x="240542" y="24248"/>
                </a:lnTo>
                <a:lnTo>
                  <a:pt x="240194" y="23013"/>
                </a:lnTo>
                <a:lnTo>
                  <a:pt x="239820" y="21778"/>
                </a:lnTo>
                <a:lnTo>
                  <a:pt x="239445" y="20550"/>
                </a:lnTo>
                <a:lnTo>
                  <a:pt x="239044" y="19315"/>
                </a:lnTo>
                <a:lnTo>
                  <a:pt x="238616" y="18088"/>
                </a:lnTo>
                <a:lnTo>
                  <a:pt x="238161" y="16860"/>
                </a:lnTo>
                <a:lnTo>
                  <a:pt x="237707" y="15633"/>
                </a:lnTo>
                <a:lnTo>
                  <a:pt x="237198" y="14405"/>
                </a:lnTo>
                <a:lnTo>
                  <a:pt x="236663" y="13178"/>
                </a:lnTo>
                <a:lnTo>
                  <a:pt x="236101" y="11958"/>
                </a:lnTo>
                <a:lnTo>
                  <a:pt x="235486" y="10738"/>
                </a:lnTo>
                <a:lnTo>
                  <a:pt x="234871" y="9519"/>
                </a:lnTo>
                <a:lnTo>
                  <a:pt x="234791" y="9418"/>
                </a:lnTo>
                <a:lnTo>
                  <a:pt x="234710" y="9318"/>
                </a:lnTo>
                <a:lnTo>
                  <a:pt x="234630" y="9225"/>
                </a:lnTo>
                <a:lnTo>
                  <a:pt x="234496" y="9133"/>
                </a:lnTo>
                <a:lnTo>
                  <a:pt x="234389" y="9040"/>
                </a:lnTo>
                <a:lnTo>
                  <a:pt x="234256" y="8963"/>
                </a:lnTo>
                <a:lnTo>
                  <a:pt x="234095" y="8878"/>
                </a:lnTo>
                <a:lnTo>
                  <a:pt x="233935" y="8808"/>
                </a:lnTo>
                <a:lnTo>
                  <a:pt x="233747" y="8731"/>
                </a:lnTo>
                <a:lnTo>
                  <a:pt x="233560" y="8670"/>
                </a:lnTo>
                <a:lnTo>
                  <a:pt x="233373" y="8600"/>
                </a:lnTo>
                <a:lnTo>
                  <a:pt x="233159" y="8546"/>
                </a:lnTo>
                <a:lnTo>
                  <a:pt x="232945" y="8484"/>
                </a:lnTo>
                <a:lnTo>
                  <a:pt x="232731" y="8438"/>
                </a:lnTo>
                <a:lnTo>
                  <a:pt x="232249" y="8345"/>
                </a:lnTo>
                <a:lnTo>
                  <a:pt x="231741" y="8268"/>
                </a:lnTo>
                <a:lnTo>
                  <a:pt x="231179" y="8206"/>
                </a:lnTo>
                <a:lnTo>
                  <a:pt x="230618" y="8152"/>
                </a:lnTo>
                <a:lnTo>
                  <a:pt x="230056" y="8121"/>
                </a:lnTo>
                <a:lnTo>
                  <a:pt x="229467" y="8098"/>
                </a:lnTo>
                <a:lnTo>
                  <a:pt x="228852" y="8091"/>
                </a:lnTo>
                <a:lnTo>
                  <a:pt x="228264" y="8098"/>
                </a:lnTo>
                <a:lnTo>
                  <a:pt x="227648" y="8121"/>
                </a:lnTo>
                <a:lnTo>
                  <a:pt x="227033" y="8152"/>
                </a:lnTo>
                <a:lnTo>
                  <a:pt x="226445" y="8199"/>
                </a:lnTo>
                <a:lnTo>
                  <a:pt x="225856" y="8260"/>
                </a:lnTo>
                <a:lnTo>
                  <a:pt x="225294" y="8330"/>
                </a:lnTo>
                <a:lnTo>
                  <a:pt x="224759" y="8407"/>
                </a:lnTo>
                <a:lnTo>
                  <a:pt x="224224" y="8507"/>
                </a:lnTo>
                <a:lnTo>
                  <a:pt x="223743" y="8608"/>
                </a:lnTo>
                <a:lnTo>
                  <a:pt x="223288" y="8731"/>
                </a:lnTo>
                <a:lnTo>
                  <a:pt x="222860" y="8855"/>
                </a:lnTo>
                <a:lnTo>
                  <a:pt x="222485" y="8994"/>
                </a:lnTo>
                <a:lnTo>
                  <a:pt x="222138" y="9148"/>
                </a:lnTo>
                <a:lnTo>
                  <a:pt x="221870" y="9310"/>
                </a:lnTo>
                <a:lnTo>
                  <a:pt x="221736" y="9395"/>
                </a:lnTo>
                <a:lnTo>
                  <a:pt x="221629" y="9480"/>
                </a:lnTo>
                <a:lnTo>
                  <a:pt x="221549" y="9565"/>
                </a:lnTo>
                <a:lnTo>
                  <a:pt x="221469" y="9658"/>
                </a:lnTo>
                <a:lnTo>
                  <a:pt x="221389" y="9750"/>
                </a:lnTo>
                <a:lnTo>
                  <a:pt x="221362" y="9851"/>
                </a:lnTo>
                <a:lnTo>
                  <a:pt x="221335" y="9951"/>
                </a:lnTo>
                <a:lnTo>
                  <a:pt x="221308" y="10051"/>
                </a:lnTo>
                <a:lnTo>
                  <a:pt x="221308" y="11317"/>
                </a:lnTo>
                <a:lnTo>
                  <a:pt x="221362" y="12583"/>
                </a:lnTo>
                <a:lnTo>
                  <a:pt x="221442" y="13857"/>
                </a:lnTo>
                <a:lnTo>
                  <a:pt x="221549" y="15123"/>
                </a:lnTo>
                <a:lnTo>
                  <a:pt x="221683" y="16397"/>
                </a:lnTo>
                <a:lnTo>
                  <a:pt x="221843" y="17671"/>
                </a:lnTo>
                <a:lnTo>
                  <a:pt x="222031" y="18945"/>
                </a:lnTo>
                <a:lnTo>
                  <a:pt x="222271" y="20211"/>
                </a:lnTo>
                <a:lnTo>
                  <a:pt x="222512" y="21485"/>
                </a:lnTo>
                <a:lnTo>
                  <a:pt x="222780" y="22758"/>
                </a:lnTo>
                <a:lnTo>
                  <a:pt x="223101" y="24032"/>
                </a:lnTo>
                <a:lnTo>
                  <a:pt x="223395" y="25306"/>
                </a:lnTo>
                <a:lnTo>
                  <a:pt x="223743" y="26587"/>
                </a:lnTo>
                <a:lnTo>
                  <a:pt x="224090" y="27861"/>
                </a:lnTo>
                <a:lnTo>
                  <a:pt x="224839" y="30409"/>
                </a:lnTo>
                <a:lnTo>
                  <a:pt x="225642" y="32956"/>
                </a:lnTo>
                <a:lnTo>
                  <a:pt x="226471" y="35504"/>
                </a:lnTo>
                <a:lnTo>
                  <a:pt x="228157" y="40591"/>
                </a:lnTo>
                <a:lnTo>
                  <a:pt x="229013" y="43131"/>
                </a:lnTo>
                <a:lnTo>
                  <a:pt x="229842" y="45671"/>
                </a:lnTo>
                <a:lnTo>
                  <a:pt x="230644" y="48203"/>
                </a:lnTo>
                <a:lnTo>
                  <a:pt x="231393" y="50728"/>
                </a:lnTo>
                <a:lnTo>
                  <a:pt x="231955" y="52773"/>
                </a:lnTo>
                <a:lnTo>
                  <a:pt x="232490" y="54819"/>
                </a:lnTo>
                <a:lnTo>
                  <a:pt x="232998" y="56873"/>
                </a:lnTo>
                <a:lnTo>
                  <a:pt x="233480" y="58926"/>
                </a:lnTo>
                <a:lnTo>
                  <a:pt x="234416" y="63041"/>
                </a:lnTo>
                <a:lnTo>
                  <a:pt x="234898" y="65102"/>
                </a:lnTo>
                <a:lnTo>
                  <a:pt x="235406" y="67163"/>
                </a:lnTo>
                <a:lnTo>
                  <a:pt x="235941" y="69224"/>
                </a:lnTo>
                <a:lnTo>
                  <a:pt x="236476" y="71278"/>
                </a:lnTo>
                <a:lnTo>
                  <a:pt x="237091" y="73339"/>
                </a:lnTo>
                <a:lnTo>
                  <a:pt x="237733" y="75393"/>
                </a:lnTo>
                <a:lnTo>
                  <a:pt x="238429" y="77438"/>
                </a:lnTo>
                <a:lnTo>
                  <a:pt x="238803" y="78465"/>
                </a:lnTo>
                <a:lnTo>
                  <a:pt x="239205" y="79484"/>
                </a:lnTo>
                <a:lnTo>
                  <a:pt x="239606" y="80503"/>
                </a:lnTo>
                <a:lnTo>
                  <a:pt x="240034" y="81522"/>
                </a:lnTo>
                <a:lnTo>
                  <a:pt x="240489" y="82541"/>
                </a:lnTo>
                <a:lnTo>
                  <a:pt x="240970" y="83560"/>
                </a:lnTo>
                <a:lnTo>
                  <a:pt x="238215" y="83414"/>
                </a:lnTo>
                <a:lnTo>
                  <a:pt x="235459" y="83267"/>
                </a:lnTo>
                <a:lnTo>
                  <a:pt x="232731" y="83105"/>
                </a:lnTo>
                <a:lnTo>
                  <a:pt x="230029" y="82935"/>
                </a:lnTo>
                <a:lnTo>
                  <a:pt x="227327" y="82757"/>
                </a:lnTo>
                <a:lnTo>
                  <a:pt x="224625" y="82572"/>
                </a:lnTo>
                <a:lnTo>
                  <a:pt x="221950" y="82379"/>
                </a:lnTo>
                <a:lnTo>
                  <a:pt x="219275" y="82171"/>
                </a:lnTo>
                <a:lnTo>
                  <a:pt x="216627" y="81962"/>
                </a:lnTo>
                <a:lnTo>
                  <a:pt x="213979" y="81738"/>
                </a:lnTo>
                <a:lnTo>
                  <a:pt x="211357" y="81507"/>
                </a:lnTo>
                <a:lnTo>
                  <a:pt x="208736" y="81267"/>
                </a:lnTo>
                <a:lnTo>
                  <a:pt x="206114" y="81020"/>
                </a:lnTo>
                <a:lnTo>
                  <a:pt x="203519" y="80766"/>
                </a:lnTo>
                <a:lnTo>
                  <a:pt x="200951" y="80503"/>
                </a:lnTo>
                <a:lnTo>
                  <a:pt x="198383" y="80225"/>
                </a:lnTo>
                <a:lnTo>
                  <a:pt x="197821" y="75833"/>
                </a:lnTo>
                <a:lnTo>
                  <a:pt x="197179" y="71440"/>
                </a:lnTo>
                <a:lnTo>
                  <a:pt x="196511" y="67040"/>
                </a:lnTo>
                <a:lnTo>
                  <a:pt x="195788" y="62647"/>
                </a:lnTo>
                <a:lnTo>
                  <a:pt x="194986" y="58254"/>
                </a:lnTo>
                <a:lnTo>
                  <a:pt x="194157" y="53870"/>
                </a:lnTo>
                <a:lnTo>
                  <a:pt x="193247" y="49477"/>
                </a:lnTo>
                <a:lnTo>
                  <a:pt x="192257" y="45084"/>
                </a:lnTo>
                <a:lnTo>
                  <a:pt x="191749" y="42892"/>
                </a:lnTo>
                <a:lnTo>
                  <a:pt x="191214" y="40699"/>
                </a:lnTo>
                <a:lnTo>
                  <a:pt x="190679" y="38507"/>
                </a:lnTo>
                <a:lnTo>
                  <a:pt x="190117" y="36314"/>
                </a:lnTo>
                <a:lnTo>
                  <a:pt x="189555" y="34122"/>
                </a:lnTo>
                <a:lnTo>
                  <a:pt x="188967" y="31930"/>
                </a:lnTo>
                <a:lnTo>
                  <a:pt x="188352" y="29737"/>
                </a:lnTo>
                <a:lnTo>
                  <a:pt x="187710" y="27545"/>
                </a:lnTo>
                <a:lnTo>
                  <a:pt x="187068" y="25352"/>
                </a:lnTo>
                <a:lnTo>
                  <a:pt x="186426" y="23160"/>
                </a:lnTo>
                <a:lnTo>
                  <a:pt x="185730" y="20975"/>
                </a:lnTo>
                <a:lnTo>
                  <a:pt x="185035" y="18783"/>
                </a:lnTo>
                <a:lnTo>
                  <a:pt x="184312" y="16590"/>
                </a:lnTo>
                <a:lnTo>
                  <a:pt x="183590" y="14405"/>
                </a:lnTo>
                <a:lnTo>
                  <a:pt x="182841" y="12213"/>
                </a:lnTo>
                <a:lnTo>
                  <a:pt x="182065" y="10028"/>
                </a:lnTo>
                <a:lnTo>
                  <a:pt x="182012" y="9905"/>
                </a:lnTo>
                <a:lnTo>
                  <a:pt x="181932" y="9789"/>
                </a:lnTo>
                <a:lnTo>
                  <a:pt x="181851" y="9673"/>
                </a:lnTo>
                <a:lnTo>
                  <a:pt x="181718" y="9557"/>
                </a:lnTo>
                <a:lnTo>
                  <a:pt x="181611" y="9449"/>
                </a:lnTo>
                <a:lnTo>
                  <a:pt x="181450" y="9349"/>
                </a:lnTo>
                <a:lnTo>
                  <a:pt x="181290" y="9248"/>
                </a:lnTo>
                <a:lnTo>
                  <a:pt x="181129" y="9156"/>
                </a:lnTo>
                <a:lnTo>
                  <a:pt x="180942" y="9063"/>
                </a:lnTo>
                <a:lnTo>
                  <a:pt x="180728" y="8971"/>
                </a:lnTo>
                <a:lnTo>
                  <a:pt x="180514" y="8886"/>
                </a:lnTo>
                <a:lnTo>
                  <a:pt x="180273" y="8808"/>
                </a:lnTo>
                <a:lnTo>
                  <a:pt x="180032" y="8731"/>
                </a:lnTo>
                <a:lnTo>
                  <a:pt x="179791" y="8662"/>
                </a:lnTo>
                <a:lnTo>
                  <a:pt x="179524" y="8592"/>
                </a:lnTo>
                <a:lnTo>
                  <a:pt x="179256" y="8523"/>
                </a:lnTo>
                <a:lnTo>
                  <a:pt x="178962" y="8461"/>
                </a:lnTo>
                <a:lnTo>
                  <a:pt x="178668" y="8407"/>
                </a:lnTo>
                <a:lnTo>
                  <a:pt x="178079" y="8307"/>
                </a:lnTo>
                <a:lnTo>
                  <a:pt x="177437" y="8214"/>
                </a:lnTo>
                <a:lnTo>
                  <a:pt x="176795" y="8145"/>
                </a:lnTo>
                <a:lnTo>
                  <a:pt x="176127" y="8091"/>
                </a:lnTo>
                <a:lnTo>
                  <a:pt x="175431" y="8052"/>
                </a:lnTo>
                <a:lnTo>
                  <a:pt x="174762" y="8029"/>
                </a:lnTo>
                <a:lnTo>
                  <a:pt x="174067" y="8021"/>
                </a:lnTo>
                <a:lnTo>
                  <a:pt x="173398" y="8021"/>
                </a:lnTo>
                <a:lnTo>
                  <a:pt x="172729" y="8044"/>
                </a:lnTo>
                <a:lnTo>
                  <a:pt x="172061" y="8083"/>
                </a:lnTo>
                <a:lnTo>
                  <a:pt x="171445" y="8137"/>
                </a:lnTo>
                <a:lnTo>
                  <a:pt x="170830" y="8206"/>
                </a:lnTo>
                <a:lnTo>
                  <a:pt x="170536" y="8253"/>
                </a:lnTo>
                <a:lnTo>
                  <a:pt x="170268" y="8299"/>
                </a:lnTo>
                <a:lnTo>
                  <a:pt x="169974" y="8345"/>
                </a:lnTo>
                <a:lnTo>
                  <a:pt x="169733" y="8399"/>
                </a:lnTo>
                <a:lnTo>
                  <a:pt x="169466" y="8453"/>
                </a:lnTo>
                <a:lnTo>
                  <a:pt x="169225" y="8515"/>
                </a:lnTo>
                <a:lnTo>
                  <a:pt x="169011" y="8577"/>
                </a:lnTo>
                <a:lnTo>
                  <a:pt x="168797" y="8646"/>
                </a:lnTo>
                <a:lnTo>
                  <a:pt x="168583" y="8724"/>
                </a:lnTo>
                <a:lnTo>
                  <a:pt x="168396" y="8801"/>
                </a:lnTo>
                <a:lnTo>
                  <a:pt x="168235" y="8878"/>
                </a:lnTo>
                <a:lnTo>
                  <a:pt x="168075" y="8963"/>
                </a:lnTo>
                <a:lnTo>
                  <a:pt x="167914" y="9056"/>
                </a:lnTo>
                <a:lnTo>
                  <a:pt x="167807" y="9148"/>
                </a:lnTo>
                <a:lnTo>
                  <a:pt x="167700" y="9241"/>
                </a:lnTo>
                <a:lnTo>
                  <a:pt x="167593" y="9341"/>
                </a:lnTo>
                <a:lnTo>
                  <a:pt x="167540" y="9449"/>
                </a:lnTo>
                <a:lnTo>
                  <a:pt x="167486" y="9557"/>
                </a:lnTo>
                <a:lnTo>
                  <a:pt x="167459" y="9665"/>
                </a:lnTo>
                <a:lnTo>
                  <a:pt x="167433" y="9781"/>
                </a:lnTo>
                <a:lnTo>
                  <a:pt x="167459" y="9905"/>
                </a:lnTo>
                <a:lnTo>
                  <a:pt x="167486" y="10028"/>
                </a:lnTo>
                <a:lnTo>
                  <a:pt x="168957" y="14320"/>
                </a:lnTo>
                <a:lnTo>
                  <a:pt x="170402" y="18620"/>
                </a:lnTo>
                <a:lnTo>
                  <a:pt x="171820" y="22913"/>
                </a:lnTo>
                <a:lnTo>
                  <a:pt x="173211" y="27213"/>
                </a:lnTo>
                <a:lnTo>
                  <a:pt x="174548" y="31513"/>
                </a:lnTo>
                <a:lnTo>
                  <a:pt x="175859" y="35805"/>
                </a:lnTo>
                <a:lnTo>
                  <a:pt x="177143" y="40105"/>
                </a:lnTo>
                <a:lnTo>
                  <a:pt x="178374" y="44405"/>
                </a:lnTo>
                <a:lnTo>
                  <a:pt x="179577" y="48705"/>
                </a:lnTo>
                <a:lnTo>
                  <a:pt x="180728" y="53013"/>
                </a:lnTo>
                <a:lnTo>
                  <a:pt x="181851" y="57313"/>
                </a:lnTo>
                <a:lnTo>
                  <a:pt x="182921" y="61613"/>
                </a:lnTo>
                <a:lnTo>
                  <a:pt x="183965" y="65920"/>
                </a:lnTo>
                <a:lnTo>
                  <a:pt x="184928" y="70228"/>
                </a:lnTo>
                <a:lnTo>
                  <a:pt x="185864" y="74536"/>
                </a:lnTo>
                <a:lnTo>
                  <a:pt x="186747" y="78843"/>
                </a:lnTo>
                <a:lnTo>
                  <a:pt x="184821" y="78596"/>
                </a:lnTo>
                <a:lnTo>
                  <a:pt x="182921" y="78334"/>
                </a:lnTo>
                <a:lnTo>
                  <a:pt x="180995" y="78071"/>
                </a:lnTo>
                <a:lnTo>
                  <a:pt x="179123" y="77809"/>
                </a:lnTo>
                <a:lnTo>
                  <a:pt x="177223" y="77531"/>
                </a:lnTo>
                <a:lnTo>
                  <a:pt x="175351" y="77253"/>
                </a:lnTo>
                <a:lnTo>
                  <a:pt x="173478" y="76975"/>
                </a:lnTo>
                <a:lnTo>
                  <a:pt x="171606" y="76682"/>
                </a:lnTo>
                <a:lnTo>
                  <a:pt x="169760" y="76388"/>
                </a:lnTo>
                <a:lnTo>
                  <a:pt x="167941" y="76087"/>
                </a:lnTo>
                <a:lnTo>
                  <a:pt x="166095" y="75779"/>
                </a:lnTo>
                <a:lnTo>
                  <a:pt x="164276" y="75470"/>
                </a:lnTo>
                <a:lnTo>
                  <a:pt x="162484" y="75146"/>
                </a:lnTo>
                <a:lnTo>
                  <a:pt x="160665" y="74829"/>
                </a:lnTo>
                <a:lnTo>
                  <a:pt x="158899" y="74497"/>
                </a:lnTo>
                <a:lnTo>
                  <a:pt x="157107" y="74165"/>
                </a:lnTo>
                <a:lnTo>
                  <a:pt x="155341" y="73818"/>
                </a:lnTo>
                <a:lnTo>
                  <a:pt x="153603" y="73478"/>
                </a:lnTo>
                <a:lnTo>
                  <a:pt x="151837" y="73123"/>
                </a:lnTo>
                <a:lnTo>
                  <a:pt x="150125" y="72768"/>
                </a:lnTo>
                <a:lnTo>
                  <a:pt x="148386" y="72405"/>
                </a:lnTo>
                <a:lnTo>
                  <a:pt x="146674" y="72034"/>
                </a:lnTo>
                <a:lnTo>
                  <a:pt x="144989" y="71656"/>
                </a:lnTo>
                <a:lnTo>
                  <a:pt x="143304" y="71278"/>
                </a:lnTo>
                <a:lnTo>
                  <a:pt x="141618" y="70892"/>
                </a:lnTo>
                <a:lnTo>
                  <a:pt x="139960" y="70498"/>
                </a:lnTo>
                <a:lnTo>
                  <a:pt x="138301" y="70097"/>
                </a:lnTo>
                <a:lnTo>
                  <a:pt x="136670" y="69695"/>
                </a:lnTo>
                <a:lnTo>
                  <a:pt x="135038" y="69286"/>
                </a:lnTo>
                <a:lnTo>
                  <a:pt x="133433" y="68869"/>
                </a:lnTo>
                <a:lnTo>
                  <a:pt x="131828" y="68445"/>
                </a:lnTo>
                <a:lnTo>
                  <a:pt x="130223" y="68020"/>
                </a:lnTo>
                <a:lnTo>
                  <a:pt x="130169" y="66098"/>
                </a:lnTo>
                <a:lnTo>
                  <a:pt x="130116" y="64168"/>
                </a:lnTo>
                <a:lnTo>
                  <a:pt x="130009" y="62246"/>
                </a:lnTo>
                <a:lnTo>
                  <a:pt x="129902" y="60316"/>
                </a:lnTo>
                <a:lnTo>
                  <a:pt x="129768" y="58386"/>
                </a:lnTo>
                <a:lnTo>
                  <a:pt x="129607" y="56456"/>
                </a:lnTo>
                <a:lnTo>
                  <a:pt x="129420" y="54526"/>
                </a:lnTo>
                <a:lnTo>
                  <a:pt x="129233" y="52596"/>
                </a:lnTo>
                <a:lnTo>
                  <a:pt x="129019" y="50658"/>
                </a:lnTo>
                <a:lnTo>
                  <a:pt x="128778" y="48728"/>
                </a:lnTo>
                <a:lnTo>
                  <a:pt x="128511" y="46790"/>
                </a:lnTo>
                <a:lnTo>
                  <a:pt x="128243" y="44860"/>
                </a:lnTo>
                <a:lnTo>
                  <a:pt x="127949" y="42923"/>
                </a:lnTo>
                <a:lnTo>
                  <a:pt x="127655" y="40993"/>
                </a:lnTo>
                <a:lnTo>
                  <a:pt x="127307" y="39055"/>
                </a:lnTo>
                <a:lnTo>
                  <a:pt x="126986" y="37117"/>
                </a:lnTo>
                <a:lnTo>
                  <a:pt x="126611" y="35187"/>
                </a:lnTo>
                <a:lnTo>
                  <a:pt x="126237" y="33250"/>
                </a:lnTo>
                <a:lnTo>
                  <a:pt x="125434" y="29382"/>
                </a:lnTo>
                <a:lnTo>
                  <a:pt x="124578" y="25522"/>
                </a:lnTo>
                <a:lnTo>
                  <a:pt x="123669" y="21662"/>
                </a:lnTo>
                <a:lnTo>
                  <a:pt x="122706" y="17810"/>
                </a:lnTo>
                <a:lnTo>
                  <a:pt x="121716" y="13958"/>
                </a:lnTo>
                <a:lnTo>
                  <a:pt x="120646" y="10121"/>
                </a:lnTo>
                <a:lnTo>
                  <a:pt x="119549" y="6284"/>
                </a:lnTo>
                <a:lnTo>
                  <a:pt x="119496" y="6153"/>
                </a:lnTo>
                <a:lnTo>
                  <a:pt x="119442" y="6029"/>
                </a:lnTo>
                <a:lnTo>
                  <a:pt x="119335" y="5906"/>
                </a:lnTo>
                <a:lnTo>
                  <a:pt x="119228" y="5782"/>
                </a:lnTo>
                <a:lnTo>
                  <a:pt x="119094" y="5674"/>
                </a:lnTo>
                <a:lnTo>
                  <a:pt x="118961" y="5558"/>
                </a:lnTo>
                <a:lnTo>
                  <a:pt x="118800" y="5450"/>
                </a:lnTo>
                <a:lnTo>
                  <a:pt x="118613" y="5350"/>
                </a:lnTo>
                <a:lnTo>
                  <a:pt x="118426" y="5250"/>
                </a:lnTo>
                <a:lnTo>
                  <a:pt x="118238" y="5157"/>
                </a:lnTo>
                <a:lnTo>
                  <a:pt x="117998" y="5064"/>
                </a:lnTo>
                <a:lnTo>
                  <a:pt x="117757" y="4979"/>
                </a:lnTo>
                <a:lnTo>
                  <a:pt x="117516" y="4894"/>
                </a:lnTo>
                <a:lnTo>
                  <a:pt x="117275" y="4817"/>
                </a:lnTo>
                <a:lnTo>
                  <a:pt x="116981" y="4748"/>
                </a:lnTo>
                <a:lnTo>
                  <a:pt x="116714" y="4678"/>
                </a:lnTo>
                <a:lnTo>
                  <a:pt x="116419" y="4609"/>
                </a:lnTo>
                <a:lnTo>
                  <a:pt x="116125" y="4547"/>
                </a:lnTo>
                <a:lnTo>
                  <a:pt x="115804" y="4493"/>
                </a:lnTo>
                <a:lnTo>
                  <a:pt x="115483" y="4439"/>
                </a:lnTo>
                <a:lnTo>
                  <a:pt x="114841" y="4339"/>
                </a:lnTo>
                <a:lnTo>
                  <a:pt x="114146" y="4261"/>
                </a:lnTo>
                <a:lnTo>
                  <a:pt x="113450" y="4200"/>
                </a:lnTo>
                <a:lnTo>
                  <a:pt x="112754" y="4161"/>
                </a:lnTo>
                <a:lnTo>
                  <a:pt x="112032" y="4130"/>
                </a:lnTo>
                <a:lnTo>
                  <a:pt x="111310" y="4122"/>
                </a:lnTo>
                <a:lnTo>
                  <a:pt x="110588" y="4130"/>
                </a:lnTo>
                <a:lnTo>
                  <a:pt x="109892" y="4153"/>
                </a:lnTo>
                <a:lnTo>
                  <a:pt x="109197" y="4192"/>
                </a:lnTo>
                <a:lnTo>
                  <a:pt x="108501" y="4246"/>
                </a:lnTo>
                <a:lnTo>
                  <a:pt x="108180" y="4285"/>
                </a:lnTo>
                <a:lnTo>
                  <a:pt x="107859" y="4323"/>
                </a:lnTo>
                <a:lnTo>
                  <a:pt x="107565" y="4370"/>
                </a:lnTo>
                <a:lnTo>
                  <a:pt x="107244" y="4416"/>
                </a:lnTo>
                <a:lnTo>
                  <a:pt x="106950" y="4470"/>
                </a:lnTo>
                <a:lnTo>
                  <a:pt x="106655" y="4524"/>
                </a:lnTo>
                <a:lnTo>
                  <a:pt x="106388" y="4586"/>
                </a:lnTo>
                <a:lnTo>
                  <a:pt x="106120" y="4647"/>
                </a:lnTo>
                <a:lnTo>
                  <a:pt x="105880" y="4717"/>
                </a:lnTo>
                <a:lnTo>
                  <a:pt x="105639" y="4794"/>
                </a:lnTo>
                <a:lnTo>
                  <a:pt x="105398" y="4871"/>
                </a:lnTo>
                <a:lnTo>
                  <a:pt x="105184" y="4956"/>
                </a:lnTo>
                <a:lnTo>
                  <a:pt x="104997" y="5041"/>
                </a:lnTo>
                <a:lnTo>
                  <a:pt x="104810" y="5134"/>
                </a:lnTo>
                <a:lnTo>
                  <a:pt x="104649" y="5226"/>
                </a:lnTo>
                <a:lnTo>
                  <a:pt x="104489" y="5327"/>
                </a:lnTo>
                <a:lnTo>
                  <a:pt x="104355" y="5435"/>
                </a:lnTo>
                <a:lnTo>
                  <a:pt x="104248" y="5543"/>
                </a:lnTo>
                <a:lnTo>
                  <a:pt x="104141" y="5651"/>
                </a:lnTo>
                <a:lnTo>
                  <a:pt x="104061" y="5775"/>
                </a:lnTo>
                <a:lnTo>
                  <a:pt x="104007" y="5890"/>
                </a:lnTo>
                <a:lnTo>
                  <a:pt x="103954" y="6022"/>
                </a:lnTo>
                <a:lnTo>
                  <a:pt x="103954" y="6153"/>
                </a:lnTo>
                <a:lnTo>
                  <a:pt x="103954" y="6284"/>
                </a:lnTo>
                <a:lnTo>
                  <a:pt x="104408" y="9889"/>
                </a:lnTo>
                <a:lnTo>
                  <a:pt x="104890" y="13494"/>
                </a:lnTo>
                <a:lnTo>
                  <a:pt x="105425" y="17107"/>
                </a:lnTo>
                <a:lnTo>
                  <a:pt x="106013" y="20720"/>
                </a:lnTo>
                <a:lnTo>
                  <a:pt x="106629" y="24341"/>
                </a:lnTo>
                <a:lnTo>
                  <a:pt x="107297" y="27962"/>
                </a:lnTo>
                <a:lnTo>
                  <a:pt x="108020" y="31582"/>
                </a:lnTo>
                <a:lnTo>
                  <a:pt x="108795" y="35211"/>
                </a:lnTo>
                <a:lnTo>
                  <a:pt x="109625" y="38831"/>
                </a:lnTo>
                <a:lnTo>
                  <a:pt x="110534" y="42452"/>
                </a:lnTo>
                <a:lnTo>
                  <a:pt x="111470" y="46072"/>
                </a:lnTo>
                <a:lnTo>
                  <a:pt x="111979" y="47879"/>
                </a:lnTo>
                <a:lnTo>
                  <a:pt x="112487" y="49685"/>
                </a:lnTo>
                <a:lnTo>
                  <a:pt x="113022" y="51492"/>
                </a:lnTo>
                <a:lnTo>
                  <a:pt x="113584" y="53298"/>
                </a:lnTo>
                <a:lnTo>
                  <a:pt x="114146" y="55097"/>
                </a:lnTo>
                <a:lnTo>
                  <a:pt x="114707" y="56903"/>
                </a:lnTo>
                <a:lnTo>
                  <a:pt x="115323" y="58702"/>
                </a:lnTo>
                <a:lnTo>
                  <a:pt x="115938" y="60501"/>
                </a:lnTo>
                <a:lnTo>
                  <a:pt x="116580" y="62300"/>
                </a:lnTo>
                <a:lnTo>
                  <a:pt x="117222" y="64098"/>
                </a:lnTo>
                <a:lnTo>
                  <a:pt x="117222" y="64098"/>
                </a:lnTo>
                <a:lnTo>
                  <a:pt x="115323" y="63473"/>
                </a:lnTo>
                <a:lnTo>
                  <a:pt x="113450" y="62840"/>
                </a:lnTo>
                <a:lnTo>
                  <a:pt x="111604" y="62199"/>
                </a:lnTo>
                <a:lnTo>
                  <a:pt x="109785" y="61543"/>
                </a:lnTo>
                <a:lnTo>
                  <a:pt x="107993" y="60887"/>
                </a:lnTo>
                <a:lnTo>
                  <a:pt x="106201" y="60215"/>
                </a:lnTo>
                <a:lnTo>
                  <a:pt x="104462" y="59528"/>
                </a:lnTo>
                <a:lnTo>
                  <a:pt x="102723" y="58833"/>
                </a:lnTo>
                <a:lnTo>
                  <a:pt x="100850" y="58061"/>
                </a:lnTo>
                <a:lnTo>
                  <a:pt x="99031" y="57282"/>
                </a:lnTo>
                <a:lnTo>
                  <a:pt x="97239" y="56494"/>
                </a:lnTo>
                <a:lnTo>
                  <a:pt x="95474" y="55707"/>
                </a:lnTo>
                <a:lnTo>
                  <a:pt x="93735" y="54912"/>
                </a:lnTo>
                <a:lnTo>
                  <a:pt x="92023" y="54109"/>
                </a:lnTo>
                <a:lnTo>
                  <a:pt x="90337" y="53306"/>
                </a:lnTo>
                <a:lnTo>
                  <a:pt x="88679" y="52495"/>
                </a:lnTo>
                <a:lnTo>
                  <a:pt x="87074" y="51677"/>
                </a:lnTo>
                <a:lnTo>
                  <a:pt x="85469" y="50859"/>
                </a:lnTo>
                <a:lnTo>
                  <a:pt x="83917" y="50040"/>
                </a:lnTo>
                <a:lnTo>
                  <a:pt x="82366" y="49214"/>
                </a:lnTo>
                <a:lnTo>
                  <a:pt x="80868" y="48381"/>
                </a:lnTo>
                <a:lnTo>
                  <a:pt x="79370" y="47547"/>
                </a:lnTo>
                <a:lnTo>
                  <a:pt x="77925" y="46705"/>
                </a:lnTo>
                <a:lnTo>
                  <a:pt x="76481" y="45864"/>
                </a:lnTo>
                <a:lnTo>
                  <a:pt x="75090" y="45023"/>
                </a:lnTo>
                <a:lnTo>
                  <a:pt x="73699" y="44173"/>
                </a:lnTo>
                <a:lnTo>
                  <a:pt x="72334" y="43316"/>
                </a:lnTo>
                <a:lnTo>
                  <a:pt x="70997" y="42460"/>
                </a:lnTo>
                <a:lnTo>
                  <a:pt x="69686" y="41603"/>
                </a:lnTo>
                <a:lnTo>
                  <a:pt x="68402" y="40738"/>
                </a:lnTo>
                <a:lnTo>
                  <a:pt x="67145" y="39873"/>
                </a:lnTo>
                <a:lnTo>
                  <a:pt x="65887" y="39001"/>
                </a:lnTo>
                <a:lnTo>
                  <a:pt x="64657" y="38129"/>
                </a:lnTo>
                <a:lnTo>
                  <a:pt x="63453" y="37256"/>
                </a:lnTo>
                <a:lnTo>
                  <a:pt x="62276" y="36376"/>
                </a:lnTo>
                <a:lnTo>
                  <a:pt x="61099" y="35496"/>
                </a:lnTo>
                <a:lnTo>
                  <a:pt x="59949" y="34616"/>
                </a:lnTo>
                <a:lnTo>
                  <a:pt x="58825" y="33728"/>
                </a:lnTo>
                <a:lnTo>
                  <a:pt x="57728" y="32841"/>
                </a:lnTo>
                <a:lnTo>
                  <a:pt x="56632" y="31953"/>
                </a:lnTo>
                <a:lnTo>
                  <a:pt x="55562" y="31057"/>
                </a:lnTo>
                <a:lnTo>
                  <a:pt x="54518" y="30169"/>
                </a:lnTo>
                <a:lnTo>
                  <a:pt x="53475" y="29274"/>
                </a:lnTo>
                <a:lnTo>
                  <a:pt x="52432" y="28378"/>
                </a:lnTo>
                <a:lnTo>
                  <a:pt x="50452" y="26580"/>
                </a:lnTo>
                <a:lnTo>
                  <a:pt x="48500" y="24773"/>
                </a:lnTo>
                <a:lnTo>
                  <a:pt x="46600" y="22959"/>
                </a:lnTo>
                <a:lnTo>
                  <a:pt x="44754" y="21145"/>
                </a:lnTo>
                <a:lnTo>
                  <a:pt x="42962" y="19331"/>
                </a:lnTo>
                <a:lnTo>
                  <a:pt x="41223" y="17509"/>
                </a:lnTo>
                <a:lnTo>
                  <a:pt x="39511" y="15695"/>
                </a:lnTo>
                <a:lnTo>
                  <a:pt x="37826" y="13865"/>
                </a:lnTo>
                <a:lnTo>
                  <a:pt x="36167" y="12043"/>
                </a:lnTo>
                <a:lnTo>
                  <a:pt x="34562" y="10229"/>
                </a:lnTo>
                <a:lnTo>
                  <a:pt x="32957" y="8407"/>
                </a:lnTo>
                <a:lnTo>
                  <a:pt x="31379" y="6585"/>
                </a:lnTo>
                <a:lnTo>
                  <a:pt x="28276" y="2964"/>
                </a:lnTo>
                <a:lnTo>
                  <a:pt x="28035" y="2725"/>
                </a:lnTo>
                <a:lnTo>
                  <a:pt x="27795" y="2501"/>
                </a:lnTo>
                <a:lnTo>
                  <a:pt x="27500" y="2285"/>
                </a:lnTo>
                <a:lnTo>
                  <a:pt x="27179" y="2077"/>
                </a:lnTo>
                <a:lnTo>
                  <a:pt x="26832" y="1884"/>
                </a:lnTo>
                <a:lnTo>
                  <a:pt x="26457" y="1698"/>
                </a:lnTo>
                <a:lnTo>
                  <a:pt x="26056" y="1521"/>
                </a:lnTo>
                <a:lnTo>
                  <a:pt x="25628" y="1351"/>
                </a:lnTo>
                <a:lnTo>
                  <a:pt x="25173" y="1197"/>
                </a:lnTo>
                <a:lnTo>
                  <a:pt x="24691" y="1058"/>
                </a:lnTo>
                <a:lnTo>
                  <a:pt x="24183" y="919"/>
                </a:lnTo>
                <a:lnTo>
                  <a:pt x="23675" y="795"/>
                </a:lnTo>
                <a:lnTo>
                  <a:pt x="23140" y="679"/>
                </a:lnTo>
                <a:lnTo>
                  <a:pt x="22578" y="571"/>
                </a:lnTo>
                <a:lnTo>
                  <a:pt x="22016" y="471"/>
                </a:lnTo>
                <a:lnTo>
                  <a:pt x="21428" y="386"/>
                </a:lnTo>
                <a:lnTo>
                  <a:pt x="20839" y="309"/>
                </a:lnTo>
                <a:lnTo>
                  <a:pt x="20224" y="239"/>
                </a:lnTo>
                <a:lnTo>
                  <a:pt x="19609" y="178"/>
                </a:lnTo>
                <a:lnTo>
                  <a:pt x="18967" y="124"/>
                </a:lnTo>
                <a:lnTo>
                  <a:pt x="18325" y="85"/>
                </a:lnTo>
                <a:lnTo>
                  <a:pt x="17683" y="54"/>
                </a:lnTo>
                <a:lnTo>
                  <a:pt x="17014" y="23"/>
                </a:lnTo>
                <a:lnTo>
                  <a:pt x="16345" y="8"/>
                </a:lnTo>
                <a:lnTo>
                  <a:pt x="1570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3"/>
          <p:cNvSpPr/>
          <p:nvPr/>
        </p:nvSpPr>
        <p:spPr>
          <a:xfrm rot="10800000">
            <a:off x="8786597" y="2128866"/>
            <a:ext cx="139743" cy="117257"/>
          </a:xfrm>
          <a:custGeom>
            <a:rect b="b" l="l" r="r" t="t"/>
            <a:pathLst>
              <a:path extrusionOk="0" h="12808" w="46815">
                <a:moveTo>
                  <a:pt x="3585" y="0"/>
                </a:moveTo>
                <a:lnTo>
                  <a:pt x="3264" y="8"/>
                </a:lnTo>
                <a:lnTo>
                  <a:pt x="2943" y="23"/>
                </a:lnTo>
                <a:lnTo>
                  <a:pt x="2622" y="54"/>
                </a:lnTo>
                <a:lnTo>
                  <a:pt x="2301" y="85"/>
                </a:lnTo>
                <a:lnTo>
                  <a:pt x="2007" y="116"/>
                </a:lnTo>
                <a:lnTo>
                  <a:pt x="1739" y="162"/>
                </a:lnTo>
                <a:lnTo>
                  <a:pt x="1445" y="209"/>
                </a:lnTo>
                <a:lnTo>
                  <a:pt x="1204" y="263"/>
                </a:lnTo>
                <a:lnTo>
                  <a:pt x="964" y="325"/>
                </a:lnTo>
                <a:lnTo>
                  <a:pt x="750" y="394"/>
                </a:lnTo>
                <a:lnTo>
                  <a:pt x="562" y="464"/>
                </a:lnTo>
                <a:lnTo>
                  <a:pt x="402" y="548"/>
                </a:lnTo>
                <a:lnTo>
                  <a:pt x="268" y="626"/>
                </a:lnTo>
                <a:lnTo>
                  <a:pt x="161" y="718"/>
                </a:lnTo>
                <a:lnTo>
                  <a:pt x="81" y="811"/>
                </a:lnTo>
                <a:lnTo>
                  <a:pt x="27" y="904"/>
                </a:lnTo>
                <a:lnTo>
                  <a:pt x="1" y="1004"/>
                </a:lnTo>
                <a:lnTo>
                  <a:pt x="27" y="1112"/>
                </a:lnTo>
                <a:lnTo>
                  <a:pt x="108" y="1220"/>
                </a:lnTo>
                <a:lnTo>
                  <a:pt x="215" y="1336"/>
                </a:lnTo>
                <a:lnTo>
                  <a:pt x="455" y="1567"/>
                </a:lnTo>
                <a:lnTo>
                  <a:pt x="750" y="1807"/>
                </a:lnTo>
                <a:lnTo>
                  <a:pt x="1365" y="2270"/>
                </a:lnTo>
                <a:lnTo>
                  <a:pt x="2034" y="2741"/>
                </a:lnTo>
                <a:lnTo>
                  <a:pt x="2783" y="3204"/>
                </a:lnTo>
                <a:lnTo>
                  <a:pt x="3585" y="3667"/>
                </a:lnTo>
                <a:lnTo>
                  <a:pt x="4441" y="4123"/>
                </a:lnTo>
                <a:lnTo>
                  <a:pt x="5351" y="4578"/>
                </a:lnTo>
                <a:lnTo>
                  <a:pt x="6314" y="5026"/>
                </a:lnTo>
                <a:lnTo>
                  <a:pt x="7330" y="5474"/>
                </a:lnTo>
                <a:lnTo>
                  <a:pt x="8400" y="5914"/>
                </a:lnTo>
                <a:lnTo>
                  <a:pt x="9524" y="6346"/>
                </a:lnTo>
                <a:lnTo>
                  <a:pt x="10701" y="6771"/>
                </a:lnTo>
                <a:lnTo>
                  <a:pt x="11905" y="7188"/>
                </a:lnTo>
                <a:lnTo>
                  <a:pt x="13162" y="7597"/>
                </a:lnTo>
                <a:lnTo>
                  <a:pt x="14446" y="7990"/>
                </a:lnTo>
                <a:lnTo>
                  <a:pt x="15784" y="8384"/>
                </a:lnTo>
                <a:lnTo>
                  <a:pt x="17121" y="8762"/>
                </a:lnTo>
                <a:lnTo>
                  <a:pt x="18539" y="9133"/>
                </a:lnTo>
                <a:lnTo>
                  <a:pt x="19957" y="9488"/>
                </a:lnTo>
                <a:lnTo>
                  <a:pt x="21401" y="9828"/>
                </a:lnTo>
                <a:lnTo>
                  <a:pt x="22899" y="10160"/>
                </a:lnTo>
                <a:lnTo>
                  <a:pt x="24397" y="10476"/>
                </a:lnTo>
                <a:lnTo>
                  <a:pt x="25949" y="10777"/>
                </a:lnTo>
                <a:lnTo>
                  <a:pt x="27500" y="11071"/>
                </a:lnTo>
                <a:lnTo>
                  <a:pt x="29052" y="11341"/>
                </a:lnTo>
                <a:lnTo>
                  <a:pt x="30657" y="11596"/>
                </a:lnTo>
                <a:lnTo>
                  <a:pt x="32262" y="11835"/>
                </a:lnTo>
                <a:lnTo>
                  <a:pt x="33867" y="12059"/>
                </a:lnTo>
                <a:lnTo>
                  <a:pt x="35499" y="12260"/>
                </a:lnTo>
                <a:lnTo>
                  <a:pt x="36301" y="12352"/>
                </a:lnTo>
                <a:lnTo>
                  <a:pt x="37130" y="12445"/>
                </a:lnTo>
                <a:lnTo>
                  <a:pt x="37933" y="12530"/>
                </a:lnTo>
                <a:lnTo>
                  <a:pt x="38762" y="12607"/>
                </a:lnTo>
                <a:lnTo>
                  <a:pt x="39592" y="12684"/>
                </a:lnTo>
                <a:lnTo>
                  <a:pt x="40394" y="12754"/>
                </a:lnTo>
                <a:lnTo>
                  <a:pt x="40902" y="12784"/>
                </a:lnTo>
                <a:lnTo>
                  <a:pt x="41411" y="12808"/>
                </a:lnTo>
                <a:lnTo>
                  <a:pt x="41892" y="12808"/>
                </a:lnTo>
                <a:lnTo>
                  <a:pt x="42347" y="12800"/>
                </a:lnTo>
                <a:lnTo>
                  <a:pt x="42802" y="12777"/>
                </a:lnTo>
                <a:lnTo>
                  <a:pt x="43230" y="12738"/>
                </a:lnTo>
                <a:lnTo>
                  <a:pt x="43658" y="12692"/>
                </a:lnTo>
                <a:lnTo>
                  <a:pt x="44059" y="12630"/>
                </a:lnTo>
                <a:lnTo>
                  <a:pt x="44433" y="12568"/>
                </a:lnTo>
                <a:lnTo>
                  <a:pt x="44781" y="12491"/>
                </a:lnTo>
                <a:lnTo>
                  <a:pt x="45102" y="12398"/>
                </a:lnTo>
                <a:lnTo>
                  <a:pt x="45423" y="12306"/>
                </a:lnTo>
                <a:lnTo>
                  <a:pt x="45691" y="12205"/>
                </a:lnTo>
                <a:lnTo>
                  <a:pt x="45931" y="12105"/>
                </a:lnTo>
                <a:lnTo>
                  <a:pt x="46172" y="11989"/>
                </a:lnTo>
                <a:lnTo>
                  <a:pt x="46359" y="11874"/>
                </a:lnTo>
                <a:lnTo>
                  <a:pt x="46520" y="11758"/>
                </a:lnTo>
                <a:lnTo>
                  <a:pt x="46654" y="11634"/>
                </a:lnTo>
                <a:lnTo>
                  <a:pt x="46734" y="11511"/>
                </a:lnTo>
                <a:lnTo>
                  <a:pt x="46814" y="11379"/>
                </a:lnTo>
                <a:lnTo>
                  <a:pt x="46814" y="11256"/>
                </a:lnTo>
                <a:lnTo>
                  <a:pt x="46814" y="11132"/>
                </a:lnTo>
                <a:lnTo>
                  <a:pt x="46761" y="11009"/>
                </a:lnTo>
                <a:lnTo>
                  <a:pt x="46654" y="10885"/>
                </a:lnTo>
                <a:lnTo>
                  <a:pt x="46520" y="10762"/>
                </a:lnTo>
                <a:lnTo>
                  <a:pt x="46359" y="10646"/>
                </a:lnTo>
                <a:lnTo>
                  <a:pt x="46145" y="10530"/>
                </a:lnTo>
                <a:lnTo>
                  <a:pt x="45878" y="10430"/>
                </a:lnTo>
                <a:lnTo>
                  <a:pt x="45557" y="10322"/>
                </a:lnTo>
                <a:lnTo>
                  <a:pt x="45182" y="10229"/>
                </a:lnTo>
                <a:lnTo>
                  <a:pt x="44781" y="10144"/>
                </a:lnTo>
                <a:lnTo>
                  <a:pt x="44326" y="10067"/>
                </a:lnTo>
                <a:lnTo>
                  <a:pt x="41491" y="9635"/>
                </a:lnTo>
                <a:lnTo>
                  <a:pt x="38682" y="9210"/>
                </a:lnTo>
                <a:lnTo>
                  <a:pt x="35900" y="8786"/>
                </a:lnTo>
                <a:lnTo>
                  <a:pt x="34536" y="8569"/>
                </a:lnTo>
                <a:lnTo>
                  <a:pt x="33171" y="8346"/>
                </a:lnTo>
                <a:lnTo>
                  <a:pt x="31807" y="8114"/>
                </a:lnTo>
                <a:lnTo>
                  <a:pt x="30470" y="7882"/>
                </a:lnTo>
                <a:lnTo>
                  <a:pt x="29159" y="7635"/>
                </a:lnTo>
                <a:lnTo>
                  <a:pt x="27848" y="7381"/>
                </a:lnTo>
                <a:lnTo>
                  <a:pt x="26564" y="7118"/>
                </a:lnTo>
                <a:lnTo>
                  <a:pt x="25280" y="6840"/>
                </a:lnTo>
                <a:lnTo>
                  <a:pt x="24049" y="6555"/>
                </a:lnTo>
                <a:lnTo>
                  <a:pt x="22819" y="6253"/>
                </a:lnTo>
                <a:lnTo>
                  <a:pt x="21615" y="5929"/>
                </a:lnTo>
                <a:lnTo>
                  <a:pt x="20465" y="5605"/>
                </a:lnTo>
                <a:lnTo>
                  <a:pt x="19341" y="5273"/>
                </a:lnTo>
                <a:lnTo>
                  <a:pt x="18271" y="4933"/>
                </a:lnTo>
                <a:lnTo>
                  <a:pt x="17228" y="4594"/>
                </a:lnTo>
                <a:lnTo>
                  <a:pt x="16238" y="4239"/>
                </a:lnTo>
                <a:lnTo>
                  <a:pt x="15248" y="3883"/>
                </a:lnTo>
                <a:lnTo>
                  <a:pt x="14312" y="3528"/>
                </a:lnTo>
                <a:lnTo>
                  <a:pt x="13376" y="3158"/>
                </a:lnTo>
                <a:lnTo>
                  <a:pt x="12440" y="2787"/>
                </a:lnTo>
                <a:lnTo>
                  <a:pt x="11557" y="2417"/>
                </a:lnTo>
                <a:lnTo>
                  <a:pt x="10647" y="2038"/>
                </a:lnTo>
                <a:lnTo>
                  <a:pt x="8882" y="1274"/>
                </a:lnTo>
                <a:lnTo>
                  <a:pt x="7116" y="494"/>
                </a:lnTo>
                <a:lnTo>
                  <a:pt x="6902" y="409"/>
                </a:lnTo>
                <a:lnTo>
                  <a:pt x="6662" y="325"/>
                </a:lnTo>
                <a:lnTo>
                  <a:pt x="6394" y="255"/>
                </a:lnTo>
                <a:lnTo>
                  <a:pt x="6127" y="193"/>
                </a:lnTo>
                <a:lnTo>
                  <a:pt x="5832" y="147"/>
                </a:lnTo>
                <a:lnTo>
                  <a:pt x="5538" y="101"/>
                </a:lnTo>
                <a:lnTo>
                  <a:pt x="5217" y="62"/>
                </a:lnTo>
                <a:lnTo>
                  <a:pt x="4896" y="39"/>
                </a:lnTo>
                <a:lnTo>
                  <a:pt x="4575" y="16"/>
                </a:lnTo>
                <a:lnTo>
                  <a:pt x="425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3"/>
          <p:cNvSpPr/>
          <p:nvPr/>
        </p:nvSpPr>
        <p:spPr>
          <a:xfrm rot="10800000">
            <a:off x="8603381" y="2075857"/>
            <a:ext cx="118021" cy="39513"/>
          </a:xfrm>
          <a:custGeom>
            <a:rect b="b" l="l" r="r" t="t"/>
            <a:pathLst>
              <a:path extrusionOk="0" h="4316" w="39538">
                <a:moveTo>
                  <a:pt x="3505" y="0"/>
                </a:moveTo>
                <a:lnTo>
                  <a:pt x="3104" y="8"/>
                </a:lnTo>
                <a:lnTo>
                  <a:pt x="2729" y="23"/>
                </a:lnTo>
                <a:lnTo>
                  <a:pt x="2381" y="54"/>
                </a:lnTo>
                <a:lnTo>
                  <a:pt x="2034" y="93"/>
                </a:lnTo>
                <a:lnTo>
                  <a:pt x="1739" y="139"/>
                </a:lnTo>
                <a:lnTo>
                  <a:pt x="1445" y="193"/>
                </a:lnTo>
                <a:lnTo>
                  <a:pt x="1204" y="255"/>
                </a:lnTo>
                <a:lnTo>
                  <a:pt x="963" y="332"/>
                </a:lnTo>
                <a:lnTo>
                  <a:pt x="749" y="409"/>
                </a:lnTo>
                <a:lnTo>
                  <a:pt x="562" y="494"/>
                </a:lnTo>
                <a:lnTo>
                  <a:pt x="402" y="579"/>
                </a:lnTo>
                <a:lnTo>
                  <a:pt x="268" y="679"/>
                </a:lnTo>
                <a:lnTo>
                  <a:pt x="161" y="772"/>
                </a:lnTo>
                <a:lnTo>
                  <a:pt x="81" y="872"/>
                </a:lnTo>
                <a:lnTo>
                  <a:pt x="27" y="973"/>
                </a:lnTo>
                <a:lnTo>
                  <a:pt x="0" y="1081"/>
                </a:lnTo>
                <a:lnTo>
                  <a:pt x="0" y="1181"/>
                </a:lnTo>
                <a:lnTo>
                  <a:pt x="27" y="1289"/>
                </a:lnTo>
                <a:lnTo>
                  <a:pt x="81" y="1397"/>
                </a:lnTo>
                <a:lnTo>
                  <a:pt x="161" y="1498"/>
                </a:lnTo>
                <a:lnTo>
                  <a:pt x="268" y="1598"/>
                </a:lnTo>
                <a:lnTo>
                  <a:pt x="402" y="1691"/>
                </a:lnTo>
                <a:lnTo>
                  <a:pt x="562" y="1783"/>
                </a:lnTo>
                <a:lnTo>
                  <a:pt x="749" y="1876"/>
                </a:lnTo>
                <a:lnTo>
                  <a:pt x="963" y="1961"/>
                </a:lnTo>
                <a:lnTo>
                  <a:pt x="1204" y="2038"/>
                </a:lnTo>
                <a:lnTo>
                  <a:pt x="1472" y="2108"/>
                </a:lnTo>
                <a:lnTo>
                  <a:pt x="1766" y="2177"/>
                </a:lnTo>
                <a:lnTo>
                  <a:pt x="2114" y="2231"/>
                </a:lnTo>
                <a:lnTo>
                  <a:pt x="2462" y="2277"/>
                </a:lnTo>
                <a:lnTo>
                  <a:pt x="2863" y="2316"/>
                </a:lnTo>
                <a:lnTo>
                  <a:pt x="6742" y="2625"/>
                </a:lnTo>
                <a:lnTo>
                  <a:pt x="10701" y="2926"/>
                </a:lnTo>
                <a:lnTo>
                  <a:pt x="14687" y="3219"/>
                </a:lnTo>
                <a:lnTo>
                  <a:pt x="16720" y="3358"/>
                </a:lnTo>
                <a:lnTo>
                  <a:pt x="18726" y="3490"/>
                </a:lnTo>
                <a:lnTo>
                  <a:pt x="20732" y="3621"/>
                </a:lnTo>
                <a:lnTo>
                  <a:pt x="22765" y="3744"/>
                </a:lnTo>
                <a:lnTo>
                  <a:pt x="24798" y="3860"/>
                </a:lnTo>
                <a:lnTo>
                  <a:pt x="26805" y="3968"/>
                </a:lnTo>
                <a:lnTo>
                  <a:pt x="28838" y="4061"/>
                </a:lnTo>
                <a:lnTo>
                  <a:pt x="30844" y="4153"/>
                </a:lnTo>
                <a:lnTo>
                  <a:pt x="32850" y="4238"/>
                </a:lnTo>
                <a:lnTo>
                  <a:pt x="34830" y="4308"/>
                </a:lnTo>
                <a:lnTo>
                  <a:pt x="35338" y="4316"/>
                </a:lnTo>
                <a:lnTo>
                  <a:pt x="35820" y="4308"/>
                </a:lnTo>
                <a:lnTo>
                  <a:pt x="36274" y="4285"/>
                </a:lnTo>
                <a:lnTo>
                  <a:pt x="36702" y="4254"/>
                </a:lnTo>
                <a:lnTo>
                  <a:pt x="37104" y="4207"/>
                </a:lnTo>
                <a:lnTo>
                  <a:pt x="37478" y="4153"/>
                </a:lnTo>
                <a:lnTo>
                  <a:pt x="37799" y="4084"/>
                </a:lnTo>
                <a:lnTo>
                  <a:pt x="38120" y="4007"/>
                </a:lnTo>
                <a:lnTo>
                  <a:pt x="38388" y="3922"/>
                </a:lnTo>
                <a:lnTo>
                  <a:pt x="38628" y="3829"/>
                </a:lnTo>
                <a:lnTo>
                  <a:pt x="38869" y="3729"/>
                </a:lnTo>
                <a:lnTo>
                  <a:pt x="39056" y="3621"/>
                </a:lnTo>
                <a:lnTo>
                  <a:pt x="39217" y="3505"/>
                </a:lnTo>
                <a:lnTo>
                  <a:pt x="39351" y="3389"/>
                </a:lnTo>
                <a:lnTo>
                  <a:pt x="39431" y="3273"/>
                </a:lnTo>
                <a:lnTo>
                  <a:pt x="39511" y="3150"/>
                </a:lnTo>
                <a:lnTo>
                  <a:pt x="39538" y="3026"/>
                </a:lnTo>
                <a:lnTo>
                  <a:pt x="39538" y="2895"/>
                </a:lnTo>
                <a:lnTo>
                  <a:pt x="39511" y="2772"/>
                </a:lnTo>
                <a:lnTo>
                  <a:pt x="39458" y="2648"/>
                </a:lnTo>
                <a:lnTo>
                  <a:pt x="39351" y="2525"/>
                </a:lnTo>
                <a:lnTo>
                  <a:pt x="39244" y="2401"/>
                </a:lnTo>
                <a:lnTo>
                  <a:pt x="39083" y="2285"/>
                </a:lnTo>
                <a:lnTo>
                  <a:pt x="38896" y="2177"/>
                </a:lnTo>
                <a:lnTo>
                  <a:pt x="38655" y="2069"/>
                </a:lnTo>
                <a:lnTo>
                  <a:pt x="38414" y="1969"/>
                </a:lnTo>
                <a:lnTo>
                  <a:pt x="38120" y="1876"/>
                </a:lnTo>
                <a:lnTo>
                  <a:pt x="37799" y="1791"/>
                </a:lnTo>
                <a:lnTo>
                  <a:pt x="37425" y="1714"/>
                </a:lnTo>
                <a:lnTo>
                  <a:pt x="37023" y="1644"/>
                </a:lnTo>
                <a:lnTo>
                  <a:pt x="36595" y="1590"/>
                </a:lnTo>
                <a:lnTo>
                  <a:pt x="36141" y="1544"/>
                </a:lnTo>
                <a:lnTo>
                  <a:pt x="34214" y="1397"/>
                </a:lnTo>
                <a:lnTo>
                  <a:pt x="32235" y="1258"/>
                </a:lnTo>
                <a:lnTo>
                  <a:pt x="30255" y="1127"/>
                </a:lnTo>
                <a:lnTo>
                  <a:pt x="28276" y="1011"/>
                </a:lnTo>
                <a:lnTo>
                  <a:pt x="26243" y="896"/>
                </a:lnTo>
                <a:lnTo>
                  <a:pt x="24237" y="788"/>
                </a:lnTo>
                <a:lnTo>
                  <a:pt x="22203" y="687"/>
                </a:lnTo>
                <a:lnTo>
                  <a:pt x="20144" y="595"/>
                </a:lnTo>
                <a:lnTo>
                  <a:pt x="18111" y="510"/>
                </a:lnTo>
                <a:lnTo>
                  <a:pt x="16051" y="425"/>
                </a:lnTo>
                <a:lnTo>
                  <a:pt x="11985" y="278"/>
                </a:lnTo>
                <a:lnTo>
                  <a:pt x="7919" y="139"/>
                </a:lnTo>
                <a:lnTo>
                  <a:pt x="3933" y="8"/>
                </a:lnTo>
                <a:lnTo>
                  <a:pt x="35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3"/>
          <p:cNvSpPr/>
          <p:nvPr/>
        </p:nvSpPr>
        <p:spPr>
          <a:xfrm rot="10800000">
            <a:off x="8400042" y="2009775"/>
            <a:ext cx="110275" cy="52870"/>
          </a:xfrm>
          <a:custGeom>
            <a:rect b="b" l="l" r="r" t="t"/>
            <a:pathLst>
              <a:path extrusionOk="0" h="5775" w="36943">
                <a:moveTo>
                  <a:pt x="6955" y="0"/>
                </a:moveTo>
                <a:lnTo>
                  <a:pt x="5858" y="8"/>
                </a:lnTo>
                <a:lnTo>
                  <a:pt x="4762" y="31"/>
                </a:lnTo>
                <a:lnTo>
                  <a:pt x="3665" y="62"/>
                </a:lnTo>
                <a:lnTo>
                  <a:pt x="2595" y="101"/>
                </a:lnTo>
                <a:lnTo>
                  <a:pt x="2274" y="116"/>
                </a:lnTo>
                <a:lnTo>
                  <a:pt x="1980" y="147"/>
                </a:lnTo>
                <a:lnTo>
                  <a:pt x="1685" y="178"/>
                </a:lnTo>
                <a:lnTo>
                  <a:pt x="1445" y="224"/>
                </a:lnTo>
                <a:lnTo>
                  <a:pt x="1204" y="270"/>
                </a:lnTo>
                <a:lnTo>
                  <a:pt x="990" y="324"/>
                </a:lnTo>
                <a:lnTo>
                  <a:pt x="803" y="386"/>
                </a:lnTo>
                <a:lnTo>
                  <a:pt x="615" y="456"/>
                </a:lnTo>
                <a:lnTo>
                  <a:pt x="482" y="525"/>
                </a:lnTo>
                <a:lnTo>
                  <a:pt x="348" y="602"/>
                </a:lnTo>
                <a:lnTo>
                  <a:pt x="241" y="680"/>
                </a:lnTo>
                <a:lnTo>
                  <a:pt x="134" y="757"/>
                </a:lnTo>
                <a:lnTo>
                  <a:pt x="80" y="842"/>
                </a:lnTo>
                <a:lnTo>
                  <a:pt x="27" y="927"/>
                </a:lnTo>
                <a:lnTo>
                  <a:pt x="0" y="1011"/>
                </a:lnTo>
                <a:lnTo>
                  <a:pt x="0" y="1104"/>
                </a:lnTo>
                <a:lnTo>
                  <a:pt x="0" y="1189"/>
                </a:lnTo>
                <a:lnTo>
                  <a:pt x="27" y="1274"/>
                </a:lnTo>
                <a:lnTo>
                  <a:pt x="80" y="1359"/>
                </a:lnTo>
                <a:lnTo>
                  <a:pt x="161" y="1444"/>
                </a:lnTo>
                <a:lnTo>
                  <a:pt x="268" y="1521"/>
                </a:lnTo>
                <a:lnTo>
                  <a:pt x="375" y="1606"/>
                </a:lnTo>
                <a:lnTo>
                  <a:pt x="508" y="1675"/>
                </a:lnTo>
                <a:lnTo>
                  <a:pt x="642" y="1753"/>
                </a:lnTo>
                <a:lnTo>
                  <a:pt x="829" y="1814"/>
                </a:lnTo>
                <a:lnTo>
                  <a:pt x="1017" y="1884"/>
                </a:lnTo>
                <a:lnTo>
                  <a:pt x="1231" y="1938"/>
                </a:lnTo>
                <a:lnTo>
                  <a:pt x="1471" y="1992"/>
                </a:lnTo>
                <a:lnTo>
                  <a:pt x="1712" y="2031"/>
                </a:lnTo>
                <a:lnTo>
                  <a:pt x="1980" y="2069"/>
                </a:lnTo>
                <a:lnTo>
                  <a:pt x="2274" y="2100"/>
                </a:lnTo>
                <a:lnTo>
                  <a:pt x="2595" y="2123"/>
                </a:lnTo>
                <a:lnTo>
                  <a:pt x="4494" y="2224"/>
                </a:lnTo>
                <a:lnTo>
                  <a:pt x="6313" y="2332"/>
                </a:lnTo>
                <a:lnTo>
                  <a:pt x="8106" y="2455"/>
                </a:lnTo>
                <a:lnTo>
                  <a:pt x="9818" y="2586"/>
                </a:lnTo>
                <a:lnTo>
                  <a:pt x="11476" y="2725"/>
                </a:lnTo>
                <a:lnTo>
                  <a:pt x="13108" y="2880"/>
                </a:lnTo>
                <a:lnTo>
                  <a:pt x="14713" y="3050"/>
                </a:lnTo>
                <a:lnTo>
                  <a:pt x="16264" y="3235"/>
                </a:lnTo>
                <a:lnTo>
                  <a:pt x="17816" y="3436"/>
                </a:lnTo>
                <a:lnTo>
                  <a:pt x="18565" y="3536"/>
                </a:lnTo>
                <a:lnTo>
                  <a:pt x="19341" y="3652"/>
                </a:lnTo>
                <a:lnTo>
                  <a:pt x="20090" y="3767"/>
                </a:lnTo>
                <a:lnTo>
                  <a:pt x="20839" y="3891"/>
                </a:lnTo>
                <a:lnTo>
                  <a:pt x="21588" y="4015"/>
                </a:lnTo>
                <a:lnTo>
                  <a:pt x="22337" y="4146"/>
                </a:lnTo>
                <a:lnTo>
                  <a:pt x="23059" y="4285"/>
                </a:lnTo>
                <a:lnTo>
                  <a:pt x="23808" y="4424"/>
                </a:lnTo>
                <a:lnTo>
                  <a:pt x="24557" y="4570"/>
                </a:lnTo>
                <a:lnTo>
                  <a:pt x="25306" y="4725"/>
                </a:lnTo>
                <a:lnTo>
                  <a:pt x="26804" y="5049"/>
                </a:lnTo>
                <a:lnTo>
                  <a:pt x="28329" y="5404"/>
                </a:lnTo>
                <a:lnTo>
                  <a:pt x="28784" y="5504"/>
                </a:lnTo>
                <a:lnTo>
                  <a:pt x="29265" y="5589"/>
                </a:lnTo>
                <a:lnTo>
                  <a:pt x="29747" y="5659"/>
                </a:lnTo>
                <a:lnTo>
                  <a:pt x="30228" y="5705"/>
                </a:lnTo>
                <a:lnTo>
                  <a:pt x="30710" y="5744"/>
                </a:lnTo>
                <a:lnTo>
                  <a:pt x="31191" y="5767"/>
                </a:lnTo>
                <a:lnTo>
                  <a:pt x="31673" y="5775"/>
                </a:lnTo>
                <a:lnTo>
                  <a:pt x="32128" y="5767"/>
                </a:lnTo>
                <a:lnTo>
                  <a:pt x="32609" y="5752"/>
                </a:lnTo>
                <a:lnTo>
                  <a:pt x="33064" y="5721"/>
                </a:lnTo>
                <a:lnTo>
                  <a:pt x="33492" y="5682"/>
                </a:lnTo>
                <a:lnTo>
                  <a:pt x="33920" y="5628"/>
                </a:lnTo>
                <a:lnTo>
                  <a:pt x="34321" y="5566"/>
                </a:lnTo>
                <a:lnTo>
                  <a:pt x="34722" y="5497"/>
                </a:lnTo>
                <a:lnTo>
                  <a:pt x="35070" y="5420"/>
                </a:lnTo>
                <a:lnTo>
                  <a:pt x="35418" y="5327"/>
                </a:lnTo>
                <a:lnTo>
                  <a:pt x="35739" y="5234"/>
                </a:lnTo>
                <a:lnTo>
                  <a:pt x="36006" y="5134"/>
                </a:lnTo>
                <a:lnTo>
                  <a:pt x="36274" y="5026"/>
                </a:lnTo>
                <a:lnTo>
                  <a:pt x="36488" y="4910"/>
                </a:lnTo>
                <a:lnTo>
                  <a:pt x="36648" y="4794"/>
                </a:lnTo>
                <a:lnTo>
                  <a:pt x="36782" y="4671"/>
                </a:lnTo>
                <a:lnTo>
                  <a:pt x="36889" y="4539"/>
                </a:lnTo>
                <a:lnTo>
                  <a:pt x="36943" y="4416"/>
                </a:lnTo>
                <a:lnTo>
                  <a:pt x="36943" y="4285"/>
                </a:lnTo>
                <a:lnTo>
                  <a:pt x="36889" y="4146"/>
                </a:lnTo>
                <a:lnTo>
                  <a:pt x="36782" y="4015"/>
                </a:lnTo>
                <a:lnTo>
                  <a:pt x="36622" y="3883"/>
                </a:lnTo>
                <a:lnTo>
                  <a:pt x="36408" y="3744"/>
                </a:lnTo>
                <a:lnTo>
                  <a:pt x="36140" y="3613"/>
                </a:lnTo>
                <a:lnTo>
                  <a:pt x="35819" y="3482"/>
                </a:lnTo>
                <a:lnTo>
                  <a:pt x="35418" y="3351"/>
                </a:lnTo>
                <a:lnTo>
                  <a:pt x="34642" y="3134"/>
                </a:lnTo>
                <a:lnTo>
                  <a:pt x="33840" y="2918"/>
                </a:lnTo>
                <a:lnTo>
                  <a:pt x="33010" y="2702"/>
                </a:lnTo>
                <a:lnTo>
                  <a:pt x="32154" y="2501"/>
                </a:lnTo>
                <a:lnTo>
                  <a:pt x="31271" y="2308"/>
                </a:lnTo>
                <a:lnTo>
                  <a:pt x="30362" y="2115"/>
                </a:lnTo>
                <a:lnTo>
                  <a:pt x="29426" y="1938"/>
                </a:lnTo>
                <a:lnTo>
                  <a:pt x="28489" y="1760"/>
                </a:lnTo>
                <a:lnTo>
                  <a:pt x="27526" y="1590"/>
                </a:lnTo>
                <a:lnTo>
                  <a:pt x="26537" y="1428"/>
                </a:lnTo>
                <a:lnTo>
                  <a:pt x="25520" y="1282"/>
                </a:lnTo>
                <a:lnTo>
                  <a:pt x="24504" y="1135"/>
                </a:lnTo>
                <a:lnTo>
                  <a:pt x="23460" y="996"/>
                </a:lnTo>
                <a:lnTo>
                  <a:pt x="22417" y="873"/>
                </a:lnTo>
                <a:lnTo>
                  <a:pt x="21347" y="749"/>
                </a:lnTo>
                <a:lnTo>
                  <a:pt x="20277" y="641"/>
                </a:lnTo>
                <a:lnTo>
                  <a:pt x="19180" y="533"/>
                </a:lnTo>
                <a:lnTo>
                  <a:pt x="18110" y="440"/>
                </a:lnTo>
                <a:lnTo>
                  <a:pt x="16987" y="355"/>
                </a:lnTo>
                <a:lnTo>
                  <a:pt x="15890" y="278"/>
                </a:lnTo>
                <a:lnTo>
                  <a:pt x="14793" y="209"/>
                </a:lnTo>
                <a:lnTo>
                  <a:pt x="13670" y="147"/>
                </a:lnTo>
                <a:lnTo>
                  <a:pt x="12546" y="101"/>
                </a:lnTo>
                <a:lnTo>
                  <a:pt x="11423" y="62"/>
                </a:lnTo>
                <a:lnTo>
                  <a:pt x="10299" y="31"/>
                </a:lnTo>
                <a:lnTo>
                  <a:pt x="9202" y="8"/>
                </a:lnTo>
                <a:lnTo>
                  <a:pt x="807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3"/>
          <p:cNvSpPr/>
          <p:nvPr/>
        </p:nvSpPr>
        <p:spPr>
          <a:xfrm rot="10800000">
            <a:off x="8091159" y="1806156"/>
            <a:ext cx="108600" cy="81708"/>
          </a:xfrm>
          <a:custGeom>
            <a:rect b="b" l="l" r="r" t="t"/>
            <a:pathLst>
              <a:path extrusionOk="0" h="8925" w="36382">
                <a:moveTo>
                  <a:pt x="4013" y="0"/>
                </a:moveTo>
                <a:lnTo>
                  <a:pt x="3666" y="8"/>
                </a:lnTo>
                <a:lnTo>
                  <a:pt x="3345" y="31"/>
                </a:lnTo>
                <a:lnTo>
                  <a:pt x="3024" y="55"/>
                </a:lnTo>
                <a:lnTo>
                  <a:pt x="2703" y="93"/>
                </a:lnTo>
                <a:lnTo>
                  <a:pt x="2382" y="139"/>
                </a:lnTo>
                <a:lnTo>
                  <a:pt x="2087" y="193"/>
                </a:lnTo>
                <a:lnTo>
                  <a:pt x="1820" y="255"/>
                </a:lnTo>
                <a:lnTo>
                  <a:pt x="1552" y="325"/>
                </a:lnTo>
                <a:lnTo>
                  <a:pt x="1312" y="402"/>
                </a:lnTo>
                <a:lnTo>
                  <a:pt x="1071" y="479"/>
                </a:lnTo>
                <a:lnTo>
                  <a:pt x="884" y="564"/>
                </a:lnTo>
                <a:lnTo>
                  <a:pt x="670" y="649"/>
                </a:lnTo>
                <a:lnTo>
                  <a:pt x="509" y="742"/>
                </a:lnTo>
                <a:lnTo>
                  <a:pt x="375" y="834"/>
                </a:lnTo>
                <a:lnTo>
                  <a:pt x="242" y="935"/>
                </a:lnTo>
                <a:lnTo>
                  <a:pt x="135" y="1027"/>
                </a:lnTo>
                <a:lnTo>
                  <a:pt x="81" y="1128"/>
                </a:lnTo>
                <a:lnTo>
                  <a:pt x="28" y="1228"/>
                </a:lnTo>
                <a:lnTo>
                  <a:pt x="1" y="1328"/>
                </a:lnTo>
                <a:lnTo>
                  <a:pt x="28" y="1429"/>
                </a:lnTo>
                <a:lnTo>
                  <a:pt x="54" y="1529"/>
                </a:lnTo>
                <a:lnTo>
                  <a:pt x="135" y="1629"/>
                </a:lnTo>
                <a:lnTo>
                  <a:pt x="242" y="1722"/>
                </a:lnTo>
                <a:lnTo>
                  <a:pt x="375" y="1815"/>
                </a:lnTo>
                <a:lnTo>
                  <a:pt x="536" y="1900"/>
                </a:lnTo>
                <a:lnTo>
                  <a:pt x="750" y="1985"/>
                </a:lnTo>
                <a:lnTo>
                  <a:pt x="991" y="2069"/>
                </a:lnTo>
                <a:lnTo>
                  <a:pt x="1285" y="2139"/>
                </a:lnTo>
                <a:lnTo>
                  <a:pt x="2970" y="2540"/>
                </a:lnTo>
                <a:lnTo>
                  <a:pt x="4629" y="2926"/>
                </a:lnTo>
                <a:lnTo>
                  <a:pt x="7999" y="3691"/>
                </a:lnTo>
                <a:lnTo>
                  <a:pt x="11370" y="4455"/>
                </a:lnTo>
                <a:lnTo>
                  <a:pt x="14714" y="5219"/>
                </a:lnTo>
                <a:lnTo>
                  <a:pt x="16372" y="5605"/>
                </a:lnTo>
                <a:lnTo>
                  <a:pt x="18031" y="5991"/>
                </a:lnTo>
                <a:lnTo>
                  <a:pt x="19663" y="6385"/>
                </a:lnTo>
                <a:lnTo>
                  <a:pt x="21294" y="6786"/>
                </a:lnTo>
                <a:lnTo>
                  <a:pt x="22899" y="7195"/>
                </a:lnTo>
                <a:lnTo>
                  <a:pt x="24504" y="7612"/>
                </a:lnTo>
                <a:lnTo>
                  <a:pt x="26083" y="8037"/>
                </a:lnTo>
                <a:lnTo>
                  <a:pt x="27634" y="8477"/>
                </a:lnTo>
                <a:lnTo>
                  <a:pt x="28089" y="8593"/>
                </a:lnTo>
                <a:lnTo>
                  <a:pt x="28544" y="8693"/>
                </a:lnTo>
                <a:lnTo>
                  <a:pt x="29025" y="8770"/>
                </a:lnTo>
                <a:lnTo>
                  <a:pt x="29507" y="8832"/>
                </a:lnTo>
                <a:lnTo>
                  <a:pt x="29988" y="8878"/>
                </a:lnTo>
                <a:lnTo>
                  <a:pt x="30470" y="8909"/>
                </a:lnTo>
                <a:lnTo>
                  <a:pt x="30951" y="8925"/>
                </a:lnTo>
                <a:lnTo>
                  <a:pt x="31406" y="8925"/>
                </a:lnTo>
                <a:lnTo>
                  <a:pt x="31888" y="8902"/>
                </a:lnTo>
                <a:lnTo>
                  <a:pt x="32342" y="8878"/>
                </a:lnTo>
                <a:lnTo>
                  <a:pt x="32797" y="8832"/>
                </a:lnTo>
                <a:lnTo>
                  <a:pt x="33225" y="8778"/>
                </a:lnTo>
                <a:lnTo>
                  <a:pt x="33626" y="8716"/>
                </a:lnTo>
                <a:lnTo>
                  <a:pt x="34028" y="8639"/>
                </a:lnTo>
                <a:lnTo>
                  <a:pt x="34402" y="8554"/>
                </a:lnTo>
                <a:lnTo>
                  <a:pt x="34750" y="8462"/>
                </a:lnTo>
                <a:lnTo>
                  <a:pt x="35071" y="8361"/>
                </a:lnTo>
                <a:lnTo>
                  <a:pt x="35365" y="8253"/>
                </a:lnTo>
                <a:lnTo>
                  <a:pt x="35633" y="8137"/>
                </a:lnTo>
                <a:lnTo>
                  <a:pt x="35873" y="8014"/>
                </a:lnTo>
                <a:lnTo>
                  <a:pt x="36061" y="7890"/>
                </a:lnTo>
                <a:lnTo>
                  <a:pt x="36194" y="7759"/>
                </a:lnTo>
                <a:lnTo>
                  <a:pt x="36301" y="7620"/>
                </a:lnTo>
                <a:lnTo>
                  <a:pt x="36382" y="7481"/>
                </a:lnTo>
                <a:lnTo>
                  <a:pt x="36382" y="7342"/>
                </a:lnTo>
                <a:lnTo>
                  <a:pt x="36355" y="7203"/>
                </a:lnTo>
                <a:lnTo>
                  <a:pt x="36275" y="7056"/>
                </a:lnTo>
                <a:lnTo>
                  <a:pt x="36114" y="6918"/>
                </a:lnTo>
                <a:lnTo>
                  <a:pt x="35927" y="6779"/>
                </a:lnTo>
                <a:lnTo>
                  <a:pt x="35659" y="6640"/>
                </a:lnTo>
                <a:lnTo>
                  <a:pt x="35338" y="6501"/>
                </a:lnTo>
                <a:lnTo>
                  <a:pt x="34964" y="6362"/>
                </a:lnTo>
                <a:lnTo>
                  <a:pt x="33439" y="5891"/>
                </a:lnTo>
                <a:lnTo>
                  <a:pt x="31861" y="5420"/>
                </a:lnTo>
                <a:lnTo>
                  <a:pt x="30229" y="4957"/>
                </a:lnTo>
                <a:lnTo>
                  <a:pt x="28544" y="4493"/>
                </a:lnTo>
                <a:lnTo>
                  <a:pt x="26805" y="4038"/>
                </a:lnTo>
                <a:lnTo>
                  <a:pt x="25039" y="3598"/>
                </a:lnTo>
                <a:lnTo>
                  <a:pt x="23247" y="3166"/>
                </a:lnTo>
                <a:lnTo>
                  <a:pt x="21401" y="2741"/>
                </a:lnTo>
                <a:lnTo>
                  <a:pt x="20438" y="2540"/>
                </a:lnTo>
                <a:lnTo>
                  <a:pt x="19502" y="2340"/>
                </a:lnTo>
                <a:lnTo>
                  <a:pt x="18539" y="2139"/>
                </a:lnTo>
                <a:lnTo>
                  <a:pt x="17576" y="1946"/>
                </a:lnTo>
                <a:lnTo>
                  <a:pt x="16613" y="1761"/>
                </a:lnTo>
                <a:lnTo>
                  <a:pt x="15623" y="1575"/>
                </a:lnTo>
                <a:lnTo>
                  <a:pt x="14633" y="1398"/>
                </a:lnTo>
                <a:lnTo>
                  <a:pt x="13644" y="1228"/>
                </a:lnTo>
                <a:lnTo>
                  <a:pt x="12654" y="1058"/>
                </a:lnTo>
                <a:lnTo>
                  <a:pt x="11637" y="904"/>
                </a:lnTo>
                <a:lnTo>
                  <a:pt x="10621" y="749"/>
                </a:lnTo>
                <a:lnTo>
                  <a:pt x="9604" y="595"/>
                </a:lnTo>
                <a:lnTo>
                  <a:pt x="8588" y="456"/>
                </a:lnTo>
                <a:lnTo>
                  <a:pt x="7545" y="317"/>
                </a:lnTo>
                <a:lnTo>
                  <a:pt x="6501" y="193"/>
                </a:lnTo>
                <a:lnTo>
                  <a:pt x="5458" y="70"/>
                </a:lnTo>
                <a:lnTo>
                  <a:pt x="5110" y="31"/>
                </a:lnTo>
                <a:lnTo>
                  <a:pt x="4736" y="8"/>
                </a:lnTo>
                <a:lnTo>
                  <a:pt x="438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3"/>
          <p:cNvSpPr/>
          <p:nvPr/>
        </p:nvSpPr>
        <p:spPr>
          <a:xfrm rot="10800000">
            <a:off x="7921671" y="1720089"/>
            <a:ext cx="92550" cy="92163"/>
          </a:xfrm>
          <a:custGeom>
            <a:rect b="b" l="l" r="r" t="t"/>
            <a:pathLst>
              <a:path extrusionOk="0" h="10067" w="31005">
                <a:moveTo>
                  <a:pt x="3906" y="0"/>
                </a:moveTo>
                <a:lnTo>
                  <a:pt x="3558" y="16"/>
                </a:lnTo>
                <a:lnTo>
                  <a:pt x="3210" y="31"/>
                </a:lnTo>
                <a:lnTo>
                  <a:pt x="2889" y="62"/>
                </a:lnTo>
                <a:lnTo>
                  <a:pt x="2542" y="100"/>
                </a:lnTo>
                <a:lnTo>
                  <a:pt x="2247" y="147"/>
                </a:lnTo>
                <a:lnTo>
                  <a:pt x="1953" y="201"/>
                </a:lnTo>
                <a:lnTo>
                  <a:pt x="1659" y="263"/>
                </a:lnTo>
                <a:lnTo>
                  <a:pt x="1418" y="332"/>
                </a:lnTo>
                <a:lnTo>
                  <a:pt x="1151" y="402"/>
                </a:lnTo>
                <a:lnTo>
                  <a:pt x="937" y="486"/>
                </a:lnTo>
                <a:lnTo>
                  <a:pt x="723" y="571"/>
                </a:lnTo>
                <a:lnTo>
                  <a:pt x="535" y="656"/>
                </a:lnTo>
                <a:lnTo>
                  <a:pt x="402" y="757"/>
                </a:lnTo>
                <a:lnTo>
                  <a:pt x="268" y="849"/>
                </a:lnTo>
                <a:lnTo>
                  <a:pt x="161" y="950"/>
                </a:lnTo>
                <a:lnTo>
                  <a:pt x="81" y="1050"/>
                </a:lnTo>
                <a:lnTo>
                  <a:pt x="27" y="1150"/>
                </a:lnTo>
                <a:lnTo>
                  <a:pt x="0" y="1258"/>
                </a:lnTo>
                <a:lnTo>
                  <a:pt x="27" y="1359"/>
                </a:lnTo>
                <a:lnTo>
                  <a:pt x="54" y="1467"/>
                </a:lnTo>
                <a:lnTo>
                  <a:pt x="134" y="1567"/>
                </a:lnTo>
                <a:lnTo>
                  <a:pt x="268" y="1668"/>
                </a:lnTo>
                <a:lnTo>
                  <a:pt x="428" y="1768"/>
                </a:lnTo>
                <a:lnTo>
                  <a:pt x="616" y="1861"/>
                </a:lnTo>
                <a:lnTo>
                  <a:pt x="856" y="1961"/>
                </a:lnTo>
                <a:lnTo>
                  <a:pt x="1124" y="2046"/>
                </a:lnTo>
                <a:lnTo>
                  <a:pt x="3986" y="2880"/>
                </a:lnTo>
                <a:lnTo>
                  <a:pt x="5404" y="3304"/>
                </a:lnTo>
                <a:lnTo>
                  <a:pt x="6795" y="3729"/>
                </a:lnTo>
                <a:lnTo>
                  <a:pt x="8186" y="4161"/>
                </a:lnTo>
                <a:lnTo>
                  <a:pt x="9550" y="4593"/>
                </a:lnTo>
                <a:lnTo>
                  <a:pt x="10888" y="5041"/>
                </a:lnTo>
                <a:lnTo>
                  <a:pt x="12199" y="5489"/>
                </a:lnTo>
                <a:lnTo>
                  <a:pt x="12841" y="5728"/>
                </a:lnTo>
                <a:lnTo>
                  <a:pt x="13483" y="5968"/>
                </a:lnTo>
                <a:lnTo>
                  <a:pt x="14098" y="6207"/>
                </a:lnTo>
                <a:lnTo>
                  <a:pt x="14686" y="6454"/>
                </a:lnTo>
                <a:lnTo>
                  <a:pt x="15863" y="6956"/>
                </a:lnTo>
                <a:lnTo>
                  <a:pt x="17014" y="7458"/>
                </a:lnTo>
                <a:lnTo>
                  <a:pt x="19261" y="8469"/>
                </a:lnTo>
                <a:lnTo>
                  <a:pt x="20411" y="8971"/>
                </a:lnTo>
                <a:lnTo>
                  <a:pt x="21615" y="9465"/>
                </a:lnTo>
                <a:lnTo>
                  <a:pt x="21909" y="9573"/>
                </a:lnTo>
                <a:lnTo>
                  <a:pt x="22230" y="9665"/>
                </a:lnTo>
                <a:lnTo>
                  <a:pt x="22578" y="9750"/>
                </a:lnTo>
                <a:lnTo>
                  <a:pt x="22952" y="9820"/>
                </a:lnTo>
                <a:lnTo>
                  <a:pt x="23354" y="9889"/>
                </a:lnTo>
                <a:lnTo>
                  <a:pt x="23755" y="9943"/>
                </a:lnTo>
                <a:lnTo>
                  <a:pt x="24156" y="9982"/>
                </a:lnTo>
                <a:lnTo>
                  <a:pt x="24611" y="10021"/>
                </a:lnTo>
                <a:lnTo>
                  <a:pt x="25039" y="10044"/>
                </a:lnTo>
                <a:lnTo>
                  <a:pt x="25494" y="10059"/>
                </a:lnTo>
                <a:lnTo>
                  <a:pt x="25922" y="10067"/>
                </a:lnTo>
                <a:lnTo>
                  <a:pt x="26376" y="10059"/>
                </a:lnTo>
                <a:lnTo>
                  <a:pt x="26831" y="10051"/>
                </a:lnTo>
                <a:lnTo>
                  <a:pt x="27259" y="10028"/>
                </a:lnTo>
                <a:lnTo>
                  <a:pt x="27687" y="9997"/>
                </a:lnTo>
                <a:lnTo>
                  <a:pt x="28088" y="9959"/>
                </a:lnTo>
                <a:lnTo>
                  <a:pt x="28490" y="9912"/>
                </a:lnTo>
                <a:lnTo>
                  <a:pt x="28864" y="9866"/>
                </a:lnTo>
                <a:lnTo>
                  <a:pt x="29239" y="9804"/>
                </a:lnTo>
                <a:lnTo>
                  <a:pt x="29560" y="9735"/>
                </a:lnTo>
                <a:lnTo>
                  <a:pt x="29881" y="9658"/>
                </a:lnTo>
                <a:lnTo>
                  <a:pt x="30148" y="9573"/>
                </a:lnTo>
                <a:lnTo>
                  <a:pt x="30389" y="9480"/>
                </a:lnTo>
                <a:lnTo>
                  <a:pt x="30603" y="9380"/>
                </a:lnTo>
                <a:lnTo>
                  <a:pt x="30764" y="9279"/>
                </a:lnTo>
                <a:lnTo>
                  <a:pt x="30897" y="9164"/>
                </a:lnTo>
                <a:lnTo>
                  <a:pt x="30978" y="9048"/>
                </a:lnTo>
                <a:lnTo>
                  <a:pt x="31004" y="8924"/>
                </a:lnTo>
                <a:lnTo>
                  <a:pt x="31004" y="8793"/>
                </a:lnTo>
                <a:lnTo>
                  <a:pt x="30924" y="8662"/>
                </a:lnTo>
                <a:lnTo>
                  <a:pt x="30790" y="8515"/>
                </a:lnTo>
                <a:lnTo>
                  <a:pt x="30603" y="8369"/>
                </a:lnTo>
                <a:lnTo>
                  <a:pt x="30148" y="8067"/>
                </a:lnTo>
                <a:lnTo>
                  <a:pt x="29667" y="7759"/>
                </a:lnTo>
                <a:lnTo>
                  <a:pt x="29132" y="7458"/>
                </a:lnTo>
                <a:lnTo>
                  <a:pt x="28597" y="7164"/>
                </a:lnTo>
                <a:lnTo>
                  <a:pt x="28035" y="6863"/>
                </a:lnTo>
                <a:lnTo>
                  <a:pt x="27446" y="6570"/>
                </a:lnTo>
                <a:lnTo>
                  <a:pt x="26831" y="6276"/>
                </a:lnTo>
                <a:lnTo>
                  <a:pt x="26189" y="5991"/>
                </a:lnTo>
                <a:lnTo>
                  <a:pt x="25520" y="5705"/>
                </a:lnTo>
                <a:lnTo>
                  <a:pt x="24852" y="5420"/>
                </a:lnTo>
                <a:lnTo>
                  <a:pt x="24156" y="5142"/>
                </a:lnTo>
                <a:lnTo>
                  <a:pt x="23434" y="4864"/>
                </a:lnTo>
                <a:lnTo>
                  <a:pt x="22685" y="4586"/>
                </a:lnTo>
                <a:lnTo>
                  <a:pt x="21936" y="4316"/>
                </a:lnTo>
                <a:lnTo>
                  <a:pt x="21160" y="4053"/>
                </a:lnTo>
                <a:lnTo>
                  <a:pt x="20358" y="3791"/>
                </a:lnTo>
                <a:lnTo>
                  <a:pt x="19555" y="3528"/>
                </a:lnTo>
                <a:lnTo>
                  <a:pt x="18726" y="3273"/>
                </a:lnTo>
                <a:lnTo>
                  <a:pt x="17896" y="3019"/>
                </a:lnTo>
                <a:lnTo>
                  <a:pt x="17040" y="2772"/>
                </a:lnTo>
                <a:lnTo>
                  <a:pt x="16184" y="2532"/>
                </a:lnTo>
                <a:lnTo>
                  <a:pt x="15328" y="2293"/>
                </a:lnTo>
                <a:lnTo>
                  <a:pt x="14419" y="2061"/>
                </a:lnTo>
                <a:lnTo>
                  <a:pt x="13536" y="1830"/>
                </a:lnTo>
                <a:lnTo>
                  <a:pt x="12627" y="1606"/>
                </a:lnTo>
                <a:lnTo>
                  <a:pt x="11717" y="1390"/>
                </a:lnTo>
                <a:lnTo>
                  <a:pt x="10808" y="1181"/>
                </a:lnTo>
                <a:lnTo>
                  <a:pt x="9871" y="973"/>
                </a:lnTo>
                <a:lnTo>
                  <a:pt x="8935" y="764"/>
                </a:lnTo>
                <a:lnTo>
                  <a:pt x="7999" y="571"/>
                </a:lnTo>
                <a:lnTo>
                  <a:pt x="7036" y="378"/>
                </a:lnTo>
                <a:lnTo>
                  <a:pt x="6099" y="193"/>
                </a:lnTo>
                <a:lnTo>
                  <a:pt x="5725" y="131"/>
                </a:lnTo>
                <a:lnTo>
                  <a:pt x="5350" y="77"/>
                </a:lnTo>
                <a:lnTo>
                  <a:pt x="4976" y="39"/>
                </a:lnTo>
                <a:lnTo>
                  <a:pt x="4628" y="16"/>
                </a:lnTo>
                <a:lnTo>
                  <a:pt x="4254" y="8"/>
                </a:lnTo>
                <a:lnTo>
                  <a:pt x="390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3"/>
          <p:cNvSpPr/>
          <p:nvPr/>
        </p:nvSpPr>
        <p:spPr>
          <a:xfrm rot="10800000">
            <a:off x="7910878" y="4506335"/>
            <a:ext cx="1026248" cy="480865"/>
          </a:xfrm>
          <a:custGeom>
            <a:rect b="b" l="l" r="r" t="t"/>
            <a:pathLst>
              <a:path extrusionOk="0" h="73052" w="285267">
                <a:moveTo>
                  <a:pt x="36910" y="1"/>
                </a:moveTo>
                <a:lnTo>
                  <a:pt x="36362" y="12"/>
                </a:lnTo>
                <a:lnTo>
                  <a:pt x="35814" y="35"/>
                </a:lnTo>
                <a:lnTo>
                  <a:pt x="35289" y="69"/>
                </a:lnTo>
                <a:lnTo>
                  <a:pt x="34789" y="126"/>
                </a:lnTo>
                <a:lnTo>
                  <a:pt x="34289" y="183"/>
                </a:lnTo>
                <a:lnTo>
                  <a:pt x="33812" y="263"/>
                </a:lnTo>
                <a:lnTo>
                  <a:pt x="33359" y="354"/>
                </a:lnTo>
                <a:lnTo>
                  <a:pt x="32907" y="457"/>
                </a:lnTo>
                <a:lnTo>
                  <a:pt x="32478" y="570"/>
                </a:lnTo>
                <a:lnTo>
                  <a:pt x="31954" y="570"/>
                </a:lnTo>
                <a:lnTo>
                  <a:pt x="31429" y="582"/>
                </a:lnTo>
                <a:lnTo>
                  <a:pt x="30929" y="605"/>
                </a:lnTo>
                <a:lnTo>
                  <a:pt x="30405" y="662"/>
                </a:lnTo>
                <a:lnTo>
                  <a:pt x="29833" y="741"/>
                </a:lnTo>
                <a:lnTo>
                  <a:pt x="29261" y="821"/>
                </a:lnTo>
                <a:lnTo>
                  <a:pt x="28117" y="1015"/>
                </a:lnTo>
                <a:lnTo>
                  <a:pt x="26974" y="1231"/>
                </a:lnTo>
                <a:lnTo>
                  <a:pt x="25806" y="1482"/>
                </a:lnTo>
                <a:lnTo>
                  <a:pt x="24662" y="1755"/>
                </a:lnTo>
                <a:lnTo>
                  <a:pt x="23519" y="2051"/>
                </a:lnTo>
                <a:lnTo>
                  <a:pt x="22399" y="2370"/>
                </a:lnTo>
                <a:lnTo>
                  <a:pt x="21279" y="2712"/>
                </a:lnTo>
                <a:lnTo>
                  <a:pt x="20159" y="3076"/>
                </a:lnTo>
                <a:lnTo>
                  <a:pt x="19063" y="3464"/>
                </a:lnTo>
                <a:lnTo>
                  <a:pt x="17990" y="3862"/>
                </a:lnTo>
                <a:lnTo>
                  <a:pt x="16942" y="4295"/>
                </a:lnTo>
                <a:lnTo>
                  <a:pt x="15917" y="4728"/>
                </a:lnTo>
                <a:lnTo>
                  <a:pt x="14917" y="5195"/>
                </a:lnTo>
                <a:lnTo>
                  <a:pt x="13940" y="5674"/>
                </a:lnTo>
                <a:lnTo>
                  <a:pt x="12987" y="6163"/>
                </a:lnTo>
                <a:lnTo>
                  <a:pt x="12081" y="6665"/>
                </a:lnTo>
                <a:lnTo>
                  <a:pt x="11223" y="7189"/>
                </a:lnTo>
                <a:lnTo>
                  <a:pt x="10389" y="7713"/>
                </a:lnTo>
                <a:lnTo>
                  <a:pt x="9603" y="8259"/>
                </a:lnTo>
                <a:lnTo>
                  <a:pt x="8864" y="8806"/>
                </a:lnTo>
                <a:lnTo>
                  <a:pt x="8173" y="9376"/>
                </a:lnTo>
                <a:lnTo>
                  <a:pt x="7530" y="9945"/>
                </a:lnTo>
                <a:lnTo>
                  <a:pt x="6934" y="10526"/>
                </a:lnTo>
                <a:lnTo>
                  <a:pt x="6648" y="10811"/>
                </a:lnTo>
                <a:lnTo>
                  <a:pt x="6410" y="11107"/>
                </a:lnTo>
                <a:lnTo>
                  <a:pt x="6148" y="11403"/>
                </a:lnTo>
                <a:lnTo>
                  <a:pt x="5934" y="11688"/>
                </a:lnTo>
                <a:lnTo>
                  <a:pt x="5695" y="11984"/>
                </a:lnTo>
                <a:lnTo>
                  <a:pt x="5505" y="12292"/>
                </a:lnTo>
                <a:lnTo>
                  <a:pt x="5314" y="12588"/>
                </a:lnTo>
                <a:lnTo>
                  <a:pt x="5147" y="12884"/>
                </a:lnTo>
                <a:lnTo>
                  <a:pt x="5004" y="13180"/>
                </a:lnTo>
                <a:lnTo>
                  <a:pt x="4861" y="13488"/>
                </a:lnTo>
                <a:lnTo>
                  <a:pt x="4742" y="13784"/>
                </a:lnTo>
                <a:lnTo>
                  <a:pt x="4647" y="14080"/>
                </a:lnTo>
                <a:lnTo>
                  <a:pt x="4575" y="14388"/>
                </a:lnTo>
                <a:lnTo>
                  <a:pt x="4504" y="14684"/>
                </a:lnTo>
                <a:lnTo>
                  <a:pt x="4456" y="14980"/>
                </a:lnTo>
                <a:lnTo>
                  <a:pt x="4432" y="15288"/>
                </a:lnTo>
                <a:lnTo>
                  <a:pt x="3932" y="15516"/>
                </a:lnTo>
                <a:lnTo>
                  <a:pt x="3456" y="15755"/>
                </a:lnTo>
                <a:lnTo>
                  <a:pt x="3003" y="16005"/>
                </a:lnTo>
                <a:lnTo>
                  <a:pt x="2574" y="16256"/>
                </a:lnTo>
                <a:lnTo>
                  <a:pt x="2169" y="16529"/>
                </a:lnTo>
                <a:lnTo>
                  <a:pt x="1811" y="16803"/>
                </a:lnTo>
                <a:lnTo>
                  <a:pt x="1478" y="17087"/>
                </a:lnTo>
                <a:lnTo>
                  <a:pt x="1168" y="17372"/>
                </a:lnTo>
                <a:lnTo>
                  <a:pt x="906" y="17657"/>
                </a:lnTo>
                <a:lnTo>
                  <a:pt x="668" y="17953"/>
                </a:lnTo>
                <a:lnTo>
                  <a:pt x="453" y="18261"/>
                </a:lnTo>
                <a:lnTo>
                  <a:pt x="286" y="18557"/>
                </a:lnTo>
                <a:lnTo>
                  <a:pt x="167" y="18864"/>
                </a:lnTo>
                <a:lnTo>
                  <a:pt x="72" y="19172"/>
                </a:lnTo>
                <a:lnTo>
                  <a:pt x="1" y="19480"/>
                </a:lnTo>
                <a:lnTo>
                  <a:pt x="1" y="19776"/>
                </a:lnTo>
                <a:lnTo>
                  <a:pt x="24" y="20083"/>
                </a:lnTo>
                <a:lnTo>
                  <a:pt x="96" y="20391"/>
                </a:lnTo>
                <a:lnTo>
                  <a:pt x="215" y="20687"/>
                </a:lnTo>
                <a:lnTo>
                  <a:pt x="358" y="20983"/>
                </a:lnTo>
                <a:lnTo>
                  <a:pt x="572" y="21268"/>
                </a:lnTo>
                <a:lnTo>
                  <a:pt x="811" y="21553"/>
                </a:lnTo>
                <a:lnTo>
                  <a:pt x="1120" y="21826"/>
                </a:lnTo>
                <a:lnTo>
                  <a:pt x="1454" y="22100"/>
                </a:lnTo>
                <a:lnTo>
                  <a:pt x="1859" y="22362"/>
                </a:lnTo>
                <a:lnTo>
                  <a:pt x="2288" y="22612"/>
                </a:lnTo>
                <a:lnTo>
                  <a:pt x="2788" y="22863"/>
                </a:lnTo>
                <a:lnTo>
                  <a:pt x="3336" y="23091"/>
                </a:lnTo>
                <a:lnTo>
                  <a:pt x="3956" y="23318"/>
                </a:lnTo>
                <a:lnTo>
                  <a:pt x="4599" y="23523"/>
                </a:lnTo>
                <a:lnTo>
                  <a:pt x="5314" y="23717"/>
                </a:lnTo>
                <a:lnTo>
                  <a:pt x="6100" y="23911"/>
                </a:lnTo>
                <a:lnTo>
                  <a:pt x="13821" y="25597"/>
                </a:lnTo>
                <a:lnTo>
                  <a:pt x="21565" y="27282"/>
                </a:lnTo>
                <a:lnTo>
                  <a:pt x="29309" y="28957"/>
                </a:lnTo>
                <a:lnTo>
                  <a:pt x="37076" y="30609"/>
                </a:lnTo>
                <a:lnTo>
                  <a:pt x="44844" y="32260"/>
                </a:lnTo>
                <a:lnTo>
                  <a:pt x="52636" y="33901"/>
                </a:lnTo>
                <a:lnTo>
                  <a:pt x="60428" y="35530"/>
                </a:lnTo>
                <a:lnTo>
                  <a:pt x="68219" y="37159"/>
                </a:lnTo>
                <a:lnTo>
                  <a:pt x="76035" y="38765"/>
                </a:lnTo>
                <a:lnTo>
                  <a:pt x="83850" y="40371"/>
                </a:lnTo>
                <a:lnTo>
                  <a:pt x="91666" y="41977"/>
                </a:lnTo>
                <a:lnTo>
                  <a:pt x="99481" y="43572"/>
                </a:lnTo>
                <a:lnTo>
                  <a:pt x="115160" y="46738"/>
                </a:lnTo>
                <a:lnTo>
                  <a:pt x="130839" y="49894"/>
                </a:lnTo>
                <a:lnTo>
                  <a:pt x="138535" y="51443"/>
                </a:lnTo>
                <a:lnTo>
                  <a:pt x="146255" y="53026"/>
                </a:lnTo>
                <a:lnTo>
                  <a:pt x="161815" y="56239"/>
                </a:lnTo>
                <a:lnTo>
                  <a:pt x="169654" y="57856"/>
                </a:lnTo>
                <a:lnTo>
                  <a:pt x="177493" y="59451"/>
                </a:lnTo>
                <a:lnTo>
                  <a:pt x="181425" y="60248"/>
                </a:lnTo>
                <a:lnTo>
                  <a:pt x="185380" y="61034"/>
                </a:lnTo>
                <a:lnTo>
                  <a:pt x="189336" y="61820"/>
                </a:lnTo>
                <a:lnTo>
                  <a:pt x="193291" y="62595"/>
                </a:lnTo>
                <a:lnTo>
                  <a:pt x="197247" y="63358"/>
                </a:lnTo>
                <a:lnTo>
                  <a:pt x="201226" y="64110"/>
                </a:lnTo>
                <a:lnTo>
                  <a:pt x="205181" y="64862"/>
                </a:lnTo>
                <a:lnTo>
                  <a:pt x="209160" y="65591"/>
                </a:lnTo>
                <a:lnTo>
                  <a:pt x="213163" y="66308"/>
                </a:lnTo>
                <a:lnTo>
                  <a:pt x="217143" y="67003"/>
                </a:lnTo>
                <a:lnTo>
                  <a:pt x="221146" y="67687"/>
                </a:lnTo>
                <a:lnTo>
                  <a:pt x="225149" y="68359"/>
                </a:lnTo>
                <a:lnTo>
                  <a:pt x="229176" y="69008"/>
                </a:lnTo>
                <a:lnTo>
                  <a:pt x="233179" y="69646"/>
                </a:lnTo>
                <a:lnTo>
                  <a:pt x="237206" y="70250"/>
                </a:lnTo>
                <a:lnTo>
                  <a:pt x="241233" y="70842"/>
                </a:lnTo>
                <a:lnTo>
                  <a:pt x="245259" y="71411"/>
                </a:lnTo>
                <a:lnTo>
                  <a:pt x="249310" y="71947"/>
                </a:lnTo>
                <a:lnTo>
                  <a:pt x="253337" y="72471"/>
                </a:lnTo>
                <a:lnTo>
                  <a:pt x="257388" y="72961"/>
                </a:lnTo>
                <a:lnTo>
                  <a:pt x="257721" y="72995"/>
                </a:lnTo>
                <a:lnTo>
                  <a:pt x="258031" y="73018"/>
                </a:lnTo>
                <a:lnTo>
                  <a:pt x="258341" y="73040"/>
                </a:lnTo>
                <a:lnTo>
                  <a:pt x="258651" y="73052"/>
                </a:lnTo>
                <a:lnTo>
                  <a:pt x="259246" y="73052"/>
                </a:lnTo>
                <a:lnTo>
                  <a:pt x="259818" y="73029"/>
                </a:lnTo>
                <a:lnTo>
                  <a:pt x="260366" y="72983"/>
                </a:lnTo>
                <a:lnTo>
                  <a:pt x="260914" y="72904"/>
                </a:lnTo>
                <a:lnTo>
                  <a:pt x="261415" y="72813"/>
                </a:lnTo>
                <a:lnTo>
                  <a:pt x="261915" y="72699"/>
                </a:lnTo>
                <a:lnTo>
                  <a:pt x="262368" y="72562"/>
                </a:lnTo>
                <a:lnTo>
                  <a:pt x="262797" y="72402"/>
                </a:lnTo>
                <a:lnTo>
                  <a:pt x="263202" y="72232"/>
                </a:lnTo>
                <a:lnTo>
                  <a:pt x="263559" y="72049"/>
                </a:lnTo>
                <a:lnTo>
                  <a:pt x="263893" y="71856"/>
                </a:lnTo>
                <a:lnTo>
                  <a:pt x="264202" y="71639"/>
                </a:lnTo>
                <a:lnTo>
                  <a:pt x="264465" y="71423"/>
                </a:lnTo>
                <a:lnTo>
                  <a:pt x="264703" y="71195"/>
                </a:lnTo>
                <a:lnTo>
                  <a:pt x="264893" y="70956"/>
                </a:lnTo>
                <a:lnTo>
                  <a:pt x="265036" y="70705"/>
                </a:lnTo>
                <a:lnTo>
                  <a:pt x="265156" y="70466"/>
                </a:lnTo>
                <a:lnTo>
                  <a:pt x="265227" y="70215"/>
                </a:lnTo>
                <a:lnTo>
                  <a:pt x="265251" y="69953"/>
                </a:lnTo>
                <a:lnTo>
                  <a:pt x="265227" y="69703"/>
                </a:lnTo>
                <a:lnTo>
                  <a:pt x="265156" y="69452"/>
                </a:lnTo>
                <a:lnTo>
                  <a:pt x="265036" y="69202"/>
                </a:lnTo>
                <a:lnTo>
                  <a:pt x="264870" y="68962"/>
                </a:lnTo>
                <a:lnTo>
                  <a:pt x="264655" y="68723"/>
                </a:lnTo>
                <a:lnTo>
                  <a:pt x="264393" y="68484"/>
                </a:lnTo>
                <a:lnTo>
                  <a:pt x="264060" y="68268"/>
                </a:lnTo>
                <a:lnTo>
                  <a:pt x="263893" y="68154"/>
                </a:lnTo>
                <a:lnTo>
                  <a:pt x="263702" y="68051"/>
                </a:lnTo>
                <a:lnTo>
                  <a:pt x="263488" y="67949"/>
                </a:lnTo>
                <a:lnTo>
                  <a:pt x="263249" y="67846"/>
                </a:lnTo>
                <a:lnTo>
                  <a:pt x="263011" y="67755"/>
                </a:lnTo>
                <a:lnTo>
                  <a:pt x="262773" y="67664"/>
                </a:lnTo>
                <a:lnTo>
                  <a:pt x="262511" y="67573"/>
                </a:lnTo>
                <a:lnTo>
                  <a:pt x="262225" y="67493"/>
                </a:lnTo>
                <a:lnTo>
                  <a:pt x="259699" y="66775"/>
                </a:lnTo>
                <a:lnTo>
                  <a:pt x="257149" y="66069"/>
                </a:lnTo>
                <a:lnTo>
                  <a:pt x="254576" y="65374"/>
                </a:lnTo>
                <a:lnTo>
                  <a:pt x="251979" y="64691"/>
                </a:lnTo>
                <a:lnTo>
                  <a:pt x="249382" y="64019"/>
                </a:lnTo>
                <a:lnTo>
                  <a:pt x="246784" y="63347"/>
                </a:lnTo>
                <a:lnTo>
                  <a:pt x="244163" y="62686"/>
                </a:lnTo>
                <a:lnTo>
                  <a:pt x="241518" y="62037"/>
                </a:lnTo>
                <a:lnTo>
                  <a:pt x="241638" y="61854"/>
                </a:lnTo>
                <a:lnTo>
                  <a:pt x="241709" y="61672"/>
                </a:lnTo>
                <a:lnTo>
                  <a:pt x="241781" y="61490"/>
                </a:lnTo>
                <a:lnTo>
                  <a:pt x="241828" y="61308"/>
                </a:lnTo>
                <a:lnTo>
                  <a:pt x="241852" y="61125"/>
                </a:lnTo>
                <a:lnTo>
                  <a:pt x="241852" y="60943"/>
                </a:lnTo>
                <a:lnTo>
                  <a:pt x="241852" y="60761"/>
                </a:lnTo>
                <a:lnTo>
                  <a:pt x="241804" y="60590"/>
                </a:lnTo>
                <a:lnTo>
                  <a:pt x="241733" y="60408"/>
                </a:lnTo>
                <a:lnTo>
                  <a:pt x="241661" y="60237"/>
                </a:lnTo>
                <a:lnTo>
                  <a:pt x="241542" y="60066"/>
                </a:lnTo>
                <a:lnTo>
                  <a:pt x="241399" y="59895"/>
                </a:lnTo>
                <a:lnTo>
                  <a:pt x="241256" y="59724"/>
                </a:lnTo>
                <a:lnTo>
                  <a:pt x="241066" y="59565"/>
                </a:lnTo>
                <a:lnTo>
                  <a:pt x="240851" y="59405"/>
                </a:lnTo>
                <a:lnTo>
                  <a:pt x="240613" y="59257"/>
                </a:lnTo>
                <a:lnTo>
                  <a:pt x="245283" y="59895"/>
                </a:lnTo>
                <a:lnTo>
                  <a:pt x="247618" y="60214"/>
                </a:lnTo>
                <a:lnTo>
                  <a:pt x="249953" y="60522"/>
                </a:lnTo>
                <a:lnTo>
                  <a:pt x="250430" y="60579"/>
                </a:lnTo>
                <a:lnTo>
                  <a:pt x="250907" y="60624"/>
                </a:lnTo>
                <a:lnTo>
                  <a:pt x="251359" y="60658"/>
                </a:lnTo>
                <a:lnTo>
                  <a:pt x="251836" y="60681"/>
                </a:lnTo>
                <a:lnTo>
                  <a:pt x="252289" y="60704"/>
                </a:lnTo>
                <a:lnTo>
                  <a:pt x="253194" y="60704"/>
                </a:lnTo>
                <a:lnTo>
                  <a:pt x="253647" y="60692"/>
                </a:lnTo>
                <a:lnTo>
                  <a:pt x="254076" y="60670"/>
                </a:lnTo>
                <a:lnTo>
                  <a:pt x="254528" y="60647"/>
                </a:lnTo>
                <a:lnTo>
                  <a:pt x="254957" y="60613"/>
                </a:lnTo>
                <a:lnTo>
                  <a:pt x="255362" y="60567"/>
                </a:lnTo>
                <a:lnTo>
                  <a:pt x="255791" y="60510"/>
                </a:lnTo>
                <a:lnTo>
                  <a:pt x="256196" y="60453"/>
                </a:lnTo>
                <a:lnTo>
                  <a:pt x="256601" y="60385"/>
                </a:lnTo>
                <a:lnTo>
                  <a:pt x="257007" y="60305"/>
                </a:lnTo>
                <a:lnTo>
                  <a:pt x="257412" y="60225"/>
                </a:lnTo>
                <a:lnTo>
                  <a:pt x="257793" y="60134"/>
                </a:lnTo>
                <a:lnTo>
                  <a:pt x="258150" y="60043"/>
                </a:lnTo>
                <a:lnTo>
                  <a:pt x="258531" y="59941"/>
                </a:lnTo>
                <a:lnTo>
                  <a:pt x="258889" y="59827"/>
                </a:lnTo>
                <a:lnTo>
                  <a:pt x="259246" y="59713"/>
                </a:lnTo>
                <a:lnTo>
                  <a:pt x="259604" y="59588"/>
                </a:lnTo>
                <a:lnTo>
                  <a:pt x="259937" y="59462"/>
                </a:lnTo>
                <a:lnTo>
                  <a:pt x="260581" y="59200"/>
                </a:lnTo>
                <a:lnTo>
                  <a:pt x="261200" y="58915"/>
                </a:lnTo>
                <a:lnTo>
                  <a:pt x="261772" y="58608"/>
                </a:lnTo>
                <a:lnTo>
                  <a:pt x="262296" y="58289"/>
                </a:lnTo>
                <a:lnTo>
                  <a:pt x="262797" y="57947"/>
                </a:lnTo>
                <a:lnTo>
                  <a:pt x="263226" y="57594"/>
                </a:lnTo>
                <a:lnTo>
                  <a:pt x="263631" y="57241"/>
                </a:lnTo>
                <a:lnTo>
                  <a:pt x="263988" y="56865"/>
                </a:lnTo>
                <a:lnTo>
                  <a:pt x="264298" y="56489"/>
                </a:lnTo>
                <a:lnTo>
                  <a:pt x="264560" y="56102"/>
                </a:lnTo>
                <a:lnTo>
                  <a:pt x="264751" y="55715"/>
                </a:lnTo>
                <a:lnTo>
                  <a:pt x="264893" y="55327"/>
                </a:lnTo>
                <a:lnTo>
                  <a:pt x="264941" y="55122"/>
                </a:lnTo>
                <a:lnTo>
                  <a:pt x="264989" y="54929"/>
                </a:lnTo>
                <a:lnTo>
                  <a:pt x="265013" y="54735"/>
                </a:lnTo>
                <a:lnTo>
                  <a:pt x="265013" y="54541"/>
                </a:lnTo>
                <a:lnTo>
                  <a:pt x="265013" y="54348"/>
                </a:lnTo>
                <a:lnTo>
                  <a:pt x="264989" y="54154"/>
                </a:lnTo>
                <a:lnTo>
                  <a:pt x="264965" y="53960"/>
                </a:lnTo>
                <a:lnTo>
                  <a:pt x="264893" y="53767"/>
                </a:lnTo>
                <a:lnTo>
                  <a:pt x="264822" y="53573"/>
                </a:lnTo>
                <a:lnTo>
                  <a:pt x="264751" y="53379"/>
                </a:lnTo>
                <a:lnTo>
                  <a:pt x="264655" y="53197"/>
                </a:lnTo>
                <a:lnTo>
                  <a:pt x="264536" y="53003"/>
                </a:lnTo>
                <a:lnTo>
                  <a:pt x="264393" y="52821"/>
                </a:lnTo>
                <a:lnTo>
                  <a:pt x="264250" y="52639"/>
                </a:lnTo>
                <a:lnTo>
                  <a:pt x="264083" y="52468"/>
                </a:lnTo>
                <a:lnTo>
                  <a:pt x="263893" y="52286"/>
                </a:lnTo>
                <a:lnTo>
                  <a:pt x="265179" y="52525"/>
                </a:lnTo>
                <a:lnTo>
                  <a:pt x="266466" y="52753"/>
                </a:lnTo>
                <a:lnTo>
                  <a:pt x="267777" y="52958"/>
                </a:lnTo>
                <a:lnTo>
                  <a:pt x="269063" y="53129"/>
                </a:lnTo>
                <a:lnTo>
                  <a:pt x="269707" y="53209"/>
                </a:lnTo>
                <a:lnTo>
                  <a:pt x="270350" y="53288"/>
                </a:lnTo>
                <a:lnTo>
                  <a:pt x="270993" y="53345"/>
                </a:lnTo>
                <a:lnTo>
                  <a:pt x="271637" y="53402"/>
                </a:lnTo>
                <a:lnTo>
                  <a:pt x="272280" y="53448"/>
                </a:lnTo>
                <a:lnTo>
                  <a:pt x="272900" y="53482"/>
                </a:lnTo>
                <a:lnTo>
                  <a:pt x="273543" y="53505"/>
                </a:lnTo>
                <a:lnTo>
                  <a:pt x="274162" y="53516"/>
                </a:lnTo>
                <a:lnTo>
                  <a:pt x="274782" y="53527"/>
                </a:lnTo>
                <a:lnTo>
                  <a:pt x="275402" y="53516"/>
                </a:lnTo>
                <a:lnTo>
                  <a:pt x="276021" y="53493"/>
                </a:lnTo>
                <a:lnTo>
                  <a:pt x="276617" y="53459"/>
                </a:lnTo>
                <a:lnTo>
                  <a:pt x="277212" y="53414"/>
                </a:lnTo>
                <a:lnTo>
                  <a:pt x="277808" y="53357"/>
                </a:lnTo>
                <a:lnTo>
                  <a:pt x="278404" y="53288"/>
                </a:lnTo>
                <a:lnTo>
                  <a:pt x="278976" y="53197"/>
                </a:lnTo>
                <a:lnTo>
                  <a:pt x="279548" y="53095"/>
                </a:lnTo>
                <a:lnTo>
                  <a:pt x="280119" y="52981"/>
                </a:lnTo>
                <a:lnTo>
                  <a:pt x="280667" y="52844"/>
                </a:lnTo>
                <a:lnTo>
                  <a:pt x="281215" y="52685"/>
                </a:lnTo>
                <a:lnTo>
                  <a:pt x="281740" y="52525"/>
                </a:lnTo>
                <a:lnTo>
                  <a:pt x="282264" y="52331"/>
                </a:lnTo>
                <a:lnTo>
                  <a:pt x="282788" y="52126"/>
                </a:lnTo>
                <a:lnTo>
                  <a:pt x="283289" y="51910"/>
                </a:lnTo>
                <a:lnTo>
                  <a:pt x="283694" y="51705"/>
                </a:lnTo>
                <a:lnTo>
                  <a:pt x="284051" y="51488"/>
                </a:lnTo>
                <a:lnTo>
                  <a:pt x="284361" y="51249"/>
                </a:lnTo>
                <a:lnTo>
                  <a:pt x="284623" y="51010"/>
                </a:lnTo>
                <a:lnTo>
                  <a:pt x="284837" y="50759"/>
                </a:lnTo>
                <a:lnTo>
                  <a:pt x="285028" y="50509"/>
                </a:lnTo>
                <a:lnTo>
                  <a:pt x="285147" y="50247"/>
                </a:lnTo>
                <a:lnTo>
                  <a:pt x="285242" y="49973"/>
                </a:lnTo>
                <a:lnTo>
                  <a:pt x="285266" y="49711"/>
                </a:lnTo>
                <a:lnTo>
                  <a:pt x="285266" y="49438"/>
                </a:lnTo>
                <a:lnTo>
                  <a:pt x="285242" y="49165"/>
                </a:lnTo>
                <a:lnTo>
                  <a:pt x="285147" y="48903"/>
                </a:lnTo>
                <a:lnTo>
                  <a:pt x="285004" y="48629"/>
                </a:lnTo>
                <a:lnTo>
                  <a:pt x="284837" y="48367"/>
                </a:lnTo>
                <a:lnTo>
                  <a:pt x="284623" y="48117"/>
                </a:lnTo>
                <a:lnTo>
                  <a:pt x="284385" y="47866"/>
                </a:lnTo>
                <a:lnTo>
                  <a:pt x="283574" y="47148"/>
                </a:lnTo>
                <a:lnTo>
                  <a:pt x="283312" y="46932"/>
                </a:lnTo>
                <a:lnTo>
                  <a:pt x="282979" y="46738"/>
                </a:lnTo>
                <a:lnTo>
                  <a:pt x="282621" y="46545"/>
                </a:lnTo>
                <a:lnTo>
                  <a:pt x="282216" y="46363"/>
                </a:lnTo>
                <a:lnTo>
                  <a:pt x="281764" y="46192"/>
                </a:lnTo>
                <a:lnTo>
                  <a:pt x="281287" y="46044"/>
                </a:lnTo>
                <a:lnTo>
                  <a:pt x="280787" y="45907"/>
                </a:lnTo>
                <a:lnTo>
                  <a:pt x="280286" y="45782"/>
                </a:lnTo>
                <a:lnTo>
                  <a:pt x="279738" y="45690"/>
                </a:lnTo>
                <a:lnTo>
                  <a:pt x="279190" y="45611"/>
                </a:lnTo>
                <a:lnTo>
                  <a:pt x="278642" y="45554"/>
                </a:lnTo>
                <a:lnTo>
                  <a:pt x="278070" y="45520"/>
                </a:lnTo>
                <a:lnTo>
                  <a:pt x="277522" y="45508"/>
                </a:lnTo>
                <a:lnTo>
                  <a:pt x="277260" y="45520"/>
                </a:lnTo>
                <a:lnTo>
                  <a:pt x="276974" y="45531"/>
                </a:lnTo>
                <a:lnTo>
                  <a:pt x="276712" y="45554"/>
                </a:lnTo>
                <a:lnTo>
                  <a:pt x="276450" y="45577"/>
                </a:lnTo>
                <a:lnTo>
                  <a:pt x="276188" y="45622"/>
                </a:lnTo>
                <a:lnTo>
                  <a:pt x="275950" y="45656"/>
                </a:lnTo>
                <a:lnTo>
                  <a:pt x="274758" y="45895"/>
                </a:lnTo>
                <a:lnTo>
                  <a:pt x="274520" y="45952"/>
                </a:lnTo>
                <a:lnTo>
                  <a:pt x="274282" y="46009"/>
                </a:lnTo>
                <a:lnTo>
                  <a:pt x="272923" y="45884"/>
                </a:lnTo>
                <a:lnTo>
                  <a:pt x="271541" y="45736"/>
                </a:lnTo>
                <a:lnTo>
                  <a:pt x="270136" y="45554"/>
                </a:lnTo>
                <a:lnTo>
                  <a:pt x="268706" y="45349"/>
                </a:lnTo>
                <a:lnTo>
                  <a:pt x="267229" y="45121"/>
                </a:lnTo>
                <a:lnTo>
                  <a:pt x="265727" y="44870"/>
                </a:lnTo>
                <a:lnTo>
                  <a:pt x="264202" y="44608"/>
                </a:lnTo>
                <a:lnTo>
                  <a:pt x="262678" y="44324"/>
                </a:lnTo>
                <a:lnTo>
                  <a:pt x="261129" y="44016"/>
                </a:lnTo>
                <a:lnTo>
                  <a:pt x="259556" y="43697"/>
                </a:lnTo>
                <a:lnTo>
                  <a:pt x="257983" y="43367"/>
                </a:lnTo>
                <a:lnTo>
                  <a:pt x="256387" y="43025"/>
                </a:lnTo>
                <a:lnTo>
                  <a:pt x="254814" y="42672"/>
                </a:lnTo>
                <a:lnTo>
                  <a:pt x="253218" y="42307"/>
                </a:lnTo>
                <a:lnTo>
                  <a:pt x="250025" y="41555"/>
                </a:lnTo>
                <a:lnTo>
                  <a:pt x="246880" y="40804"/>
                </a:lnTo>
                <a:lnTo>
                  <a:pt x="243782" y="40040"/>
                </a:lnTo>
                <a:lnTo>
                  <a:pt x="237801" y="38582"/>
                </a:lnTo>
                <a:lnTo>
                  <a:pt x="234966" y="37899"/>
                </a:lnTo>
                <a:lnTo>
                  <a:pt x="232273" y="37272"/>
                </a:lnTo>
                <a:lnTo>
                  <a:pt x="231010" y="36976"/>
                </a:lnTo>
                <a:lnTo>
                  <a:pt x="229748" y="36703"/>
                </a:lnTo>
                <a:lnTo>
                  <a:pt x="228556" y="36452"/>
                </a:lnTo>
                <a:lnTo>
                  <a:pt x="227412" y="36213"/>
                </a:lnTo>
                <a:lnTo>
                  <a:pt x="211519" y="33092"/>
                </a:lnTo>
                <a:lnTo>
                  <a:pt x="195602" y="29994"/>
                </a:lnTo>
                <a:lnTo>
                  <a:pt x="179686" y="26907"/>
                </a:lnTo>
                <a:lnTo>
                  <a:pt x="163745" y="23842"/>
                </a:lnTo>
                <a:lnTo>
                  <a:pt x="148424" y="20892"/>
                </a:lnTo>
                <a:lnTo>
                  <a:pt x="133126" y="17930"/>
                </a:lnTo>
                <a:lnTo>
                  <a:pt x="117805" y="14957"/>
                </a:lnTo>
                <a:lnTo>
                  <a:pt x="102507" y="11996"/>
                </a:lnTo>
                <a:lnTo>
                  <a:pt x="87186" y="9057"/>
                </a:lnTo>
                <a:lnTo>
                  <a:pt x="79514" y="7587"/>
                </a:lnTo>
                <a:lnTo>
                  <a:pt x="71841" y="6129"/>
                </a:lnTo>
                <a:lnTo>
                  <a:pt x="64169" y="4683"/>
                </a:lnTo>
                <a:lnTo>
                  <a:pt x="56472" y="3236"/>
                </a:lnTo>
                <a:lnTo>
                  <a:pt x="48776" y="1812"/>
                </a:lnTo>
                <a:lnTo>
                  <a:pt x="41080" y="388"/>
                </a:lnTo>
                <a:lnTo>
                  <a:pt x="40436" y="286"/>
                </a:lnTo>
                <a:lnTo>
                  <a:pt x="39817" y="195"/>
                </a:lnTo>
                <a:lnTo>
                  <a:pt x="39221" y="115"/>
                </a:lnTo>
                <a:lnTo>
                  <a:pt x="38625" y="69"/>
                </a:lnTo>
                <a:lnTo>
                  <a:pt x="38030" y="24"/>
                </a:lnTo>
                <a:lnTo>
                  <a:pt x="3745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448" name="Google Shape;448;p23"/>
          <p:cNvSpPr/>
          <p:nvPr/>
        </p:nvSpPr>
        <p:spPr>
          <a:xfrm>
            <a:off x="6925422" y="-1408735"/>
            <a:ext cx="2471746" cy="2631820"/>
          </a:xfrm>
          <a:custGeom>
            <a:rect b="b" l="l" r="r" t="t"/>
            <a:pathLst>
              <a:path extrusionOk="0" h="128916" w="121075">
                <a:moveTo>
                  <a:pt x="33098" y="10017"/>
                </a:moveTo>
                <a:lnTo>
                  <a:pt x="0" y="81879"/>
                </a:lnTo>
                <a:lnTo>
                  <a:pt x="79700" y="128916"/>
                </a:lnTo>
                <a:lnTo>
                  <a:pt x="120204" y="113237"/>
                </a:lnTo>
                <a:lnTo>
                  <a:pt x="121075" y="14168"/>
                </a:lnTo>
                <a:lnTo>
                  <a:pt x="60537" y="0"/>
                </a:lnTo>
                <a:close/>
              </a:path>
            </a:pathLst>
          </a:custGeom>
          <a:solidFill>
            <a:schemeClr val="lt1"/>
          </a:solidFill>
          <a:ln>
            <a:noFill/>
          </a:ln>
        </p:spPr>
      </p:sp>
      <p:sp>
        <p:nvSpPr>
          <p:cNvPr id="449" name="Google Shape;449;p23"/>
          <p:cNvSpPr/>
          <p:nvPr/>
        </p:nvSpPr>
        <p:spPr>
          <a:xfrm>
            <a:off x="-1229762" y="3201762"/>
            <a:ext cx="5077420" cy="6900086"/>
          </a:xfrm>
          <a:custGeom>
            <a:rect b="b" l="l" r="r" t="t"/>
            <a:pathLst>
              <a:path extrusionOk="0" h="115415" w="84928">
                <a:moveTo>
                  <a:pt x="19164" y="0"/>
                </a:moveTo>
                <a:lnTo>
                  <a:pt x="1307" y="7404"/>
                </a:lnTo>
                <a:lnTo>
                  <a:pt x="0" y="115415"/>
                </a:lnTo>
                <a:lnTo>
                  <a:pt x="65330" y="81008"/>
                </a:lnTo>
                <a:lnTo>
                  <a:pt x="84928" y="41811"/>
                </a:lnTo>
                <a:lnTo>
                  <a:pt x="34843" y="17421"/>
                </a:lnTo>
                <a:close/>
              </a:path>
            </a:pathLst>
          </a:custGeom>
          <a:solidFill>
            <a:schemeClr val="lt1"/>
          </a:solidFill>
          <a:ln>
            <a:noFill/>
          </a:ln>
        </p:spPr>
      </p:sp>
      <p:sp>
        <p:nvSpPr>
          <p:cNvPr id="450" name="Google Shape;450;p23"/>
          <p:cNvSpPr txBox="1"/>
          <p:nvPr>
            <p:ph type="title"/>
          </p:nvPr>
        </p:nvSpPr>
        <p:spPr>
          <a:xfrm>
            <a:off x="720000" y="337902"/>
            <a:ext cx="7704000" cy="53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3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4">
    <p:bg>
      <p:bgPr>
        <a:solidFill>
          <a:schemeClr val="dk2"/>
        </a:solidFill>
      </p:bgPr>
    </p:bg>
    <p:spTree>
      <p:nvGrpSpPr>
        <p:cNvPr id="451" name="Shape 451"/>
        <p:cNvGrpSpPr/>
        <p:nvPr/>
      </p:nvGrpSpPr>
      <p:grpSpPr>
        <a:xfrm>
          <a:off x="0" y="0"/>
          <a:ext cx="0" cy="0"/>
          <a:chOff x="0" y="0"/>
          <a:chExt cx="0" cy="0"/>
        </a:xfrm>
      </p:grpSpPr>
      <p:sp>
        <p:nvSpPr>
          <p:cNvPr id="452" name="Google Shape;452;p24"/>
          <p:cNvSpPr txBox="1"/>
          <p:nvPr>
            <p:ph type="title"/>
          </p:nvPr>
        </p:nvSpPr>
        <p:spPr>
          <a:xfrm>
            <a:off x="795300" y="1708838"/>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3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453" name="Google Shape;453;p24"/>
          <p:cNvSpPr txBox="1"/>
          <p:nvPr>
            <p:ph idx="1" type="subTitle"/>
          </p:nvPr>
        </p:nvSpPr>
        <p:spPr>
          <a:xfrm>
            <a:off x="804900" y="3209779"/>
            <a:ext cx="2317200" cy="624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solidFill>
                  <a:schemeClr val="lt1"/>
                </a:solidFill>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54" name="Google Shape;454;p24"/>
          <p:cNvSpPr txBox="1"/>
          <p:nvPr>
            <p:ph idx="2" type="title"/>
          </p:nvPr>
        </p:nvSpPr>
        <p:spPr>
          <a:xfrm>
            <a:off x="3435566" y="1708838"/>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3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455" name="Google Shape;455;p24"/>
          <p:cNvSpPr txBox="1"/>
          <p:nvPr>
            <p:ph idx="3" type="subTitle"/>
          </p:nvPr>
        </p:nvSpPr>
        <p:spPr>
          <a:xfrm>
            <a:off x="3445166" y="3209779"/>
            <a:ext cx="2317200" cy="624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solidFill>
                  <a:schemeClr val="lt1"/>
                </a:solidFill>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56" name="Google Shape;456;p24"/>
          <p:cNvSpPr txBox="1"/>
          <p:nvPr>
            <p:ph idx="4" type="title"/>
          </p:nvPr>
        </p:nvSpPr>
        <p:spPr>
          <a:xfrm>
            <a:off x="6012330" y="1708838"/>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3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457" name="Google Shape;457;p24"/>
          <p:cNvSpPr txBox="1"/>
          <p:nvPr>
            <p:ph idx="5" type="subTitle"/>
          </p:nvPr>
        </p:nvSpPr>
        <p:spPr>
          <a:xfrm>
            <a:off x="6021930" y="3209779"/>
            <a:ext cx="2317200" cy="624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solidFill>
                  <a:schemeClr val="lt1"/>
                </a:solidFill>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58" name="Google Shape;458;p24"/>
          <p:cNvSpPr/>
          <p:nvPr/>
        </p:nvSpPr>
        <p:spPr>
          <a:xfrm rot="10800000">
            <a:off x="210978" y="242160"/>
            <a:ext cx="1026248" cy="480865"/>
          </a:xfrm>
          <a:custGeom>
            <a:rect b="b" l="l" r="r" t="t"/>
            <a:pathLst>
              <a:path extrusionOk="0" h="73052" w="285267">
                <a:moveTo>
                  <a:pt x="36910" y="1"/>
                </a:moveTo>
                <a:lnTo>
                  <a:pt x="36362" y="12"/>
                </a:lnTo>
                <a:lnTo>
                  <a:pt x="35814" y="35"/>
                </a:lnTo>
                <a:lnTo>
                  <a:pt x="35289" y="69"/>
                </a:lnTo>
                <a:lnTo>
                  <a:pt x="34789" y="126"/>
                </a:lnTo>
                <a:lnTo>
                  <a:pt x="34289" y="183"/>
                </a:lnTo>
                <a:lnTo>
                  <a:pt x="33812" y="263"/>
                </a:lnTo>
                <a:lnTo>
                  <a:pt x="33359" y="354"/>
                </a:lnTo>
                <a:lnTo>
                  <a:pt x="32907" y="457"/>
                </a:lnTo>
                <a:lnTo>
                  <a:pt x="32478" y="570"/>
                </a:lnTo>
                <a:lnTo>
                  <a:pt x="31954" y="570"/>
                </a:lnTo>
                <a:lnTo>
                  <a:pt x="31429" y="582"/>
                </a:lnTo>
                <a:lnTo>
                  <a:pt x="30929" y="605"/>
                </a:lnTo>
                <a:lnTo>
                  <a:pt x="30405" y="662"/>
                </a:lnTo>
                <a:lnTo>
                  <a:pt x="29833" y="741"/>
                </a:lnTo>
                <a:lnTo>
                  <a:pt x="29261" y="821"/>
                </a:lnTo>
                <a:lnTo>
                  <a:pt x="28117" y="1015"/>
                </a:lnTo>
                <a:lnTo>
                  <a:pt x="26974" y="1231"/>
                </a:lnTo>
                <a:lnTo>
                  <a:pt x="25806" y="1482"/>
                </a:lnTo>
                <a:lnTo>
                  <a:pt x="24662" y="1755"/>
                </a:lnTo>
                <a:lnTo>
                  <a:pt x="23519" y="2051"/>
                </a:lnTo>
                <a:lnTo>
                  <a:pt x="22399" y="2370"/>
                </a:lnTo>
                <a:lnTo>
                  <a:pt x="21279" y="2712"/>
                </a:lnTo>
                <a:lnTo>
                  <a:pt x="20159" y="3076"/>
                </a:lnTo>
                <a:lnTo>
                  <a:pt x="19063" y="3464"/>
                </a:lnTo>
                <a:lnTo>
                  <a:pt x="17990" y="3862"/>
                </a:lnTo>
                <a:lnTo>
                  <a:pt x="16942" y="4295"/>
                </a:lnTo>
                <a:lnTo>
                  <a:pt x="15917" y="4728"/>
                </a:lnTo>
                <a:lnTo>
                  <a:pt x="14917" y="5195"/>
                </a:lnTo>
                <a:lnTo>
                  <a:pt x="13940" y="5674"/>
                </a:lnTo>
                <a:lnTo>
                  <a:pt x="12987" y="6163"/>
                </a:lnTo>
                <a:lnTo>
                  <a:pt x="12081" y="6665"/>
                </a:lnTo>
                <a:lnTo>
                  <a:pt x="11223" y="7189"/>
                </a:lnTo>
                <a:lnTo>
                  <a:pt x="10389" y="7713"/>
                </a:lnTo>
                <a:lnTo>
                  <a:pt x="9603" y="8259"/>
                </a:lnTo>
                <a:lnTo>
                  <a:pt x="8864" y="8806"/>
                </a:lnTo>
                <a:lnTo>
                  <a:pt x="8173" y="9376"/>
                </a:lnTo>
                <a:lnTo>
                  <a:pt x="7530" y="9945"/>
                </a:lnTo>
                <a:lnTo>
                  <a:pt x="6934" y="10526"/>
                </a:lnTo>
                <a:lnTo>
                  <a:pt x="6648" y="10811"/>
                </a:lnTo>
                <a:lnTo>
                  <a:pt x="6410" y="11107"/>
                </a:lnTo>
                <a:lnTo>
                  <a:pt x="6148" y="11403"/>
                </a:lnTo>
                <a:lnTo>
                  <a:pt x="5934" y="11688"/>
                </a:lnTo>
                <a:lnTo>
                  <a:pt x="5695" y="11984"/>
                </a:lnTo>
                <a:lnTo>
                  <a:pt x="5505" y="12292"/>
                </a:lnTo>
                <a:lnTo>
                  <a:pt x="5314" y="12588"/>
                </a:lnTo>
                <a:lnTo>
                  <a:pt x="5147" y="12884"/>
                </a:lnTo>
                <a:lnTo>
                  <a:pt x="5004" y="13180"/>
                </a:lnTo>
                <a:lnTo>
                  <a:pt x="4861" y="13488"/>
                </a:lnTo>
                <a:lnTo>
                  <a:pt x="4742" y="13784"/>
                </a:lnTo>
                <a:lnTo>
                  <a:pt x="4647" y="14080"/>
                </a:lnTo>
                <a:lnTo>
                  <a:pt x="4575" y="14388"/>
                </a:lnTo>
                <a:lnTo>
                  <a:pt x="4504" y="14684"/>
                </a:lnTo>
                <a:lnTo>
                  <a:pt x="4456" y="14980"/>
                </a:lnTo>
                <a:lnTo>
                  <a:pt x="4432" y="15288"/>
                </a:lnTo>
                <a:lnTo>
                  <a:pt x="3932" y="15516"/>
                </a:lnTo>
                <a:lnTo>
                  <a:pt x="3456" y="15755"/>
                </a:lnTo>
                <a:lnTo>
                  <a:pt x="3003" y="16005"/>
                </a:lnTo>
                <a:lnTo>
                  <a:pt x="2574" y="16256"/>
                </a:lnTo>
                <a:lnTo>
                  <a:pt x="2169" y="16529"/>
                </a:lnTo>
                <a:lnTo>
                  <a:pt x="1811" y="16803"/>
                </a:lnTo>
                <a:lnTo>
                  <a:pt x="1478" y="17087"/>
                </a:lnTo>
                <a:lnTo>
                  <a:pt x="1168" y="17372"/>
                </a:lnTo>
                <a:lnTo>
                  <a:pt x="906" y="17657"/>
                </a:lnTo>
                <a:lnTo>
                  <a:pt x="668" y="17953"/>
                </a:lnTo>
                <a:lnTo>
                  <a:pt x="453" y="18261"/>
                </a:lnTo>
                <a:lnTo>
                  <a:pt x="286" y="18557"/>
                </a:lnTo>
                <a:lnTo>
                  <a:pt x="167" y="18864"/>
                </a:lnTo>
                <a:lnTo>
                  <a:pt x="72" y="19172"/>
                </a:lnTo>
                <a:lnTo>
                  <a:pt x="1" y="19480"/>
                </a:lnTo>
                <a:lnTo>
                  <a:pt x="1" y="19776"/>
                </a:lnTo>
                <a:lnTo>
                  <a:pt x="24" y="20083"/>
                </a:lnTo>
                <a:lnTo>
                  <a:pt x="96" y="20391"/>
                </a:lnTo>
                <a:lnTo>
                  <a:pt x="215" y="20687"/>
                </a:lnTo>
                <a:lnTo>
                  <a:pt x="358" y="20983"/>
                </a:lnTo>
                <a:lnTo>
                  <a:pt x="572" y="21268"/>
                </a:lnTo>
                <a:lnTo>
                  <a:pt x="811" y="21553"/>
                </a:lnTo>
                <a:lnTo>
                  <a:pt x="1120" y="21826"/>
                </a:lnTo>
                <a:lnTo>
                  <a:pt x="1454" y="22100"/>
                </a:lnTo>
                <a:lnTo>
                  <a:pt x="1859" y="22362"/>
                </a:lnTo>
                <a:lnTo>
                  <a:pt x="2288" y="22612"/>
                </a:lnTo>
                <a:lnTo>
                  <a:pt x="2788" y="22863"/>
                </a:lnTo>
                <a:lnTo>
                  <a:pt x="3336" y="23091"/>
                </a:lnTo>
                <a:lnTo>
                  <a:pt x="3956" y="23318"/>
                </a:lnTo>
                <a:lnTo>
                  <a:pt x="4599" y="23523"/>
                </a:lnTo>
                <a:lnTo>
                  <a:pt x="5314" y="23717"/>
                </a:lnTo>
                <a:lnTo>
                  <a:pt x="6100" y="23911"/>
                </a:lnTo>
                <a:lnTo>
                  <a:pt x="13821" y="25597"/>
                </a:lnTo>
                <a:lnTo>
                  <a:pt x="21565" y="27282"/>
                </a:lnTo>
                <a:lnTo>
                  <a:pt x="29309" y="28957"/>
                </a:lnTo>
                <a:lnTo>
                  <a:pt x="37076" y="30609"/>
                </a:lnTo>
                <a:lnTo>
                  <a:pt x="44844" y="32260"/>
                </a:lnTo>
                <a:lnTo>
                  <a:pt x="52636" y="33901"/>
                </a:lnTo>
                <a:lnTo>
                  <a:pt x="60428" y="35530"/>
                </a:lnTo>
                <a:lnTo>
                  <a:pt x="68219" y="37159"/>
                </a:lnTo>
                <a:lnTo>
                  <a:pt x="76035" y="38765"/>
                </a:lnTo>
                <a:lnTo>
                  <a:pt x="83850" y="40371"/>
                </a:lnTo>
                <a:lnTo>
                  <a:pt x="91666" y="41977"/>
                </a:lnTo>
                <a:lnTo>
                  <a:pt x="99481" y="43572"/>
                </a:lnTo>
                <a:lnTo>
                  <a:pt x="115160" y="46738"/>
                </a:lnTo>
                <a:lnTo>
                  <a:pt x="130839" y="49894"/>
                </a:lnTo>
                <a:lnTo>
                  <a:pt x="138535" y="51443"/>
                </a:lnTo>
                <a:lnTo>
                  <a:pt x="146255" y="53026"/>
                </a:lnTo>
                <a:lnTo>
                  <a:pt x="161815" y="56239"/>
                </a:lnTo>
                <a:lnTo>
                  <a:pt x="169654" y="57856"/>
                </a:lnTo>
                <a:lnTo>
                  <a:pt x="177493" y="59451"/>
                </a:lnTo>
                <a:lnTo>
                  <a:pt x="181425" y="60248"/>
                </a:lnTo>
                <a:lnTo>
                  <a:pt x="185380" y="61034"/>
                </a:lnTo>
                <a:lnTo>
                  <a:pt x="189336" y="61820"/>
                </a:lnTo>
                <a:lnTo>
                  <a:pt x="193291" y="62595"/>
                </a:lnTo>
                <a:lnTo>
                  <a:pt x="197247" y="63358"/>
                </a:lnTo>
                <a:lnTo>
                  <a:pt x="201226" y="64110"/>
                </a:lnTo>
                <a:lnTo>
                  <a:pt x="205181" y="64862"/>
                </a:lnTo>
                <a:lnTo>
                  <a:pt x="209160" y="65591"/>
                </a:lnTo>
                <a:lnTo>
                  <a:pt x="213163" y="66308"/>
                </a:lnTo>
                <a:lnTo>
                  <a:pt x="217143" y="67003"/>
                </a:lnTo>
                <a:lnTo>
                  <a:pt x="221146" y="67687"/>
                </a:lnTo>
                <a:lnTo>
                  <a:pt x="225149" y="68359"/>
                </a:lnTo>
                <a:lnTo>
                  <a:pt x="229176" y="69008"/>
                </a:lnTo>
                <a:lnTo>
                  <a:pt x="233179" y="69646"/>
                </a:lnTo>
                <a:lnTo>
                  <a:pt x="237206" y="70250"/>
                </a:lnTo>
                <a:lnTo>
                  <a:pt x="241233" y="70842"/>
                </a:lnTo>
                <a:lnTo>
                  <a:pt x="245259" y="71411"/>
                </a:lnTo>
                <a:lnTo>
                  <a:pt x="249310" y="71947"/>
                </a:lnTo>
                <a:lnTo>
                  <a:pt x="253337" y="72471"/>
                </a:lnTo>
                <a:lnTo>
                  <a:pt x="257388" y="72961"/>
                </a:lnTo>
                <a:lnTo>
                  <a:pt x="257721" y="72995"/>
                </a:lnTo>
                <a:lnTo>
                  <a:pt x="258031" y="73018"/>
                </a:lnTo>
                <a:lnTo>
                  <a:pt x="258341" y="73040"/>
                </a:lnTo>
                <a:lnTo>
                  <a:pt x="258651" y="73052"/>
                </a:lnTo>
                <a:lnTo>
                  <a:pt x="259246" y="73052"/>
                </a:lnTo>
                <a:lnTo>
                  <a:pt x="259818" y="73029"/>
                </a:lnTo>
                <a:lnTo>
                  <a:pt x="260366" y="72983"/>
                </a:lnTo>
                <a:lnTo>
                  <a:pt x="260914" y="72904"/>
                </a:lnTo>
                <a:lnTo>
                  <a:pt x="261415" y="72813"/>
                </a:lnTo>
                <a:lnTo>
                  <a:pt x="261915" y="72699"/>
                </a:lnTo>
                <a:lnTo>
                  <a:pt x="262368" y="72562"/>
                </a:lnTo>
                <a:lnTo>
                  <a:pt x="262797" y="72402"/>
                </a:lnTo>
                <a:lnTo>
                  <a:pt x="263202" y="72232"/>
                </a:lnTo>
                <a:lnTo>
                  <a:pt x="263559" y="72049"/>
                </a:lnTo>
                <a:lnTo>
                  <a:pt x="263893" y="71856"/>
                </a:lnTo>
                <a:lnTo>
                  <a:pt x="264202" y="71639"/>
                </a:lnTo>
                <a:lnTo>
                  <a:pt x="264465" y="71423"/>
                </a:lnTo>
                <a:lnTo>
                  <a:pt x="264703" y="71195"/>
                </a:lnTo>
                <a:lnTo>
                  <a:pt x="264893" y="70956"/>
                </a:lnTo>
                <a:lnTo>
                  <a:pt x="265036" y="70705"/>
                </a:lnTo>
                <a:lnTo>
                  <a:pt x="265156" y="70466"/>
                </a:lnTo>
                <a:lnTo>
                  <a:pt x="265227" y="70215"/>
                </a:lnTo>
                <a:lnTo>
                  <a:pt x="265251" y="69953"/>
                </a:lnTo>
                <a:lnTo>
                  <a:pt x="265227" y="69703"/>
                </a:lnTo>
                <a:lnTo>
                  <a:pt x="265156" y="69452"/>
                </a:lnTo>
                <a:lnTo>
                  <a:pt x="265036" y="69202"/>
                </a:lnTo>
                <a:lnTo>
                  <a:pt x="264870" y="68962"/>
                </a:lnTo>
                <a:lnTo>
                  <a:pt x="264655" y="68723"/>
                </a:lnTo>
                <a:lnTo>
                  <a:pt x="264393" y="68484"/>
                </a:lnTo>
                <a:lnTo>
                  <a:pt x="264060" y="68268"/>
                </a:lnTo>
                <a:lnTo>
                  <a:pt x="263893" y="68154"/>
                </a:lnTo>
                <a:lnTo>
                  <a:pt x="263702" y="68051"/>
                </a:lnTo>
                <a:lnTo>
                  <a:pt x="263488" y="67949"/>
                </a:lnTo>
                <a:lnTo>
                  <a:pt x="263249" y="67846"/>
                </a:lnTo>
                <a:lnTo>
                  <a:pt x="263011" y="67755"/>
                </a:lnTo>
                <a:lnTo>
                  <a:pt x="262773" y="67664"/>
                </a:lnTo>
                <a:lnTo>
                  <a:pt x="262511" y="67573"/>
                </a:lnTo>
                <a:lnTo>
                  <a:pt x="262225" y="67493"/>
                </a:lnTo>
                <a:lnTo>
                  <a:pt x="259699" y="66775"/>
                </a:lnTo>
                <a:lnTo>
                  <a:pt x="257149" y="66069"/>
                </a:lnTo>
                <a:lnTo>
                  <a:pt x="254576" y="65374"/>
                </a:lnTo>
                <a:lnTo>
                  <a:pt x="251979" y="64691"/>
                </a:lnTo>
                <a:lnTo>
                  <a:pt x="249382" y="64019"/>
                </a:lnTo>
                <a:lnTo>
                  <a:pt x="246784" y="63347"/>
                </a:lnTo>
                <a:lnTo>
                  <a:pt x="244163" y="62686"/>
                </a:lnTo>
                <a:lnTo>
                  <a:pt x="241518" y="62037"/>
                </a:lnTo>
                <a:lnTo>
                  <a:pt x="241638" y="61854"/>
                </a:lnTo>
                <a:lnTo>
                  <a:pt x="241709" y="61672"/>
                </a:lnTo>
                <a:lnTo>
                  <a:pt x="241781" y="61490"/>
                </a:lnTo>
                <a:lnTo>
                  <a:pt x="241828" y="61308"/>
                </a:lnTo>
                <a:lnTo>
                  <a:pt x="241852" y="61125"/>
                </a:lnTo>
                <a:lnTo>
                  <a:pt x="241852" y="60943"/>
                </a:lnTo>
                <a:lnTo>
                  <a:pt x="241852" y="60761"/>
                </a:lnTo>
                <a:lnTo>
                  <a:pt x="241804" y="60590"/>
                </a:lnTo>
                <a:lnTo>
                  <a:pt x="241733" y="60408"/>
                </a:lnTo>
                <a:lnTo>
                  <a:pt x="241661" y="60237"/>
                </a:lnTo>
                <a:lnTo>
                  <a:pt x="241542" y="60066"/>
                </a:lnTo>
                <a:lnTo>
                  <a:pt x="241399" y="59895"/>
                </a:lnTo>
                <a:lnTo>
                  <a:pt x="241256" y="59724"/>
                </a:lnTo>
                <a:lnTo>
                  <a:pt x="241066" y="59565"/>
                </a:lnTo>
                <a:lnTo>
                  <a:pt x="240851" y="59405"/>
                </a:lnTo>
                <a:lnTo>
                  <a:pt x="240613" y="59257"/>
                </a:lnTo>
                <a:lnTo>
                  <a:pt x="245283" y="59895"/>
                </a:lnTo>
                <a:lnTo>
                  <a:pt x="247618" y="60214"/>
                </a:lnTo>
                <a:lnTo>
                  <a:pt x="249953" y="60522"/>
                </a:lnTo>
                <a:lnTo>
                  <a:pt x="250430" y="60579"/>
                </a:lnTo>
                <a:lnTo>
                  <a:pt x="250907" y="60624"/>
                </a:lnTo>
                <a:lnTo>
                  <a:pt x="251359" y="60658"/>
                </a:lnTo>
                <a:lnTo>
                  <a:pt x="251836" y="60681"/>
                </a:lnTo>
                <a:lnTo>
                  <a:pt x="252289" y="60704"/>
                </a:lnTo>
                <a:lnTo>
                  <a:pt x="253194" y="60704"/>
                </a:lnTo>
                <a:lnTo>
                  <a:pt x="253647" y="60692"/>
                </a:lnTo>
                <a:lnTo>
                  <a:pt x="254076" y="60670"/>
                </a:lnTo>
                <a:lnTo>
                  <a:pt x="254528" y="60647"/>
                </a:lnTo>
                <a:lnTo>
                  <a:pt x="254957" y="60613"/>
                </a:lnTo>
                <a:lnTo>
                  <a:pt x="255362" y="60567"/>
                </a:lnTo>
                <a:lnTo>
                  <a:pt x="255791" y="60510"/>
                </a:lnTo>
                <a:lnTo>
                  <a:pt x="256196" y="60453"/>
                </a:lnTo>
                <a:lnTo>
                  <a:pt x="256601" y="60385"/>
                </a:lnTo>
                <a:lnTo>
                  <a:pt x="257007" y="60305"/>
                </a:lnTo>
                <a:lnTo>
                  <a:pt x="257412" y="60225"/>
                </a:lnTo>
                <a:lnTo>
                  <a:pt x="257793" y="60134"/>
                </a:lnTo>
                <a:lnTo>
                  <a:pt x="258150" y="60043"/>
                </a:lnTo>
                <a:lnTo>
                  <a:pt x="258531" y="59941"/>
                </a:lnTo>
                <a:lnTo>
                  <a:pt x="258889" y="59827"/>
                </a:lnTo>
                <a:lnTo>
                  <a:pt x="259246" y="59713"/>
                </a:lnTo>
                <a:lnTo>
                  <a:pt x="259604" y="59588"/>
                </a:lnTo>
                <a:lnTo>
                  <a:pt x="259937" y="59462"/>
                </a:lnTo>
                <a:lnTo>
                  <a:pt x="260581" y="59200"/>
                </a:lnTo>
                <a:lnTo>
                  <a:pt x="261200" y="58915"/>
                </a:lnTo>
                <a:lnTo>
                  <a:pt x="261772" y="58608"/>
                </a:lnTo>
                <a:lnTo>
                  <a:pt x="262296" y="58289"/>
                </a:lnTo>
                <a:lnTo>
                  <a:pt x="262797" y="57947"/>
                </a:lnTo>
                <a:lnTo>
                  <a:pt x="263226" y="57594"/>
                </a:lnTo>
                <a:lnTo>
                  <a:pt x="263631" y="57241"/>
                </a:lnTo>
                <a:lnTo>
                  <a:pt x="263988" y="56865"/>
                </a:lnTo>
                <a:lnTo>
                  <a:pt x="264298" y="56489"/>
                </a:lnTo>
                <a:lnTo>
                  <a:pt x="264560" y="56102"/>
                </a:lnTo>
                <a:lnTo>
                  <a:pt x="264751" y="55715"/>
                </a:lnTo>
                <a:lnTo>
                  <a:pt x="264893" y="55327"/>
                </a:lnTo>
                <a:lnTo>
                  <a:pt x="264941" y="55122"/>
                </a:lnTo>
                <a:lnTo>
                  <a:pt x="264989" y="54929"/>
                </a:lnTo>
                <a:lnTo>
                  <a:pt x="265013" y="54735"/>
                </a:lnTo>
                <a:lnTo>
                  <a:pt x="265013" y="54541"/>
                </a:lnTo>
                <a:lnTo>
                  <a:pt x="265013" y="54348"/>
                </a:lnTo>
                <a:lnTo>
                  <a:pt x="264989" y="54154"/>
                </a:lnTo>
                <a:lnTo>
                  <a:pt x="264965" y="53960"/>
                </a:lnTo>
                <a:lnTo>
                  <a:pt x="264893" y="53767"/>
                </a:lnTo>
                <a:lnTo>
                  <a:pt x="264822" y="53573"/>
                </a:lnTo>
                <a:lnTo>
                  <a:pt x="264751" y="53379"/>
                </a:lnTo>
                <a:lnTo>
                  <a:pt x="264655" y="53197"/>
                </a:lnTo>
                <a:lnTo>
                  <a:pt x="264536" y="53003"/>
                </a:lnTo>
                <a:lnTo>
                  <a:pt x="264393" y="52821"/>
                </a:lnTo>
                <a:lnTo>
                  <a:pt x="264250" y="52639"/>
                </a:lnTo>
                <a:lnTo>
                  <a:pt x="264083" y="52468"/>
                </a:lnTo>
                <a:lnTo>
                  <a:pt x="263893" y="52286"/>
                </a:lnTo>
                <a:lnTo>
                  <a:pt x="265179" y="52525"/>
                </a:lnTo>
                <a:lnTo>
                  <a:pt x="266466" y="52753"/>
                </a:lnTo>
                <a:lnTo>
                  <a:pt x="267777" y="52958"/>
                </a:lnTo>
                <a:lnTo>
                  <a:pt x="269063" y="53129"/>
                </a:lnTo>
                <a:lnTo>
                  <a:pt x="269707" y="53209"/>
                </a:lnTo>
                <a:lnTo>
                  <a:pt x="270350" y="53288"/>
                </a:lnTo>
                <a:lnTo>
                  <a:pt x="270993" y="53345"/>
                </a:lnTo>
                <a:lnTo>
                  <a:pt x="271637" y="53402"/>
                </a:lnTo>
                <a:lnTo>
                  <a:pt x="272280" y="53448"/>
                </a:lnTo>
                <a:lnTo>
                  <a:pt x="272900" y="53482"/>
                </a:lnTo>
                <a:lnTo>
                  <a:pt x="273543" y="53505"/>
                </a:lnTo>
                <a:lnTo>
                  <a:pt x="274162" y="53516"/>
                </a:lnTo>
                <a:lnTo>
                  <a:pt x="274782" y="53527"/>
                </a:lnTo>
                <a:lnTo>
                  <a:pt x="275402" y="53516"/>
                </a:lnTo>
                <a:lnTo>
                  <a:pt x="276021" y="53493"/>
                </a:lnTo>
                <a:lnTo>
                  <a:pt x="276617" y="53459"/>
                </a:lnTo>
                <a:lnTo>
                  <a:pt x="277212" y="53414"/>
                </a:lnTo>
                <a:lnTo>
                  <a:pt x="277808" y="53357"/>
                </a:lnTo>
                <a:lnTo>
                  <a:pt x="278404" y="53288"/>
                </a:lnTo>
                <a:lnTo>
                  <a:pt x="278976" y="53197"/>
                </a:lnTo>
                <a:lnTo>
                  <a:pt x="279548" y="53095"/>
                </a:lnTo>
                <a:lnTo>
                  <a:pt x="280119" y="52981"/>
                </a:lnTo>
                <a:lnTo>
                  <a:pt x="280667" y="52844"/>
                </a:lnTo>
                <a:lnTo>
                  <a:pt x="281215" y="52685"/>
                </a:lnTo>
                <a:lnTo>
                  <a:pt x="281740" y="52525"/>
                </a:lnTo>
                <a:lnTo>
                  <a:pt x="282264" y="52331"/>
                </a:lnTo>
                <a:lnTo>
                  <a:pt x="282788" y="52126"/>
                </a:lnTo>
                <a:lnTo>
                  <a:pt x="283289" y="51910"/>
                </a:lnTo>
                <a:lnTo>
                  <a:pt x="283694" y="51705"/>
                </a:lnTo>
                <a:lnTo>
                  <a:pt x="284051" y="51488"/>
                </a:lnTo>
                <a:lnTo>
                  <a:pt x="284361" y="51249"/>
                </a:lnTo>
                <a:lnTo>
                  <a:pt x="284623" y="51010"/>
                </a:lnTo>
                <a:lnTo>
                  <a:pt x="284837" y="50759"/>
                </a:lnTo>
                <a:lnTo>
                  <a:pt x="285028" y="50509"/>
                </a:lnTo>
                <a:lnTo>
                  <a:pt x="285147" y="50247"/>
                </a:lnTo>
                <a:lnTo>
                  <a:pt x="285242" y="49973"/>
                </a:lnTo>
                <a:lnTo>
                  <a:pt x="285266" y="49711"/>
                </a:lnTo>
                <a:lnTo>
                  <a:pt x="285266" y="49438"/>
                </a:lnTo>
                <a:lnTo>
                  <a:pt x="285242" y="49165"/>
                </a:lnTo>
                <a:lnTo>
                  <a:pt x="285147" y="48903"/>
                </a:lnTo>
                <a:lnTo>
                  <a:pt x="285004" y="48629"/>
                </a:lnTo>
                <a:lnTo>
                  <a:pt x="284837" y="48367"/>
                </a:lnTo>
                <a:lnTo>
                  <a:pt x="284623" y="48117"/>
                </a:lnTo>
                <a:lnTo>
                  <a:pt x="284385" y="47866"/>
                </a:lnTo>
                <a:lnTo>
                  <a:pt x="283574" y="47148"/>
                </a:lnTo>
                <a:lnTo>
                  <a:pt x="283312" y="46932"/>
                </a:lnTo>
                <a:lnTo>
                  <a:pt x="282979" y="46738"/>
                </a:lnTo>
                <a:lnTo>
                  <a:pt x="282621" y="46545"/>
                </a:lnTo>
                <a:lnTo>
                  <a:pt x="282216" y="46363"/>
                </a:lnTo>
                <a:lnTo>
                  <a:pt x="281764" y="46192"/>
                </a:lnTo>
                <a:lnTo>
                  <a:pt x="281287" y="46044"/>
                </a:lnTo>
                <a:lnTo>
                  <a:pt x="280787" y="45907"/>
                </a:lnTo>
                <a:lnTo>
                  <a:pt x="280286" y="45782"/>
                </a:lnTo>
                <a:lnTo>
                  <a:pt x="279738" y="45690"/>
                </a:lnTo>
                <a:lnTo>
                  <a:pt x="279190" y="45611"/>
                </a:lnTo>
                <a:lnTo>
                  <a:pt x="278642" y="45554"/>
                </a:lnTo>
                <a:lnTo>
                  <a:pt x="278070" y="45520"/>
                </a:lnTo>
                <a:lnTo>
                  <a:pt x="277522" y="45508"/>
                </a:lnTo>
                <a:lnTo>
                  <a:pt x="277260" y="45520"/>
                </a:lnTo>
                <a:lnTo>
                  <a:pt x="276974" y="45531"/>
                </a:lnTo>
                <a:lnTo>
                  <a:pt x="276712" y="45554"/>
                </a:lnTo>
                <a:lnTo>
                  <a:pt x="276450" y="45577"/>
                </a:lnTo>
                <a:lnTo>
                  <a:pt x="276188" y="45622"/>
                </a:lnTo>
                <a:lnTo>
                  <a:pt x="275950" y="45656"/>
                </a:lnTo>
                <a:lnTo>
                  <a:pt x="274758" y="45895"/>
                </a:lnTo>
                <a:lnTo>
                  <a:pt x="274520" y="45952"/>
                </a:lnTo>
                <a:lnTo>
                  <a:pt x="274282" y="46009"/>
                </a:lnTo>
                <a:lnTo>
                  <a:pt x="272923" y="45884"/>
                </a:lnTo>
                <a:lnTo>
                  <a:pt x="271541" y="45736"/>
                </a:lnTo>
                <a:lnTo>
                  <a:pt x="270136" y="45554"/>
                </a:lnTo>
                <a:lnTo>
                  <a:pt x="268706" y="45349"/>
                </a:lnTo>
                <a:lnTo>
                  <a:pt x="267229" y="45121"/>
                </a:lnTo>
                <a:lnTo>
                  <a:pt x="265727" y="44870"/>
                </a:lnTo>
                <a:lnTo>
                  <a:pt x="264202" y="44608"/>
                </a:lnTo>
                <a:lnTo>
                  <a:pt x="262678" y="44324"/>
                </a:lnTo>
                <a:lnTo>
                  <a:pt x="261129" y="44016"/>
                </a:lnTo>
                <a:lnTo>
                  <a:pt x="259556" y="43697"/>
                </a:lnTo>
                <a:lnTo>
                  <a:pt x="257983" y="43367"/>
                </a:lnTo>
                <a:lnTo>
                  <a:pt x="256387" y="43025"/>
                </a:lnTo>
                <a:lnTo>
                  <a:pt x="254814" y="42672"/>
                </a:lnTo>
                <a:lnTo>
                  <a:pt x="253218" y="42307"/>
                </a:lnTo>
                <a:lnTo>
                  <a:pt x="250025" y="41555"/>
                </a:lnTo>
                <a:lnTo>
                  <a:pt x="246880" y="40804"/>
                </a:lnTo>
                <a:lnTo>
                  <a:pt x="243782" y="40040"/>
                </a:lnTo>
                <a:lnTo>
                  <a:pt x="237801" y="38582"/>
                </a:lnTo>
                <a:lnTo>
                  <a:pt x="234966" y="37899"/>
                </a:lnTo>
                <a:lnTo>
                  <a:pt x="232273" y="37272"/>
                </a:lnTo>
                <a:lnTo>
                  <a:pt x="231010" y="36976"/>
                </a:lnTo>
                <a:lnTo>
                  <a:pt x="229748" y="36703"/>
                </a:lnTo>
                <a:lnTo>
                  <a:pt x="228556" y="36452"/>
                </a:lnTo>
                <a:lnTo>
                  <a:pt x="227412" y="36213"/>
                </a:lnTo>
                <a:lnTo>
                  <a:pt x="211519" y="33092"/>
                </a:lnTo>
                <a:lnTo>
                  <a:pt x="195602" y="29994"/>
                </a:lnTo>
                <a:lnTo>
                  <a:pt x="179686" y="26907"/>
                </a:lnTo>
                <a:lnTo>
                  <a:pt x="163745" y="23842"/>
                </a:lnTo>
                <a:lnTo>
                  <a:pt x="148424" y="20892"/>
                </a:lnTo>
                <a:lnTo>
                  <a:pt x="133126" y="17930"/>
                </a:lnTo>
                <a:lnTo>
                  <a:pt x="117805" y="14957"/>
                </a:lnTo>
                <a:lnTo>
                  <a:pt x="102507" y="11996"/>
                </a:lnTo>
                <a:lnTo>
                  <a:pt x="87186" y="9057"/>
                </a:lnTo>
                <a:lnTo>
                  <a:pt x="79514" y="7587"/>
                </a:lnTo>
                <a:lnTo>
                  <a:pt x="71841" y="6129"/>
                </a:lnTo>
                <a:lnTo>
                  <a:pt x="64169" y="4683"/>
                </a:lnTo>
                <a:lnTo>
                  <a:pt x="56472" y="3236"/>
                </a:lnTo>
                <a:lnTo>
                  <a:pt x="48776" y="1812"/>
                </a:lnTo>
                <a:lnTo>
                  <a:pt x="41080" y="388"/>
                </a:lnTo>
                <a:lnTo>
                  <a:pt x="40436" y="286"/>
                </a:lnTo>
                <a:lnTo>
                  <a:pt x="39817" y="195"/>
                </a:lnTo>
                <a:lnTo>
                  <a:pt x="39221" y="115"/>
                </a:lnTo>
                <a:lnTo>
                  <a:pt x="38625" y="69"/>
                </a:lnTo>
                <a:lnTo>
                  <a:pt x="38030" y="24"/>
                </a:lnTo>
                <a:lnTo>
                  <a:pt x="3745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4"/>
          <p:cNvSpPr/>
          <p:nvPr/>
        </p:nvSpPr>
        <p:spPr>
          <a:xfrm rot="654613">
            <a:off x="8103048" y="568690"/>
            <a:ext cx="478283" cy="440461"/>
          </a:xfrm>
          <a:custGeom>
            <a:rect b="b" l="l" r="r" t="t"/>
            <a:pathLst>
              <a:path extrusionOk="0" h="38554" w="128404">
                <a:moveTo>
                  <a:pt x="51281" y="2779"/>
                </a:moveTo>
                <a:lnTo>
                  <a:pt x="55321" y="3852"/>
                </a:lnTo>
                <a:lnTo>
                  <a:pt x="59387" y="4918"/>
                </a:lnTo>
                <a:lnTo>
                  <a:pt x="63533" y="5975"/>
                </a:lnTo>
                <a:lnTo>
                  <a:pt x="65646" y="6500"/>
                </a:lnTo>
                <a:lnTo>
                  <a:pt x="67733" y="7025"/>
                </a:lnTo>
                <a:lnTo>
                  <a:pt x="69873" y="7542"/>
                </a:lnTo>
                <a:lnTo>
                  <a:pt x="71986" y="8060"/>
                </a:lnTo>
                <a:lnTo>
                  <a:pt x="74126" y="8569"/>
                </a:lnTo>
                <a:lnTo>
                  <a:pt x="76293" y="9079"/>
                </a:lnTo>
                <a:lnTo>
                  <a:pt x="78460" y="9581"/>
                </a:lnTo>
                <a:lnTo>
                  <a:pt x="80653" y="10082"/>
                </a:lnTo>
                <a:lnTo>
                  <a:pt x="82847" y="10576"/>
                </a:lnTo>
                <a:lnTo>
                  <a:pt x="85067" y="11063"/>
                </a:lnTo>
                <a:lnTo>
                  <a:pt x="87288" y="11549"/>
                </a:lnTo>
                <a:lnTo>
                  <a:pt x="89508" y="12028"/>
                </a:lnTo>
                <a:lnTo>
                  <a:pt x="91755" y="12506"/>
                </a:lnTo>
                <a:lnTo>
                  <a:pt x="94029" y="12977"/>
                </a:lnTo>
                <a:lnTo>
                  <a:pt x="96276" y="13440"/>
                </a:lnTo>
                <a:lnTo>
                  <a:pt x="98576" y="13896"/>
                </a:lnTo>
                <a:lnTo>
                  <a:pt x="100850" y="14351"/>
                </a:lnTo>
                <a:lnTo>
                  <a:pt x="103151" y="14799"/>
                </a:lnTo>
                <a:lnTo>
                  <a:pt x="105478" y="15231"/>
                </a:lnTo>
                <a:lnTo>
                  <a:pt x="107805" y="15664"/>
                </a:lnTo>
                <a:lnTo>
                  <a:pt x="110133" y="16088"/>
                </a:lnTo>
                <a:lnTo>
                  <a:pt x="112487" y="16513"/>
                </a:lnTo>
                <a:lnTo>
                  <a:pt x="114841" y="16922"/>
                </a:lnTo>
                <a:lnTo>
                  <a:pt x="117195" y="17324"/>
                </a:lnTo>
                <a:lnTo>
                  <a:pt x="119576" y="17717"/>
                </a:lnTo>
                <a:lnTo>
                  <a:pt x="121956" y="18103"/>
                </a:lnTo>
                <a:lnTo>
                  <a:pt x="115028" y="19084"/>
                </a:lnTo>
                <a:lnTo>
                  <a:pt x="108100" y="20072"/>
                </a:lnTo>
                <a:lnTo>
                  <a:pt x="101198" y="21068"/>
                </a:lnTo>
                <a:lnTo>
                  <a:pt x="94323" y="22079"/>
                </a:lnTo>
                <a:lnTo>
                  <a:pt x="87448" y="23090"/>
                </a:lnTo>
                <a:lnTo>
                  <a:pt x="80573" y="24117"/>
                </a:lnTo>
                <a:lnTo>
                  <a:pt x="73725" y="25144"/>
                </a:lnTo>
                <a:lnTo>
                  <a:pt x="66904" y="26178"/>
                </a:lnTo>
                <a:lnTo>
                  <a:pt x="60056" y="27220"/>
                </a:lnTo>
                <a:lnTo>
                  <a:pt x="53234" y="28263"/>
                </a:lnTo>
                <a:lnTo>
                  <a:pt x="39591" y="30362"/>
                </a:lnTo>
                <a:lnTo>
                  <a:pt x="12359" y="34562"/>
                </a:lnTo>
                <a:lnTo>
                  <a:pt x="14579" y="32547"/>
                </a:lnTo>
                <a:lnTo>
                  <a:pt x="16800" y="30540"/>
                </a:lnTo>
                <a:lnTo>
                  <a:pt x="19074" y="28541"/>
                </a:lnTo>
                <a:lnTo>
                  <a:pt x="21374" y="26541"/>
                </a:lnTo>
                <a:lnTo>
                  <a:pt x="23701" y="24542"/>
                </a:lnTo>
                <a:lnTo>
                  <a:pt x="26056" y="22550"/>
                </a:lnTo>
                <a:lnTo>
                  <a:pt x="28463" y="20558"/>
                </a:lnTo>
                <a:lnTo>
                  <a:pt x="30871" y="18574"/>
                </a:lnTo>
                <a:lnTo>
                  <a:pt x="33332" y="16590"/>
                </a:lnTo>
                <a:lnTo>
                  <a:pt x="35793" y="14606"/>
                </a:lnTo>
                <a:lnTo>
                  <a:pt x="38307" y="12630"/>
                </a:lnTo>
                <a:lnTo>
                  <a:pt x="40849" y="10654"/>
                </a:lnTo>
                <a:lnTo>
                  <a:pt x="43417" y="8685"/>
                </a:lnTo>
                <a:lnTo>
                  <a:pt x="46011" y="6709"/>
                </a:lnTo>
                <a:lnTo>
                  <a:pt x="48633" y="4740"/>
                </a:lnTo>
                <a:lnTo>
                  <a:pt x="51281" y="2779"/>
                </a:lnTo>
                <a:close/>
                <a:moveTo>
                  <a:pt x="51549" y="0"/>
                </a:moveTo>
                <a:lnTo>
                  <a:pt x="51094" y="23"/>
                </a:lnTo>
                <a:lnTo>
                  <a:pt x="50666" y="46"/>
                </a:lnTo>
                <a:lnTo>
                  <a:pt x="50238" y="93"/>
                </a:lnTo>
                <a:lnTo>
                  <a:pt x="49837" y="147"/>
                </a:lnTo>
                <a:lnTo>
                  <a:pt x="49462" y="209"/>
                </a:lnTo>
                <a:lnTo>
                  <a:pt x="49088" y="278"/>
                </a:lnTo>
                <a:lnTo>
                  <a:pt x="48740" y="363"/>
                </a:lnTo>
                <a:lnTo>
                  <a:pt x="48446" y="448"/>
                </a:lnTo>
                <a:lnTo>
                  <a:pt x="48152" y="548"/>
                </a:lnTo>
                <a:lnTo>
                  <a:pt x="47804" y="548"/>
                </a:lnTo>
                <a:lnTo>
                  <a:pt x="47429" y="556"/>
                </a:lnTo>
                <a:lnTo>
                  <a:pt x="47081" y="571"/>
                </a:lnTo>
                <a:lnTo>
                  <a:pt x="46734" y="587"/>
                </a:lnTo>
                <a:lnTo>
                  <a:pt x="46386" y="618"/>
                </a:lnTo>
                <a:lnTo>
                  <a:pt x="46038" y="649"/>
                </a:lnTo>
                <a:lnTo>
                  <a:pt x="45717" y="695"/>
                </a:lnTo>
                <a:lnTo>
                  <a:pt x="45369" y="741"/>
                </a:lnTo>
                <a:lnTo>
                  <a:pt x="45075" y="795"/>
                </a:lnTo>
                <a:lnTo>
                  <a:pt x="44781" y="865"/>
                </a:lnTo>
                <a:lnTo>
                  <a:pt x="44487" y="934"/>
                </a:lnTo>
                <a:lnTo>
                  <a:pt x="44219" y="1011"/>
                </a:lnTo>
                <a:lnTo>
                  <a:pt x="43978" y="1104"/>
                </a:lnTo>
                <a:lnTo>
                  <a:pt x="43738" y="1197"/>
                </a:lnTo>
                <a:lnTo>
                  <a:pt x="43550" y="1305"/>
                </a:lnTo>
                <a:lnTo>
                  <a:pt x="43363" y="1421"/>
                </a:lnTo>
                <a:lnTo>
                  <a:pt x="40314" y="3598"/>
                </a:lnTo>
                <a:lnTo>
                  <a:pt x="37318" y="5782"/>
                </a:lnTo>
                <a:lnTo>
                  <a:pt x="34348" y="7975"/>
                </a:lnTo>
                <a:lnTo>
                  <a:pt x="31459" y="10175"/>
                </a:lnTo>
                <a:lnTo>
                  <a:pt x="28597" y="12383"/>
                </a:lnTo>
                <a:lnTo>
                  <a:pt x="25788" y="14591"/>
                </a:lnTo>
                <a:lnTo>
                  <a:pt x="23033" y="16799"/>
                </a:lnTo>
                <a:lnTo>
                  <a:pt x="20331" y="19022"/>
                </a:lnTo>
                <a:lnTo>
                  <a:pt x="17656" y="21245"/>
                </a:lnTo>
                <a:lnTo>
                  <a:pt x="15034" y="23469"/>
                </a:lnTo>
                <a:lnTo>
                  <a:pt x="12466" y="25700"/>
                </a:lnTo>
                <a:lnTo>
                  <a:pt x="9925" y="27938"/>
                </a:lnTo>
                <a:lnTo>
                  <a:pt x="7437" y="30177"/>
                </a:lnTo>
                <a:lnTo>
                  <a:pt x="4976" y="32416"/>
                </a:lnTo>
                <a:lnTo>
                  <a:pt x="2568" y="34670"/>
                </a:lnTo>
                <a:lnTo>
                  <a:pt x="188" y="36917"/>
                </a:lnTo>
                <a:lnTo>
                  <a:pt x="107" y="37017"/>
                </a:lnTo>
                <a:lnTo>
                  <a:pt x="54" y="37125"/>
                </a:lnTo>
                <a:lnTo>
                  <a:pt x="0" y="37225"/>
                </a:lnTo>
                <a:lnTo>
                  <a:pt x="0" y="37318"/>
                </a:lnTo>
                <a:lnTo>
                  <a:pt x="27" y="37418"/>
                </a:lnTo>
                <a:lnTo>
                  <a:pt x="81" y="37511"/>
                </a:lnTo>
                <a:lnTo>
                  <a:pt x="161" y="37604"/>
                </a:lnTo>
                <a:lnTo>
                  <a:pt x="268" y="37689"/>
                </a:lnTo>
                <a:lnTo>
                  <a:pt x="402" y="37781"/>
                </a:lnTo>
                <a:lnTo>
                  <a:pt x="562" y="37859"/>
                </a:lnTo>
                <a:lnTo>
                  <a:pt x="723" y="37936"/>
                </a:lnTo>
                <a:lnTo>
                  <a:pt x="910" y="38013"/>
                </a:lnTo>
                <a:lnTo>
                  <a:pt x="1124" y="38082"/>
                </a:lnTo>
                <a:lnTo>
                  <a:pt x="1338" y="38152"/>
                </a:lnTo>
                <a:lnTo>
                  <a:pt x="1579" y="38214"/>
                </a:lnTo>
                <a:lnTo>
                  <a:pt x="1846" y="38275"/>
                </a:lnTo>
                <a:lnTo>
                  <a:pt x="2114" y="38329"/>
                </a:lnTo>
                <a:lnTo>
                  <a:pt x="2381" y="38376"/>
                </a:lnTo>
                <a:lnTo>
                  <a:pt x="2675" y="38414"/>
                </a:lnTo>
                <a:lnTo>
                  <a:pt x="2996" y="38453"/>
                </a:lnTo>
                <a:lnTo>
                  <a:pt x="3291" y="38484"/>
                </a:lnTo>
                <a:lnTo>
                  <a:pt x="3612" y="38515"/>
                </a:lnTo>
                <a:lnTo>
                  <a:pt x="3933" y="38530"/>
                </a:lnTo>
                <a:lnTo>
                  <a:pt x="4254" y="38546"/>
                </a:lnTo>
                <a:lnTo>
                  <a:pt x="4575" y="38553"/>
                </a:lnTo>
                <a:lnTo>
                  <a:pt x="4923" y="38553"/>
                </a:lnTo>
                <a:lnTo>
                  <a:pt x="5244" y="38546"/>
                </a:lnTo>
                <a:lnTo>
                  <a:pt x="5591" y="38530"/>
                </a:lnTo>
                <a:lnTo>
                  <a:pt x="5912" y="38515"/>
                </a:lnTo>
                <a:lnTo>
                  <a:pt x="6233" y="38484"/>
                </a:lnTo>
                <a:lnTo>
                  <a:pt x="6554" y="38445"/>
                </a:lnTo>
                <a:lnTo>
                  <a:pt x="6875" y="38399"/>
                </a:lnTo>
                <a:lnTo>
                  <a:pt x="21963" y="36044"/>
                </a:lnTo>
                <a:lnTo>
                  <a:pt x="37077" y="33690"/>
                </a:lnTo>
                <a:lnTo>
                  <a:pt x="52191" y="31335"/>
                </a:lnTo>
                <a:lnTo>
                  <a:pt x="59735" y="30154"/>
                </a:lnTo>
                <a:lnTo>
                  <a:pt x="67278" y="28965"/>
                </a:lnTo>
                <a:lnTo>
                  <a:pt x="74795" y="27776"/>
                </a:lnTo>
                <a:lnTo>
                  <a:pt x="82312" y="26580"/>
                </a:lnTo>
                <a:lnTo>
                  <a:pt x="89802" y="25375"/>
                </a:lnTo>
                <a:lnTo>
                  <a:pt x="97292" y="24163"/>
                </a:lnTo>
                <a:lnTo>
                  <a:pt x="104756" y="22936"/>
                </a:lnTo>
                <a:lnTo>
                  <a:pt x="112192" y="21701"/>
                </a:lnTo>
                <a:lnTo>
                  <a:pt x="119629" y="20458"/>
                </a:lnTo>
                <a:lnTo>
                  <a:pt x="127012" y="19200"/>
                </a:lnTo>
                <a:lnTo>
                  <a:pt x="127387" y="19122"/>
                </a:lnTo>
                <a:lnTo>
                  <a:pt x="127708" y="19045"/>
                </a:lnTo>
                <a:lnTo>
                  <a:pt x="127949" y="18952"/>
                </a:lnTo>
                <a:lnTo>
                  <a:pt x="128163" y="18860"/>
                </a:lnTo>
                <a:lnTo>
                  <a:pt x="128296" y="18759"/>
                </a:lnTo>
                <a:lnTo>
                  <a:pt x="128377" y="18659"/>
                </a:lnTo>
                <a:lnTo>
                  <a:pt x="128403" y="18559"/>
                </a:lnTo>
                <a:lnTo>
                  <a:pt x="128377" y="18458"/>
                </a:lnTo>
                <a:lnTo>
                  <a:pt x="128323" y="18358"/>
                </a:lnTo>
                <a:lnTo>
                  <a:pt x="128216" y="18258"/>
                </a:lnTo>
                <a:lnTo>
                  <a:pt x="128056" y="18165"/>
                </a:lnTo>
                <a:lnTo>
                  <a:pt x="127868" y="18072"/>
                </a:lnTo>
                <a:lnTo>
                  <a:pt x="127654" y="17995"/>
                </a:lnTo>
                <a:lnTo>
                  <a:pt x="127414" y="17918"/>
                </a:lnTo>
                <a:lnTo>
                  <a:pt x="127119" y="17849"/>
                </a:lnTo>
                <a:lnTo>
                  <a:pt x="126825" y="17794"/>
                </a:lnTo>
                <a:lnTo>
                  <a:pt x="126986" y="17686"/>
                </a:lnTo>
                <a:lnTo>
                  <a:pt x="127093" y="17571"/>
                </a:lnTo>
                <a:lnTo>
                  <a:pt x="127146" y="17517"/>
                </a:lnTo>
                <a:lnTo>
                  <a:pt x="127146" y="17455"/>
                </a:lnTo>
                <a:lnTo>
                  <a:pt x="127146" y="17401"/>
                </a:lnTo>
                <a:lnTo>
                  <a:pt x="127119" y="17339"/>
                </a:lnTo>
                <a:lnTo>
                  <a:pt x="127093" y="17285"/>
                </a:lnTo>
                <a:lnTo>
                  <a:pt x="127039" y="17231"/>
                </a:lnTo>
                <a:lnTo>
                  <a:pt x="126959" y="17169"/>
                </a:lnTo>
                <a:lnTo>
                  <a:pt x="126852" y="17115"/>
                </a:lnTo>
                <a:lnTo>
                  <a:pt x="126718" y="17061"/>
                </a:lnTo>
                <a:lnTo>
                  <a:pt x="126584" y="17007"/>
                </a:lnTo>
                <a:lnTo>
                  <a:pt x="126424" y="16961"/>
                </a:lnTo>
                <a:lnTo>
                  <a:pt x="126210" y="16907"/>
                </a:lnTo>
                <a:lnTo>
                  <a:pt x="121742" y="15872"/>
                </a:lnTo>
                <a:lnTo>
                  <a:pt x="117222" y="14845"/>
                </a:lnTo>
                <a:lnTo>
                  <a:pt x="108233" y="12792"/>
                </a:lnTo>
                <a:lnTo>
                  <a:pt x="99218" y="10754"/>
                </a:lnTo>
                <a:lnTo>
                  <a:pt x="90203" y="8708"/>
                </a:lnTo>
                <a:lnTo>
                  <a:pt x="85736" y="7681"/>
                </a:lnTo>
                <a:lnTo>
                  <a:pt x="81242" y="6647"/>
                </a:lnTo>
                <a:lnTo>
                  <a:pt x="76775" y="5612"/>
                </a:lnTo>
                <a:lnTo>
                  <a:pt x="72334" y="4570"/>
                </a:lnTo>
                <a:lnTo>
                  <a:pt x="67893" y="3520"/>
                </a:lnTo>
                <a:lnTo>
                  <a:pt x="63480" y="2463"/>
                </a:lnTo>
                <a:lnTo>
                  <a:pt x="59066" y="1397"/>
                </a:lnTo>
                <a:lnTo>
                  <a:pt x="54705" y="317"/>
                </a:lnTo>
                <a:lnTo>
                  <a:pt x="54277" y="224"/>
                </a:lnTo>
                <a:lnTo>
                  <a:pt x="53823" y="147"/>
                </a:lnTo>
                <a:lnTo>
                  <a:pt x="53368" y="85"/>
                </a:lnTo>
                <a:lnTo>
                  <a:pt x="52913" y="39"/>
                </a:lnTo>
                <a:lnTo>
                  <a:pt x="52458" y="16"/>
                </a:lnTo>
                <a:lnTo>
                  <a:pt x="5200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4"/>
          <p:cNvSpPr/>
          <p:nvPr/>
        </p:nvSpPr>
        <p:spPr>
          <a:xfrm rot="10800000">
            <a:off x="1161751" y="4818663"/>
            <a:ext cx="178248" cy="149565"/>
          </a:xfrm>
          <a:custGeom>
            <a:rect b="b" l="l" r="r" t="t"/>
            <a:pathLst>
              <a:path extrusionOk="0" h="12808" w="46815">
                <a:moveTo>
                  <a:pt x="3585" y="0"/>
                </a:moveTo>
                <a:lnTo>
                  <a:pt x="3264" y="8"/>
                </a:lnTo>
                <a:lnTo>
                  <a:pt x="2943" y="23"/>
                </a:lnTo>
                <a:lnTo>
                  <a:pt x="2622" y="54"/>
                </a:lnTo>
                <a:lnTo>
                  <a:pt x="2301" y="85"/>
                </a:lnTo>
                <a:lnTo>
                  <a:pt x="2007" y="116"/>
                </a:lnTo>
                <a:lnTo>
                  <a:pt x="1739" y="162"/>
                </a:lnTo>
                <a:lnTo>
                  <a:pt x="1445" y="209"/>
                </a:lnTo>
                <a:lnTo>
                  <a:pt x="1204" y="263"/>
                </a:lnTo>
                <a:lnTo>
                  <a:pt x="964" y="325"/>
                </a:lnTo>
                <a:lnTo>
                  <a:pt x="750" y="394"/>
                </a:lnTo>
                <a:lnTo>
                  <a:pt x="562" y="464"/>
                </a:lnTo>
                <a:lnTo>
                  <a:pt x="402" y="548"/>
                </a:lnTo>
                <a:lnTo>
                  <a:pt x="268" y="626"/>
                </a:lnTo>
                <a:lnTo>
                  <a:pt x="161" y="718"/>
                </a:lnTo>
                <a:lnTo>
                  <a:pt x="81" y="811"/>
                </a:lnTo>
                <a:lnTo>
                  <a:pt x="27" y="904"/>
                </a:lnTo>
                <a:lnTo>
                  <a:pt x="1" y="1004"/>
                </a:lnTo>
                <a:lnTo>
                  <a:pt x="27" y="1112"/>
                </a:lnTo>
                <a:lnTo>
                  <a:pt x="108" y="1220"/>
                </a:lnTo>
                <a:lnTo>
                  <a:pt x="215" y="1336"/>
                </a:lnTo>
                <a:lnTo>
                  <a:pt x="455" y="1567"/>
                </a:lnTo>
                <a:lnTo>
                  <a:pt x="750" y="1807"/>
                </a:lnTo>
                <a:lnTo>
                  <a:pt x="1365" y="2270"/>
                </a:lnTo>
                <a:lnTo>
                  <a:pt x="2034" y="2741"/>
                </a:lnTo>
                <a:lnTo>
                  <a:pt x="2783" y="3204"/>
                </a:lnTo>
                <a:lnTo>
                  <a:pt x="3585" y="3667"/>
                </a:lnTo>
                <a:lnTo>
                  <a:pt x="4441" y="4123"/>
                </a:lnTo>
                <a:lnTo>
                  <a:pt x="5351" y="4578"/>
                </a:lnTo>
                <a:lnTo>
                  <a:pt x="6314" y="5026"/>
                </a:lnTo>
                <a:lnTo>
                  <a:pt x="7330" y="5474"/>
                </a:lnTo>
                <a:lnTo>
                  <a:pt x="8400" y="5914"/>
                </a:lnTo>
                <a:lnTo>
                  <a:pt x="9524" y="6346"/>
                </a:lnTo>
                <a:lnTo>
                  <a:pt x="10701" y="6771"/>
                </a:lnTo>
                <a:lnTo>
                  <a:pt x="11905" y="7188"/>
                </a:lnTo>
                <a:lnTo>
                  <a:pt x="13162" y="7597"/>
                </a:lnTo>
                <a:lnTo>
                  <a:pt x="14446" y="7990"/>
                </a:lnTo>
                <a:lnTo>
                  <a:pt x="15784" y="8384"/>
                </a:lnTo>
                <a:lnTo>
                  <a:pt x="17121" y="8762"/>
                </a:lnTo>
                <a:lnTo>
                  <a:pt x="18539" y="9133"/>
                </a:lnTo>
                <a:lnTo>
                  <a:pt x="19957" y="9488"/>
                </a:lnTo>
                <a:lnTo>
                  <a:pt x="21401" y="9828"/>
                </a:lnTo>
                <a:lnTo>
                  <a:pt x="22899" y="10160"/>
                </a:lnTo>
                <a:lnTo>
                  <a:pt x="24397" y="10476"/>
                </a:lnTo>
                <a:lnTo>
                  <a:pt x="25949" y="10777"/>
                </a:lnTo>
                <a:lnTo>
                  <a:pt x="27500" y="11071"/>
                </a:lnTo>
                <a:lnTo>
                  <a:pt x="29052" y="11341"/>
                </a:lnTo>
                <a:lnTo>
                  <a:pt x="30657" y="11596"/>
                </a:lnTo>
                <a:lnTo>
                  <a:pt x="32262" y="11835"/>
                </a:lnTo>
                <a:lnTo>
                  <a:pt x="33867" y="12059"/>
                </a:lnTo>
                <a:lnTo>
                  <a:pt x="35499" y="12260"/>
                </a:lnTo>
                <a:lnTo>
                  <a:pt x="36301" y="12352"/>
                </a:lnTo>
                <a:lnTo>
                  <a:pt x="37130" y="12445"/>
                </a:lnTo>
                <a:lnTo>
                  <a:pt x="37933" y="12530"/>
                </a:lnTo>
                <a:lnTo>
                  <a:pt x="38762" y="12607"/>
                </a:lnTo>
                <a:lnTo>
                  <a:pt x="39592" y="12684"/>
                </a:lnTo>
                <a:lnTo>
                  <a:pt x="40394" y="12754"/>
                </a:lnTo>
                <a:lnTo>
                  <a:pt x="40902" y="12784"/>
                </a:lnTo>
                <a:lnTo>
                  <a:pt x="41411" y="12808"/>
                </a:lnTo>
                <a:lnTo>
                  <a:pt x="41892" y="12808"/>
                </a:lnTo>
                <a:lnTo>
                  <a:pt x="42347" y="12800"/>
                </a:lnTo>
                <a:lnTo>
                  <a:pt x="42802" y="12777"/>
                </a:lnTo>
                <a:lnTo>
                  <a:pt x="43230" y="12738"/>
                </a:lnTo>
                <a:lnTo>
                  <a:pt x="43658" y="12692"/>
                </a:lnTo>
                <a:lnTo>
                  <a:pt x="44059" y="12630"/>
                </a:lnTo>
                <a:lnTo>
                  <a:pt x="44433" y="12568"/>
                </a:lnTo>
                <a:lnTo>
                  <a:pt x="44781" y="12491"/>
                </a:lnTo>
                <a:lnTo>
                  <a:pt x="45102" y="12398"/>
                </a:lnTo>
                <a:lnTo>
                  <a:pt x="45423" y="12306"/>
                </a:lnTo>
                <a:lnTo>
                  <a:pt x="45691" y="12205"/>
                </a:lnTo>
                <a:lnTo>
                  <a:pt x="45931" y="12105"/>
                </a:lnTo>
                <a:lnTo>
                  <a:pt x="46172" y="11989"/>
                </a:lnTo>
                <a:lnTo>
                  <a:pt x="46359" y="11874"/>
                </a:lnTo>
                <a:lnTo>
                  <a:pt x="46520" y="11758"/>
                </a:lnTo>
                <a:lnTo>
                  <a:pt x="46654" y="11634"/>
                </a:lnTo>
                <a:lnTo>
                  <a:pt x="46734" y="11511"/>
                </a:lnTo>
                <a:lnTo>
                  <a:pt x="46814" y="11379"/>
                </a:lnTo>
                <a:lnTo>
                  <a:pt x="46814" y="11256"/>
                </a:lnTo>
                <a:lnTo>
                  <a:pt x="46814" y="11132"/>
                </a:lnTo>
                <a:lnTo>
                  <a:pt x="46761" y="11009"/>
                </a:lnTo>
                <a:lnTo>
                  <a:pt x="46654" y="10885"/>
                </a:lnTo>
                <a:lnTo>
                  <a:pt x="46520" y="10762"/>
                </a:lnTo>
                <a:lnTo>
                  <a:pt x="46359" y="10646"/>
                </a:lnTo>
                <a:lnTo>
                  <a:pt x="46145" y="10530"/>
                </a:lnTo>
                <a:lnTo>
                  <a:pt x="45878" y="10430"/>
                </a:lnTo>
                <a:lnTo>
                  <a:pt x="45557" y="10322"/>
                </a:lnTo>
                <a:lnTo>
                  <a:pt x="45182" y="10229"/>
                </a:lnTo>
                <a:lnTo>
                  <a:pt x="44781" y="10144"/>
                </a:lnTo>
                <a:lnTo>
                  <a:pt x="44326" y="10067"/>
                </a:lnTo>
                <a:lnTo>
                  <a:pt x="41491" y="9635"/>
                </a:lnTo>
                <a:lnTo>
                  <a:pt x="38682" y="9210"/>
                </a:lnTo>
                <a:lnTo>
                  <a:pt x="35900" y="8786"/>
                </a:lnTo>
                <a:lnTo>
                  <a:pt x="34536" y="8569"/>
                </a:lnTo>
                <a:lnTo>
                  <a:pt x="33171" y="8346"/>
                </a:lnTo>
                <a:lnTo>
                  <a:pt x="31807" y="8114"/>
                </a:lnTo>
                <a:lnTo>
                  <a:pt x="30470" y="7882"/>
                </a:lnTo>
                <a:lnTo>
                  <a:pt x="29159" y="7635"/>
                </a:lnTo>
                <a:lnTo>
                  <a:pt x="27848" y="7381"/>
                </a:lnTo>
                <a:lnTo>
                  <a:pt x="26564" y="7118"/>
                </a:lnTo>
                <a:lnTo>
                  <a:pt x="25280" y="6840"/>
                </a:lnTo>
                <a:lnTo>
                  <a:pt x="24049" y="6555"/>
                </a:lnTo>
                <a:lnTo>
                  <a:pt x="22819" y="6253"/>
                </a:lnTo>
                <a:lnTo>
                  <a:pt x="21615" y="5929"/>
                </a:lnTo>
                <a:lnTo>
                  <a:pt x="20465" y="5605"/>
                </a:lnTo>
                <a:lnTo>
                  <a:pt x="19341" y="5273"/>
                </a:lnTo>
                <a:lnTo>
                  <a:pt x="18271" y="4933"/>
                </a:lnTo>
                <a:lnTo>
                  <a:pt x="17228" y="4594"/>
                </a:lnTo>
                <a:lnTo>
                  <a:pt x="16238" y="4239"/>
                </a:lnTo>
                <a:lnTo>
                  <a:pt x="15248" y="3883"/>
                </a:lnTo>
                <a:lnTo>
                  <a:pt x="14312" y="3528"/>
                </a:lnTo>
                <a:lnTo>
                  <a:pt x="13376" y="3158"/>
                </a:lnTo>
                <a:lnTo>
                  <a:pt x="12440" y="2787"/>
                </a:lnTo>
                <a:lnTo>
                  <a:pt x="11557" y="2417"/>
                </a:lnTo>
                <a:lnTo>
                  <a:pt x="10647" y="2038"/>
                </a:lnTo>
                <a:lnTo>
                  <a:pt x="8882" y="1274"/>
                </a:lnTo>
                <a:lnTo>
                  <a:pt x="7116" y="494"/>
                </a:lnTo>
                <a:lnTo>
                  <a:pt x="6902" y="409"/>
                </a:lnTo>
                <a:lnTo>
                  <a:pt x="6662" y="325"/>
                </a:lnTo>
                <a:lnTo>
                  <a:pt x="6394" y="255"/>
                </a:lnTo>
                <a:lnTo>
                  <a:pt x="6127" y="193"/>
                </a:lnTo>
                <a:lnTo>
                  <a:pt x="5832" y="147"/>
                </a:lnTo>
                <a:lnTo>
                  <a:pt x="5538" y="101"/>
                </a:lnTo>
                <a:lnTo>
                  <a:pt x="5217" y="62"/>
                </a:lnTo>
                <a:lnTo>
                  <a:pt x="4896" y="39"/>
                </a:lnTo>
                <a:lnTo>
                  <a:pt x="4575" y="16"/>
                </a:lnTo>
                <a:lnTo>
                  <a:pt x="425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4"/>
          <p:cNvSpPr/>
          <p:nvPr/>
        </p:nvSpPr>
        <p:spPr>
          <a:xfrm rot="10800000">
            <a:off x="928081" y="4751062"/>
            <a:ext cx="150541" cy="50400"/>
          </a:xfrm>
          <a:custGeom>
            <a:rect b="b" l="l" r="r" t="t"/>
            <a:pathLst>
              <a:path extrusionOk="0" h="4316" w="39538">
                <a:moveTo>
                  <a:pt x="3505" y="0"/>
                </a:moveTo>
                <a:lnTo>
                  <a:pt x="3104" y="8"/>
                </a:lnTo>
                <a:lnTo>
                  <a:pt x="2729" y="23"/>
                </a:lnTo>
                <a:lnTo>
                  <a:pt x="2381" y="54"/>
                </a:lnTo>
                <a:lnTo>
                  <a:pt x="2034" y="93"/>
                </a:lnTo>
                <a:lnTo>
                  <a:pt x="1739" y="139"/>
                </a:lnTo>
                <a:lnTo>
                  <a:pt x="1445" y="193"/>
                </a:lnTo>
                <a:lnTo>
                  <a:pt x="1204" y="255"/>
                </a:lnTo>
                <a:lnTo>
                  <a:pt x="963" y="332"/>
                </a:lnTo>
                <a:lnTo>
                  <a:pt x="749" y="409"/>
                </a:lnTo>
                <a:lnTo>
                  <a:pt x="562" y="494"/>
                </a:lnTo>
                <a:lnTo>
                  <a:pt x="402" y="579"/>
                </a:lnTo>
                <a:lnTo>
                  <a:pt x="268" y="679"/>
                </a:lnTo>
                <a:lnTo>
                  <a:pt x="161" y="772"/>
                </a:lnTo>
                <a:lnTo>
                  <a:pt x="81" y="872"/>
                </a:lnTo>
                <a:lnTo>
                  <a:pt x="27" y="973"/>
                </a:lnTo>
                <a:lnTo>
                  <a:pt x="0" y="1081"/>
                </a:lnTo>
                <a:lnTo>
                  <a:pt x="0" y="1181"/>
                </a:lnTo>
                <a:lnTo>
                  <a:pt x="27" y="1289"/>
                </a:lnTo>
                <a:lnTo>
                  <a:pt x="81" y="1397"/>
                </a:lnTo>
                <a:lnTo>
                  <a:pt x="161" y="1498"/>
                </a:lnTo>
                <a:lnTo>
                  <a:pt x="268" y="1598"/>
                </a:lnTo>
                <a:lnTo>
                  <a:pt x="402" y="1691"/>
                </a:lnTo>
                <a:lnTo>
                  <a:pt x="562" y="1783"/>
                </a:lnTo>
                <a:lnTo>
                  <a:pt x="749" y="1876"/>
                </a:lnTo>
                <a:lnTo>
                  <a:pt x="963" y="1961"/>
                </a:lnTo>
                <a:lnTo>
                  <a:pt x="1204" y="2038"/>
                </a:lnTo>
                <a:lnTo>
                  <a:pt x="1472" y="2108"/>
                </a:lnTo>
                <a:lnTo>
                  <a:pt x="1766" y="2177"/>
                </a:lnTo>
                <a:lnTo>
                  <a:pt x="2114" y="2231"/>
                </a:lnTo>
                <a:lnTo>
                  <a:pt x="2462" y="2277"/>
                </a:lnTo>
                <a:lnTo>
                  <a:pt x="2863" y="2316"/>
                </a:lnTo>
                <a:lnTo>
                  <a:pt x="6742" y="2625"/>
                </a:lnTo>
                <a:lnTo>
                  <a:pt x="10701" y="2926"/>
                </a:lnTo>
                <a:lnTo>
                  <a:pt x="14687" y="3219"/>
                </a:lnTo>
                <a:lnTo>
                  <a:pt x="16720" y="3358"/>
                </a:lnTo>
                <a:lnTo>
                  <a:pt x="18726" y="3490"/>
                </a:lnTo>
                <a:lnTo>
                  <a:pt x="20732" y="3621"/>
                </a:lnTo>
                <a:lnTo>
                  <a:pt x="22765" y="3744"/>
                </a:lnTo>
                <a:lnTo>
                  <a:pt x="24798" y="3860"/>
                </a:lnTo>
                <a:lnTo>
                  <a:pt x="26805" y="3968"/>
                </a:lnTo>
                <a:lnTo>
                  <a:pt x="28838" y="4061"/>
                </a:lnTo>
                <a:lnTo>
                  <a:pt x="30844" y="4153"/>
                </a:lnTo>
                <a:lnTo>
                  <a:pt x="32850" y="4238"/>
                </a:lnTo>
                <a:lnTo>
                  <a:pt x="34830" y="4308"/>
                </a:lnTo>
                <a:lnTo>
                  <a:pt x="35338" y="4316"/>
                </a:lnTo>
                <a:lnTo>
                  <a:pt x="35820" y="4308"/>
                </a:lnTo>
                <a:lnTo>
                  <a:pt x="36274" y="4285"/>
                </a:lnTo>
                <a:lnTo>
                  <a:pt x="36702" y="4254"/>
                </a:lnTo>
                <a:lnTo>
                  <a:pt x="37104" y="4207"/>
                </a:lnTo>
                <a:lnTo>
                  <a:pt x="37478" y="4153"/>
                </a:lnTo>
                <a:lnTo>
                  <a:pt x="37799" y="4084"/>
                </a:lnTo>
                <a:lnTo>
                  <a:pt x="38120" y="4007"/>
                </a:lnTo>
                <a:lnTo>
                  <a:pt x="38388" y="3922"/>
                </a:lnTo>
                <a:lnTo>
                  <a:pt x="38628" y="3829"/>
                </a:lnTo>
                <a:lnTo>
                  <a:pt x="38869" y="3729"/>
                </a:lnTo>
                <a:lnTo>
                  <a:pt x="39056" y="3621"/>
                </a:lnTo>
                <a:lnTo>
                  <a:pt x="39217" y="3505"/>
                </a:lnTo>
                <a:lnTo>
                  <a:pt x="39351" y="3389"/>
                </a:lnTo>
                <a:lnTo>
                  <a:pt x="39431" y="3273"/>
                </a:lnTo>
                <a:lnTo>
                  <a:pt x="39511" y="3150"/>
                </a:lnTo>
                <a:lnTo>
                  <a:pt x="39538" y="3026"/>
                </a:lnTo>
                <a:lnTo>
                  <a:pt x="39538" y="2895"/>
                </a:lnTo>
                <a:lnTo>
                  <a:pt x="39511" y="2772"/>
                </a:lnTo>
                <a:lnTo>
                  <a:pt x="39458" y="2648"/>
                </a:lnTo>
                <a:lnTo>
                  <a:pt x="39351" y="2525"/>
                </a:lnTo>
                <a:lnTo>
                  <a:pt x="39244" y="2401"/>
                </a:lnTo>
                <a:lnTo>
                  <a:pt x="39083" y="2285"/>
                </a:lnTo>
                <a:lnTo>
                  <a:pt x="38896" y="2177"/>
                </a:lnTo>
                <a:lnTo>
                  <a:pt x="38655" y="2069"/>
                </a:lnTo>
                <a:lnTo>
                  <a:pt x="38414" y="1969"/>
                </a:lnTo>
                <a:lnTo>
                  <a:pt x="38120" y="1876"/>
                </a:lnTo>
                <a:lnTo>
                  <a:pt x="37799" y="1791"/>
                </a:lnTo>
                <a:lnTo>
                  <a:pt x="37425" y="1714"/>
                </a:lnTo>
                <a:lnTo>
                  <a:pt x="37023" y="1644"/>
                </a:lnTo>
                <a:lnTo>
                  <a:pt x="36595" y="1590"/>
                </a:lnTo>
                <a:lnTo>
                  <a:pt x="36141" y="1544"/>
                </a:lnTo>
                <a:lnTo>
                  <a:pt x="34214" y="1397"/>
                </a:lnTo>
                <a:lnTo>
                  <a:pt x="32235" y="1258"/>
                </a:lnTo>
                <a:lnTo>
                  <a:pt x="30255" y="1127"/>
                </a:lnTo>
                <a:lnTo>
                  <a:pt x="28276" y="1011"/>
                </a:lnTo>
                <a:lnTo>
                  <a:pt x="26243" y="896"/>
                </a:lnTo>
                <a:lnTo>
                  <a:pt x="24237" y="788"/>
                </a:lnTo>
                <a:lnTo>
                  <a:pt x="22203" y="687"/>
                </a:lnTo>
                <a:lnTo>
                  <a:pt x="20144" y="595"/>
                </a:lnTo>
                <a:lnTo>
                  <a:pt x="18111" y="510"/>
                </a:lnTo>
                <a:lnTo>
                  <a:pt x="16051" y="425"/>
                </a:lnTo>
                <a:lnTo>
                  <a:pt x="11985" y="278"/>
                </a:lnTo>
                <a:lnTo>
                  <a:pt x="7919" y="139"/>
                </a:lnTo>
                <a:lnTo>
                  <a:pt x="3933" y="8"/>
                </a:lnTo>
                <a:lnTo>
                  <a:pt x="35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4"/>
          <p:cNvSpPr/>
          <p:nvPr/>
        </p:nvSpPr>
        <p:spPr>
          <a:xfrm rot="10800000">
            <a:off x="668744" y="4666778"/>
            <a:ext cx="140660" cy="67438"/>
          </a:xfrm>
          <a:custGeom>
            <a:rect b="b" l="l" r="r" t="t"/>
            <a:pathLst>
              <a:path extrusionOk="0" h="5775" w="36943">
                <a:moveTo>
                  <a:pt x="6955" y="0"/>
                </a:moveTo>
                <a:lnTo>
                  <a:pt x="5858" y="8"/>
                </a:lnTo>
                <a:lnTo>
                  <a:pt x="4762" y="31"/>
                </a:lnTo>
                <a:lnTo>
                  <a:pt x="3665" y="62"/>
                </a:lnTo>
                <a:lnTo>
                  <a:pt x="2595" y="101"/>
                </a:lnTo>
                <a:lnTo>
                  <a:pt x="2274" y="116"/>
                </a:lnTo>
                <a:lnTo>
                  <a:pt x="1980" y="147"/>
                </a:lnTo>
                <a:lnTo>
                  <a:pt x="1685" y="178"/>
                </a:lnTo>
                <a:lnTo>
                  <a:pt x="1445" y="224"/>
                </a:lnTo>
                <a:lnTo>
                  <a:pt x="1204" y="270"/>
                </a:lnTo>
                <a:lnTo>
                  <a:pt x="990" y="324"/>
                </a:lnTo>
                <a:lnTo>
                  <a:pt x="803" y="386"/>
                </a:lnTo>
                <a:lnTo>
                  <a:pt x="615" y="456"/>
                </a:lnTo>
                <a:lnTo>
                  <a:pt x="482" y="525"/>
                </a:lnTo>
                <a:lnTo>
                  <a:pt x="348" y="602"/>
                </a:lnTo>
                <a:lnTo>
                  <a:pt x="241" y="680"/>
                </a:lnTo>
                <a:lnTo>
                  <a:pt x="134" y="757"/>
                </a:lnTo>
                <a:lnTo>
                  <a:pt x="80" y="842"/>
                </a:lnTo>
                <a:lnTo>
                  <a:pt x="27" y="927"/>
                </a:lnTo>
                <a:lnTo>
                  <a:pt x="0" y="1011"/>
                </a:lnTo>
                <a:lnTo>
                  <a:pt x="0" y="1104"/>
                </a:lnTo>
                <a:lnTo>
                  <a:pt x="0" y="1189"/>
                </a:lnTo>
                <a:lnTo>
                  <a:pt x="27" y="1274"/>
                </a:lnTo>
                <a:lnTo>
                  <a:pt x="80" y="1359"/>
                </a:lnTo>
                <a:lnTo>
                  <a:pt x="161" y="1444"/>
                </a:lnTo>
                <a:lnTo>
                  <a:pt x="268" y="1521"/>
                </a:lnTo>
                <a:lnTo>
                  <a:pt x="375" y="1606"/>
                </a:lnTo>
                <a:lnTo>
                  <a:pt x="508" y="1675"/>
                </a:lnTo>
                <a:lnTo>
                  <a:pt x="642" y="1753"/>
                </a:lnTo>
                <a:lnTo>
                  <a:pt x="829" y="1814"/>
                </a:lnTo>
                <a:lnTo>
                  <a:pt x="1017" y="1884"/>
                </a:lnTo>
                <a:lnTo>
                  <a:pt x="1231" y="1938"/>
                </a:lnTo>
                <a:lnTo>
                  <a:pt x="1471" y="1992"/>
                </a:lnTo>
                <a:lnTo>
                  <a:pt x="1712" y="2031"/>
                </a:lnTo>
                <a:lnTo>
                  <a:pt x="1980" y="2069"/>
                </a:lnTo>
                <a:lnTo>
                  <a:pt x="2274" y="2100"/>
                </a:lnTo>
                <a:lnTo>
                  <a:pt x="2595" y="2123"/>
                </a:lnTo>
                <a:lnTo>
                  <a:pt x="4494" y="2224"/>
                </a:lnTo>
                <a:lnTo>
                  <a:pt x="6313" y="2332"/>
                </a:lnTo>
                <a:lnTo>
                  <a:pt x="8106" y="2455"/>
                </a:lnTo>
                <a:lnTo>
                  <a:pt x="9818" y="2586"/>
                </a:lnTo>
                <a:lnTo>
                  <a:pt x="11476" y="2725"/>
                </a:lnTo>
                <a:lnTo>
                  <a:pt x="13108" y="2880"/>
                </a:lnTo>
                <a:lnTo>
                  <a:pt x="14713" y="3050"/>
                </a:lnTo>
                <a:lnTo>
                  <a:pt x="16264" y="3235"/>
                </a:lnTo>
                <a:lnTo>
                  <a:pt x="17816" y="3436"/>
                </a:lnTo>
                <a:lnTo>
                  <a:pt x="18565" y="3536"/>
                </a:lnTo>
                <a:lnTo>
                  <a:pt x="19341" y="3652"/>
                </a:lnTo>
                <a:lnTo>
                  <a:pt x="20090" y="3767"/>
                </a:lnTo>
                <a:lnTo>
                  <a:pt x="20839" y="3891"/>
                </a:lnTo>
                <a:lnTo>
                  <a:pt x="21588" y="4015"/>
                </a:lnTo>
                <a:lnTo>
                  <a:pt x="22337" y="4146"/>
                </a:lnTo>
                <a:lnTo>
                  <a:pt x="23059" y="4285"/>
                </a:lnTo>
                <a:lnTo>
                  <a:pt x="23808" y="4424"/>
                </a:lnTo>
                <a:lnTo>
                  <a:pt x="24557" y="4570"/>
                </a:lnTo>
                <a:lnTo>
                  <a:pt x="25306" y="4725"/>
                </a:lnTo>
                <a:lnTo>
                  <a:pt x="26804" y="5049"/>
                </a:lnTo>
                <a:lnTo>
                  <a:pt x="28329" y="5404"/>
                </a:lnTo>
                <a:lnTo>
                  <a:pt x="28784" y="5504"/>
                </a:lnTo>
                <a:lnTo>
                  <a:pt x="29265" y="5589"/>
                </a:lnTo>
                <a:lnTo>
                  <a:pt x="29747" y="5659"/>
                </a:lnTo>
                <a:lnTo>
                  <a:pt x="30228" y="5705"/>
                </a:lnTo>
                <a:lnTo>
                  <a:pt x="30710" y="5744"/>
                </a:lnTo>
                <a:lnTo>
                  <a:pt x="31191" y="5767"/>
                </a:lnTo>
                <a:lnTo>
                  <a:pt x="31673" y="5775"/>
                </a:lnTo>
                <a:lnTo>
                  <a:pt x="32128" y="5767"/>
                </a:lnTo>
                <a:lnTo>
                  <a:pt x="32609" y="5752"/>
                </a:lnTo>
                <a:lnTo>
                  <a:pt x="33064" y="5721"/>
                </a:lnTo>
                <a:lnTo>
                  <a:pt x="33492" y="5682"/>
                </a:lnTo>
                <a:lnTo>
                  <a:pt x="33920" y="5628"/>
                </a:lnTo>
                <a:lnTo>
                  <a:pt x="34321" y="5566"/>
                </a:lnTo>
                <a:lnTo>
                  <a:pt x="34722" y="5497"/>
                </a:lnTo>
                <a:lnTo>
                  <a:pt x="35070" y="5420"/>
                </a:lnTo>
                <a:lnTo>
                  <a:pt x="35418" y="5327"/>
                </a:lnTo>
                <a:lnTo>
                  <a:pt x="35739" y="5234"/>
                </a:lnTo>
                <a:lnTo>
                  <a:pt x="36006" y="5134"/>
                </a:lnTo>
                <a:lnTo>
                  <a:pt x="36274" y="5026"/>
                </a:lnTo>
                <a:lnTo>
                  <a:pt x="36488" y="4910"/>
                </a:lnTo>
                <a:lnTo>
                  <a:pt x="36648" y="4794"/>
                </a:lnTo>
                <a:lnTo>
                  <a:pt x="36782" y="4671"/>
                </a:lnTo>
                <a:lnTo>
                  <a:pt x="36889" y="4539"/>
                </a:lnTo>
                <a:lnTo>
                  <a:pt x="36943" y="4416"/>
                </a:lnTo>
                <a:lnTo>
                  <a:pt x="36943" y="4285"/>
                </a:lnTo>
                <a:lnTo>
                  <a:pt x="36889" y="4146"/>
                </a:lnTo>
                <a:lnTo>
                  <a:pt x="36782" y="4015"/>
                </a:lnTo>
                <a:lnTo>
                  <a:pt x="36622" y="3883"/>
                </a:lnTo>
                <a:lnTo>
                  <a:pt x="36408" y="3744"/>
                </a:lnTo>
                <a:lnTo>
                  <a:pt x="36140" y="3613"/>
                </a:lnTo>
                <a:lnTo>
                  <a:pt x="35819" y="3482"/>
                </a:lnTo>
                <a:lnTo>
                  <a:pt x="35418" y="3351"/>
                </a:lnTo>
                <a:lnTo>
                  <a:pt x="34642" y="3134"/>
                </a:lnTo>
                <a:lnTo>
                  <a:pt x="33840" y="2918"/>
                </a:lnTo>
                <a:lnTo>
                  <a:pt x="33010" y="2702"/>
                </a:lnTo>
                <a:lnTo>
                  <a:pt x="32154" y="2501"/>
                </a:lnTo>
                <a:lnTo>
                  <a:pt x="31271" y="2308"/>
                </a:lnTo>
                <a:lnTo>
                  <a:pt x="30362" y="2115"/>
                </a:lnTo>
                <a:lnTo>
                  <a:pt x="29426" y="1938"/>
                </a:lnTo>
                <a:lnTo>
                  <a:pt x="28489" y="1760"/>
                </a:lnTo>
                <a:lnTo>
                  <a:pt x="27526" y="1590"/>
                </a:lnTo>
                <a:lnTo>
                  <a:pt x="26537" y="1428"/>
                </a:lnTo>
                <a:lnTo>
                  <a:pt x="25520" y="1282"/>
                </a:lnTo>
                <a:lnTo>
                  <a:pt x="24504" y="1135"/>
                </a:lnTo>
                <a:lnTo>
                  <a:pt x="23460" y="996"/>
                </a:lnTo>
                <a:lnTo>
                  <a:pt x="22417" y="873"/>
                </a:lnTo>
                <a:lnTo>
                  <a:pt x="21347" y="749"/>
                </a:lnTo>
                <a:lnTo>
                  <a:pt x="20277" y="641"/>
                </a:lnTo>
                <a:lnTo>
                  <a:pt x="19180" y="533"/>
                </a:lnTo>
                <a:lnTo>
                  <a:pt x="18110" y="440"/>
                </a:lnTo>
                <a:lnTo>
                  <a:pt x="16987" y="355"/>
                </a:lnTo>
                <a:lnTo>
                  <a:pt x="15890" y="278"/>
                </a:lnTo>
                <a:lnTo>
                  <a:pt x="14793" y="209"/>
                </a:lnTo>
                <a:lnTo>
                  <a:pt x="13670" y="147"/>
                </a:lnTo>
                <a:lnTo>
                  <a:pt x="12546" y="101"/>
                </a:lnTo>
                <a:lnTo>
                  <a:pt x="11423" y="62"/>
                </a:lnTo>
                <a:lnTo>
                  <a:pt x="10299" y="31"/>
                </a:lnTo>
                <a:lnTo>
                  <a:pt x="9202" y="8"/>
                </a:lnTo>
                <a:lnTo>
                  <a:pt x="807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4"/>
          <p:cNvSpPr/>
          <p:nvPr/>
        </p:nvSpPr>
        <p:spPr>
          <a:xfrm rot="10800000">
            <a:off x="274796" y="4407075"/>
            <a:ext cx="138524" cy="104222"/>
          </a:xfrm>
          <a:custGeom>
            <a:rect b="b" l="l" r="r" t="t"/>
            <a:pathLst>
              <a:path extrusionOk="0" h="8925" w="36382">
                <a:moveTo>
                  <a:pt x="4013" y="0"/>
                </a:moveTo>
                <a:lnTo>
                  <a:pt x="3666" y="8"/>
                </a:lnTo>
                <a:lnTo>
                  <a:pt x="3345" y="31"/>
                </a:lnTo>
                <a:lnTo>
                  <a:pt x="3024" y="55"/>
                </a:lnTo>
                <a:lnTo>
                  <a:pt x="2703" y="93"/>
                </a:lnTo>
                <a:lnTo>
                  <a:pt x="2382" y="139"/>
                </a:lnTo>
                <a:lnTo>
                  <a:pt x="2087" y="193"/>
                </a:lnTo>
                <a:lnTo>
                  <a:pt x="1820" y="255"/>
                </a:lnTo>
                <a:lnTo>
                  <a:pt x="1552" y="325"/>
                </a:lnTo>
                <a:lnTo>
                  <a:pt x="1312" y="402"/>
                </a:lnTo>
                <a:lnTo>
                  <a:pt x="1071" y="479"/>
                </a:lnTo>
                <a:lnTo>
                  <a:pt x="884" y="564"/>
                </a:lnTo>
                <a:lnTo>
                  <a:pt x="670" y="649"/>
                </a:lnTo>
                <a:lnTo>
                  <a:pt x="509" y="742"/>
                </a:lnTo>
                <a:lnTo>
                  <a:pt x="375" y="834"/>
                </a:lnTo>
                <a:lnTo>
                  <a:pt x="242" y="935"/>
                </a:lnTo>
                <a:lnTo>
                  <a:pt x="135" y="1027"/>
                </a:lnTo>
                <a:lnTo>
                  <a:pt x="81" y="1128"/>
                </a:lnTo>
                <a:lnTo>
                  <a:pt x="28" y="1228"/>
                </a:lnTo>
                <a:lnTo>
                  <a:pt x="1" y="1328"/>
                </a:lnTo>
                <a:lnTo>
                  <a:pt x="28" y="1429"/>
                </a:lnTo>
                <a:lnTo>
                  <a:pt x="54" y="1529"/>
                </a:lnTo>
                <a:lnTo>
                  <a:pt x="135" y="1629"/>
                </a:lnTo>
                <a:lnTo>
                  <a:pt x="242" y="1722"/>
                </a:lnTo>
                <a:lnTo>
                  <a:pt x="375" y="1815"/>
                </a:lnTo>
                <a:lnTo>
                  <a:pt x="536" y="1900"/>
                </a:lnTo>
                <a:lnTo>
                  <a:pt x="750" y="1985"/>
                </a:lnTo>
                <a:lnTo>
                  <a:pt x="991" y="2069"/>
                </a:lnTo>
                <a:lnTo>
                  <a:pt x="1285" y="2139"/>
                </a:lnTo>
                <a:lnTo>
                  <a:pt x="2970" y="2540"/>
                </a:lnTo>
                <a:lnTo>
                  <a:pt x="4629" y="2926"/>
                </a:lnTo>
                <a:lnTo>
                  <a:pt x="7999" y="3691"/>
                </a:lnTo>
                <a:lnTo>
                  <a:pt x="11370" y="4455"/>
                </a:lnTo>
                <a:lnTo>
                  <a:pt x="14714" y="5219"/>
                </a:lnTo>
                <a:lnTo>
                  <a:pt x="16372" y="5605"/>
                </a:lnTo>
                <a:lnTo>
                  <a:pt x="18031" y="5991"/>
                </a:lnTo>
                <a:lnTo>
                  <a:pt x="19663" y="6385"/>
                </a:lnTo>
                <a:lnTo>
                  <a:pt x="21294" y="6786"/>
                </a:lnTo>
                <a:lnTo>
                  <a:pt x="22899" y="7195"/>
                </a:lnTo>
                <a:lnTo>
                  <a:pt x="24504" y="7612"/>
                </a:lnTo>
                <a:lnTo>
                  <a:pt x="26083" y="8037"/>
                </a:lnTo>
                <a:lnTo>
                  <a:pt x="27634" y="8477"/>
                </a:lnTo>
                <a:lnTo>
                  <a:pt x="28089" y="8593"/>
                </a:lnTo>
                <a:lnTo>
                  <a:pt x="28544" y="8693"/>
                </a:lnTo>
                <a:lnTo>
                  <a:pt x="29025" y="8770"/>
                </a:lnTo>
                <a:lnTo>
                  <a:pt x="29507" y="8832"/>
                </a:lnTo>
                <a:lnTo>
                  <a:pt x="29988" y="8878"/>
                </a:lnTo>
                <a:lnTo>
                  <a:pt x="30470" y="8909"/>
                </a:lnTo>
                <a:lnTo>
                  <a:pt x="30951" y="8925"/>
                </a:lnTo>
                <a:lnTo>
                  <a:pt x="31406" y="8925"/>
                </a:lnTo>
                <a:lnTo>
                  <a:pt x="31888" y="8902"/>
                </a:lnTo>
                <a:lnTo>
                  <a:pt x="32342" y="8878"/>
                </a:lnTo>
                <a:lnTo>
                  <a:pt x="32797" y="8832"/>
                </a:lnTo>
                <a:lnTo>
                  <a:pt x="33225" y="8778"/>
                </a:lnTo>
                <a:lnTo>
                  <a:pt x="33626" y="8716"/>
                </a:lnTo>
                <a:lnTo>
                  <a:pt x="34028" y="8639"/>
                </a:lnTo>
                <a:lnTo>
                  <a:pt x="34402" y="8554"/>
                </a:lnTo>
                <a:lnTo>
                  <a:pt x="34750" y="8462"/>
                </a:lnTo>
                <a:lnTo>
                  <a:pt x="35071" y="8361"/>
                </a:lnTo>
                <a:lnTo>
                  <a:pt x="35365" y="8253"/>
                </a:lnTo>
                <a:lnTo>
                  <a:pt x="35633" y="8137"/>
                </a:lnTo>
                <a:lnTo>
                  <a:pt x="35873" y="8014"/>
                </a:lnTo>
                <a:lnTo>
                  <a:pt x="36061" y="7890"/>
                </a:lnTo>
                <a:lnTo>
                  <a:pt x="36194" y="7759"/>
                </a:lnTo>
                <a:lnTo>
                  <a:pt x="36301" y="7620"/>
                </a:lnTo>
                <a:lnTo>
                  <a:pt x="36382" y="7481"/>
                </a:lnTo>
                <a:lnTo>
                  <a:pt x="36382" y="7342"/>
                </a:lnTo>
                <a:lnTo>
                  <a:pt x="36355" y="7203"/>
                </a:lnTo>
                <a:lnTo>
                  <a:pt x="36275" y="7056"/>
                </a:lnTo>
                <a:lnTo>
                  <a:pt x="36114" y="6918"/>
                </a:lnTo>
                <a:lnTo>
                  <a:pt x="35927" y="6779"/>
                </a:lnTo>
                <a:lnTo>
                  <a:pt x="35659" y="6640"/>
                </a:lnTo>
                <a:lnTo>
                  <a:pt x="35338" y="6501"/>
                </a:lnTo>
                <a:lnTo>
                  <a:pt x="34964" y="6362"/>
                </a:lnTo>
                <a:lnTo>
                  <a:pt x="33439" y="5891"/>
                </a:lnTo>
                <a:lnTo>
                  <a:pt x="31861" y="5420"/>
                </a:lnTo>
                <a:lnTo>
                  <a:pt x="30229" y="4957"/>
                </a:lnTo>
                <a:lnTo>
                  <a:pt x="28544" y="4493"/>
                </a:lnTo>
                <a:lnTo>
                  <a:pt x="26805" y="4038"/>
                </a:lnTo>
                <a:lnTo>
                  <a:pt x="25039" y="3598"/>
                </a:lnTo>
                <a:lnTo>
                  <a:pt x="23247" y="3166"/>
                </a:lnTo>
                <a:lnTo>
                  <a:pt x="21401" y="2741"/>
                </a:lnTo>
                <a:lnTo>
                  <a:pt x="20438" y="2540"/>
                </a:lnTo>
                <a:lnTo>
                  <a:pt x="19502" y="2340"/>
                </a:lnTo>
                <a:lnTo>
                  <a:pt x="18539" y="2139"/>
                </a:lnTo>
                <a:lnTo>
                  <a:pt x="17576" y="1946"/>
                </a:lnTo>
                <a:lnTo>
                  <a:pt x="16613" y="1761"/>
                </a:lnTo>
                <a:lnTo>
                  <a:pt x="15623" y="1575"/>
                </a:lnTo>
                <a:lnTo>
                  <a:pt x="14633" y="1398"/>
                </a:lnTo>
                <a:lnTo>
                  <a:pt x="13644" y="1228"/>
                </a:lnTo>
                <a:lnTo>
                  <a:pt x="12654" y="1058"/>
                </a:lnTo>
                <a:lnTo>
                  <a:pt x="11637" y="904"/>
                </a:lnTo>
                <a:lnTo>
                  <a:pt x="10621" y="749"/>
                </a:lnTo>
                <a:lnTo>
                  <a:pt x="9604" y="595"/>
                </a:lnTo>
                <a:lnTo>
                  <a:pt x="8588" y="456"/>
                </a:lnTo>
                <a:lnTo>
                  <a:pt x="7545" y="317"/>
                </a:lnTo>
                <a:lnTo>
                  <a:pt x="6501" y="193"/>
                </a:lnTo>
                <a:lnTo>
                  <a:pt x="5458" y="70"/>
                </a:lnTo>
                <a:lnTo>
                  <a:pt x="5110" y="31"/>
                </a:lnTo>
                <a:lnTo>
                  <a:pt x="4736" y="8"/>
                </a:lnTo>
                <a:lnTo>
                  <a:pt x="438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4"/>
          <p:cNvSpPr/>
          <p:nvPr/>
        </p:nvSpPr>
        <p:spPr>
          <a:xfrm rot="10800000">
            <a:off x="582272" y="4365774"/>
            <a:ext cx="227136" cy="186805"/>
          </a:xfrm>
          <a:custGeom>
            <a:rect b="b" l="l" r="r" t="t"/>
            <a:pathLst>
              <a:path extrusionOk="0" h="15997" w="59655">
                <a:moveTo>
                  <a:pt x="36863" y="1"/>
                </a:moveTo>
                <a:lnTo>
                  <a:pt x="36354" y="9"/>
                </a:lnTo>
                <a:lnTo>
                  <a:pt x="35873" y="24"/>
                </a:lnTo>
                <a:lnTo>
                  <a:pt x="35391" y="55"/>
                </a:lnTo>
                <a:lnTo>
                  <a:pt x="34937" y="94"/>
                </a:lnTo>
                <a:lnTo>
                  <a:pt x="34482" y="140"/>
                </a:lnTo>
                <a:lnTo>
                  <a:pt x="34054" y="209"/>
                </a:lnTo>
                <a:lnTo>
                  <a:pt x="33653" y="279"/>
                </a:lnTo>
                <a:lnTo>
                  <a:pt x="33278" y="364"/>
                </a:lnTo>
                <a:lnTo>
                  <a:pt x="32930" y="464"/>
                </a:lnTo>
                <a:lnTo>
                  <a:pt x="32609" y="580"/>
                </a:lnTo>
                <a:lnTo>
                  <a:pt x="32342" y="696"/>
                </a:lnTo>
                <a:lnTo>
                  <a:pt x="32101" y="835"/>
                </a:lnTo>
                <a:lnTo>
                  <a:pt x="31940" y="981"/>
                </a:lnTo>
                <a:lnTo>
                  <a:pt x="31807" y="1143"/>
                </a:lnTo>
                <a:lnTo>
                  <a:pt x="31379" y="1846"/>
                </a:lnTo>
                <a:lnTo>
                  <a:pt x="30977" y="2556"/>
                </a:lnTo>
                <a:lnTo>
                  <a:pt x="30656" y="3266"/>
                </a:lnTo>
                <a:lnTo>
                  <a:pt x="30362" y="3977"/>
                </a:lnTo>
                <a:lnTo>
                  <a:pt x="30095" y="4695"/>
                </a:lnTo>
                <a:lnTo>
                  <a:pt x="29854" y="5405"/>
                </a:lnTo>
                <a:lnTo>
                  <a:pt x="29426" y="6833"/>
                </a:lnTo>
                <a:lnTo>
                  <a:pt x="26457" y="6794"/>
                </a:lnTo>
                <a:lnTo>
                  <a:pt x="23487" y="6756"/>
                </a:lnTo>
                <a:lnTo>
                  <a:pt x="20518" y="6702"/>
                </a:lnTo>
                <a:lnTo>
                  <a:pt x="17549" y="6648"/>
                </a:lnTo>
                <a:lnTo>
                  <a:pt x="14579" y="6586"/>
                </a:lnTo>
                <a:lnTo>
                  <a:pt x="11610" y="6516"/>
                </a:lnTo>
                <a:lnTo>
                  <a:pt x="8641" y="6432"/>
                </a:lnTo>
                <a:lnTo>
                  <a:pt x="5671" y="6347"/>
                </a:lnTo>
                <a:lnTo>
                  <a:pt x="5324" y="6339"/>
                </a:lnTo>
                <a:lnTo>
                  <a:pt x="4655" y="6339"/>
                </a:lnTo>
                <a:lnTo>
                  <a:pt x="4361" y="6347"/>
                </a:lnTo>
                <a:lnTo>
                  <a:pt x="4040" y="6362"/>
                </a:lnTo>
                <a:lnTo>
                  <a:pt x="3745" y="6378"/>
                </a:lnTo>
                <a:lnTo>
                  <a:pt x="3478" y="6401"/>
                </a:lnTo>
                <a:lnTo>
                  <a:pt x="3210" y="6424"/>
                </a:lnTo>
                <a:lnTo>
                  <a:pt x="2943" y="6455"/>
                </a:lnTo>
                <a:lnTo>
                  <a:pt x="2702" y="6486"/>
                </a:lnTo>
                <a:lnTo>
                  <a:pt x="2461" y="6524"/>
                </a:lnTo>
                <a:lnTo>
                  <a:pt x="2221" y="6571"/>
                </a:lnTo>
                <a:lnTo>
                  <a:pt x="1819" y="6663"/>
                </a:lnTo>
                <a:lnTo>
                  <a:pt x="1445" y="6764"/>
                </a:lnTo>
                <a:lnTo>
                  <a:pt x="1097" y="6887"/>
                </a:lnTo>
                <a:lnTo>
                  <a:pt x="803" y="7011"/>
                </a:lnTo>
                <a:lnTo>
                  <a:pt x="562" y="7150"/>
                </a:lnTo>
                <a:lnTo>
                  <a:pt x="348" y="7288"/>
                </a:lnTo>
                <a:lnTo>
                  <a:pt x="214" y="7443"/>
                </a:lnTo>
                <a:lnTo>
                  <a:pt x="81" y="7597"/>
                </a:lnTo>
                <a:lnTo>
                  <a:pt x="27" y="7759"/>
                </a:lnTo>
                <a:lnTo>
                  <a:pt x="0" y="7914"/>
                </a:lnTo>
                <a:lnTo>
                  <a:pt x="0" y="8076"/>
                </a:lnTo>
                <a:lnTo>
                  <a:pt x="81" y="8238"/>
                </a:lnTo>
                <a:lnTo>
                  <a:pt x="188" y="8400"/>
                </a:lnTo>
                <a:lnTo>
                  <a:pt x="321" y="8562"/>
                </a:lnTo>
                <a:lnTo>
                  <a:pt x="535" y="8717"/>
                </a:lnTo>
                <a:lnTo>
                  <a:pt x="776" y="8863"/>
                </a:lnTo>
                <a:lnTo>
                  <a:pt x="1044" y="9002"/>
                </a:lnTo>
                <a:lnTo>
                  <a:pt x="1391" y="9141"/>
                </a:lnTo>
                <a:lnTo>
                  <a:pt x="1766" y="9265"/>
                </a:lnTo>
                <a:lnTo>
                  <a:pt x="2194" y="9373"/>
                </a:lnTo>
                <a:lnTo>
                  <a:pt x="2649" y="9481"/>
                </a:lnTo>
                <a:lnTo>
                  <a:pt x="2916" y="9527"/>
                </a:lnTo>
                <a:lnTo>
                  <a:pt x="3157" y="9566"/>
                </a:lnTo>
                <a:lnTo>
                  <a:pt x="3451" y="9604"/>
                </a:lnTo>
                <a:lnTo>
                  <a:pt x="3719" y="9643"/>
                </a:lnTo>
                <a:lnTo>
                  <a:pt x="4013" y="9674"/>
                </a:lnTo>
                <a:lnTo>
                  <a:pt x="4334" y="9697"/>
                </a:lnTo>
                <a:lnTo>
                  <a:pt x="4655" y="9720"/>
                </a:lnTo>
                <a:lnTo>
                  <a:pt x="4976" y="9743"/>
                </a:lnTo>
                <a:lnTo>
                  <a:pt x="5324" y="9759"/>
                </a:lnTo>
                <a:lnTo>
                  <a:pt x="5671" y="9767"/>
                </a:lnTo>
                <a:lnTo>
                  <a:pt x="8480" y="9813"/>
                </a:lnTo>
                <a:lnTo>
                  <a:pt x="11316" y="9859"/>
                </a:lnTo>
                <a:lnTo>
                  <a:pt x="14151" y="9898"/>
                </a:lnTo>
                <a:lnTo>
                  <a:pt x="16987" y="9929"/>
                </a:lnTo>
                <a:lnTo>
                  <a:pt x="19822" y="9952"/>
                </a:lnTo>
                <a:lnTo>
                  <a:pt x="22658" y="9967"/>
                </a:lnTo>
                <a:lnTo>
                  <a:pt x="25494" y="9975"/>
                </a:lnTo>
                <a:lnTo>
                  <a:pt x="28356" y="9983"/>
                </a:lnTo>
                <a:lnTo>
                  <a:pt x="28088" y="10654"/>
                </a:lnTo>
                <a:lnTo>
                  <a:pt x="27874" y="11326"/>
                </a:lnTo>
                <a:lnTo>
                  <a:pt x="27687" y="11998"/>
                </a:lnTo>
                <a:lnTo>
                  <a:pt x="27634" y="12337"/>
                </a:lnTo>
                <a:lnTo>
                  <a:pt x="27580" y="12669"/>
                </a:lnTo>
                <a:lnTo>
                  <a:pt x="27553" y="13009"/>
                </a:lnTo>
                <a:lnTo>
                  <a:pt x="27553" y="13341"/>
                </a:lnTo>
                <a:lnTo>
                  <a:pt x="27580" y="13681"/>
                </a:lnTo>
                <a:lnTo>
                  <a:pt x="27634" y="14013"/>
                </a:lnTo>
                <a:lnTo>
                  <a:pt x="27687" y="14344"/>
                </a:lnTo>
                <a:lnTo>
                  <a:pt x="27821" y="14684"/>
                </a:lnTo>
                <a:lnTo>
                  <a:pt x="27955" y="15016"/>
                </a:lnTo>
                <a:lnTo>
                  <a:pt x="28142" y="15348"/>
                </a:lnTo>
                <a:lnTo>
                  <a:pt x="28195" y="15410"/>
                </a:lnTo>
                <a:lnTo>
                  <a:pt x="28249" y="15479"/>
                </a:lnTo>
                <a:lnTo>
                  <a:pt x="28356" y="15533"/>
                </a:lnTo>
                <a:lnTo>
                  <a:pt x="28463" y="15595"/>
                </a:lnTo>
                <a:lnTo>
                  <a:pt x="28597" y="15649"/>
                </a:lnTo>
                <a:lnTo>
                  <a:pt x="28730" y="15695"/>
                </a:lnTo>
                <a:lnTo>
                  <a:pt x="28891" y="15742"/>
                </a:lnTo>
                <a:lnTo>
                  <a:pt x="29051" y="15788"/>
                </a:lnTo>
                <a:lnTo>
                  <a:pt x="29239" y="15827"/>
                </a:lnTo>
                <a:lnTo>
                  <a:pt x="29426" y="15858"/>
                </a:lnTo>
                <a:lnTo>
                  <a:pt x="29854" y="15919"/>
                </a:lnTo>
                <a:lnTo>
                  <a:pt x="30282" y="15958"/>
                </a:lnTo>
                <a:lnTo>
                  <a:pt x="30737" y="15989"/>
                </a:lnTo>
                <a:lnTo>
                  <a:pt x="31218" y="15997"/>
                </a:lnTo>
                <a:lnTo>
                  <a:pt x="31673" y="15989"/>
                </a:lnTo>
                <a:lnTo>
                  <a:pt x="31914" y="15981"/>
                </a:lnTo>
                <a:lnTo>
                  <a:pt x="32128" y="15966"/>
                </a:lnTo>
                <a:lnTo>
                  <a:pt x="32342" y="15942"/>
                </a:lnTo>
                <a:lnTo>
                  <a:pt x="32556" y="15919"/>
                </a:lnTo>
                <a:lnTo>
                  <a:pt x="32770" y="15888"/>
                </a:lnTo>
                <a:lnTo>
                  <a:pt x="32957" y="15858"/>
                </a:lnTo>
                <a:lnTo>
                  <a:pt x="33144" y="15819"/>
                </a:lnTo>
                <a:lnTo>
                  <a:pt x="33305" y="15780"/>
                </a:lnTo>
                <a:lnTo>
                  <a:pt x="33465" y="15734"/>
                </a:lnTo>
                <a:lnTo>
                  <a:pt x="33599" y="15680"/>
                </a:lnTo>
                <a:lnTo>
                  <a:pt x="33733" y="15618"/>
                </a:lnTo>
                <a:lnTo>
                  <a:pt x="33840" y="15557"/>
                </a:lnTo>
                <a:lnTo>
                  <a:pt x="34348" y="15225"/>
                </a:lnTo>
                <a:lnTo>
                  <a:pt x="34803" y="14893"/>
                </a:lnTo>
                <a:lnTo>
                  <a:pt x="35231" y="14545"/>
                </a:lnTo>
                <a:lnTo>
                  <a:pt x="35605" y="14206"/>
                </a:lnTo>
                <a:lnTo>
                  <a:pt x="35980" y="13858"/>
                </a:lnTo>
                <a:lnTo>
                  <a:pt x="36301" y="13503"/>
                </a:lnTo>
                <a:lnTo>
                  <a:pt x="36595" y="13156"/>
                </a:lnTo>
                <a:lnTo>
                  <a:pt x="36863" y="12800"/>
                </a:lnTo>
                <a:lnTo>
                  <a:pt x="37130" y="12438"/>
                </a:lnTo>
                <a:lnTo>
                  <a:pt x="37371" y="12083"/>
                </a:lnTo>
                <a:lnTo>
                  <a:pt x="37799" y="11365"/>
                </a:lnTo>
                <a:lnTo>
                  <a:pt x="38173" y="10639"/>
                </a:lnTo>
                <a:lnTo>
                  <a:pt x="38548" y="9913"/>
                </a:lnTo>
                <a:lnTo>
                  <a:pt x="42774" y="9859"/>
                </a:lnTo>
                <a:lnTo>
                  <a:pt x="44888" y="9828"/>
                </a:lnTo>
                <a:lnTo>
                  <a:pt x="47001" y="9790"/>
                </a:lnTo>
                <a:lnTo>
                  <a:pt x="49114" y="9743"/>
                </a:lnTo>
                <a:lnTo>
                  <a:pt x="51228" y="9689"/>
                </a:lnTo>
                <a:lnTo>
                  <a:pt x="53314" y="9628"/>
                </a:lnTo>
                <a:lnTo>
                  <a:pt x="55401" y="9566"/>
                </a:lnTo>
                <a:lnTo>
                  <a:pt x="55909" y="9543"/>
                </a:lnTo>
                <a:lnTo>
                  <a:pt x="56391" y="9504"/>
                </a:lnTo>
                <a:lnTo>
                  <a:pt x="56819" y="9458"/>
                </a:lnTo>
                <a:lnTo>
                  <a:pt x="57220" y="9404"/>
                </a:lnTo>
                <a:lnTo>
                  <a:pt x="57621" y="9334"/>
                </a:lnTo>
                <a:lnTo>
                  <a:pt x="57969" y="9265"/>
                </a:lnTo>
                <a:lnTo>
                  <a:pt x="58263" y="9180"/>
                </a:lnTo>
                <a:lnTo>
                  <a:pt x="58557" y="9095"/>
                </a:lnTo>
                <a:lnTo>
                  <a:pt x="58798" y="8995"/>
                </a:lnTo>
                <a:lnTo>
                  <a:pt x="59039" y="8894"/>
                </a:lnTo>
                <a:lnTo>
                  <a:pt x="59226" y="8794"/>
                </a:lnTo>
                <a:lnTo>
                  <a:pt x="59360" y="8686"/>
                </a:lnTo>
                <a:lnTo>
                  <a:pt x="59494" y="8570"/>
                </a:lnTo>
                <a:lnTo>
                  <a:pt x="59574" y="8454"/>
                </a:lnTo>
                <a:lnTo>
                  <a:pt x="59627" y="8346"/>
                </a:lnTo>
                <a:lnTo>
                  <a:pt x="59654" y="8230"/>
                </a:lnTo>
                <a:lnTo>
                  <a:pt x="59654" y="8115"/>
                </a:lnTo>
                <a:lnTo>
                  <a:pt x="59601" y="7999"/>
                </a:lnTo>
                <a:lnTo>
                  <a:pt x="59547" y="7891"/>
                </a:lnTo>
                <a:lnTo>
                  <a:pt x="59440" y="7783"/>
                </a:lnTo>
                <a:lnTo>
                  <a:pt x="59280" y="7674"/>
                </a:lnTo>
                <a:lnTo>
                  <a:pt x="59119" y="7582"/>
                </a:lnTo>
                <a:lnTo>
                  <a:pt x="58905" y="7481"/>
                </a:lnTo>
                <a:lnTo>
                  <a:pt x="58638" y="7397"/>
                </a:lnTo>
                <a:lnTo>
                  <a:pt x="58370" y="7319"/>
                </a:lnTo>
                <a:lnTo>
                  <a:pt x="58049" y="7242"/>
                </a:lnTo>
                <a:lnTo>
                  <a:pt x="57701" y="7180"/>
                </a:lnTo>
                <a:lnTo>
                  <a:pt x="57327" y="7126"/>
                </a:lnTo>
                <a:lnTo>
                  <a:pt x="56899" y="7080"/>
                </a:lnTo>
                <a:lnTo>
                  <a:pt x="56444" y="7049"/>
                </a:lnTo>
                <a:lnTo>
                  <a:pt x="55936" y="7026"/>
                </a:lnTo>
                <a:lnTo>
                  <a:pt x="55401" y="7018"/>
                </a:lnTo>
                <a:lnTo>
                  <a:pt x="47804" y="6987"/>
                </a:lnTo>
                <a:lnTo>
                  <a:pt x="40206" y="6933"/>
                </a:lnTo>
                <a:lnTo>
                  <a:pt x="40982" y="5598"/>
                </a:lnTo>
                <a:lnTo>
                  <a:pt x="41357" y="4926"/>
                </a:lnTo>
                <a:lnTo>
                  <a:pt x="41704" y="4262"/>
                </a:lnTo>
                <a:lnTo>
                  <a:pt x="41999" y="3591"/>
                </a:lnTo>
                <a:lnTo>
                  <a:pt x="42293" y="2919"/>
                </a:lnTo>
                <a:lnTo>
                  <a:pt x="42534" y="2240"/>
                </a:lnTo>
                <a:lnTo>
                  <a:pt x="42721" y="1568"/>
                </a:lnTo>
                <a:lnTo>
                  <a:pt x="42721" y="1406"/>
                </a:lnTo>
                <a:lnTo>
                  <a:pt x="42667" y="1252"/>
                </a:lnTo>
                <a:lnTo>
                  <a:pt x="42587" y="1105"/>
                </a:lnTo>
                <a:lnTo>
                  <a:pt x="42427" y="966"/>
                </a:lnTo>
                <a:lnTo>
                  <a:pt x="42213" y="835"/>
                </a:lnTo>
                <a:lnTo>
                  <a:pt x="41972" y="711"/>
                </a:lnTo>
                <a:lnTo>
                  <a:pt x="41678" y="603"/>
                </a:lnTo>
                <a:lnTo>
                  <a:pt x="41357" y="503"/>
                </a:lnTo>
                <a:lnTo>
                  <a:pt x="41009" y="402"/>
                </a:lnTo>
                <a:lnTo>
                  <a:pt x="40608" y="317"/>
                </a:lnTo>
                <a:lnTo>
                  <a:pt x="40206" y="248"/>
                </a:lnTo>
                <a:lnTo>
                  <a:pt x="39752" y="178"/>
                </a:lnTo>
                <a:lnTo>
                  <a:pt x="39297" y="124"/>
                </a:lnTo>
                <a:lnTo>
                  <a:pt x="38842" y="78"/>
                </a:lnTo>
                <a:lnTo>
                  <a:pt x="38334" y="39"/>
                </a:lnTo>
                <a:lnTo>
                  <a:pt x="37852" y="16"/>
                </a:lnTo>
                <a:lnTo>
                  <a:pt x="373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4"/>
          <p:cNvSpPr/>
          <p:nvPr/>
        </p:nvSpPr>
        <p:spPr>
          <a:xfrm rot="10800000">
            <a:off x="7871218" y="4457385"/>
            <a:ext cx="884582" cy="558015"/>
          </a:xfrm>
          <a:custGeom>
            <a:rect b="b" l="l" r="r" t="t"/>
            <a:pathLst>
              <a:path extrusionOk="0" h="107829" w="312573">
                <a:moveTo>
                  <a:pt x="124596" y="4523"/>
                </a:moveTo>
                <a:lnTo>
                  <a:pt x="130267" y="7382"/>
                </a:lnTo>
                <a:lnTo>
                  <a:pt x="135914" y="10241"/>
                </a:lnTo>
                <a:lnTo>
                  <a:pt x="141561" y="13111"/>
                </a:lnTo>
                <a:lnTo>
                  <a:pt x="147185" y="15982"/>
                </a:lnTo>
                <a:lnTo>
                  <a:pt x="152784" y="18853"/>
                </a:lnTo>
                <a:lnTo>
                  <a:pt x="158360" y="21735"/>
                </a:lnTo>
                <a:lnTo>
                  <a:pt x="163912" y="24628"/>
                </a:lnTo>
                <a:lnTo>
                  <a:pt x="169463" y="27533"/>
                </a:lnTo>
                <a:lnTo>
                  <a:pt x="174968" y="30437"/>
                </a:lnTo>
                <a:lnTo>
                  <a:pt x="180448" y="33342"/>
                </a:lnTo>
                <a:lnTo>
                  <a:pt x="185905" y="36269"/>
                </a:lnTo>
                <a:lnTo>
                  <a:pt x="191313" y="39197"/>
                </a:lnTo>
                <a:lnTo>
                  <a:pt x="196722" y="42147"/>
                </a:lnTo>
                <a:lnTo>
                  <a:pt x="202084" y="45098"/>
                </a:lnTo>
                <a:lnTo>
                  <a:pt x="207421" y="48059"/>
                </a:lnTo>
                <a:lnTo>
                  <a:pt x="212735" y="51032"/>
                </a:lnTo>
                <a:lnTo>
                  <a:pt x="218024" y="54028"/>
                </a:lnTo>
                <a:lnTo>
                  <a:pt x="223266" y="57024"/>
                </a:lnTo>
                <a:lnTo>
                  <a:pt x="228485" y="60043"/>
                </a:lnTo>
                <a:lnTo>
                  <a:pt x="233655" y="63073"/>
                </a:lnTo>
                <a:lnTo>
                  <a:pt x="238802" y="66114"/>
                </a:lnTo>
                <a:lnTo>
                  <a:pt x="243901" y="69178"/>
                </a:lnTo>
                <a:lnTo>
                  <a:pt x="248977" y="72242"/>
                </a:lnTo>
                <a:lnTo>
                  <a:pt x="254004" y="75341"/>
                </a:lnTo>
                <a:lnTo>
                  <a:pt x="259008" y="78451"/>
                </a:lnTo>
                <a:lnTo>
                  <a:pt x="263964" y="81572"/>
                </a:lnTo>
                <a:lnTo>
                  <a:pt x="268873" y="84716"/>
                </a:lnTo>
                <a:lnTo>
                  <a:pt x="273734" y="87871"/>
                </a:lnTo>
                <a:lnTo>
                  <a:pt x="276164" y="89466"/>
                </a:lnTo>
                <a:lnTo>
                  <a:pt x="278571" y="91049"/>
                </a:lnTo>
                <a:lnTo>
                  <a:pt x="280977" y="92655"/>
                </a:lnTo>
                <a:lnTo>
                  <a:pt x="283360" y="94250"/>
                </a:lnTo>
                <a:lnTo>
                  <a:pt x="285743" y="95868"/>
                </a:lnTo>
                <a:lnTo>
                  <a:pt x="288102" y="97474"/>
                </a:lnTo>
                <a:lnTo>
                  <a:pt x="290461" y="99091"/>
                </a:lnTo>
                <a:lnTo>
                  <a:pt x="292796" y="100720"/>
                </a:lnTo>
                <a:lnTo>
                  <a:pt x="257745" y="97371"/>
                </a:lnTo>
                <a:lnTo>
                  <a:pt x="222695" y="94034"/>
                </a:lnTo>
                <a:lnTo>
                  <a:pt x="187644" y="90719"/>
                </a:lnTo>
                <a:lnTo>
                  <a:pt x="152593" y="87404"/>
                </a:lnTo>
                <a:lnTo>
                  <a:pt x="82468" y="80786"/>
                </a:lnTo>
                <a:lnTo>
                  <a:pt x="12343" y="74156"/>
                </a:lnTo>
                <a:lnTo>
                  <a:pt x="12153" y="74145"/>
                </a:lnTo>
                <a:lnTo>
                  <a:pt x="11938" y="74133"/>
                </a:lnTo>
                <a:lnTo>
                  <a:pt x="11533" y="74122"/>
                </a:lnTo>
                <a:lnTo>
                  <a:pt x="15346" y="72072"/>
                </a:lnTo>
                <a:lnTo>
                  <a:pt x="19158" y="70010"/>
                </a:lnTo>
                <a:lnTo>
                  <a:pt x="22947" y="67948"/>
                </a:lnTo>
                <a:lnTo>
                  <a:pt x="26711" y="65875"/>
                </a:lnTo>
                <a:lnTo>
                  <a:pt x="30500" y="63790"/>
                </a:lnTo>
                <a:lnTo>
                  <a:pt x="34241" y="61706"/>
                </a:lnTo>
                <a:lnTo>
                  <a:pt x="38006" y="59610"/>
                </a:lnTo>
                <a:lnTo>
                  <a:pt x="41723" y="57502"/>
                </a:lnTo>
                <a:lnTo>
                  <a:pt x="45440" y="55384"/>
                </a:lnTo>
                <a:lnTo>
                  <a:pt x="49157" y="53265"/>
                </a:lnTo>
                <a:lnTo>
                  <a:pt x="52827" y="51146"/>
                </a:lnTo>
                <a:lnTo>
                  <a:pt x="56496" y="49005"/>
                </a:lnTo>
                <a:lnTo>
                  <a:pt x="60142" y="46863"/>
                </a:lnTo>
                <a:lnTo>
                  <a:pt x="63787" y="44710"/>
                </a:lnTo>
                <a:lnTo>
                  <a:pt x="67385" y="42557"/>
                </a:lnTo>
                <a:lnTo>
                  <a:pt x="70983" y="40382"/>
                </a:lnTo>
                <a:lnTo>
                  <a:pt x="74534" y="38206"/>
                </a:lnTo>
                <a:lnTo>
                  <a:pt x="78084" y="36030"/>
                </a:lnTo>
                <a:lnTo>
                  <a:pt x="81587" y="33832"/>
                </a:lnTo>
                <a:lnTo>
                  <a:pt x="85089" y="31633"/>
                </a:lnTo>
                <a:lnTo>
                  <a:pt x="88544" y="29423"/>
                </a:lnTo>
                <a:lnTo>
                  <a:pt x="91976" y="27202"/>
                </a:lnTo>
                <a:lnTo>
                  <a:pt x="95383" y="24970"/>
                </a:lnTo>
                <a:lnTo>
                  <a:pt x="98767" y="22737"/>
                </a:lnTo>
                <a:lnTo>
                  <a:pt x="102126" y="20493"/>
                </a:lnTo>
                <a:lnTo>
                  <a:pt x="105438" y="18237"/>
                </a:lnTo>
                <a:lnTo>
                  <a:pt x="108703" y="15971"/>
                </a:lnTo>
                <a:lnTo>
                  <a:pt x="111967" y="13704"/>
                </a:lnTo>
                <a:lnTo>
                  <a:pt x="115160" y="11426"/>
                </a:lnTo>
                <a:lnTo>
                  <a:pt x="118353" y="9136"/>
                </a:lnTo>
                <a:lnTo>
                  <a:pt x="121474" y="6835"/>
                </a:lnTo>
                <a:lnTo>
                  <a:pt x="124596" y="4523"/>
                </a:lnTo>
                <a:close/>
                <a:moveTo>
                  <a:pt x="123547" y="0"/>
                </a:moveTo>
                <a:lnTo>
                  <a:pt x="123309" y="12"/>
                </a:lnTo>
                <a:lnTo>
                  <a:pt x="123095" y="35"/>
                </a:lnTo>
                <a:lnTo>
                  <a:pt x="122880" y="57"/>
                </a:lnTo>
                <a:lnTo>
                  <a:pt x="122642" y="91"/>
                </a:lnTo>
                <a:lnTo>
                  <a:pt x="122451" y="126"/>
                </a:lnTo>
                <a:lnTo>
                  <a:pt x="122022" y="228"/>
                </a:lnTo>
                <a:lnTo>
                  <a:pt x="121665" y="342"/>
                </a:lnTo>
                <a:lnTo>
                  <a:pt x="121308" y="479"/>
                </a:lnTo>
                <a:lnTo>
                  <a:pt x="120998" y="638"/>
                </a:lnTo>
                <a:lnTo>
                  <a:pt x="120736" y="809"/>
                </a:lnTo>
                <a:lnTo>
                  <a:pt x="120521" y="1003"/>
                </a:lnTo>
                <a:lnTo>
                  <a:pt x="120426" y="1105"/>
                </a:lnTo>
                <a:lnTo>
                  <a:pt x="120355" y="1196"/>
                </a:lnTo>
                <a:lnTo>
                  <a:pt x="120283" y="1299"/>
                </a:lnTo>
                <a:lnTo>
                  <a:pt x="120235" y="1413"/>
                </a:lnTo>
                <a:lnTo>
                  <a:pt x="112849" y="5810"/>
                </a:lnTo>
                <a:lnTo>
                  <a:pt x="105462" y="10218"/>
                </a:lnTo>
                <a:lnTo>
                  <a:pt x="98099" y="14626"/>
                </a:lnTo>
                <a:lnTo>
                  <a:pt x="90760" y="19046"/>
                </a:lnTo>
                <a:lnTo>
                  <a:pt x="76083" y="27886"/>
                </a:lnTo>
                <a:lnTo>
                  <a:pt x="68744" y="32294"/>
                </a:lnTo>
                <a:lnTo>
                  <a:pt x="61405" y="36714"/>
                </a:lnTo>
                <a:lnTo>
                  <a:pt x="54042" y="41111"/>
                </a:lnTo>
                <a:lnTo>
                  <a:pt x="46655" y="45508"/>
                </a:lnTo>
                <a:lnTo>
                  <a:pt x="39221" y="49893"/>
                </a:lnTo>
                <a:lnTo>
                  <a:pt x="31763" y="54267"/>
                </a:lnTo>
                <a:lnTo>
                  <a:pt x="28022" y="56443"/>
                </a:lnTo>
                <a:lnTo>
                  <a:pt x="24257" y="58619"/>
                </a:lnTo>
                <a:lnTo>
                  <a:pt x="20492" y="60794"/>
                </a:lnTo>
                <a:lnTo>
                  <a:pt x="16704" y="62959"/>
                </a:lnTo>
                <a:lnTo>
                  <a:pt x="12915" y="65123"/>
                </a:lnTo>
                <a:lnTo>
                  <a:pt x="9103" y="67276"/>
                </a:lnTo>
                <a:lnTo>
                  <a:pt x="5267" y="69429"/>
                </a:lnTo>
                <a:lnTo>
                  <a:pt x="1430" y="71582"/>
                </a:lnTo>
                <a:lnTo>
                  <a:pt x="1121" y="71753"/>
                </a:lnTo>
                <a:lnTo>
                  <a:pt x="858" y="71935"/>
                </a:lnTo>
                <a:lnTo>
                  <a:pt x="644" y="72129"/>
                </a:lnTo>
                <a:lnTo>
                  <a:pt x="453" y="72311"/>
                </a:lnTo>
                <a:lnTo>
                  <a:pt x="310" y="72493"/>
                </a:lnTo>
                <a:lnTo>
                  <a:pt x="167" y="72687"/>
                </a:lnTo>
                <a:lnTo>
                  <a:pt x="96" y="72880"/>
                </a:lnTo>
                <a:lnTo>
                  <a:pt x="24" y="73063"/>
                </a:lnTo>
                <a:lnTo>
                  <a:pt x="1" y="73256"/>
                </a:lnTo>
                <a:lnTo>
                  <a:pt x="1" y="73439"/>
                </a:lnTo>
                <a:lnTo>
                  <a:pt x="24" y="73632"/>
                </a:lnTo>
                <a:lnTo>
                  <a:pt x="96" y="73814"/>
                </a:lnTo>
                <a:lnTo>
                  <a:pt x="167" y="73997"/>
                </a:lnTo>
                <a:lnTo>
                  <a:pt x="287" y="74168"/>
                </a:lnTo>
                <a:lnTo>
                  <a:pt x="406" y="74338"/>
                </a:lnTo>
                <a:lnTo>
                  <a:pt x="549" y="74509"/>
                </a:lnTo>
                <a:lnTo>
                  <a:pt x="739" y="74680"/>
                </a:lnTo>
                <a:lnTo>
                  <a:pt x="930" y="74840"/>
                </a:lnTo>
                <a:lnTo>
                  <a:pt x="1144" y="74988"/>
                </a:lnTo>
                <a:lnTo>
                  <a:pt x="1359" y="75136"/>
                </a:lnTo>
                <a:lnTo>
                  <a:pt x="1621" y="75272"/>
                </a:lnTo>
                <a:lnTo>
                  <a:pt x="1883" y="75409"/>
                </a:lnTo>
                <a:lnTo>
                  <a:pt x="2145" y="75523"/>
                </a:lnTo>
                <a:lnTo>
                  <a:pt x="2455" y="75648"/>
                </a:lnTo>
                <a:lnTo>
                  <a:pt x="2741" y="75751"/>
                </a:lnTo>
                <a:lnTo>
                  <a:pt x="3051" y="75842"/>
                </a:lnTo>
                <a:lnTo>
                  <a:pt x="3384" y="75933"/>
                </a:lnTo>
                <a:lnTo>
                  <a:pt x="3718" y="76002"/>
                </a:lnTo>
                <a:lnTo>
                  <a:pt x="4051" y="76070"/>
                </a:lnTo>
                <a:lnTo>
                  <a:pt x="4409" y="76115"/>
                </a:lnTo>
                <a:lnTo>
                  <a:pt x="4766" y="76150"/>
                </a:lnTo>
                <a:lnTo>
                  <a:pt x="5124" y="76184"/>
                </a:lnTo>
                <a:lnTo>
                  <a:pt x="4933" y="76457"/>
                </a:lnTo>
                <a:lnTo>
                  <a:pt x="4814" y="76742"/>
                </a:lnTo>
                <a:lnTo>
                  <a:pt x="4718" y="77027"/>
                </a:lnTo>
                <a:lnTo>
                  <a:pt x="4695" y="77311"/>
                </a:lnTo>
                <a:lnTo>
                  <a:pt x="4718" y="77596"/>
                </a:lnTo>
                <a:lnTo>
                  <a:pt x="4766" y="77733"/>
                </a:lnTo>
                <a:lnTo>
                  <a:pt x="4814" y="77870"/>
                </a:lnTo>
                <a:lnTo>
                  <a:pt x="4861" y="78006"/>
                </a:lnTo>
                <a:lnTo>
                  <a:pt x="4957" y="78143"/>
                </a:lnTo>
                <a:lnTo>
                  <a:pt x="5052" y="78268"/>
                </a:lnTo>
                <a:lnTo>
                  <a:pt x="5147" y="78394"/>
                </a:lnTo>
                <a:lnTo>
                  <a:pt x="5267" y="78519"/>
                </a:lnTo>
                <a:lnTo>
                  <a:pt x="5410" y="78644"/>
                </a:lnTo>
                <a:lnTo>
                  <a:pt x="5576" y="78758"/>
                </a:lnTo>
                <a:lnTo>
                  <a:pt x="5743" y="78872"/>
                </a:lnTo>
                <a:lnTo>
                  <a:pt x="5934" y="78986"/>
                </a:lnTo>
                <a:lnTo>
                  <a:pt x="6124" y="79089"/>
                </a:lnTo>
                <a:lnTo>
                  <a:pt x="6339" y="79191"/>
                </a:lnTo>
                <a:lnTo>
                  <a:pt x="6577" y="79282"/>
                </a:lnTo>
                <a:lnTo>
                  <a:pt x="6839" y="79373"/>
                </a:lnTo>
                <a:lnTo>
                  <a:pt x="7101" y="79453"/>
                </a:lnTo>
                <a:lnTo>
                  <a:pt x="7387" y="79533"/>
                </a:lnTo>
                <a:lnTo>
                  <a:pt x="7697" y="79601"/>
                </a:lnTo>
                <a:lnTo>
                  <a:pt x="8007" y="79658"/>
                </a:lnTo>
                <a:lnTo>
                  <a:pt x="8364" y="79715"/>
                </a:lnTo>
                <a:lnTo>
                  <a:pt x="8722" y="79761"/>
                </a:lnTo>
                <a:lnTo>
                  <a:pt x="9103" y="79806"/>
                </a:lnTo>
                <a:lnTo>
                  <a:pt x="82993" y="86823"/>
                </a:lnTo>
                <a:lnTo>
                  <a:pt x="156882" y="93840"/>
                </a:lnTo>
                <a:lnTo>
                  <a:pt x="193839" y="97337"/>
                </a:lnTo>
                <a:lnTo>
                  <a:pt x="230796" y="100834"/>
                </a:lnTo>
                <a:lnTo>
                  <a:pt x="267753" y="104308"/>
                </a:lnTo>
                <a:lnTo>
                  <a:pt x="304710" y="107771"/>
                </a:lnTo>
                <a:lnTo>
                  <a:pt x="305162" y="107805"/>
                </a:lnTo>
                <a:lnTo>
                  <a:pt x="305615" y="107828"/>
                </a:lnTo>
                <a:lnTo>
                  <a:pt x="306068" y="107828"/>
                </a:lnTo>
                <a:lnTo>
                  <a:pt x="306521" y="107817"/>
                </a:lnTo>
                <a:lnTo>
                  <a:pt x="306973" y="107783"/>
                </a:lnTo>
                <a:lnTo>
                  <a:pt x="307402" y="107737"/>
                </a:lnTo>
                <a:lnTo>
                  <a:pt x="307831" y="107680"/>
                </a:lnTo>
                <a:lnTo>
                  <a:pt x="308260" y="107612"/>
                </a:lnTo>
                <a:lnTo>
                  <a:pt x="308689" y="107532"/>
                </a:lnTo>
                <a:lnTo>
                  <a:pt x="309094" y="107441"/>
                </a:lnTo>
                <a:lnTo>
                  <a:pt x="309475" y="107327"/>
                </a:lnTo>
                <a:lnTo>
                  <a:pt x="309856" y="107213"/>
                </a:lnTo>
                <a:lnTo>
                  <a:pt x="310214" y="107088"/>
                </a:lnTo>
                <a:lnTo>
                  <a:pt x="310547" y="106951"/>
                </a:lnTo>
                <a:lnTo>
                  <a:pt x="310857" y="106803"/>
                </a:lnTo>
                <a:lnTo>
                  <a:pt x="311167" y="106655"/>
                </a:lnTo>
                <a:lnTo>
                  <a:pt x="311429" y="106495"/>
                </a:lnTo>
                <a:lnTo>
                  <a:pt x="311691" y="106325"/>
                </a:lnTo>
                <a:lnTo>
                  <a:pt x="311906" y="106142"/>
                </a:lnTo>
                <a:lnTo>
                  <a:pt x="312096" y="105960"/>
                </a:lnTo>
                <a:lnTo>
                  <a:pt x="312263" y="105778"/>
                </a:lnTo>
                <a:lnTo>
                  <a:pt x="312382" y="105584"/>
                </a:lnTo>
                <a:lnTo>
                  <a:pt x="312478" y="105390"/>
                </a:lnTo>
                <a:lnTo>
                  <a:pt x="312549" y="105185"/>
                </a:lnTo>
                <a:lnTo>
                  <a:pt x="312573" y="104980"/>
                </a:lnTo>
                <a:lnTo>
                  <a:pt x="312573" y="104775"/>
                </a:lnTo>
                <a:lnTo>
                  <a:pt x="312525" y="104559"/>
                </a:lnTo>
                <a:lnTo>
                  <a:pt x="312430" y="104354"/>
                </a:lnTo>
                <a:lnTo>
                  <a:pt x="312287" y="104137"/>
                </a:lnTo>
                <a:lnTo>
                  <a:pt x="312096" y="103921"/>
                </a:lnTo>
                <a:lnTo>
                  <a:pt x="311882" y="103705"/>
                </a:lnTo>
                <a:lnTo>
                  <a:pt x="311596" y="103500"/>
                </a:lnTo>
                <a:lnTo>
                  <a:pt x="306616" y="99991"/>
                </a:lnTo>
                <a:lnTo>
                  <a:pt x="301588" y="96483"/>
                </a:lnTo>
                <a:lnTo>
                  <a:pt x="296537" y="92997"/>
                </a:lnTo>
                <a:lnTo>
                  <a:pt x="291414" y="89523"/>
                </a:lnTo>
                <a:lnTo>
                  <a:pt x="286243" y="86048"/>
                </a:lnTo>
                <a:lnTo>
                  <a:pt x="281025" y="82597"/>
                </a:lnTo>
                <a:lnTo>
                  <a:pt x="278404" y="80877"/>
                </a:lnTo>
                <a:lnTo>
                  <a:pt x="275759" y="79157"/>
                </a:lnTo>
                <a:lnTo>
                  <a:pt x="273114" y="77437"/>
                </a:lnTo>
                <a:lnTo>
                  <a:pt x="270445" y="75728"/>
                </a:lnTo>
                <a:lnTo>
                  <a:pt x="267777" y="74019"/>
                </a:lnTo>
                <a:lnTo>
                  <a:pt x="265084" y="72322"/>
                </a:lnTo>
                <a:lnTo>
                  <a:pt x="262368" y="70625"/>
                </a:lnTo>
                <a:lnTo>
                  <a:pt x="259651" y="68928"/>
                </a:lnTo>
                <a:lnTo>
                  <a:pt x="256935" y="67242"/>
                </a:lnTo>
                <a:lnTo>
                  <a:pt x="254195" y="65556"/>
                </a:lnTo>
                <a:lnTo>
                  <a:pt x="251431" y="63870"/>
                </a:lnTo>
                <a:lnTo>
                  <a:pt x="248667" y="62196"/>
                </a:lnTo>
                <a:lnTo>
                  <a:pt x="245879" y="60521"/>
                </a:lnTo>
                <a:lnTo>
                  <a:pt x="243091" y="58858"/>
                </a:lnTo>
                <a:lnTo>
                  <a:pt x="240279" y="57195"/>
                </a:lnTo>
                <a:lnTo>
                  <a:pt x="237468" y="55543"/>
                </a:lnTo>
                <a:lnTo>
                  <a:pt x="234632" y="53891"/>
                </a:lnTo>
                <a:lnTo>
                  <a:pt x="231773" y="52240"/>
                </a:lnTo>
                <a:lnTo>
                  <a:pt x="228914" y="50611"/>
                </a:lnTo>
                <a:lnTo>
                  <a:pt x="226030" y="48971"/>
                </a:lnTo>
                <a:lnTo>
                  <a:pt x="223147" y="47342"/>
                </a:lnTo>
                <a:lnTo>
                  <a:pt x="220240" y="45724"/>
                </a:lnTo>
                <a:lnTo>
                  <a:pt x="217333" y="44107"/>
                </a:lnTo>
                <a:lnTo>
                  <a:pt x="214403" y="42500"/>
                </a:lnTo>
                <a:lnTo>
                  <a:pt x="211448" y="40894"/>
                </a:lnTo>
                <a:lnTo>
                  <a:pt x="208493" y="39300"/>
                </a:lnTo>
                <a:lnTo>
                  <a:pt x="205515" y="37705"/>
                </a:lnTo>
                <a:lnTo>
                  <a:pt x="202513" y="36121"/>
                </a:lnTo>
                <a:lnTo>
                  <a:pt x="199510" y="34549"/>
                </a:lnTo>
                <a:lnTo>
                  <a:pt x="196484" y="32977"/>
                </a:lnTo>
                <a:lnTo>
                  <a:pt x="193458" y="31417"/>
                </a:lnTo>
                <a:lnTo>
                  <a:pt x="190408" y="29856"/>
                </a:lnTo>
                <a:lnTo>
                  <a:pt x="187334" y="28307"/>
                </a:lnTo>
                <a:lnTo>
                  <a:pt x="184260" y="26769"/>
                </a:lnTo>
                <a:lnTo>
                  <a:pt x="181163" y="25232"/>
                </a:lnTo>
                <a:lnTo>
                  <a:pt x="178041" y="23705"/>
                </a:lnTo>
                <a:lnTo>
                  <a:pt x="174920" y="22190"/>
                </a:lnTo>
                <a:lnTo>
                  <a:pt x="171775" y="20687"/>
                </a:lnTo>
                <a:lnTo>
                  <a:pt x="168629" y="19183"/>
                </a:lnTo>
                <a:lnTo>
                  <a:pt x="165460" y="17691"/>
                </a:lnTo>
                <a:lnTo>
                  <a:pt x="162267" y="16198"/>
                </a:lnTo>
                <a:lnTo>
                  <a:pt x="159051" y="14718"/>
                </a:lnTo>
                <a:lnTo>
                  <a:pt x="155834" y="13248"/>
                </a:lnTo>
                <a:lnTo>
                  <a:pt x="152593" y="11790"/>
                </a:lnTo>
                <a:lnTo>
                  <a:pt x="149353" y="10343"/>
                </a:lnTo>
                <a:lnTo>
                  <a:pt x="146088" y="8897"/>
                </a:lnTo>
                <a:lnTo>
                  <a:pt x="142800" y="7461"/>
                </a:lnTo>
                <a:lnTo>
                  <a:pt x="139512" y="6038"/>
                </a:lnTo>
                <a:lnTo>
                  <a:pt x="136176" y="4625"/>
                </a:lnTo>
                <a:lnTo>
                  <a:pt x="132840" y="3224"/>
                </a:lnTo>
                <a:lnTo>
                  <a:pt x="129504" y="1823"/>
                </a:lnTo>
                <a:lnTo>
                  <a:pt x="126145" y="433"/>
                </a:lnTo>
                <a:lnTo>
                  <a:pt x="125906" y="353"/>
                </a:lnTo>
                <a:lnTo>
                  <a:pt x="125668" y="274"/>
                </a:lnTo>
                <a:lnTo>
                  <a:pt x="125430" y="205"/>
                </a:lnTo>
                <a:lnTo>
                  <a:pt x="125215" y="148"/>
                </a:lnTo>
                <a:lnTo>
                  <a:pt x="124977" y="103"/>
                </a:lnTo>
                <a:lnTo>
                  <a:pt x="124739" y="57"/>
                </a:lnTo>
                <a:lnTo>
                  <a:pt x="124501" y="35"/>
                </a:lnTo>
                <a:lnTo>
                  <a:pt x="124262" y="12"/>
                </a:lnTo>
                <a:lnTo>
                  <a:pt x="12402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4"/>
          <p:cNvSpPr/>
          <p:nvPr/>
        </p:nvSpPr>
        <p:spPr>
          <a:xfrm rot="10800000">
            <a:off x="5521357" y="4495105"/>
            <a:ext cx="731913" cy="293645"/>
          </a:xfrm>
          <a:custGeom>
            <a:rect b="b" l="l" r="r" t="t"/>
            <a:pathLst>
              <a:path extrusionOk="0" h="36008" w="164198">
                <a:moveTo>
                  <a:pt x="160719" y="0"/>
                </a:moveTo>
                <a:lnTo>
                  <a:pt x="160433" y="12"/>
                </a:lnTo>
                <a:lnTo>
                  <a:pt x="160123" y="23"/>
                </a:lnTo>
                <a:lnTo>
                  <a:pt x="159837" y="57"/>
                </a:lnTo>
                <a:lnTo>
                  <a:pt x="159527" y="103"/>
                </a:lnTo>
                <a:lnTo>
                  <a:pt x="159265" y="160"/>
                </a:lnTo>
                <a:lnTo>
                  <a:pt x="158979" y="228"/>
                </a:lnTo>
                <a:lnTo>
                  <a:pt x="158717" y="308"/>
                </a:lnTo>
                <a:lnTo>
                  <a:pt x="158479" y="399"/>
                </a:lnTo>
                <a:lnTo>
                  <a:pt x="158241" y="501"/>
                </a:lnTo>
                <a:lnTo>
                  <a:pt x="158026" y="615"/>
                </a:lnTo>
                <a:lnTo>
                  <a:pt x="157835" y="752"/>
                </a:lnTo>
                <a:lnTo>
                  <a:pt x="157669" y="889"/>
                </a:lnTo>
                <a:lnTo>
                  <a:pt x="157526" y="1037"/>
                </a:lnTo>
                <a:lnTo>
                  <a:pt x="157407" y="1208"/>
                </a:lnTo>
                <a:lnTo>
                  <a:pt x="157335" y="1378"/>
                </a:lnTo>
                <a:lnTo>
                  <a:pt x="157287" y="1572"/>
                </a:lnTo>
                <a:lnTo>
                  <a:pt x="157097" y="2404"/>
                </a:lnTo>
                <a:lnTo>
                  <a:pt x="156882" y="3224"/>
                </a:lnTo>
                <a:lnTo>
                  <a:pt x="156620" y="4044"/>
                </a:lnTo>
                <a:lnTo>
                  <a:pt x="156311" y="4853"/>
                </a:lnTo>
                <a:lnTo>
                  <a:pt x="155977" y="5650"/>
                </a:lnTo>
                <a:lnTo>
                  <a:pt x="155620" y="6436"/>
                </a:lnTo>
                <a:lnTo>
                  <a:pt x="155214" y="7222"/>
                </a:lnTo>
                <a:lnTo>
                  <a:pt x="154786" y="7985"/>
                </a:lnTo>
                <a:lnTo>
                  <a:pt x="154309" y="8749"/>
                </a:lnTo>
                <a:lnTo>
                  <a:pt x="153785" y="9500"/>
                </a:lnTo>
                <a:lnTo>
                  <a:pt x="153237" y="10229"/>
                </a:lnTo>
                <a:lnTo>
                  <a:pt x="152665" y="10958"/>
                </a:lnTo>
                <a:lnTo>
                  <a:pt x="152069" y="11687"/>
                </a:lnTo>
                <a:lnTo>
                  <a:pt x="151426" y="12394"/>
                </a:lnTo>
                <a:lnTo>
                  <a:pt x="150735" y="13089"/>
                </a:lnTo>
                <a:lnTo>
                  <a:pt x="150044" y="13772"/>
                </a:lnTo>
                <a:lnTo>
                  <a:pt x="149305" y="14444"/>
                </a:lnTo>
                <a:lnTo>
                  <a:pt x="148519" y="15105"/>
                </a:lnTo>
                <a:lnTo>
                  <a:pt x="147733" y="15765"/>
                </a:lnTo>
                <a:lnTo>
                  <a:pt x="146899" y="16403"/>
                </a:lnTo>
                <a:lnTo>
                  <a:pt x="146041" y="17030"/>
                </a:lnTo>
                <a:lnTo>
                  <a:pt x="145159" y="17645"/>
                </a:lnTo>
                <a:lnTo>
                  <a:pt x="144230" y="18249"/>
                </a:lnTo>
                <a:lnTo>
                  <a:pt x="143277" y="18841"/>
                </a:lnTo>
                <a:lnTo>
                  <a:pt x="142300" y="19422"/>
                </a:lnTo>
                <a:lnTo>
                  <a:pt x="141299" y="19991"/>
                </a:lnTo>
                <a:lnTo>
                  <a:pt x="140274" y="20538"/>
                </a:lnTo>
                <a:lnTo>
                  <a:pt x="139202" y="21085"/>
                </a:lnTo>
                <a:lnTo>
                  <a:pt x="138130" y="21609"/>
                </a:lnTo>
                <a:lnTo>
                  <a:pt x="137010" y="22122"/>
                </a:lnTo>
                <a:lnTo>
                  <a:pt x="135890" y="22623"/>
                </a:lnTo>
                <a:lnTo>
                  <a:pt x="134723" y="23113"/>
                </a:lnTo>
                <a:lnTo>
                  <a:pt x="133531" y="23591"/>
                </a:lnTo>
                <a:lnTo>
                  <a:pt x="132316" y="24047"/>
                </a:lnTo>
                <a:lnTo>
                  <a:pt x="131077" y="24491"/>
                </a:lnTo>
                <a:lnTo>
                  <a:pt x="129814" y="24924"/>
                </a:lnTo>
                <a:lnTo>
                  <a:pt x="128551" y="25345"/>
                </a:lnTo>
                <a:lnTo>
                  <a:pt x="127241" y="25744"/>
                </a:lnTo>
                <a:lnTo>
                  <a:pt x="125906" y="26131"/>
                </a:lnTo>
                <a:lnTo>
                  <a:pt x="124548" y="26507"/>
                </a:lnTo>
                <a:lnTo>
                  <a:pt x="123190" y="26860"/>
                </a:lnTo>
                <a:lnTo>
                  <a:pt x="121784" y="27202"/>
                </a:lnTo>
                <a:lnTo>
                  <a:pt x="120378" y="27532"/>
                </a:lnTo>
                <a:lnTo>
                  <a:pt x="118949" y="27840"/>
                </a:lnTo>
                <a:lnTo>
                  <a:pt x="117495" y="28136"/>
                </a:lnTo>
                <a:lnTo>
                  <a:pt x="116018" y="28409"/>
                </a:lnTo>
                <a:lnTo>
                  <a:pt x="114517" y="28683"/>
                </a:lnTo>
                <a:lnTo>
                  <a:pt x="113016" y="28922"/>
                </a:lnTo>
                <a:lnTo>
                  <a:pt x="111491" y="29161"/>
                </a:lnTo>
                <a:lnTo>
                  <a:pt x="109942" y="29366"/>
                </a:lnTo>
                <a:lnTo>
                  <a:pt x="108369" y="29571"/>
                </a:lnTo>
                <a:lnTo>
                  <a:pt x="106796" y="29754"/>
                </a:lnTo>
                <a:lnTo>
                  <a:pt x="105200" y="29913"/>
                </a:lnTo>
                <a:lnTo>
                  <a:pt x="103580" y="30061"/>
                </a:lnTo>
                <a:lnTo>
                  <a:pt x="101936" y="30186"/>
                </a:lnTo>
                <a:lnTo>
                  <a:pt x="100292" y="30300"/>
                </a:lnTo>
                <a:lnTo>
                  <a:pt x="98647" y="30392"/>
                </a:lnTo>
                <a:lnTo>
                  <a:pt x="96956" y="30471"/>
                </a:lnTo>
                <a:lnTo>
                  <a:pt x="95264" y="30528"/>
                </a:lnTo>
                <a:lnTo>
                  <a:pt x="93572" y="30574"/>
                </a:lnTo>
                <a:lnTo>
                  <a:pt x="91856" y="30585"/>
                </a:lnTo>
                <a:lnTo>
                  <a:pt x="90117" y="30597"/>
                </a:lnTo>
                <a:lnTo>
                  <a:pt x="88378" y="30574"/>
                </a:lnTo>
                <a:lnTo>
                  <a:pt x="86614" y="30540"/>
                </a:lnTo>
                <a:lnTo>
                  <a:pt x="85018" y="30494"/>
                </a:lnTo>
                <a:lnTo>
                  <a:pt x="83421" y="30426"/>
                </a:lnTo>
                <a:lnTo>
                  <a:pt x="81825" y="30346"/>
                </a:lnTo>
                <a:lnTo>
                  <a:pt x="80276" y="30255"/>
                </a:lnTo>
                <a:lnTo>
                  <a:pt x="78704" y="30141"/>
                </a:lnTo>
                <a:lnTo>
                  <a:pt x="77179" y="30016"/>
                </a:lnTo>
                <a:lnTo>
                  <a:pt x="75630" y="29879"/>
                </a:lnTo>
                <a:lnTo>
                  <a:pt x="74129" y="29719"/>
                </a:lnTo>
                <a:lnTo>
                  <a:pt x="72628" y="29549"/>
                </a:lnTo>
                <a:lnTo>
                  <a:pt x="71126" y="29366"/>
                </a:lnTo>
                <a:lnTo>
                  <a:pt x="69649" y="29161"/>
                </a:lnTo>
                <a:lnTo>
                  <a:pt x="68172" y="28956"/>
                </a:lnTo>
                <a:lnTo>
                  <a:pt x="66742" y="28728"/>
                </a:lnTo>
                <a:lnTo>
                  <a:pt x="65289" y="28489"/>
                </a:lnTo>
                <a:lnTo>
                  <a:pt x="63859" y="28227"/>
                </a:lnTo>
                <a:lnTo>
                  <a:pt x="62453" y="27965"/>
                </a:lnTo>
                <a:lnTo>
                  <a:pt x="61047" y="27680"/>
                </a:lnTo>
                <a:lnTo>
                  <a:pt x="59665" y="27396"/>
                </a:lnTo>
                <a:lnTo>
                  <a:pt x="58307" y="27088"/>
                </a:lnTo>
                <a:lnTo>
                  <a:pt x="56949" y="26769"/>
                </a:lnTo>
                <a:lnTo>
                  <a:pt x="55591" y="26439"/>
                </a:lnTo>
                <a:lnTo>
                  <a:pt x="54256" y="26108"/>
                </a:lnTo>
                <a:lnTo>
                  <a:pt x="52946" y="25755"/>
                </a:lnTo>
                <a:lnTo>
                  <a:pt x="51635" y="25391"/>
                </a:lnTo>
                <a:lnTo>
                  <a:pt x="50349" y="25015"/>
                </a:lnTo>
                <a:lnTo>
                  <a:pt x="49062" y="24628"/>
                </a:lnTo>
                <a:lnTo>
                  <a:pt x="47799" y="24229"/>
                </a:lnTo>
                <a:lnTo>
                  <a:pt x="46560" y="23830"/>
                </a:lnTo>
                <a:lnTo>
                  <a:pt x="45321" y="23409"/>
                </a:lnTo>
                <a:lnTo>
                  <a:pt x="44106" y="22987"/>
                </a:lnTo>
                <a:lnTo>
                  <a:pt x="42890" y="22554"/>
                </a:lnTo>
                <a:lnTo>
                  <a:pt x="41675" y="22099"/>
                </a:lnTo>
                <a:lnTo>
                  <a:pt x="40508" y="21643"/>
                </a:lnTo>
                <a:lnTo>
                  <a:pt x="39340" y="21188"/>
                </a:lnTo>
                <a:lnTo>
                  <a:pt x="38173" y="20709"/>
                </a:lnTo>
                <a:lnTo>
                  <a:pt x="37029" y="20231"/>
                </a:lnTo>
                <a:lnTo>
                  <a:pt x="35909" y="19741"/>
                </a:lnTo>
                <a:lnTo>
                  <a:pt x="34789" y="19240"/>
                </a:lnTo>
                <a:lnTo>
                  <a:pt x="33693" y="18738"/>
                </a:lnTo>
                <a:lnTo>
                  <a:pt x="32597" y="18226"/>
                </a:lnTo>
                <a:lnTo>
                  <a:pt x="31525" y="17702"/>
                </a:lnTo>
                <a:lnTo>
                  <a:pt x="30452" y="17167"/>
                </a:lnTo>
                <a:lnTo>
                  <a:pt x="29404" y="16631"/>
                </a:lnTo>
                <a:lnTo>
                  <a:pt x="28379" y="16084"/>
                </a:lnTo>
                <a:lnTo>
                  <a:pt x="27355" y="15538"/>
                </a:lnTo>
                <a:lnTo>
                  <a:pt x="26354" y="14979"/>
                </a:lnTo>
                <a:lnTo>
                  <a:pt x="25353" y="14421"/>
                </a:lnTo>
                <a:lnTo>
                  <a:pt x="24376" y="13852"/>
                </a:lnTo>
                <a:lnTo>
                  <a:pt x="23423" y="13271"/>
                </a:lnTo>
                <a:lnTo>
                  <a:pt x="22470" y="12690"/>
                </a:lnTo>
                <a:lnTo>
                  <a:pt x="21541" y="12109"/>
                </a:lnTo>
                <a:lnTo>
                  <a:pt x="20612" y="11517"/>
                </a:lnTo>
                <a:lnTo>
                  <a:pt x="19706" y="10913"/>
                </a:lnTo>
                <a:lnTo>
                  <a:pt x="18801" y="10320"/>
                </a:lnTo>
                <a:lnTo>
                  <a:pt x="17919" y="9705"/>
                </a:lnTo>
                <a:lnTo>
                  <a:pt x="17061" y="9102"/>
                </a:lnTo>
                <a:lnTo>
                  <a:pt x="16203" y="8487"/>
                </a:lnTo>
                <a:lnTo>
                  <a:pt x="15369" y="7871"/>
                </a:lnTo>
                <a:lnTo>
                  <a:pt x="14535" y="7245"/>
                </a:lnTo>
                <a:lnTo>
                  <a:pt x="13725" y="6618"/>
                </a:lnTo>
                <a:lnTo>
                  <a:pt x="12939" y="5992"/>
                </a:lnTo>
                <a:lnTo>
                  <a:pt x="12153" y="5354"/>
                </a:lnTo>
                <a:lnTo>
                  <a:pt x="11390" y="4727"/>
                </a:lnTo>
                <a:lnTo>
                  <a:pt x="10628" y="4090"/>
                </a:lnTo>
                <a:lnTo>
                  <a:pt x="10461" y="3941"/>
                </a:lnTo>
                <a:lnTo>
                  <a:pt x="10270" y="3816"/>
                </a:lnTo>
                <a:lnTo>
                  <a:pt x="10080" y="3691"/>
                </a:lnTo>
                <a:lnTo>
                  <a:pt x="9889" y="3577"/>
                </a:lnTo>
                <a:lnTo>
                  <a:pt x="9675" y="3463"/>
                </a:lnTo>
                <a:lnTo>
                  <a:pt x="9460" y="3372"/>
                </a:lnTo>
                <a:lnTo>
                  <a:pt x="9246" y="3269"/>
                </a:lnTo>
                <a:lnTo>
                  <a:pt x="9007" y="3190"/>
                </a:lnTo>
                <a:lnTo>
                  <a:pt x="8793" y="3110"/>
                </a:lnTo>
                <a:lnTo>
                  <a:pt x="8555" y="3042"/>
                </a:lnTo>
                <a:lnTo>
                  <a:pt x="8316" y="2985"/>
                </a:lnTo>
                <a:lnTo>
                  <a:pt x="8078" y="2928"/>
                </a:lnTo>
                <a:lnTo>
                  <a:pt x="7816" y="2882"/>
                </a:lnTo>
                <a:lnTo>
                  <a:pt x="7578" y="2837"/>
                </a:lnTo>
                <a:lnTo>
                  <a:pt x="7077" y="2780"/>
                </a:lnTo>
                <a:lnTo>
                  <a:pt x="6553" y="2745"/>
                </a:lnTo>
                <a:lnTo>
                  <a:pt x="6029" y="2734"/>
                </a:lnTo>
                <a:lnTo>
                  <a:pt x="5505" y="2745"/>
                </a:lnTo>
                <a:lnTo>
                  <a:pt x="4981" y="2780"/>
                </a:lnTo>
                <a:lnTo>
                  <a:pt x="4480" y="2848"/>
                </a:lnTo>
                <a:lnTo>
                  <a:pt x="3980" y="2928"/>
                </a:lnTo>
                <a:lnTo>
                  <a:pt x="3503" y="3019"/>
                </a:lnTo>
                <a:lnTo>
                  <a:pt x="3027" y="3144"/>
                </a:lnTo>
                <a:lnTo>
                  <a:pt x="2574" y="3281"/>
                </a:lnTo>
                <a:lnTo>
                  <a:pt x="2145" y="3440"/>
                </a:lnTo>
                <a:lnTo>
                  <a:pt x="1740" y="3611"/>
                </a:lnTo>
                <a:lnTo>
                  <a:pt x="1383" y="3793"/>
                </a:lnTo>
                <a:lnTo>
                  <a:pt x="1049" y="3998"/>
                </a:lnTo>
                <a:lnTo>
                  <a:pt x="763" y="4215"/>
                </a:lnTo>
                <a:lnTo>
                  <a:pt x="501" y="4431"/>
                </a:lnTo>
                <a:lnTo>
                  <a:pt x="310" y="4671"/>
                </a:lnTo>
                <a:lnTo>
                  <a:pt x="144" y="4921"/>
                </a:lnTo>
                <a:lnTo>
                  <a:pt x="96" y="5046"/>
                </a:lnTo>
                <a:lnTo>
                  <a:pt x="48" y="5172"/>
                </a:lnTo>
                <a:lnTo>
                  <a:pt x="1" y="5308"/>
                </a:lnTo>
                <a:lnTo>
                  <a:pt x="1" y="5445"/>
                </a:lnTo>
                <a:lnTo>
                  <a:pt x="1" y="5582"/>
                </a:lnTo>
                <a:lnTo>
                  <a:pt x="1" y="5718"/>
                </a:lnTo>
                <a:lnTo>
                  <a:pt x="24" y="5855"/>
                </a:lnTo>
                <a:lnTo>
                  <a:pt x="72" y="5992"/>
                </a:lnTo>
                <a:lnTo>
                  <a:pt x="144" y="6129"/>
                </a:lnTo>
                <a:lnTo>
                  <a:pt x="215" y="6277"/>
                </a:lnTo>
                <a:lnTo>
                  <a:pt x="310" y="6413"/>
                </a:lnTo>
                <a:lnTo>
                  <a:pt x="429" y="6561"/>
                </a:lnTo>
                <a:lnTo>
                  <a:pt x="572" y="6710"/>
                </a:lnTo>
                <a:lnTo>
                  <a:pt x="715" y="6858"/>
                </a:lnTo>
                <a:lnTo>
                  <a:pt x="1669" y="7689"/>
                </a:lnTo>
                <a:lnTo>
                  <a:pt x="2622" y="8521"/>
                </a:lnTo>
                <a:lnTo>
                  <a:pt x="3622" y="9341"/>
                </a:lnTo>
                <a:lnTo>
                  <a:pt x="4647" y="10150"/>
                </a:lnTo>
                <a:lnTo>
                  <a:pt x="5695" y="10958"/>
                </a:lnTo>
                <a:lnTo>
                  <a:pt x="6768" y="11767"/>
                </a:lnTo>
                <a:lnTo>
                  <a:pt x="7864" y="12553"/>
                </a:lnTo>
                <a:lnTo>
                  <a:pt x="8984" y="13339"/>
                </a:lnTo>
                <a:lnTo>
                  <a:pt x="10127" y="14114"/>
                </a:lnTo>
                <a:lnTo>
                  <a:pt x="11295" y="14888"/>
                </a:lnTo>
                <a:lnTo>
                  <a:pt x="12486" y="15651"/>
                </a:lnTo>
                <a:lnTo>
                  <a:pt x="13702" y="16392"/>
                </a:lnTo>
                <a:lnTo>
                  <a:pt x="14941" y="17132"/>
                </a:lnTo>
                <a:lnTo>
                  <a:pt x="16180" y="17873"/>
                </a:lnTo>
                <a:lnTo>
                  <a:pt x="17466" y="18590"/>
                </a:lnTo>
                <a:lnTo>
                  <a:pt x="18777" y="19297"/>
                </a:lnTo>
                <a:lnTo>
                  <a:pt x="20111" y="20003"/>
                </a:lnTo>
                <a:lnTo>
                  <a:pt x="21469" y="20686"/>
                </a:lnTo>
                <a:lnTo>
                  <a:pt x="22828" y="21370"/>
                </a:lnTo>
                <a:lnTo>
                  <a:pt x="24233" y="22030"/>
                </a:lnTo>
                <a:lnTo>
                  <a:pt x="25639" y="22691"/>
                </a:lnTo>
                <a:lnTo>
                  <a:pt x="27069" y="23329"/>
                </a:lnTo>
                <a:lnTo>
                  <a:pt x="28522" y="23967"/>
                </a:lnTo>
                <a:lnTo>
                  <a:pt x="30000" y="24582"/>
                </a:lnTo>
                <a:lnTo>
                  <a:pt x="31501" y="25186"/>
                </a:lnTo>
                <a:lnTo>
                  <a:pt x="33002" y="25778"/>
                </a:lnTo>
                <a:lnTo>
                  <a:pt x="34551" y="26359"/>
                </a:lnTo>
                <a:lnTo>
                  <a:pt x="36100" y="26917"/>
                </a:lnTo>
                <a:lnTo>
                  <a:pt x="37672" y="27475"/>
                </a:lnTo>
                <a:lnTo>
                  <a:pt x="39269" y="28011"/>
                </a:lnTo>
                <a:lnTo>
                  <a:pt x="40865" y="28523"/>
                </a:lnTo>
                <a:lnTo>
                  <a:pt x="42509" y="29036"/>
                </a:lnTo>
                <a:lnTo>
                  <a:pt x="44153" y="29526"/>
                </a:lnTo>
                <a:lnTo>
                  <a:pt x="45821" y="30004"/>
                </a:lnTo>
                <a:lnTo>
                  <a:pt x="47489" y="30460"/>
                </a:lnTo>
                <a:lnTo>
                  <a:pt x="49181" y="30904"/>
                </a:lnTo>
                <a:lnTo>
                  <a:pt x="50897" y="31337"/>
                </a:lnTo>
                <a:lnTo>
                  <a:pt x="52636" y="31747"/>
                </a:lnTo>
                <a:lnTo>
                  <a:pt x="54375" y="32134"/>
                </a:lnTo>
                <a:lnTo>
                  <a:pt x="56139" y="32510"/>
                </a:lnTo>
                <a:lnTo>
                  <a:pt x="57926" y="32875"/>
                </a:lnTo>
                <a:lnTo>
                  <a:pt x="59737" y="33217"/>
                </a:lnTo>
                <a:lnTo>
                  <a:pt x="61524" y="33535"/>
                </a:lnTo>
                <a:lnTo>
                  <a:pt x="63359" y="33843"/>
                </a:lnTo>
                <a:lnTo>
                  <a:pt x="65193" y="34128"/>
                </a:lnTo>
                <a:lnTo>
                  <a:pt x="67052" y="34390"/>
                </a:lnTo>
                <a:lnTo>
                  <a:pt x="68934" y="34640"/>
                </a:lnTo>
                <a:lnTo>
                  <a:pt x="70817" y="34868"/>
                </a:lnTo>
                <a:lnTo>
                  <a:pt x="72699" y="35073"/>
                </a:lnTo>
                <a:lnTo>
                  <a:pt x="74605" y="35267"/>
                </a:lnTo>
                <a:lnTo>
                  <a:pt x="76535" y="35426"/>
                </a:lnTo>
                <a:lnTo>
                  <a:pt x="78465" y="35574"/>
                </a:lnTo>
                <a:lnTo>
                  <a:pt x="80419" y="35700"/>
                </a:lnTo>
                <a:lnTo>
                  <a:pt x="82373" y="35802"/>
                </a:lnTo>
                <a:lnTo>
                  <a:pt x="84351" y="35893"/>
                </a:lnTo>
                <a:lnTo>
                  <a:pt x="86328" y="35950"/>
                </a:lnTo>
                <a:lnTo>
                  <a:pt x="88330" y="35985"/>
                </a:lnTo>
                <a:lnTo>
                  <a:pt x="90332" y="36007"/>
                </a:lnTo>
                <a:lnTo>
                  <a:pt x="92357" y="35996"/>
                </a:lnTo>
                <a:lnTo>
                  <a:pt x="94382" y="35973"/>
                </a:lnTo>
                <a:lnTo>
                  <a:pt x="96431" y="35916"/>
                </a:lnTo>
                <a:lnTo>
                  <a:pt x="98481" y="35836"/>
                </a:lnTo>
                <a:lnTo>
                  <a:pt x="100530" y="35734"/>
                </a:lnTo>
                <a:lnTo>
                  <a:pt x="102603" y="35609"/>
                </a:lnTo>
                <a:lnTo>
                  <a:pt x="104247" y="35495"/>
                </a:lnTo>
                <a:lnTo>
                  <a:pt x="105891" y="35358"/>
                </a:lnTo>
                <a:lnTo>
                  <a:pt x="107535" y="35210"/>
                </a:lnTo>
                <a:lnTo>
                  <a:pt x="109155" y="35039"/>
                </a:lnTo>
                <a:lnTo>
                  <a:pt x="110752" y="34845"/>
                </a:lnTo>
                <a:lnTo>
                  <a:pt x="112348" y="34640"/>
                </a:lnTo>
                <a:lnTo>
                  <a:pt x="113921" y="34424"/>
                </a:lnTo>
                <a:lnTo>
                  <a:pt x="115494" y="34185"/>
                </a:lnTo>
                <a:lnTo>
                  <a:pt x="117042" y="33934"/>
                </a:lnTo>
                <a:lnTo>
                  <a:pt x="118591" y="33672"/>
                </a:lnTo>
                <a:lnTo>
                  <a:pt x="120092" y="33387"/>
                </a:lnTo>
                <a:lnTo>
                  <a:pt x="121617" y="33091"/>
                </a:lnTo>
                <a:lnTo>
                  <a:pt x="123095" y="32784"/>
                </a:lnTo>
                <a:lnTo>
                  <a:pt x="124572" y="32453"/>
                </a:lnTo>
                <a:lnTo>
                  <a:pt x="126025" y="32112"/>
                </a:lnTo>
                <a:lnTo>
                  <a:pt x="127455" y="31747"/>
                </a:lnTo>
                <a:lnTo>
                  <a:pt x="128861" y="31383"/>
                </a:lnTo>
                <a:lnTo>
                  <a:pt x="130267" y="30995"/>
                </a:lnTo>
                <a:lnTo>
                  <a:pt x="131649" y="30597"/>
                </a:lnTo>
                <a:lnTo>
                  <a:pt x="132983" y="30186"/>
                </a:lnTo>
                <a:lnTo>
                  <a:pt x="134318" y="29754"/>
                </a:lnTo>
                <a:lnTo>
                  <a:pt x="135628" y="29321"/>
                </a:lnTo>
                <a:lnTo>
                  <a:pt x="136939" y="28865"/>
                </a:lnTo>
                <a:lnTo>
                  <a:pt x="138201" y="28398"/>
                </a:lnTo>
                <a:lnTo>
                  <a:pt x="139440" y="27920"/>
                </a:lnTo>
                <a:lnTo>
                  <a:pt x="140656" y="27430"/>
                </a:lnTo>
                <a:lnTo>
                  <a:pt x="141847" y="26929"/>
                </a:lnTo>
                <a:lnTo>
                  <a:pt x="143038" y="26416"/>
                </a:lnTo>
                <a:lnTo>
                  <a:pt x="144182" y="25881"/>
                </a:lnTo>
                <a:lnTo>
                  <a:pt x="145302" y="25345"/>
                </a:lnTo>
                <a:lnTo>
                  <a:pt x="146398" y="24799"/>
                </a:lnTo>
                <a:lnTo>
                  <a:pt x="147447" y="24240"/>
                </a:lnTo>
                <a:lnTo>
                  <a:pt x="148495" y="23659"/>
                </a:lnTo>
                <a:lnTo>
                  <a:pt x="149496" y="23078"/>
                </a:lnTo>
                <a:lnTo>
                  <a:pt x="150497" y="22486"/>
                </a:lnTo>
                <a:lnTo>
                  <a:pt x="151450" y="21882"/>
                </a:lnTo>
                <a:lnTo>
                  <a:pt x="152355" y="21267"/>
                </a:lnTo>
                <a:lnTo>
                  <a:pt x="153261" y="20641"/>
                </a:lnTo>
                <a:lnTo>
                  <a:pt x="154118" y="20014"/>
                </a:lnTo>
                <a:lnTo>
                  <a:pt x="154952" y="19365"/>
                </a:lnTo>
                <a:lnTo>
                  <a:pt x="155739" y="18716"/>
                </a:lnTo>
                <a:lnTo>
                  <a:pt x="156525" y="18055"/>
                </a:lnTo>
                <a:lnTo>
                  <a:pt x="157240" y="17383"/>
                </a:lnTo>
                <a:lnTo>
                  <a:pt x="157955" y="16699"/>
                </a:lnTo>
                <a:lnTo>
                  <a:pt x="158622" y="16016"/>
                </a:lnTo>
                <a:lnTo>
                  <a:pt x="159241" y="15321"/>
                </a:lnTo>
                <a:lnTo>
                  <a:pt x="159837" y="14615"/>
                </a:lnTo>
                <a:lnTo>
                  <a:pt x="160409" y="13897"/>
                </a:lnTo>
                <a:lnTo>
                  <a:pt x="160933" y="13180"/>
                </a:lnTo>
                <a:lnTo>
                  <a:pt x="161410" y="12451"/>
                </a:lnTo>
                <a:lnTo>
                  <a:pt x="161862" y="11710"/>
                </a:lnTo>
                <a:lnTo>
                  <a:pt x="162291" y="10970"/>
                </a:lnTo>
                <a:lnTo>
                  <a:pt x="162649" y="10218"/>
                </a:lnTo>
                <a:lnTo>
                  <a:pt x="162982" y="9466"/>
                </a:lnTo>
                <a:lnTo>
                  <a:pt x="163292" y="8703"/>
                </a:lnTo>
                <a:lnTo>
                  <a:pt x="163530" y="7928"/>
                </a:lnTo>
                <a:lnTo>
                  <a:pt x="163745" y="7154"/>
                </a:lnTo>
                <a:lnTo>
                  <a:pt x="163935" y="6368"/>
                </a:lnTo>
                <a:lnTo>
                  <a:pt x="164055" y="5582"/>
                </a:lnTo>
                <a:lnTo>
                  <a:pt x="164150" y="4796"/>
                </a:lnTo>
                <a:lnTo>
                  <a:pt x="164198" y="3998"/>
                </a:lnTo>
                <a:lnTo>
                  <a:pt x="164198" y="3190"/>
                </a:lnTo>
                <a:lnTo>
                  <a:pt x="164174" y="2381"/>
                </a:lnTo>
                <a:lnTo>
                  <a:pt x="164078" y="1572"/>
                </a:lnTo>
                <a:lnTo>
                  <a:pt x="164031" y="1378"/>
                </a:lnTo>
                <a:lnTo>
                  <a:pt x="163959" y="1196"/>
                </a:lnTo>
                <a:lnTo>
                  <a:pt x="163864" y="1037"/>
                </a:lnTo>
                <a:lnTo>
                  <a:pt x="163721" y="877"/>
                </a:lnTo>
                <a:lnTo>
                  <a:pt x="163578" y="741"/>
                </a:lnTo>
                <a:lnTo>
                  <a:pt x="163387" y="604"/>
                </a:lnTo>
                <a:lnTo>
                  <a:pt x="163173" y="490"/>
                </a:lnTo>
                <a:lnTo>
                  <a:pt x="162958" y="387"/>
                </a:lnTo>
                <a:lnTo>
                  <a:pt x="162720" y="296"/>
                </a:lnTo>
                <a:lnTo>
                  <a:pt x="162458" y="217"/>
                </a:lnTo>
                <a:lnTo>
                  <a:pt x="162196" y="148"/>
                </a:lnTo>
                <a:lnTo>
                  <a:pt x="161910" y="91"/>
                </a:lnTo>
                <a:lnTo>
                  <a:pt x="161624" y="57"/>
                </a:lnTo>
                <a:lnTo>
                  <a:pt x="161338" y="23"/>
                </a:lnTo>
                <a:lnTo>
                  <a:pt x="16102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4"/>
          <p:cNvSpPr/>
          <p:nvPr/>
        </p:nvSpPr>
        <p:spPr>
          <a:xfrm rot="10800000">
            <a:off x="7653194" y="639868"/>
            <a:ext cx="91997" cy="98090"/>
          </a:xfrm>
          <a:custGeom>
            <a:rect b="b" l="l" r="r" t="t"/>
            <a:pathLst>
              <a:path extrusionOk="0" h="11265" w="32422">
                <a:moveTo>
                  <a:pt x="28115" y="1"/>
                </a:moveTo>
                <a:lnTo>
                  <a:pt x="27741" y="9"/>
                </a:lnTo>
                <a:lnTo>
                  <a:pt x="27339" y="32"/>
                </a:lnTo>
                <a:lnTo>
                  <a:pt x="26965" y="55"/>
                </a:lnTo>
                <a:lnTo>
                  <a:pt x="26590" y="94"/>
                </a:lnTo>
                <a:lnTo>
                  <a:pt x="26216" y="148"/>
                </a:lnTo>
                <a:lnTo>
                  <a:pt x="25841" y="209"/>
                </a:lnTo>
                <a:lnTo>
                  <a:pt x="25494" y="279"/>
                </a:lnTo>
                <a:lnTo>
                  <a:pt x="25146" y="364"/>
                </a:lnTo>
                <a:lnTo>
                  <a:pt x="24825" y="464"/>
                </a:lnTo>
                <a:lnTo>
                  <a:pt x="23327" y="966"/>
                </a:lnTo>
                <a:lnTo>
                  <a:pt x="21829" y="1460"/>
                </a:lnTo>
                <a:lnTo>
                  <a:pt x="18752" y="2456"/>
                </a:lnTo>
                <a:lnTo>
                  <a:pt x="15676" y="3444"/>
                </a:lnTo>
                <a:lnTo>
                  <a:pt x="12627" y="4448"/>
                </a:lnTo>
                <a:lnTo>
                  <a:pt x="11102" y="4957"/>
                </a:lnTo>
                <a:lnTo>
                  <a:pt x="9604" y="5467"/>
                </a:lnTo>
                <a:lnTo>
                  <a:pt x="8133" y="5976"/>
                </a:lnTo>
                <a:lnTo>
                  <a:pt x="6661" y="6493"/>
                </a:lnTo>
                <a:lnTo>
                  <a:pt x="5243" y="7011"/>
                </a:lnTo>
                <a:lnTo>
                  <a:pt x="3852" y="7536"/>
                </a:lnTo>
                <a:lnTo>
                  <a:pt x="2488" y="8068"/>
                </a:lnTo>
                <a:lnTo>
                  <a:pt x="1177" y="8609"/>
                </a:lnTo>
                <a:lnTo>
                  <a:pt x="963" y="8701"/>
                </a:lnTo>
                <a:lnTo>
                  <a:pt x="776" y="8786"/>
                </a:lnTo>
                <a:lnTo>
                  <a:pt x="616" y="8879"/>
                </a:lnTo>
                <a:lnTo>
                  <a:pt x="482" y="8964"/>
                </a:lnTo>
                <a:lnTo>
                  <a:pt x="348" y="9056"/>
                </a:lnTo>
                <a:lnTo>
                  <a:pt x="268" y="9141"/>
                </a:lnTo>
                <a:lnTo>
                  <a:pt x="161" y="9226"/>
                </a:lnTo>
                <a:lnTo>
                  <a:pt x="107" y="9319"/>
                </a:lnTo>
                <a:lnTo>
                  <a:pt x="54" y="9404"/>
                </a:lnTo>
                <a:lnTo>
                  <a:pt x="27" y="9489"/>
                </a:lnTo>
                <a:lnTo>
                  <a:pt x="0" y="9566"/>
                </a:lnTo>
                <a:lnTo>
                  <a:pt x="0" y="9651"/>
                </a:lnTo>
                <a:lnTo>
                  <a:pt x="54" y="9813"/>
                </a:lnTo>
                <a:lnTo>
                  <a:pt x="161" y="9967"/>
                </a:lnTo>
                <a:lnTo>
                  <a:pt x="321" y="10114"/>
                </a:lnTo>
                <a:lnTo>
                  <a:pt x="562" y="10261"/>
                </a:lnTo>
                <a:lnTo>
                  <a:pt x="830" y="10400"/>
                </a:lnTo>
                <a:lnTo>
                  <a:pt x="1124" y="10523"/>
                </a:lnTo>
                <a:lnTo>
                  <a:pt x="1498" y="10647"/>
                </a:lnTo>
                <a:lnTo>
                  <a:pt x="1873" y="10762"/>
                </a:lnTo>
                <a:lnTo>
                  <a:pt x="2301" y="10863"/>
                </a:lnTo>
                <a:lnTo>
                  <a:pt x="2756" y="10955"/>
                </a:lnTo>
                <a:lnTo>
                  <a:pt x="3264" y="11033"/>
                </a:lnTo>
                <a:lnTo>
                  <a:pt x="3772" y="11110"/>
                </a:lnTo>
                <a:lnTo>
                  <a:pt x="4307" y="11164"/>
                </a:lnTo>
                <a:lnTo>
                  <a:pt x="4842" y="11210"/>
                </a:lnTo>
                <a:lnTo>
                  <a:pt x="5404" y="11241"/>
                </a:lnTo>
                <a:lnTo>
                  <a:pt x="5992" y="11264"/>
                </a:lnTo>
                <a:lnTo>
                  <a:pt x="6554" y="11264"/>
                </a:lnTo>
                <a:lnTo>
                  <a:pt x="7143" y="11257"/>
                </a:lnTo>
                <a:lnTo>
                  <a:pt x="7731" y="11233"/>
                </a:lnTo>
                <a:lnTo>
                  <a:pt x="8293" y="11187"/>
                </a:lnTo>
                <a:lnTo>
                  <a:pt x="8855" y="11125"/>
                </a:lnTo>
                <a:lnTo>
                  <a:pt x="9417" y="11048"/>
                </a:lnTo>
                <a:lnTo>
                  <a:pt x="9952" y="10955"/>
                </a:lnTo>
                <a:lnTo>
                  <a:pt x="10219" y="10901"/>
                </a:lnTo>
                <a:lnTo>
                  <a:pt x="10487" y="10840"/>
                </a:lnTo>
                <a:lnTo>
                  <a:pt x="10727" y="10778"/>
                </a:lnTo>
                <a:lnTo>
                  <a:pt x="10968" y="10708"/>
                </a:lnTo>
                <a:lnTo>
                  <a:pt x="11209" y="10639"/>
                </a:lnTo>
                <a:lnTo>
                  <a:pt x="11450" y="10562"/>
                </a:lnTo>
                <a:lnTo>
                  <a:pt x="12867" y="10044"/>
                </a:lnTo>
                <a:lnTo>
                  <a:pt x="14232" y="9520"/>
                </a:lnTo>
                <a:lnTo>
                  <a:pt x="15569" y="8995"/>
                </a:lnTo>
                <a:lnTo>
                  <a:pt x="16907" y="8454"/>
                </a:lnTo>
                <a:lnTo>
                  <a:pt x="18191" y="7906"/>
                </a:lnTo>
                <a:lnTo>
                  <a:pt x="19475" y="7358"/>
                </a:lnTo>
                <a:lnTo>
                  <a:pt x="20732" y="6802"/>
                </a:lnTo>
                <a:lnTo>
                  <a:pt x="21963" y="6246"/>
                </a:lnTo>
                <a:lnTo>
                  <a:pt x="24424" y="5119"/>
                </a:lnTo>
                <a:lnTo>
                  <a:pt x="26831" y="3992"/>
                </a:lnTo>
                <a:lnTo>
                  <a:pt x="29265" y="2873"/>
                </a:lnTo>
                <a:lnTo>
                  <a:pt x="31700" y="1761"/>
                </a:lnTo>
                <a:lnTo>
                  <a:pt x="31941" y="1638"/>
                </a:lnTo>
                <a:lnTo>
                  <a:pt x="32128" y="1522"/>
                </a:lnTo>
                <a:lnTo>
                  <a:pt x="32288" y="1398"/>
                </a:lnTo>
                <a:lnTo>
                  <a:pt x="32369" y="1282"/>
                </a:lnTo>
                <a:lnTo>
                  <a:pt x="32422" y="1167"/>
                </a:lnTo>
                <a:lnTo>
                  <a:pt x="32422" y="1059"/>
                </a:lnTo>
                <a:lnTo>
                  <a:pt x="32395" y="950"/>
                </a:lnTo>
                <a:lnTo>
                  <a:pt x="32342" y="842"/>
                </a:lnTo>
                <a:lnTo>
                  <a:pt x="32208" y="750"/>
                </a:lnTo>
                <a:lnTo>
                  <a:pt x="32074" y="649"/>
                </a:lnTo>
                <a:lnTo>
                  <a:pt x="31887" y="564"/>
                </a:lnTo>
                <a:lnTo>
                  <a:pt x="31700" y="480"/>
                </a:lnTo>
                <a:lnTo>
                  <a:pt x="31459" y="402"/>
                </a:lnTo>
                <a:lnTo>
                  <a:pt x="31192" y="325"/>
                </a:lnTo>
                <a:lnTo>
                  <a:pt x="30924" y="263"/>
                </a:lnTo>
                <a:lnTo>
                  <a:pt x="30630" y="202"/>
                </a:lnTo>
                <a:lnTo>
                  <a:pt x="30309" y="148"/>
                </a:lnTo>
                <a:lnTo>
                  <a:pt x="29961" y="101"/>
                </a:lnTo>
                <a:lnTo>
                  <a:pt x="29613" y="63"/>
                </a:lnTo>
                <a:lnTo>
                  <a:pt x="29239" y="40"/>
                </a:lnTo>
                <a:lnTo>
                  <a:pt x="28864" y="16"/>
                </a:lnTo>
                <a:lnTo>
                  <a:pt x="28490" y="9"/>
                </a:lnTo>
                <a:lnTo>
                  <a:pt x="2811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4"/>
          <p:cNvSpPr/>
          <p:nvPr/>
        </p:nvSpPr>
        <p:spPr>
          <a:xfrm rot="10800000">
            <a:off x="7856636" y="411930"/>
            <a:ext cx="170182" cy="123020"/>
          </a:xfrm>
          <a:custGeom>
            <a:rect b="b" l="l" r="r" t="t"/>
            <a:pathLst>
              <a:path extrusionOk="0" h="14128" w="59976">
                <a:moveTo>
                  <a:pt x="54812" y="0"/>
                </a:moveTo>
                <a:lnTo>
                  <a:pt x="54411" y="15"/>
                </a:lnTo>
                <a:lnTo>
                  <a:pt x="54010" y="46"/>
                </a:lnTo>
                <a:lnTo>
                  <a:pt x="53609" y="85"/>
                </a:lnTo>
                <a:lnTo>
                  <a:pt x="53234" y="139"/>
                </a:lnTo>
                <a:lnTo>
                  <a:pt x="52860" y="216"/>
                </a:lnTo>
                <a:lnTo>
                  <a:pt x="52485" y="301"/>
                </a:lnTo>
                <a:lnTo>
                  <a:pt x="52111" y="401"/>
                </a:lnTo>
                <a:lnTo>
                  <a:pt x="50800" y="818"/>
                </a:lnTo>
                <a:lnTo>
                  <a:pt x="49462" y="1220"/>
                </a:lnTo>
                <a:lnTo>
                  <a:pt x="48125" y="1621"/>
                </a:lnTo>
                <a:lnTo>
                  <a:pt x="46787" y="2007"/>
                </a:lnTo>
                <a:lnTo>
                  <a:pt x="45423" y="2393"/>
                </a:lnTo>
                <a:lnTo>
                  <a:pt x="44059" y="2771"/>
                </a:lnTo>
                <a:lnTo>
                  <a:pt x="42694" y="3134"/>
                </a:lnTo>
                <a:lnTo>
                  <a:pt x="41303" y="3497"/>
                </a:lnTo>
                <a:lnTo>
                  <a:pt x="39912" y="3852"/>
                </a:lnTo>
                <a:lnTo>
                  <a:pt x="38521" y="4207"/>
                </a:lnTo>
                <a:lnTo>
                  <a:pt x="37103" y="4547"/>
                </a:lnTo>
                <a:lnTo>
                  <a:pt x="35686" y="4879"/>
                </a:lnTo>
                <a:lnTo>
                  <a:pt x="34241" y="5211"/>
                </a:lnTo>
                <a:lnTo>
                  <a:pt x="32797" y="5535"/>
                </a:lnTo>
                <a:lnTo>
                  <a:pt x="31325" y="5852"/>
                </a:lnTo>
                <a:lnTo>
                  <a:pt x="29854" y="6160"/>
                </a:lnTo>
                <a:lnTo>
                  <a:pt x="28356" y="6469"/>
                </a:lnTo>
                <a:lnTo>
                  <a:pt x="26831" y="6770"/>
                </a:lnTo>
                <a:lnTo>
                  <a:pt x="25306" y="7064"/>
                </a:lnTo>
                <a:lnTo>
                  <a:pt x="23782" y="7349"/>
                </a:lnTo>
                <a:lnTo>
                  <a:pt x="22230" y="7635"/>
                </a:lnTo>
                <a:lnTo>
                  <a:pt x="20652" y="7913"/>
                </a:lnTo>
                <a:lnTo>
                  <a:pt x="19047" y="8183"/>
                </a:lnTo>
                <a:lnTo>
                  <a:pt x="17442" y="8453"/>
                </a:lnTo>
                <a:lnTo>
                  <a:pt x="15810" y="8716"/>
                </a:lnTo>
                <a:lnTo>
                  <a:pt x="14151" y="8971"/>
                </a:lnTo>
                <a:lnTo>
                  <a:pt x="12493" y="9225"/>
                </a:lnTo>
                <a:lnTo>
                  <a:pt x="10808" y="9472"/>
                </a:lnTo>
                <a:lnTo>
                  <a:pt x="9096" y="9712"/>
                </a:lnTo>
                <a:lnTo>
                  <a:pt x="7357" y="9951"/>
                </a:lnTo>
                <a:lnTo>
                  <a:pt x="5618" y="10183"/>
                </a:lnTo>
                <a:lnTo>
                  <a:pt x="3826" y="10414"/>
                </a:lnTo>
                <a:lnTo>
                  <a:pt x="3451" y="10468"/>
                </a:lnTo>
                <a:lnTo>
                  <a:pt x="3103" y="10522"/>
                </a:lnTo>
                <a:lnTo>
                  <a:pt x="2756" y="10576"/>
                </a:lnTo>
                <a:lnTo>
                  <a:pt x="2461" y="10638"/>
                </a:lnTo>
                <a:lnTo>
                  <a:pt x="2167" y="10700"/>
                </a:lnTo>
                <a:lnTo>
                  <a:pt x="1873" y="10769"/>
                </a:lnTo>
                <a:lnTo>
                  <a:pt x="1632" y="10839"/>
                </a:lnTo>
                <a:lnTo>
                  <a:pt x="1391" y="10908"/>
                </a:lnTo>
                <a:lnTo>
                  <a:pt x="1177" y="10985"/>
                </a:lnTo>
                <a:lnTo>
                  <a:pt x="990" y="11055"/>
                </a:lnTo>
                <a:lnTo>
                  <a:pt x="803" y="11132"/>
                </a:lnTo>
                <a:lnTo>
                  <a:pt x="642" y="11217"/>
                </a:lnTo>
                <a:lnTo>
                  <a:pt x="509" y="11294"/>
                </a:lnTo>
                <a:lnTo>
                  <a:pt x="375" y="11379"/>
                </a:lnTo>
                <a:lnTo>
                  <a:pt x="268" y="11464"/>
                </a:lnTo>
                <a:lnTo>
                  <a:pt x="188" y="11549"/>
                </a:lnTo>
                <a:lnTo>
                  <a:pt x="107" y="11634"/>
                </a:lnTo>
                <a:lnTo>
                  <a:pt x="54" y="11719"/>
                </a:lnTo>
                <a:lnTo>
                  <a:pt x="27" y="11804"/>
                </a:lnTo>
                <a:lnTo>
                  <a:pt x="0" y="11896"/>
                </a:lnTo>
                <a:lnTo>
                  <a:pt x="0" y="12074"/>
                </a:lnTo>
                <a:lnTo>
                  <a:pt x="54" y="12251"/>
                </a:lnTo>
                <a:lnTo>
                  <a:pt x="161" y="12421"/>
                </a:lnTo>
                <a:lnTo>
                  <a:pt x="321" y="12599"/>
                </a:lnTo>
                <a:lnTo>
                  <a:pt x="562" y="12769"/>
                </a:lnTo>
                <a:lnTo>
                  <a:pt x="830" y="12939"/>
                </a:lnTo>
                <a:lnTo>
                  <a:pt x="1151" y="13093"/>
                </a:lnTo>
                <a:lnTo>
                  <a:pt x="1525" y="13247"/>
                </a:lnTo>
                <a:lnTo>
                  <a:pt x="1926" y="13394"/>
                </a:lnTo>
                <a:lnTo>
                  <a:pt x="2381" y="13533"/>
                </a:lnTo>
                <a:lnTo>
                  <a:pt x="2863" y="13657"/>
                </a:lnTo>
                <a:lnTo>
                  <a:pt x="3398" y="13772"/>
                </a:lnTo>
                <a:lnTo>
                  <a:pt x="3959" y="13865"/>
                </a:lnTo>
                <a:lnTo>
                  <a:pt x="4548" y="13958"/>
                </a:lnTo>
                <a:lnTo>
                  <a:pt x="5163" y="14027"/>
                </a:lnTo>
                <a:lnTo>
                  <a:pt x="5484" y="14050"/>
                </a:lnTo>
                <a:lnTo>
                  <a:pt x="5832" y="14073"/>
                </a:lnTo>
                <a:lnTo>
                  <a:pt x="6153" y="14097"/>
                </a:lnTo>
                <a:lnTo>
                  <a:pt x="6501" y="14112"/>
                </a:lnTo>
                <a:lnTo>
                  <a:pt x="6848" y="14120"/>
                </a:lnTo>
                <a:lnTo>
                  <a:pt x="7196" y="14127"/>
                </a:lnTo>
                <a:lnTo>
                  <a:pt x="7544" y="14127"/>
                </a:lnTo>
                <a:lnTo>
                  <a:pt x="7892" y="14120"/>
                </a:lnTo>
                <a:lnTo>
                  <a:pt x="8266" y="14112"/>
                </a:lnTo>
                <a:lnTo>
                  <a:pt x="8641" y="14097"/>
                </a:lnTo>
                <a:lnTo>
                  <a:pt x="9015" y="14073"/>
                </a:lnTo>
                <a:lnTo>
                  <a:pt x="9390" y="14043"/>
                </a:lnTo>
                <a:lnTo>
                  <a:pt x="9764" y="14012"/>
                </a:lnTo>
                <a:lnTo>
                  <a:pt x="10139" y="13973"/>
                </a:lnTo>
                <a:lnTo>
                  <a:pt x="11985" y="13757"/>
                </a:lnTo>
                <a:lnTo>
                  <a:pt x="13830" y="13525"/>
                </a:lnTo>
                <a:lnTo>
                  <a:pt x="15649" y="13286"/>
                </a:lnTo>
                <a:lnTo>
                  <a:pt x="17468" y="13039"/>
                </a:lnTo>
                <a:lnTo>
                  <a:pt x="19261" y="12769"/>
                </a:lnTo>
                <a:lnTo>
                  <a:pt x="21053" y="12499"/>
                </a:lnTo>
                <a:lnTo>
                  <a:pt x="22819" y="12213"/>
                </a:lnTo>
                <a:lnTo>
                  <a:pt x="24584" y="11912"/>
                </a:lnTo>
                <a:lnTo>
                  <a:pt x="26323" y="11611"/>
                </a:lnTo>
                <a:lnTo>
                  <a:pt x="28035" y="11294"/>
                </a:lnTo>
                <a:lnTo>
                  <a:pt x="29720" y="10962"/>
                </a:lnTo>
                <a:lnTo>
                  <a:pt x="31406" y="10630"/>
                </a:lnTo>
                <a:lnTo>
                  <a:pt x="33064" y="10283"/>
                </a:lnTo>
                <a:lnTo>
                  <a:pt x="34696" y="9928"/>
                </a:lnTo>
                <a:lnTo>
                  <a:pt x="36301" y="9557"/>
                </a:lnTo>
                <a:lnTo>
                  <a:pt x="37906" y="9187"/>
                </a:lnTo>
                <a:lnTo>
                  <a:pt x="39457" y="8801"/>
                </a:lnTo>
                <a:lnTo>
                  <a:pt x="41009" y="8415"/>
                </a:lnTo>
                <a:lnTo>
                  <a:pt x="42507" y="8013"/>
                </a:lnTo>
                <a:lnTo>
                  <a:pt x="43978" y="7604"/>
                </a:lnTo>
                <a:lnTo>
                  <a:pt x="45450" y="7187"/>
                </a:lnTo>
                <a:lnTo>
                  <a:pt x="46867" y="6770"/>
                </a:lnTo>
                <a:lnTo>
                  <a:pt x="48258" y="6338"/>
                </a:lnTo>
                <a:lnTo>
                  <a:pt x="49623" y="5898"/>
                </a:lnTo>
                <a:lnTo>
                  <a:pt x="50960" y="5458"/>
                </a:lnTo>
                <a:lnTo>
                  <a:pt x="52244" y="5010"/>
                </a:lnTo>
                <a:lnTo>
                  <a:pt x="53502" y="4555"/>
                </a:lnTo>
                <a:lnTo>
                  <a:pt x="54732" y="4092"/>
                </a:lnTo>
                <a:lnTo>
                  <a:pt x="55936" y="3621"/>
                </a:lnTo>
                <a:lnTo>
                  <a:pt x="57086" y="3150"/>
                </a:lnTo>
                <a:lnTo>
                  <a:pt x="58210" y="2671"/>
                </a:lnTo>
                <a:lnTo>
                  <a:pt x="59280" y="2185"/>
                </a:lnTo>
                <a:lnTo>
                  <a:pt x="59520" y="2061"/>
                </a:lnTo>
                <a:lnTo>
                  <a:pt x="59681" y="1945"/>
                </a:lnTo>
                <a:lnTo>
                  <a:pt x="59815" y="1822"/>
                </a:lnTo>
                <a:lnTo>
                  <a:pt x="59922" y="1698"/>
                </a:lnTo>
                <a:lnTo>
                  <a:pt x="59948" y="1567"/>
                </a:lnTo>
                <a:lnTo>
                  <a:pt x="59975" y="1444"/>
                </a:lnTo>
                <a:lnTo>
                  <a:pt x="59922" y="1328"/>
                </a:lnTo>
                <a:lnTo>
                  <a:pt x="59841" y="1204"/>
                </a:lnTo>
                <a:lnTo>
                  <a:pt x="59734" y="1089"/>
                </a:lnTo>
                <a:lnTo>
                  <a:pt x="59601" y="973"/>
                </a:lnTo>
                <a:lnTo>
                  <a:pt x="59413" y="857"/>
                </a:lnTo>
                <a:lnTo>
                  <a:pt x="59226" y="749"/>
                </a:lnTo>
                <a:lnTo>
                  <a:pt x="58985" y="648"/>
                </a:lnTo>
                <a:lnTo>
                  <a:pt x="58718" y="548"/>
                </a:lnTo>
                <a:lnTo>
                  <a:pt x="58450" y="455"/>
                </a:lnTo>
                <a:lnTo>
                  <a:pt x="58156" y="371"/>
                </a:lnTo>
                <a:lnTo>
                  <a:pt x="57835" y="293"/>
                </a:lnTo>
                <a:lnTo>
                  <a:pt x="57487" y="224"/>
                </a:lnTo>
                <a:lnTo>
                  <a:pt x="57140" y="162"/>
                </a:lnTo>
                <a:lnTo>
                  <a:pt x="56765" y="108"/>
                </a:lnTo>
                <a:lnTo>
                  <a:pt x="56391" y="69"/>
                </a:lnTo>
                <a:lnTo>
                  <a:pt x="55989" y="31"/>
                </a:lnTo>
                <a:lnTo>
                  <a:pt x="55615" y="8"/>
                </a:lnTo>
                <a:lnTo>
                  <a:pt x="5521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4"/>
          <p:cNvSpPr/>
          <p:nvPr/>
        </p:nvSpPr>
        <p:spPr>
          <a:xfrm rot="10800000">
            <a:off x="8142501" y="342092"/>
            <a:ext cx="128434" cy="48544"/>
          </a:xfrm>
          <a:custGeom>
            <a:rect b="b" l="l" r="r" t="t"/>
            <a:pathLst>
              <a:path extrusionOk="0" h="5575" w="45263">
                <a:moveTo>
                  <a:pt x="43256" y="1"/>
                </a:moveTo>
                <a:lnTo>
                  <a:pt x="43069" y="8"/>
                </a:lnTo>
                <a:lnTo>
                  <a:pt x="42855" y="16"/>
                </a:lnTo>
                <a:lnTo>
                  <a:pt x="40340" y="186"/>
                </a:lnTo>
                <a:lnTo>
                  <a:pt x="37852" y="333"/>
                </a:lnTo>
                <a:lnTo>
                  <a:pt x="35338" y="479"/>
                </a:lnTo>
                <a:lnTo>
                  <a:pt x="32823" y="611"/>
                </a:lnTo>
                <a:lnTo>
                  <a:pt x="30335" y="734"/>
                </a:lnTo>
                <a:lnTo>
                  <a:pt x="27794" y="850"/>
                </a:lnTo>
                <a:lnTo>
                  <a:pt x="22738" y="1081"/>
                </a:lnTo>
                <a:lnTo>
                  <a:pt x="21508" y="1135"/>
                </a:lnTo>
                <a:lnTo>
                  <a:pt x="20277" y="1182"/>
                </a:lnTo>
                <a:lnTo>
                  <a:pt x="17843" y="1274"/>
                </a:lnTo>
                <a:lnTo>
                  <a:pt x="15382" y="1359"/>
                </a:lnTo>
                <a:lnTo>
                  <a:pt x="12947" y="1452"/>
                </a:lnTo>
                <a:lnTo>
                  <a:pt x="11717" y="1514"/>
                </a:lnTo>
                <a:lnTo>
                  <a:pt x="10513" y="1575"/>
                </a:lnTo>
                <a:lnTo>
                  <a:pt x="9309" y="1645"/>
                </a:lnTo>
                <a:lnTo>
                  <a:pt x="8132" y="1722"/>
                </a:lnTo>
                <a:lnTo>
                  <a:pt x="6929" y="1815"/>
                </a:lnTo>
                <a:lnTo>
                  <a:pt x="5751" y="1915"/>
                </a:lnTo>
                <a:lnTo>
                  <a:pt x="4601" y="2031"/>
                </a:lnTo>
                <a:lnTo>
                  <a:pt x="3451" y="2154"/>
                </a:lnTo>
                <a:lnTo>
                  <a:pt x="3130" y="2201"/>
                </a:lnTo>
                <a:lnTo>
                  <a:pt x="2836" y="2239"/>
                </a:lnTo>
                <a:lnTo>
                  <a:pt x="2568" y="2286"/>
                </a:lnTo>
                <a:lnTo>
                  <a:pt x="2301" y="2332"/>
                </a:lnTo>
                <a:lnTo>
                  <a:pt x="2060" y="2386"/>
                </a:lnTo>
                <a:lnTo>
                  <a:pt x="1819" y="2440"/>
                </a:lnTo>
                <a:lnTo>
                  <a:pt x="1391" y="2548"/>
                </a:lnTo>
                <a:lnTo>
                  <a:pt x="1043" y="2672"/>
                </a:lnTo>
                <a:lnTo>
                  <a:pt x="722" y="2803"/>
                </a:lnTo>
                <a:lnTo>
                  <a:pt x="482" y="2942"/>
                </a:lnTo>
                <a:lnTo>
                  <a:pt x="294" y="3081"/>
                </a:lnTo>
                <a:lnTo>
                  <a:pt x="134" y="3228"/>
                </a:lnTo>
                <a:lnTo>
                  <a:pt x="54" y="3374"/>
                </a:lnTo>
                <a:lnTo>
                  <a:pt x="0" y="3529"/>
                </a:lnTo>
                <a:lnTo>
                  <a:pt x="0" y="3683"/>
                </a:lnTo>
                <a:lnTo>
                  <a:pt x="54" y="3837"/>
                </a:lnTo>
                <a:lnTo>
                  <a:pt x="134" y="3992"/>
                </a:lnTo>
                <a:lnTo>
                  <a:pt x="294" y="4146"/>
                </a:lnTo>
                <a:lnTo>
                  <a:pt x="455" y="4293"/>
                </a:lnTo>
                <a:lnTo>
                  <a:pt x="669" y="4440"/>
                </a:lnTo>
                <a:lnTo>
                  <a:pt x="936" y="4586"/>
                </a:lnTo>
                <a:lnTo>
                  <a:pt x="1231" y="4717"/>
                </a:lnTo>
                <a:lnTo>
                  <a:pt x="1552" y="4849"/>
                </a:lnTo>
                <a:lnTo>
                  <a:pt x="1899" y="4972"/>
                </a:lnTo>
                <a:lnTo>
                  <a:pt x="2301" y="5088"/>
                </a:lnTo>
                <a:lnTo>
                  <a:pt x="2729" y="5196"/>
                </a:lnTo>
                <a:lnTo>
                  <a:pt x="3183" y="5289"/>
                </a:lnTo>
                <a:lnTo>
                  <a:pt x="3665" y="5374"/>
                </a:lnTo>
                <a:lnTo>
                  <a:pt x="4173" y="5443"/>
                </a:lnTo>
                <a:lnTo>
                  <a:pt x="4708" y="5497"/>
                </a:lnTo>
                <a:lnTo>
                  <a:pt x="5243" y="5544"/>
                </a:lnTo>
                <a:lnTo>
                  <a:pt x="5832" y="5567"/>
                </a:lnTo>
                <a:lnTo>
                  <a:pt x="6420" y="5574"/>
                </a:lnTo>
                <a:lnTo>
                  <a:pt x="7036" y="5567"/>
                </a:lnTo>
                <a:lnTo>
                  <a:pt x="7651" y="5544"/>
                </a:lnTo>
                <a:lnTo>
                  <a:pt x="8855" y="5466"/>
                </a:lnTo>
                <a:lnTo>
                  <a:pt x="10005" y="5381"/>
                </a:lnTo>
                <a:lnTo>
                  <a:pt x="11182" y="5281"/>
                </a:lnTo>
                <a:lnTo>
                  <a:pt x="12305" y="5165"/>
                </a:lnTo>
                <a:lnTo>
                  <a:pt x="13456" y="5034"/>
                </a:lnTo>
                <a:lnTo>
                  <a:pt x="14579" y="4903"/>
                </a:lnTo>
                <a:lnTo>
                  <a:pt x="15703" y="4756"/>
                </a:lnTo>
                <a:lnTo>
                  <a:pt x="16799" y="4609"/>
                </a:lnTo>
                <a:lnTo>
                  <a:pt x="19020" y="4293"/>
                </a:lnTo>
                <a:lnTo>
                  <a:pt x="21187" y="3976"/>
                </a:lnTo>
                <a:lnTo>
                  <a:pt x="23380" y="3660"/>
                </a:lnTo>
                <a:lnTo>
                  <a:pt x="24477" y="3505"/>
                </a:lnTo>
                <a:lnTo>
                  <a:pt x="25574" y="3359"/>
                </a:lnTo>
                <a:lnTo>
                  <a:pt x="30202" y="2757"/>
                </a:lnTo>
                <a:lnTo>
                  <a:pt x="32502" y="2456"/>
                </a:lnTo>
                <a:lnTo>
                  <a:pt x="34803" y="2162"/>
                </a:lnTo>
                <a:lnTo>
                  <a:pt x="37103" y="1884"/>
                </a:lnTo>
                <a:lnTo>
                  <a:pt x="39431" y="1606"/>
                </a:lnTo>
                <a:lnTo>
                  <a:pt x="41811" y="1336"/>
                </a:lnTo>
                <a:lnTo>
                  <a:pt x="44192" y="1081"/>
                </a:lnTo>
                <a:lnTo>
                  <a:pt x="44379" y="1058"/>
                </a:lnTo>
                <a:lnTo>
                  <a:pt x="44540" y="1035"/>
                </a:lnTo>
                <a:lnTo>
                  <a:pt x="44700" y="1004"/>
                </a:lnTo>
                <a:lnTo>
                  <a:pt x="44834" y="966"/>
                </a:lnTo>
                <a:lnTo>
                  <a:pt x="44941" y="927"/>
                </a:lnTo>
                <a:lnTo>
                  <a:pt x="45048" y="888"/>
                </a:lnTo>
                <a:lnTo>
                  <a:pt x="45128" y="842"/>
                </a:lnTo>
                <a:lnTo>
                  <a:pt x="45182" y="804"/>
                </a:lnTo>
                <a:lnTo>
                  <a:pt x="45235" y="757"/>
                </a:lnTo>
                <a:lnTo>
                  <a:pt x="45262" y="703"/>
                </a:lnTo>
                <a:lnTo>
                  <a:pt x="45262" y="611"/>
                </a:lnTo>
                <a:lnTo>
                  <a:pt x="45235" y="510"/>
                </a:lnTo>
                <a:lnTo>
                  <a:pt x="45128" y="410"/>
                </a:lnTo>
                <a:lnTo>
                  <a:pt x="44968" y="317"/>
                </a:lnTo>
                <a:lnTo>
                  <a:pt x="44781" y="232"/>
                </a:lnTo>
                <a:lnTo>
                  <a:pt x="44540" y="155"/>
                </a:lnTo>
                <a:lnTo>
                  <a:pt x="44272" y="86"/>
                </a:lnTo>
                <a:lnTo>
                  <a:pt x="44112" y="62"/>
                </a:lnTo>
                <a:lnTo>
                  <a:pt x="43951" y="39"/>
                </a:lnTo>
                <a:lnTo>
                  <a:pt x="43791" y="24"/>
                </a:lnTo>
                <a:lnTo>
                  <a:pt x="43630" y="8"/>
                </a:lnTo>
                <a:lnTo>
                  <a:pt x="4344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4"/>
          <p:cNvSpPr/>
          <p:nvPr/>
        </p:nvSpPr>
        <p:spPr>
          <a:xfrm rot="10800000">
            <a:off x="8286334" y="290160"/>
            <a:ext cx="137654" cy="65013"/>
          </a:xfrm>
          <a:custGeom>
            <a:rect b="b" l="l" r="r" t="t"/>
            <a:pathLst>
              <a:path extrusionOk="0" h="6602" w="42883">
                <a:moveTo>
                  <a:pt x="38228" y="1"/>
                </a:moveTo>
                <a:lnTo>
                  <a:pt x="37746" y="8"/>
                </a:lnTo>
                <a:lnTo>
                  <a:pt x="37238" y="24"/>
                </a:lnTo>
                <a:lnTo>
                  <a:pt x="36703" y="55"/>
                </a:lnTo>
                <a:lnTo>
                  <a:pt x="28357" y="734"/>
                </a:lnTo>
                <a:lnTo>
                  <a:pt x="24184" y="1074"/>
                </a:lnTo>
                <a:lnTo>
                  <a:pt x="19984" y="1429"/>
                </a:lnTo>
                <a:lnTo>
                  <a:pt x="15837" y="1792"/>
                </a:lnTo>
                <a:lnTo>
                  <a:pt x="13751" y="1977"/>
                </a:lnTo>
                <a:lnTo>
                  <a:pt x="11691" y="2170"/>
                </a:lnTo>
                <a:lnTo>
                  <a:pt x="9631" y="2371"/>
                </a:lnTo>
                <a:lnTo>
                  <a:pt x="7571" y="2571"/>
                </a:lnTo>
                <a:lnTo>
                  <a:pt x="5538" y="2780"/>
                </a:lnTo>
                <a:lnTo>
                  <a:pt x="3505" y="2996"/>
                </a:lnTo>
                <a:lnTo>
                  <a:pt x="3184" y="3035"/>
                </a:lnTo>
                <a:lnTo>
                  <a:pt x="2890" y="3073"/>
                </a:lnTo>
                <a:lnTo>
                  <a:pt x="2596" y="3119"/>
                </a:lnTo>
                <a:lnTo>
                  <a:pt x="2328" y="3166"/>
                </a:lnTo>
                <a:lnTo>
                  <a:pt x="2087" y="3220"/>
                </a:lnTo>
                <a:lnTo>
                  <a:pt x="1847" y="3274"/>
                </a:lnTo>
                <a:lnTo>
                  <a:pt x="1633" y="3328"/>
                </a:lnTo>
                <a:lnTo>
                  <a:pt x="1419" y="3390"/>
                </a:lnTo>
                <a:lnTo>
                  <a:pt x="1231" y="3451"/>
                </a:lnTo>
                <a:lnTo>
                  <a:pt x="1044" y="3521"/>
                </a:lnTo>
                <a:lnTo>
                  <a:pt x="884" y="3590"/>
                </a:lnTo>
                <a:lnTo>
                  <a:pt x="750" y="3660"/>
                </a:lnTo>
                <a:lnTo>
                  <a:pt x="482" y="3806"/>
                </a:lnTo>
                <a:lnTo>
                  <a:pt x="295" y="3953"/>
                </a:lnTo>
                <a:lnTo>
                  <a:pt x="135" y="4115"/>
                </a:lnTo>
                <a:lnTo>
                  <a:pt x="54" y="4277"/>
                </a:lnTo>
                <a:lnTo>
                  <a:pt x="1" y="4447"/>
                </a:lnTo>
                <a:lnTo>
                  <a:pt x="1" y="4617"/>
                </a:lnTo>
                <a:lnTo>
                  <a:pt x="54" y="4787"/>
                </a:lnTo>
                <a:lnTo>
                  <a:pt x="135" y="4957"/>
                </a:lnTo>
                <a:lnTo>
                  <a:pt x="295" y="5127"/>
                </a:lnTo>
                <a:lnTo>
                  <a:pt x="456" y="5289"/>
                </a:lnTo>
                <a:lnTo>
                  <a:pt x="696" y="5451"/>
                </a:lnTo>
                <a:lnTo>
                  <a:pt x="937" y="5605"/>
                </a:lnTo>
                <a:lnTo>
                  <a:pt x="1231" y="5752"/>
                </a:lnTo>
                <a:lnTo>
                  <a:pt x="1579" y="5891"/>
                </a:lnTo>
                <a:lnTo>
                  <a:pt x="1954" y="6030"/>
                </a:lnTo>
                <a:lnTo>
                  <a:pt x="2355" y="6146"/>
                </a:lnTo>
                <a:lnTo>
                  <a:pt x="2783" y="6261"/>
                </a:lnTo>
                <a:lnTo>
                  <a:pt x="3238" y="6354"/>
                </a:lnTo>
                <a:lnTo>
                  <a:pt x="3746" y="6439"/>
                </a:lnTo>
                <a:lnTo>
                  <a:pt x="4254" y="6508"/>
                </a:lnTo>
                <a:lnTo>
                  <a:pt x="4549" y="6532"/>
                </a:lnTo>
                <a:lnTo>
                  <a:pt x="4816" y="6555"/>
                </a:lnTo>
                <a:lnTo>
                  <a:pt x="5084" y="6578"/>
                </a:lnTo>
                <a:lnTo>
                  <a:pt x="5378" y="6586"/>
                </a:lnTo>
                <a:lnTo>
                  <a:pt x="5672" y="6601"/>
                </a:lnTo>
                <a:lnTo>
                  <a:pt x="6287" y="6601"/>
                </a:lnTo>
                <a:lnTo>
                  <a:pt x="6582" y="6593"/>
                </a:lnTo>
                <a:lnTo>
                  <a:pt x="6903" y="6586"/>
                </a:lnTo>
                <a:lnTo>
                  <a:pt x="7224" y="6570"/>
                </a:lnTo>
                <a:lnTo>
                  <a:pt x="7545" y="6547"/>
                </a:lnTo>
                <a:lnTo>
                  <a:pt x="7892" y="6516"/>
                </a:lnTo>
                <a:lnTo>
                  <a:pt x="9925" y="6323"/>
                </a:lnTo>
                <a:lnTo>
                  <a:pt x="11985" y="6115"/>
                </a:lnTo>
                <a:lnTo>
                  <a:pt x="14018" y="5906"/>
                </a:lnTo>
                <a:lnTo>
                  <a:pt x="16051" y="5682"/>
                </a:lnTo>
                <a:lnTo>
                  <a:pt x="18084" y="5459"/>
                </a:lnTo>
                <a:lnTo>
                  <a:pt x="20117" y="5235"/>
                </a:lnTo>
                <a:lnTo>
                  <a:pt x="24130" y="4764"/>
                </a:lnTo>
                <a:lnTo>
                  <a:pt x="28169" y="4285"/>
                </a:lnTo>
                <a:lnTo>
                  <a:pt x="32182" y="3791"/>
                </a:lnTo>
                <a:lnTo>
                  <a:pt x="40154" y="2811"/>
                </a:lnTo>
                <a:lnTo>
                  <a:pt x="40635" y="2749"/>
                </a:lnTo>
                <a:lnTo>
                  <a:pt x="41063" y="2672"/>
                </a:lnTo>
                <a:lnTo>
                  <a:pt x="41438" y="2587"/>
                </a:lnTo>
                <a:lnTo>
                  <a:pt x="41759" y="2494"/>
                </a:lnTo>
                <a:lnTo>
                  <a:pt x="42053" y="2386"/>
                </a:lnTo>
                <a:lnTo>
                  <a:pt x="42294" y="2278"/>
                </a:lnTo>
                <a:lnTo>
                  <a:pt x="42481" y="2162"/>
                </a:lnTo>
                <a:lnTo>
                  <a:pt x="42641" y="2046"/>
                </a:lnTo>
                <a:lnTo>
                  <a:pt x="42775" y="1923"/>
                </a:lnTo>
                <a:lnTo>
                  <a:pt x="42829" y="1792"/>
                </a:lnTo>
                <a:lnTo>
                  <a:pt x="42882" y="1668"/>
                </a:lnTo>
                <a:lnTo>
                  <a:pt x="42882" y="1537"/>
                </a:lnTo>
                <a:lnTo>
                  <a:pt x="42855" y="1406"/>
                </a:lnTo>
                <a:lnTo>
                  <a:pt x="42775" y="1274"/>
                </a:lnTo>
                <a:lnTo>
                  <a:pt x="42668" y="1143"/>
                </a:lnTo>
                <a:lnTo>
                  <a:pt x="42534" y="1020"/>
                </a:lnTo>
                <a:lnTo>
                  <a:pt x="42347" y="896"/>
                </a:lnTo>
                <a:lnTo>
                  <a:pt x="42160" y="780"/>
                </a:lnTo>
                <a:lnTo>
                  <a:pt x="41919" y="664"/>
                </a:lnTo>
                <a:lnTo>
                  <a:pt x="41678" y="556"/>
                </a:lnTo>
                <a:lnTo>
                  <a:pt x="41384" y="456"/>
                </a:lnTo>
                <a:lnTo>
                  <a:pt x="41063" y="363"/>
                </a:lnTo>
                <a:lnTo>
                  <a:pt x="40715" y="279"/>
                </a:lnTo>
                <a:lnTo>
                  <a:pt x="40368" y="201"/>
                </a:lnTo>
                <a:lnTo>
                  <a:pt x="39966" y="140"/>
                </a:lnTo>
                <a:lnTo>
                  <a:pt x="39565" y="86"/>
                </a:lnTo>
                <a:lnTo>
                  <a:pt x="39137" y="47"/>
                </a:lnTo>
                <a:lnTo>
                  <a:pt x="38682" y="16"/>
                </a:lnTo>
                <a:lnTo>
                  <a:pt x="3822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4"/>
          <p:cNvSpPr/>
          <p:nvPr/>
        </p:nvSpPr>
        <p:spPr>
          <a:xfrm rot="10800000">
            <a:off x="118745" y="789854"/>
            <a:ext cx="409756" cy="628246"/>
          </a:xfrm>
          <a:custGeom>
            <a:rect b="b" l="l" r="r" t="t"/>
            <a:pathLst>
              <a:path extrusionOk="0" h="52983" w="129875">
                <a:moveTo>
                  <a:pt x="102910" y="1"/>
                </a:moveTo>
                <a:lnTo>
                  <a:pt x="100262" y="16"/>
                </a:lnTo>
                <a:lnTo>
                  <a:pt x="97587" y="40"/>
                </a:lnTo>
                <a:lnTo>
                  <a:pt x="94939" y="70"/>
                </a:lnTo>
                <a:lnTo>
                  <a:pt x="92290" y="117"/>
                </a:lnTo>
                <a:lnTo>
                  <a:pt x="89669" y="179"/>
                </a:lnTo>
                <a:lnTo>
                  <a:pt x="87047" y="248"/>
                </a:lnTo>
                <a:lnTo>
                  <a:pt x="84426" y="333"/>
                </a:lnTo>
                <a:lnTo>
                  <a:pt x="81831" y="426"/>
                </a:lnTo>
                <a:lnTo>
                  <a:pt x="79236" y="526"/>
                </a:lnTo>
                <a:lnTo>
                  <a:pt x="76668" y="649"/>
                </a:lnTo>
                <a:lnTo>
                  <a:pt x="74100" y="773"/>
                </a:lnTo>
                <a:lnTo>
                  <a:pt x="71585" y="920"/>
                </a:lnTo>
                <a:lnTo>
                  <a:pt x="69044" y="1074"/>
                </a:lnTo>
                <a:lnTo>
                  <a:pt x="66556" y="1244"/>
                </a:lnTo>
                <a:lnTo>
                  <a:pt x="64095" y="1429"/>
                </a:lnTo>
                <a:lnTo>
                  <a:pt x="61634" y="1622"/>
                </a:lnTo>
                <a:lnTo>
                  <a:pt x="59227" y="1831"/>
                </a:lnTo>
                <a:lnTo>
                  <a:pt x="56819" y="2054"/>
                </a:lnTo>
                <a:lnTo>
                  <a:pt x="54465" y="2286"/>
                </a:lnTo>
                <a:lnTo>
                  <a:pt x="52138" y="2541"/>
                </a:lnTo>
                <a:lnTo>
                  <a:pt x="49810" y="2803"/>
                </a:lnTo>
                <a:lnTo>
                  <a:pt x="47563" y="3081"/>
                </a:lnTo>
                <a:lnTo>
                  <a:pt x="45316" y="3375"/>
                </a:lnTo>
                <a:lnTo>
                  <a:pt x="43123" y="3683"/>
                </a:lnTo>
                <a:lnTo>
                  <a:pt x="40956" y="4008"/>
                </a:lnTo>
                <a:lnTo>
                  <a:pt x="39886" y="4170"/>
                </a:lnTo>
                <a:lnTo>
                  <a:pt x="38816" y="4340"/>
                </a:lnTo>
                <a:lnTo>
                  <a:pt x="37773" y="4517"/>
                </a:lnTo>
                <a:lnTo>
                  <a:pt x="36756" y="4695"/>
                </a:lnTo>
                <a:lnTo>
                  <a:pt x="35713" y="4880"/>
                </a:lnTo>
                <a:lnTo>
                  <a:pt x="34696" y="5065"/>
                </a:lnTo>
                <a:lnTo>
                  <a:pt x="33707" y="5250"/>
                </a:lnTo>
                <a:lnTo>
                  <a:pt x="32690" y="5443"/>
                </a:lnTo>
                <a:lnTo>
                  <a:pt x="31727" y="5644"/>
                </a:lnTo>
                <a:lnTo>
                  <a:pt x="30737" y="5845"/>
                </a:lnTo>
                <a:lnTo>
                  <a:pt x="29801" y="6046"/>
                </a:lnTo>
                <a:lnTo>
                  <a:pt x="28838" y="6262"/>
                </a:lnTo>
                <a:lnTo>
                  <a:pt x="27902" y="6470"/>
                </a:lnTo>
                <a:lnTo>
                  <a:pt x="26992" y="6686"/>
                </a:lnTo>
                <a:lnTo>
                  <a:pt x="26056" y="6910"/>
                </a:lnTo>
                <a:lnTo>
                  <a:pt x="25173" y="7134"/>
                </a:lnTo>
                <a:lnTo>
                  <a:pt x="24290" y="7366"/>
                </a:lnTo>
                <a:lnTo>
                  <a:pt x="23408" y="7597"/>
                </a:lnTo>
                <a:lnTo>
                  <a:pt x="22552" y="7837"/>
                </a:lnTo>
                <a:lnTo>
                  <a:pt x="21696" y="8076"/>
                </a:lnTo>
                <a:lnTo>
                  <a:pt x="20866" y="8323"/>
                </a:lnTo>
                <a:lnTo>
                  <a:pt x="20037" y="8570"/>
                </a:lnTo>
                <a:lnTo>
                  <a:pt x="19234" y="8825"/>
                </a:lnTo>
                <a:lnTo>
                  <a:pt x="18432" y="9080"/>
                </a:lnTo>
                <a:lnTo>
                  <a:pt x="17656" y="9342"/>
                </a:lnTo>
                <a:lnTo>
                  <a:pt x="16907" y="9612"/>
                </a:lnTo>
                <a:lnTo>
                  <a:pt x="16158" y="9882"/>
                </a:lnTo>
                <a:lnTo>
                  <a:pt x="15409" y="10160"/>
                </a:lnTo>
                <a:lnTo>
                  <a:pt x="14687" y="10438"/>
                </a:lnTo>
                <a:lnTo>
                  <a:pt x="13991" y="10724"/>
                </a:lnTo>
                <a:lnTo>
                  <a:pt x="13296" y="11010"/>
                </a:lnTo>
                <a:lnTo>
                  <a:pt x="12627" y="11303"/>
                </a:lnTo>
                <a:lnTo>
                  <a:pt x="11958" y="11596"/>
                </a:lnTo>
                <a:lnTo>
                  <a:pt x="11316" y="11897"/>
                </a:lnTo>
                <a:lnTo>
                  <a:pt x="10674" y="12206"/>
                </a:lnTo>
                <a:lnTo>
                  <a:pt x="10059" y="12515"/>
                </a:lnTo>
                <a:lnTo>
                  <a:pt x="9471" y="12831"/>
                </a:lnTo>
                <a:lnTo>
                  <a:pt x="8882" y="13148"/>
                </a:lnTo>
                <a:lnTo>
                  <a:pt x="8320" y="13472"/>
                </a:lnTo>
                <a:lnTo>
                  <a:pt x="7785" y="13796"/>
                </a:lnTo>
                <a:lnTo>
                  <a:pt x="7250" y="14128"/>
                </a:lnTo>
                <a:lnTo>
                  <a:pt x="6742" y="14468"/>
                </a:lnTo>
                <a:lnTo>
                  <a:pt x="6234" y="14808"/>
                </a:lnTo>
                <a:lnTo>
                  <a:pt x="5752" y="15155"/>
                </a:lnTo>
                <a:lnTo>
                  <a:pt x="5297" y="15503"/>
                </a:lnTo>
                <a:lnTo>
                  <a:pt x="4869" y="15865"/>
                </a:lnTo>
                <a:lnTo>
                  <a:pt x="4441" y="16220"/>
                </a:lnTo>
                <a:lnTo>
                  <a:pt x="4040" y="16583"/>
                </a:lnTo>
                <a:lnTo>
                  <a:pt x="3639" y="16954"/>
                </a:lnTo>
                <a:lnTo>
                  <a:pt x="3264" y="17332"/>
                </a:lnTo>
                <a:lnTo>
                  <a:pt x="2917" y="17710"/>
                </a:lnTo>
                <a:lnTo>
                  <a:pt x="2596" y="18089"/>
                </a:lnTo>
                <a:lnTo>
                  <a:pt x="2275" y="18482"/>
                </a:lnTo>
                <a:lnTo>
                  <a:pt x="1980" y="18876"/>
                </a:lnTo>
                <a:lnTo>
                  <a:pt x="1713" y="19270"/>
                </a:lnTo>
                <a:lnTo>
                  <a:pt x="1472" y="19671"/>
                </a:lnTo>
                <a:lnTo>
                  <a:pt x="1231" y="20080"/>
                </a:lnTo>
                <a:lnTo>
                  <a:pt x="1017" y="20497"/>
                </a:lnTo>
                <a:lnTo>
                  <a:pt x="830" y="20914"/>
                </a:lnTo>
                <a:lnTo>
                  <a:pt x="643" y="21339"/>
                </a:lnTo>
                <a:lnTo>
                  <a:pt x="482" y="21763"/>
                </a:lnTo>
                <a:lnTo>
                  <a:pt x="349" y="22196"/>
                </a:lnTo>
                <a:lnTo>
                  <a:pt x="242" y="22636"/>
                </a:lnTo>
                <a:lnTo>
                  <a:pt x="161" y="23076"/>
                </a:lnTo>
                <a:lnTo>
                  <a:pt x="81" y="23562"/>
                </a:lnTo>
                <a:lnTo>
                  <a:pt x="28" y="24048"/>
                </a:lnTo>
                <a:lnTo>
                  <a:pt x="1" y="24535"/>
                </a:lnTo>
                <a:lnTo>
                  <a:pt x="1" y="25006"/>
                </a:lnTo>
                <a:lnTo>
                  <a:pt x="28" y="25477"/>
                </a:lnTo>
                <a:lnTo>
                  <a:pt x="81" y="25940"/>
                </a:lnTo>
                <a:lnTo>
                  <a:pt x="161" y="26403"/>
                </a:lnTo>
                <a:lnTo>
                  <a:pt x="242" y="26858"/>
                </a:lnTo>
                <a:lnTo>
                  <a:pt x="375" y="27306"/>
                </a:lnTo>
                <a:lnTo>
                  <a:pt x="509" y="27754"/>
                </a:lnTo>
                <a:lnTo>
                  <a:pt x="670" y="28194"/>
                </a:lnTo>
                <a:lnTo>
                  <a:pt x="857" y="28626"/>
                </a:lnTo>
                <a:lnTo>
                  <a:pt x="1071" y="29059"/>
                </a:lnTo>
                <a:lnTo>
                  <a:pt x="1312" y="29483"/>
                </a:lnTo>
                <a:lnTo>
                  <a:pt x="1552" y="29900"/>
                </a:lnTo>
                <a:lnTo>
                  <a:pt x="1847" y="30317"/>
                </a:lnTo>
                <a:lnTo>
                  <a:pt x="2141" y="30726"/>
                </a:lnTo>
                <a:lnTo>
                  <a:pt x="2462" y="31128"/>
                </a:lnTo>
                <a:lnTo>
                  <a:pt x="2810" y="31529"/>
                </a:lnTo>
                <a:lnTo>
                  <a:pt x="3157" y="31923"/>
                </a:lnTo>
                <a:lnTo>
                  <a:pt x="3559" y="32316"/>
                </a:lnTo>
                <a:lnTo>
                  <a:pt x="3960" y="32702"/>
                </a:lnTo>
                <a:lnTo>
                  <a:pt x="4388" y="33081"/>
                </a:lnTo>
                <a:lnTo>
                  <a:pt x="4843" y="33459"/>
                </a:lnTo>
                <a:lnTo>
                  <a:pt x="5297" y="33830"/>
                </a:lnTo>
                <a:lnTo>
                  <a:pt x="5779" y="34200"/>
                </a:lnTo>
                <a:lnTo>
                  <a:pt x="6287" y="34563"/>
                </a:lnTo>
                <a:lnTo>
                  <a:pt x="6822" y="34918"/>
                </a:lnTo>
                <a:lnTo>
                  <a:pt x="7357" y="35273"/>
                </a:lnTo>
                <a:lnTo>
                  <a:pt x="7946" y="35621"/>
                </a:lnTo>
                <a:lnTo>
                  <a:pt x="8507" y="35968"/>
                </a:lnTo>
                <a:lnTo>
                  <a:pt x="9123" y="36308"/>
                </a:lnTo>
                <a:lnTo>
                  <a:pt x="9738" y="36640"/>
                </a:lnTo>
                <a:lnTo>
                  <a:pt x="10380" y="36972"/>
                </a:lnTo>
                <a:lnTo>
                  <a:pt x="11049" y="37304"/>
                </a:lnTo>
                <a:lnTo>
                  <a:pt x="11718" y="37620"/>
                </a:lnTo>
                <a:lnTo>
                  <a:pt x="12413" y="37944"/>
                </a:lnTo>
                <a:lnTo>
                  <a:pt x="13109" y="38253"/>
                </a:lnTo>
                <a:lnTo>
                  <a:pt x="13858" y="38570"/>
                </a:lnTo>
                <a:lnTo>
                  <a:pt x="14580" y="38871"/>
                </a:lnTo>
                <a:lnTo>
                  <a:pt x="15356" y="39172"/>
                </a:lnTo>
                <a:lnTo>
                  <a:pt x="16131" y="39473"/>
                </a:lnTo>
                <a:lnTo>
                  <a:pt x="16934" y="39766"/>
                </a:lnTo>
                <a:lnTo>
                  <a:pt x="17736" y="40060"/>
                </a:lnTo>
                <a:lnTo>
                  <a:pt x="18566" y="40337"/>
                </a:lnTo>
                <a:lnTo>
                  <a:pt x="19422" y="40623"/>
                </a:lnTo>
                <a:lnTo>
                  <a:pt x="20278" y="40901"/>
                </a:lnTo>
                <a:lnTo>
                  <a:pt x="21134" y="41171"/>
                </a:lnTo>
                <a:lnTo>
                  <a:pt x="22043" y="41441"/>
                </a:lnTo>
                <a:lnTo>
                  <a:pt x="22926" y="41712"/>
                </a:lnTo>
                <a:lnTo>
                  <a:pt x="23862" y="41974"/>
                </a:lnTo>
                <a:lnTo>
                  <a:pt x="24799" y="42229"/>
                </a:lnTo>
                <a:lnTo>
                  <a:pt x="25735" y="42484"/>
                </a:lnTo>
                <a:lnTo>
                  <a:pt x="26698" y="42738"/>
                </a:lnTo>
                <a:lnTo>
                  <a:pt x="27661" y="42978"/>
                </a:lnTo>
                <a:lnTo>
                  <a:pt x="28651" y="43225"/>
                </a:lnTo>
                <a:lnTo>
                  <a:pt x="29667" y="43464"/>
                </a:lnTo>
                <a:lnTo>
                  <a:pt x="30684" y="43703"/>
                </a:lnTo>
                <a:lnTo>
                  <a:pt x="31700" y="43935"/>
                </a:lnTo>
                <a:lnTo>
                  <a:pt x="32744" y="44159"/>
                </a:lnTo>
                <a:lnTo>
                  <a:pt x="33814" y="44383"/>
                </a:lnTo>
                <a:lnTo>
                  <a:pt x="34884" y="44607"/>
                </a:lnTo>
                <a:lnTo>
                  <a:pt x="35954" y="44823"/>
                </a:lnTo>
                <a:lnTo>
                  <a:pt x="37050" y="45039"/>
                </a:lnTo>
                <a:lnTo>
                  <a:pt x="38147" y="45255"/>
                </a:lnTo>
                <a:lnTo>
                  <a:pt x="39271" y="45456"/>
                </a:lnTo>
                <a:lnTo>
                  <a:pt x="41518" y="45865"/>
                </a:lnTo>
                <a:lnTo>
                  <a:pt x="43818" y="46259"/>
                </a:lnTo>
                <a:lnTo>
                  <a:pt x="46172" y="46637"/>
                </a:lnTo>
                <a:lnTo>
                  <a:pt x="48580" y="47000"/>
                </a:lnTo>
                <a:lnTo>
                  <a:pt x="50987" y="47355"/>
                </a:lnTo>
                <a:lnTo>
                  <a:pt x="53449" y="47702"/>
                </a:lnTo>
                <a:lnTo>
                  <a:pt x="55963" y="48026"/>
                </a:lnTo>
                <a:lnTo>
                  <a:pt x="58504" y="48351"/>
                </a:lnTo>
                <a:lnTo>
                  <a:pt x="61072" y="48652"/>
                </a:lnTo>
                <a:lnTo>
                  <a:pt x="63667" y="48953"/>
                </a:lnTo>
                <a:lnTo>
                  <a:pt x="66289" y="49231"/>
                </a:lnTo>
                <a:lnTo>
                  <a:pt x="68937" y="49509"/>
                </a:lnTo>
                <a:lnTo>
                  <a:pt x="71612" y="49771"/>
                </a:lnTo>
                <a:lnTo>
                  <a:pt x="74314" y="50018"/>
                </a:lnTo>
                <a:lnTo>
                  <a:pt x="77043" y="50265"/>
                </a:lnTo>
                <a:lnTo>
                  <a:pt x="79771" y="50497"/>
                </a:lnTo>
                <a:lnTo>
                  <a:pt x="82553" y="50721"/>
                </a:lnTo>
                <a:lnTo>
                  <a:pt x="85335" y="50929"/>
                </a:lnTo>
                <a:lnTo>
                  <a:pt x="88117" y="51138"/>
                </a:lnTo>
                <a:lnTo>
                  <a:pt x="90926" y="51331"/>
                </a:lnTo>
                <a:lnTo>
                  <a:pt x="93735" y="51516"/>
                </a:lnTo>
                <a:lnTo>
                  <a:pt x="96570" y="51693"/>
                </a:lnTo>
                <a:lnTo>
                  <a:pt x="99406" y="51871"/>
                </a:lnTo>
                <a:lnTo>
                  <a:pt x="102268" y="52033"/>
                </a:lnTo>
                <a:lnTo>
                  <a:pt x="105104" y="52187"/>
                </a:lnTo>
                <a:lnTo>
                  <a:pt x="107966" y="52334"/>
                </a:lnTo>
                <a:lnTo>
                  <a:pt x="110829" y="52473"/>
                </a:lnTo>
                <a:lnTo>
                  <a:pt x="113664" y="52604"/>
                </a:lnTo>
                <a:lnTo>
                  <a:pt x="116526" y="52728"/>
                </a:lnTo>
                <a:lnTo>
                  <a:pt x="119389" y="52851"/>
                </a:lnTo>
                <a:lnTo>
                  <a:pt x="122224" y="52967"/>
                </a:lnTo>
                <a:lnTo>
                  <a:pt x="122572" y="52975"/>
                </a:lnTo>
                <a:lnTo>
                  <a:pt x="122920" y="52983"/>
                </a:lnTo>
                <a:lnTo>
                  <a:pt x="123268" y="52983"/>
                </a:lnTo>
                <a:lnTo>
                  <a:pt x="123615" y="52975"/>
                </a:lnTo>
                <a:lnTo>
                  <a:pt x="123936" y="52967"/>
                </a:lnTo>
                <a:lnTo>
                  <a:pt x="124257" y="52952"/>
                </a:lnTo>
                <a:lnTo>
                  <a:pt x="124578" y="52936"/>
                </a:lnTo>
                <a:lnTo>
                  <a:pt x="124873" y="52913"/>
                </a:lnTo>
                <a:lnTo>
                  <a:pt x="125461" y="52859"/>
                </a:lnTo>
                <a:lnTo>
                  <a:pt x="126023" y="52790"/>
                </a:lnTo>
                <a:lnTo>
                  <a:pt x="126558" y="52705"/>
                </a:lnTo>
                <a:lnTo>
                  <a:pt x="127039" y="52604"/>
                </a:lnTo>
                <a:lnTo>
                  <a:pt x="127494" y="52489"/>
                </a:lnTo>
                <a:lnTo>
                  <a:pt x="127922" y="52373"/>
                </a:lnTo>
                <a:lnTo>
                  <a:pt x="128297" y="52242"/>
                </a:lnTo>
                <a:lnTo>
                  <a:pt x="128644" y="52103"/>
                </a:lnTo>
                <a:lnTo>
                  <a:pt x="128965" y="51956"/>
                </a:lnTo>
                <a:lnTo>
                  <a:pt x="129233" y="51809"/>
                </a:lnTo>
                <a:lnTo>
                  <a:pt x="129447" y="51655"/>
                </a:lnTo>
                <a:lnTo>
                  <a:pt x="129607" y="51493"/>
                </a:lnTo>
                <a:lnTo>
                  <a:pt x="129741" y="51338"/>
                </a:lnTo>
                <a:lnTo>
                  <a:pt x="129822" y="51176"/>
                </a:lnTo>
                <a:lnTo>
                  <a:pt x="129875" y="51014"/>
                </a:lnTo>
                <a:lnTo>
                  <a:pt x="129848" y="50860"/>
                </a:lnTo>
                <a:lnTo>
                  <a:pt x="129795" y="50705"/>
                </a:lnTo>
                <a:lnTo>
                  <a:pt x="129688" y="50559"/>
                </a:lnTo>
                <a:lnTo>
                  <a:pt x="129527" y="50412"/>
                </a:lnTo>
                <a:lnTo>
                  <a:pt x="129286" y="50273"/>
                </a:lnTo>
                <a:lnTo>
                  <a:pt x="129019" y="50142"/>
                </a:lnTo>
                <a:lnTo>
                  <a:pt x="128858" y="50088"/>
                </a:lnTo>
                <a:lnTo>
                  <a:pt x="128698" y="50026"/>
                </a:lnTo>
                <a:lnTo>
                  <a:pt x="128511" y="49972"/>
                </a:lnTo>
                <a:lnTo>
                  <a:pt x="128297" y="49918"/>
                </a:lnTo>
                <a:lnTo>
                  <a:pt x="128083" y="49864"/>
                </a:lnTo>
                <a:lnTo>
                  <a:pt x="127869" y="49817"/>
                </a:lnTo>
                <a:lnTo>
                  <a:pt x="127601" y="49779"/>
                </a:lnTo>
                <a:lnTo>
                  <a:pt x="127360" y="49733"/>
                </a:lnTo>
                <a:lnTo>
                  <a:pt x="127066" y="49702"/>
                </a:lnTo>
                <a:lnTo>
                  <a:pt x="126772" y="49663"/>
                </a:lnTo>
                <a:lnTo>
                  <a:pt x="126478" y="49640"/>
                </a:lnTo>
                <a:lnTo>
                  <a:pt x="126157" y="49617"/>
                </a:lnTo>
                <a:lnTo>
                  <a:pt x="125809" y="49594"/>
                </a:lnTo>
                <a:lnTo>
                  <a:pt x="125461" y="49578"/>
                </a:lnTo>
                <a:lnTo>
                  <a:pt x="120673" y="49385"/>
                </a:lnTo>
                <a:lnTo>
                  <a:pt x="115831" y="49177"/>
                </a:lnTo>
                <a:lnTo>
                  <a:pt x="110962" y="48961"/>
                </a:lnTo>
                <a:lnTo>
                  <a:pt x="108501" y="48845"/>
                </a:lnTo>
                <a:lnTo>
                  <a:pt x="106067" y="48721"/>
                </a:lnTo>
                <a:lnTo>
                  <a:pt x="103633" y="48590"/>
                </a:lnTo>
                <a:lnTo>
                  <a:pt x="101172" y="48459"/>
                </a:lnTo>
                <a:lnTo>
                  <a:pt x="98737" y="48320"/>
                </a:lnTo>
                <a:lnTo>
                  <a:pt x="96276" y="48181"/>
                </a:lnTo>
                <a:lnTo>
                  <a:pt x="93842" y="48026"/>
                </a:lnTo>
                <a:lnTo>
                  <a:pt x="91408" y="47872"/>
                </a:lnTo>
                <a:lnTo>
                  <a:pt x="89000" y="47702"/>
                </a:lnTo>
                <a:lnTo>
                  <a:pt x="86566" y="47532"/>
                </a:lnTo>
                <a:lnTo>
                  <a:pt x="84185" y="47355"/>
                </a:lnTo>
                <a:lnTo>
                  <a:pt x="81777" y="47170"/>
                </a:lnTo>
                <a:lnTo>
                  <a:pt x="79397" y="46977"/>
                </a:lnTo>
                <a:lnTo>
                  <a:pt x="77043" y="46776"/>
                </a:lnTo>
                <a:lnTo>
                  <a:pt x="74689" y="46567"/>
                </a:lnTo>
                <a:lnTo>
                  <a:pt x="72361" y="46344"/>
                </a:lnTo>
                <a:lnTo>
                  <a:pt x="70061" y="46120"/>
                </a:lnTo>
                <a:lnTo>
                  <a:pt x="67787" y="45880"/>
                </a:lnTo>
                <a:lnTo>
                  <a:pt x="65513" y="45633"/>
                </a:lnTo>
                <a:lnTo>
                  <a:pt x="63293" y="45371"/>
                </a:lnTo>
                <a:lnTo>
                  <a:pt x="61072" y="45108"/>
                </a:lnTo>
                <a:lnTo>
                  <a:pt x="58879" y="44830"/>
                </a:lnTo>
                <a:lnTo>
                  <a:pt x="56739" y="44537"/>
                </a:lnTo>
                <a:lnTo>
                  <a:pt x="54626" y="44244"/>
                </a:lnTo>
                <a:lnTo>
                  <a:pt x="52539" y="43927"/>
                </a:lnTo>
                <a:lnTo>
                  <a:pt x="50479" y="43603"/>
                </a:lnTo>
                <a:lnTo>
                  <a:pt x="48446" y="43271"/>
                </a:lnTo>
                <a:lnTo>
                  <a:pt x="46467" y="42924"/>
                </a:lnTo>
                <a:lnTo>
                  <a:pt x="44541" y="42568"/>
                </a:lnTo>
                <a:lnTo>
                  <a:pt x="42615" y="42198"/>
                </a:lnTo>
                <a:lnTo>
                  <a:pt x="40769" y="41812"/>
                </a:lnTo>
                <a:lnTo>
                  <a:pt x="38950" y="41411"/>
                </a:lnTo>
                <a:lnTo>
                  <a:pt x="38067" y="41210"/>
                </a:lnTo>
                <a:lnTo>
                  <a:pt x="37184" y="41001"/>
                </a:lnTo>
                <a:lnTo>
                  <a:pt x="36301" y="40785"/>
                </a:lnTo>
                <a:lnTo>
                  <a:pt x="35445" y="40577"/>
                </a:lnTo>
                <a:lnTo>
                  <a:pt x="34616" y="40353"/>
                </a:lnTo>
                <a:lnTo>
                  <a:pt x="33787" y="40137"/>
                </a:lnTo>
                <a:lnTo>
                  <a:pt x="32958" y="39905"/>
                </a:lnTo>
                <a:lnTo>
                  <a:pt x="32155" y="39681"/>
                </a:lnTo>
                <a:lnTo>
                  <a:pt x="31353" y="39450"/>
                </a:lnTo>
                <a:lnTo>
                  <a:pt x="30577" y="39210"/>
                </a:lnTo>
                <a:lnTo>
                  <a:pt x="29801" y="38971"/>
                </a:lnTo>
                <a:lnTo>
                  <a:pt x="29052" y="38724"/>
                </a:lnTo>
                <a:lnTo>
                  <a:pt x="28303" y="38477"/>
                </a:lnTo>
                <a:lnTo>
                  <a:pt x="27581" y="38230"/>
                </a:lnTo>
                <a:lnTo>
                  <a:pt x="26858" y="37975"/>
                </a:lnTo>
                <a:lnTo>
                  <a:pt x="26163" y="37713"/>
                </a:lnTo>
                <a:lnTo>
                  <a:pt x="25494" y="37450"/>
                </a:lnTo>
                <a:lnTo>
                  <a:pt x="24825" y="37180"/>
                </a:lnTo>
                <a:lnTo>
                  <a:pt x="24157" y="36910"/>
                </a:lnTo>
                <a:lnTo>
                  <a:pt x="23515" y="36632"/>
                </a:lnTo>
                <a:lnTo>
                  <a:pt x="22899" y="36354"/>
                </a:lnTo>
                <a:lnTo>
                  <a:pt x="22284" y="36076"/>
                </a:lnTo>
                <a:lnTo>
                  <a:pt x="21696" y="35783"/>
                </a:lnTo>
                <a:lnTo>
                  <a:pt x="21107" y="35489"/>
                </a:lnTo>
                <a:lnTo>
                  <a:pt x="20545" y="35196"/>
                </a:lnTo>
                <a:lnTo>
                  <a:pt x="20010" y="34895"/>
                </a:lnTo>
                <a:lnTo>
                  <a:pt x="19475" y="34594"/>
                </a:lnTo>
                <a:lnTo>
                  <a:pt x="18967" y="34285"/>
                </a:lnTo>
                <a:lnTo>
                  <a:pt x="18459" y="33969"/>
                </a:lnTo>
                <a:lnTo>
                  <a:pt x="17977" y="33652"/>
                </a:lnTo>
                <a:lnTo>
                  <a:pt x="17522" y="33328"/>
                </a:lnTo>
                <a:lnTo>
                  <a:pt x="17068" y="33004"/>
                </a:lnTo>
                <a:lnTo>
                  <a:pt x="16640" y="32672"/>
                </a:lnTo>
                <a:lnTo>
                  <a:pt x="16238" y="32332"/>
                </a:lnTo>
                <a:lnTo>
                  <a:pt x="15837" y="31992"/>
                </a:lnTo>
                <a:lnTo>
                  <a:pt x="15463" y="31645"/>
                </a:lnTo>
                <a:lnTo>
                  <a:pt x="15115" y="31297"/>
                </a:lnTo>
                <a:lnTo>
                  <a:pt x="14767" y="30942"/>
                </a:lnTo>
                <a:lnTo>
                  <a:pt x="14446" y="30587"/>
                </a:lnTo>
                <a:lnTo>
                  <a:pt x="14152" y="30224"/>
                </a:lnTo>
                <a:lnTo>
                  <a:pt x="13884" y="29854"/>
                </a:lnTo>
                <a:lnTo>
                  <a:pt x="13617" y="29476"/>
                </a:lnTo>
                <a:lnTo>
                  <a:pt x="13376" y="29097"/>
                </a:lnTo>
                <a:lnTo>
                  <a:pt x="13135" y="28719"/>
                </a:lnTo>
                <a:lnTo>
                  <a:pt x="12948" y="28325"/>
                </a:lnTo>
                <a:lnTo>
                  <a:pt x="12761" y="27932"/>
                </a:lnTo>
                <a:lnTo>
                  <a:pt x="12600" y="27538"/>
                </a:lnTo>
                <a:lnTo>
                  <a:pt x="12440" y="27136"/>
                </a:lnTo>
                <a:lnTo>
                  <a:pt x="12333" y="26727"/>
                </a:lnTo>
                <a:lnTo>
                  <a:pt x="12226" y="26310"/>
                </a:lnTo>
                <a:lnTo>
                  <a:pt x="12146" y="25894"/>
                </a:lnTo>
                <a:lnTo>
                  <a:pt x="12092" y="25469"/>
                </a:lnTo>
                <a:lnTo>
                  <a:pt x="12065" y="25029"/>
                </a:lnTo>
                <a:lnTo>
                  <a:pt x="12039" y="24597"/>
                </a:lnTo>
                <a:lnTo>
                  <a:pt x="12039" y="24164"/>
                </a:lnTo>
                <a:lnTo>
                  <a:pt x="12065" y="23747"/>
                </a:lnTo>
                <a:lnTo>
                  <a:pt x="12119" y="23323"/>
                </a:lnTo>
                <a:lnTo>
                  <a:pt x="12199" y="22914"/>
                </a:lnTo>
                <a:lnTo>
                  <a:pt x="12279" y="22504"/>
                </a:lnTo>
                <a:lnTo>
                  <a:pt x="12386" y="22103"/>
                </a:lnTo>
                <a:lnTo>
                  <a:pt x="12520" y="21709"/>
                </a:lnTo>
                <a:lnTo>
                  <a:pt x="12681" y="21316"/>
                </a:lnTo>
                <a:lnTo>
                  <a:pt x="12841" y="20930"/>
                </a:lnTo>
                <a:lnTo>
                  <a:pt x="13055" y="20544"/>
                </a:lnTo>
                <a:lnTo>
                  <a:pt x="13269" y="20165"/>
                </a:lnTo>
                <a:lnTo>
                  <a:pt x="13483" y="19795"/>
                </a:lnTo>
                <a:lnTo>
                  <a:pt x="13751" y="19432"/>
                </a:lnTo>
                <a:lnTo>
                  <a:pt x="14018" y="19069"/>
                </a:lnTo>
                <a:lnTo>
                  <a:pt x="14312" y="18714"/>
                </a:lnTo>
                <a:lnTo>
                  <a:pt x="14607" y="18359"/>
                </a:lnTo>
                <a:lnTo>
                  <a:pt x="14954" y="18011"/>
                </a:lnTo>
                <a:lnTo>
                  <a:pt x="15302" y="17672"/>
                </a:lnTo>
                <a:lnTo>
                  <a:pt x="15677" y="17332"/>
                </a:lnTo>
                <a:lnTo>
                  <a:pt x="16051" y="17000"/>
                </a:lnTo>
                <a:lnTo>
                  <a:pt x="16452" y="16668"/>
                </a:lnTo>
                <a:lnTo>
                  <a:pt x="16880" y="16344"/>
                </a:lnTo>
                <a:lnTo>
                  <a:pt x="17308" y="16027"/>
                </a:lnTo>
                <a:lnTo>
                  <a:pt x="17763" y="15711"/>
                </a:lnTo>
                <a:lnTo>
                  <a:pt x="18245" y="15402"/>
                </a:lnTo>
                <a:lnTo>
                  <a:pt x="18726" y="15101"/>
                </a:lnTo>
                <a:lnTo>
                  <a:pt x="19234" y="14800"/>
                </a:lnTo>
                <a:lnTo>
                  <a:pt x="19769" y="14499"/>
                </a:lnTo>
                <a:lnTo>
                  <a:pt x="20305" y="14206"/>
                </a:lnTo>
                <a:lnTo>
                  <a:pt x="20866" y="13920"/>
                </a:lnTo>
                <a:lnTo>
                  <a:pt x="21428" y="13642"/>
                </a:lnTo>
                <a:lnTo>
                  <a:pt x="22017" y="13356"/>
                </a:lnTo>
                <a:lnTo>
                  <a:pt x="22632" y="13086"/>
                </a:lnTo>
                <a:lnTo>
                  <a:pt x="23247" y="12816"/>
                </a:lnTo>
                <a:lnTo>
                  <a:pt x="23889" y="12554"/>
                </a:lnTo>
                <a:lnTo>
                  <a:pt x="24531" y="12291"/>
                </a:lnTo>
                <a:lnTo>
                  <a:pt x="25200" y="12036"/>
                </a:lnTo>
                <a:lnTo>
                  <a:pt x="25895" y="11782"/>
                </a:lnTo>
                <a:lnTo>
                  <a:pt x="26591" y="11534"/>
                </a:lnTo>
                <a:lnTo>
                  <a:pt x="27286" y="11287"/>
                </a:lnTo>
                <a:lnTo>
                  <a:pt x="28009" y="11048"/>
                </a:lnTo>
                <a:lnTo>
                  <a:pt x="28758" y="10809"/>
                </a:lnTo>
                <a:lnTo>
                  <a:pt x="29507" y="10577"/>
                </a:lnTo>
                <a:lnTo>
                  <a:pt x="30282" y="10353"/>
                </a:lnTo>
                <a:lnTo>
                  <a:pt x="31058" y="10129"/>
                </a:lnTo>
                <a:lnTo>
                  <a:pt x="31861" y="9906"/>
                </a:lnTo>
                <a:lnTo>
                  <a:pt x="32663" y="9689"/>
                </a:lnTo>
                <a:lnTo>
                  <a:pt x="33466" y="9473"/>
                </a:lnTo>
                <a:lnTo>
                  <a:pt x="34295" y="9265"/>
                </a:lnTo>
                <a:lnTo>
                  <a:pt x="35151" y="9064"/>
                </a:lnTo>
                <a:lnTo>
                  <a:pt x="36007" y="8863"/>
                </a:lnTo>
                <a:lnTo>
                  <a:pt x="36890" y="8663"/>
                </a:lnTo>
                <a:lnTo>
                  <a:pt x="37746" y="8470"/>
                </a:lnTo>
                <a:lnTo>
                  <a:pt x="38655" y="8284"/>
                </a:lnTo>
                <a:lnTo>
                  <a:pt x="39565" y="8099"/>
                </a:lnTo>
                <a:lnTo>
                  <a:pt x="40474" y="7914"/>
                </a:lnTo>
                <a:lnTo>
                  <a:pt x="41411" y="7736"/>
                </a:lnTo>
                <a:lnTo>
                  <a:pt x="42347" y="7559"/>
                </a:lnTo>
                <a:lnTo>
                  <a:pt x="43283" y="7389"/>
                </a:lnTo>
                <a:lnTo>
                  <a:pt x="44246" y="7227"/>
                </a:lnTo>
                <a:lnTo>
                  <a:pt x="46199" y="6903"/>
                </a:lnTo>
                <a:lnTo>
                  <a:pt x="48179" y="6586"/>
                </a:lnTo>
                <a:lnTo>
                  <a:pt x="50212" y="6293"/>
                </a:lnTo>
                <a:lnTo>
                  <a:pt x="52271" y="6007"/>
                </a:lnTo>
                <a:lnTo>
                  <a:pt x="54385" y="5737"/>
                </a:lnTo>
                <a:lnTo>
                  <a:pt x="56525" y="5474"/>
                </a:lnTo>
                <a:lnTo>
                  <a:pt x="58692" y="5235"/>
                </a:lnTo>
                <a:lnTo>
                  <a:pt x="60885" y="4996"/>
                </a:lnTo>
                <a:lnTo>
                  <a:pt x="63105" y="4780"/>
                </a:lnTo>
                <a:lnTo>
                  <a:pt x="65379" y="4571"/>
                </a:lnTo>
                <a:lnTo>
                  <a:pt x="67653" y="4370"/>
                </a:lnTo>
                <a:lnTo>
                  <a:pt x="69980" y="4185"/>
                </a:lnTo>
                <a:lnTo>
                  <a:pt x="72308" y="4015"/>
                </a:lnTo>
                <a:lnTo>
                  <a:pt x="74662" y="3853"/>
                </a:lnTo>
                <a:lnTo>
                  <a:pt x="77043" y="3699"/>
                </a:lnTo>
                <a:lnTo>
                  <a:pt x="79423" y="3560"/>
                </a:lnTo>
                <a:lnTo>
                  <a:pt x="81831" y="3421"/>
                </a:lnTo>
                <a:lnTo>
                  <a:pt x="84265" y="3305"/>
                </a:lnTo>
                <a:lnTo>
                  <a:pt x="86700" y="3189"/>
                </a:lnTo>
                <a:lnTo>
                  <a:pt x="89161" y="3089"/>
                </a:lnTo>
                <a:lnTo>
                  <a:pt x="91622" y="2996"/>
                </a:lnTo>
                <a:lnTo>
                  <a:pt x="94109" y="2911"/>
                </a:lnTo>
                <a:lnTo>
                  <a:pt x="96570" y="2834"/>
                </a:lnTo>
                <a:lnTo>
                  <a:pt x="99085" y="2772"/>
                </a:lnTo>
                <a:lnTo>
                  <a:pt x="101573" y="2711"/>
                </a:lnTo>
                <a:lnTo>
                  <a:pt x="104061" y="2664"/>
                </a:lnTo>
                <a:lnTo>
                  <a:pt x="106575" y="2618"/>
                </a:lnTo>
                <a:lnTo>
                  <a:pt x="109063" y="2587"/>
                </a:lnTo>
                <a:lnTo>
                  <a:pt x="111578" y="2564"/>
                </a:lnTo>
                <a:lnTo>
                  <a:pt x="114065" y="2541"/>
                </a:lnTo>
                <a:lnTo>
                  <a:pt x="116553" y="2525"/>
                </a:lnTo>
                <a:lnTo>
                  <a:pt x="121529" y="2525"/>
                </a:lnTo>
                <a:lnTo>
                  <a:pt x="122010" y="2518"/>
                </a:lnTo>
                <a:lnTo>
                  <a:pt x="122438" y="2502"/>
                </a:lnTo>
                <a:lnTo>
                  <a:pt x="122866" y="2471"/>
                </a:lnTo>
                <a:lnTo>
                  <a:pt x="123241" y="2433"/>
                </a:lnTo>
                <a:lnTo>
                  <a:pt x="123589" y="2379"/>
                </a:lnTo>
                <a:lnTo>
                  <a:pt x="123910" y="2325"/>
                </a:lnTo>
                <a:lnTo>
                  <a:pt x="124204" y="2255"/>
                </a:lnTo>
                <a:lnTo>
                  <a:pt x="124445" y="2186"/>
                </a:lnTo>
                <a:lnTo>
                  <a:pt x="124685" y="2101"/>
                </a:lnTo>
                <a:lnTo>
                  <a:pt x="124873" y="2016"/>
                </a:lnTo>
                <a:lnTo>
                  <a:pt x="125033" y="1923"/>
                </a:lnTo>
                <a:lnTo>
                  <a:pt x="125167" y="1831"/>
                </a:lnTo>
                <a:lnTo>
                  <a:pt x="125274" y="1730"/>
                </a:lnTo>
                <a:lnTo>
                  <a:pt x="125354" y="1630"/>
                </a:lnTo>
                <a:lnTo>
                  <a:pt x="125381" y="1522"/>
                </a:lnTo>
                <a:lnTo>
                  <a:pt x="125408" y="1414"/>
                </a:lnTo>
                <a:lnTo>
                  <a:pt x="125381" y="1313"/>
                </a:lnTo>
                <a:lnTo>
                  <a:pt x="125327" y="1205"/>
                </a:lnTo>
                <a:lnTo>
                  <a:pt x="125247" y="1097"/>
                </a:lnTo>
                <a:lnTo>
                  <a:pt x="125140" y="997"/>
                </a:lnTo>
                <a:lnTo>
                  <a:pt x="125006" y="896"/>
                </a:lnTo>
                <a:lnTo>
                  <a:pt x="124846" y="804"/>
                </a:lnTo>
                <a:lnTo>
                  <a:pt x="124632" y="711"/>
                </a:lnTo>
                <a:lnTo>
                  <a:pt x="124418" y="626"/>
                </a:lnTo>
                <a:lnTo>
                  <a:pt x="124150" y="541"/>
                </a:lnTo>
                <a:lnTo>
                  <a:pt x="123856" y="472"/>
                </a:lnTo>
                <a:lnTo>
                  <a:pt x="123535" y="402"/>
                </a:lnTo>
                <a:lnTo>
                  <a:pt x="123214" y="348"/>
                </a:lnTo>
                <a:lnTo>
                  <a:pt x="122840" y="294"/>
                </a:lnTo>
                <a:lnTo>
                  <a:pt x="122412" y="256"/>
                </a:lnTo>
                <a:lnTo>
                  <a:pt x="121984" y="225"/>
                </a:lnTo>
                <a:lnTo>
                  <a:pt x="121529" y="209"/>
                </a:lnTo>
                <a:lnTo>
                  <a:pt x="118881" y="148"/>
                </a:lnTo>
                <a:lnTo>
                  <a:pt x="116232" y="101"/>
                </a:lnTo>
                <a:lnTo>
                  <a:pt x="113557" y="63"/>
                </a:lnTo>
                <a:lnTo>
                  <a:pt x="110909" y="32"/>
                </a:lnTo>
                <a:lnTo>
                  <a:pt x="108234" y="9"/>
                </a:lnTo>
                <a:lnTo>
                  <a:pt x="10558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4"/>
          <p:cNvSpPr/>
          <p:nvPr/>
        </p:nvSpPr>
        <p:spPr>
          <a:xfrm rot="10800000">
            <a:off x="-107416" y="4665733"/>
            <a:ext cx="784478" cy="583641"/>
          </a:xfrm>
          <a:custGeom>
            <a:rect b="b" l="l" r="r" t="t"/>
            <a:pathLst>
              <a:path extrusionOk="0" h="49980" w="206035">
                <a:moveTo>
                  <a:pt x="13269" y="1"/>
                </a:moveTo>
                <a:lnTo>
                  <a:pt x="12574" y="16"/>
                </a:lnTo>
                <a:lnTo>
                  <a:pt x="11878" y="39"/>
                </a:lnTo>
                <a:lnTo>
                  <a:pt x="11209" y="86"/>
                </a:lnTo>
                <a:lnTo>
                  <a:pt x="10514" y="147"/>
                </a:lnTo>
                <a:lnTo>
                  <a:pt x="9872" y="225"/>
                </a:lnTo>
                <a:lnTo>
                  <a:pt x="9257" y="317"/>
                </a:lnTo>
                <a:lnTo>
                  <a:pt x="8641" y="425"/>
                </a:lnTo>
                <a:lnTo>
                  <a:pt x="8347" y="487"/>
                </a:lnTo>
                <a:lnTo>
                  <a:pt x="8080" y="549"/>
                </a:lnTo>
                <a:lnTo>
                  <a:pt x="7812" y="618"/>
                </a:lnTo>
                <a:lnTo>
                  <a:pt x="7545" y="695"/>
                </a:lnTo>
                <a:lnTo>
                  <a:pt x="7304" y="773"/>
                </a:lnTo>
                <a:lnTo>
                  <a:pt x="7063" y="850"/>
                </a:lnTo>
                <a:lnTo>
                  <a:pt x="6822" y="935"/>
                </a:lnTo>
                <a:lnTo>
                  <a:pt x="6608" y="1027"/>
                </a:lnTo>
                <a:lnTo>
                  <a:pt x="6421" y="1120"/>
                </a:lnTo>
                <a:lnTo>
                  <a:pt x="6207" y="1213"/>
                </a:lnTo>
                <a:lnTo>
                  <a:pt x="6046" y="1313"/>
                </a:lnTo>
                <a:lnTo>
                  <a:pt x="5886" y="1421"/>
                </a:lnTo>
                <a:lnTo>
                  <a:pt x="5725" y="1529"/>
                </a:lnTo>
                <a:lnTo>
                  <a:pt x="5592" y="1645"/>
                </a:lnTo>
                <a:lnTo>
                  <a:pt x="4816" y="2394"/>
                </a:lnTo>
                <a:lnTo>
                  <a:pt x="4094" y="3135"/>
                </a:lnTo>
                <a:lnTo>
                  <a:pt x="3452" y="3868"/>
                </a:lnTo>
                <a:lnTo>
                  <a:pt x="2863" y="4602"/>
                </a:lnTo>
                <a:lnTo>
                  <a:pt x="2301" y="5335"/>
                </a:lnTo>
                <a:lnTo>
                  <a:pt x="1820" y="6061"/>
                </a:lnTo>
                <a:lnTo>
                  <a:pt x="1419" y="6786"/>
                </a:lnTo>
                <a:lnTo>
                  <a:pt x="1044" y="7504"/>
                </a:lnTo>
                <a:lnTo>
                  <a:pt x="723" y="8222"/>
                </a:lnTo>
                <a:lnTo>
                  <a:pt x="482" y="8933"/>
                </a:lnTo>
                <a:lnTo>
                  <a:pt x="268" y="9635"/>
                </a:lnTo>
                <a:lnTo>
                  <a:pt x="135" y="10338"/>
                </a:lnTo>
                <a:lnTo>
                  <a:pt x="28" y="11040"/>
                </a:lnTo>
                <a:lnTo>
                  <a:pt x="1" y="11735"/>
                </a:lnTo>
                <a:lnTo>
                  <a:pt x="28" y="12422"/>
                </a:lnTo>
                <a:lnTo>
                  <a:pt x="81" y="13109"/>
                </a:lnTo>
                <a:lnTo>
                  <a:pt x="188" y="13788"/>
                </a:lnTo>
                <a:lnTo>
                  <a:pt x="375" y="14468"/>
                </a:lnTo>
                <a:lnTo>
                  <a:pt x="589" y="15139"/>
                </a:lnTo>
                <a:lnTo>
                  <a:pt x="857" y="15803"/>
                </a:lnTo>
                <a:lnTo>
                  <a:pt x="1178" y="16467"/>
                </a:lnTo>
                <a:lnTo>
                  <a:pt x="1552" y="17123"/>
                </a:lnTo>
                <a:lnTo>
                  <a:pt x="1954" y="17780"/>
                </a:lnTo>
                <a:lnTo>
                  <a:pt x="2408" y="18420"/>
                </a:lnTo>
                <a:lnTo>
                  <a:pt x="2917" y="19069"/>
                </a:lnTo>
                <a:lnTo>
                  <a:pt x="3478" y="19702"/>
                </a:lnTo>
                <a:lnTo>
                  <a:pt x="4094" y="20335"/>
                </a:lnTo>
                <a:lnTo>
                  <a:pt x="4736" y="20968"/>
                </a:lnTo>
                <a:lnTo>
                  <a:pt x="5431" y="21593"/>
                </a:lnTo>
                <a:lnTo>
                  <a:pt x="6153" y="22211"/>
                </a:lnTo>
                <a:lnTo>
                  <a:pt x="6929" y="22821"/>
                </a:lnTo>
                <a:lnTo>
                  <a:pt x="7759" y="23431"/>
                </a:lnTo>
                <a:lnTo>
                  <a:pt x="8615" y="24033"/>
                </a:lnTo>
                <a:lnTo>
                  <a:pt x="9524" y="24627"/>
                </a:lnTo>
                <a:lnTo>
                  <a:pt x="10460" y="25214"/>
                </a:lnTo>
                <a:lnTo>
                  <a:pt x="11450" y="25801"/>
                </a:lnTo>
                <a:lnTo>
                  <a:pt x="12493" y="26380"/>
                </a:lnTo>
                <a:lnTo>
                  <a:pt x="13537" y="26959"/>
                </a:lnTo>
                <a:lnTo>
                  <a:pt x="14660" y="27522"/>
                </a:lnTo>
                <a:lnTo>
                  <a:pt x="15784" y="28086"/>
                </a:lnTo>
                <a:lnTo>
                  <a:pt x="16987" y="28649"/>
                </a:lnTo>
                <a:lnTo>
                  <a:pt x="18191" y="29197"/>
                </a:lnTo>
                <a:lnTo>
                  <a:pt x="19449" y="29745"/>
                </a:lnTo>
                <a:lnTo>
                  <a:pt x="20733" y="30286"/>
                </a:lnTo>
                <a:lnTo>
                  <a:pt x="22070" y="30819"/>
                </a:lnTo>
                <a:lnTo>
                  <a:pt x="23408" y="31343"/>
                </a:lnTo>
                <a:lnTo>
                  <a:pt x="24799" y="31868"/>
                </a:lnTo>
                <a:lnTo>
                  <a:pt x="26243" y="32378"/>
                </a:lnTo>
                <a:lnTo>
                  <a:pt x="27688" y="32887"/>
                </a:lnTo>
                <a:lnTo>
                  <a:pt x="29186" y="33389"/>
                </a:lnTo>
                <a:lnTo>
                  <a:pt x="30711" y="33891"/>
                </a:lnTo>
                <a:lnTo>
                  <a:pt x="32262" y="34377"/>
                </a:lnTo>
                <a:lnTo>
                  <a:pt x="33840" y="34864"/>
                </a:lnTo>
                <a:lnTo>
                  <a:pt x="35472" y="35335"/>
                </a:lnTo>
                <a:lnTo>
                  <a:pt x="37104" y="35806"/>
                </a:lnTo>
                <a:lnTo>
                  <a:pt x="38789" y="36276"/>
                </a:lnTo>
                <a:lnTo>
                  <a:pt x="40475" y="36732"/>
                </a:lnTo>
                <a:lnTo>
                  <a:pt x="42213" y="37180"/>
                </a:lnTo>
                <a:lnTo>
                  <a:pt x="43979" y="37627"/>
                </a:lnTo>
                <a:lnTo>
                  <a:pt x="45744" y="38060"/>
                </a:lnTo>
                <a:lnTo>
                  <a:pt x="47563" y="38492"/>
                </a:lnTo>
                <a:lnTo>
                  <a:pt x="49382" y="38917"/>
                </a:lnTo>
                <a:lnTo>
                  <a:pt x="51255" y="39326"/>
                </a:lnTo>
                <a:lnTo>
                  <a:pt x="53128" y="39735"/>
                </a:lnTo>
                <a:lnTo>
                  <a:pt x="55054" y="40136"/>
                </a:lnTo>
                <a:lnTo>
                  <a:pt x="56980" y="40538"/>
                </a:lnTo>
                <a:lnTo>
                  <a:pt x="58932" y="40924"/>
                </a:lnTo>
                <a:lnTo>
                  <a:pt x="60885" y="41302"/>
                </a:lnTo>
                <a:lnTo>
                  <a:pt x="62892" y="41673"/>
                </a:lnTo>
                <a:lnTo>
                  <a:pt x="64898" y="42043"/>
                </a:lnTo>
                <a:lnTo>
                  <a:pt x="66931" y="42398"/>
                </a:lnTo>
                <a:lnTo>
                  <a:pt x="68991" y="42746"/>
                </a:lnTo>
                <a:lnTo>
                  <a:pt x="71077" y="43093"/>
                </a:lnTo>
                <a:lnTo>
                  <a:pt x="73164" y="43425"/>
                </a:lnTo>
                <a:lnTo>
                  <a:pt x="75277" y="43757"/>
                </a:lnTo>
                <a:lnTo>
                  <a:pt x="77390" y="44074"/>
                </a:lnTo>
                <a:lnTo>
                  <a:pt x="79557" y="44390"/>
                </a:lnTo>
                <a:lnTo>
                  <a:pt x="81697" y="44691"/>
                </a:lnTo>
                <a:lnTo>
                  <a:pt x="83891" y="44985"/>
                </a:lnTo>
                <a:lnTo>
                  <a:pt x="86084" y="45278"/>
                </a:lnTo>
                <a:lnTo>
                  <a:pt x="88278" y="45556"/>
                </a:lnTo>
                <a:lnTo>
                  <a:pt x="90498" y="45826"/>
                </a:lnTo>
                <a:lnTo>
                  <a:pt x="92718" y="46096"/>
                </a:lnTo>
                <a:lnTo>
                  <a:pt x="94966" y="46351"/>
                </a:lnTo>
                <a:lnTo>
                  <a:pt x="97213" y="46598"/>
                </a:lnTo>
                <a:lnTo>
                  <a:pt x="99486" y="46837"/>
                </a:lnTo>
                <a:lnTo>
                  <a:pt x="101760" y="47069"/>
                </a:lnTo>
                <a:lnTo>
                  <a:pt x="104061" y="47293"/>
                </a:lnTo>
                <a:lnTo>
                  <a:pt x="106361" y="47509"/>
                </a:lnTo>
                <a:lnTo>
                  <a:pt x="108662" y="47710"/>
                </a:lnTo>
                <a:lnTo>
                  <a:pt x="110989" y="47910"/>
                </a:lnTo>
                <a:lnTo>
                  <a:pt x="113290" y="48096"/>
                </a:lnTo>
                <a:lnTo>
                  <a:pt x="115644" y="48281"/>
                </a:lnTo>
                <a:lnTo>
                  <a:pt x="117971" y="48451"/>
                </a:lnTo>
                <a:lnTo>
                  <a:pt x="120298" y="48613"/>
                </a:lnTo>
                <a:lnTo>
                  <a:pt x="122652" y="48767"/>
                </a:lnTo>
                <a:lnTo>
                  <a:pt x="125006" y="48914"/>
                </a:lnTo>
                <a:lnTo>
                  <a:pt x="127360" y="49045"/>
                </a:lnTo>
                <a:lnTo>
                  <a:pt x="129741" y="49176"/>
                </a:lnTo>
                <a:lnTo>
                  <a:pt x="132095" y="49292"/>
                </a:lnTo>
                <a:lnTo>
                  <a:pt x="134476" y="49400"/>
                </a:lnTo>
                <a:lnTo>
                  <a:pt x="136830" y="49501"/>
                </a:lnTo>
                <a:lnTo>
                  <a:pt x="139211" y="49593"/>
                </a:lnTo>
                <a:lnTo>
                  <a:pt x="141592" y="49671"/>
                </a:lnTo>
                <a:lnTo>
                  <a:pt x="143946" y="49740"/>
                </a:lnTo>
                <a:lnTo>
                  <a:pt x="146327" y="49809"/>
                </a:lnTo>
                <a:lnTo>
                  <a:pt x="148707" y="49856"/>
                </a:lnTo>
                <a:lnTo>
                  <a:pt x="151062" y="49902"/>
                </a:lnTo>
                <a:lnTo>
                  <a:pt x="153442" y="49933"/>
                </a:lnTo>
                <a:lnTo>
                  <a:pt x="155796" y="49964"/>
                </a:lnTo>
                <a:lnTo>
                  <a:pt x="158150" y="49979"/>
                </a:lnTo>
                <a:lnTo>
                  <a:pt x="162859" y="49979"/>
                </a:lnTo>
                <a:lnTo>
                  <a:pt x="165213" y="49964"/>
                </a:lnTo>
                <a:lnTo>
                  <a:pt x="167567" y="49941"/>
                </a:lnTo>
                <a:lnTo>
                  <a:pt x="169894" y="49902"/>
                </a:lnTo>
                <a:lnTo>
                  <a:pt x="172221" y="49856"/>
                </a:lnTo>
                <a:lnTo>
                  <a:pt x="174549" y="49802"/>
                </a:lnTo>
                <a:lnTo>
                  <a:pt x="176876" y="49740"/>
                </a:lnTo>
                <a:lnTo>
                  <a:pt x="179176" y="49663"/>
                </a:lnTo>
                <a:lnTo>
                  <a:pt x="181477" y="49578"/>
                </a:lnTo>
                <a:lnTo>
                  <a:pt x="183751" y="49485"/>
                </a:lnTo>
                <a:lnTo>
                  <a:pt x="186051" y="49377"/>
                </a:lnTo>
                <a:lnTo>
                  <a:pt x="188298" y="49261"/>
                </a:lnTo>
                <a:lnTo>
                  <a:pt x="190572" y="49138"/>
                </a:lnTo>
                <a:lnTo>
                  <a:pt x="192819" y="48999"/>
                </a:lnTo>
                <a:lnTo>
                  <a:pt x="195040" y="48852"/>
                </a:lnTo>
                <a:lnTo>
                  <a:pt x="197260" y="48698"/>
                </a:lnTo>
                <a:lnTo>
                  <a:pt x="197982" y="48636"/>
                </a:lnTo>
                <a:lnTo>
                  <a:pt x="198651" y="48574"/>
                </a:lnTo>
                <a:lnTo>
                  <a:pt x="199293" y="48497"/>
                </a:lnTo>
                <a:lnTo>
                  <a:pt x="199908" y="48420"/>
                </a:lnTo>
                <a:lnTo>
                  <a:pt x="200497" y="48335"/>
                </a:lnTo>
                <a:lnTo>
                  <a:pt x="201058" y="48250"/>
                </a:lnTo>
                <a:lnTo>
                  <a:pt x="201567" y="48150"/>
                </a:lnTo>
                <a:lnTo>
                  <a:pt x="202075" y="48049"/>
                </a:lnTo>
                <a:lnTo>
                  <a:pt x="202530" y="47941"/>
                </a:lnTo>
                <a:lnTo>
                  <a:pt x="202958" y="47825"/>
                </a:lnTo>
                <a:lnTo>
                  <a:pt x="203359" y="47710"/>
                </a:lnTo>
                <a:lnTo>
                  <a:pt x="203733" y="47586"/>
                </a:lnTo>
                <a:lnTo>
                  <a:pt x="204081" y="47463"/>
                </a:lnTo>
                <a:lnTo>
                  <a:pt x="204375" y="47331"/>
                </a:lnTo>
                <a:lnTo>
                  <a:pt x="204670" y="47192"/>
                </a:lnTo>
                <a:lnTo>
                  <a:pt x="204937" y="47061"/>
                </a:lnTo>
                <a:lnTo>
                  <a:pt x="205151" y="46914"/>
                </a:lnTo>
                <a:lnTo>
                  <a:pt x="205365" y="46776"/>
                </a:lnTo>
                <a:lnTo>
                  <a:pt x="205526" y="46629"/>
                </a:lnTo>
                <a:lnTo>
                  <a:pt x="205686" y="46482"/>
                </a:lnTo>
                <a:lnTo>
                  <a:pt x="205820" y="46328"/>
                </a:lnTo>
                <a:lnTo>
                  <a:pt x="205900" y="46181"/>
                </a:lnTo>
                <a:lnTo>
                  <a:pt x="205981" y="46027"/>
                </a:lnTo>
                <a:lnTo>
                  <a:pt x="206034" y="45872"/>
                </a:lnTo>
                <a:lnTo>
                  <a:pt x="206034" y="45718"/>
                </a:lnTo>
                <a:lnTo>
                  <a:pt x="206034" y="45564"/>
                </a:lnTo>
                <a:lnTo>
                  <a:pt x="206007" y="45401"/>
                </a:lnTo>
                <a:lnTo>
                  <a:pt x="205954" y="45247"/>
                </a:lnTo>
                <a:lnTo>
                  <a:pt x="205874" y="45093"/>
                </a:lnTo>
                <a:lnTo>
                  <a:pt x="205767" y="44938"/>
                </a:lnTo>
                <a:lnTo>
                  <a:pt x="205660" y="44784"/>
                </a:lnTo>
                <a:lnTo>
                  <a:pt x="205499" y="44629"/>
                </a:lnTo>
                <a:lnTo>
                  <a:pt x="205339" y="44475"/>
                </a:lnTo>
                <a:lnTo>
                  <a:pt x="205151" y="44321"/>
                </a:lnTo>
                <a:lnTo>
                  <a:pt x="204937" y="44174"/>
                </a:lnTo>
                <a:lnTo>
                  <a:pt x="204697" y="44027"/>
                </a:lnTo>
                <a:lnTo>
                  <a:pt x="204456" y="43881"/>
                </a:lnTo>
                <a:lnTo>
                  <a:pt x="204188" y="43742"/>
                </a:lnTo>
                <a:lnTo>
                  <a:pt x="203894" y="43603"/>
                </a:lnTo>
                <a:lnTo>
                  <a:pt x="203573" y="43471"/>
                </a:lnTo>
                <a:lnTo>
                  <a:pt x="203225" y="43340"/>
                </a:lnTo>
                <a:lnTo>
                  <a:pt x="202877" y="43209"/>
                </a:lnTo>
                <a:lnTo>
                  <a:pt x="202503" y="43085"/>
                </a:lnTo>
                <a:lnTo>
                  <a:pt x="202102" y="42962"/>
                </a:lnTo>
                <a:lnTo>
                  <a:pt x="201700" y="42854"/>
                </a:lnTo>
                <a:lnTo>
                  <a:pt x="201272" y="42738"/>
                </a:lnTo>
                <a:lnTo>
                  <a:pt x="200818" y="42638"/>
                </a:lnTo>
                <a:lnTo>
                  <a:pt x="200363" y="42537"/>
                </a:lnTo>
                <a:lnTo>
                  <a:pt x="199855" y="42445"/>
                </a:lnTo>
                <a:lnTo>
                  <a:pt x="199373" y="42352"/>
                </a:lnTo>
                <a:lnTo>
                  <a:pt x="198838" y="42275"/>
                </a:lnTo>
                <a:lnTo>
                  <a:pt x="198330" y="42198"/>
                </a:lnTo>
                <a:lnTo>
                  <a:pt x="197768" y="42128"/>
                </a:lnTo>
                <a:lnTo>
                  <a:pt x="197206" y="42074"/>
                </a:lnTo>
                <a:lnTo>
                  <a:pt x="196618" y="42020"/>
                </a:lnTo>
                <a:lnTo>
                  <a:pt x="196029" y="41974"/>
                </a:lnTo>
                <a:lnTo>
                  <a:pt x="195414" y="41935"/>
                </a:lnTo>
                <a:lnTo>
                  <a:pt x="194799" y="41904"/>
                </a:lnTo>
                <a:lnTo>
                  <a:pt x="194157" y="41881"/>
                </a:lnTo>
                <a:lnTo>
                  <a:pt x="193515" y="41873"/>
                </a:lnTo>
                <a:lnTo>
                  <a:pt x="192846" y="41866"/>
                </a:lnTo>
                <a:lnTo>
                  <a:pt x="192177" y="41873"/>
                </a:lnTo>
                <a:lnTo>
                  <a:pt x="191482" y="41889"/>
                </a:lnTo>
                <a:lnTo>
                  <a:pt x="190786" y="41920"/>
                </a:lnTo>
                <a:lnTo>
                  <a:pt x="188940" y="41989"/>
                </a:lnTo>
                <a:lnTo>
                  <a:pt x="187095" y="42059"/>
                </a:lnTo>
                <a:lnTo>
                  <a:pt x="187790" y="39951"/>
                </a:lnTo>
                <a:lnTo>
                  <a:pt x="188432" y="37851"/>
                </a:lnTo>
                <a:lnTo>
                  <a:pt x="189021" y="35744"/>
                </a:lnTo>
                <a:lnTo>
                  <a:pt x="189529" y="33644"/>
                </a:lnTo>
                <a:lnTo>
                  <a:pt x="189984" y="31536"/>
                </a:lnTo>
                <a:lnTo>
                  <a:pt x="190385" y="29437"/>
                </a:lnTo>
                <a:lnTo>
                  <a:pt x="190733" y="27329"/>
                </a:lnTo>
                <a:lnTo>
                  <a:pt x="191027" y="25222"/>
                </a:lnTo>
                <a:lnTo>
                  <a:pt x="191241" y="23122"/>
                </a:lnTo>
                <a:lnTo>
                  <a:pt x="191401" y="21014"/>
                </a:lnTo>
                <a:lnTo>
                  <a:pt x="191508" y="18907"/>
                </a:lnTo>
                <a:lnTo>
                  <a:pt x="191535" y="16799"/>
                </a:lnTo>
                <a:lnTo>
                  <a:pt x="191535" y="14684"/>
                </a:lnTo>
                <a:lnTo>
                  <a:pt x="191455" y="12576"/>
                </a:lnTo>
                <a:lnTo>
                  <a:pt x="191294" y="10461"/>
                </a:lnTo>
                <a:lnTo>
                  <a:pt x="191107" y="8346"/>
                </a:lnTo>
                <a:lnTo>
                  <a:pt x="191080" y="8215"/>
                </a:lnTo>
                <a:lnTo>
                  <a:pt x="191054" y="8083"/>
                </a:lnTo>
                <a:lnTo>
                  <a:pt x="190973" y="7952"/>
                </a:lnTo>
                <a:lnTo>
                  <a:pt x="190920" y="7821"/>
                </a:lnTo>
                <a:lnTo>
                  <a:pt x="190813" y="7697"/>
                </a:lnTo>
                <a:lnTo>
                  <a:pt x="190706" y="7574"/>
                </a:lnTo>
                <a:lnTo>
                  <a:pt x="190599" y="7450"/>
                </a:lnTo>
                <a:lnTo>
                  <a:pt x="190465" y="7335"/>
                </a:lnTo>
                <a:lnTo>
                  <a:pt x="190305" y="7219"/>
                </a:lnTo>
                <a:lnTo>
                  <a:pt x="190144" y="7103"/>
                </a:lnTo>
                <a:lnTo>
                  <a:pt x="189770" y="6879"/>
                </a:lnTo>
                <a:lnTo>
                  <a:pt x="189342" y="6671"/>
                </a:lnTo>
                <a:lnTo>
                  <a:pt x="188887" y="6470"/>
                </a:lnTo>
                <a:lnTo>
                  <a:pt x="188352" y="6277"/>
                </a:lnTo>
                <a:lnTo>
                  <a:pt x="187817" y="6092"/>
                </a:lnTo>
                <a:lnTo>
                  <a:pt x="187202" y="5922"/>
                </a:lnTo>
                <a:lnTo>
                  <a:pt x="186586" y="5760"/>
                </a:lnTo>
                <a:lnTo>
                  <a:pt x="185918" y="5613"/>
                </a:lnTo>
                <a:lnTo>
                  <a:pt x="185222" y="5474"/>
                </a:lnTo>
                <a:lnTo>
                  <a:pt x="184500" y="5351"/>
                </a:lnTo>
                <a:lnTo>
                  <a:pt x="183751" y="5235"/>
                </a:lnTo>
                <a:lnTo>
                  <a:pt x="182975" y="5134"/>
                </a:lnTo>
                <a:lnTo>
                  <a:pt x="182199" y="5042"/>
                </a:lnTo>
                <a:lnTo>
                  <a:pt x="181397" y="4965"/>
                </a:lnTo>
                <a:lnTo>
                  <a:pt x="180594" y="4895"/>
                </a:lnTo>
                <a:lnTo>
                  <a:pt x="179792" y="4841"/>
                </a:lnTo>
                <a:lnTo>
                  <a:pt x="178962" y="4802"/>
                </a:lnTo>
                <a:lnTo>
                  <a:pt x="178160" y="4779"/>
                </a:lnTo>
                <a:lnTo>
                  <a:pt x="177331" y="4764"/>
                </a:lnTo>
                <a:lnTo>
                  <a:pt x="176528" y="4764"/>
                </a:lnTo>
                <a:lnTo>
                  <a:pt x="175699" y="4779"/>
                </a:lnTo>
                <a:lnTo>
                  <a:pt x="174923" y="4810"/>
                </a:lnTo>
                <a:lnTo>
                  <a:pt x="174147" y="4849"/>
                </a:lnTo>
                <a:lnTo>
                  <a:pt x="173372" y="4911"/>
                </a:lnTo>
                <a:lnTo>
                  <a:pt x="172649" y="4980"/>
                </a:lnTo>
                <a:lnTo>
                  <a:pt x="171927" y="5065"/>
                </a:lnTo>
                <a:lnTo>
                  <a:pt x="171231" y="5165"/>
                </a:lnTo>
                <a:lnTo>
                  <a:pt x="170750" y="5003"/>
                </a:lnTo>
                <a:lnTo>
                  <a:pt x="170215" y="4833"/>
                </a:lnTo>
                <a:lnTo>
                  <a:pt x="169653" y="4679"/>
                </a:lnTo>
                <a:lnTo>
                  <a:pt x="169038" y="4525"/>
                </a:lnTo>
                <a:lnTo>
                  <a:pt x="168583" y="4324"/>
                </a:lnTo>
                <a:lnTo>
                  <a:pt x="168102" y="4139"/>
                </a:lnTo>
                <a:lnTo>
                  <a:pt x="167593" y="3953"/>
                </a:lnTo>
                <a:lnTo>
                  <a:pt x="167032" y="3791"/>
                </a:lnTo>
                <a:lnTo>
                  <a:pt x="166443" y="3637"/>
                </a:lnTo>
                <a:lnTo>
                  <a:pt x="165828" y="3490"/>
                </a:lnTo>
                <a:lnTo>
                  <a:pt x="165186" y="3359"/>
                </a:lnTo>
                <a:lnTo>
                  <a:pt x="164517" y="3243"/>
                </a:lnTo>
                <a:lnTo>
                  <a:pt x="163822" y="3135"/>
                </a:lnTo>
                <a:lnTo>
                  <a:pt x="163099" y="3035"/>
                </a:lnTo>
                <a:lnTo>
                  <a:pt x="162377" y="2957"/>
                </a:lnTo>
                <a:lnTo>
                  <a:pt x="161628" y="2888"/>
                </a:lnTo>
                <a:lnTo>
                  <a:pt x="160879" y="2834"/>
                </a:lnTo>
                <a:lnTo>
                  <a:pt x="160130" y="2788"/>
                </a:lnTo>
                <a:lnTo>
                  <a:pt x="159354" y="2764"/>
                </a:lnTo>
                <a:lnTo>
                  <a:pt x="158578" y="2749"/>
                </a:lnTo>
                <a:lnTo>
                  <a:pt x="157749" y="2649"/>
                </a:lnTo>
                <a:lnTo>
                  <a:pt x="156947" y="2556"/>
                </a:lnTo>
                <a:lnTo>
                  <a:pt x="156117" y="2471"/>
                </a:lnTo>
                <a:lnTo>
                  <a:pt x="155288" y="2394"/>
                </a:lnTo>
                <a:lnTo>
                  <a:pt x="154486" y="2317"/>
                </a:lnTo>
                <a:lnTo>
                  <a:pt x="153656" y="2255"/>
                </a:lnTo>
                <a:lnTo>
                  <a:pt x="152827" y="2185"/>
                </a:lnTo>
                <a:lnTo>
                  <a:pt x="151998" y="2131"/>
                </a:lnTo>
                <a:lnTo>
                  <a:pt x="151169" y="2077"/>
                </a:lnTo>
                <a:lnTo>
                  <a:pt x="150339" y="2031"/>
                </a:lnTo>
                <a:lnTo>
                  <a:pt x="149483" y="1992"/>
                </a:lnTo>
                <a:lnTo>
                  <a:pt x="148654" y="1954"/>
                </a:lnTo>
                <a:lnTo>
                  <a:pt x="147798" y="1923"/>
                </a:lnTo>
                <a:lnTo>
                  <a:pt x="146942" y="1900"/>
                </a:lnTo>
                <a:lnTo>
                  <a:pt x="146086" y="1877"/>
                </a:lnTo>
                <a:lnTo>
                  <a:pt x="145230" y="1861"/>
                </a:lnTo>
                <a:lnTo>
                  <a:pt x="144347" y="1853"/>
                </a:lnTo>
                <a:lnTo>
                  <a:pt x="143491" y="1846"/>
                </a:lnTo>
                <a:lnTo>
                  <a:pt x="142608" y="1846"/>
                </a:lnTo>
                <a:lnTo>
                  <a:pt x="141699" y="1853"/>
                </a:lnTo>
                <a:lnTo>
                  <a:pt x="140816" y="1861"/>
                </a:lnTo>
                <a:lnTo>
                  <a:pt x="139907" y="1877"/>
                </a:lnTo>
                <a:lnTo>
                  <a:pt x="138087" y="1923"/>
                </a:lnTo>
                <a:lnTo>
                  <a:pt x="136215" y="1977"/>
                </a:lnTo>
                <a:lnTo>
                  <a:pt x="134289" y="2062"/>
                </a:lnTo>
                <a:lnTo>
                  <a:pt x="132363" y="2155"/>
                </a:lnTo>
                <a:lnTo>
                  <a:pt x="130357" y="2270"/>
                </a:lnTo>
                <a:lnTo>
                  <a:pt x="129715" y="2317"/>
                </a:lnTo>
                <a:lnTo>
                  <a:pt x="129099" y="2363"/>
                </a:lnTo>
                <a:lnTo>
                  <a:pt x="128511" y="2425"/>
                </a:lnTo>
                <a:lnTo>
                  <a:pt x="127949" y="2494"/>
                </a:lnTo>
                <a:lnTo>
                  <a:pt x="127414" y="2564"/>
                </a:lnTo>
                <a:lnTo>
                  <a:pt x="126879" y="2649"/>
                </a:lnTo>
                <a:lnTo>
                  <a:pt x="126397" y="2734"/>
                </a:lnTo>
                <a:lnTo>
                  <a:pt x="125916" y="2826"/>
                </a:lnTo>
                <a:lnTo>
                  <a:pt x="85068" y="680"/>
                </a:lnTo>
                <a:lnTo>
                  <a:pt x="84399" y="649"/>
                </a:lnTo>
                <a:lnTo>
                  <a:pt x="83730" y="626"/>
                </a:lnTo>
                <a:lnTo>
                  <a:pt x="83088" y="611"/>
                </a:lnTo>
                <a:lnTo>
                  <a:pt x="82446" y="603"/>
                </a:lnTo>
                <a:lnTo>
                  <a:pt x="81831" y="603"/>
                </a:lnTo>
                <a:lnTo>
                  <a:pt x="81216" y="611"/>
                </a:lnTo>
                <a:lnTo>
                  <a:pt x="80627" y="626"/>
                </a:lnTo>
                <a:lnTo>
                  <a:pt x="80039" y="649"/>
                </a:lnTo>
                <a:lnTo>
                  <a:pt x="79477" y="680"/>
                </a:lnTo>
                <a:lnTo>
                  <a:pt x="78915" y="711"/>
                </a:lnTo>
                <a:lnTo>
                  <a:pt x="78380" y="757"/>
                </a:lnTo>
                <a:lnTo>
                  <a:pt x="77845" y="804"/>
                </a:lnTo>
                <a:lnTo>
                  <a:pt x="77337" y="858"/>
                </a:lnTo>
                <a:lnTo>
                  <a:pt x="76829" y="919"/>
                </a:lnTo>
                <a:lnTo>
                  <a:pt x="76347" y="989"/>
                </a:lnTo>
                <a:lnTo>
                  <a:pt x="75892" y="1058"/>
                </a:lnTo>
                <a:lnTo>
                  <a:pt x="75438" y="1135"/>
                </a:lnTo>
                <a:lnTo>
                  <a:pt x="74983" y="1220"/>
                </a:lnTo>
                <a:lnTo>
                  <a:pt x="74582" y="1305"/>
                </a:lnTo>
                <a:lnTo>
                  <a:pt x="74154" y="1398"/>
                </a:lnTo>
                <a:lnTo>
                  <a:pt x="73779" y="1491"/>
                </a:lnTo>
                <a:lnTo>
                  <a:pt x="73405" y="1591"/>
                </a:lnTo>
                <a:lnTo>
                  <a:pt x="73030" y="1699"/>
                </a:lnTo>
                <a:lnTo>
                  <a:pt x="72709" y="1807"/>
                </a:lnTo>
                <a:lnTo>
                  <a:pt x="72361" y="1923"/>
                </a:lnTo>
                <a:lnTo>
                  <a:pt x="72067" y="2039"/>
                </a:lnTo>
                <a:lnTo>
                  <a:pt x="71773" y="2155"/>
                </a:lnTo>
                <a:lnTo>
                  <a:pt x="71505" y="2278"/>
                </a:lnTo>
                <a:lnTo>
                  <a:pt x="71238" y="2402"/>
                </a:lnTo>
                <a:lnTo>
                  <a:pt x="70997" y="2533"/>
                </a:lnTo>
                <a:lnTo>
                  <a:pt x="70783" y="2664"/>
                </a:lnTo>
                <a:lnTo>
                  <a:pt x="70569" y="2795"/>
                </a:lnTo>
                <a:lnTo>
                  <a:pt x="52887" y="1514"/>
                </a:lnTo>
                <a:lnTo>
                  <a:pt x="52191" y="1467"/>
                </a:lnTo>
                <a:lnTo>
                  <a:pt x="51523" y="1437"/>
                </a:lnTo>
                <a:lnTo>
                  <a:pt x="50854" y="1406"/>
                </a:lnTo>
                <a:lnTo>
                  <a:pt x="50185" y="1390"/>
                </a:lnTo>
                <a:lnTo>
                  <a:pt x="49570" y="1383"/>
                </a:lnTo>
                <a:lnTo>
                  <a:pt x="48928" y="1383"/>
                </a:lnTo>
                <a:lnTo>
                  <a:pt x="48312" y="1390"/>
                </a:lnTo>
                <a:lnTo>
                  <a:pt x="47724" y="1406"/>
                </a:lnTo>
                <a:lnTo>
                  <a:pt x="47135" y="1429"/>
                </a:lnTo>
                <a:lnTo>
                  <a:pt x="46574" y="1460"/>
                </a:lnTo>
                <a:lnTo>
                  <a:pt x="46039" y="1498"/>
                </a:lnTo>
                <a:lnTo>
                  <a:pt x="45504" y="1537"/>
                </a:lnTo>
                <a:lnTo>
                  <a:pt x="44969" y="1591"/>
                </a:lnTo>
                <a:lnTo>
                  <a:pt x="44460" y="1653"/>
                </a:lnTo>
                <a:lnTo>
                  <a:pt x="43979" y="1722"/>
                </a:lnTo>
                <a:lnTo>
                  <a:pt x="43524" y="1792"/>
                </a:lnTo>
                <a:lnTo>
                  <a:pt x="43069" y="1869"/>
                </a:lnTo>
                <a:lnTo>
                  <a:pt x="42615" y="1954"/>
                </a:lnTo>
                <a:lnTo>
                  <a:pt x="42187" y="2046"/>
                </a:lnTo>
                <a:lnTo>
                  <a:pt x="41785" y="2139"/>
                </a:lnTo>
                <a:lnTo>
                  <a:pt x="41411" y="2239"/>
                </a:lnTo>
                <a:lnTo>
                  <a:pt x="41036" y="2348"/>
                </a:lnTo>
                <a:lnTo>
                  <a:pt x="40689" y="2456"/>
                </a:lnTo>
                <a:lnTo>
                  <a:pt x="40341" y="2571"/>
                </a:lnTo>
                <a:lnTo>
                  <a:pt x="40020" y="2687"/>
                </a:lnTo>
                <a:lnTo>
                  <a:pt x="39725" y="2811"/>
                </a:lnTo>
                <a:lnTo>
                  <a:pt x="39458" y="2934"/>
                </a:lnTo>
                <a:lnTo>
                  <a:pt x="39190" y="3065"/>
                </a:lnTo>
                <a:lnTo>
                  <a:pt x="38950" y="3204"/>
                </a:lnTo>
                <a:lnTo>
                  <a:pt x="38709" y="3336"/>
                </a:lnTo>
                <a:lnTo>
                  <a:pt x="38522" y="3482"/>
                </a:lnTo>
                <a:lnTo>
                  <a:pt x="38334" y="3621"/>
                </a:lnTo>
                <a:lnTo>
                  <a:pt x="37880" y="3490"/>
                </a:lnTo>
                <a:lnTo>
                  <a:pt x="37398" y="3374"/>
                </a:lnTo>
                <a:lnTo>
                  <a:pt x="36917" y="3258"/>
                </a:lnTo>
                <a:lnTo>
                  <a:pt x="36408" y="3166"/>
                </a:lnTo>
                <a:lnTo>
                  <a:pt x="35900" y="3073"/>
                </a:lnTo>
                <a:lnTo>
                  <a:pt x="35365" y="3004"/>
                </a:lnTo>
                <a:lnTo>
                  <a:pt x="34830" y="2934"/>
                </a:lnTo>
                <a:lnTo>
                  <a:pt x="34268" y="2880"/>
                </a:lnTo>
                <a:lnTo>
                  <a:pt x="33707" y="2834"/>
                </a:lnTo>
                <a:lnTo>
                  <a:pt x="33145" y="2795"/>
                </a:lnTo>
                <a:lnTo>
                  <a:pt x="32583" y="2764"/>
                </a:lnTo>
                <a:lnTo>
                  <a:pt x="31995" y="2749"/>
                </a:lnTo>
                <a:lnTo>
                  <a:pt x="31433" y="2741"/>
                </a:lnTo>
                <a:lnTo>
                  <a:pt x="30844" y="2741"/>
                </a:lnTo>
                <a:lnTo>
                  <a:pt x="30256" y="2757"/>
                </a:lnTo>
                <a:lnTo>
                  <a:pt x="29667" y="2772"/>
                </a:lnTo>
                <a:lnTo>
                  <a:pt x="29106" y="2803"/>
                </a:lnTo>
                <a:lnTo>
                  <a:pt x="28517" y="2834"/>
                </a:lnTo>
                <a:lnTo>
                  <a:pt x="27955" y="2880"/>
                </a:lnTo>
                <a:lnTo>
                  <a:pt x="27367" y="2934"/>
                </a:lnTo>
                <a:lnTo>
                  <a:pt x="26832" y="2988"/>
                </a:lnTo>
                <a:lnTo>
                  <a:pt x="26270" y="3058"/>
                </a:lnTo>
                <a:lnTo>
                  <a:pt x="25735" y="3135"/>
                </a:lnTo>
                <a:lnTo>
                  <a:pt x="25200" y="3220"/>
                </a:lnTo>
                <a:lnTo>
                  <a:pt x="24692" y="3305"/>
                </a:lnTo>
                <a:lnTo>
                  <a:pt x="24183" y="3405"/>
                </a:lnTo>
                <a:lnTo>
                  <a:pt x="23702" y="3505"/>
                </a:lnTo>
                <a:lnTo>
                  <a:pt x="23220" y="3621"/>
                </a:lnTo>
                <a:lnTo>
                  <a:pt x="22766" y="3737"/>
                </a:lnTo>
                <a:lnTo>
                  <a:pt x="22338" y="3861"/>
                </a:lnTo>
                <a:lnTo>
                  <a:pt x="21936" y="3984"/>
                </a:lnTo>
                <a:lnTo>
                  <a:pt x="21535" y="4123"/>
                </a:lnTo>
                <a:lnTo>
                  <a:pt x="21508" y="3197"/>
                </a:lnTo>
                <a:lnTo>
                  <a:pt x="21508" y="2734"/>
                </a:lnTo>
                <a:lnTo>
                  <a:pt x="21535" y="2270"/>
                </a:lnTo>
                <a:lnTo>
                  <a:pt x="21535" y="2147"/>
                </a:lnTo>
                <a:lnTo>
                  <a:pt x="21535" y="2023"/>
                </a:lnTo>
                <a:lnTo>
                  <a:pt x="21482" y="1907"/>
                </a:lnTo>
                <a:lnTo>
                  <a:pt x="21428" y="1792"/>
                </a:lnTo>
                <a:lnTo>
                  <a:pt x="21348" y="1676"/>
                </a:lnTo>
                <a:lnTo>
                  <a:pt x="21268" y="1568"/>
                </a:lnTo>
                <a:lnTo>
                  <a:pt x="21161" y="1467"/>
                </a:lnTo>
                <a:lnTo>
                  <a:pt x="21027" y="1367"/>
                </a:lnTo>
                <a:lnTo>
                  <a:pt x="20893" y="1267"/>
                </a:lnTo>
                <a:lnTo>
                  <a:pt x="20733" y="1174"/>
                </a:lnTo>
                <a:lnTo>
                  <a:pt x="20572" y="1081"/>
                </a:lnTo>
                <a:lnTo>
                  <a:pt x="20385" y="997"/>
                </a:lnTo>
                <a:lnTo>
                  <a:pt x="20198" y="912"/>
                </a:lnTo>
                <a:lnTo>
                  <a:pt x="19984" y="834"/>
                </a:lnTo>
                <a:lnTo>
                  <a:pt x="19770" y="757"/>
                </a:lnTo>
                <a:lnTo>
                  <a:pt x="19529" y="680"/>
                </a:lnTo>
                <a:lnTo>
                  <a:pt x="19288" y="611"/>
                </a:lnTo>
                <a:lnTo>
                  <a:pt x="19021" y="549"/>
                </a:lnTo>
                <a:lnTo>
                  <a:pt x="18486" y="425"/>
                </a:lnTo>
                <a:lnTo>
                  <a:pt x="17924" y="325"/>
                </a:lnTo>
                <a:lnTo>
                  <a:pt x="17308" y="232"/>
                </a:lnTo>
                <a:lnTo>
                  <a:pt x="16666" y="155"/>
                </a:lnTo>
                <a:lnTo>
                  <a:pt x="16024" y="93"/>
                </a:lnTo>
                <a:lnTo>
                  <a:pt x="15356" y="47"/>
                </a:lnTo>
                <a:lnTo>
                  <a:pt x="14660" y="16"/>
                </a:lnTo>
                <a:lnTo>
                  <a:pt x="1396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4"/>
          <p:cNvSpPr/>
          <p:nvPr/>
        </p:nvSpPr>
        <p:spPr>
          <a:xfrm rot="10800000">
            <a:off x="58633" y="4211466"/>
            <a:ext cx="118052" cy="117557"/>
          </a:xfrm>
          <a:custGeom>
            <a:rect b="b" l="l" r="r" t="t"/>
            <a:pathLst>
              <a:path extrusionOk="0" h="10067" w="31005">
                <a:moveTo>
                  <a:pt x="3906" y="0"/>
                </a:moveTo>
                <a:lnTo>
                  <a:pt x="3558" y="16"/>
                </a:lnTo>
                <a:lnTo>
                  <a:pt x="3210" y="31"/>
                </a:lnTo>
                <a:lnTo>
                  <a:pt x="2889" y="62"/>
                </a:lnTo>
                <a:lnTo>
                  <a:pt x="2542" y="100"/>
                </a:lnTo>
                <a:lnTo>
                  <a:pt x="2247" y="147"/>
                </a:lnTo>
                <a:lnTo>
                  <a:pt x="1953" y="201"/>
                </a:lnTo>
                <a:lnTo>
                  <a:pt x="1659" y="263"/>
                </a:lnTo>
                <a:lnTo>
                  <a:pt x="1418" y="332"/>
                </a:lnTo>
                <a:lnTo>
                  <a:pt x="1151" y="402"/>
                </a:lnTo>
                <a:lnTo>
                  <a:pt x="937" y="486"/>
                </a:lnTo>
                <a:lnTo>
                  <a:pt x="723" y="571"/>
                </a:lnTo>
                <a:lnTo>
                  <a:pt x="535" y="656"/>
                </a:lnTo>
                <a:lnTo>
                  <a:pt x="402" y="757"/>
                </a:lnTo>
                <a:lnTo>
                  <a:pt x="268" y="849"/>
                </a:lnTo>
                <a:lnTo>
                  <a:pt x="161" y="950"/>
                </a:lnTo>
                <a:lnTo>
                  <a:pt x="81" y="1050"/>
                </a:lnTo>
                <a:lnTo>
                  <a:pt x="27" y="1150"/>
                </a:lnTo>
                <a:lnTo>
                  <a:pt x="0" y="1258"/>
                </a:lnTo>
                <a:lnTo>
                  <a:pt x="27" y="1359"/>
                </a:lnTo>
                <a:lnTo>
                  <a:pt x="54" y="1467"/>
                </a:lnTo>
                <a:lnTo>
                  <a:pt x="134" y="1567"/>
                </a:lnTo>
                <a:lnTo>
                  <a:pt x="268" y="1668"/>
                </a:lnTo>
                <a:lnTo>
                  <a:pt x="428" y="1768"/>
                </a:lnTo>
                <a:lnTo>
                  <a:pt x="616" y="1861"/>
                </a:lnTo>
                <a:lnTo>
                  <a:pt x="856" y="1961"/>
                </a:lnTo>
                <a:lnTo>
                  <a:pt x="1124" y="2046"/>
                </a:lnTo>
                <a:lnTo>
                  <a:pt x="3986" y="2880"/>
                </a:lnTo>
                <a:lnTo>
                  <a:pt x="5404" y="3304"/>
                </a:lnTo>
                <a:lnTo>
                  <a:pt x="6795" y="3729"/>
                </a:lnTo>
                <a:lnTo>
                  <a:pt x="8186" y="4161"/>
                </a:lnTo>
                <a:lnTo>
                  <a:pt x="9550" y="4593"/>
                </a:lnTo>
                <a:lnTo>
                  <a:pt x="10888" y="5041"/>
                </a:lnTo>
                <a:lnTo>
                  <a:pt x="12199" y="5489"/>
                </a:lnTo>
                <a:lnTo>
                  <a:pt x="12841" y="5728"/>
                </a:lnTo>
                <a:lnTo>
                  <a:pt x="13483" y="5968"/>
                </a:lnTo>
                <a:lnTo>
                  <a:pt x="14098" y="6207"/>
                </a:lnTo>
                <a:lnTo>
                  <a:pt x="14686" y="6454"/>
                </a:lnTo>
                <a:lnTo>
                  <a:pt x="15863" y="6956"/>
                </a:lnTo>
                <a:lnTo>
                  <a:pt x="17014" y="7458"/>
                </a:lnTo>
                <a:lnTo>
                  <a:pt x="19261" y="8469"/>
                </a:lnTo>
                <a:lnTo>
                  <a:pt x="20411" y="8971"/>
                </a:lnTo>
                <a:lnTo>
                  <a:pt x="21615" y="9465"/>
                </a:lnTo>
                <a:lnTo>
                  <a:pt x="21909" y="9573"/>
                </a:lnTo>
                <a:lnTo>
                  <a:pt x="22230" y="9665"/>
                </a:lnTo>
                <a:lnTo>
                  <a:pt x="22578" y="9750"/>
                </a:lnTo>
                <a:lnTo>
                  <a:pt x="22952" y="9820"/>
                </a:lnTo>
                <a:lnTo>
                  <a:pt x="23354" y="9889"/>
                </a:lnTo>
                <a:lnTo>
                  <a:pt x="23755" y="9943"/>
                </a:lnTo>
                <a:lnTo>
                  <a:pt x="24156" y="9982"/>
                </a:lnTo>
                <a:lnTo>
                  <a:pt x="24611" y="10021"/>
                </a:lnTo>
                <a:lnTo>
                  <a:pt x="25039" y="10044"/>
                </a:lnTo>
                <a:lnTo>
                  <a:pt x="25494" y="10059"/>
                </a:lnTo>
                <a:lnTo>
                  <a:pt x="25922" y="10067"/>
                </a:lnTo>
                <a:lnTo>
                  <a:pt x="26376" y="10059"/>
                </a:lnTo>
                <a:lnTo>
                  <a:pt x="26831" y="10051"/>
                </a:lnTo>
                <a:lnTo>
                  <a:pt x="27259" y="10028"/>
                </a:lnTo>
                <a:lnTo>
                  <a:pt x="27687" y="9997"/>
                </a:lnTo>
                <a:lnTo>
                  <a:pt x="28088" y="9959"/>
                </a:lnTo>
                <a:lnTo>
                  <a:pt x="28490" y="9912"/>
                </a:lnTo>
                <a:lnTo>
                  <a:pt x="28864" y="9866"/>
                </a:lnTo>
                <a:lnTo>
                  <a:pt x="29239" y="9804"/>
                </a:lnTo>
                <a:lnTo>
                  <a:pt x="29560" y="9735"/>
                </a:lnTo>
                <a:lnTo>
                  <a:pt x="29881" y="9658"/>
                </a:lnTo>
                <a:lnTo>
                  <a:pt x="30148" y="9573"/>
                </a:lnTo>
                <a:lnTo>
                  <a:pt x="30389" y="9480"/>
                </a:lnTo>
                <a:lnTo>
                  <a:pt x="30603" y="9380"/>
                </a:lnTo>
                <a:lnTo>
                  <a:pt x="30764" y="9279"/>
                </a:lnTo>
                <a:lnTo>
                  <a:pt x="30897" y="9164"/>
                </a:lnTo>
                <a:lnTo>
                  <a:pt x="30978" y="9048"/>
                </a:lnTo>
                <a:lnTo>
                  <a:pt x="31004" y="8924"/>
                </a:lnTo>
                <a:lnTo>
                  <a:pt x="31004" y="8793"/>
                </a:lnTo>
                <a:lnTo>
                  <a:pt x="30924" y="8662"/>
                </a:lnTo>
                <a:lnTo>
                  <a:pt x="30790" y="8515"/>
                </a:lnTo>
                <a:lnTo>
                  <a:pt x="30603" y="8369"/>
                </a:lnTo>
                <a:lnTo>
                  <a:pt x="30148" y="8067"/>
                </a:lnTo>
                <a:lnTo>
                  <a:pt x="29667" y="7759"/>
                </a:lnTo>
                <a:lnTo>
                  <a:pt x="29132" y="7458"/>
                </a:lnTo>
                <a:lnTo>
                  <a:pt x="28597" y="7164"/>
                </a:lnTo>
                <a:lnTo>
                  <a:pt x="28035" y="6863"/>
                </a:lnTo>
                <a:lnTo>
                  <a:pt x="27446" y="6570"/>
                </a:lnTo>
                <a:lnTo>
                  <a:pt x="26831" y="6276"/>
                </a:lnTo>
                <a:lnTo>
                  <a:pt x="26189" y="5991"/>
                </a:lnTo>
                <a:lnTo>
                  <a:pt x="25520" y="5705"/>
                </a:lnTo>
                <a:lnTo>
                  <a:pt x="24852" y="5420"/>
                </a:lnTo>
                <a:lnTo>
                  <a:pt x="24156" y="5142"/>
                </a:lnTo>
                <a:lnTo>
                  <a:pt x="23434" y="4864"/>
                </a:lnTo>
                <a:lnTo>
                  <a:pt x="22685" y="4586"/>
                </a:lnTo>
                <a:lnTo>
                  <a:pt x="21936" y="4316"/>
                </a:lnTo>
                <a:lnTo>
                  <a:pt x="21160" y="4053"/>
                </a:lnTo>
                <a:lnTo>
                  <a:pt x="20358" y="3791"/>
                </a:lnTo>
                <a:lnTo>
                  <a:pt x="19555" y="3528"/>
                </a:lnTo>
                <a:lnTo>
                  <a:pt x="18726" y="3273"/>
                </a:lnTo>
                <a:lnTo>
                  <a:pt x="17896" y="3019"/>
                </a:lnTo>
                <a:lnTo>
                  <a:pt x="17040" y="2772"/>
                </a:lnTo>
                <a:lnTo>
                  <a:pt x="16184" y="2532"/>
                </a:lnTo>
                <a:lnTo>
                  <a:pt x="15328" y="2293"/>
                </a:lnTo>
                <a:lnTo>
                  <a:pt x="14419" y="2061"/>
                </a:lnTo>
                <a:lnTo>
                  <a:pt x="13536" y="1830"/>
                </a:lnTo>
                <a:lnTo>
                  <a:pt x="12627" y="1606"/>
                </a:lnTo>
                <a:lnTo>
                  <a:pt x="11717" y="1390"/>
                </a:lnTo>
                <a:lnTo>
                  <a:pt x="10808" y="1181"/>
                </a:lnTo>
                <a:lnTo>
                  <a:pt x="9871" y="973"/>
                </a:lnTo>
                <a:lnTo>
                  <a:pt x="8935" y="764"/>
                </a:lnTo>
                <a:lnTo>
                  <a:pt x="7999" y="571"/>
                </a:lnTo>
                <a:lnTo>
                  <a:pt x="7036" y="378"/>
                </a:lnTo>
                <a:lnTo>
                  <a:pt x="6099" y="193"/>
                </a:lnTo>
                <a:lnTo>
                  <a:pt x="5725" y="131"/>
                </a:lnTo>
                <a:lnTo>
                  <a:pt x="5350" y="77"/>
                </a:lnTo>
                <a:lnTo>
                  <a:pt x="4976" y="39"/>
                </a:lnTo>
                <a:lnTo>
                  <a:pt x="4628" y="16"/>
                </a:lnTo>
                <a:lnTo>
                  <a:pt x="4254" y="8"/>
                </a:lnTo>
                <a:lnTo>
                  <a:pt x="390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4"/>
          <p:cNvSpPr txBox="1"/>
          <p:nvPr>
            <p:ph idx="6" type="title"/>
          </p:nvPr>
        </p:nvSpPr>
        <p:spPr>
          <a:xfrm>
            <a:off x="720000" y="337902"/>
            <a:ext cx="7704000" cy="53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3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9">
    <p:spTree>
      <p:nvGrpSpPr>
        <p:cNvPr id="475" name="Shape 475"/>
        <p:cNvGrpSpPr/>
        <p:nvPr/>
      </p:nvGrpSpPr>
      <p:grpSpPr>
        <a:xfrm>
          <a:off x="0" y="0"/>
          <a:ext cx="0" cy="0"/>
          <a:chOff x="0" y="0"/>
          <a:chExt cx="0" cy="0"/>
        </a:xfrm>
      </p:grpSpPr>
      <p:sp>
        <p:nvSpPr>
          <p:cNvPr id="476" name="Google Shape;476;p25"/>
          <p:cNvSpPr/>
          <p:nvPr/>
        </p:nvSpPr>
        <p:spPr>
          <a:xfrm>
            <a:off x="7188122" y="-775910"/>
            <a:ext cx="2471746" cy="2631820"/>
          </a:xfrm>
          <a:custGeom>
            <a:rect b="b" l="l" r="r" t="t"/>
            <a:pathLst>
              <a:path extrusionOk="0" h="128916" w="121075">
                <a:moveTo>
                  <a:pt x="33098" y="10017"/>
                </a:moveTo>
                <a:lnTo>
                  <a:pt x="0" y="81879"/>
                </a:lnTo>
                <a:lnTo>
                  <a:pt x="79700" y="128916"/>
                </a:lnTo>
                <a:lnTo>
                  <a:pt x="120204" y="113237"/>
                </a:lnTo>
                <a:lnTo>
                  <a:pt x="121075" y="14168"/>
                </a:lnTo>
                <a:lnTo>
                  <a:pt x="60537" y="0"/>
                </a:lnTo>
                <a:close/>
              </a:path>
            </a:pathLst>
          </a:custGeom>
          <a:solidFill>
            <a:schemeClr val="lt1"/>
          </a:solidFill>
          <a:ln>
            <a:noFill/>
          </a:ln>
        </p:spPr>
      </p:sp>
      <p:sp>
        <p:nvSpPr>
          <p:cNvPr id="477" name="Google Shape;477;p25"/>
          <p:cNvSpPr/>
          <p:nvPr/>
        </p:nvSpPr>
        <p:spPr>
          <a:xfrm>
            <a:off x="-1146162" y="813712"/>
            <a:ext cx="5077420" cy="6900086"/>
          </a:xfrm>
          <a:custGeom>
            <a:rect b="b" l="l" r="r" t="t"/>
            <a:pathLst>
              <a:path extrusionOk="0" h="115415" w="84928">
                <a:moveTo>
                  <a:pt x="19164" y="0"/>
                </a:moveTo>
                <a:lnTo>
                  <a:pt x="1307" y="7404"/>
                </a:lnTo>
                <a:lnTo>
                  <a:pt x="0" y="115415"/>
                </a:lnTo>
                <a:lnTo>
                  <a:pt x="65330" y="81008"/>
                </a:lnTo>
                <a:lnTo>
                  <a:pt x="84928" y="41811"/>
                </a:lnTo>
                <a:lnTo>
                  <a:pt x="34843" y="17421"/>
                </a:lnTo>
                <a:close/>
              </a:path>
            </a:pathLst>
          </a:custGeom>
          <a:solidFill>
            <a:schemeClr val="lt1"/>
          </a:solidFill>
          <a:ln>
            <a:noFill/>
          </a:ln>
        </p:spPr>
      </p:sp>
      <p:sp>
        <p:nvSpPr>
          <p:cNvPr id="478" name="Google Shape;478;p25"/>
          <p:cNvSpPr txBox="1"/>
          <p:nvPr>
            <p:ph idx="12" type="sldNum"/>
          </p:nvPr>
        </p:nvSpPr>
        <p:spPr>
          <a:xfrm>
            <a:off x="8404384" y="46736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479" name="Google Shape;479;p25"/>
          <p:cNvSpPr txBox="1"/>
          <p:nvPr>
            <p:ph type="title"/>
          </p:nvPr>
        </p:nvSpPr>
        <p:spPr>
          <a:xfrm>
            <a:off x="720000" y="2498988"/>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480" name="Google Shape;480;p25"/>
          <p:cNvSpPr txBox="1"/>
          <p:nvPr>
            <p:ph idx="1" type="subTitle"/>
          </p:nvPr>
        </p:nvSpPr>
        <p:spPr>
          <a:xfrm>
            <a:off x="719975" y="3026700"/>
            <a:ext cx="2336400" cy="12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solidFill>
                  <a:schemeClr val="lt1"/>
                </a:solidFill>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81" name="Google Shape;481;p25"/>
          <p:cNvSpPr txBox="1"/>
          <p:nvPr>
            <p:ph idx="2" type="title"/>
          </p:nvPr>
        </p:nvSpPr>
        <p:spPr>
          <a:xfrm>
            <a:off x="3403800" y="2498988"/>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482" name="Google Shape;482;p25"/>
          <p:cNvSpPr txBox="1"/>
          <p:nvPr>
            <p:ph idx="3" type="subTitle"/>
          </p:nvPr>
        </p:nvSpPr>
        <p:spPr>
          <a:xfrm>
            <a:off x="3403725" y="3026700"/>
            <a:ext cx="2336400" cy="12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solidFill>
                  <a:schemeClr val="lt1"/>
                </a:solidFill>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83" name="Google Shape;483;p25"/>
          <p:cNvSpPr txBox="1"/>
          <p:nvPr>
            <p:ph idx="4" type="title"/>
          </p:nvPr>
        </p:nvSpPr>
        <p:spPr>
          <a:xfrm>
            <a:off x="6087600" y="2498988"/>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484" name="Google Shape;484;p25"/>
          <p:cNvSpPr txBox="1"/>
          <p:nvPr>
            <p:ph idx="5" type="subTitle"/>
          </p:nvPr>
        </p:nvSpPr>
        <p:spPr>
          <a:xfrm>
            <a:off x="6087600" y="3026700"/>
            <a:ext cx="2336400" cy="12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solidFill>
                  <a:schemeClr val="lt1"/>
                </a:solidFill>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85" name="Google Shape;485;p25"/>
          <p:cNvSpPr/>
          <p:nvPr/>
        </p:nvSpPr>
        <p:spPr>
          <a:xfrm rot="10800000">
            <a:off x="7910878" y="299573"/>
            <a:ext cx="1026248" cy="480865"/>
          </a:xfrm>
          <a:custGeom>
            <a:rect b="b" l="l" r="r" t="t"/>
            <a:pathLst>
              <a:path extrusionOk="0" h="73052" w="285267">
                <a:moveTo>
                  <a:pt x="36910" y="1"/>
                </a:moveTo>
                <a:lnTo>
                  <a:pt x="36362" y="12"/>
                </a:lnTo>
                <a:lnTo>
                  <a:pt x="35814" y="35"/>
                </a:lnTo>
                <a:lnTo>
                  <a:pt x="35289" y="69"/>
                </a:lnTo>
                <a:lnTo>
                  <a:pt x="34789" y="126"/>
                </a:lnTo>
                <a:lnTo>
                  <a:pt x="34289" y="183"/>
                </a:lnTo>
                <a:lnTo>
                  <a:pt x="33812" y="263"/>
                </a:lnTo>
                <a:lnTo>
                  <a:pt x="33359" y="354"/>
                </a:lnTo>
                <a:lnTo>
                  <a:pt x="32907" y="457"/>
                </a:lnTo>
                <a:lnTo>
                  <a:pt x="32478" y="570"/>
                </a:lnTo>
                <a:lnTo>
                  <a:pt x="31954" y="570"/>
                </a:lnTo>
                <a:lnTo>
                  <a:pt x="31429" y="582"/>
                </a:lnTo>
                <a:lnTo>
                  <a:pt x="30929" y="605"/>
                </a:lnTo>
                <a:lnTo>
                  <a:pt x="30405" y="662"/>
                </a:lnTo>
                <a:lnTo>
                  <a:pt x="29833" y="741"/>
                </a:lnTo>
                <a:lnTo>
                  <a:pt x="29261" y="821"/>
                </a:lnTo>
                <a:lnTo>
                  <a:pt x="28117" y="1015"/>
                </a:lnTo>
                <a:lnTo>
                  <a:pt x="26974" y="1231"/>
                </a:lnTo>
                <a:lnTo>
                  <a:pt x="25806" y="1482"/>
                </a:lnTo>
                <a:lnTo>
                  <a:pt x="24662" y="1755"/>
                </a:lnTo>
                <a:lnTo>
                  <a:pt x="23519" y="2051"/>
                </a:lnTo>
                <a:lnTo>
                  <a:pt x="22399" y="2370"/>
                </a:lnTo>
                <a:lnTo>
                  <a:pt x="21279" y="2712"/>
                </a:lnTo>
                <a:lnTo>
                  <a:pt x="20159" y="3076"/>
                </a:lnTo>
                <a:lnTo>
                  <a:pt x="19063" y="3464"/>
                </a:lnTo>
                <a:lnTo>
                  <a:pt x="17990" y="3862"/>
                </a:lnTo>
                <a:lnTo>
                  <a:pt x="16942" y="4295"/>
                </a:lnTo>
                <a:lnTo>
                  <a:pt x="15917" y="4728"/>
                </a:lnTo>
                <a:lnTo>
                  <a:pt x="14917" y="5195"/>
                </a:lnTo>
                <a:lnTo>
                  <a:pt x="13940" y="5674"/>
                </a:lnTo>
                <a:lnTo>
                  <a:pt x="12987" y="6163"/>
                </a:lnTo>
                <a:lnTo>
                  <a:pt x="12081" y="6665"/>
                </a:lnTo>
                <a:lnTo>
                  <a:pt x="11223" y="7189"/>
                </a:lnTo>
                <a:lnTo>
                  <a:pt x="10389" y="7713"/>
                </a:lnTo>
                <a:lnTo>
                  <a:pt x="9603" y="8259"/>
                </a:lnTo>
                <a:lnTo>
                  <a:pt x="8864" y="8806"/>
                </a:lnTo>
                <a:lnTo>
                  <a:pt x="8173" y="9376"/>
                </a:lnTo>
                <a:lnTo>
                  <a:pt x="7530" y="9945"/>
                </a:lnTo>
                <a:lnTo>
                  <a:pt x="6934" y="10526"/>
                </a:lnTo>
                <a:lnTo>
                  <a:pt x="6648" y="10811"/>
                </a:lnTo>
                <a:lnTo>
                  <a:pt x="6410" y="11107"/>
                </a:lnTo>
                <a:lnTo>
                  <a:pt x="6148" y="11403"/>
                </a:lnTo>
                <a:lnTo>
                  <a:pt x="5934" y="11688"/>
                </a:lnTo>
                <a:lnTo>
                  <a:pt x="5695" y="11984"/>
                </a:lnTo>
                <a:lnTo>
                  <a:pt x="5505" y="12292"/>
                </a:lnTo>
                <a:lnTo>
                  <a:pt x="5314" y="12588"/>
                </a:lnTo>
                <a:lnTo>
                  <a:pt x="5147" y="12884"/>
                </a:lnTo>
                <a:lnTo>
                  <a:pt x="5004" y="13180"/>
                </a:lnTo>
                <a:lnTo>
                  <a:pt x="4861" y="13488"/>
                </a:lnTo>
                <a:lnTo>
                  <a:pt x="4742" y="13784"/>
                </a:lnTo>
                <a:lnTo>
                  <a:pt x="4647" y="14080"/>
                </a:lnTo>
                <a:lnTo>
                  <a:pt x="4575" y="14388"/>
                </a:lnTo>
                <a:lnTo>
                  <a:pt x="4504" y="14684"/>
                </a:lnTo>
                <a:lnTo>
                  <a:pt x="4456" y="14980"/>
                </a:lnTo>
                <a:lnTo>
                  <a:pt x="4432" y="15288"/>
                </a:lnTo>
                <a:lnTo>
                  <a:pt x="3932" y="15516"/>
                </a:lnTo>
                <a:lnTo>
                  <a:pt x="3456" y="15755"/>
                </a:lnTo>
                <a:lnTo>
                  <a:pt x="3003" y="16005"/>
                </a:lnTo>
                <a:lnTo>
                  <a:pt x="2574" y="16256"/>
                </a:lnTo>
                <a:lnTo>
                  <a:pt x="2169" y="16529"/>
                </a:lnTo>
                <a:lnTo>
                  <a:pt x="1811" y="16803"/>
                </a:lnTo>
                <a:lnTo>
                  <a:pt x="1478" y="17087"/>
                </a:lnTo>
                <a:lnTo>
                  <a:pt x="1168" y="17372"/>
                </a:lnTo>
                <a:lnTo>
                  <a:pt x="906" y="17657"/>
                </a:lnTo>
                <a:lnTo>
                  <a:pt x="668" y="17953"/>
                </a:lnTo>
                <a:lnTo>
                  <a:pt x="453" y="18261"/>
                </a:lnTo>
                <a:lnTo>
                  <a:pt x="286" y="18557"/>
                </a:lnTo>
                <a:lnTo>
                  <a:pt x="167" y="18864"/>
                </a:lnTo>
                <a:lnTo>
                  <a:pt x="72" y="19172"/>
                </a:lnTo>
                <a:lnTo>
                  <a:pt x="1" y="19480"/>
                </a:lnTo>
                <a:lnTo>
                  <a:pt x="1" y="19776"/>
                </a:lnTo>
                <a:lnTo>
                  <a:pt x="24" y="20083"/>
                </a:lnTo>
                <a:lnTo>
                  <a:pt x="96" y="20391"/>
                </a:lnTo>
                <a:lnTo>
                  <a:pt x="215" y="20687"/>
                </a:lnTo>
                <a:lnTo>
                  <a:pt x="358" y="20983"/>
                </a:lnTo>
                <a:lnTo>
                  <a:pt x="572" y="21268"/>
                </a:lnTo>
                <a:lnTo>
                  <a:pt x="811" y="21553"/>
                </a:lnTo>
                <a:lnTo>
                  <a:pt x="1120" y="21826"/>
                </a:lnTo>
                <a:lnTo>
                  <a:pt x="1454" y="22100"/>
                </a:lnTo>
                <a:lnTo>
                  <a:pt x="1859" y="22362"/>
                </a:lnTo>
                <a:lnTo>
                  <a:pt x="2288" y="22612"/>
                </a:lnTo>
                <a:lnTo>
                  <a:pt x="2788" y="22863"/>
                </a:lnTo>
                <a:lnTo>
                  <a:pt x="3336" y="23091"/>
                </a:lnTo>
                <a:lnTo>
                  <a:pt x="3956" y="23318"/>
                </a:lnTo>
                <a:lnTo>
                  <a:pt x="4599" y="23523"/>
                </a:lnTo>
                <a:lnTo>
                  <a:pt x="5314" y="23717"/>
                </a:lnTo>
                <a:lnTo>
                  <a:pt x="6100" y="23911"/>
                </a:lnTo>
                <a:lnTo>
                  <a:pt x="13821" y="25597"/>
                </a:lnTo>
                <a:lnTo>
                  <a:pt x="21565" y="27282"/>
                </a:lnTo>
                <a:lnTo>
                  <a:pt x="29309" y="28957"/>
                </a:lnTo>
                <a:lnTo>
                  <a:pt x="37076" y="30609"/>
                </a:lnTo>
                <a:lnTo>
                  <a:pt x="44844" y="32260"/>
                </a:lnTo>
                <a:lnTo>
                  <a:pt x="52636" y="33901"/>
                </a:lnTo>
                <a:lnTo>
                  <a:pt x="60428" y="35530"/>
                </a:lnTo>
                <a:lnTo>
                  <a:pt x="68219" y="37159"/>
                </a:lnTo>
                <a:lnTo>
                  <a:pt x="76035" y="38765"/>
                </a:lnTo>
                <a:lnTo>
                  <a:pt x="83850" y="40371"/>
                </a:lnTo>
                <a:lnTo>
                  <a:pt x="91666" y="41977"/>
                </a:lnTo>
                <a:lnTo>
                  <a:pt x="99481" y="43572"/>
                </a:lnTo>
                <a:lnTo>
                  <a:pt x="115160" y="46738"/>
                </a:lnTo>
                <a:lnTo>
                  <a:pt x="130839" y="49894"/>
                </a:lnTo>
                <a:lnTo>
                  <a:pt x="138535" y="51443"/>
                </a:lnTo>
                <a:lnTo>
                  <a:pt x="146255" y="53026"/>
                </a:lnTo>
                <a:lnTo>
                  <a:pt x="161815" y="56239"/>
                </a:lnTo>
                <a:lnTo>
                  <a:pt x="169654" y="57856"/>
                </a:lnTo>
                <a:lnTo>
                  <a:pt x="177493" y="59451"/>
                </a:lnTo>
                <a:lnTo>
                  <a:pt x="181425" y="60248"/>
                </a:lnTo>
                <a:lnTo>
                  <a:pt x="185380" y="61034"/>
                </a:lnTo>
                <a:lnTo>
                  <a:pt x="189336" y="61820"/>
                </a:lnTo>
                <a:lnTo>
                  <a:pt x="193291" y="62595"/>
                </a:lnTo>
                <a:lnTo>
                  <a:pt x="197247" y="63358"/>
                </a:lnTo>
                <a:lnTo>
                  <a:pt x="201226" y="64110"/>
                </a:lnTo>
                <a:lnTo>
                  <a:pt x="205181" y="64862"/>
                </a:lnTo>
                <a:lnTo>
                  <a:pt x="209160" y="65591"/>
                </a:lnTo>
                <a:lnTo>
                  <a:pt x="213163" y="66308"/>
                </a:lnTo>
                <a:lnTo>
                  <a:pt x="217143" y="67003"/>
                </a:lnTo>
                <a:lnTo>
                  <a:pt x="221146" y="67687"/>
                </a:lnTo>
                <a:lnTo>
                  <a:pt x="225149" y="68359"/>
                </a:lnTo>
                <a:lnTo>
                  <a:pt x="229176" y="69008"/>
                </a:lnTo>
                <a:lnTo>
                  <a:pt x="233179" y="69646"/>
                </a:lnTo>
                <a:lnTo>
                  <a:pt x="237206" y="70250"/>
                </a:lnTo>
                <a:lnTo>
                  <a:pt x="241233" y="70842"/>
                </a:lnTo>
                <a:lnTo>
                  <a:pt x="245259" y="71411"/>
                </a:lnTo>
                <a:lnTo>
                  <a:pt x="249310" y="71947"/>
                </a:lnTo>
                <a:lnTo>
                  <a:pt x="253337" y="72471"/>
                </a:lnTo>
                <a:lnTo>
                  <a:pt x="257388" y="72961"/>
                </a:lnTo>
                <a:lnTo>
                  <a:pt x="257721" y="72995"/>
                </a:lnTo>
                <a:lnTo>
                  <a:pt x="258031" y="73018"/>
                </a:lnTo>
                <a:lnTo>
                  <a:pt x="258341" y="73040"/>
                </a:lnTo>
                <a:lnTo>
                  <a:pt x="258651" y="73052"/>
                </a:lnTo>
                <a:lnTo>
                  <a:pt x="259246" y="73052"/>
                </a:lnTo>
                <a:lnTo>
                  <a:pt x="259818" y="73029"/>
                </a:lnTo>
                <a:lnTo>
                  <a:pt x="260366" y="72983"/>
                </a:lnTo>
                <a:lnTo>
                  <a:pt x="260914" y="72904"/>
                </a:lnTo>
                <a:lnTo>
                  <a:pt x="261415" y="72813"/>
                </a:lnTo>
                <a:lnTo>
                  <a:pt x="261915" y="72699"/>
                </a:lnTo>
                <a:lnTo>
                  <a:pt x="262368" y="72562"/>
                </a:lnTo>
                <a:lnTo>
                  <a:pt x="262797" y="72402"/>
                </a:lnTo>
                <a:lnTo>
                  <a:pt x="263202" y="72232"/>
                </a:lnTo>
                <a:lnTo>
                  <a:pt x="263559" y="72049"/>
                </a:lnTo>
                <a:lnTo>
                  <a:pt x="263893" y="71856"/>
                </a:lnTo>
                <a:lnTo>
                  <a:pt x="264202" y="71639"/>
                </a:lnTo>
                <a:lnTo>
                  <a:pt x="264465" y="71423"/>
                </a:lnTo>
                <a:lnTo>
                  <a:pt x="264703" y="71195"/>
                </a:lnTo>
                <a:lnTo>
                  <a:pt x="264893" y="70956"/>
                </a:lnTo>
                <a:lnTo>
                  <a:pt x="265036" y="70705"/>
                </a:lnTo>
                <a:lnTo>
                  <a:pt x="265156" y="70466"/>
                </a:lnTo>
                <a:lnTo>
                  <a:pt x="265227" y="70215"/>
                </a:lnTo>
                <a:lnTo>
                  <a:pt x="265251" y="69953"/>
                </a:lnTo>
                <a:lnTo>
                  <a:pt x="265227" y="69703"/>
                </a:lnTo>
                <a:lnTo>
                  <a:pt x="265156" y="69452"/>
                </a:lnTo>
                <a:lnTo>
                  <a:pt x="265036" y="69202"/>
                </a:lnTo>
                <a:lnTo>
                  <a:pt x="264870" y="68962"/>
                </a:lnTo>
                <a:lnTo>
                  <a:pt x="264655" y="68723"/>
                </a:lnTo>
                <a:lnTo>
                  <a:pt x="264393" y="68484"/>
                </a:lnTo>
                <a:lnTo>
                  <a:pt x="264060" y="68268"/>
                </a:lnTo>
                <a:lnTo>
                  <a:pt x="263893" y="68154"/>
                </a:lnTo>
                <a:lnTo>
                  <a:pt x="263702" y="68051"/>
                </a:lnTo>
                <a:lnTo>
                  <a:pt x="263488" y="67949"/>
                </a:lnTo>
                <a:lnTo>
                  <a:pt x="263249" y="67846"/>
                </a:lnTo>
                <a:lnTo>
                  <a:pt x="263011" y="67755"/>
                </a:lnTo>
                <a:lnTo>
                  <a:pt x="262773" y="67664"/>
                </a:lnTo>
                <a:lnTo>
                  <a:pt x="262511" y="67573"/>
                </a:lnTo>
                <a:lnTo>
                  <a:pt x="262225" y="67493"/>
                </a:lnTo>
                <a:lnTo>
                  <a:pt x="259699" y="66775"/>
                </a:lnTo>
                <a:lnTo>
                  <a:pt x="257149" y="66069"/>
                </a:lnTo>
                <a:lnTo>
                  <a:pt x="254576" y="65374"/>
                </a:lnTo>
                <a:lnTo>
                  <a:pt x="251979" y="64691"/>
                </a:lnTo>
                <a:lnTo>
                  <a:pt x="249382" y="64019"/>
                </a:lnTo>
                <a:lnTo>
                  <a:pt x="246784" y="63347"/>
                </a:lnTo>
                <a:lnTo>
                  <a:pt x="244163" y="62686"/>
                </a:lnTo>
                <a:lnTo>
                  <a:pt x="241518" y="62037"/>
                </a:lnTo>
                <a:lnTo>
                  <a:pt x="241638" y="61854"/>
                </a:lnTo>
                <a:lnTo>
                  <a:pt x="241709" y="61672"/>
                </a:lnTo>
                <a:lnTo>
                  <a:pt x="241781" y="61490"/>
                </a:lnTo>
                <a:lnTo>
                  <a:pt x="241828" y="61308"/>
                </a:lnTo>
                <a:lnTo>
                  <a:pt x="241852" y="61125"/>
                </a:lnTo>
                <a:lnTo>
                  <a:pt x="241852" y="60943"/>
                </a:lnTo>
                <a:lnTo>
                  <a:pt x="241852" y="60761"/>
                </a:lnTo>
                <a:lnTo>
                  <a:pt x="241804" y="60590"/>
                </a:lnTo>
                <a:lnTo>
                  <a:pt x="241733" y="60408"/>
                </a:lnTo>
                <a:lnTo>
                  <a:pt x="241661" y="60237"/>
                </a:lnTo>
                <a:lnTo>
                  <a:pt x="241542" y="60066"/>
                </a:lnTo>
                <a:lnTo>
                  <a:pt x="241399" y="59895"/>
                </a:lnTo>
                <a:lnTo>
                  <a:pt x="241256" y="59724"/>
                </a:lnTo>
                <a:lnTo>
                  <a:pt x="241066" y="59565"/>
                </a:lnTo>
                <a:lnTo>
                  <a:pt x="240851" y="59405"/>
                </a:lnTo>
                <a:lnTo>
                  <a:pt x="240613" y="59257"/>
                </a:lnTo>
                <a:lnTo>
                  <a:pt x="245283" y="59895"/>
                </a:lnTo>
                <a:lnTo>
                  <a:pt x="247618" y="60214"/>
                </a:lnTo>
                <a:lnTo>
                  <a:pt x="249953" y="60522"/>
                </a:lnTo>
                <a:lnTo>
                  <a:pt x="250430" y="60579"/>
                </a:lnTo>
                <a:lnTo>
                  <a:pt x="250907" y="60624"/>
                </a:lnTo>
                <a:lnTo>
                  <a:pt x="251359" y="60658"/>
                </a:lnTo>
                <a:lnTo>
                  <a:pt x="251836" y="60681"/>
                </a:lnTo>
                <a:lnTo>
                  <a:pt x="252289" y="60704"/>
                </a:lnTo>
                <a:lnTo>
                  <a:pt x="253194" y="60704"/>
                </a:lnTo>
                <a:lnTo>
                  <a:pt x="253647" y="60692"/>
                </a:lnTo>
                <a:lnTo>
                  <a:pt x="254076" y="60670"/>
                </a:lnTo>
                <a:lnTo>
                  <a:pt x="254528" y="60647"/>
                </a:lnTo>
                <a:lnTo>
                  <a:pt x="254957" y="60613"/>
                </a:lnTo>
                <a:lnTo>
                  <a:pt x="255362" y="60567"/>
                </a:lnTo>
                <a:lnTo>
                  <a:pt x="255791" y="60510"/>
                </a:lnTo>
                <a:lnTo>
                  <a:pt x="256196" y="60453"/>
                </a:lnTo>
                <a:lnTo>
                  <a:pt x="256601" y="60385"/>
                </a:lnTo>
                <a:lnTo>
                  <a:pt x="257007" y="60305"/>
                </a:lnTo>
                <a:lnTo>
                  <a:pt x="257412" y="60225"/>
                </a:lnTo>
                <a:lnTo>
                  <a:pt x="257793" y="60134"/>
                </a:lnTo>
                <a:lnTo>
                  <a:pt x="258150" y="60043"/>
                </a:lnTo>
                <a:lnTo>
                  <a:pt x="258531" y="59941"/>
                </a:lnTo>
                <a:lnTo>
                  <a:pt x="258889" y="59827"/>
                </a:lnTo>
                <a:lnTo>
                  <a:pt x="259246" y="59713"/>
                </a:lnTo>
                <a:lnTo>
                  <a:pt x="259604" y="59588"/>
                </a:lnTo>
                <a:lnTo>
                  <a:pt x="259937" y="59462"/>
                </a:lnTo>
                <a:lnTo>
                  <a:pt x="260581" y="59200"/>
                </a:lnTo>
                <a:lnTo>
                  <a:pt x="261200" y="58915"/>
                </a:lnTo>
                <a:lnTo>
                  <a:pt x="261772" y="58608"/>
                </a:lnTo>
                <a:lnTo>
                  <a:pt x="262296" y="58289"/>
                </a:lnTo>
                <a:lnTo>
                  <a:pt x="262797" y="57947"/>
                </a:lnTo>
                <a:lnTo>
                  <a:pt x="263226" y="57594"/>
                </a:lnTo>
                <a:lnTo>
                  <a:pt x="263631" y="57241"/>
                </a:lnTo>
                <a:lnTo>
                  <a:pt x="263988" y="56865"/>
                </a:lnTo>
                <a:lnTo>
                  <a:pt x="264298" y="56489"/>
                </a:lnTo>
                <a:lnTo>
                  <a:pt x="264560" y="56102"/>
                </a:lnTo>
                <a:lnTo>
                  <a:pt x="264751" y="55715"/>
                </a:lnTo>
                <a:lnTo>
                  <a:pt x="264893" y="55327"/>
                </a:lnTo>
                <a:lnTo>
                  <a:pt x="264941" y="55122"/>
                </a:lnTo>
                <a:lnTo>
                  <a:pt x="264989" y="54929"/>
                </a:lnTo>
                <a:lnTo>
                  <a:pt x="265013" y="54735"/>
                </a:lnTo>
                <a:lnTo>
                  <a:pt x="265013" y="54541"/>
                </a:lnTo>
                <a:lnTo>
                  <a:pt x="265013" y="54348"/>
                </a:lnTo>
                <a:lnTo>
                  <a:pt x="264989" y="54154"/>
                </a:lnTo>
                <a:lnTo>
                  <a:pt x="264965" y="53960"/>
                </a:lnTo>
                <a:lnTo>
                  <a:pt x="264893" y="53767"/>
                </a:lnTo>
                <a:lnTo>
                  <a:pt x="264822" y="53573"/>
                </a:lnTo>
                <a:lnTo>
                  <a:pt x="264751" y="53379"/>
                </a:lnTo>
                <a:lnTo>
                  <a:pt x="264655" y="53197"/>
                </a:lnTo>
                <a:lnTo>
                  <a:pt x="264536" y="53003"/>
                </a:lnTo>
                <a:lnTo>
                  <a:pt x="264393" y="52821"/>
                </a:lnTo>
                <a:lnTo>
                  <a:pt x="264250" y="52639"/>
                </a:lnTo>
                <a:lnTo>
                  <a:pt x="264083" y="52468"/>
                </a:lnTo>
                <a:lnTo>
                  <a:pt x="263893" y="52286"/>
                </a:lnTo>
                <a:lnTo>
                  <a:pt x="265179" y="52525"/>
                </a:lnTo>
                <a:lnTo>
                  <a:pt x="266466" y="52753"/>
                </a:lnTo>
                <a:lnTo>
                  <a:pt x="267777" y="52958"/>
                </a:lnTo>
                <a:lnTo>
                  <a:pt x="269063" y="53129"/>
                </a:lnTo>
                <a:lnTo>
                  <a:pt x="269707" y="53209"/>
                </a:lnTo>
                <a:lnTo>
                  <a:pt x="270350" y="53288"/>
                </a:lnTo>
                <a:lnTo>
                  <a:pt x="270993" y="53345"/>
                </a:lnTo>
                <a:lnTo>
                  <a:pt x="271637" y="53402"/>
                </a:lnTo>
                <a:lnTo>
                  <a:pt x="272280" y="53448"/>
                </a:lnTo>
                <a:lnTo>
                  <a:pt x="272900" y="53482"/>
                </a:lnTo>
                <a:lnTo>
                  <a:pt x="273543" y="53505"/>
                </a:lnTo>
                <a:lnTo>
                  <a:pt x="274162" y="53516"/>
                </a:lnTo>
                <a:lnTo>
                  <a:pt x="274782" y="53527"/>
                </a:lnTo>
                <a:lnTo>
                  <a:pt x="275402" y="53516"/>
                </a:lnTo>
                <a:lnTo>
                  <a:pt x="276021" y="53493"/>
                </a:lnTo>
                <a:lnTo>
                  <a:pt x="276617" y="53459"/>
                </a:lnTo>
                <a:lnTo>
                  <a:pt x="277212" y="53414"/>
                </a:lnTo>
                <a:lnTo>
                  <a:pt x="277808" y="53357"/>
                </a:lnTo>
                <a:lnTo>
                  <a:pt x="278404" y="53288"/>
                </a:lnTo>
                <a:lnTo>
                  <a:pt x="278976" y="53197"/>
                </a:lnTo>
                <a:lnTo>
                  <a:pt x="279548" y="53095"/>
                </a:lnTo>
                <a:lnTo>
                  <a:pt x="280119" y="52981"/>
                </a:lnTo>
                <a:lnTo>
                  <a:pt x="280667" y="52844"/>
                </a:lnTo>
                <a:lnTo>
                  <a:pt x="281215" y="52685"/>
                </a:lnTo>
                <a:lnTo>
                  <a:pt x="281740" y="52525"/>
                </a:lnTo>
                <a:lnTo>
                  <a:pt x="282264" y="52331"/>
                </a:lnTo>
                <a:lnTo>
                  <a:pt x="282788" y="52126"/>
                </a:lnTo>
                <a:lnTo>
                  <a:pt x="283289" y="51910"/>
                </a:lnTo>
                <a:lnTo>
                  <a:pt x="283694" y="51705"/>
                </a:lnTo>
                <a:lnTo>
                  <a:pt x="284051" y="51488"/>
                </a:lnTo>
                <a:lnTo>
                  <a:pt x="284361" y="51249"/>
                </a:lnTo>
                <a:lnTo>
                  <a:pt x="284623" y="51010"/>
                </a:lnTo>
                <a:lnTo>
                  <a:pt x="284837" y="50759"/>
                </a:lnTo>
                <a:lnTo>
                  <a:pt x="285028" y="50509"/>
                </a:lnTo>
                <a:lnTo>
                  <a:pt x="285147" y="50247"/>
                </a:lnTo>
                <a:lnTo>
                  <a:pt x="285242" y="49973"/>
                </a:lnTo>
                <a:lnTo>
                  <a:pt x="285266" y="49711"/>
                </a:lnTo>
                <a:lnTo>
                  <a:pt x="285266" y="49438"/>
                </a:lnTo>
                <a:lnTo>
                  <a:pt x="285242" y="49165"/>
                </a:lnTo>
                <a:lnTo>
                  <a:pt x="285147" y="48903"/>
                </a:lnTo>
                <a:lnTo>
                  <a:pt x="285004" y="48629"/>
                </a:lnTo>
                <a:lnTo>
                  <a:pt x="284837" y="48367"/>
                </a:lnTo>
                <a:lnTo>
                  <a:pt x="284623" y="48117"/>
                </a:lnTo>
                <a:lnTo>
                  <a:pt x="284385" y="47866"/>
                </a:lnTo>
                <a:lnTo>
                  <a:pt x="283574" y="47148"/>
                </a:lnTo>
                <a:lnTo>
                  <a:pt x="283312" y="46932"/>
                </a:lnTo>
                <a:lnTo>
                  <a:pt x="282979" y="46738"/>
                </a:lnTo>
                <a:lnTo>
                  <a:pt x="282621" y="46545"/>
                </a:lnTo>
                <a:lnTo>
                  <a:pt x="282216" y="46363"/>
                </a:lnTo>
                <a:lnTo>
                  <a:pt x="281764" y="46192"/>
                </a:lnTo>
                <a:lnTo>
                  <a:pt x="281287" y="46044"/>
                </a:lnTo>
                <a:lnTo>
                  <a:pt x="280787" y="45907"/>
                </a:lnTo>
                <a:lnTo>
                  <a:pt x="280286" y="45782"/>
                </a:lnTo>
                <a:lnTo>
                  <a:pt x="279738" y="45690"/>
                </a:lnTo>
                <a:lnTo>
                  <a:pt x="279190" y="45611"/>
                </a:lnTo>
                <a:lnTo>
                  <a:pt x="278642" y="45554"/>
                </a:lnTo>
                <a:lnTo>
                  <a:pt x="278070" y="45520"/>
                </a:lnTo>
                <a:lnTo>
                  <a:pt x="277522" y="45508"/>
                </a:lnTo>
                <a:lnTo>
                  <a:pt x="277260" y="45520"/>
                </a:lnTo>
                <a:lnTo>
                  <a:pt x="276974" y="45531"/>
                </a:lnTo>
                <a:lnTo>
                  <a:pt x="276712" y="45554"/>
                </a:lnTo>
                <a:lnTo>
                  <a:pt x="276450" y="45577"/>
                </a:lnTo>
                <a:lnTo>
                  <a:pt x="276188" y="45622"/>
                </a:lnTo>
                <a:lnTo>
                  <a:pt x="275950" y="45656"/>
                </a:lnTo>
                <a:lnTo>
                  <a:pt x="274758" y="45895"/>
                </a:lnTo>
                <a:lnTo>
                  <a:pt x="274520" y="45952"/>
                </a:lnTo>
                <a:lnTo>
                  <a:pt x="274282" y="46009"/>
                </a:lnTo>
                <a:lnTo>
                  <a:pt x="272923" y="45884"/>
                </a:lnTo>
                <a:lnTo>
                  <a:pt x="271541" y="45736"/>
                </a:lnTo>
                <a:lnTo>
                  <a:pt x="270136" y="45554"/>
                </a:lnTo>
                <a:lnTo>
                  <a:pt x="268706" y="45349"/>
                </a:lnTo>
                <a:lnTo>
                  <a:pt x="267229" y="45121"/>
                </a:lnTo>
                <a:lnTo>
                  <a:pt x="265727" y="44870"/>
                </a:lnTo>
                <a:lnTo>
                  <a:pt x="264202" y="44608"/>
                </a:lnTo>
                <a:lnTo>
                  <a:pt x="262678" y="44324"/>
                </a:lnTo>
                <a:lnTo>
                  <a:pt x="261129" y="44016"/>
                </a:lnTo>
                <a:lnTo>
                  <a:pt x="259556" y="43697"/>
                </a:lnTo>
                <a:lnTo>
                  <a:pt x="257983" y="43367"/>
                </a:lnTo>
                <a:lnTo>
                  <a:pt x="256387" y="43025"/>
                </a:lnTo>
                <a:lnTo>
                  <a:pt x="254814" y="42672"/>
                </a:lnTo>
                <a:lnTo>
                  <a:pt x="253218" y="42307"/>
                </a:lnTo>
                <a:lnTo>
                  <a:pt x="250025" y="41555"/>
                </a:lnTo>
                <a:lnTo>
                  <a:pt x="246880" y="40804"/>
                </a:lnTo>
                <a:lnTo>
                  <a:pt x="243782" y="40040"/>
                </a:lnTo>
                <a:lnTo>
                  <a:pt x="237801" y="38582"/>
                </a:lnTo>
                <a:lnTo>
                  <a:pt x="234966" y="37899"/>
                </a:lnTo>
                <a:lnTo>
                  <a:pt x="232273" y="37272"/>
                </a:lnTo>
                <a:lnTo>
                  <a:pt x="231010" y="36976"/>
                </a:lnTo>
                <a:lnTo>
                  <a:pt x="229748" y="36703"/>
                </a:lnTo>
                <a:lnTo>
                  <a:pt x="228556" y="36452"/>
                </a:lnTo>
                <a:lnTo>
                  <a:pt x="227412" y="36213"/>
                </a:lnTo>
                <a:lnTo>
                  <a:pt x="211519" y="33092"/>
                </a:lnTo>
                <a:lnTo>
                  <a:pt x="195602" y="29994"/>
                </a:lnTo>
                <a:lnTo>
                  <a:pt x="179686" y="26907"/>
                </a:lnTo>
                <a:lnTo>
                  <a:pt x="163745" y="23842"/>
                </a:lnTo>
                <a:lnTo>
                  <a:pt x="148424" y="20892"/>
                </a:lnTo>
                <a:lnTo>
                  <a:pt x="133126" y="17930"/>
                </a:lnTo>
                <a:lnTo>
                  <a:pt x="117805" y="14957"/>
                </a:lnTo>
                <a:lnTo>
                  <a:pt x="102507" y="11996"/>
                </a:lnTo>
                <a:lnTo>
                  <a:pt x="87186" y="9057"/>
                </a:lnTo>
                <a:lnTo>
                  <a:pt x="79514" y="7587"/>
                </a:lnTo>
                <a:lnTo>
                  <a:pt x="71841" y="6129"/>
                </a:lnTo>
                <a:lnTo>
                  <a:pt x="64169" y="4683"/>
                </a:lnTo>
                <a:lnTo>
                  <a:pt x="56472" y="3236"/>
                </a:lnTo>
                <a:lnTo>
                  <a:pt x="48776" y="1812"/>
                </a:lnTo>
                <a:lnTo>
                  <a:pt x="41080" y="388"/>
                </a:lnTo>
                <a:lnTo>
                  <a:pt x="40436" y="286"/>
                </a:lnTo>
                <a:lnTo>
                  <a:pt x="39817" y="195"/>
                </a:lnTo>
                <a:lnTo>
                  <a:pt x="39221" y="115"/>
                </a:lnTo>
                <a:lnTo>
                  <a:pt x="38625" y="69"/>
                </a:lnTo>
                <a:lnTo>
                  <a:pt x="38030" y="24"/>
                </a:lnTo>
                <a:lnTo>
                  <a:pt x="374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5"/>
          <p:cNvSpPr/>
          <p:nvPr/>
        </p:nvSpPr>
        <p:spPr>
          <a:xfrm flipH="1" rot="10800000">
            <a:off x="588263" y="813706"/>
            <a:ext cx="793556" cy="552623"/>
          </a:xfrm>
          <a:custGeom>
            <a:rect b="b" l="l" r="r" t="t"/>
            <a:pathLst>
              <a:path extrusionOk="0" h="60363" w="265848">
                <a:moveTo>
                  <a:pt x="75544" y="0"/>
                </a:moveTo>
                <a:lnTo>
                  <a:pt x="74929" y="16"/>
                </a:lnTo>
                <a:lnTo>
                  <a:pt x="74313" y="39"/>
                </a:lnTo>
                <a:lnTo>
                  <a:pt x="73725" y="77"/>
                </a:lnTo>
                <a:lnTo>
                  <a:pt x="73110" y="139"/>
                </a:lnTo>
                <a:lnTo>
                  <a:pt x="72521" y="209"/>
                </a:lnTo>
                <a:lnTo>
                  <a:pt x="55829" y="2548"/>
                </a:lnTo>
                <a:lnTo>
                  <a:pt x="39136" y="4895"/>
                </a:lnTo>
                <a:lnTo>
                  <a:pt x="5778" y="9604"/>
                </a:lnTo>
                <a:lnTo>
                  <a:pt x="5270" y="9673"/>
                </a:lnTo>
                <a:lnTo>
                  <a:pt x="4789" y="9758"/>
                </a:lnTo>
                <a:lnTo>
                  <a:pt x="4334" y="9843"/>
                </a:lnTo>
                <a:lnTo>
                  <a:pt x="3906" y="9936"/>
                </a:lnTo>
                <a:lnTo>
                  <a:pt x="3505" y="10028"/>
                </a:lnTo>
                <a:lnTo>
                  <a:pt x="3103" y="10129"/>
                </a:lnTo>
                <a:lnTo>
                  <a:pt x="2755" y="10229"/>
                </a:lnTo>
                <a:lnTo>
                  <a:pt x="2408" y="10337"/>
                </a:lnTo>
                <a:lnTo>
                  <a:pt x="2113" y="10453"/>
                </a:lnTo>
                <a:lnTo>
                  <a:pt x="1819" y="10561"/>
                </a:lnTo>
                <a:lnTo>
                  <a:pt x="1552" y="10684"/>
                </a:lnTo>
                <a:lnTo>
                  <a:pt x="1311" y="10800"/>
                </a:lnTo>
                <a:lnTo>
                  <a:pt x="1070" y="10924"/>
                </a:lnTo>
                <a:lnTo>
                  <a:pt x="883" y="11047"/>
                </a:lnTo>
                <a:lnTo>
                  <a:pt x="696" y="11171"/>
                </a:lnTo>
                <a:lnTo>
                  <a:pt x="535" y="11302"/>
                </a:lnTo>
                <a:lnTo>
                  <a:pt x="401" y="11433"/>
                </a:lnTo>
                <a:lnTo>
                  <a:pt x="294" y="11565"/>
                </a:lnTo>
                <a:lnTo>
                  <a:pt x="187" y="11696"/>
                </a:lnTo>
                <a:lnTo>
                  <a:pt x="107" y="11827"/>
                </a:lnTo>
                <a:lnTo>
                  <a:pt x="54" y="11966"/>
                </a:lnTo>
                <a:lnTo>
                  <a:pt x="27" y="12097"/>
                </a:lnTo>
                <a:lnTo>
                  <a:pt x="0" y="12236"/>
                </a:lnTo>
                <a:lnTo>
                  <a:pt x="0" y="12367"/>
                </a:lnTo>
                <a:lnTo>
                  <a:pt x="27" y="12499"/>
                </a:lnTo>
                <a:lnTo>
                  <a:pt x="54" y="12638"/>
                </a:lnTo>
                <a:lnTo>
                  <a:pt x="107" y="12769"/>
                </a:lnTo>
                <a:lnTo>
                  <a:pt x="187" y="12900"/>
                </a:lnTo>
                <a:lnTo>
                  <a:pt x="268" y="13031"/>
                </a:lnTo>
                <a:lnTo>
                  <a:pt x="375" y="13155"/>
                </a:lnTo>
                <a:lnTo>
                  <a:pt x="508" y="13286"/>
                </a:lnTo>
                <a:lnTo>
                  <a:pt x="642" y="13410"/>
                </a:lnTo>
                <a:lnTo>
                  <a:pt x="803" y="13533"/>
                </a:lnTo>
                <a:lnTo>
                  <a:pt x="990" y="13649"/>
                </a:lnTo>
                <a:lnTo>
                  <a:pt x="1177" y="13765"/>
                </a:lnTo>
                <a:lnTo>
                  <a:pt x="1364" y="13881"/>
                </a:lnTo>
                <a:lnTo>
                  <a:pt x="1578" y="13989"/>
                </a:lnTo>
                <a:lnTo>
                  <a:pt x="1819" y="14097"/>
                </a:lnTo>
                <a:lnTo>
                  <a:pt x="2060" y="14205"/>
                </a:lnTo>
                <a:lnTo>
                  <a:pt x="2327" y="14297"/>
                </a:lnTo>
                <a:lnTo>
                  <a:pt x="2622" y="14398"/>
                </a:lnTo>
                <a:lnTo>
                  <a:pt x="2889" y="14483"/>
                </a:lnTo>
                <a:lnTo>
                  <a:pt x="3210" y="14575"/>
                </a:lnTo>
                <a:lnTo>
                  <a:pt x="3531" y="14653"/>
                </a:lnTo>
                <a:lnTo>
                  <a:pt x="3852" y="14730"/>
                </a:lnTo>
                <a:lnTo>
                  <a:pt x="4200" y="14799"/>
                </a:lnTo>
                <a:lnTo>
                  <a:pt x="4548" y="14861"/>
                </a:lnTo>
                <a:lnTo>
                  <a:pt x="4922" y="14923"/>
                </a:lnTo>
                <a:lnTo>
                  <a:pt x="5297" y="14977"/>
                </a:lnTo>
                <a:lnTo>
                  <a:pt x="5671" y="15023"/>
                </a:lnTo>
                <a:lnTo>
                  <a:pt x="6073" y="15062"/>
                </a:lnTo>
                <a:lnTo>
                  <a:pt x="6501" y="15093"/>
                </a:lnTo>
                <a:lnTo>
                  <a:pt x="6902" y="15116"/>
                </a:lnTo>
                <a:lnTo>
                  <a:pt x="7357" y="15139"/>
                </a:lnTo>
                <a:lnTo>
                  <a:pt x="7785" y="15147"/>
                </a:lnTo>
                <a:lnTo>
                  <a:pt x="8694" y="15147"/>
                </a:lnTo>
                <a:lnTo>
                  <a:pt x="9176" y="15131"/>
                </a:lnTo>
                <a:lnTo>
                  <a:pt x="9657" y="15108"/>
                </a:lnTo>
                <a:lnTo>
                  <a:pt x="10139" y="15077"/>
                </a:lnTo>
                <a:lnTo>
                  <a:pt x="10620" y="15039"/>
                </a:lnTo>
                <a:lnTo>
                  <a:pt x="11128" y="14984"/>
                </a:lnTo>
                <a:lnTo>
                  <a:pt x="11637" y="14930"/>
                </a:lnTo>
                <a:lnTo>
                  <a:pt x="12145" y="14861"/>
                </a:lnTo>
                <a:lnTo>
                  <a:pt x="37130" y="11302"/>
                </a:lnTo>
                <a:lnTo>
                  <a:pt x="62088" y="7735"/>
                </a:lnTo>
                <a:lnTo>
                  <a:pt x="60537" y="9712"/>
                </a:lnTo>
                <a:lnTo>
                  <a:pt x="59039" y="11696"/>
                </a:lnTo>
                <a:lnTo>
                  <a:pt x="57541" y="13680"/>
                </a:lnTo>
                <a:lnTo>
                  <a:pt x="56069" y="15656"/>
                </a:lnTo>
                <a:lnTo>
                  <a:pt x="54625" y="17648"/>
                </a:lnTo>
                <a:lnTo>
                  <a:pt x="53234" y="19632"/>
                </a:lnTo>
                <a:lnTo>
                  <a:pt x="51843" y="21624"/>
                </a:lnTo>
                <a:lnTo>
                  <a:pt x="50505" y="23615"/>
                </a:lnTo>
                <a:lnTo>
                  <a:pt x="50398" y="23801"/>
                </a:lnTo>
                <a:lnTo>
                  <a:pt x="50345" y="23994"/>
                </a:lnTo>
                <a:lnTo>
                  <a:pt x="50345" y="24171"/>
                </a:lnTo>
                <a:lnTo>
                  <a:pt x="50372" y="24349"/>
                </a:lnTo>
                <a:lnTo>
                  <a:pt x="50452" y="24526"/>
                </a:lnTo>
                <a:lnTo>
                  <a:pt x="50559" y="24696"/>
                </a:lnTo>
                <a:lnTo>
                  <a:pt x="50719" y="24858"/>
                </a:lnTo>
                <a:lnTo>
                  <a:pt x="50907" y="25013"/>
                </a:lnTo>
                <a:lnTo>
                  <a:pt x="51147" y="25167"/>
                </a:lnTo>
                <a:lnTo>
                  <a:pt x="51388" y="25314"/>
                </a:lnTo>
                <a:lnTo>
                  <a:pt x="51709" y="25453"/>
                </a:lnTo>
                <a:lnTo>
                  <a:pt x="52030" y="25584"/>
                </a:lnTo>
                <a:lnTo>
                  <a:pt x="52378" y="25715"/>
                </a:lnTo>
                <a:lnTo>
                  <a:pt x="52752" y="25831"/>
                </a:lnTo>
                <a:lnTo>
                  <a:pt x="53180" y="25947"/>
                </a:lnTo>
                <a:lnTo>
                  <a:pt x="53608" y="26047"/>
                </a:lnTo>
                <a:lnTo>
                  <a:pt x="54063" y="26147"/>
                </a:lnTo>
                <a:lnTo>
                  <a:pt x="54545" y="26240"/>
                </a:lnTo>
                <a:lnTo>
                  <a:pt x="55026" y="26317"/>
                </a:lnTo>
                <a:lnTo>
                  <a:pt x="55561" y="26394"/>
                </a:lnTo>
                <a:lnTo>
                  <a:pt x="56069" y="26464"/>
                </a:lnTo>
                <a:lnTo>
                  <a:pt x="56631" y="26518"/>
                </a:lnTo>
                <a:lnTo>
                  <a:pt x="57193" y="26564"/>
                </a:lnTo>
                <a:lnTo>
                  <a:pt x="57755" y="26603"/>
                </a:lnTo>
                <a:lnTo>
                  <a:pt x="58343" y="26634"/>
                </a:lnTo>
                <a:lnTo>
                  <a:pt x="58932" y="26657"/>
                </a:lnTo>
                <a:lnTo>
                  <a:pt x="59520" y="26665"/>
                </a:lnTo>
                <a:lnTo>
                  <a:pt x="60109" y="26665"/>
                </a:lnTo>
                <a:lnTo>
                  <a:pt x="60724" y="26657"/>
                </a:lnTo>
                <a:lnTo>
                  <a:pt x="61339" y="26642"/>
                </a:lnTo>
                <a:lnTo>
                  <a:pt x="61928" y="26611"/>
                </a:lnTo>
                <a:lnTo>
                  <a:pt x="62543" y="26564"/>
                </a:lnTo>
                <a:lnTo>
                  <a:pt x="124685" y="21724"/>
                </a:lnTo>
                <a:lnTo>
                  <a:pt x="124685" y="21724"/>
                </a:lnTo>
                <a:lnTo>
                  <a:pt x="123856" y="23013"/>
                </a:lnTo>
                <a:lnTo>
                  <a:pt x="123026" y="24295"/>
                </a:lnTo>
                <a:lnTo>
                  <a:pt x="122143" y="25584"/>
                </a:lnTo>
                <a:lnTo>
                  <a:pt x="121261" y="26873"/>
                </a:lnTo>
                <a:lnTo>
                  <a:pt x="120351" y="28155"/>
                </a:lnTo>
                <a:lnTo>
                  <a:pt x="119442" y="29436"/>
                </a:lnTo>
                <a:lnTo>
                  <a:pt x="118479" y="30718"/>
                </a:lnTo>
                <a:lnTo>
                  <a:pt x="117516" y="31999"/>
                </a:lnTo>
                <a:lnTo>
                  <a:pt x="116526" y="33273"/>
                </a:lnTo>
                <a:lnTo>
                  <a:pt x="115509" y="34547"/>
                </a:lnTo>
                <a:lnTo>
                  <a:pt x="114466" y="35828"/>
                </a:lnTo>
                <a:lnTo>
                  <a:pt x="113396" y="37102"/>
                </a:lnTo>
                <a:lnTo>
                  <a:pt x="112326" y="38376"/>
                </a:lnTo>
                <a:lnTo>
                  <a:pt x="111229" y="39642"/>
                </a:lnTo>
                <a:lnTo>
                  <a:pt x="110079" y="40916"/>
                </a:lnTo>
                <a:lnTo>
                  <a:pt x="108929" y="42189"/>
                </a:lnTo>
                <a:lnTo>
                  <a:pt x="108795" y="42367"/>
                </a:lnTo>
                <a:lnTo>
                  <a:pt x="108715" y="42545"/>
                </a:lnTo>
                <a:lnTo>
                  <a:pt x="108688" y="42722"/>
                </a:lnTo>
                <a:lnTo>
                  <a:pt x="108688" y="42892"/>
                </a:lnTo>
                <a:lnTo>
                  <a:pt x="108768" y="43062"/>
                </a:lnTo>
                <a:lnTo>
                  <a:pt x="108848" y="43224"/>
                </a:lnTo>
                <a:lnTo>
                  <a:pt x="109009" y="43386"/>
                </a:lnTo>
                <a:lnTo>
                  <a:pt x="109196" y="43540"/>
                </a:lnTo>
                <a:lnTo>
                  <a:pt x="109437" y="43695"/>
                </a:lnTo>
                <a:lnTo>
                  <a:pt x="109704" y="43841"/>
                </a:lnTo>
                <a:lnTo>
                  <a:pt x="109999" y="43980"/>
                </a:lnTo>
                <a:lnTo>
                  <a:pt x="110346" y="44119"/>
                </a:lnTo>
                <a:lnTo>
                  <a:pt x="110694" y="44251"/>
                </a:lnTo>
                <a:lnTo>
                  <a:pt x="111095" y="44374"/>
                </a:lnTo>
                <a:lnTo>
                  <a:pt x="111523" y="44490"/>
                </a:lnTo>
                <a:lnTo>
                  <a:pt x="111951" y="44598"/>
                </a:lnTo>
                <a:lnTo>
                  <a:pt x="112433" y="44698"/>
                </a:lnTo>
                <a:lnTo>
                  <a:pt x="112915" y="44791"/>
                </a:lnTo>
                <a:lnTo>
                  <a:pt x="113423" y="44876"/>
                </a:lnTo>
                <a:lnTo>
                  <a:pt x="113958" y="44953"/>
                </a:lnTo>
                <a:lnTo>
                  <a:pt x="114493" y="45023"/>
                </a:lnTo>
                <a:lnTo>
                  <a:pt x="115055" y="45084"/>
                </a:lnTo>
                <a:lnTo>
                  <a:pt x="115616" y="45131"/>
                </a:lnTo>
                <a:lnTo>
                  <a:pt x="116178" y="45169"/>
                </a:lnTo>
                <a:lnTo>
                  <a:pt x="116740" y="45200"/>
                </a:lnTo>
                <a:lnTo>
                  <a:pt x="117328" y="45223"/>
                </a:lnTo>
                <a:lnTo>
                  <a:pt x="117917" y="45231"/>
                </a:lnTo>
                <a:lnTo>
                  <a:pt x="118505" y="45231"/>
                </a:lnTo>
                <a:lnTo>
                  <a:pt x="119094" y="45216"/>
                </a:lnTo>
                <a:lnTo>
                  <a:pt x="119656" y="45185"/>
                </a:lnTo>
                <a:lnTo>
                  <a:pt x="120244" y="45154"/>
                </a:lnTo>
                <a:lnTo>
                  <a:pt x="120806" y="45100"/>
                </a:lnTo>
                <a:lnTo>
                  <a:pt x="139719" y="43178"/>
                </a:lnTo>
                <a:lnTo>
                  <a:pt x="158631" y="41248"/>
                </a:lnTo>
                <a:lnTo>
                  <a:pt x="196430" y="37372"/>
                </a:lnTo>
                <a:lnTo>
                  <a:pt x="194424" y="39920"/>
                </a:lnTo>
                <a:lnTo>
                  <a:pt x="192364" y="42467"/>
                </a:lnTo>
                <a:lnTo>
                  <a:pt x="190251" y="45007"/>
                </a:lnTo>
                <a:lnTo>
                  <a:pt x="188084" y="47547"/>
                </a:lnTo>
                <a:lnTo>
                  <a:pt x="185917" y="50079"/>
                </a:lnTo>
                <a:lnTo>
                  <a:pt x="183670" y="52619"/>
                </a:lnTo>
                <a:lnTo>
                  <a:pt x="181423" y="55151"/>
                </a:lnTo>
                <a:lnTo>
                  <a:pt x="179149" y="57676"/>
                </a:lnTo>
                <a:lnTo>
                  <a:pt x="178989" y="57884"/>
                </a:lnTo>
                <a:lnTo>
                  <a:pt x="178908" y="58077"/>
                </a:lnTo>
                <a:lnTo>
                  <a:pt x="178855" y="58270"/>
                </a:lnTo>
                <a:lnTo>
                  <a:pt x="178882" y="58448"/>
                </a:lnTo>
                <a:lnTo>
                  <a:pt x="178962" y="58625"/>
                </a:lnTo>
                <a:lnTo>
                  <a:pt x="179096" y="58795"/>
                </a:lnTo>
                <a:lnTo>
                  <a:pt x="179283" y="58949"/>
                </a:lnTo>
                <a:lnTo>
                  <a:pt x="179497" y="59104"/>
                </a:lnTo>
                <a:lnTo>
                  <a:pt x="179791" y="59250"/>
                </a:lnTo>
                <a:lnTo>
                  <a:pt x="180085" y="59382"/>
                </a:lnTo>
                <a:lnTo>
                  <a:pt x="180433" y="59513"/>
                </a:lnTo>
                <a:lnTo>
                  <a:pt x="180834" y="59629"/>
                </a:lnTo>
                <a:lnTo>
                  <a:pt x="181236" y="59744"/>
                </a:lnTo>
                <a:lnTo>
                  <a:pt x="181690" y="59845"/>
                </a:lnTo>
                <a:lnTo>
                  <a:pt x="182172" y="59937"/>
                </a:lnTo>
                <a:lnTo>
                  <a:pt x="182680" y="60022"/>
                </a:lnTo>
                <a:lnTo>
                  <a:pt x="183215" y="60100"/>
                </a:lnTo>
                <a:lnTo>
                  <a:pt x="183750" y="60161"/>
                </a:lnTo>
                <a:lnTo>
                  <a:pt x="184312" y="60223"/>
                </a:lnTo>
                <a:lnTo>
                  <a:pt x="184874" y="60269"/>
                </a:lnTo>
                <a:lnTo>
                  <a:pt x="185462" y="60308"/>
                </a:lnTo>
                <a:lnTo>
                  <a:pt x="186077" y="60339"/>
                </a:lnTo>
                <a:lnTo>
                  <a:pt x="186666" y="60354"/>
                </a:lnTo>
                <a:lnTo>
                  <a:pt x="187281" y="60362"/>
                </a:lnTo>
                <a:lnTo>
                  <a:pt x="187896" y="60362"/>
                </a:lnTo>
                <a:lnTo>
                  <a:pt x="188485" y="60354"/>
                </a:lnTo>
                <a:lnTo>
                  <a:pt x="189100" y="60331"/>
                </a:lnTo>
                <a:lnTo>
                  <a:pt x="189689" y="60300"/>
                </a:lnTo>
                <a:lnTo>
                  <a:pt x="190277" y="60262"/>
                </a:lnTo>
                <a:lnTo>
                  <a:pt x="190839" y="60208"/>
                </a:lnTo>
                <a:lnTo>
                  <a:pt x="191401" y="60146"/>
                </a:lnTo>
                <a:lnTo>
                  <a:pt x="191936" y="60069"/>
                </a:lnTo>
                <a:lnTo>
                  <a:pt x="209859" y="57374"/>
                </a:lnTo>
                <a:lnTo>
                  <a:pt x="218793" y="56016"/>
                </a:lnTo>
                <a:lnTo>
                  <a:pt x="227728" y="54657"/>
                </a:lnTo>
                <a:lnTo>
                  <a:pt x="236636" y="53283"/>
                </a:lnTo>
                <a:lnTo>
                  <a:pt x="241103" y="52588"/>
                </a:lnTo>
                <a:lnTo>
                  <a:pt x="245544" y="51893"/>
                </a:lnTo>
                <a:lnTo>
                  <a:pt x="249958" y="51191"/>
                </a:lnTo>
                <a:lnTo>
                  <a:pt x="254372" y="50481"/>
                </a:lnTo>
                <a:lnTo>
                  <a:pt x="258786" y="49770"/>
                </a:lnTo>
                <a:lnTo>
                  <a:pt x="263173" y="49052"/>
                </a:lnTo>
                <a:lnTo>
                  <a:pt x="263467" y="49006"/>
                </a:lnTo>
                <a:lnTo>
                  <a:pt x="263708" y="48952"/>
                </a:lnTo>
                <a:lnTo>
                  <a:pt x="263948" y="48898"/>
                </a:lnTo>
                <a:lnTo>
                  <a:pt x="264189" y="48844"/>
                </a:lnTo>
                <a:lnTo>
                  <a:pt x="264403" y="48790"/>
                </a:lnTo>
                <a:lnTo>
                  <a:pt x="264590" y="48728"/>
                </a:lnTo>
                <a:lnTo>
                  <a:pt x="264938" y="48597"/>
                </a:lnTo>
                <a:lnTo>
                  <a:pt x="265206" y="48466"/>
                </a:lnTo>
                <a:lnTo>
                  <a:pt x="265446" y="48327"/>
                </a:lnTo>
                <a:lnTo>
                  <a:pt x="265634" y="48180"/>
                </a:lnTo>
                <a:lnTo>
                  <a:pt x="265741" y="48033"/>
                </a:lnTo>
                <a:lnTo>
                  <a:pt x="265821" y="47879"/>
                </a:lnTo>
                <a:lnTo>
                  <a:pt x="265848" y="47725"/>
                </a:lnTo>
                <a:lnTo>
                  <a:pt x="265821" y="47562"/>
                </a:lnTo>
                <a:lnTo>
                  <a:pt x="265767" y="47408"/>
                </a:lnTo>
                <a:lnTo>
                  <a:pt x="265634" y="47254"/>
                </a:lnTo>
                <a:lnTo>
                  <a:pt x="265500" y="47099"/>
                </a:lnTo>
                <a:lnTo>
                  <a:pt x="265313" y="46953"/>
                </a:lnTo>
                <a:lnTo>
                  <a:pt x="265072" y="46806"/>
                </a:lnTo>
                <a:lnTo>
                  <a:pt x="264804" y="46667"/>
                </a:lnTo>
                <a:lnTo>
                  <a:pt x="264510" y="46528"/>
                </a:lnTo>
                <a:lnTo>
                  <a:pt x="264162" y="46404"/>
                </a:lnTo>
                <a:lnTo>
                  <a:pt x="263815" y="46281"/>
                </a:lnTo>
                <a:lnTo>
                  <a:pt x="263413" y="46173"/>
                </a:lnTo>
                <a:lnTo>
                  <a:pt x="262985" y="46080"/>
                </a:lnTo>
                <a:lnTo>
                  <a:pt x="262557" y="45988"/>
                </a:lnTo>
                <a:lnTo>
                  <a:pt x="262076" y="45918"/>
                </a:lnTo>
                <a:lnTo>
                  <a:pt x="261594" y="45856"/>
                </a:lnTo>
                <a:lnTo>
                  <a:pt x="261086" y="45810"/>
                </a:lnTo>
                <a:lnTo>
                  <a:pt x="260551" y="45787"/>
                </a:lnTo>
                <a:lnTo>
                  <a:pt x="260016" y="45771"/>
                </a:lnTo>
                <a:lnTo>
                  <a:pt x="259722" y="45771"/>
                </a:lnTo>
                <a:lnTo>
                  <a:pt x="259454" y="45779"/>
                </a:lnTo>
                <a:lnTo>
                  <a:pt x="259160" y="45787"/>
                </a:lnTo>
                <a:lnTo>
                  <a:pt x="258866" y="45802"/>
                </a:lnTo>
                <a:lnTo>
                  <a:pt x="258598" y="45825"/>
                </a:lnTo>
                <a:lnTo>
                  <a:pt x="258304" y="45849"/>
                </a:lnTo>
                <a:lnTo>
                  <a:pt x="258010" y="45880"/>
                </a:lnTo>
                <a:lnTo>
                  <a:pt x="257716" y="45918"/>
                </a:lnTo>
                <a:lnTo>
                  <a:pt x="250466" y="46860"/>
                </a:lnTo>
                <a:lnTo>
                  <a:pt x="243270" y="47825"/>
                </a:lnTo>
                <a:lnTo>
                  <a:pt x="236074" y="48790"/>
                </a:lnTo>
                <a:lnTo>
                  <a:pt x="228878" y="49763"/>
                </a:lnTo>
                <a:lnTo>
                  <a:pt x="221682" y="50743"/>
                </a:lnTo>
                <a:lnTo>
                  <a:pt x="214513" y="51731"/>
                </a:lnTo>
                <a:lnTo>
                  <a:pt x="200175" y="53700"/>
                </a:lnTo>
                <a:lnTo>
                  <a:pt x="201352" y="52472"/>
                </a:lnTo>
                <a:lnTo>
                  <a:pt x="202529" y="51237"/>
                </a:lnTo>
                <a:lnTo>
                  <a:pt x="203653" y="50010"/>
                </a:lnTo>
                <a:lnTo>
                  <a:pt x="204776" y="48774"/>
                </a:lnTo>
                <a:lnTo>
                  <a:pt x="206996" y="46304"/>
                </a:lnTo>
                <a:lnTo>
                  <a:pt x="209136" y="43826"/>
                </a:lnTo>
                <a:lnTo>
                  <a:pt x="211223" y="41348"/>
                </a:lnTo>
                <a:lnTo>
                  <a:pt x="213256" y="38862"/>
                </a:lnTo>
                <a:lnTo>
                  <a:pt x="215262" y="36376"/>
                </a:lnTo>
                <a:lnTo>
                  <a:pt x="217188" y="33883"/>
                </a:lnTo>
                <a:lnTo>
                  <a:pt x="217295" y="33705"/>
                </a:lnTo>
                <a:lnTo>
                  <a:pt x="217376" y="33535"/>
                </a:lnTo>
                <a:lnTo>
                  <a:pt x="217376" y="33366"/>
                </a:lnTo>
                <a:lnTo>
                  <a:pt x="217349" y="33196"/>
                </a:lnTo>
                <a:lnTo>
                  <a:pt x="217295" y="33026"/>
                </a:lnTo>
                <a:lnTo>
                  <a:pt x="217188" y="32864"/>
                </a:lnTo>
                <a:lnTo>
                  <a:pt x="217028" y="32709"/>
                </a:lnTo>
                <a:lnTo>
                  <a:pt x="216841" y="32555"/>
                </a:lnTo>
                <a:lnTo>
                  <a:pt x="216627" y="32408"/>
                </a:lnTo>
                <a:lnTo>
                  <a:pt x="216359" y="32262"/>
                </a:lnTo>
                <a:lnTo>
                  <a:pt x="216065" y="32123"/>
                </a:lnTo>
                <a:lnTo>
                  <a:pt x="215744" y="31991"/>
                </a:lnTo>
                <a:lnTo>
                  <a:pt x="215396" y="31868"/>
                </a:lnTo>
                <a:lnTo>
                  <a:pt x="215022" y="31744"/>
                </a:lnTo>
                <a:lnTo>
                  <a:pt x="214620" y="31629"/>
                </a:lnTo>
                <a:lnTo>
                  <a:pt x="214192" y="31521"/>
                </a:lnTo>
                <a:lnTo>
                  <a:pt x="213764" y="31420"/>
                </a:lnTo>
                <a:lnTo>
                  <a:pt x="213283" y="31328"/>
                </a:lnTo>
                <a:lnTo>
                  <a:pt x="212801" y="31250"/>
                </a:lnTo>
                <a:lnTo>
                  <a:pt x="212293" y="31173"/>
                </a:lnTo>
                <a:lnTo>
                  <a:pt x="211785" y="31104"/>
                </a:lnTo>
                <a:lnTo>
                  <a:pt x="211250" y="31050"/>
                </a:lnTo>
                <a:lnTo>
                  <a:pt x="210715" y="30996"/>
                </a:lnTo>
                <a:lnTo>
                  <a:pt x="210153" y="30957"/>
                </a:lnTo>
                <a:lnTo>
                  <a:pt x="209591" y="30926"/>
                </a:lnTo>
                <a:lnTo>
                  <a:pt x="209029" y="30911"/>
                </a:lnTo>
                <a:lnTo>
                  <a:pt x="208468" y="30903"/>
                </a:lnTo>
                <a:lnTo>
                  <a:pt x="207879" y="30903"/>
                </a:lnTo>
                <a:lnTo>
                  <a:pt x="207317" y="30918"/>
                </a:lnTo>
                <a:lnTo>
                  <a:pt x="206729" y="30949"/>
                </a:lnTo>
                <a:lnTo>
                  <a:pt x="206167" y="30988"/>
                </a:lnTo>
                <a:lnTo>
                  <a:pt x="205579" y="31034"/>
                </a:lnTo>
                <a:lnTo>
                  <a:pt x="168074" y="34809"/>
                </a:lnTo>
                <a:lnTo>
                  <a:pt x="149349" y="36701"/>
                </a:lnTo>
                <a:lnTo>
                  <a:pt x="130597" y="38592"/>
                </a:lnTo>
                <a:lnTo>
                  <a:pt x="131640" y="37357"/>
                </a:lnTo>
                <a:lnTo>
                  <a:pt x="132656" y="36114"/>
                </a:lnTo>
                <a:lnTo>
                  <a:pt x="133673" y="34871"/>
                </a:lnTo>
                <a:lnTo>
                  <a:pt x="134636" y="33628"/>
                </a:lnTo>
                <a:lnTo>
                  <a:pt x="135599" y="32385"/>
                </a:lnTo>
                <a:lnTo>
                  <a:pt x="136535" y="31135"/>
                </a:lnTo>
                <a:lnTo>
                  <a:pt x="137472" y="29892"/>
                </a:lnTo>
                <a:lnTo>
                  <a:pt x="138354" y="28641"/>
                </a:lnTo>
                <a:lnTo>
                  <a:pt x="139237" y="27390"/>
                </a:lnTo>
                <a:lnTo>
                  <a:pt x="140093" y="26140"/>
                </a:lnTo>
                <a:lnTo>
                  <a:pt x="140949" y="24889"/>
                </a:lnTo>
                <a:lnTo>
                  <a:pt x="141778" y="23638"/>
                </a:lnTo>
                <a:lnTo>
                  <a:pt x="142581" y="22380"/>
                </a:lnTo>
                <a:lnTo>
                  <a:pt x="143357" y="21130"/>
                </a:lnTo>
                <a:lnTo>
                  <a:pt x="144106" y="19871"/>
                </a:lnTo>
                <a:lnTo>
                  <a:pt x="144855" y="18613"/>
                </a:lnTo>
                <a:lnTo>
                  <a:pt x="144962" y="18420"/>
                </a:lnTo>
                <a:lnTo>
                  <a:pt x="144988" y="18235"/>
                </a:lnTo>
                <a:lnTo>
                  <a:pt x="144988" y="18057"/>
                </a:lnTo>
                <a:lnTo>
                  <a:pt x="144962" y="17879"/>
                </a:lnTo>
                <a:lnTo>
                  <a:pt x="144881" y="17710"/>
                </a:lnTo>
                <a:lnTo>
                  <a:pt x="144748" y="17547"/>
                </a:lnTo>
                <a:lnTo>
                  <a:pt x="144614" y="17385"/>
                </a:lnTo>
                <a:lnTo>
                  <a:pt x="144427" y="17231"/>
                </a:lnTo>
                <a:lnTo>
                  <a:pt x="144186" y="17077"/>
                </a:lnTo>
                <a:lnTo>
                  <a:pt x="143945" y="16938"/>
                </a:lnTo>
                <a:lnTo>
                  <a:pt x="143651" y="16799"/>
                </a:lnTo>
                <a:lnTo>
                  <a:pt x="143330" y="16667"/>
                </a:lnTo>
                <a:lnTo>
                  <a:pt x="142982" y="16544"/>
                </a:lnTo>
                <a:lnTo>
                  <a:pt x="142608" y="16428"/>
                </a:lnTo>
                <a:lnTo>
                  <a:pt x="142233" y="16312"/>
                </a:lnTo>
                <a:lnTo>
                  <a:pt x="141805" y="16212"/>
                </a:lnTo>
                <a:lnTo>
                  <a:pt x="141350" y="16112"/>
                </a:lnTo>
                <a:lnTo>
                  <a:pt x="140896" y="16027"/>
                </a:lnTo>
                <a:lnTo>
                  <a:pt x="140414" y="15942"/>
                </a:lnTo>
                <a:lnTo>
                  <a:pt x="139906" y="15872"/>
                </a:lnTo>
                <a:lnTo>
                  <a:pt x="139398" y="15803"/>
                </a:lnTo>
                <a:lnTo>
                  <a:pt x="138863" y="15749"/>
                </a:lnTo>
                <a:lnTo>
                  <a:pt x="138328" y="15702"/>
                </a:lnTo>
                <a:lnTo>
                  <a:pt x="137766" y="15664"/>
                </a:lnTo>
                <a:lnTo>
                  <a:pt x="137177" y="15633"/>
                </a:lnTo>
                <a:lnTo>
                  <a:pt x="136616" y="15618"/>
                </a:lnTo>
                <a:lnTo>
                  <a:pt x="136027" y="15602"/>
                </a:lnTo>
                <a:lnTo>
                  <a:pt x="135439" y="15602"/>
                </a:lnTo>
                <a:lnTo>
                  <a:pt x="134823" y="15610"/>
                </a:lnTo>
                <a:lnTo>
                  <a:pt x="134235" y="15633"/>
                </a:lnTo>
                <a:lnTo>
                  <a:pt x="133619" y="15664"/>
                </a:lnTo>
                <a:lnTo>
                  <a:pt x="133031" y="15702"/>
                </a:lnTo>
                <a:lnTo>
                  <a:pt x="71478" y="20435"/>
                </a:lnTo>
                <a:lnTo>
                  <a:pt x="73029" y="18281"/>
                </a:lnTo>
                <a:lnTo>
                  <a:pt x="74634" y="16127"/>
                </a:lnTo>
                <a:lnTo>
                  <a:pt x="76239" y="13973"/>
                </a:lnTo>
                <a:lnTo>
                  <a:pt x="77898" y="11827"/>
                </a:lnTo>
                <a:lnTo>
                  <a:pt x="79610" y="9681"/>
                </a:lnTo>
                <a:lnTo>
                  <a:pt x="81322" y="7542"/>
                </a:lnTo>
                <a:lnTo>
                  <a:pt x="83114" y="5396"/>
                </a:lnTo>
                <a:lnTo>
                  <a:pt x="84960" y="3258"/>
                </a:lnTo>
                <a:lnTo>
                  <a:pt x="85067" y="3088"/>
                </a:lnTo>
                <a:lnTo>
                  <a:pt x="85147" y="2911"/>
                </a:lnTo>
                <a:lnTo>
                  <a:pt x="85174" y="2733"/>
                </a:lnTo>
                <a:lnTo>
                  <a:pt x="85147" y="2563"/>
                </a:lnTo>
                <a:lnTo>
                  <a:pt x="85067" y="2386"/>
                </a:lnTo>
                <a:lnTo>
                  <a:pt x="84933" y="2216"/>
                </a:lnTo>
                <a:lnTo>
                  <a:pt x="84773" y="2046"/>
                </a:lnTo>
                <a:lnTo>
                  <a:pt x="84586" y="1876"/>
                </a:lnTo>
                <a:lnTo>
                  <a:pt x="84345" y="1714"/>
                </a:lnTo>
                <a:lnTo>
                  <a:pt x="84051" y="1552"/>
                </a:lnTo>
                <a:lnTo>
                  <a:pt x="83730" y="1397"/>
                </a:lnTo>
                <a:lnTo>
                  <a:pt x="83382" y="1243"/>
                </a:lnTo>
                <a:lnTo>
                  <a:pt x="83007" y="1104"/>
                </a:lnTo>
                <a:lnTo>
                  <a:pt x="82606" y="965"/>
                </a:lnTo>
                <a:lnTo>
                  <a:pt x="82151" y="834"/>
                </a:lnTo>
                <a:lnTo>
                  <a:pt x="81697" y="710"/>
                </a:lnTo>
                <a:lnTo>
                  <a:pt x="81215" y="595"/>
                </a:lnTo>
                <a:lnTo>
                  <a:pt x="80707" y="486"/>
                </a:lnTo>
                <a:lnTo>
                  <a:pt x="80199" y="386"/>
                </a:lnTo>
                <a:lnTo>
                  <a:pt x="79637" y="301"/>
                </a:lnTo>
                <a:lnTo>
                  <a:pt x="79102" y="224"/>
                </a:lnTo>
                <a:lnTo>
                  <a:pt x="78513" y="155"/>
                </a:lnTo>
                <a:lnTo>
                  <a:pt x="77925" y="101"/>
                </a:lnTo>
                <a:lnTo>
                  <a:pt x="77336" y="54"/>
                </a:lnTo>
                <a:lnTo>
                  <a:pt x="76748" y="23"/>
                </a:lnTo>
                <a:lnTo>
                  <a:pt x="76159" y="8"/>
                </a:lnTo>
                <a:lnTo>
                  <a:pt x="755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5"/>
          <p:cNvSpPr txBox="1"/>
          <p:nvPr>
            <p:ph idx="6" type="title"/>
          </p:nvPr>
        </p:nvSpPr>
        <p:spPr>
          <a:xfrm>
            <a:off x="720000" y="337902"/>
            <a:ext cx="7704000" cy="53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3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p:cSld name="CUSTOM_7">
    <p:spTree>
      <p:nvGrpSpPr>
        <p:cNvPr id="488" name="Shape 488"/>
        <p:cNvGrpSpPr/>
        <p:nvPr/>
      </p:nvGrpSpPr>
      <p:grpSpPr>
        <a:xfrm>
          <a:off x="0" y="0"/>
          <a:ext cx="0" cy="0"/>
          <a:chOff x="0" y="0"/>
          <a:chExt cx="0" cy="0"/>
        </a:xfrm>
      </p:grpSpPr>
      <p:sp>
        <p:nvSpPr>
          <p:cNvPr id="489" name="Google Shape;489;p26"/>
          <p:cNvSpPr/>
          <p:nvPr/>
        </p:nvSpPr>
        <p:spPr>
          <a:xfrm flipH="1">
            <a:off x="-690775" y="-805785"/>
            <a:ext cx="2471746" cy="2631820"/>
          </a:xfrm>
          <a:custGeom>
            <a:rect b="b" l="l" r="r" t="t"/>
            <a:pathLst>
              <a:path extrusionOk="0" h="128916" w="121075">
                <a:moveTo>
                  <a:pt x="33098" y="10017"/>
                </a:moveTo>
                <a:lnTo>
                  <a:pt x="0" y="81879"/>
                </a:lnTo>
                <a:lnTo>
                  <a:pt x="79700" y="128916"/>
                </a:lnTo>
                <a:lnTo>
                  <a:pt x="120204" y="113237"/>
                </a:lnTo>
                <a:lnTo>
                  <a:pt x="121075" y="14168"/>
                </a:lnTo>
                <a:lnTo>
                  <a:pt x="60537" y="0"/>
                </a:lnTo>
                <a:close/>
              </a:path>
            </a:pathLst>
          </a:custGeom>
          <a:solidFill>
            <a:schemeClr val="lt1"/>
          </a:solidFill>
          <a:ln>
            <a:noFill/>
          </a:ln>
        </p:spPr>
      </p:sp>
      <p:sp>
        <p:nvSpPr>
          <p:cNvPr id="490" name="Google Shape;490;p26"/>
          <p:cNvSpPr/>
          <p:nvPr/>
        </p:nvSpPr>
        <p:spPr>
          <a:xfrm flipH="1">
            <a:off x="6206736" y="402462"/>
            <a:ext cx="5077420" cy="6900086"/>
          </a:xfrm>
          <a:custGeom>
            <a:rect b="b" l="l" r="r" t="t"/>
            <a:pathLst>
              <a:path extrusionOk="0" h="115415" w="84928">
                <a:moveTo>
                  <a:pt x="19164" y="0"/>
                </a:moveTo>
                <a:lnTo>
                  <a:pt x="1307" y="7404"/>
                </a:lnTo>
                <a:lnTo>
                  <a:pt x="0" y="115415"/>
                </a:lnTo>
                <a:lnTo>
                  <a:pt x="65330" y="81008"/>
                </a:lnTo>
                <a:lnTo>
                  <a:pt x="84928" y="41811"/>
                </a:lnTo>
                <a:lnTo>
                  <a:pt x="34843" y="17421"/>
                </a:lnTo>
                <a:close/>
              </a:path>
            </a:pathLst>
          </a:custGeom>
          <a:solidFill>
            <a:schemeClr val="lt1"/>
          </a:solidFill>
          <a:ln>
            <a:noFill/>
          </a:ln>
        </p:spPr>
      </p:sp>
      <p:sp>
        <p:nvSpPr>
          <p:cNvPr id="491" name="Google Shape;491;p26"/>
          <p:cNvSpPr/>
          <p:nvPr/>
        </p:nvSpPr>
        <p:spPr>
          <a:xfrm rot="-1496038">
            <a:off x="888936" y="3961755"/>
            <a:ext cx="301362" cy="481509"/>
          </a:xfrm>
          <a:custGeom>
            <a:rect b="b" l="l" r="r" t="t"/>
            <a:pathLst>
              <a:path extrusionOk="0" h="92362" w="43103">
                <a:moveTo>
                  <a:pt x="5150" y="0"/>
                </a:moveTo>
                <a:lnTo>
                  <a:pt x="5005" y="8"/>
                </a:lnTo>
                <a:lnTo>
                  <a:pt x="4854" y="33"/>
                </a:lnTo>
                <a:lnTo>
                  <a:pt x="4709" y="83"/>
                </a:lnTo>
                <a:lnTo>
                  <a:pt x="4563" y="142"/>
                </a:lnTo>
                <a:lnTo>
                  <a:pt x="4423" y="217"/>
                </a:lnTo>
                <a:lnTo>
                  <a:pt x="4283" y="316"/>
                </a:lnTo>
                <a:lnTo>
                  <a:pt x="4148" y="425"/>
                </a:lnTo>
                <a:lnTo>
                  <a:pt x="4018" y="541"/>
                </a:lnTo>
                <a:lnTo>
                  <a:pt x="3894" y="683"/>
                </a:lnTo>
                <a:lnTo>
                  <a:pt x="3774" y="833"/>
                </a:lnTo>
                <a:lnTo>
                  <a:pt x="3660" y="991"/>
                </a:lnTo>
                <a:lnTo>
                  <a:pt x="3551" y="1166"/>
                </a:lnTo>
                <a:lnTo>
                  <a:pt x="3447" y="1349"/>
                </a:lnTo>
                <a:lnTo>
                  <a:pt x="3354" y="1549"/>
                </a:lnTo>
                <a:lnTo>
                  <a:pt x="3266" y="1757"/>
                </a:lnTo>
                <a:lnTo>
                  <a:pt x="3188" y="1973"/>
                </a:lnTo>
                <a:lnTo>
                  <a:pt x="3115" y="2198"/>
                </a:lnTo>
                <a:lnTo>
                  <a:pt x="3058" y="2439"/>
                </a:lnTo>
                <a:lnTo>
                  <a:pt x="3006" y="2681"/>
                </a:lnTo>
                <a:lnTo>
                  <a:pt x="2964" y="2931"/>
                </a:lnTo>
                <a:lnTo>
                  <a:pt x="2933" y="3189"/>
                </a:lnTo>
                <a:lnTo>
                  <a:pt x="2913" y="3455"/>
                </a:lnTo>
                <a:lnTo>
                  <a:pt x="2663" y="8659"/>
                </a:lnTo>
                <a:lnTo>
                  <a:pt x="2425" y="13862"/>
                </a:lnTo>
                <a:lnTo>
                  <a:pt x="2201" y="19074"/>
                </a:lnTo>
                <a:lnTo>
                  <a:pt x="1988" y="24277"/>
                </a:lnTo>
                <a:lnTo>
                  <a:pt x="1786" y="29489"/>
                </a:lnTo>
                <a:lnTo>
                  <a:pt x="1594" y="34692"/>
                </a:lnTo>
                <a:lnTo>
                  <a:pt x="1417" y="39904"/>
                </a:lnTo>
                <a:lnTo>
                  <a:pt x="1251" y="45115"/>
                </a:lnTo>
                <a:lnTo>
                  <a:pt x="1101" y="50327"/>
                </a:lnTo>
                <a:lnTo>
                  <a:pt x="955" y="55539"/>
                </a:lnTo>
                <a:lnTo>
                  <a:pt x="826" y="60759"/>
                </a:lnTo>
                <a:lnTo>
                  <a:pt x="711" y="65971"/>
                </a:lnTo>
                <a:lnTo>
                  <a:pt x="602" y="71182"/>
                </a:lnTo>
                <a:lnTo>
                  <a:pt x="509" y="76402"/>
                </a:lnTo>
                <a:lnTo>
                  <a:pt x="431" y="81622"/>
                </a:lnTo>
                <a:lnTo>
                  <a:pt x="358" y="86834"/>
                </a:lnTo>
                <a:lnTo>
                  <a:pt x="364" y="86942"/>
                </a:lnTo>
                <a:lnTo>
                  <a:pt x="369" y="87050"/>
                </a:lnTo>
                <a:lnTo>
                  <a:pt x="379" y="87250"/>
                </a:lnTo>
                <a:lnTo>
                  <a:pt x="296" y="87458"/>
                </a:lnTo>
                <a:lnTo>
                  <a:pt x="218" y="87666"/>
                </a:lnTo>
                <a:lnTo>
                  <a:pt x="156" y="87891"/>
                </a:lnTo>
                <a:lnTo>
                  <a:pt x="104" y="88108"/>
                </a:lnTo>
                <a:lnTo>
                  <a:pt x="63" y="88341"/>
                </a:lnTo>
                <a:lnTo>
                  <a:pt x="31" y="88566"/>
                </a:lnTo>
                <a:lnTo>
                  <a:pt x="11" y="88799"/>
                </a:lnTo>
                <a:lnTo>
                  <a:pt x="0" y="89032"/>
                </a:lnTo>
                <a:lnTo>
                  <a:pt x="5" y="89265"/>
                </a:lnTo>
                <a:lnTo>
                  <a:pt x="16" y="89498"/>
                </a:lnTo>
                <a:lnTo>
                  <a:pt x="37" y="89731"/>
                </a:lnTo>
                <a:lnTo>
                  <a:pt x="68" y="89964"/>
                </a:lnTo>
                <a:lnTo>
                  <a:pt x="104" y="90181"/>
                </a:lnTo>
                <a:lnTo>
                  <a:pt x="156" y="90406"/>
                </a:lnTo>
                <a:lnTo>
                  <a:pt x="218" y="90614"/>
                </a:lnTo>
                <a:lnTo>
                  <a:pt x="286" y="90822"/>
                </a:lnTo>
                <a:lnTo>
                  <a:pt x="364" y="91013"/>
                </a:lnTo>
                <a:lnTo>
                  <a:pt x="447" y="91205"/>
                </a:lnTo>
                <a:lnTo>
                  <a:pt x="540" y="91380"/>
                </a:lnTo>
                <a:lnTo>
                  <a:pt x="644" y="91546"/>
                </a:lnTo>
                <a:lnTo>
                  <a:pt x="758" y="91704"/>
                </a:lnTo>
                <a:lnTo>
                  <a:pt x="878" y="91846"/>
                </a:lnTo>
                <a:lnTo>
                  <a:pt x="1002" y="91971"/>
                </a:lnTo>
                <a:lnTo>
                  <a:pt x="1137" y="92079"/>
                </a:lnTo>
                <a:lnTo>
                  <a:pt x="1210" y="92129"/>
                </a:lnTo>
                <a:lnTo>
                  <a:pt x="1282" y="92170"/>
                </a:lnTo>
                <a:lnTo>
                  <a:pt x="1355" y="92212"/>
                </a:lnTo>
                <a:lnTo>
                  <a:pt x="1433" y="92254"/>
                </a:lnTo>
                <a:lnTo>
                  <a:pt x="1511" y="92279"/>
                </a:lnTo>
                <a:lnTo>
                  <a:pt x="1589" y="92312"/>
                </a:lnTo>
                <a:lnTo>
                  <a:pt x="1672" y="92329"/>
                </a:lnTo>
                <a:lnTo>
                  <a:pt x="1755" y="92345"/>
                </a:lnTo>
                <a:lnTo>
                  <a:pt x="1838" y="92362"/>
                </a:lnTo>
                <a:lnTo>
                  <a:pt x="2108" y="92362"/>
                </a:lnTo>
                <a:lnTo>
                  <a:pt x="2196" y="92354"/>
                </a:lnTo>
                <a:lnTo>
                  <a:pt x="2290" y="92337"/>
                </a:lnTo>
                <a:lnTo>
                  <a:pt x="2388" y="92312"/>
                </a:lnTo>
                <a:lnTo>
                  <a:pt x="2482" y="92287"/>
                </a:lnTo>
                <a:lnTo>
                  <a:pt x="3141" y="92071"/>
                </a:lnTo>
                <a:lnTo>
                  <a:pt x="3800" y="91846"/>
                </a:lnTo>
                <a:lnTo>
                  <a:pt x="4460" y="91621"/>
                </a:lnTo>
                <a:lnTo>
                  <a:pt x="5119" y="91380"/>
                </a:lnTo>
                <a:lnTo>
                  <a:pt x="5778" y="91130"/>
                </a:lnTo>
                <a:lnTo>
                  <a:pt x="6432" y="90880"/>
                </a:lnTo>
                <a:lnTo>
                  <a:pt x="7091" y="90622"/>
                </a:lnTo>
                <a:lnTo>
                  <a:pt x="7746" y="90356"/>
                </a:lnTo>
                <a:lnTo>
                  <a:pt x="8400" y="90081"/>
                </a:lnTo>
                <a:lnTo>
                  <a:pt x="9059" y="89806"/>
                </a:lnTo>
                <a:lnTo>
                  <a:pt x="10367" y="89240"/>
                </a:lnTo>
                <a:lnTo>
                  <a:pt x="11675" y="88657"/>
                </a:lnTo>
                <a:lnTo>
                  <a:pt x="12978" y="88066"/>
                </a:lnTo>
                <a:lnTo>
                  <a:pt x="14286" y="87458"/>
                </a:lnTo>
                <a:lnTo>
                  <a:pt x="15589" y="86859"/>
                </a:lnTo>
                <a:lnTo>
                  <a:pt x="18195" y="85643"/>
                </a:lnTo>
                <a:lnTo>
                  <a:pt x="19498" y="85044"/>
                </a:lnTo>
                <a:lnTo>
                  <a:pt x="20801" y="84453"/>
                </a:lnTo>
                <a:lnTo>
                  <a:pt x="22104" y="83878"/>
                </a:lnTo>
                <a:lnTo>
                  <a:pt x="23407" y="83321"/>
                </a:lnTo>
                <a:lnTo>
                  <a:pt x="23968" y="83087"/>
                </a:lnTo>
                <a:lnTo>
                  <a:pt x="24544" y="82863"/>
                </a:lnTo>
                <a:lnTo>
                  <a:pt x="25131" y="82638"/>
                </a:lnTo>
                <a:lnTo>
                  <a:pt x="25723" y="82421"/>
                </a:lnTo>
                <a:lnTo>
                  <a:pt x="26943" y="81989"/>
                </a:lnTo>
                <a:lnTo>
                  <a:pt x="28189" y="81564"/>
                </a:lnTo>
                <a:lnTo>
                  <a:pt x="29455" y="81131"/>
                </a:lnTo>
                <a:lnTo>
                  <a:pt x="30732" y="80690"/>
                </a:lnTo>
                <a:lnTo>
                  <a:pt x="31371" y="80457"/>
                </a:lnTo>
                <a:lnTo>
                  <a:pt x="32015" y="80224"/>
                </a:lnTo>
                <a:lnTo>
                  <a:pt x="32658" y="79982"/>
                </a:lnTo>
                <a:lnTo>
                  <a:pt x="33297" y="79724"/>
                </a:lnTo>
                <a:lnTo>
                  <a:pt x="33935" y="79466"/>
                </a:lnTo>
                <a:lnTo>
                  <a:pt x="34569" y="79191"/>
                </a:lnTo>
                <a:lnTo>
                  <a:pt x="35197" y="78908"/>
                </a:lnTo>
                <a:lnTo>
                  <a:pt x="35820" y="78617"/>
                </a:lnTo>
                <a:lnTo>
                  <a:pt x="36437" y="78309"/>
                </a:lnTo>
                <a:lnTo>
                  <a:pt x="37045" y="77984"/>
                </a:lnTo>
                <a:lnTo>
                  <a:pt x="37346" y="77818"/>
                </a:lnTo>
                <a:lnTo>
                  <a:pt x="37647" y="77643"/>
                </a:lnTo>
                <a:lnTo>
                  <a:pt x="37943" y="77468"/>
                </a:lnTo>
                <a:lnTo>
                  <a:pt x="38239" y="77285"/>
                </a:lnTo>
                <a:lnTo>
                  <a:pt x="38529" y="77102"/>
                </a:lnTo>
                <a:lnTo>
                  <a:pt x="38820" y="76910"/>
                </a:lnTo>
                <a:lnTo>
                  <a:pt x="39106" y="76719"/>
                </a:lnTo>
                <a:lnTo>
                  <a:pt x="39391" y="76519"/>
                </a:lnTo>
                <a:lnTo>
                  <a:pt x="39672" y="76319"/>
                </a:lnTo>
                <a:lnTo>
                  <a:pt x="39947" y="76111"/>
                </a:lnTo>
                <a:lnTo>
                  <a:pt x="40222" y="75894"/>
                </a:lnTo>
                <a:lnTo>
                  <a:pt x="40492" y="75678"/>
                </a:lnTo>
                <a:lnTo>
                  <a:pt x="40762" y="75453"/>
                </a:lnTo>
                <a:lnTo>
                  <a:pt x="41026" y="75220"/>
                </a:lnTo>
                <a:lnTo>
                  <a:pt x="41286" y="74987"/>
                </a:lnTo>
                <a:lnTo>
                  <a:pt x="41540" y="74745"/>
                </a:lnTo>
                <a:lnTo>
                  <a:pt x="41790" y="74496"/>
                </a:lnTo>
                <a:lnTo>
                  <a:pt x="42039" y="74246"/>
                </a:lnTo>
                <a:lnTo>
                  <a:pt x="42283" y="73988"/>
                </a:lnTo>
                <a:lnTo>
                  <a:pt x="42522" y="73721"/>
                </a:lnTo>
                <a:lnTo>
                  <a:pt x="42579" y="73647"/>
                </a:lnTo>
                <a:lnTo>
                  <a:pt x="42631" y="73572"/>
                </a:lnTo>
                <a:lnTo>
                  <a:pt x="42682" y="73488"/>
                </a:lnTo>
                <a:lnTo>
                  <a:pt x="42729" y="73397"/>
                </a:lnTo>
                <a:lnTo>
                  <a:pt x="42771" y="73297"/>
                </a:lnTo>
                <a:lnTo>
                  <a:pt x="42807" y="73197"/>
                </a:lnTo>
                <a:lnTo>
                  <a:pt x="42843" y="73089"/>
                </a:lnTo>
                <a:lnTo>
                  <a:pt x="42875" y="72972"/>
                </a:lnTo>
                <a:lnTo>
                  <a:pt x="42900" y="72864"/>
                </a:lnTo>
                <a:lnTo>
                  <a:pt x="42921" y="72739"/>
                </a:lnTo>
                <a:lnTo>
                  <a:pt x="42942" y="72622"/>
                </a:lnTo>
                <a:lnTo>
                  <a:pt x="42952" y="72506"/>
                </a:lnTo>
                <a:lnTo>
                  <a:pt x="42963" y="72381"/>
                </a:lnTo>
                <a:lnTo>
                  <a:pt x="42963" y="72264"/>
                </a:lnTo>
                <a:lnTo>
                  <a:pt x="42963" y="72148"/>
                </a:lnTo>
                <a:lnTo>
                  <a:pt x="42958" y="72023"/>
                </a:lnTo>
                <a:lnTo>
                  <a:pt x="42989" y="71915"/>
                </a:lnTo>
                <a:lnTo>
                  <a:pt x="43020" y="71798"/>
                </a:lnTo>
                <a:lnTo>
                  <a:pt x="43046" y="71682"/>
                </a:lnTo>
                <a:lnTo>
                  <a:pt x="43061" y="71557"/>
                </a:lnTo>
                <a:lnTo>
                  <a:pt x="43082" y="71440"/>
                </a:lnTo>
                <a:lnTo>
                  <a:pt x="43093" y="71315"/>
                </a:lnTo>
                <a:lnTo>
                  <a:pt x="43103" y="71191"/>
                </a:lnTo>
                <a:lnTo>
                  <a:pt x="43103" y="71066"/>
                </a:lnTo>
                <a:lnTo>
                  <a:pt x="43103" y="70941"/>
                </a:lnTo>
                <a:lnTo>
                  <a:pt x="43098" y="70808"/>
                </a:lnTo>
                <a:lnTo>
                  <a:pt x="43087" y="70683"/>
                </a:lnTo>
                <a:lnTo>
                  <a:pt x="43072" y="70558"/>
                </a:lnTo>
                <a:lnTo>
                  <a:pt x="43051" y="70425"/>
                </a:lnTo>
                <a:lnTo>
                  <a:pt x="43025" y="70300"/>
                </a:lnTo>
                <a:lnTo>
                  <a:pt x="42989" y="70175"/>
                </a:lnTo>
                <a:lnTo>
                  <a:pt x="42952" y="70042"/>
                </a:lnTo>
                <a:lnTo>
                  <a:pt x="42610" y="68993"/>
                </a:lnTo>
                <a:lnTo>
                  <a:pt x="42257" y="67952"/>
                </a:lnTo>
                <a:lnTo>
                  <a:pt x="41899" y="66920"/>
                </a:lnTo>
                <a:lnTo>
                  <a:pt x="41535" y="65879"/>
                </a:lnTo>
                <a:lnTo>
                  <a:pt x="41167" y="64855"/>
                </a:lnTo>
                <a:lnTo>
                  <a:pt x="40788" y="63831"/>
                </a:lnTo>
                <a:lnTo>
                  <a:pt x="40409" y="62807"/>
                </a:lnTo>
                <a:lnTo>
                  <a:pt x="40019" y="61791"/>
                </a:lnTo>
                <a:lnTo>
                  <a:pt x="39625" y="60784"/>
                </a:lnTo>
                <a:lnTo>
                  <a:pt x="39225" y="59776"/>
                </a:lnTo>
                <a:lnTo>
                  <a:pt x="38815" y="58777"/>
                </a:lnTo>
                <a:lnTo>
                  <a:pt x="38405" y="57778"/>
                </a:lnTo>
                <a:lnTo>
                  <a:pt x="37990" y="56788"/>
                </a:lnTo>
                <a:lnTo>
                  <a:pt x="37564" y="55797"/>
                </a:lnTo>
                <a:lnTo>
                  <a:pt x="37138" y="54814"/>
                </a:lnTo>
                <a:lnTo>
                  <a:pt x="36707" y="53832"/>
                </a:lnTo>
                <a:lnTo>
                  <a:pt x="36266" y="52850"/>
                </a:lnTo>
                <a:lnTo>
                  <a:pt x="35825" y="51884"/>
                </a:lnTo>
                <a:lnTo>
                  <a:pt x="35378" y="50910"/>
                </a:lnTo>
                <a:lnTo>
                  <a:pt x="34927" y="49944"/>
                </a:lnTo>
                <a:lnTo>
                  <a:pt x="34470" y="48987"/>
                </a:lnTo>
                <a:lnTo>
                  <a:pt x="34013" y="48029"/>
                </a:lnTo>
                <a:lnTo>
                  <a:pt x="33546" y="47072"/>
                </a:lnTo>
                <a:lnTo>
                  <a:pt x="33079" y="46123"/>
                </a:lnTo>
                <a:lnTo>
                  <a:pt x="32606" y="45174"/>
                </a:lnTo>
                <a:lnTo>
                  <a:pt x="32129" y="44233"/>
                </a:lnTo>
                <a:lnTo>
                  <a:pt x="31651" y="43292"/>
                </a:lnTo>
                <a:lnTo>
                  <a:pt x="31163" y="42351"/>
                </a:lnTo>
                <a:lnTo>
                  <a:pt x="30680" y="41419"/>
                </a:lnTo>
                <a:lnTo>
                  <a:pt x="30187" y="40495"/>
                </a:lnTo>
                <a:lnTo>
                  <a:pt x="29694" y="39562"/>
                </a:lnTo>
                <a:lnTo>
                  <a:pt x="29196" y="38647"/>
                </a:lnTo>
                <a:lnTo>
                  <a:pt x="28697" y="37722"/>
                </a:lnTo>
                <a:lnTo>
                  <a:pt x="28194" y="36807"/>
                </a:lnTo>
                <a:lnTo>
                  <a:pt x="27690" y="35891"/>
                </a:lnTo>
                <a:lnTo>
                  <a:pt x="27181" y="34983"/>
                </a:lnTo>
                <a:lnTo>
                  <a:pt x="26159" y="33168"/>
                </a:lnTo>
                <a:lnTo>
                  <a:pt x="25131" y="31362"/>
                </a:lnTo>
                <a:lnTo>
                  <a:pt x="24093" y="29572"/>
                </a:lnTo>
                <a:lnTo>
                  <a:pt x="23044" y="27790"/>
                </a:lnTo>
                <a:lnTo>
                  <a:pt x="21990" y="26025"/>
                </a:lnTo>
                <a:lnTo>
                  <a:pt x="20936" y="24260"/>
                </a:lnTo>
                <a:lnTo>
                  <a:pt x="19877" y="22512"/>
                </a:lnTo>
                <a:lnTo>
                  <a:pt x="18813" y="20764"/>
                </a:lnTo>
                <a:lnTo>
                  <a:pt x="17749" y="19032"/>
                </a:lnTo>
                <a:lnTo>
                  <a:pt x="16680" y="17300"/>
                </a:lnTo>
                <a:lnTo>
                  <a:pt x="14551" y="13870"/>
                </a:lnTo>
                <a:lnTo>
                  <a:pt x="12428" y="10465"/>
                </a:lnTo>
                <a:lnTo>
                  <a:pt x="12392" y="10349"/>
                </a:lnTo>
                <a:lnTo>
                  <a:pt x="12298" y="10124"/>
                </a:lnTo>
                <a:lnTo>
                  <a:pt x="12205" y="9907"/>
                </a:lnTo>
                <a:lnTo>
                  <a:pt x="12101" y="9716"/>
                </a:lnTo>
                <a:lnTo>
                  <a:pt x="11992" y="9541"/>
                </a:lnTo>
                <a:lnTo>
                  <a:pt x="11883" y="9383"/>
                </a:lnTo>
                <a:lnTo>
                  <a:pt x="11769" y="9241"/>
                </a:lnTo>
                <a:lnTo>
                  <a:pt x="11649" y="9125"/>
                </a:lnTo>
                <a:lnTo>
                  <a:pt x="11525" y="9008"/>
                </a:lnTo>
                <a:lnTo>
                  <a:pt x="10274" y="7002"/>
                </a:lnTo>
                <a:lnTo>
                  <a:pt x="9033" y="5004"/>
                </a:lnTo>
                <a:lnTo>
                  <a:pt x="7808" y="3006"/>
                </a:lnTo>
                <a:lnTo>
                  <a:pt x="6588" y="1016"/>
                </a:lnTo>
                <a:lnTo>
                  <a:pt x="6520" y="916"/>
                </a:lnTo>
                <a:lnTo>
                  <a:pt x="6458" y="816"/>
                </a:lnTo>
                <a:lnTo>
                  <a:pt x="6391" y="724"/>
                </a:lnTo>
                <a:lnTo>
                  <a:pt x="6318" y="641"/>
                </a:lnTo>
                <a:lnTo>
                  <a:pt x="6250" y="558"/>
                </a:lnTo>
                <a:lnTo>
                  <a:pt x="6183" y="483"/>
                </a:lnTo>
                <a:lnTo>
                  <a:pt x="6110" y="416"/>
                </a:lnTo>
                <a:lnTo>
                  <a:pt x="6038" y="350"/>
                </a:lnTo>
                <a:lnTo>
                  <a:pt x="5965" y="292"/>
                </a:lnTo>
                <a:lnTo>
                  <a:pt x="5892" y="242"/>
                </a:lnTo>
                <a:lnTo>
                  <a:pt x="5820" y="192"/>
                </a:lnTo>
                <a:lnTo>
                  <a:pt x="5747" y="150"/>
                </a:lnTo>
                <a:lnTo>
                  <a:pt x="5674" y="117"/>
                </a:lnTo>
                <a:lnTo>
                  <a:pt x="5602" y="83"/>
                </a:lnTo>
                <a:lnTo>
                  <a:pt x="5451" y="33"/>
                </a:lnTo>
                <a:lnTo>
                  <a:pt x="5300" y="8"/>
                </a:lnTo>
                <a:lnTo>
                  <a:pt x="515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6"/>
          <p:cNvSpPr/>
          <p:nvPr/>
        </p:nvSpPr>
        <p:spPr>
          <a:xfrm rot="1301031">
            <a:off x="8158501" y="1629360"/>
            <a:ext cx="242722" cy="974624"/>
          </a:xfrm>
          <a:custGeom>
            <a:rect b="b" l="l" r="r" t="t"/>
            <a:pathLst>
              <a:path extrusionOk="0" h="90289" w="16763">
                <a:moveTo>
                  <a:pt x="11416" y="0"/>
                </a:moveTo>
                <a:lnTo>
                  <a:pt x="11312" y="17"/>
                </a:lnTo>
                <a:lnTo>
                  <a:pt x="11203" y="42"/>
                </a:lnTo>
                <a:lnTo>
                  <a:pt x="11094" y="92"/>
                </a:lnTo>
                <a:lnTo>
                  <a:pt x="10985" y="158"/>
                </a:lnTo>
                <a:lnTo>
                  <a:pt x="10653" y="391"/>
                </a:lnTo>
                <a:lnTo>
                  <a:pt x="10320" y="633"/>
                </a:lnTo>
                <a:lnTo>
                  <a:pt x="9993" y="874"/>
                </a:lnTo>
                <a:lnTo>
                  <a:pt x="9661" y="1124"/>
                </a:lnTo>
                <a:lnTo>
                  <a:pt x="9012" y="1632"/>
                </a:lnTo>
                <a:lnTo>
                  <a:pt x="8363" y="2156"/>
                </a:lnTo>
                <a:lnTo>
                  <a:pt x="7720" y="2698"/>
                </a:lnTo>
                <a:lnTo>
                  <a:pt x="7081" y="3255"/>
                </a:lnTo>
                <a:lnTo>
                  <a:pt x="6443" y="3822"/>
                </a:lnTo>
                <a:lnTo>
                  <a:pt x="5814" y="4404"/>
                </a:lnTo>
                <a:lnTo>
                  <a:pt x="5186" y="4995"/>
                </a:lnTo>
                <a:lnTo>
                  <a:pt x="4563" y="5595"/>
                </a:lnTo>
                <a:lnTo>
                  <a:pt x="3946" y="6211"/>
                </a:lnTo>
                <a:lnTo>
                  <a:pt x="3328" y="6827"/>
                </a:lnTo>
                <a:lnTo>
                  <a:pt x="2710" y="7451"/>
                </a:lnTo>
                <a:lnTo>
                  <a:pt x="2103" y="8084"/>
                </a:lnTo>
                <a:lnTo>
                  <a:pt x="883" y="9350"/>
                </a:lnTo>
                <a:lnTo>
                  <a:pt x="826" y="9416"/>
                </a:lnTo>
                <a:lnTo>
                  <a:pt x="769" y="9491"/>
                </a:lnTo>
                <a:lnTo>
                  <a:pt x="717" y="9566"/>
                </a:lnTo>
                <a:lnTo>
                  <a:pt x="665" y="9649"/>
                </a:lnTo>
                <a:lnTo>
                  <a:pt x="618" y="9741"/>
                </a:lnTo>
                <a:lnTo>
                  <a:pt x="577" y="9841"/>
                </a:lnTo>
                <a:lnTo>
                  <a:pt x="535" y="9932"/>
                </a:lnTo>
                <a:lnTo>
                  <a:pt x="499" y="10041"/>
                </a:lnTo>
                <a:lnTo>
                  <a:pt x="468" y="10141"/>
                </a:lnTo>
                <a:lnTo>
                  <a:pt x="436" y="10257"/>
                </a:lnTo>
                <a:lnTo>
                  <a:pt x="410" y="10365"/>
                </a:lnTo>
                <a:lnTo>
                  <a:pt x="384" y="10482"/>
                </a:lnTo>
                <a:lnTo>
                  <a:pt x="369" y="10590"/>
                </a:lnTo>
                <a:lnTo>
                  <a:pt x="353" y="10707"/>
                </a:lnTo>
                <a:lnTo>
                  <a:pt x="343" y="10823"/>
                </a:lnTo>
                <a:lnTo>
                  <a:pt x="333" y="10940"/>
                </a:lnTo>
                <a:lnTo>
                  <a:pt x="333" y="11056"/>
                </a:lnTo>
                <a:lnTo>
                  <a:pt x="333" y="11173"/>
                </a:lnTo>
                <a:lnTo>
                  <a:pt x="343" y="11289"/>
                </a:lnTo>
                <a:lnTo>
                  <a:pt x="353" y="11406"/>
                </a:lnTo>
                <a:lnTo>
                  <a:pt x="369" y="11514"/>
                </a:lnTo>
                <a:lnTo>
                  <a:pt x="390" y="11622"/>
                </a:lnTo>
                <a:lnTo>
                  <a:pt x="416" y="11731"/>
                </a:lnTo>
                <a:lnTo>
                  <a:pt x="447" y="11831"/>
                </a:lnTo>
                <a:lnTo>
                  <a:pt x="483" y="11930"/>
                </a:lnTo>
                <a:lnTo>
                  <a:pt x="525" y="12022"/>
                </a:lnTo>
                <a:lnTo>
                  <a:pt x="566" y="12114"/>
                </a:lnTo>
                <a:lnTo>
                  <a:pt x="618" y="12197"/>
                </a:lnTo>
                <a:lnTo>
                  <a:pt x="675" y="12280"/>
                </a:lnTo>
                <a:lnTo>
                  <a:pt x="743" y="12347"/>
                </a:lnTo>
                <a:lnTo>
                  <a:pt x="810" y="12413"/>
                </a:lnTo>
                <a:lnTo>
                  <a:pt x="883" y="12472"/>
                </a:lnTo>
                <a:lnTo>
                  <a:pt x="1516" y="12921"/>
                </a:lnTo>
                <a:lnTo>
                  <a:pt x="2144" y="13354"/>
                </a:lnTo>
                <a:lnTo>
                  <a:pt x="2778" y="13779"/>
                </a:lnTo>
                <a:lnTo>
                  <a:pt x="3416" y="14203"/>
                </a:lnTo>
                <a:lnTo>
                  <a:pt x="4049" y="14611"/>
                </a:lnTo>
                <a:lnTo>
                  <a:pt x="4688" y="15011"/>
                </a:lnTo>
                <a:lnTo>
                  <a:pt x="5332" y="15402"/>
                </a:lnTo>
                <a:lnTo>
                  <a:pt x="5970" y="15793"/>
                </a:lnTo>
                <a:lnTo>
                  <a:pt x="6614" y="16168"/>
                </a:lnTo>
                <a:lnTo>
                  <a:pt x="7258" y="16534"/>
                </a:lnTo>
                <a:lnTo>
                  <a:pt x="7907" y="16892"/>
                </a:lnTo>
                <a:lnTo>
                  <a:pt x="8555" y="17242"/>
                </a:lnTo>
                <a:lnTo>
                  <a:pt x="9204" y="17583"/>
                </a:lnTo>
                <a:lnTo>
                  <a:pt x="9858" y="17925"/>
                </a:lnTo>
                <a:lnTo>
                  <a:pt x="10513" y="18249"/>
                </a:lnTo>
                <a:lnTo>
                  <a:pt x="11172" y="18566"/>
                </a:lnTo>
                <a:lnTo>
                  <a:pt x="540" y="28923"/>
                </a:lnTo>
                <a:lnTo>
                  <a:pt x="462" y="29006"/>
                </a:lnTo>
                <a:lnTo>
                  <a:pt x="390" y="29089"/>
                </a:lnTo>
                <a:lnTo>
                  <a:pt x="322" y="29189"/>
                </a:lnTo>
                <a:lnTo>
                  <a:pt x="260" y="29289"/>
                </a:lnTo>
                <a:lnTo>
                  <a:pt x="208" y="29389"/>
                </a:lnTo>
                <a:lnTo>
                  <a:pt x="161" y="29497"/>
                </a:lnTo>
                <a:lnTo>
                  <a:pt x="120" y="29605"/>
                </a:lnTo>
                <a:lnTo>
                  <a:pt x="83" y="29722"/>
                </a:lnTo>
                <a:lnTo>
                  <a:pt x="57" y="29838"/>
                </a:lnTo>
                <a:lnTo>
                  <a:pt x="31" y="29955"/>
                </a:lnTo>
                <a:lnTo>
                  <a:pt x="16" y="30080"/>
                </a:lnTo>
                <a:lnTo>
                  <a:pt x="5" y="30196"/>
                </a:lnTo>
                <a:lnTo>
                  <a:pt x="0" y="30321"/>
                </a:lnTo>
                <a:lnTo>
                  <a:pt x="0" y="30446"/>
                </a:lnTo>
                <a:lnTo>
                  <a:pt x="5" y="30563"/>
                </a:lnTo>
                <a:lnTo>
                  <a:pt x="16" y="30688"/>
                </a:lnTo>
                <a:lnTo>
                  <a:pt x="31" y="30812"/>
                </a:lnTo>
                <a:lnTo>
                  <a:pt x="52" y="30929"/>
                </a:lnTo>
                <a:lnTo>
                  <a:pt x="73" y="31046"/>
                </a:lnTo>
                <a:lnTo>
                  <a:pt x="104" y="31162"/>
                </a:lnTo>
                <a:lnTo>
                  <a:pt x="140" y="31279"/>
                </a:lnTo>
                <a:lnTo>
                  <a:pt x="182" y="31387"/>
                </a:lnTo>
                <a:lnTo>
                  <a:pt x="224" y="31495"/>
                </a:lnTo>
                <a:lnTo>
                  <a:pt x="275" y="31595"/>
                </a:lnTo>
                <a:lnTo>
                  <a:pt x="327" y="31695"/>
                </a:lnTo>
                <a:lnTo>
                  <a:pt x="384" y="31787"/>
                </a:lnTo>
                <a:lnTo>
                  <a:pt x="447" y="31878"/>
                </a:lnTo>
                <a:lnTo>
                  <a:pt x="509" y="31961"/>
                </a:lnTo>
                <a:lnTo>
                  <a:pt x="582" y="32036"/>
                </a:lnTo>
                <a:lnTo>
                  <a:pt x="654" y="32103"/>
                </a:lnTo>
                <a:lnTo>
                  <a:pt x="727" y="32169"/>
                </a:lnTo>
                <a:lnTo>
                  <a:pt x="810" y="32228"/>
                </a:lnTo>
                <a:lnTo>
                  <a:pt x="9796" y="37939"/>
                </a:lnTo>
                <a:lnTo>
                  <a:pt x="1179" y="46647"/>
                </a:lnTo>
                <a:lnTo>
                  <a:pt x="1116" y="46714"/>
                </a:lnTo>
                <a:lnTo>
                  <a:pt x="1059" y="46789"/>
                </a:lnTo>
                <a:lnTo>
                  <a:pt x="1002" y="46864"/>
                </a:lnTo>
                <a:lnTo>
                  <a:pt x="950" y="46947"/>
                </a:lnTo>
                <a:lnTo>
                  <a:pt x="904" y="47039"/>
                </a:lnTo>
                <a:lnTo>
                  <a:pt x="862" y="47130"/>
                </a:lnTo>
                <a:lnTo>
                  <a:pt x="821" y="47230"/>
                </a:lnTo>
                <a:lnTo>
                  <a:pt x="784" y="47330"/>
                </a:lnTo>
                <a:lnTo>
                  <a:pt x="748" y="47438"/>
                </a:lnTo>
                <a:lnTo>
                  <a:pt x="722" y="47546"/>
                </a:lnTo>
                <a:lnTo>
                  <a:pt x="696" y="47655"/>
                </a:lnTo>
                <a:lnTo>
                  <a:pt x="675" y="47763"/>
                </a:lnTo>
                <a:lnTo>
                  <a:pt x="660" y="47879"/>
                </a:lnTo>
                <a:lnTo>
                  <a:pt x="644" y="47988"/>
                </a:lnTo>
                <a:lnTo>
                  <a:pt x="634" y="48104"/>
                </a:lnTo>
                <a:lnTo>
                  <a:pt x="634" y="48221"/>
                </a:lnTo>
                <a:lnTo>
                  <a:pt x="634" y="48337"/>
                </a:lnTo>
                <a:lnTo>
                  <a:pt x="634" y="48454"/>
                </a:lnTo>
                <a:lnTo>
                  <a:pt x="644" y="48562"/>
                </a:lnTo>
                <a:lnTo>
                  <a:pt x="654" y="48679"/>
                </a:lnTo>
                <a:lnTo>
                  <a:pt x="675" y="48787"/>
                </a:lnTo>
                <a:lnTo>
                  <a:pt x="696" y="48895"/>
                </a:lnTo>
                <a:lnTo>
                  <a:pt x="722" y="49003"/>
                </a:lnTo>
                <a:lnTo>
                  <a:pt x="753" y="49103"/>
                </a:lnTo>
                <a:lnTo>
                  <a:pt x="789" y="49203"/>
                </a:lnTo>
                <a:lnTo>
                  <a:pt x="831" y="49295"/>
                </a:lnTo>
                <a:lnTo>
                  <a:pt x="878" y="49386"/>
                </a:lnTo>
                <a:lnTo>
                  <a:pt x="930" y="49478"/>
                </a:lnTo>
                <a:lnTo>
                  <a:pt x="981" y="49561"/>
                </a:lnTo>
                <a:lnTo>
                  <a:pt x="1044" y="49636"/>
                </a:lnTo>
                <a:lnTo>
                  <a:pt x="1111" y="49703"/>
                </a:lnTo>
                <a:lnTo>
                  <a:pt x="1179" y="49769"/>
                </a:lnTo>
                <a:lnTo>
                  <a:pt x="1843" y="50310"/>
                </a:lnTo>
                <a:lnTo>
                  <a:pt x="2508" y="50852"/>
                </a:lnTo>
                <a:lnTo>
                  <a:pt x="3172" y="51376"/>
                </a:lnTo>
                <a:lnTo>
                  <a:pt x="3842" y="51901"/>
                </a:lnTo>
                <a:lnTo>
                  <a:pt x="4511" y="52408"/>
                </a:lnTo>
                <a:lnTo>
                  <a:pt x="5181" y="52916"/>
                </a:lnTo>
                <a:lnTo>
                  <a:pt x="5851" y="53416"/>
                </a:lnTo>
                <a:lnTo>
                  <a:pt x="6531" y="53907"/>
                </a:lnTo>
                <a:lnTo>
                  <a:pt x="7206" y="54390"/>
                </a:lnTo>
                <a:lnTo>
                  <a:pt x="7886" y="54864"/>
                </a:lnTo>
                <a:lnTo>
                  <a:pt x="8566" y="55331"/>
                </a:lnTo>
                <a:lnTo>
                  <a:pt x="9246" y="55797"/>
                </a:lnTo>
                <a:lnTo>
                  <a:pt x="9931" y="56246"/>
                </a:lnTo>
                <a:lnTo>
                  <a:pt x="10616" y="56696"/>
                </a:lnTo>
                <a:lnTo>
                  <a:pt x="11307" y="57137"/>
                </a:lnTo>
                <a:lnTo>
                  <a:pt x="11997" y="57579"/>
                </a:lnTo>
                <a:lnTo>
                  <a:pt x="11353" y="58211"/>
                </a:lnTo>
                <a:lnTo>
                  <a:pt x="10710" y="58844"/>
                </a:lnTo>
                <a:lnTo>
                  <a:pt x="10071" y="59493"/>
                </a:lnTo>
                <a:lnTo>
                  <a:pt x="9438" y="60151"/>
                </a:lnTo>
                <a:lnTo>
                  <a:pt x="8805" y="60809"/>
                </a:lnTo>
                <a:lnTo>
                  <a:pt x="8176" y="61475"/>
                </a:lnTo>
                <a:lnTo>
                  <a:pt x="7548" y="62158"/>
                </a:lnTo>
                <a:lnTo>
                  <a:pt x="6925" y="62840"/>
                </a:lnTo>
                <a:lnTo>
                  <a:pt x="6302" y="63531"/>
                </a:lnTo>
                <a:lnTo>
                  <a:pt x="5685" y="64222"/>
                </a:lnTo>
                <a:lnTo>
                  <a:pt x="5072" y="64930"/>
                </a:lnTo>
                <a:lnTo>
                  <a:pt x="4460" y="65646"/>
                </a:lnTo>
                <a:lnTo>
                  <a:pt x="3852" y="66362"/>
                </a:lnTo>
                <a:lnTo>
                  <a:pt x="3245" y="67094"/>
                </a:lnTo>
                <a:lnTo>
                  <a:pt x="2643" y="67827"/>
                </a:lnTo>
                <a:lnTo>
                  <a:pt x="2040" y="68576"/>
                </a:lnTo>
                <a:lnTo>
                  <a:pt x="1978" y="68660"/>
                </a:lnTo>
                <a:lnTo>
                  <a:pt x="1916" y="68751"/>
                </a:lnTo>
                <a:lnTo>
                  <a:pt x="1864" y="68851"/>
                </a:lnTo>
                <a:lnTo>
                  <a:pt x="1822" y="68951"/>
                </a:lnTo>
                <a:lnTo>
                  <a:pt x="1786" y="69051"/>
                </a:lnTo>
                <a:lnTo>
                  <a:pt x="1755" y="69159"/>
                </a:lnTo>
                <a:lnTo>
                  <a:pt x="1729" y="69267"/>
                </a:lnTo>
                <a:lnTo>
                  <a:pt x="1708" y="69376"/>
                </a:lnTo>
                <a:lnTo>
                  <a:pt x="1698" y="69484"/>
                </a:lnTo>
                <a:lnTo>
                  <a:pt x="1693" y="69592"/>
                </a:lnTo>
                <a:lnTo>
                  <a:pt x="1687" y="69700"/>
                </a:lnTo>
                <a:lnTo>
                  <a:pt x="1693" y="69817"/>
                </a:lnTo>
                <a:lnTo>
                  <a:pt x="1703" y="69925"/>
                </a:lnTo>
                <a:lnTo>
                  <a:pt x="1713" y="70042"/>
                </a:lnTo>
                <a:lnTo>
                  <a:pt x="1734" y="70150"/>
                </a:lnTo>
                <a:lnTo>
                  <a:pt x="1755" y="70258"/>
                </a:lnTo>
                <a:lnTo>
                  <a:pt x="1786" y="70366"/>
                </a:lnTo>
                <a:lnTo>
                  <a:pt x="1812" y="70475"/>
                </a:lnTo>
                <a:lnTo>
                  <a:pt x="1848" y="70574"/>
                </a:lnTo>
                <a:lnTo>
                  <a:pt x="1885" y="70674"/>
                </a:lnTo>
                <a:lnTo>
                  <a:pt x="1926" y="70774"/>
                </a:lnTo>
                <a:lnTo>
                  <a:pt x="1973" y="70874"/>
                </a:lnTo>
                <a:lnTo>
                  <a:pt x="2020" y="70966"/>
                </a:lnTo>
                <a:lnTo>
                  <a:pt x="2072" y="71049"/>
                </a:lnTo>
                <a:lnTo>
                  <a:pt x="2123" y="71132"/>
                </a:lnTo>
                <a:lnTo>
                  <a:pt x="2175" y="71216"/>
                </a:lnTo>
                <a:lnTo>
                  <a:pt x="2233" y="71290"/>
                </a:lnTo>
                <a:lnTo>
                  <a:pt x="2290" y="71357"/>
                </a:lnTo>
                <a:lnTo>
                  <a:pt x="2352" y="71424"/>
                </a:lnTo>
                <a:lnTo>
                  <a:pt x="2409" y="71482"/>
                </a:lnTo>
                <a:lnTo>
                  <a:pt x="2471" y="71532"/>
                </a:lnTo>
                <a:lnTo>
                  <a:pt x="2539" y="71574"/>
                </a:lnTo>
                <a:lnTo>
                  <a:pt x="13337" y="78584"/>
                </a:lnTo>
                <a:lnTo>
                  <a:pt x="12252" y="79732"/>
                </a:lnTo>
                <a:lnTo>
                  <a:pt x="11172" y="80890"/>
                </a:lnTo>
                <a:lnTo>
                  <a:pt x="10092" y="82047"/>
                </a:lnTo>
                <a:lnTo>
                  <a:pt x="9012" y="83212"/>
                </a:lnTo>
                <a:lnTo>
                  <a:pt x="7938" y="84386"/>
                </a:lnTo>
                <a:lnTo>
                  <a:pt x="6873" y="85577"/>
                </a:lnTo>
                <a:lnTo>
                  <a:pt x="5809" y="86776"/>
                </a:lnTo>
                <a:lnTo>
                  <a:pt x="4750" y="87983"/>
                </a:lnTo>
                <a:lnTo>
                  <a:pt x="4683" y="88074"/>
                </a:lnTo>
                <a:lnTo>
                  <a:pt x="4620" y="88166"/>
                </a:lnTo>
                <a:lnTo>
                  <a:pt x="4569" y="88266"/>
                </a:lnTo>
                <a:lnTo>
                  <a:pt x="4522" y="88366"/>
                </a:lnTo>
                <a:lnTo>
                  <a:pt x="4486" y="88474"/>
                </a:lnTo>
                <a:lnTo>
                  <a:pt x="4454" y="88582"/>
                </a:lnTo>
                <a:lnTo>
                  <a:pt x="4434" y="88699"/>
                </a:lnTo>
                <a:lnTo>
                  <a:pt x="4418" y="88807"/>
                </a:lnTo>
                <a:lnTo>
                  <a:pt x="4408" y="88924"/>
                </a:lnTo>
                <a:lnTo>
                  <a:pt x="4408" y="89040"/>
                </a:lnTo>
                <a:lnTo>
                  <a:pt x="4408" y="89148"/>
                </a:lnTo>
                <a:lnTo>
                  <a:pt x="4418" y="89265"/>
                </a:lnTo>
                <a:lnTo>
                  <a:pt x="4434" y="89373"/>
                </a:lnTo>
                <a:lnTo>
                  <a:pt x="4454" y="89481"/>
                </a:lnTo>
                <a:lnTo>
                  <a:pt x="4486" y="89581"/>
                </a:lnTo>
                <a:lnTo>
                  <a:pt x="4517" y="89681"/>
                </a:lnTo>
                <a:lnTo>
                  <a:pt x="4553" y="89773"/>
                </a:lnTo>
                <a:lnTo>
                  <a:pt x="4595" y="89864"/>
                </a:lnTo>
                <a:lnTo>
                  <a:pt x="4636" y="89948"/>
                </a:lnTo>
                <a:lnTo>
                  <a:pt x="4688" y="90023"/>
                </a:lnTo>
                <a:lnTo>
                  <a:pt x="4740" y="90089"/>
                </a:lnTo>
                <a:lnTo>
                  <a:pt x="4797" y="90147"/>
                </a:lnTo>
                <a:lnTo>
                  <a:pt x="4859" y="90197"/>
                </a:lnTo>
                <a:lnTo>
                  <a:pt x="4922" y="90239"/>
                </a:lnTo>
                <a:lnTo>
                  <a:pt x="4989" y="90264"/>
                </a:lnTo>
                <a:lnTo>
                  <a:pt x="5062" y="90281"/>
                </a:lnTo>
                <a:lnTo>
                  <a:pt x="5134" y="90289"/>
                </a:lnTo>
                <a:lnTo>
                  <a:pt x="5207" y="90281"/>
                </a:lnTo>
                <a:lnTo>
                  <a:pt x="5285" y="90256"/>
                </a:lnTo>
                <a:lnTo>
                  <a:pt x="5363" y="90222"/>
                </a:lnTo>
                <a:lnTo>
                  <a:pt x="5441" y="90172"/>
                </a:lnTo>
                <a:lnTo>
                  <a:pt x="5524" y="90106"/>
                </a:lnTo>
                <a:lnTo>
                  <a:pt x="6204" y="89481"/>
                </a:lnTo>
                <a:lnTo>
                  <a:pt x="6884" y="88857"/>
                </a:lnTo>
                <a:lnTo>
                  <a:pt x="7559" y="88233"/>
                </a:lnTo>
                <a:lnTo>
                  <a:pt x="8234" y="87592"/>
                </a:lnTo>
                <a:lnTo>
                  <a:pt x="9578" y="86318"/>
                </a:lnTo>
                <a:lnTo>
                  <a:pt x="10917" y="85019"/>
                </a:lnTo>
                <a:lnTo>
                  <a:pt x="12252" y="83712"/>
                </a:lnTo>
                <a:lnTo>
                  <a:pt x="13581" y="82388"/>
                </a:lnTo>
                <a:lnTo>
                  <a:pt x="14909" y="81064"/>
                </a:lnTo>
                <a:lnTo>
                  <a:pt x="16238" y="79741"/>
                </a:lnTo>
                <a:lnTo>
                  <a:pt x="16316" y="79657"/>
                </a:lnTo>
                <a:lnTo>
                  <a:pt x="16384" y="79566"/>
                </a:lnTo>
                <a:lnTo>
                  <a:pt x="16451" y="79474"/>
                </a:lnTo>
                <a:lnTo>
                  <a:pt x="16508" y="79374"/>
                </a:lnTo>
                <a:lnTo>
                  <a:pt x="16560" y="79275"/>
                </a:lnTo>
                <a:lnTo>
                  <a:pt x="16607" y="79166"/>
                </a:lnTo>
                <a:lnTo>
                  <a:pt x="16649" y="79058"/>
                </a:lnTo>
                <a:lnTo>
                  <a:pt x="16680" y="78950"/>
                </a:lnTo>
                <a:lnTo>
                  <a:pt x="16711" y="78833"/>
                </a:lnTo>
                <a:lnTo>
                  <a:pt x="16732" y="78717"/>
                </a:lnTo>
                <a:lnTo>
                  <a:pt x="16747" y="78600"/>
                </a:lnTo>
                <a:lnTo>
                  <a:pt x="16758" y="78484"/>
                </a:lnTo>
                <a:lnTo>
                  <a:pt x="16763" y="78367"/>
                </a:lnTo>
                <a:lnTo>
                  <a:pt x="16763" y="78242"/>
                </a:lnTo>
                <a:lnTo>
                  <a:pt x="16758" y="78126"/>
                </a:lnTo>
                <a:lnTo>
                  <a:pt x="16752" y="78009"/>
                </a:lnTo>
                <a:lnTo>
                  <a:pt x="16737" y="77892"/>
                </a:lnTo>
                <a:lnTo>
                  <a:pt x="16716" y="77776"/>
                </a:lnTo>
                <a:lnTo>
                  <a:pt x="16690" y="77659"/>
                </a:lnTo>
                <a:lnTo>
                  <a:pt x="16659" y="77551"/>
                </a:lnTo>
                <a:lnTo>
                  <a:pt x="16628" y="77435"/>
                </a:lnTo>
                <a:lnTo>
                  <a:pt x="16586" y="77326"/>
                </a:lnTo>
                <a:lnTo>
                  <a:pt x="16545" y="77226"/>
                </a:lnTo>
                <a:lnTo>
                  <a:pt x="16498" y="77127"/>
                </a:lnTo>
                <a:lnTo>
                  <a:pt x="16446" y="77027"/>
                </a:lnTo>
                <a:lnTo>
                  <a:pt x="16389" y="76935"/>
                </a:lnTo>
                <a:lnTo>
                  <a:pt x="16332" y="76852"/>
                </a:lnTo>
                <a:lnTo>
                  <a:pt x="16264" y="76769"/>
                </a:lnTo>
                <a:lnTo>
                  <a:pt x="16197" y="76694"/>
                </a:lnTo>
                <a:lnTo>
                  <a:pt x="16129" y="76627"/>
                </a:lnTo>
                <a:lnTo>
                  <a:pt x="16052" y="76560"/>
                </a:lnTo>
                <a:lnTo>
                  <a:pt x="15974" y="76510"/>
                </a:lnTo>
                <a:lnTo>
                  <a:pt x="5072" y="69384"/>
                </a:lnTo>
                <a:lnTo>
                  <a:pt x="5679" y="68660"/>
                </a:lnTo>
                <a:lnTo>
                  <a:pt x="6287" y="67952"/>
                </a:lnTo>
                <a:lnTo>
                  <a:pt x="6899" y="67244"/>
                </a:lnTo>
                <a:lnTo>
                  <a:pt x="7512" y="66553"/>
                </a:lnTo>
                <a:lnTo>
                  <a:pt x="8130" y="65862"/>
                </a:lnTo>
                <a:lnTo>
                  <a:pt x="8753" y="65180"/>
                </a:lnTo>
                <a:lnTo>
                  <a:pt x="9376" y="64514"/>
                </a:lnTo>
                <a:lnTo>
                  <a:pt x="9999" y="63848"/>
                </a:lnTo>
                <a:lnTo>
                  <a:pt x="10632" y="63190"/>
                </a:lnTo>
                <a:lnTo>
                  <a:pt x="11260" y="62532"/>
                </a:lnTo>
                <a:lnTo>
                  <a:pt x="11899" y="61891"/>
                </a:lnTo>
                <a:lnTo>
                  <a:pt x="12537" y="61258"/>
                </a:lnTo>
                <a:lnTo>
                  <a:pt x="13181" y="60626"/>
                </a:lnTo>
                <a:lnTo>
                  <a:pt x="13825" y="60001"/>
                </a:lnTo>
                <a:lnTo>
                  <a:pt x="14479" y="59393"/>
                </a:lnTo>
                <a:lnTo>
                  <a:pt x="15128" y="58777"/>
                </a:lnTo>
                <a:lnTo>
                  <a:pt x="15211" y="58702"/>
                </a:lnTo>
                <a:lnTo>
                  <a:pt x="15283" y="58611"/>
                </a:lnTo>
                <a:lnTo>
                  <a:pt x="15351" y="58519"/>
                </a:lnTo>
                <a:lnTo>
                  <a:pt x="15408" y="58428"/>
                </a:lnTo>
                <a:lnTo>
                  <a:pt x="15465" y="58320"/>
                </a:lnTo>
                <a:lnTo>
                  <a:pt x="15512" y="58211"/>
                </a:lnTo>
                <a:lnTo>
                  <a:pt x="15553" y="58103"/>
                </a:lnTo>
                <a:lnTo>
                  <a:pt x="15590" y="57986"/>
                </a:lnTo>
                <a:lnTo>
                  <a:pt x="15615" y="57870"/>
                </a:lnTo>
                <a:lnTo>
                  <a:pt x="15641" y="57753"/>
                </a:lnTo>
                <a:lnTo>
                  <a:pt x="15657" y="57629"/>
                </a:lnTo>
                <a:lnTo>
                  <a:pt x="15667" y="57512"/>
                </a:lnTo>
                <a:lnTo>
                  <a:pt x="15673" y="57387"/>
                </a:lnTo>
                <a:lnTo>
                  <a:pt x="15673" y="57262"/>
                </a:lnTo>
                <a:lnTo>
                  <a:pt x="15667" y="57137"/>
                </a:lnTo>
                <a:lnTo>
                  <a:pt x="15657" y="57012"/>
                </a:lnTo>
                <a:lnTo>
                  <a:pt x="15641" y="56888"/>
                </a:lnTo>
                <a:lnTo>
                  <a:pt x="15621" y="56771"/>
                </a:lnTo>
                <a:lnTo>
                  <a:pt x="15595" y="56646"/>
                </a:lnTo>
                <a:lnTo>
                  <a:pt x="15569" y="56530"/>
                </a:lnTo>
                <a:lnTo>
                  <a:pt x="15532" y="56413"/>
                </a:lnTo>
                <a:lnTo>
                  <a:pt x="15491" y="56305"/>
                </a:lnTo>
                <a:lnTo>
                  <a:pt x="15444" y="56197"/>
                </a:lnTo>
                <a:lnTo>
                  <a:pt x="15397" y="56097"/>
                </a:lnTo>
                <a:lnTo>
                  <a:pt x="15346" y="55997"/>
                </a:lnTo>
                <a:lnTo>
                  <a:pt x="15288" y="55897"/>
                </a:lnTo>
                <a:lnTo>
                  <a:pt x="15226" y="55814"/>
                </a:lnTo>
                <a:lnTo>
                  <a:pt x="15159" y="55730"/>
                </a:lnTo>
                <a:lnTo>
                  <a:pt x="15091" y="55655"/>
                </a:lnTo>
                <a:lnTo>
                  <a:pt x="15018" y="55589"/>
                </a:lnTo>
                <a:lnTo>
                  <a:pt x="14941" y="55531"/>
                </a:lnTo>
                <a:lnTo>
                  <a:pt x="14863" y="55472"/>
                </a:lnTo>
                <a:lnTo>
                  <a:pt x="14167" y="55064"/>
                </a:lnTo>
                <a:lnTo>
                  <a:pt x="13477" y="54648"/>
                </a:lnTo>
                <a:lnTo>
                  <a:pt x="12786" y="54223"/>
                </a:lnTo>
                <a:lnTo>
                  <a:pt x="12101" y="53791"/>
                </a:lnTo>
                <a:lnTo>
                  <a:pt x="11421" y="53349"/>
                </a:lnTo>
                <a:lnTo>
                  <a:pt x="10741" y="52900"/>
                </a:lnTo>
                <a:lnTo>
                  <a:pt x="10061" y="52450"/>
                </a:lnTo>
                <a:lnTo>
                  <a:pt x="9386" y="51984"/>
                </a:lnTo>
                <a:lnTo>
                  <a:pt x="8711" y="51518"/>
                </a:lnTo>
                <a:lnTo>
                  <a:pt x="8041" y="51035"/>
                </a:lnTo>
                <a:lnTo>
                  <a:pt x="7372" y="50552"/>
                </a:lnTo>
                <a:lnTo>
                  <a:pt x="6702" y="50061"/>
                </a:lnTo>
                <a:lnTo>
                  <a:pt x="6038" y="49561"/>
                </a:lnTo>
                <a:lnTo>
                  <a:pt x="5373" y="49053"/>
                </a:lnTo>
                <a:lnTo>
                  <a:pt x="4709" y="48546"/>
                </a:lnTo>
                <a:lnTo>
                  <a:pt x="4044" y="48021"/>
                </a:lnTo>
                <a:lnTo>
                  <a:pt x="12838" y="39138"/>
                </a:lnTo>
                <a:lnTo>
                  <a:pt x="12916" y="39055"/>
                </a:lnTo>
                <a:lnTo>
                  <a:pt x="12989" y="38963"/>
                </a:lnTo>
                <a:lnTo>
                  <a:pt x="13056" y="38871"/>
                </a:lnTo>
                <a:lnTo>
                  <a:pt x="13113" y="38772"/>
                </a:lnTo>
                <a:lnTo>
                  <a:pt x="13165" y="38663"/>
                </a:lnTo>
                <a:lnTo>
                  <a:pt x="13217" y="38555"/>
                </a:lnTo>
                <a:lnTo>
                  <a:pt x="13253" y="38447"/>
                </a:lnTo>
                <a:lnTo>
                  <a:pt x="13290" y="38330"/>
                </a:lnTo>
                <a:lnTo>
                  <a:pt x="13321" y="38214"/>
                </a:lnTo>
                <a:lnTo>
                  <a:pt x="13342" y="38097"/>
                </a:lnTo>
                <a:lnTo>
                  <a:pt x="13362" y="37972"/>
                </a:lnTo>
                <a:lnTo>
                  <a:pt x="13373" y="37856"/>
                </a:lnTo>
                <a:lnTo>
                  <a:pt x="13378" y="37731"/>
                </a:lnTo>
                <a:lnTo>
                  <a:pt x="13378" y="37614"/>
                </a:lnTo>
                <a:lnTo>
                  <a:pt x="13373" y="37489"/>
                </a:lnTo>
                <a:lnTo>
                  <a:pt x="13362" y="37365"/>
                </a:lnTo>
                <a:lnTo>
                  <a:pt x="13352" y="37248"/>
                </a:lnTo>
                <a:lnTo>
                  <a:pt x="13331" y="37131"/>
                </a:lnTo>
                <a:lnTo>
                  <a:pt x="13305" y="37007"/>
                </a:lnTo>
                <a:lnTo>
                  <a:pt x="13274" y="36898"/>
                </a:lnTo>
                <a:lnTo>
                  <a:pt x="13238" y="36782"/>
                </a:lnTo>
                <a:lnTo>
                  <a:pt x="13202" y="36674"/>
                </a:lnTo>
                <a:lnTo>
                  <a:pt x="13155" y="36565"/>
                </a:lnTo>
                <a:lnTo>
                  <a:pt x="13108" y="36465"/>
                </a:lnTo>
                <a:lnTo>
                  <a:pt x="13056" y="36365"/>
                </a:lnTo>
                <a:lnTo>
                  <a:pt x="12999" y="36274"/>
                </a:lnTo>
                <a:lnTo>
                  <a:pt x="12937" y="36182"/>
                </a:lnTo>
                <a:lnTo>
                  <a:pt x="12869" y="36099"/>
                </a:lnTo>
                <a:lnTo>
                  <a:pt x="12802" y="36024"/>
                </a:lnTo>
                <a:lnTo>
                  <a:pt x="12729" y="35958"/>
                </a:lnTo>
                <a:lnTo>
                  <a:pt x="12651" y="35891"/>
                </a:lnTo>
                <a:lnTo>
                  <a:pt x="12568" y="35833"/>
                </a:lnTo>
                <a:lnTo>
                  <a:pt x="3624" y="30146"/>
                </a:lnTo>
                <a:lnTo>
                  <a:pt x="14531" y="19523"/>
                </a:lnTo>
                <a:lnTo>
                  <a:pt x="14608" y="19448"/>
                </a:lnTo>
                <a:lnTo>
                  <a:pt x="14676" y="19365"/>
                </a:lnTo>
                <a:lnTo>
                  <a:pt x="14738" y="19273"/>
                </a:lnTo>
                <a:lnTo>
                  <a:pt x="14795" y="19174"/>
                </a:lnTo>
                <a:lnTo>
                  <a:pt x="14847" y="19065"/>
                </a:lnTo>
                <a:lnTo>
                  <a:pt x="14894" y="18957"/>
                </a:lnTo>
                <a:lnTo>
                  <a:pt x="14935" y="18849"/>
                </a:lnTo>
                <a:lnTo>
                  <a:pt x="14967" y="18732"/>
                </a:lnTo>
                <a:lnTo>
                  <a:pt x="14998" y="18607"/>
                </a:lnTo>
                <a:lnTo>
                  <a:pt x="15024" y="18491"/>
                </a:lnTo>
                <a:lnTo>
                  <a:pt x="15044" y="18366"/>
                </a:lnTo>
                <a:lnTo>
                  <a:pt x="15055" y="18233"/>
                </a:lnTo>
                <a:lnTo>
                  <a:pt x="15065" y="18108"/>
                </a:lnTo>
                <a:lnTo>
                  <a:pt x="15070" y="17983"/>
                </a:lnTo>
                <a:lnTo>
                  <a:pt x="15070" y="17850"/>
                </a:lnTo>
                <a:lnTo>
                  <a:pt x="15060" y="17725"/>
                </a:lnTo>
                <a:lnTo>
                  <a:pt x="15050" y="17600"/>
                </a:lnTo>
                <a:lnTo>
                  <a:pt x="15034" y="17475"/>
                </a:lnTo>
                <a:lnTo>
                  <a:pt x="15008" y="17350"/>
                </a:lnTo>
                <a:lnTo>
                  <a:pt x="14982" y="17234"/>
                </a:lnTo>
                <a:lnTo>
                  <a:pt x="14951" y="17117"/>
                </a:lnTo>
                <a:lnTo>
                  <a:pt x="14915" y="17001"/>
                </a:lnTo>
                <a:lnTo>
                  <a:pt x="14868" y="16901"/>
                </a:lnTo>
                <a:lnTo>
                  <a:pt x="14821" y="16792"/>
                </a:lnTo>
                <a:lnTo>
                  <a:pt x="14769" y="16701"/>
                </a:lnTo>
                <a:lnTo>
                  <a:pt x="14712" y="16609"/>
                </a:lnTo>
                <a:lnTo>
                  <a:pt x="14650" y="16518"/>
                </a:lnTo>
                <a:lnTo>
                  <a:pt x="14582" y="16443"/>
                </a:lnTo>
                <a:lnTo>
                  <a:pt x="14510" y="16376"/>
                </a:lnTo>
                <a:lnTo>
                  <a:pt x="14432" y="16318"/>
                </a:lnTo>
                <a:lnTo>
                  <a:pt x="14349" y="16260"/>
                </a:lnTo>
                <a:lnTo>
                  <a:pt x="14261" y="16218"/>
                </a:lnTo>
                <a:lnTo>
                  <a:pt x="13596" y="15935"/>
                </a:lnTo>
                <a:lnTo>
                  <a:pt x="12932" y="15635"/>
                </a:lnTo>
                <a:lnTo>
                  <a:pt x="12272" y="15336"/>
                </a:lnTo>
                <a:lnTo>
                  <a:pt x="11613" y="15028"/>
                </a:lnTo>
                <a:lnTo>
                  <a:pt x="10959" y="14703"/>
                </a:lnTo>
                <a:lnTo>
                  <a:pt x="10305" y="14378"/>
                </a:lnTo>
                <a:lnTo>
                  <a:pt x="9656" y="14037"/>
                </a:lnTo>
                <a:lnTo>
                  <a:pt x="9007" y="13687"/>
                </a:lnTo>
                <a:lnTo>
                  <a:pt x="8358" y="13337"/>
                </a:lnTo>
                <a:lnTo>
                  <a:pt x="7714" y="12971"/>
                </a:lnTo>
                <a:lnTo>
                  <a:pt x="7071" y="12596"/>
                </a:lnTo>
                <a:lnTo>
                  <a:pt x="6432" y="12222"/>
                </a:lnTo>
                <a:lnTo>
                  <a:pt x="5794" y="11831"/>
                </a:lnTo>
                <a:lnTo>
                  <a:pt x="5155" y="11431"/>
                </a:lnTo>
                <a:lnTo>
                  <a:pt x="4517" y="11023"/>
                </a:lnTo>
                <a:lnTo>
                  <a:pt x="3883" y="10607"/>
                </a:lnTo>
                <a:lnTo>
                  <a:pt x="4387" y="10116"/>
                </a:lnTo>
                <a:lnTo>
                  <a:pt x="4890" y="9624"/>
                </a:lnTo>
                <a:lnTo>
                  <a:pt x="5903" y="8667"/>
                </a:lnTo>
                <a:lnTo>
                  <a:pt x="6920" y="7718"/>
                </a:lnTo>
                <a:lnTo>
                  <a:pt x="7938" y="6777"/>
                </a:lnTo>
                <a:lnTo>
                  <a:pt x="9978" y="4896"/>
                </a:lnTo>
                <a:lnTo>
                  <a:pt x="11000" y="3946"/>
                </a:lnTo>
                <a:lnTo>
                  <a:pt x="12018" y="2989"/>
                </a:lnTo>
                <a:lnTo>
                  <a:pt x="12122" y="2881"/>
                </a:lnTo>
                <a:lnTo>
                  <a:pt x="12210" y="2764"/>
                </a:lnTo>
                <a:lnTo>
                  <a:pt x="12288" y="2639"/>
                </a:lnTo>
                <a:lnTo>
                  <a:pt x="12355" y="2514"/>
                </a:lnTo>
                <a:lnTo>
                  <a:pt x="12412" y="2381"/>
                </a:lnTo>
                <a:lnTo>
                  <a:pt x="12454" y="2248"/>
                </a:lnTo>
                <a:lnTo>
                  <a:pt x="12490" y="2107"/>
                </a:lnTo>
                <a:lnTo>
                  <a:pt x="12511" y="1965"/>
                </a:lnTo>
                <a:lnTo>
                  <a:pt x="12527" y="1823"/>
                </a:lnTo>
                <a:lnTo>
                  <a:pt x="12532" y="1674"/>
                </a:lnTo>
                <a:lnTo>
                  <a:pt x="12527" y="1532"/>
                </a:lnTo>
                <a:lnTo>
                  <a:pt x="12511" y="1391"/>
                </a:lnTo>
                <a:lnTo>
                  <a:pt x="12490" y="1249"/>
                </a:lnTo>
                <a:lnTo>
                  <a:pt x="12459" y="1116"/>
                </a:lnTo>
                <a:lnTo>
                  <a:pt x="12423" y="983"/>
                </a:lnTo>
                <a:lnTo>
                  <a:pt x="12376" y="849"/>
                </a:lnTo>
                <a:lnTo>
                  <a:pt x="12324" y="733"/>
                </a:lnTo>
                <a:lnTo>
                  <a:pt x="12267" y="616"/>
                </a:lnTo>
                <a:lnTo>
                  <a:pt x="12205" y="508"/>
                </a:lnTo>
                <a:lnTo>
                  <a:pt x="12137" y="408"/>
                </a:lnTo>
                <a:lnTo>
                  <a:pt x="12059" y="317"/>
                </a:lnTo>
                <a:lnTo>
                  <a:pt x="11982" y="233"/>
                </a:lnTo>
                <a:lnTo>
                  <a:pt x="11893" y="158"/>
                </a:lnTo>
                <a:lnTo>
                  <a:pt x="11805" y="100"/>
                </a:lnTo>
                <a:lnTo>
                  <a:pt x="11712" y="58"/>
                </a:lnTo>
                <a:lnTo>
                  <a:pt x="11618" y="25"/>
                </a:lnTo>
                <a:lnTo>
                  <a:pt x="11520"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6"/>
          <p:cNvSpPr/>
          <p:nvPr/>
        </p:nvSpPr>
        <p:spPr>
          <a:xfrm>
            <a:off x="606842" y="526587"/>
            <a:ext cx="395337" cy="480876"/>
          </a:xfrm>
          <a:custGeom>
            <a:rect b="b" l="l" r="r" t="t"/>
            <a:pathLst>
              <a:path extrusionOk="0" h="67021" w="41074">
                <a:moveTo>
                  <a:pt x="2757" y="3614"/>
                </a:moveTo>
                <a:lnTo>
                  <a:pt x="2840" y="3622"/>
                </a:lnTo>
                <a:lnTo>
                  <a:pt x="2928" y="3647"/>
                </a:lnTo>
                <a:lnTo>
                  <a:pt x="3022" y="3672"/>
                </a:lnTo>
                <a:lnTo>
                  <a:pt x="3125" y="3714"/>
                </a:lnTo>
                <a:lnTo>
                  <a:pt x="3343" y="3814"/>
                </a:lnTo>
                <a:lnTo>
                  <a:pt x="3582" y="3939"/>
                </a:lnTo>
                <a:lnTo>
                  <a:pt x="3837" y="4088"/>
                </a:lnTo>
                <a:lnTo>
                  <a:pt x="4117" y="4263"/>
                </a:lnTo>
                <a:lnTo>
                  <a:pt x="4408" y="4471"/>
                </a:lnTo>
                <a:lnTo>
                  <a:pt x="4714" y="4688"/>
                </a:lnTo>
                <a:lnTo>
                  <a:pt x="5031" y="4929"/>
                </a:lnTo>
                <a:lnTo>
                  <a:pt x="5358" y="5187"/>
                </a:lnTo>
                <a:lnTo>
                  <a:pt x="5700" y="5454"/>
                </a:lnTo>
                <a:lnTo>
                  <a:pt x="6043" y="5737"/>
                </a:lnTo>
                <a:lnTo>
                  <a:pt x="6749" y="6336"/>
                </a:lnTo>
                <a:lnTo>
                  <a:pt x="7460" y="6961"/>
                </a:lnTo>
                <a:lnTo>
                  <a:pt x="8171" y="7593"/>
                </a:lnTo>
                <a:lnTo>
                  <a:pt x="8856" y="8218"/>
                </a:lnTo>
                <a:lnTo>
                  <a:pt x="10118" y="9375"/>
                </a:lnTo>
                <a:lnTo>
                  <a:pt x="11135" y="10316"/>
                </a:lnTo>
                <a:lnTo>
                  <a:pt x="11520" y="10657"/>
                </a:lnTo>
                <a:lnTo>
                  <a:pt x="11800" y="10899"/>
                </a:lnTo>
                <a:lnTo>
                  <a:pt x="12994" y="11873"/>
                </a:lnTo>
                <a:lnTo>
                  <a:pt x="14183" y="12855"/>
                </a:lnTo>
                <a:lnTo>
                  <a:pt x="15377" y="13837"/>
                </a:lnTo>
                <a:lnTo>
                  <a:pt x="16565" y="14828"/>
                </a:lnTo>
                <a:lnTo>
                  <a:pt x="17749" y="15827"/>
                </a:lnTo>
                <a:lnTo>
                  <a:pt x="18933" y="16826"/>
                </a:lnTo>
                <a:lnTo>
                  <a:pt x="20116" y="17842"/>
                </a:lnTo>
                <a:lnTo>
                  <a:pt x="21295" y="18858"/>
                </a:lnTo>
                <a:lnTo>
                  <a:pt x="21866" y="19357"/>
                </a:lnTo>
                <a:lnTo>
                  <a:pt x="22442" y="19857"/>
                </a:lnTo>
                <a:lnTo>
                  <a:pt x="23584" y="20881"/>
                </a:lnTo>
                <a:lnTo>
                  <a:pt x="24731" y="21921"/>
                </a:lnTo>
                <a:lnTo>
                  <a:pt x="25868" y="22970"/>
                </a:lnTo>
                <a:lnTo>
                  <a:pt x="28152" y="25093"/>
                </a:lnTo>
                <a:lnTo>
                  <a:pt x="29294" y="26151"/>
                </a:lnTo>
                <a:lnTo>
                  <a:pt x="30442" y="27208"/>
                </a:lnTo>
                <a:lnTo>
                  <a:pt x="31589" y="28249"/>
                </a:lnTo>
                <a:lnTo>
                  <a:pt x="32741" y="29281"/>
                </a:lnTo>
                <a:lnTo>
                  <a:pt x="33317" y="29789"/>
                </a:lnTo>
                <a:lnTo>
                  <a:pt x="33894" y="30297"/>
                </a:lnTo>
                <a:lnTo>
                  <a:pt x="34475" y="30796"/>
                </a:lnTo>
                <a:lnTo>
                  <a:pt x="35057" y="31287"/>
                </a:lnTo>
                <a:lnTo>
                  <a:pt x="35638" y="31779"/>
                </a:lnTo>
                <a:lnTo>
                  <a:pt x="36225" y="32262"/>
                </a:lnTo>
                <a:lnTo>
                  <a:pt x="36806" y="32728"/>
                </a:lnTo>
                <a:lnTo>
                  <a:pt x="37398" y="33194"/>
                </a:lnTo>
                <a:lnTo>
                  <a:pt x="37984" y="33652"/>
                </a:lnTo>
                <a:lnTo>
                  <a:pt x="38576" y="34101"/>
                </a:lnTo>
                <a:lnTo>
                  <a:pt x="39173" y="34543"/>
                </a:lnTo>
                <a:lnTo>
                  <a:pt x="39765" y="34967"/>
                </a:lnTo>
                <a:lnTo>
                  <a:pt x="39713" y="34967"/>
                </a:lnTo>
                <a:lnTo>
                  <a:pt x="39661" y="34976"/>
                </a:lnTo>
                <a:lnTo>
                  <a:pt x="39614" y="34984"/>
                </a:lnTo>
                <a:lnTo>
                  <a:pt x="39563" y="35001"/>
                </a:lnTo>
                <a:lnTo>
                  <a:pt x="39511" y="35026"/>
                </a:lnTo>
                <a:lnTo>
                  <a:pt x="39459" y="35059"/>
                </a:lnTo>
                <a:lnTo>
                  <a:pt x="39407" y="35101"/>
                </a:lnTo>
                <a:lnTo>
                  <a:pt x="39355" y="35150"/>
                </a:lnTo>
                <a:lnTo>
                  <a:pt x="38696" y="35908"/>
                </a:lnTo>
                <a:lnTo>
                  <a:pt x="38041" y="36666"/>
                </a:lnTo>
                <a:lnTo>
                  <a:pt x="37393" y="37432"/>
                </a:lnTo>
                <a:lnTo>
                  <a:pt x="36744" y="38206"/>
                </a:lnTo>
                <a:lnTo>
                  <a:pt x="36100" y="38988"/>
                </a:lnTo>
                <a:lnTo>
                  <a:pt x="35456" y="39771"/>
                </a:lnTo>
                <a:lnTo>
                  <a:pt x="34818" y="40562"/>
                </a:lnTo>
                <a:lnTo>
                  <a:pt x="34184" y="41353"/>
                </a:lnTo>
                <a:lnTo>
                  <a:pt x="33551" y="42160"/>
                </a:lnTo>
                <a:lnTo>
                  <a:pt x="32923" y="42968"/>
                </a:lnTo>
                <a:lnTo>
                  <a:pt x="32300" y="43776"/>
                </a:lnTo>
                <a:lnTo>
                  <a:pt x="31677" y="44600"/>
                </a:lnTo>
                <a:lnTo>
                  <a:pt x="31054" y="45424"/>
                </a:lnTo>
                <a:lnTo>
                  <a:pt x="30442" y="46257"/>
                </a:lnTo>
                <a:lnTo>
                  <a:pt x="29829" y="47089"/>
                </a:lnTo>
                <a:lnTo>
                  <a:pt x="29216" y="47930"/>
                </a:lnTo>
                <a:lnTo>
                  <a:pt x="28609" y="48779"/>
                </a:lnTo>
                <a:lnTo>
                  <a:pt x="28007" y="49637"/>
                </a:lnTo>
                <a:lnTo>
                  <a:pt x="27405" y="50494"/>
                </a:lnTo>
                <a:lnTo>
                  <a:pt x="26808" y="51360"/>
                </a:lnTo>
                <a:lnTo>
                  <a:pt x="26216" y="52226"/>
                </a:lnTo>
                <a:lnTo>
                  <a:pt x="25624" y="53108"/>
                </a:lnTo>
                <a:lnTo>
                  <a:pt x="25037" y="53991"/>
                </a:lnTo>
                <a:lnTo>
                  <a:pt x="24451" y="54873"/>
                </a:lnTo>
                <a:lnTo>
                  <a:pt x="23864" y="55764"/>
                </a:lnTo>
                <a:lnTo>
                  <a:pt x="23288" y="56663"/>
                </a:lnTo>
                <a:lnTo>
                  <a:pt x="22712" y="57571"/>
                </a:lnTo>
                <a:lnTo>
                  <a:pt x="22136" y="58478"/>
                </a:lnTo>
                <a:lnTo>
                  <a:pt x="21565" y="59394"/>
                </a:lnTo>
                <a:lnTo>
                  <a:pt x="20994" y="60310"/>
                </a:lnTo>
                <a:lnTo>
                  <a:pt x="20433" y="61234"/>
                </a:lnTo>
                <a:lnTo>
                  <a:pt x="19867" y="62166"/>
                </a:lnTo>
                <a:lnTo>
                  <a:pt x="18741" y="58561"/>
                </a:lnTo>
                <a:lnTo>
                  <a:pt x="17619" y="54948"/>
                </a:lnTo>
                <a:lnTo>
                  <a:pt x="16498" y="51335"/>
                </a:lnTo>
                <a:lnTo>
                  <a:pt x="15387" y="47722"/>
                </a:lnTo>
                <a:lnTo>
                  <a:pt x="14286" y="44100"/>
                </a:lnTo>
                <a:lnTo>
                  <a:pt x="13186" y="40470"/>
                </a:lnTo>
                <a:lnTo>
                  <a:pt x="12091" y="36841"/>
                </a:lnTo>
                <a:lnTo>
                  <a:pt x="11006" y="33202"/>
                </a:lnTo>
                <a:lnTo>
                  <a:pt x="9921" y="29564"/>
                </a:lnTo>
                <a:lnTo>
                  <a:pt x="8846" y="25918"/>
                </a:lnTo>
                <a:lnTo>
                  <a:pt x="7777" y="22271"/>
                </a:lnTo>
                <a:lnTo>
                  <a:pt x="6712" y="18616"/>
                </a:lnTo>
                <a:lnTo>
                  <a:pt x="5653" y="14961"/>
                </a:lnTo>
                <a:lnTo>
                  <a:pt x="4600" y="11298"/>
                </a:lnTo>
                <a:lnTo>
                  <a:pt x="3551" y="7635"/>
                </a:lnTo>
                <a:lnTo>
                  <a:pt x="2513" y="3964"/>
                </a:lnTo>
                <a:lnTo>
                  <a:pt x="2575" y="3889"/>
                </a:lnTo>
                <a:lnTo>
                  <a:pt x="2643" y="3805"/>
                </a:lnTo>
                <a:lnTo>
                  <a:pt x="2705" y="3714"/>
                </a:lnTo>
                <a:lnTo>
                  <a:pt x="2757" y="3614"/>
                </a:lnTo>
                <a:close/>
                <a:moveTo>
                  <a:pt x="2466" y="1"/>
                </a:moveTo>
                <a:lnTo>
                  <a:pt x="2300" y="17"/>
                </a:lnTo>
                <a:lnTo>
                  <a:pt x="2217" y="34"/>
                </a:lnTo>
                <a:lnTo>
                  <a:pt x="2134" y="59"/>
                </a:lnTo>
                <a:lnTo>
                  <a:pt x="2051" y="84"/>
                </a:lnTo>
                <a:lnTo>
                  <a:pt x="1968" y="117"/>
                </a:lnTo>
                <a:lnTo>
                  <a:pt x="1885" y="151"/>
                </a:lnTo>
                <a:lnTo>
                  <a:pt x="1802" y="201"/>
                </a:lnTo>
                <a:lnTo>
                  <a:pt x="1719" y="250"/>
                </a:lnTo>
                <a:lnTo>
                  <a:pt x="1635" y="300"/>
                </a:lnTo>
                <a:lnTo>
                  <a:pt x="1552" y="359"/>
                </a:lnTo>
                <a:lnTo>
                  <a:pt x="1475" y="434"/>
                </a:lnTo>
                <a:lnTo>
                  <a:pt x="1391" y="500"/>
                </a:lnTo>
                <a:lnTo>
                  <a:pt x="1314" y="583"/>
                </a:lnTo>
                <a:lnTo>
                  <a:pt x="1231" y="675"/>
                </a:lnTo>
                <a:lnTo>
                  <a:pt x="1153" y="783"/>
                </a:lnTo>
                <a:lnTo>
                  <a:pt x="1085" y="892"/>
                </a:lnTo>
                <a:lnTo>
                  <a:pt x="1023" y="1016"/>
                </a:lnTo>
                <a:lnTo>
                  <a:pt x="966" y="1141"/>
                </a:lnTo>
                <a:lnTo>
                  <a:pt x="919" y="1274"/>
                </a:lnTo>
                <a:lnTo>
                  <a:pt x="878" y="1416"/>
                </a:lnTo>
                <a:lnTo>
                  <a:pt x="841" y="1558"/>
                </a:lnTo>
                <a:lnTo>
                  <a:pt x="732" y="1632"/>
                </a:lnTo>
                <a:lnTo>
                  <a:pt x="628" y="1724"/>
                </a:lnTo>
                <a:lnTo>
                  <a:pt x="525" y="1832"/>
                </a:lnTo>
                <a:lnTo>
                  <a:pt x="431" y="1949"/>
                </a:lnTo>
                <a:lnTo>
                  <a:pt x="343" y="2082"/>
                </a:lnTo>
                <a:lnTo>
                  <a:pt x="265" y="2232"/>
                </a:lnTo>
                <a:lnTo>
                  <a:pt x="192" y="2390"/>
                </a:lnTo>
                <a:lnTo>
                  <a:pt x="130" y="2565"/>
                </a:lnTo>
                <a:lnTo>
                  <a:pt x="104" y="2656"/>
                </a:lnTo>
                <a:lnTo>
                  <a:pt x="78" y="2748"/>
                </a:lnTo>
                <a:lnTo>
                  <a:pt x="57" y="2840"/>
                </a:lnTo>
                <a:lnTo>
                  <a:pt x="42" y="2940"/>
                </a:lnTo>
                <a:lnTo>
                  <a:pt x="26" y="3031"/>
                </a:lnTo>
                <a:lnTo>
                  <a:pt x="11" y="3131"/>
                </a:lnTo>
                <a:lnTo>
                  <a:pt x="5" y="3231"/>
                </a:lnTo>
                <a:lnTo>
                  <a:pt x="0" y="3339"/>
                </a:lnTo>
                <a:lnTo>
                  <a:pt x="0" y="3439"/>
                </a:lnTo>
                <a:lnTo>
                  <a:pt x="5" y="3547"/>
                </a:lnTo>
                <a:lnTo>
                  <a:pt x="11" y="3656"/>
                </a:lnTo>
                <a:lnTo>
                  <a:pt x="21" y="3764"/>
                </a:lnTo>
                <a:lnTo>
                  <a:pt x="37" y="3872"/>
                </a:lnTo>
                <a:lnTo>
                  <a:pt x="57" y="3980"/>
                </a:lnTo>
                <a:lnTo>
                  <a:pt x="83" y="4097"/>
                </a:lnTo>
                <a:lnTo>
                  <a:pt x="109" y="4205"/>
                </a:lnTo>
                <a:lnTo>
                  <a:pt x="1220" y="8118"/>
                </a:lnTo>
                <a:lnTo>
                  <a:pt x="2331" y="12023"/>
                </a:lnTo>
                <a:lnTo>
                  <a:pt x="3452" y="15919"/>
                </a:lnTo>
                <a:lnTo>
                  <a:pt x="4579" y="19815"/>
                </a:lnTo>
                <a:lnTo>
                  <a:pt x="5711" y="23703"/>
                </a:lnTo>
                <a:lnTo>
                  <a:pt x="6847" y="27583"/>
                </a:lnTo>
                <a:lnTo>
                  <a:pt x="7995" y="31462"/>
                </a:lnTo>
                <a:lnTo>
                  <a:pt x="9147" y="35334"/>
                </a:lnTo>
                <a:lnTo>
                  <a:pt x="10305" y="39205"/>
                </a:lnTo>
                <a:lnTo>
                  <a:pt x="11473" y="43068"/>
                </a:lnTo>
                <a:lnTo>
                  <a:pt x="12646" y="46923"/>
                </a:lnTo>
                <a:lnTo>
                  <a:pt x="13824" y="50777"/>
                </a:lnTo>
                <a:lnTo>
                  <a:pt x="15008" y="54624"/>
                </a:lnTo>
                <a:lnTo>
                  <a:pt x="16202" y="58470"/>
                </a:lnTo>
                <a:lnTo>
                  <a:pt x="17401" y="62308"/>
                </a:lnTo>
                <a:lnTo>
                  <a:pt x="18606" y="66146"/>
                </a:lnTo>
                <a:lnTo>
                  <a:pt x="18637" y="66237"/>
                </a:lnTo>
                <a:lnTo>
                  <a:pt x="18673" y="66321"/>
                </a:lnTo>
                <a:lnTo>
                  <a:pt x="18715" y="66404"/>
                </a:lnTo>
                <a:lnTo>
                  <a:pt x="18756" y="66487"/>
                </a:lnTo>
                <a:lnTo>
                  <a:pt x="18803" y="66554"/>
                </a:lnTo>
                <a:lnTo>
                  <a:pt x="18850" y="66620"/>
                </a:lnTo>
                <a:lnTo>
                  <a:pt x="18896" y="66687"/>
                </a:lnTo>
                <a:lnTo>
                  <a:pt x="18948" y="66745"/>
                </a:lnTo>
                <a:lnTo>
                  <a:pt x="19005" y="66795"/>
                </a:lnTo>
                <a:lnTo>
                  <a:pt x="19062" y="66837"/>
                </a:lnTo>
                <a:lnTo>
                  <a:pt x="19119" y="66879"/>
                </a:lnTo>
                <a:lnTo>
                  <a:pt x="19182" y="66920"/>
                </a:lnTo>
                <a:lnTo>
                  <a:pt x="19239" y="66945"/>
                </a:lnTo>
                <a:lnTo>
                  <a:pt x="19301" y="66970"/>
                </a:lnTo>
                <a:lnTo>
                  <a:pt x="19363" y="66995"/>
                </a:lnTo>
                <a:lnTo>
                  <a:pt x="19431" y="67012"/>
                </a:lnTo>
                <a:lnTo>
                  <a:pt x="19493" y="67020"/>
                </a:lnTo>
                <a:lnTo>
                  <a:pt x="19623" y="67020"/>
                </a:lnTo>
                <a:lnTo>
                  <a:pt x="19685" y="67012"/>
                </a:lnTo>
                <a:lnTo>
                  <a:pt x="19748" y="67003"/>
                </a:lnTo>
                <a:lnTo>
                  <a:pt x="19810" y="66987"/>
                </a:lnTo>
                <a:lnTo>
                  <a:pt x="19872" y="66962"/>
                </a:lnTo>
                <a:lnTo>
                  <a:pt x="19935" y="66928"/>
                </a:lnTo>
                <a:lnTo>
                  <a:pt x="19997" y="66895"/>
                </a:lnTo>
                <a:lnTo>
                  <a:pt x="20054" y="66862"/>
                </a:lnTo>
                <a:lnTo>
                  <a:pt x="20111" y="66812"/>
                </a:lnTo>
                <a:lnTo>
                  <a:pt x="20168" y="66762"/>
                </a:lnTo>
                <a:lnTo>
                  <a:pt x="20220" y="66704"/>
                </a:lnTo>
                <a:lnTo>
                  <a:pt x="20272" y="66645"/>
                </a:lnTo>
                <a:lnTo>
                  <a:pt x="20319" y="66579"/>
                </a:lnTo>
                <a:lnTo>
                  <a:pt x="20365" y="66504"/>
                </a:lnTo>
                <a:lnTo>
                  <a:pt x="20947" y="65521"/>
                </a:lnTo>
                <a:lnTo>
                  <a:pt x="21533" y="64539"/>
                </a:lnTo>
                <a:lnTo>
                  <a:pt x="22125" y="63565"/>
                </a:lnTo>
                <a:lnTo>
                  <a:pt x="22717" y="62591"/>
                </a:lnTo>
                <a:lnTo>
                  <a:pt x="23314" y="61625"/>
                </a:lnTo>
                <a:lnTo>
                  <a:pt x="23911" y="60659"/>
                </a:lnTo>
                <a:lnTo>
                  <a:pt x="24508" y="59702"/>
                </a:lnTo>
                <a:lnTo>
                  <a:pt x="25115" y="58753"/>
                </a:lnTo>
                <a:lnTo>
                  <a:pt x="25718" y="57804"/>
                </a:lnTo>
                <a:lnTo>
                  <a:pt x="26325" y="56855"/>
                </a:lnTo>
                <a:lnTo>
                  <a:pt x="26937" y="55914"/>
                </a:lnTo>
                <a:lnTo>
                  <a:pt x="27550" y="54982"/>
                </a:lnTo>
                <a:lnTo>
                  <a:pt x="28168" y="54049"/>
                </a:lnTo>
                <a:lnTo>
                  <a:pt x="28786" y="53125"/>
                </a:lnTo>
                <a:lnTo>
                  <a:pt x="29408" y="52209"/>
                </a:lnTo>
                <a:lnTo>
                  <a:pt x="30031" y="51285"/>
                </a:lnTo>
                <a:lnTo>
                  <a:pt x="30660" y="50378"/>
                </a:lnTo>
                <a:lnTo>
                  <a:pt x="31288" y="49470"/>
                </a:lnTo>
                <a:lnTo>
                  <a:pt x="31916" y="48563"/>
                </a:lnTo>
                <a:lnTo>
                  <a:pt x="32549" y="47664"/>
                </a:lnTo>
                <a:lnTo>
                  <a:pt x="33188" y="46773"/>
                </a:lnTo>
                <a:lnTo>
                  <a:pt x="33826" y="45882"/>
                </a:lnTo>
                <a:lnTo>
                  <a:pt x="34465" y="44991"/>
                </a:lnTo>
                <a:lnTo>
                  <a:pt x="35108" y="44109"/>
                </a:lnTo>
                <a:lnTo>
                  <a:pt x="35752" y="43226"/>
                </a:lnTo>
                <a:lnTo>
                  <a:pt x="36401" y="42352"/>
                </a:lnTo>
                <a:lnTo>
                  <a:pt x="37050" y="41486"/>
                </a:lnTo>
                <a:lnTo>
                  <a:pt x="37704" y="40620"/>
                </a:lnTo>
                <a:lnTo>
                  <a:pt x="38358" y="39754"/>
                </a:lnTo>
                <a:lnTo>
                  <a:pt x="39017" y="38897"/>
                </a:lnTo>
                <a:lnTo>
                  <a:pt x="39677" y="38039"/>
                </a:lnTo>
                <a:lnTo>
                  <a:pt x="40336" y="37190"/>
                </a:lnTo>
                <a:lnTo>
                  <a:pt x="40372" y="37140"/>
                </a:lnTo>
                <a:lnTo>
                  <a:pt x="40409" y="37082"/>
                </a:lnTo>
                <a:lnTo>
                  <a:pt x="40440" y="37032"/>
                </a:lnTo>
                <a:lnTo>
                  <a:pt x="40466" y="36974"/>
                </a:lnTo>
                <a:lnTo>
                  <a:pt x="40512" y="36857"/>
                </a:lnTo>
                <a:lnTo>
                  <a:pt x="40549" y="36732"/>
                </a:lnTo>
                <a:lnTo>
                  <a:pt x="40575" y="36607"/>
                </a:lnTo>
                <a:lnTo>
                  <a:pt x="40585" y="36474"/>
                </a:lnTo>
                <a:lnTo>
                  <a:pt x="40590" y="36341"/>
                </a:lnTo>
                <a:lnTo>
                  <a:pt x="40580" y="36216"/>
                </a:lnTo>
                <a:lnTo>
                  <a:pt x="40564" y="36083"/>
                </a:lnTo>
                <a:lnTo>
                  <a:pt x="40538" y="35958"/>
                </a:lnTo>
                <a:lnTo>
                  <a:pt x="40507" y="35833"/>
                </a:lnTo>
                <a:lnTo>
                  <a:pt x="40466" y="35708"/>
                </a:lnTo>
                <a:lnTo>
                  <a:pt x="40419" y="35592"/>
                </a:lnTo>
                <a:lnTo>
                  <a:pt x="40367" y="35483"/>
                </a:lnTo>
                <a:lnTo>
                  <a:pt x="40310" y="35375"/>
                </a:lnTo>
                <a:lnTo>
                  <a:pt x="40248" y="35284"/>
                </a:lnTo>
                <a:lnTo>
                  <a:pt x="40300" y="35300"/>
                </a:lnTo>
                <a:lnTo>
                  <a:pt x="40352" y="35309"/>
                </a:lnTo>
                <a:lnTo>
                  <a:pt x="40403" y="35309"/>
                </a:lnTo>
                <a:lnTo>
                  <a:pt x="40450" y="35300"/>
                </a:lnTo>
                <a:lnTo>
                  <a:pt x="40502" y="35292"/>
                </a:lnTo>
                <a:lnTo>
                  <a:pt x="40554" y="35267"/>
                </a:lnTo>
                <a:lnTo>
                  <a:pt x="40601" y="35250"/>
                </a:lnTo>
                <a:lnTo>
                  <a:pt x="40647" y="35217"/>
                </a:lnTo>
                <a:lnTo>
                  <a:pt x="40694" y="35184"/>
                </a:lnTo>
                <a:lnTo>
                  <a:pt x="40741" y="35150"/>
                </a:lnTo>
                <a:lnTo>
                  <a:pt x="40782" y="35109"/>
                </a:lnTo>
                <a:lnTo>
                  <a:pt x="40824" y="35059"/>
                </a:lnTo>
                <a:lnTo>
                  <a:pt x="40866" y="35009"/>
                </a:lnTo>
                <a:lnTo>
                  <a:pt x="40897" y="34959"/>
                </a:lnTo>
                <a:lnTo>
                  <a:pt x="40933" y="34901"/>
                </a:lnTo>
                <a:lnTo>
                  <a:pt x="40964" y="34842"/>
                </a:lnTo>
                <a:lnTo>
                  <a:pt x="40990" y="34776"/>
                </a:lnTo>
                <a:lnTo>
                  <a:pt x="41016" y="34709"/>
                </a:lnTo>
                <a:lnTo>
                  <a:pt x="41032" y="34643"/>
                </a:lnTo>
                <a:lnTo>
                  <a:pt x="41052" y="34576"/>
                </a:lnTo>
                <a:lnTo>
                  <a:pt x="41063" y="34509"/>
                </a:lnTo>
                <a:lnTo>
                  <a:pt x="41068" y="34434"/>
                </a:lnTo>
                <a:lnTo>
                  <a:pt x="41073" y="34368"/>
                </a:lnTo>
                <a:lnTo>
                  <a:pt x="41073" y="34293"/>
                </a:lnTo>
                <a:lnTo>
                  <a:pt x="41068" y="34218"/>
                </a:lnTo>
                <a:lnTo>
                  <a:pt x="41052" y="34143"/>
                </a:lnTo>
                <a:lnTo>
                  <a:pt x="41037" y="34076"/>
                </a:lnTo>
                <a:lnTo>
                  <a:pt x="41016" y="34002"/>
                </a:lnTo>
                <a:lnTo>
                  <a:pt x="40985" y="33935"/>
                </a:lnTo>
                <a:lnTo>
                  <a:pt x="40954" y="33860"/>
                </a:lnTo>
                <a:lnTo>
                  <a:pt x="40912" y="33793"/>
                </a:lnTo>
                <a:lnTo>
                  <a:pt x="40866" y="33727"/>
                </a:lnTo>
                <a:lnTo>
                  <a:pt x="40232" y="32928"/>
                </a:lnTo>
                <a:lnTo>
                  <a:pt x="39599" y="32137"/>
                </a:lnTo>
                <a:lnTo>
                  <a:pt x="38950" y="31354"/>
                </a:lnTo>
                <a:lnTo>
                  <a:pt x="38296" y="30588"/>
                </a:lnTo>
                <a:lnTo>
                  <a:pt x="37637" y="29839"/>
                </a:lnTo>
                <a:lnTo>
                  <a:pt x="36967" y="29098"/>
                </a:lnTo>
                <a:lnTo>
                  <a:pt x="36297" y="28365"/>
                </a:lnTo>
                <a:lnTo>
                  <a:pt x="35617" y="27649"/>
                </a:lnTo>
                <a:lnTo>
                  <a:pt x="34932" y="26933"/>
                </a:lnTo>
                <a:lnTo>
                  <a:pt x="34242" y="26234"/>
                </a:lnTo>
                <a:lnTo>
                  <a:pt x="33546" y="25543"/>
                </a:lnTo>
                <a:lnTo>
                  <a:pt x="32845" y="24860"/>
                </a:lnTo>
                <a:lnTo>
                  <a:pt x="32139" y="24194"/>
                </a:lnTo>
                <a:lnTo>
                  <a:pt x="31433" y="23528"/>
                </a:lnTo>
                <a:lnTo>
                  <a:pt x="30722" y="22871"/>
                </a:lnTo>
                <a:lnTo>
                  <a:pt x="30005" y="22213"/>
                </a:lnTo>
                <a:lnTo>
                  <a:pt x="29289" y="21572"/>
                </a:lnTo>
                <a:lnTo>
                  <a:pt x="28573" y="20931"/>
                </a:lnTo>
                <a:lnTo>
                  <a:pt x="27851" y="20298"/>
                </a:lnTo>
                <a:lnTo>
                  <a:pt x="27130" y="19674"/>
                </a:lnTo>
                <a:lnTo>
                  <a:pt x="25681" y="18433"/>
                </a:lnTo>
                <a:lnTo>
                  <a:pt x="24233" y="17209"/>
                </a:lnTo>
                <a:lnTo>
                  <a:pt x="22784" y="15994"/>
                </a:lnTo>
                <a:lnTo>
                  <a:pt x="21341" y="14795"/>
                </a:lnTo>
                <a:lnTo>
                  <a:pt x="19909" y="13596"/>
                </a:lnTo>
                <a:lnTo>
                  <a:pt x="18481" y="12397"/>
                </a:lnTo>
                <a:lnTo>
                  <a:pt x="17001" y="11148"/>
                </a:lnTo>
                <a:lnTo>
                  <a:pt x="15512" y="9916"/>
                </a:lnTo>
                <a:lnTo>
                  <a:pt x="14027" y="8684"/>
                </a:lnTo>
                <a:lnTo>
                  <a:pt x="12532" y="7469"/>
                </a:lnTo>
                <a:lnTo>
                  <a:pt x="11037" y="6261"/>
                </a:lnTo>
                <a:lnTo>
                  <a:pt x="9542" y="5063"/>
                </a:lnTo>
                <a:lnTo>
                  <a:pt x="8041" y="3880"/>
                </a:lnTo>
                <a:lnTo>
                  <a:pt x="6536" y="2698"/>
                </a:lnTo>
                <a:lnTo>
                  <a:pt x="6391" y="2582"/>
                </a:lnTo>
                <a:lnTo>
                  <a:pt x="6240" y="2457"/>
                </a:lnTo>
                <a:lnTo>
                  <a:pt x="5939" y="2190"/>
                </a:lnTo>
                <a:lnTo>
                  <a:pt x="5311" y="1616"/>
                </a:lnTo>
                <a:lnTo>
                  <a:pt x="4989" y="1324"/>
                </a:lnTo>
                <a:lnTo>
                  <a:pt x="4657" y="1033"/>
                </a:lnTo>
                <a:lnTo>
                  <a:pt x="4491" y="900"/>
                </a:lnTo>
                <a:lnTo>
                  <a:pt x="4325" y="767"/>
                </a:lnTo>
                <a:lnTo>
                  <a:pt x="4158" y="642"/>
                </a:lnTo>
                <a:lnTo>
                  <a:pt x="3992" y="525"/>
                </a:lnTo>
                <a:lnTo>
                  <a:pt x="3821" y="417"/>
                </a:lnTo>
                <a:lnTo>
                  <a:pt x="3650" y="325"/>
                </a:lnTo>
                <a:lnTo>
                  <a:pt x="3484" y="234"/>
                </a:lnTo>
                <a:lnTo>
                  <a:pt x="3312" y="159"/>
                </a:lnTo>
                <a:lnTo>
                  <a:pt x="3141" y="101"/>
                </a:lnTo>
                <a:lnTo>
                  <a:pt x="2975" y="51"/>
                </a:lnTo>
                <a:lnTo>
                  <a:pt x="2803" y="17"/>
                </a:lnTo>
                <a:lnTo>
                  <a:pt x="263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6"/>
          <p:cNvSpPr/>
          <p:nvPr/>
        </p:nvSpPr>
        <p:spPr>
          <a:xfrm>
            <a:off x="555563" y="3209893"/>
            <a:ext cx="328884" cy="357433"/>
          </a:xfrm>
          <a:custGeom>
            <a:rect b="b" l="l" r="r" t="t"/>
            <a:pathLst>
              <a:path extrusionOk="0" h="33111" w="22713">
                <a:moveTo>
                  <a:pt x="10289" y="3622"/>
                </a:moveTo>
                <a:lnTo>
                  <a:pt x="10471" y="3631"/>
                </a:lnTo>
                <a:lnTo>
                  <a:pt x="10653" y="3639"/>
                </a:lnTo>
                <a:lnTo>
                  <a:pt x="10840" y="3664"/>
                </a:lnTo>
                <a:lnTo>
                  <a:pt x="11021" y="3689"/>
                </a:lnTo>
                <a:lnTo>
                  <a:pt x="11203" y="3714"/>
                </a:lnTo>
                <a:lnTo>
                  <a:pt x="11385" y="3756"/>
                </a:lnTo>
                <a:lnTo>
                  <a:pt x="11567" y="3797"/>
                </a:lnTo>
                <a:lnTo>
                  <a:pt x="11748" y="3847"/>
                </a:lnTo>
                <a:lnTo>
                  <a:pt x="11930" y="3897"/>
                </a:lnTo>
                <a:lnTo>
                  <a:pt x="12112" y="3955"/>
                </a:lnTo>
                <a:lnTo>
                  <a:pt x="12293" y="4022"/>
                </a:lnTo>
                <a:lnTo>
                  <a:pt x="12470" y="4089"/>
                </a:lnTo>
                <a:lnTo>
                  <a:pt x="12651" y="4172"/>
                </a:lnTo>
                <a:lnTo>
                  <a:pt x="12828" y="4247"/>
                </a:lnTo>
                <a:lnTo>
                  <a:pt x="13004" y="4338"/>
                </a:lnTo>
                <a:lnTo>
                  <a:pt x="13181" y="4430"/>
                </a:lnTo>
                <a:lnTo>
                  <a:pt x="13357" y="4530"/>
                </a:lnTo>
                <a:lnTo>
                  <a:pt x="13534" y="4630"/>
                </a:lnTo>
                <a:lnTo>
                  <a:pt x="13705" y="4738"/>
                </a:lnTo>
                <a:lnTo>
                  <a:pt x="13882" y="4855"/>
                </a:lnTo>
                <a:lnTo>
                  <a:pt x="14053" y="4971"/>
                </a:lnTo>
                <a:lnTo>
                  <a:pt x="14224" y="5096"/>
                </a:lnTo>
                <a:lnTo>
                  <a:pt x="14391" y="5229"/>
                </a:lnTo>
                <a:lnTo>
                  <a:pt x="14562" y="5362"/>
                </a:lnTo>
                <a:lnTo>
                  <a:pt x="14728" y="5504"/>
                </a:lnTo>
                <a:lnTo>
                  <a:pt x="14889" y="5645"/>
                </a:lnTo>
                <a:lnTo>
                  <a:pt x="15055" y="5795"/>
                </a:lnTo>
                <a:lnTo>
                  <a:pt x="15216" y="5953"/>
                </a:lnTo>
                <a:lnTo>
                  <a:pt x="15377" y="6112"/>
                </a:lnTo>
                <a:lnTo>
                  <a:pt x="15450" y="6187"/>
                </a:lnTo>
                <a:lnTo>
                  <a:pt x="15522" y="6245"/>
                </a:lnTo>
                <a:lnTo>
                  <a:pt x="15595" y="6295"/>
                </a:lnTo>
                <a:lnTo>
                  <a:pt x="15668" y="6336"/>
                </a:lnTo>
                <a:lnTo>
                  <a:pt x="15735" y="6370"/>
                </a:lnTo>
                <a:lnTo>
                  <a:pt x="15808" y="6386"/>
                </a:lnTo>
                <a:lnTo>
                  <a:pt x="15875" y="6403"/>
                </a:lnTo>
                <a:lnTo>
                  <a:pt x="16005" y="6403"/>
                </a:lnTo>
                <a:lnTo>
                  <a:pt x="16072" y="6386"/>
                </a:lnTo>
                <a:lnTo>
                  <a:pt x="16130" y="6370"/>
                </a:lnTo>
                <a:lnTo>
                  <a:pt x="16192" y="6345"/>
                </a:lnTo>
                <a:lnTo>
                  <a:pt x="16249" y="6311"/>
                </a:lnTo>
                <a:lnTo>
                  <a:pt x="16306" y="6270"/>
                </a:lnTo>
                <a:lnTo>
                  <a:pt x="16363" y="6228"/>
                </a:lnTo>
                <a:lnTo>
                  <a:pt x="16415" y="6170"/>
                </a:lnTo>
                <a:lnTo>
                  <a:pt x="16597" y="6395"/>
                </a:lnTo>
                <a:lnTo>
                  <a:pt x="16773" y="6620"/>
                </a:lnTo>
                <a:lnTo>
                  <a:pt x="16950" y="6844"/>
                </a:lnTo>
                <a:lnTo>
                  <a:pt x="17121" y="7077"/>
                </a:lnTo>
                <a:lnTo>
                  <a:pt x="17292" y="7319"/>
                </a:lnTo>
                <a:lnTo>
                  <a:pt x="17459" y="7560"/>
                </a:lnTo>
                <a:lnTo>
                  <a:pt x="17625" y="7810"/>
                </a:lnTo>
                <a:lnTo>
                  <a:pt x="17786" y="8068"/>
                </a:lnTo>
                <a:lnTo>
                  <a:pt x="17941" y="8326"/>
                </a:lnTo>
                <a:lnTo>
                  <a:pt x="18097" y="8584"/>
                </a:lnTo>
                <a:lnTo>
                  <a:pt x="18253" y="8859"/>
                </a:lnTo>
                <a:lnTo>
                  <a:pt x="18398" y="9125"/>
                </a:lnTo>
                <a:lnTo>
                  <a:pt x="18544" y="9400"/>
                </a:lnTo>
                <a:lnTo>
                  <a:pt x="18689" y="9683"/>
                </a:lnTo>
                <a:lnTo>
                  <a:pt x="18824" y="9966"/>
                </a:lnTo>
                <a:lnTo>
                  <a:pt x="18959" y="10249"/>
                </a:lnTo>
                <a:lnTo>
                  <a:pt x="19089" y="10541"/>
                </a:lnTo>
                <a:lnTo>
                  <a:pt x="19213" y="10832"/>
                </a:lnTo>
                <a:lnTo>
                  <a:pt x="19338" y="11124"/>
                </a:lnTo>
                <a:lnTo>
                  <a:pt x="19452" y="11423"/>
                </a:lnTo>
                <a:lnTo>
                  <a:pt x="19566" y="11731"/>
                </a:lnTo>
                <a:lnTo>
                  <a:pt x="19675" y="12031"/>
                </a:lnTo>
                <a:lnTo>
                  <a:pt x="19779" y="12339"/>
                </a:lnTo>
                <a:lnTo>
                  <a:pt x="19878" y="12647"/>
                </a:lnTo>
                <a:lnTo>
                  <a:pt x="19971" y="12963"/>
                </a:lnTo>
                <a:lnTo>
                  <a:pt x="20059" y="13280"/>
                </a:lnTo>
                <a:lnTo>
                  <a:pt x="20142" y="13596"/>
                </a:lnTo>
                <a:lnTo>
                  <a:pt x="20220" y="13913"/>
                </a:lnTo>
                <a:lnTo>
                  <a:pt x="20293" y="14229"/>
                </a:lnTo>
                <a:lnTo>
                  <a:pt x="20360" y="14554"/>
                </a:lnTo>
                <a:lnTo>
                  <a:pt x="20423" y="14878"/>
                </a:lnTo>
                <a:lnTo>
                  <a:pt x="20480" y="15203"/>
                </a:lnTo>
                <a:lnTo>
                  <a:pt x="20532" y="15528"/>
                </a:lnTo>
                <a:lnTo>
                  <a:pt x="20573" y="15852"/>
                </a:lnTo>
                <a:lnTo>
                  <a:pt x="20610" y="16185"/>
                </a:lnTo>
                <a:lnTo>
                  <a:pt x="20646" y="16510"/>
                </a:lnTo>
                <a:lnTo>
                  <a:pt x="20667" y="16843"/>
                </a:lnTo>
                <a:lnTo>
                  <a:pt x="20687" y="17176"/>
                </a:lnTo>
                <a:lnTo>
                  <a:pt x="20698" y="17501"/>
                </a:lnTo>
                <a:lnTo>
                  <a:pt x="20708" y="17834"/>
                </a:lnTo>
                <a:lnTo>
                  <a:pt x="20703" y="18167"/>
                </a:lnTo>
                <a:lnTo>
                  <a:pt x="20698" y="18500"/>
                </a:lnTo>
                <a:lnTo>
                  <a:pt x="20682" y="18833"/>
                </a:lnTo>
                <a:lnTo>
                  <a:pt x="20662" y="19166"/>
                </a:lnTo>
                <a:lnTo>
                  <a:pt x="20630" y="19491"/>
                </a:lnTo>
                <a:lnTo>
                  <a:pt x="20594" y="19824"/>
                </a:lnTo>
                <a:lnTo>
                  <a:pt x="20547" y="20157"/>
                </a:lnTo>
                <a:lnTo>
                  <a:pt x="20495" y="20481"/>
                </a:lnTo>
                <a:lnTo>
                  <a:pt x="20438" y="20814"/>
                </a:lnTo>
                <a:lnTo>
                  <a:pt x="20366" y="21139"/>
                </a:lnTo>
                <a:lnTo>
                  <a:pt x="20293" y="21464"/>
                </a:lnTo>
                <a:lnTo>
                  <a:pt x="20210" y="21788"/>
                </a:lnTo>
                <a:lnTo>
                  <a:pt x="20116" y="22113"/>
                </a:lnTo>
                <a:lnTo>
                  <a:pt x="20018" y="22438"/>
                </a:lnTo>
                <a:lnTo>
                  <a:pt x="19909" y="22754"/>
                </a:lnTo>
                <a:lnTo>
                  <a:pt x="19789" y="23079"/>
                </a:lnTo>
                <a:lnTo>
                  <a:pt x="19665" y="23395"/>
                </a:lnTo>
                <a:lnTo>
                  <a:pt x="19530" y="23703"/>
                </a:lnTo>
                <a:lnTo>
                  <a:pt x="19384" y="24020"/>
                </a:lnTo>
                <a:lnTo>
                  <a:pt x="19229" y="24328"/>
                </a:lnTo>
                <a:lnTo>
                  <a:pt x="19068" y="24636"/>
                </a:lnTo>
                <a:lnTo>
                  <a:pt x="18897" y="24944"/>
                </a:lnTo>
                <a:lnTo>
                  <a:pt x="18715" y="25243"/>
                </a:lnTo>
                <a:lnTo>
                  <a:pt x="18528" y="25543"/>
                </a:lnTo>
                <a:lnTo>
                  <a:pt x="18367" y="25785"/>
                </a:lnTo>
                <a:lnTo>
                  <a:pt x="18201" y="26009"/>
                </a:lnTo>
                <a:lnTo>
                  <a:pt x="18030" y="26234"/>
                </a:lnTo>
                <a:lnTo>
                  <a:pt x="17853" y="26451"/>
                </a:lnTo>
                <a:lnTo>
                  <a:pt x="17671" y="26659"/>
                </a:lnTo>
                <a:lnTo>
                  <a:pt x="17485" y="26859"/>
                </a:lnTo>
                <a:lnTo>
                  <a:pt x="17292" y="27050"/>
                </a:lnTo>
                <a:lnTo>
                  <a:pt x="17100" y="27241"/>
                </a:lnTo>
                <a:lnTo>
                  <a:pt x="16898" y="27416"/>
                </a:lnTo>
                <a:lnTo>
                  <a:pt x="16695" y="27591"/>
                </a:lnTo>
                <a:lnTo>
                  <a:pt x="16488" y="27758"/>
                </a:lnTo>
                <a:lnTo>
                  <a:pt x="16280" y="27916"/>
                </a:lnTo>
                <a:lnTo>
                  <a:pt x="16062" y="28066"/>
                </a:lnTo>
                <a:lnTo>
                  <a:pt x="15844" y="28207"/>
                </a:lnTo>
                <a:lnTo>
                  <a:pt x="15626" y="28340"/>
                </a:lnTo>
                <a:lnTo>
                  <a:pt x="15403" y="28465"/>
                </a:lnTo>
                <a:lnTo>
                  <a:pt x="15174" y="28590"/>
                </a:lnTo>
                <a:lnTo>
                  <a:pt x="14946" y="28698"/>
                </a:lnTo>
                <a:lnTo>
                  <a:pt x="14712" y="28807"/>
                </a:lnTo>
                <a:lnTo>
                  <a:pt x="14479" y="28907"/>
                </a:lnTo>
                <a:lnTo>
                  <a:pt x="14245" y="28998"/>
                </a:lnTo>
                <a:lnTo>
                  <a:pt x="14006" y="29081"/>
                </a:lnTo>
                <a:lnTo>
                  <a:pt x="13768" y="29156"/>
                </a:lnTo>
                <a:lnTo>
                  <a:pt x="13524" y="29223"/>
                </a:lnTo>
                <a:lnTo>
                  <a:pt x="13285" y="29281"/>
                </a:lnTo>
                <a:lnTo>
                  <a:pt x="13041" y="29339"/>
                </a:lnTo>
                <a:lnTo>
                  <a:pt x="12797" y="29381"/>
                </a:lnTo>
                <a:lnTo>
                  <a:pt x="12548" y="29423"/>
                </a:lnTo>
                <a:lnTo>
                  <a:pt x="12304" y="29448"/>
                </a:lnTo>
                <a:lnTo>
                  <a:pt x="12054" y="29473"/>
                </a:lnTo>
                <a:lnTo>
                  <a:pt x="11811" y="29489"/>
                </a:lnTo>
                <a:lnTo>
                  <a:pt x="11561" y="29498"/>
                </a:lnTo>
                <a:lnTo>
                  <a:pt x="11317" y="29498"/>
                </a:lnTo>
                <a:lnTo>
                  <a:pt x="11068" y="29489"/>
                </a:lnTo>
                <a:lnTo>
                  <a:pt x="10824" y="29473"/>
                </a:lnTo>
                <a:lnTo>
                  <a:pt x="10580" y="29448"/>
                </a:lnTo>
                <a:lnTo>
                  <a:pt x="10331" y="29414"/>
                </a:lnTo>
                <a:lnTo>
                  <a:pt x="10092" y="29373"/>
                </a:lnTo>
                <a:lnTo>
                  <a:pt x="9848" y="29331"/>
                </a:lnTo>
                <a:lnTo>
                  <a:pt x="9604" y="29273"/>
                </a:lnTo>
                <a:lnTo>
                  <a:pt x="9365" y="29206"/>
                </a:lnTo>
                <a:lnTo>
                  <a:pt x="9127" y="29140"/>
                </a:lnTo>
                <a:lnTo>
                  <a:pt x="8893" y="29056"/>
                </a:lnTo>
                <a:lnTo>
                  <a:pt x="8659" y="28973"/>
                </a:lnTo>
                <a:lnTo>
                  <a:pt x="8426" y="28873"/>
                </a:lnTo>
                <a:lnTo>
                  <a:pt x="8197" y="28773"/>
                </a:lnTo>
                <a:lnTo>
                  <a:pt x="7969" y="28665"/>
                </a:lnTo>
                <a:lnTo>
                  <a:pt x="7746" y="28549"/>
                </a:lnTo>
                <a:lnTo>
                  <a:pt x="7523" y="28415"/>
                </a:lnTo>
                <a:lnTo>
                  <a:pt x="7305" y="28282"/>
                </a:lnTo>
                <a:lnTo>
                  <a:pt x="7092" y="28141"/>
                </a:lnTo>
                <a:lnTo>
                  <a:pt x="6879" y="27991"/>
                </a:lnTo>
                <a:lnTo>
                  <a:pt x="6671" y="27833"/>
                </a:lnTo>
                <a:lnTo>
                  <a:pt x="6469" y="27666"/>
                </a:lnTo>
                <a:lnTo>
                  <a:pt x="6271" y="27483"/>
                </a:lnTo>
                <a:lnTo>
                  <a:pt x="6074" y="27300"/>
                </a:lnTo>
                <a:lnTo>
                  <a:pt x="5882" y="27108"/>
                </a:lnTo>
                <a:lnTo>
                  <a:pt x="5695" y="26908"/>
                </a:lnTo>
                <a:lnTo>
                  <a:pt x="5514" y="26700"/>
                </a:lnTo>
                <a:lnTo>
                  <a:pt x="5337" y="26484"/>
                </a:lnTo>
                <a:lnTo>
                  <a:pt x="5166" y="26259"/>
                </a:lnTo>
                <a:lnTo>
                  <a:pt x="5000" y="26026"/>
                </a:lnTo>
                <a:lnTo>
                  <a:pt x="4839" y="25785"/>
                </a:lnTo>
                <a:lnTo>
                  <a:pt x="4683" y="25535"/>
                </a:lnTo>
                <a:lnTo>
                  <a:pt x="4548" y="25310"/>
                </a:lnTo>
                <a:lnTo>
                  <a:pt x="4418" y="25069"/>
                </a:lnTo>
                <a:lnTo>
                  <a:pt x="4294" y="24827"/>
                </a:lnTo>
                <a:lnTo>
                  <a:pt x="4169" y="24586"/>
                </a:lnTo>
                <a:lnTo>
                  <a:pt x="4044" y="24336"/>
                </a:lnTo>
                <a:lnTo>
                  <a:pt x="3930" y="24078"/>
                </a:lnTo>
                <a:lnTo>
                  <a:pt x="3816" y="23820"/>
                </a:lnTo>
                <a:lnTo>
                  <a:pt x="3707" y="23562"/>
                </a:lnTo>
                <a:lnTo>
                  <a:pt x="3603" y="23295"/>
                </a:lnTo>
                <a:lnTo>
                  <a:pt x="3499" y="23021"/>
                </a:lnTo>
                <a:lnTo>
                  <a:pt x="3401" y="22754"/>
                </a:lnTo>
                <a:lnTo>
                  <a:pt x="3307" y="22471"/>
                </a:lnTo>
                <a:lnTo>
                  <a:pt x="3219" y="22188"/>
                </a:lnTo>
                <a:lnTo>
                  <a:pt x="3131" y="21905"/>
                </a:lnTo>
                <a:lnTo>
                  <a:pt x="3048" y="21622"/>
                </a:lnTo>
                <a:lnTo>
                  <a:pt x="2970" y="21330"/>
                </a:lnTo>
                <a:lnTo>
                  <a:pt x="2897" y="21039"/>
                </a:lnTo>
                <a:lnTo>
                  <a:pt x="2825" y="20748"/>
                </a:lnTo>
                <a:lnTo>
                  <a:pt x="2757" y="20448"/>
                </a:lnTo>
                <a:lnTo>
                  <a:pt x="2695" y="20148"/>
                </a:lnTo>
                <a:lnTo>
                  <a:pt x="2638" y="19849"/>
                </a:lnTo>
                <a:lnTo>
                  <a:pt x="2586" y="19541"/>
                </a:lnTo>
                <a:lnTo>
                  <a:pt x="2534" y="19241"/>
                </a:lnTo>
                <a:lnTo>
                  <a:pt x="2487" y="18933"/>
                </a:lnTo>
                <a:lnTo>
                  <a:pt x="2446" y="18625"/>
                </a:lnTo>
                <a:lnTo>
                  <a:pt x="2409" y="18317"/>
                </a:lnTo>
                <a:lnTo>
                  <a:pt x="2378" y="18009"/>
                </a:lnTo>
                <a:lnTo>
                  <a:pt x="2347" y="17701"/>
                </a:lnTo>
                <a:lnTo>
                  <a:pt x="2321" y="17384"/>
                </a:lnTo>
                <a:lnTo>
                  <a:pt x="2300" y="17076"/>
                </a:lnTo>
                <a:lnTo>
                  <a:pt x="2285" y="16760"/>
                </a:lnTo>
                <a:lnTo>
                  <a:pt x="2274" y="16452"/>
                </a:lnTo>
                <a:lnTo>
                  <a:pt x="2269" y="16135"/>
                </a:lnTo>
                <a:lnTo>
                  <a:pt x="2264" y="15827"/>
                </a:lnTo>
                <a:lnTo>
                  <a:pt x="2269" y="15511"/>
                </a:lnTo>
                <a:lnTo>
                  <a:pt x="2274" y="15203"/>
                </a:lnTo>
                <a:lnTo>
                  <a:pt x="2285" y="14887"/>
                </a:lnTo>
                <a:lnTo>
                  <a:pt x="2300" y="14579"/>
                </a:lnTo>
                <a:lnTo>
                  <a:pt x="2321" y="14271"/>
                </a:lnTo>
                <a:lnTo>
                  <a:pt x="2342" y="13963"/>
                </a:lnTo>
                <a:lnTo>
                  <a:pt x="2373" y="13654"/>
                </a:lnTo>
                <a:lnTo>
                  <a:pt x="2409" y="13355"/>
                </a:lnTo>
                <a:lnTo>
                  <a:pt x="2446" y="13047"/>
                </a:lnTo>
                <a:lnTo>
                  <a:pt x="2487" y="12747"/>
                </a:lnTo>
                <a:lnTo>
                  <a:pt x="2539" y="12447"/>
                </a:lnTo>
                <a:lnTo>
                  <a:pt x="2591" y="12148"/>
                </a:lnTo>
                <a:lnTo>
                  <a:pt x="2648" y="11848"/>
                </a:lnTo>
                <a:lnTo>
                  <a:pt x="2710" y="11556"/>
                </a:lnTo>
                <a:lnTo>
                  <a:pt x="2778" y="11265"/>
                </a:lnTo>
                <a:lnTo>
                  <a:pt x="2850" y="10982"/>
                </a:lnTo>
                <a:lnTo>
                  <a:pt x="2928" y="10691"/>
                </a:lnTo>
                <a:lnTo>
                  <a:pt x="3011" y="10416"/>
                </a:lnTo>
                <a:lnTo>
                  <a:pt x="3100" y="10133"/>
                </a:lnTo>
                <a:lnTo>
                  <a:pt x="3188" y="9858"/>
                </a:lnTo>
                <a:lnTo>
                  <a:pt x="3287" y="9583"/>
                </a:lnTo>
                <a:lnTo>
                  <a:pt x="3390" y="9317"/>
                </a:lnTo>
                <a:lnTo>
                  <a:pt x="3499" y="9051"/>
                </a:lnTo>
                <a:lnTo>
                  <a:pt x="3608" y="8792"/>
                </a:lnTo>
                <a:lnTo>
                  <a:pt x="3728" y="8534"/>
                </a:lnTo>
                <a:lnTo>
                  <a:pt x="3852" y="8285"/>
                </a:lnTo>
                <a:lnTo>
                  <a:pt x="3977" y="8043"/>
                </a:lnTo>
                <a:lnTo>
                  <a:pt x="4112" y="7793"/>
                </a:lnTo>
                <a:lnTo>
                  <a:pt x="4252" y="7560"/>
                </a:lnTo>
                <a:lnTo>
                  <a:pt x="4392" y="7327"/>
                </a:lnTo>
                <a:lnTo>
                  <a:pt x="4538" y="7111"/>
                </a:lnTo>
                <a:lnTo>
                  <a:pt x="4683" y="6894"/>
                </a:lnTo>
                <a:lnTo>
                  <a:pt x="4828" y="6694"/>
                </a:lnTo>
                <a:lnTo>
                  <a:pt x="4979" y="6495"/>
                </a:lnTo>
                <a:lnTo>
                  <a:pt x="5129" y="6303"/>
                </a:lnTo>
                <a:lnTo>
                  <a:pt x="5280" y="6120"/>
                </a:lnTo>
                <a:lnTo>
                  <a:pt x="5436" y="5945"/>
                </a:lnTo>
                <a:lnTo>
                  <a:pt x="5591" y="5770"/>
                </a:lnTo>
                <a:lnTo>
                  <a:pt x="5752" y="5604"/>
                </a:lnTo>
                <a:lnTo>
                  <a:pt x="5913" y="5446"/>
                </a:lnTo>
                <a:lnTo>
                  <a:pt x="6074" y="5296"/>
                </a:lnTo>
                <a:lnTo>
                  <a:pt x="6235" y="5154"/>
                </a:lnTo>
                <a:lnTo>
                  <a:pt x="6401" y="5021"/>
                </a:lnTo>
                <a:lnTo>
                  <a:pt x="6567" y="4888"/>
                </a:lnTo>
                <a:lnTo>
                  <a:pt x="6739" y="4763"/>
                </a:lnTo>
                <a:lnTo>
                  <a:pt x="6905" y="4646"/>
                </a:lnTo>
                <a:lnTo>
                  <a:pt x="7076" y="4538"/>
                </a:lnTo>
                <a:lnTo>
                  <a:pt x="7247" y="4430"/>
                </a:lnTo>
                <a:lnTo>
                  <a:pt x="7419" y="4338"/>
                </a:lnTo>
                <a:lnTo>
                  <a:pt x="7595" y="4247"/>
                </a:lnTo>
                <a:lnTo>
                  <a:pt x="7772" y="4155"/>
                </a:lnTo>
                <a:lnTo>
                  <a:pt x="7943" y="4080"/>
                </a:lnTo>
                <a:lnTo>
                  <a:pt x="8120" y="4005"/>
                </a:lnTo>
                <a:lnTo>
                  <a:pt x="8301" y="3939"/>
                </a:lnTo>
                <a:lnTo>
                  <a:pt x="8478" y="3880"/>
                </a:lnTo>
                <a:lnTo>
                  <a:pt x="8654" y="3831"/>
                </a:lnTo>
                <a:lnTo>
                  <a:pt x="8836" y="3781"/>
                </a:lnTo>
                <a:lnTo>
                  <a:pt x="9018" y="3739"/>
                </a:lnTo>
                <a:lnTo>
                  <a:pt x="9199" y="3706"/>
                </a:lnTo>
                <a:lnTo>
                  <a:pt x="9381" y="3672"/>
                </a:lnTo>
                <a:lnTo>
                  <a:pt x="9563" y="3656"/>
                </a:lnTo>
                <a:lnTo>
                  <a:pt x="9744" y="3639"/>
                </a:lnTo>
                <a:lnTo>
                  <a:pt x="9926" y="3622"/>
                </a:lnTo>
                <a:close/>
                <a:moveTo>
                  <a:pt x="10227" y="1"/>
                </a:moveTo>
                <a:lnTo>
                  <a:pt x="9983" y="9"/>
                </a:lnTo>
                <a:lnTo>
                  <a:pt x="9739" y="26"/>
                </a:lnTo>
                <a:lnTo>
                  <a:pt x="9490" y="51"/>
                </a:lnTo>
                <a:lnTo>
                  <a:pt x="9246" y="84"/>
                </a:lnTo>
                <a:lnTo>
                  <a:pt x="9002" y="126"/>
                </a:lnTo>
                <a:lnTo>
                  <a:pt x="8758" y="176"/>
                </a:lnTo>
                <a:lnTo>
                  <a:pt x="8514" y="234"/>
                </a:lnTo>
                <a:lnTo>
                  <a:pt x="8270" y="309"/>
                </a:lnTo>
                <a:lnTo>
                  <a:pt x="8031" y="384"/>
                </a:lnTo>
                <a:lnTo>
                  <a:pt x="7787" y="467"/>
                </a:lnTo>
                <a:lnTo>
                  <a:pt x="7549" y="559"/>
                </a:lnTo>
                <a:lnTo>
                  <a:pt x="7315" y="667"/>
                </a:lnTo>
                <a:lnTo>
                  <a:pt x="7076" y="775"/>
                </a:lnTo>
                <a:lnTo>
                  <a:pt x="6843" y="892"/>
                </a:lnTo>
                <a:lnTo>
                  <a:pt x="6609" y="1017"/>
                </a:lnTo>
                <a:lnTo>
                  <a:pt x="6375" y="1158"/>
                </a:lnTo>
                <a:lnTo>
                  <a:pt x="6147" y="1300"/>
                </a:lnTo>
                <a:lnTo>
                  <a:pt x="5918" y="1449"/>
                </a:lnTo>
                <a:lnTo>
                  <a:pt x="5695" y="1608"/>
                </a:lnTo>
                <a:lnTo>
                  <a:pt x="5472" y="1774"/>
                </a:lnTo>
                <a:lnTo>
                  <a:pt x="5254" y="1957"/>
                </a:lnTo>
                <a:lnTo>
                  <a:pt x="5036" y="2140"/>
                </a:lnTo>
                <a:lnTo>
                  <a:pt x="4823" y="2332"/>
                </a:lnTo>
                <a:lnTo>
                  <a:pt x="4610" y="2532"/>
                </a:lnTo>
                <a:lnTo>
                  <a:pt x="4403" y="2740"/>
                </a:lnTo>
                <a:lnTo>
                  <a:pt x="4195" y="2956"/>
                </a:lnTo>
                <a:lnTo>
                  <a:pt x="3993" y="3181"/>
                </a:lnTo>
                <a:lnTo>
                  <a:pt x="3795" y="3414"/>
                </a:lnTo>
                <a:lnTo>
                  <a:pt x="3598" y="3647"/>
                </a:lnTo>
                <a:lnTo>
                  <a:pt x="3406" y="3897"/>
                </a:lnTo>
                <a:lnTo>
                  <a:pt x="3219" y="4155"/>
                </a:lnTo>
                <a:lnTo>
                  <a:pt x="3032" y="4413"/>
                </a:lnTo>
                <a:lnTo>
                  <a:pt x="2856" y="4688"/>
                </a:lnTo>
                <a:lnTo>
                  <a:pt x="2679" y="4963"/>
                </a:lnTo>
                <a:lnTo>
                  <a:pt x="2508" y="5254"/>
                </a:lnTo>
                <a:lnTo>
                  <a:pt x="2337" y="5546"/>
                </a:lnTo>
                <a:lnTo>
                  <a:pt x="2176" y="5845"/>
                </a:lnTo>
                <a:lnTo>
                  <a:pt x="2015" y="6153"/>
                </a:lnTo>
                <a:lnTo>
                  <a:pt x="1864" y="6470"/>
                </a:lnTo>
                <a:lnTo>
                  <a:pt x="1714" y="6794"/>
                </a:lnTo>
                <a:lnTo>
                  <a:pt x="1563" y="7144"/>
                </a:lnTo>
                <a:lnTo>
                  <a:pt x="1423" y="7502"/>
                </a:lnTo>
                <a:lnTo>
                  <a:pt x="1283" y="7860"/>
                </a:lnTo>
                <a:lnTo>
                  <a:pt x="1158" y="8218"/>
                </a:lnTo>
                <a:lnTo>
                  <a:pt x="1034" y="8593"/>
                </a:lnTo>
                <a:lnTo>
                  <a:pt x="919" y="8959"/>
                </a:lnTo>
                <a:lnTo>
                  <a:pt x="810" y="9342"/>
                </a:lnTo>
                <a:lnTo>
                  <a:pt x="712" y="9717"/>
                </a:lnTo>
                <a:lnTo>
                  <a:pt x="618" y="10108"/>
                </a:lnTo>
                <a:lnTo>
                  <a:pt x="530" y="10491"/>
                </a:lnTo>
                <a:lnTo>
                  <a:pt x="447" y="10882"/>
                </a:lnTo>
                <a:lnTo>
                  <a:pt x="374" y="11282"/>
                </a:lnTo>
                <a:lnTo>
                  <a:pt x="307" y="11673"/>
                </a:lnTo>
                <a:lnTo>
                  <a:pt x="250" y="12081"/>
                </a:lnTo>
                <a:lnTo>
                  <a:pt x="198" y="12481"/>
                </a:lnTo>
                <a:lnTo>
                  <a:pt x="151" y="12880"/>
                </a:lnTo>
                <a:lnTo>
                  <a:pt x="109" y="13288"/>
                </a:lnTo>
                <a:lnTo>
                  <a:pt x="73" y="13696"/>
                </a:lnTo>
                <a:lnTo>
                  <a:pt x="47" y="14104"/>
                </a:lnTo>
                <a:lnTo>
                  <a:pt x="26" y="14520"/>
                </a:lnTo>
                <a:lnTo>
                  <a:pt x="11" y="14928"/>
                </a:lnTo>
                <a:lnTo>
                  <a:pt x="0" y="15345"/>
                </a:lnTo>
                <a:lnTo>
                  <a:pt x="0" y="15752"/>
                </a:lnTo>
                <a:lnTo>
                  <a:pt x="6" y="16169"/>
                </a:lnTo>
                <a:lnTo>
                  <a:pt x="16" y="16585"/>
                </a:lnTo>
                <a:lnTo>
                  <a:pt x="32" y="16993"/>
                </a:lnTo>
                <a:lnTo>
                  <a:pt x="52" y="17409"/>
                </a:lnTo>
                <a:lnTo>
                  <a:pt x="84" y="17817"/>
                </a:lnTo>
                <a:lnTo>
                  <a:pt x="115" y="18233"/>
                </a:lnTo>
                <a:lnTo>
                  <a:pt x="156" y="18641"/>
                </a:lnTo>
                <a:lnTo>
                  <a:pt x="203" y="19049"/>
                </a:lnTo>
                <a:lnTo>
                  <a:pt x="255" y="19457"/>
                </a:lnTo>
                <a:lnTo>
                  <a:pt x="312" y="19865"/>
                </a:lnTo>
                <a:lnTo>
                  <a:pt x="379" y="20265"/>
                </a:lnTo>
                <a:lnTo>
                  <a:pt x="447" y="20664"/>
                </a:lnTo>
                <a:lnTo>
                  <a:pt x="520" y="21064"/>
                </a:lnTo>
                <a:lnTo>
                  <a:pt x="603" y="21464"/>
                </a:lnTo>
                <a:lnTo>
                  <a:pt x="691" y="21855"/>
                </a:lnTo>
                <a:lnTo>
                  <a:pt x="779" y="22238"/>
                </a:lnTo>
                <a:lnTo>
                  <a:pt x="878" y="22629"/>
                </a:lnTo>
                <a:lnTo>
                  <a:pt x="982" y="23012"/>
                </a:lnTo>
                <a:lnTo>
                  <a:pt x="1091" y="23387"/>
                </a:lnTo>
                <a:lnTo>
                  <a:pt x="1200" y="23761"/>
                </a:lnTo>
                <a:lnTo>
                  <a:pt x="1319" y="24136"/>
                </a:lnTo>
                <a:lnTo>
                  <a:pt x="1444" y="24494"/>
                </a:lnTo>
                <a:lnTo>
                  <a:pt x="1573" y="24860"/>
                </a:lnTo>
                <a:lnTo>
                  <a:pt x="1708" y="25210"/>
                </a:lnTo>
                <a:lnTo>
                  <a:pt x="1849" y="25568"/>
                </a:lnTo>
                <a:lnTo>
                  <a:pt x="1989" y="25909"/>
                </a:lnTo>
                <a:lnTo>
                  <a:pt x="2139" y="26251"/>
                </a:lnTo>
                <a:lnTo>
                  <a:pt x="2295" y="26584"/>
                </a:lnTo>
                <a:lnTo>
                  <a:pt x="2456" y="26908"/>
                </a:lnTo>
                <a:lnTo>
                  <a:pt x="2617" y="27225"/>
                </a:lnTo>
                <a:lnTo>
                  <a:pt x="2788" y="27541"/>
                </a:lnTo>
                <a:lnTo>
                  <a:pt x="2959" y="27849"/>
                </a:lnTo>
                <a:lnTo>
                  <a:pt x="3141" y="28149"/>
                </a:lnTo>
                <a:lnTo>
                  <a:pt x="3323" y="28440"/>
                </a:lnTo>
                <a:lnTo>
                  <a:pt x="3510" y="28723"/>
                </a:lnTo>
                <a:lnTo>
                  <a:pt x="3702" y="28998"/>
                </a:lnTo>
                <a:lnTo>
                  <a:pt x="3899" y="29265"/>
                </a:lnTo>
                <a:lnTo>
                  <a:pt x="4102" y="29523"/>
                </a:lnTo>
                <a:lnTo>
                  <a:pt x="4304" y="29781"/>
                </a:lnTo>
                <a:lnTo>
                  <a:pt x="4517" y="30022"/>
                </a:lnTo>
                <a:lnTo>
                  <a:pt x="4730" y="30255"/>
                </a:lnTo>
                <a:lnTo>
                  <a:pt x="4979" y="30505"/>
                </a:lnTo>
                <a:lnTo>
                  <a:pt x="5233" y="30746"/>
                </a:lnTo>
                <a:lnTo>
                  <a:pt x="5498" y="30980"/>
                </a:lnTo>
                <a:lnTo>
                  <a:pt x="5763" y="31196"/>
                </a:lnTo>
                <a:lnTo>
                  <a:pt x="6033" y="31404"/>
                </a:lnTo>
                <a:lnTo>
                  <a:pt x="6313" y="31596"/>
                </a:lnTo>
                <a:lnTo>
                  <a:pt x="6593" y="31779"/>
                </a:lnTo>
                <a:lnTo>
                  <a:pt x="6879" y="31954"/>
                </a:lnTo>
                <a:lnTo>
                  <a:pt x="7170" y="32112"/>
                </a:lnTo>
                <a:lnTo>
                  <a:pt x="7460" y="32262"/>
                </a:lnTo>
                <a:lnTo>
                  <a:pt x="7761" y="32395"/>
                </a:lnTo>
                <a:lnTo>
                  <a:pt x="8057" y="32520"/>
                </a:lnTo>
                <a:lnTo>
                  <a:pt x="8364" y="32628"/>
                </a:lnTo>
                <a:lnTo>
                  <a:pt x="8670" y="32728"/>
                </a:lnTo>
                <a:lnTo>
                  <a:pt x="8981" y="32820"/>
                </a:lnTo>
                <a:lnTo>
                  <a:pt x="9293" y="32894"/>
                </a:lnTo>
                <a:lnTo>
                  <a:pt x="9604" y="32961"/>
                </a:lnTo>
                <a:lnTo>
                  <a:pt x="9921" y="33019"/>
                </a:lnTo>
                <a:lnTo>
                  <a:pt x="10238" y="33061"/>
                </a:lnTo>
                <a:lnTo>
                  <a:pt x="10559" y="33086"/>
                </a:lnTo>
                <a:lnTo>
                  <a:pt x="10876" y="33111"/>
                </a:lnTo>
                <a:lnTo>
                  <a:pt x="11520" y="33111"/>
                </a:lnTo>
                <a:lnTo>
                  <a:pt x="11842" y="33094"/>
                </a:lnTo>
                <a:lnTo>
                  <a:pt x="12164" y="33069"/>
                </a:lnTo>
                <a:lnTo>
                  <a:pt x="12485" y="33028"/>
                </a:lnTo>
                <a:lnTo>
                  <a:pt x="12802" y="32978"/>
                </a:lnTo>
                <a:lnTo>
                  <a:pt x="13124" y="32919"/>
                </a:lnTo>
                <a:lnTo>
                  <a:pt x="13446" y="32844"/>
                </a:lnTo>
                <a:lnTo>
                  <a:pt x="13762" y="32761"/>
                </a:lnTo>
                <a:lnTo>
                  <a:pt x="14079" y="32670"/>
                </a:lnTo>
                <a:lnTo>
                  <a:pt x="14391" y="32561"/>
                </a:lnTo>
                <a:lnTo>
                  <a:pt x="14707" y="32445"/>
                </a:lnTo>
                <a:lnTo>
                  <a:pt x="15013" y="32312"/>
                </a:lnTo>
                <a:lnTo>
                  <a:pt x="15325" y="32170"/>
                </a:lnTo>
                <a:lnTo>
                  <a:pt x="15626" y="32020"/>
                </a:lnTo>
                <a:lnTo>
                  <a:pt x="15932" y="31862"/>
                </a:lnTo>
                <a:lnTo>
                  <a:pt x="16228" y="31687"/>
                </a:lnTo>
                <a:lnTo>
                  <a:pt x="16524" y="31504"/>
                </a:lnTo>
                <a:lnTo>
                  <a:pt x="16815" y="31304"/>
                </a:lnTo>
                <a:lnTo>
                  <a:pt x="17106" y="31096"/>
                </a:lnTo>
                <a:lnTo>
                  <a:pt x="17386" y="30880"/>
                </a:lnTo>
                <a:lnTo>
                  <a:pt x="17666" y="30647"/>
                </a:lnTo>
                <a:lnTo>
                  <a:pt x="17936" y="30405"/>
                </a:lnTo>
                <a:lnTo>
                  <a:pt x="18206" y="30155"/>
                </a:lnTo>
                <a:lnTo>
                  <a:pt x="18471" y="29897"/>
                </a:lnTo>
                <a:lnTo>
                  <a:pt x="18725" y="29623"/>
                </a:lnTo>
                <a:lnTo>
                  <a:pt x="18980" y="29339"/>
                </a:lnTo>
                <a:lnTo>
                  <a:pt x="19224" y="29040"/>
                </a:lnTo>
                <a:lnTo>
                  <a:pt x="19462" y="28732"/>
                </a:lnTo>
                <a:lnTo>
                  <a:pt x="19696" y="28415"/>
                </a:lnTo>
                <a:lnTo>
                  <a:pt x="19924" y="28091"/>
                </a:lnTo>
                <a:lnTo>
                  <a:pt x="20142" y="27749"/>
                </a:lnTo>
                <a:lnTo>
                  <a:pt x="20350" y="27400"/>
                </a:lnTo>
                <a:lnTo>
                  <a:pt x="20553" y="27042"/>
                </a:lnTo>
                <a:lnTo>
                  <a:pt x="20750" y="26667"/>
                </a:lnTo>
                <a:lnTo>
                  <a:pt x="20937" y="26284"/>
                </a:lnTo>
                <a:lnTo>
                  <a:pt x="21118" y="25893"/>
                </a:lnTo>
                <a:lnTo>
                  <a:pt x="21284" y="25485"/>
                </a:lnTo>
                <a:lnTo>
                  <a:pt x="21445" y="25077"/>
                </a:lnTo>
                <a:lnTo>
                  <a:pt x="21601" y="24644"/>
                </a:lnTo>
                <a:lnTo>
                  <a:pt x="21741" y="24211"/>
                </a:lnTo>
                <a:lnTo>
                  <a:pt x="21876" y="23761"/>
                </a:lnTo>
                <a:lnTo>
                  <a:pt x="21996" y="23312"/>
                </a:lnTo>
                <a:lnTo>
                  <a:pt x="22099" y="22887"/>
                </a:lnTo>
                <a:lnTo>
                  <a:pt x="22193" y="22471"/>
                </a:lnTo>
                <a:lnTo>
                  <a:pt x="22281" y="22063"/>
                </a:lnTo>
                <a:lnTo>
                  <a:pt x="22354" y="21647"/>
                </a:lnTo>
                <a:lnTo>
                  <a:pt x="22427" y="21231"/>
                </a:lnTo>
                <a:lnTo>
                  <a:pt x="22489" y="20823"/>
                </a:lnTo>
                <a:lnTo>
                  <a:pt x="22541" y="20406"/>
                </a:lnTo>
                <a:lnTo>
                  <a:pt x="22587" y="19998"/>
                </a:lnTo>
                <a:lnTo>
                  <a:pt x="22629" y="19590"/>
                </a:lnTo>
                <a:lnTo>
                  <a:pt x="22660" y="19183"/>
                </a:lnTo>
                <a:lnTo>
                  <a:pt x="22681" y="18775"/>
                </a:lnTo>
                <a:lnTo>
                  <a:pt x="22696" y="18375"/>
                </a:lnTo>
                <a:lnTo>
                  <a:pt x="22707" y="17975"/>
                </a:lnTo>
                <a:lnTo>
                  <a:pt x="22712" y="17576"/>
                </a:lnTo>
                <a:lnTo>
                  <a:pt x="22707" y="17176"/>
                </a:lnTo>
                <a:lnTo>
                  <a:pt x="22691" y="16776"/>
                </a:lnTo>
                <a:lnTo>
                  <a:pt x="22676" y="16385"/>
                </a:lnTo>
                <a:lnTo>
                  <a:pt x="22650" y="15994"/>
                </a:lnTo>
                <a:lnTo>
                  <a:pt x="22619" y="15611"/>
                </a:lnTo>
                <a:lnTo>
                  <a:pt x="22577" y="15220"/>
                </a:lnTo>
                <a:lnTo>
                  <a:pt x="22536" y="14837"/>
                </a:lnTo>
                <a:lnTo>
                  <a:pt x="22484" y="14462"/>
                </a:lnTo>
                <a:lnTo>
                  <a:pt x="22427" y="14087"/>
                </a:lnTo>
                <a:lnTo>
                  <a:pt x="22364" y="13713"/>
                </a:lnTo>
                <a:lnTo>
                  <a:pt x="22292" y="13338"/>
                </a:lnTo>
                <a:lnTo>
                  <a:pt x="22219" y="12972"/>
                </a:lnTo>
                <a:lnTo>
                  <a:pt x="22136" y="12605"/>
                </a:lnTo>
                <a:lnTo>
                  <a:pt x="22048" y="12247"/>
                </a:lnTo>
                <a:lnTo>
                  <a:pt x="21954" y="11889"/>
                </a:lnTo>
                <a:lnTo>
                  <a:pt x="21856" y="11540"/>
                </a:lnTo>
                <a:lnTo>
                  <a:pt x="21752" y="11190"/>
                </a:lnTo>
                <a:lnTo>
                  <a:pt x="21643" y="10840"/>
                </a:lnTo>
                <a:lnTo>
                  <a:pt x="21528" y="10499"/>
                </a:lnTo>
                <a:lnTo>
                  <a:pt x="21404" y="10166"/>
                </a:lnTo>
                <a:lnTo>
                  <a:pt x="21279" y="9833"/>
                </a:lnTo>
                <a:lnTo>
                  <a:pt x="21150" y="9500"/>
                </a:lnTo>
                <a:lnTo>
                  <a:pt x="21015" y="9175"/>
                </a:lnTo>
                <a:lnTo>
                  <a:pt x="20874" y="8859"/>
                </a:lnTo>
                <a:lnTo>
                  <a:pt x="20729" y="8543"/>
                </a:lnTo>
                <a:lnTo>
                  <a:pt x="20578" y="8235"/>
                </a:lnTo>
                <a:lnTo>
                  <a:pt x="20428" y="7927"/>
                </a:lnTo>
                <a:lnTo>
                  <a:pt x="20267" y="7627"/>
                </a:lnTo>
                <a:lnTo>
                  <a:pt x="20106" y="7335"/>
                </a:lnTo>
                <a:lnTo>
                  <a:pt x="19935" y="7044"/>
                </a:lnTo>
                <a:lnTo>
                  <a:pt x="19763" y="6761"/>
                </a:lnTo>
                <a:lnTo>
                  <a:pt x="19592" y="6478"/>
                </a:lnTo>
                <a:lnTo>
                  <a:pt x="19410" y="6203"/>
                </a:lnTo>
                <a:lnTo>
                  <a:pt x="19229" y="5937"/>
                </a:lnTo>
                <a:lnTo>
                  <a:pt x="19037" y="5670"/>
                </a:lnTo>
                <a:lnTo>
                  <a:pt x="18850" y="5412"/>
                </a:lnTo>
                <a:lnTo>
                  <a:pt x="18653" y="5163"/>
                </a:lnTo>
                <a:lnTo>
                  <a:pt x="18455" y="4921"/>
                </a:lnTo>
                <a:lnTo>
                  <a:pt x="18253" y="4680"/>
                </a:lnTo>
                <a:lnTo>
                  <a:pt x="18050" y="4447"/>
                </a:lnTo>
                <a:lnTo>
                  <a:pt x="17838" y="4222"/>
                </a:lnTo>
                <a:lnTo>
                  <a:pt x="17630" y="4005"/>
                </a:lnTo>
                <a:lnTo>
                  <a:pt x="17412" y="3789"/>
                </a:lnTo>
                <a:lnTo>
                  <a:pt x="17194" y="3581"/>
                </a:lnTo>
                <a:lnTo>
                  <a:pt x="16976" y="3381"/>
                </a:lnTo>
                <a:lnTo>
                  <a:pt x="16753" y="3189"/>
                </a:lnTo>
                <a:lnTo>
                  <a:pt x="16524" y="3006"/>
                </a:lnTo>
                <a:lnTo>
                  <a:pt x="16296" y="2831"/>
                </a:lnTo>
                <a:lnTo>
                  <a:pt x="16067" y="2657"/>
                </a:lnTo>
                <a:lnTo>
                  <a:pt x="15834" y="2490"/>
                </a:lnTo>
                <a:lnTo>
                  <a:pt x="15621" y="2282"/>
                </a:lnTo>
                <a:lnTo>
                  <a:pt x="15408" y="2082"/>
                </a:lnTo>
                <a:lnTo>
                  <a:pt x="15195" y="1891"/>
                </a:lnTo>
                <a:lnTo>
                  <a:pt x="14972" y="1708"/>
                </a:lnTo>
                <a:lnTo>
                  <a:pt x="14754" y="1541"/>
                </a:lnTo>
                <a:lnTo>
                  <a:pt x="14531" y="1375"/>
                </a:lnTo>
                <a:lnTo>
                  <a:pt x="14302" y="1225"/>
                </a:lnTo>
                <a:lnTo>
                  <a:pt x="14074" y="1075"/>
                </a:lnTo>
                <a:lnTo>
                  <a:pt x="13845" y="942"/>
                </a:lnTo>
                <a:lnTo>
                  <a:pt x="13612" y="817"/>
                </a:lnTo>
                <a:lnTo>
                  <a:pt x="13378" y="700"/>
                </a:lnTo>
                <a:lnTo>
                  <a:pt x="13139" y="592"/>
                </a:lnTo>
                <a:lnTo>
                  <a:pt x="12906" y="492"/>
                </a:lnTo>
                <a:lnTo>
                  <a:pt x="12667" y="400"/>
                </a:lnTo>
                <a:lnTo>
                  <a:pt x="12428" y="326"/>
                </a:lnTo>
                <a:lnTo>
                  <a:pt x="12184" y="251"/>
                </a:lnTo>
                <a:lnTo>
                  <a:pt x="11940" y="192"/>
                </a:lnTo>
                <a:lnTo>
                  <a:pt x="11701" y="134"/>
                </a:lnTo>
                <a:lnTo>
                  <a:pt x="11457" y="92"/>
                </a:lnTo>
                <a:lnTo>
                  <a:pt x="11214" y="51"/>
                </a:lnTo>
                <a:lnTo>
                  <a:pt x="10964" y="26"/>
                </a:lnTo>
                <a:lnTo>
                  <a:pt x="10720" y="9"/>
                </a:lnTo>
                <a:lnTo>
                  <a:pt x="1047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6"/>
          <p:cNvSpPr/>
          <p:nvPr/>
        </p:nvSpPr>
        <p:spPr>
          <a:xfrm>
            <a:off x="8649971" y="3909343"/>
            <a:ext cx="190948" cy="186505"/>
          </a:xfrm>
          <a:custGeom>
            <a:rect b="b" l="l" r="r" t="t"/>
            <a:pathLst>
              <a:path extrusionOk="0" h="17277" w="13187">
                <a:moveTo>
                  <a:pt x="6806" y="1"/>
                </a:moveTo>
                <a:lnTo>
                  <a:pt x="6744" y="9"/>
                </a:lnTo>
                <a:lnTo>
                  <a:pt x="6687" y="26"/>
                </a:lnTo>
                <a:lnTo>
                  <a:pt x="6624" y="43"/>
                </a:lnTo>
                <a:lnTo>
                  <a:pt x="6567" y="68"/>
                </a:lnTo>
                <a:lnTo>
                  <a:pt x="6510" y="109"/>
                </a:lnTo>
                <a:lnTo>
                  <a:pt x="6453" y="151"/>
                </a:lnTo>
                <a:lnTo>
                  <a:pt x="6396" y="201"/>
                </a:lnTo>
                <a:lnTo>
                  <a:pt x="6344" y="251"/>
                </a:lnTo>
                <a:lnTo>
                  <a:pt x="6297" y="317"/>
                </a:lnTo>
                <a:lnTo>
                  <a:pt x="6251" y="384"/>
                </a:lnTo>
                <a:lnTo>
                  <a:pt x="6209" y="451"/>
                </a:lnTo>
                <a:lnTo>
                  <a:pt x="6167" y="534"/>
                </a:lnTo>
                <a:lnTo>
                  <a:pt x="6131" y="617"/>
                </a:lnTo>
                <a:lnTo>
                  <a:pt x="6100" y="709"/>
                </a:lnTo>
                <a:lnTo>
                  <a:pt x="6074" y="800"/>
                </a:lnTo>
                <a:lnTo>
                  <a:pt x="6058" y="900"/>
                </a:lnTo>
                <a:lnTo>
                  <a:pt x="6043" y="1008"/>
                </a:lnTo>
                <a:lnTo>
                  <a:pt x="6033" y="1117"/>
                </a:lnTo>
                <a:lnTo>
                  <a:pt x="6012" y="1799"/>
                </a:lnTo>
                <a:lnTo>
                  <a:pt x="5996" y="2482"/>
                </a:lnTo>
                <a:lnTo>
                  <a:pt x="5991" y="3173"/>
                </a:lnTo>
                <a:lnTo>
                  <a:pt x="5991" y="3856"/>
                </a:lnTo>
                <a:lnTo>
                  <a:pt x="6001" y="4547"/>
                </a:lnTo>
                <a:lnTo>
                  <a:pt x="6012" y="5238"/>
                </a:lnTo>
                <a:lnTo>
                  <a:pt x="6043" y="6611"/>
                </a:lnTo>
                <a:lnTo>
                  <a:pt x="6043" y="6611"/>
                </a:lnTo>
                <a:lnTo>
                  <a:pt x="4750" y="6578"/>
                </a:lnTo>
                <a:lnTo>
                  <a:pt x="4107" y="6570"/>
                </a:lnTo>
                <a:lnTo>
                  <a:pt x="3463" y="6561"/>
                </a:lnTo>
                <a:lnTo>
                  <a:pt x="2819" y="6570"/>
                </a:lnTo>
                <a:lnTo>
                  <a:pt x="2175" y="6578"/>
                </a:lnTo>
                <a:lnTo>
                  <a:pt x="1532" y="6595"/>
                </a:lnTo>
                <a:lnTo>
                  <a:pt x="893" y="6620"/>
                </a:lnTo>
                <a:lnTo>
                  <a:pt x="784" y="6636"/>
                </a:lnTo>
                <a:lnTo>
                  <a:pt x="680" y="6661"/>
                </a:lnTo>
                <a:lnTo>
                  <a:pt x="587" y="6703"/>
                </a:lnTo>
                <a:lnTo>
                  <a:pt x="499" y="6761"/>
                </a:lnTo>
                <a:lnTo>
                  <a:pt x="421" y="6828"/>
                </a:lnTo>
                <a:lnTo>
                  <a:pt x="348" y="6911"/>
                </a:lnTo>
                <a:lnTo>
                  <a:pt x="281" y="7003"/>
                </a:lnTo>
                <a:lnTo>
                  <a:pt x="224" y="7102"/>
                </a:lnTo>
                <a:lnTo>
                  <a:pt x="172" y="7211"/>
                </a:lnTo>
                <a:lnTo>
                  <a:pt x="125" y="7319"/>
                </a:lnTo>
                <a:lnTo>
                  <a:pt x="83" y="7444"/>
                </a:lnTo>
                <a:lnTo>
                  <a:pt x="52" y="7569"/>
                </a:lnTo>
                <a:lnTo>
                  <a:pt x="31" y="7702"/>
                </a:lnTo>
                <a:lnTo>
                  <a:pt x="11" y="7835"/>
                </a:lnTo>
                <a:lnTo>
                  <a:pt x="0" y="7968"/>
                </a:lnTo>
                <a:lnTo>
                  <a:pt x="0" y="8102"/>
                </a:lnTo>
                <a:lnTo>
                  <a:pt x="0" y="8235"/>
                </a:lnTo>
                <a:lnTo>
                  <a:pt x="11" y="8376"/>
                </a:lnTo>
                <a:lnTo>
                  <a:pt x="31" y="8509"/>
                </a:lnTo>
                <a:lnTo>
                  <a:pt x="52" y="8634"/>
                </a:lnTo>
                <a:lnTo>
                  <a:pt x="89" y="8759"/>
                </a:lnTo>
                <a:lnTo>
                  <a:pt x="125" y="8884"/>
                </a:lnTo>
                <a:lnTo>
                  <a:pt x="172" y="9001"/>
                </a:lnTo>
                <a:lnTo>
                  <a:pt x="224" y="9109"/>
                </a:lnTo>
                <a:lnTo>
                  <a:pt x="281" y="9209"/>
                </a:lnTo>
                <a:lnTo>
                  <a:pt x="348" y="9292"/>
                </a:lnTo>
                <a:lnTo>
                  <a:pt x="421" y="9375"/>
                </a:lnTo>
                <a:lnTo>
                  <a:pt x="499" y="9442"/>
                </a:lnTo>
                <a:lnTo>
                  <a:pt x="587" y="9500"/>
                </a:lnTo>
                <a:lnTo>
                  <a:pt x="680" y="9542"/>
                </a:lnTo>
                <a:lnTo>
                  <a:pt x="784" y="9575"/>
                </a:lnTo>
                <a:lnTo>
                  <a:pt x="893" y="9583"/>
                </a:lnTo>
                <a:lnTo>
                  <a:pt x="1542" y="9608"/>
                </a:lnTo>
                <a:lnTo>
                  <a:pt x="2191" y="9625"/>
                </a:lnTo>
                <a:lnTo>
                  <a:pt x="2840" y="9642"/>
                </a:lnTo>
                <a:lnTo>
                  <a:pt x="4148" y="9642"/>
                </a:lnTo>
                <a:lnTo>
                  <a:pt x="4802" y="9625"/>
                </a:lnTo>
                <a:lnTo>
                  <a:pt x="6110" y="9592"/>
                </a:lnTo>
                <a:lnTo>
                  <a:pt x="6116" y="10424"/>
                </a:lnTo>
                <a:lnTo>
                  <a:pt x="6116" y="11265"/>
                </a:lnTo>
                <a:lnTo>
                  <a:pt x="6121" y="12106"/>
                </a:lnTo>
                <a:lnTo>
                  <a:pt x="6126" y="12531"/>
                </a:lnTo>
                <a:lnTo>
                  <a:pt x="6136" y="12947"/>
                </a:lnTo>
                <a:lnTo>
                  <a:pt x="6147" y="13372"/>
                </a:lnTo>
                <a:lnTo>
                  <a:pt x="6162" y="13788"/>
                </a:lnTo>
                <a:lnTo>
                  <a:pt x="6183" y="14204"/>
                </a:lnTo>
                <a:lnTo>
                  <a:pt x="6214" y="14620"/>
                </a:lnTo>
                <a:lnTo>
                  <a:pt x="6245" y="15028"/>
                </a:lnTo>
                <a:lnTo>
                  <a:pt x="6292" y="15436"/>
                </a:lnTo>
                <a:lnTo>
                  <a:pt x="6339" y="15836"/>
                </a:lnTo>
                <a:lnTo>
                  <a:pt x="6401" y="16244"/>
                </a:lnTo>
                <a:lnTo>
                  <a:pt x="6422" y="16360"/>
                </a:lnTo>
                <a:lnTo>
                  <a:pt x="6453" y="16469"/>
                </a:lnTo>
                <a:lnTo>
                  <a:pt x="6489" y="16577"/>
                </a:lnTo>
                <a:lnTo>
                  <a:pt x="6531" y="16668"/>
                </a:lnTo>
                <a:lnTo>
                  <a:pt x="6578" y="16760"/>
                </a:lnTo>
                <a:lnTo>
                  <a:pt x="6630" y="16843"/>
                </a:lnTo>
                <a:lnTo>
                  <a:pt x="6681" y="16926"/>
                </a:lnTo>
                <a:lnTo>
                  <a:pt x="6744" y="16993"/>
                </a:lnTo>
                <a:lnTo>
                  <a:pt x="6806" y="17051"/>
                </a:lnTo>
                <a:lnTo>
                  <a:pt x="6873" y="17110"/>
                </a:lnTo>
                <a:lnTo>
                  <a:pt x="6941" y="17160"/>
                </a:lnTo>
                <a:lnTo>
                  <a:pt x="7014" y="17193"/>
                </a:lnTo>
                <a:lnTo>
                  <a:pt x="7081" y="17226"/>
                </a:lnTo>
                <a:lnTo>
                  <a:pt x="7159" y="17251"/>
                </a:lnTo>
                <a:lnTo>
                  <a:pt x="7232" y="17268"/>
                </a:lnTo>
                <a:lnTo>
                  <a:pt x="7304" y="17276"/>
                </a:lnTo>
                <a:lnTo>
                  <a:pt x="7377" y="17276"/>
                </a:lnTo>
                <a:lnTo>
                  <a:pt x="7450" y="17268"/>
                </a:lnTo>
                <a:lnTo>
                  <a:pt x="7522" y="17251"/>
                </a:lnTo>
                <a:lnTo>
                  <a:pt x="7595" y="17226"/>
                </a:lnTo>
                <a:lnTo>
                  <a:pt x="7663" y="17193"/>
                </a:lnTo>
                <a:lnTo>
                  <a:pt x="7730" y="17151"/>
                </a:lnTo>
                <a:lnTo>
                  <a:pt x="7792" y="17101"/>
                </a:lnTo>
                <a:lnTo>
                  <a:pt x="7849" y="17043"/>
                </a:lnTo>
                <a:lnTo>
                  <a:pt x="7907" y="16976"/>
                </a:lnTo>
                <a:lnTo>
                  <a:pt x="7958" y="16901"/>
                </a:lnTo>
                <a:lnTo>
                  <a:pt x="8005" y="16810"/>
                </a:lnTo>
                <a:lnTo>
                  <a:pt x="8047" y="16718"/>
                </a:lnTo>
                <a:lnTo>
                  <a:pt x="8083" y="16610"/>
                </a:lnTo>
                <a:lnTo>
                  <a:pt x="8109" y="16494"/>
                </a:lnTo>
                <a:lnTo>
                  <a:pt x="8135" y="16377"/>
                </a:lnTo>
                <a:lnTo>
                  <a:pt x="8145" y="16244"/>
                </a:lnTo>
                <a:lnTo>
                  <a:pt x="8176" y="15827"/>
                </a:lnTo>
                <a:lnTo>
                  <a:pt x="8202" y="15411"/>
                </a:lnTo>
                <a:lnTo>
                  <a:pt x="8213" y="14987"/>
                </a:lnTo>
                <a:lnTo>
                  <a:pt x="8223" y="14570"/>
                </a:lnTo>
                <a:lnTo>
                  <a:pt x="8223" y="14154"/>
                </a:lnTo>
                <a:lnTo>
                  <a:pt x="8218" y="13729"/>
                </a:lnTo>
                <a:lnTo>
                  <a:pt x="8208" y="13305"/>
                </a:lnTo>
                <a:lnTo>
                  <a:pt x="8192" y="12889"/>
                </a:lnTo>
                <a:lnTo>
                  <a:pt x="8171" y="12464"/>
                </a:lnTo>
                <a:lnTo>
                  <a:pt x="8151" y="12039"/>
                </a:lnTo>
                <a:lnTo>
                  <a:pt x="8099" y="11199"/>
                </a:lnTo>
                <a:lnTo>
                  <a:pt x="7984" y="9517"/>
                </a:lnTo>
                <a:lnTo>
                  <a:pt x="9116" y="9450"/>
                </a:lnTo>
                <a:lnTo>
                  <a:pt x="10248" y="9384"/>
                </a:lnTo>
                <a:lnTo>
                  <a:pt x="12506" y="9234"/>
                </a:lnTo>
                <a:lnTo>
                  <a:pt x="12584" y="9225"/>
                </a:lnTo>
                <a:lnTo>
                  <a:pt x="12662" y="9200"/>
                </a:lnTo>
                <a:lnTo>
                  <a:pt x="12734" y="9167"/>
                </a:lnTo>
                <a:lnTo>
                  <a:pt x="12802" y="9126"/>
                </a:lnTo>
                <a:lnTo>
                  <a:pt x="12864" y="9067"/>
                </a:lnTo>
                <a:lnTo>
                  <a:pt x="12921" y="9009"/>
                </a:lnTo>
                <a:lnTo>
                  <a:pt x="12973" y="8942"/>
                </a:lnTo>
                <a:lnTo>
                  <a:pt x="13015" y="8867"/>
                </a:lnTo>
                <a:lnTo>
                  <a:pt x="13056" y="8784"/>
                </a:lnTo>
                <a:lnTo>
                  <a:pt x="13093" y="8693"/>
                </a:lnTo>
                <a:lnTo>
                  <a:pt x="13119" y="8601"/>
                </a:lnTo>
                <a:lnTo>
                  <a:pt x="13144" y="8509"/>
                </a:lnTo>
                <a:lnTo>
                  <a:pt x="13165" y="8410"/>
                </a:lnTo>
                <a:lnTo>
                  <a:pt x="13176" y="8310"/>
                </a:lnTo>
                <a:lnTo>
                  <a:pt x="13186" y="8210"/>
                </a:lnTo>
                <a:lnTo>
                  <a:pt x="13186" y="8102"/>
                </a:lnTo>
                <a:lnTo>
                  <a:pt x="13186" y="8002"/>
                </a:lnTo>
                <a:lnTo>
                  <a:pt x="13176" y="7893"/>
                </a:lnTo>
                <a:lnTo>
                  <a:pt x="13160" y="7793"/>
                </a:lnTo>
                <a:lnTo>
                  <a:pt x="13144" y="7694"/>
                </a:lnTo>
                <a:lnTo>
                  <a:pt x="13119" y="7602"/>
                </a:lnTo>
                <a:lnTo>
                  <a:pt x="13093" y="7510"/>
                </a:lnTo>
                <a:lnTo>
                  <a:pt x="13056" y="7419"/>
                </a:lnTo>
                <a:lnTo>
                  <a:pt x="13015" y="7344"/>
                </a:lnTo>
                <a:lnTo>
                  <a:pt x="12968" y="7261"/>
                </a:lnTo>
                <a:lnTo>
                  <a:pt x="12921" y="7194"/>
                </a:lnTo>
                <a:lnTo>
                  <a:pt x="12864" y="7136"/>
                </a:lnTo>
                <a:lnTo>
                  <a:pt x="12802" y="7078"/>
                </a:lnTo>
                <a:lnTo>
                  <a:pt x="12734" y="7036"/>
                </a:lnTo>
                <a:lnTo>
                  <a:pt x="12662" y="7003"/>
                </a:lnTo>
                <a:lnTo>
                  <a:pt x="12584" y="6978"/>
                </a:lnTo>
                <a:lnTo>
                  <a:pt x="12506" y="6969"/>
                </a:lnTo>
                <a:lnTo>
                  <a:pt x="10170" y="6811"/>
                </a:lnTo>
                <a:lnTo>
                  <a:pt x="9002" y="6744"/>
                </a:lnTo>
                <a:lnTo>
                  <a:pt x="7829" y="6686"/>
                </a:lnTo>
                <a:lnTo>
                  <a:pt x="7756" y="5213"/>
                </a:lnTo>
                <a:lnTo>
                  <a:pt x="7714" y="4472"/>
                </a:lnTo>
                <a:lnTo>
                  <a:pt x="7673" y="3739"/>
                </a:lnTo>
                <a:lnTo>
                  <a:pt x="7621" y="3006"/>
                </a:lnTo>
                <a:lnTo>
                  <a:pt x="7564" y="2274"/>
                </a:lnTo>
                <a:lnTo>
                  <a:pt x="7496" y="1541"/>
                </a:lnTo>
                <a:lnTo>
                  <a:pt x="7413" y="817"/>
                </a:lnTo>
                <a:lnTo>
                  <a:pt x="7398" y="700"/>
                </a:lnTo>
                <a:lnTo>
                  <a:pt x="7377" y="584"/>
                </a:lnTo>
                <a:lnTo>
                  <a:pt x="7346" y="492"/>
                </a:lnTo>
                <a:lnTo>
                  <a:pt x="7315" y="401"/>
                </a:lnTo>
                <a:lnTo>
                  <a:pt x="7278" y="317"/>
                </a:lnTo>
                <a:lnTo>
                  <a:pt x="7237" y="251"/>
                </a:lnTo>
                <a:lnTo>
                  <a:pt x="7190" y="184"/>
                </a:lnTo>
                <a:lnTo>
                  <a:pt x="7143" y="134"/>
                </a:lnTo>
                <a:lnTo>
                  <a:pt x="7092" y="93"/>
                </a:lnTo>
                <a:lnTo>
                  <a:pt x="7040" y="59"/>
                </a:lnTo>
                <a:lnTo>
                  <a:pt x="6983" y="34"/>
                </a:lnTo>
                <a:lnTo>
                  <a:pt x="6925" y="18"/>
                </a:lnTo>
                <a:lnTo>
                  <a:pt x="686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6"/>
          <p:cNvSpPr/>
          <p:nvPr/>
        </p:nvSpPr>
        <p:spPr>
          <a:xfrm>
            <a:off x="283762" y="488917"/>
            <a:ext cx="199592" cy="193684"/>
          </a:xfrm>
          <a:custGeom>
            <a:rect b="b" l="l" r="r" t="t"/>
            <a:pathLst>
              <a:path extrusionOk="0" h="17942" w="13784">
                <a:moveTo>
                  <a:pt x="7258" y="1"/>
                </a:moveTo>
                <a:lnTo>
                  <a:pt x="7201" y="9"/>
                </a:lnTo>
                <a:lnTo>
                  <a:pt x="7144" y="17"/>
                </a:lnTo>
                <a:lnTo>
                  <a:pt x="7087" y="34"/>
                </a:lnTo>
                <a:lnTo>
                  <a:pt x="7035" y="67"/>
                </a:lnTo>
                <a:lnTo>
                  <a:pt x="6978" y="100"/>
                </a:lnTo>
                <a:lnTo>
                  <a:pt x="6926" y="142"/>
                </a:lnTo>
                <a:lnTo>
                  <a:pt x="6879" y="192"/>
                </a:lnTo>
                <a:lnTo>
                  <a:pt x="6833" y="250"/>
                </a:lnTo>
                <a:lnTo>
                  <a:pt x="6791" y="325"/>
                </a:lnTo>
                <a:lnTo>
                  <a:pt x="6750" y="400"/>
                </a:lnTo>
                <a:lnTo>
                  <a:pt x="6713" y="483"/>
                </a:lnTo>
                <a:lnTo>
                  <a:pt x="6682" y="575"/>
                </a:lnTo>
                <a:lnTo>
                  <a:pt x="6656" y="675"/>
                </a:lnTo>
                <a:lnTo>
                  <a:pt x="6635" y="783"/>
                </a:lnTo>
                <a:lnTo>
                  <a:pt x="6620" y="900"/>
                </a:lnTo>
                <a:lnTo>
                  <a:pt x="6609" y="1033"/>
                </a:lnTo>
                <a:lnTo>
                  <a:pt x="6397" y="4646"/>
                </a:lnTo>
                <a:lnTo>
                  <a:pt x="6189" y="8276"/>
                </a:lnTo>
                <a:lnTo>
                  <a:pt x="5530" y="8168"/>
                </a:lnTo>
                <a:lnTo>
                  <a:pt x="4870" y="8076"/>
                </a:lnTo>
                <a:lnTo>
                  <a:pt x="4216" y="7993"/>
                </a:lnTo>
                <a:lnTo>
                  <a:pt x="3562" y="7926"/>
                </a:lnTo>
                <a:lnTo>
                  <a:pt x="2908" y="7868"/>
                </a:lnTo>
                <a:lnTo>
                  <a:pt x="2264" y="7826"/>
                </a:lnTo>
                <a:lnTo>
                  <a:pt x="1621" y="7801"/>
                </a:lnTo>
                <a:lnTo>
                  <a:pt x="982" y="7785"/>
                </a:lnTo>
                <a:lnTo>
                  <a:pt x="878" y="7793"/>
                </a:lnTo>
                <a:lnTo>
                  <a:pt x="785" y="7818"/>
                </a:lnTo>
                <a:lnTo>
                  <a:pt x="697" y="7851"/>
                </a:lnTo>
                <a:lnTo>
                  <a:pt x="608" y="7910"/>
                </a:lnTo>
                <a:lnTo>
                  <a:pt x="530" y="7968"/>
                </a:lnTo>
                <a:lnTo>
                  <a:pt x="453" y="8051"/>
                </a:lnTo>
                <a:lnTo>
                  <a:pt x="385" y="8134"/>
                </a:lnTo>
                <a:lnTo>
                  <a:pt x="318" y="8234"/>
                </a:lnTo>
                <a:lnTo>
                  <a:pt x="260" y="8334"/>
                </a:lnTo>
                <a:lnTo>
                  <a:pt x="209" y="8451"/>
                </a:lnTo>
                <a:lnTo>
                  <a:pt x="162" y="8567"/>
                </a:lnTo>
                <a:lnTo>
                  <a:pt x="120" y="8692"/>
                </a:lnTo>
                <a:lnTo>
                  <a:pt x="84" y="8825"/>
                </a:lnTo>
                <a:lnTo>
                  <a:pt x="53" y="8959"/>
                </a:lnTo>
                <a:lnTo>
                  <a:pt x="32" y="9100"/>
                </a:lnTo>
                <a:lnTo>
                  <a:pt x="17" y="9233"/>
                </a:lnTo>
                <a:lnTo>
                  <a:pt x="6" y="9375"/>
                </a:lnTo>
                <a:lnTo>
                  <a:pt x="1" y="9516"/>
                </a:lnTo>
                <a:lnTo>
                  <a:pt x="6" y="9658"/>
                </a:lnTo>
                <a:lnTo>
                  <a:pt x="17" y="9791"/>
                </a:lnTo>
                <a:lnTo>
                  <a:pt x="32" y="9924"/>
                </a:lnTo>
                <a:lnTo>
                  <a:pt x="58" y="10058"/>
                </a:lnTo>
                <a:lnTo>
                  <a:pt x="89" y="10182"/>
                </a:lnTo>
                <a:lnTo>
                  <a:pt x="131" y="10299"/>
                </a:lnTo>
                <a:lnTo>
                  <a:pt x="177" y="10416"/>
                </a:lnTo>
                <a:lnTo>
                  <a:pt x="229" y="10516"/>
                </a:lnTo>
                <a:lnTo>
                  <a:pt x="292" y="10615"/>
                </a:lnTo>
                <a:lnTo>
                  <a:pt x="359" y="10699"/>
                </a:lnTo>
                <a:lnTo>
                  <a:pt x="437" y="10774"/>
                </a:lnTo>
                <a:lnTo>
                  <a:pt x="520" y="10832"/>
                </a:lnTo>
                <a:lnTo>
                  <a:pt x="614" y="10882"/>
                </a:lnTo>
                <a:lnTo>
                  <a:pt x="717" y="10923"/>
                </a:lnTo>
                <a:lnTo>
                  <a:pt x="1361" y="11090"/>
                </a:lnTo>
                <a:lnTo>
                  <a:pt x="2010" y="11240"/>
                </a:lnTo>
                <a:lnTo>
                  <a:pt x="2664" y="11373"/>
                </a:lnTo>
                <a:lnTo>
                  <a:pt x="3323" y="11498"/>
                </a:lnTo>
                <a:lnTo>
                  <a:pt x="3988" y="11606"/>
                </a:lnTo>
                <a:lnTo>
                  <a:pt x="4657" y="11706"/>
                </a:lnTo>
                <a:lnTo>
                  <a:pt x="5327" y="11798"/>
                </a:lnTo>
                <a:lnTo>
                  <a:pt x="6002" y="11873"/>
                </a:lnTo>
                <a:lnTo>
                  <a:pt x="5945" y="13046"/>
                </a:lnTo>
                <a:lnTo>
                  <a:pt x="5893" y="14204"/>
                </a:lnTo>
                <a:lnTo>
                  <a:pt x="5841" y="15369"/>
                </a:lnTo>
                <a:lnTo>
                  <a:pt x="5800" y="16535"/>
                </a:lnTo>
                <a:lnTo>
                  <a:pt x="5800" y="16685"/>
                </a:lnTo>
                <a:lnTo>
                  <a:pt x="5810" y="16826"/>
                </a:lnTo>
                <a:lnTo>
                  <a:pt x="5825" y="16959"/>
                </a:lnTo>
                <a:lnTo>
                  <a:pt x="5851" y="17084"/>
                </a:lnTo>
                <a:lnTo>
                  <a:pt x="5888" y="17201"/>
                </a:lnTo>
                <a:lnTo>
                  <a:pt x="5924" y="17309"/>
                </a:lnTo>
                <a:lnTo>
                  <a:pt x="5971" y="17409"/>
                </a:lnTo>
                <a:lnTo>
                  <a:pt x="6023" y="17501"/>
                </a:lnTo>
                <a:lnTo>
                  <a:pt x="6080" y="17592"/>
                </a:lnTo>
                <a:lnTo>
                  <a:pt x="6142" y="17667"/>
                </a:lnTo>
                <a:lnTo>
                  <a:pt x="6210" y="17734"/>
                </a:lnTo>
                <a:lnTo>
                  <a:pt x="6277" y="17792"/>
                </a:lnTo>
                <a:lnTo>
                  <a:pt x="6350" y="17842"/>
                </a:lnTo>
                <a:lnTo>
                  <a:pt x="6428" y="17875"/>
                </a:lnTo>
                <a:lnTo>
                  <a:pt x="6506" y="17908"/>
                </a:lnTo>
                <a:lnTo>
                  <a:pt x="6583" y="17933"/>
                </a:lnTo>
                <a:lnTo>
                  <a:pt x="6661" y="17942"/>
                </a:lnTo>
                <a:lnTo>
                  <a:pt x="6744" y="17942"/>
                </a:lnTo>
                <a:lnTo>
                  <a:pt x="6822" y="17933"/>
                </a:lnTo>
                <a:lnTo>
                  <a:pt x="6900" y="17917"/>
                </a:lnTo>
                <a:lnTo>
                  <a:pt x="6978" y="17892"/>
                </a:lnTo>
                <a:lnTo>
                  <a:pt x="7051" y="17858"/>
                </a:lnTo>
                <a:lnTo>
                  <a:pt x="7123" y="17809"/>
                </a:lnTo>
                <a:lnTo>
                  <a:pt x="7196" y="17750"/>
                </a:lnTo>
                <a:lnTo>
                  <a:pt x="7258" y="17684"/>
                </a:lnTo>
                <a:lnTo>
                  <a:pt x="7321" y="17609"/>
                </a:lnTo>
                <a:lnTo>
                  <a:pt x="7378" y="17517"/>
                </a:lnTo>
                <a:lnTo>
                  <a:pt x="7430" y="17417"/>
                </a:lnTo>
                <a:lnTo>
                  <a:pt x="7476" y="17309"/>
                </a:lnTo>
                <a:lnTo>
                  <a:pt x="7518" y="17192"/>
                </a:lnTo>
                <a:lnTo>
                  <a:pt x="7549" y="17059"/>
                </a:lnTo>
                <a:lnTo>
                  <a:pt x="7575" y="16918"/>
                </a:lnTo>
                <a:lnTo>
                  <a:pt x="7653" y="16335"/>
                </a:lnTo>
                <a:lnTo>
                  <a:pt x="7725" y="15736"/>
                </a:lnTo>
                <a:lnTo>
                  <a:pt x="7793" y="15136"/>
                </a:lnTo>
                <a:lnTo>
                  <a:pt x="7855" y="14537"/>
                </a:lnTo>
                <a:lnTo>
                  <a:pt x="7907" y="13921"/>
                </a:lnTo>
                <a:lnTo>
                  <a:pt x="7959" y="13305"/>
                </a:lnTo>
                <a:lnTo>
                  <a:pt x="8006" y="12688"/>
                </a:lnTo>
                <a:lnTo>
                  <a:pt x="8042" y="12064"/>
                </a:lnTo>
                <a:lnTo>
                  <a:pt x="8681" y="12106"/>
                </a:lnTo>
                <a:lnTo>
                  <a:pt x="9319" y="12139"/>
                </a:lnTo>
                <a:lnTo>
                  <a:pt x="9953" y="12164"/>
                </a:lnTo>
                <a:lnTo>
                  <a:pt x="10581" y="12189"/>
                </a:lnTo>
                <a:lnTo>
                  <a:pt x="11209" y="12206"/>
                </a:lnTo>
                <a:lnTo>
                  <a:pt x="11837" y="12214"/>
                </a:lnTo>
                <a:lnTo>
                  <a:pt x="13072" y="12214"/>
                </a:lnTo>
                <a:lnTo>
                  <a:pt x="13145" y="12206"/>
                </a:lnTo>
                <a:lnTo>
                  <a:pt x="13213" y="12189"/>
                </a:lnTo>
                <a:lnTo>
                  <a:pt x="13280" y="12156"/>
                </a:lnTo>
                <a:lnTo>
                  <a:pt x="13342" y="12122"/>
                </a:lnTo>
                <a:lnTo>
                  <a:pt x="13399" y="12072"/>
                </a:lnTo>
                <a:lnTo>
                  <a:pt x="13457" y="12014"/>
                </a:lnTo>
                <a:lnTo>
                  <a:pt x="13508" y="11956"/>
                </a:lnTo>
                <a:lnTo>
                  <a:pt x="13555" y="11881"/>
                </a:lnTo>
                <a:lnTo>
                  <a:pt x="13597" y="11806"/>
                </a:lnTo>
                <a:lnTo>
                  <a:pt x="13633" y="11723"/>
                </a:lnTo>
                <a:lnTo>
                  <a:pt x="13669" y="11639"/>
                </a:lnTo>
                <a:lnTo>
                  <a:pt x="13701" y="11548"/>
                </a:lnTo>
                <a:lnTo>
                  <a:pt x="13727" y="11448"/>
                </a:lnTo>
                <a:lnTo>
                  <a:pt x="13747" y="11356"/>
                </a:lnTo>
                <a:lnTo>
                  <a:pt x="13763" y="11256"/>
                </a:lnTo>
                <a:lnTo>
                  <a:pt x="13773" y="11157"/>
                </a:lnTo>
                <a:lnTo>
                  <a:pt x="13784" y="11057"/>
                </a:lnTo>
                <a:lnTo>
                  <a:pt x="13784" y="10948"/>
                </a:lnTo>
                <a:lnTo>
                  <a:pt x="13784" y="10849"/>
                </a:lnTo>
                <a:lnTo>
                  <a:pt x="13773" y="10749"/>
                </a:lnTo>
                <a:lnTo>
                  <a:pt x="13763" y="10657"/>
                </a:lnTo>
                <a:lnTo>
                  <a:pt x="13742" y="10557"/>
                </a:lnTo>
                <a:lnTo>
                  <a:pt x="13721" y="10466"/>
                </a:lnTo>
                <a:lnTo>
                  <a:pt x="13690" y="10382"/>
                </a:lnTo>
                <a:lnTo>
                  <a:pt x="13659" y="10299"/>
                </a:lnTo>
                <a:lnTo>
                  <a:pt x="13618" y="10224"/>
                </a:lnTo>
                <a:lnTo>
                  <a:pt x="13576" y="10158"/>
                </a:lnTo>
                <a:lnTo>
                  <a:pt x="13524" y="10091"/>
                </a:lnTo>
                <a:lnTo>
                  <a:pt x="13467" y="10041"/>
                </a:lnTo>
                <a:lnTo>
                  <a:pt x="13405" y="9991"/>
                </a:lnTo>
                <a:lnTo>
                  <a:pt x="13337" y="9958"/>
                </a:lnTo>
                <a:lnTo>
                  <a:pt x="13265" y="9924"/>
                </a:lnTo>
                <a:lnTo>
                  <a:pt x="12647" y="9750"/>
                </a:lnTo>
                <a:lnTo>
                  <a:pt x="12019" y="9575"/>
                </a:lnTo>
                <a:lnTo>
                  <a:pt x="11390" y="9408"/>
                </a:lnTo>
                <a:lnTo>
                  <a:pt x="10752" y="9242"/>
                </a:lnTo>
                <a:lnTo>
                  <a:pt x="10113" y="9084"/>
                </a:lnTo>
                <a:lnTo>
                  <a:pt x="9470" y="8934"/>
                </a:lnTo>
                <a:lnTo>
                  <a:pt x="8826" y="8784"/>
                </a:lnTo>
                <a:lnTo>
                  <a:pt x="8177" y="8642"/>
                </a:lnTo>
                <a:lnTo>
                  <a:pt x="8187" y="7668"/>
                </a:lnTo>
                <a:lnTo>
                  <a:pt x="8182" y="6694"/>
                </a:lnTo>
                <a:lnTo>
                  <a:pt x="8172" y="5728"/>
                </a:lnTo>
                <a:lnTo>
                  <a:pt x="8146" y="4771"/>
                </a:lnTo>
                <a:lnTo>
                  <a:pt x="8110" y="3814"/>
                </a:lnTo>
                <a:lnTo>
                  <a:pt x="8063" y="2873"/>
                </a:lnTo>
                <a:lnTo>
                  <a:pt x="8006" y="1940"/>
                </a:lnTo>
                <a:lnTo>
                  <a:pt x="7933" y="1033"/>
                </a:lnTo>
                <a:lnTo>
                  <a:pt x="7923" y="908"/>
                </a:lnTo>
                <a:lnTo>
                  <a:pt x="7902" y="791"/>
                </a:lnTo>
                <a:lnTo>
                  <a:pt x="7876" y="683"/>
                </a:lnTo>
                <a:lnTo>
                  <a:pt x="7850" y="583"/>
                </a:lnTo>
                <a:lnTo>
                  <a:pt x="7814" y="492"/>
                </a:lnTo>
                <a:lnTo>
                  <a:pt x="7777" y="408"/>
                </a:lnTo>
                <a:lnTo>
                  <a:pt x="7736" y="334"/>
                </a:lnTo>
                <a:lnTo>
                  <a:pt x="7694" y="267"/>
                </a:lnTo>
                <a:lnTo>
                  <a:pt x="7642" y="209"/>
                </a:lnTo>
                <a:lnTo>
                  <a:pt x="7596" y="150"/>
                </a:lnTo>
                <a:lnTo>
                  <a:pt x="7544" y="109"/>
                </a:lnTo>
                <a:lnTo>
                  <a:pt x="7487" y="75"/>
                </a:lnTo>
                <a:lnTo>
                  <a:pt x="7430" y="42"/>
                </a:lnTo>
                <a:lnTo>
                  <a:pt x="7372" y="26"/>
                </a:lnTo>
                <a:lnTo>
                  <a:pt x="7315" y="9"/>
                </a:lnTo>
                <a:lnTo>
                  <a:pt x="725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6"/>
          <p:cNvSpPr/>
          <p:nvPr/>
        </p:nvSpPr>
        <p:spPr>
          <a:xfrm>
            <a:off x="152371" y="804455"/>
            <a:ext cx="116448" cy="132034"/>
          </a:xfrm>
          <a:custGeom>
            <a:rect b="b" l="l" r="r" t="t"/>
            <a:pathLst>
              <a:path extrusionOk="0" h="12231" w="8042">
                <a:moveTo>
                  <a:pt x="7113" y="1"/>
                </a:moveTo>
                <a:lnTo>
                  <a:pt x="7024" y="26"/>
                </a:lnTo>
                <a:lnTo>
                  <a:pt x="6936" y="51"/>
                </a:lnTo>
                <a:lnTo>
                  <a:pt x="6656" y="192"/>
                </a:lnTo>
                <a:lnTo>
                  <a:pt x="6376" y="351"/>
                </a:lnTo>
                <a:lnTo>
                  <a:pt x="6095" y="525"/>
                </a:lnTo>
                <a:lnTo>
                  <a:pt x="5815" y="717"/>
                </a:lnTo>
                <a:lnTo>
                  <a:pt x="5540" y="933"/>
                </a:lnTo>
                <a:lnTo>
                  <a:pt x="5265" y="1158"/>
                </a:lnTo>
                <a:lnTo>
                  <a:pt x="4989" y="1400"/>
                </a:lnTo>
                <a:lnTo>
                  <a:pt x="4720" y="1666"/>
                </a:lnTo>
                <a:lnTo>
                  <a:pt x="4455" y="1941"/>
                </a:lnTo>
                <a:lnTo>
                  <a:pt x="4190" y="2224"/>
                </a:lnTo>
                <a:lnTo>
                  <a:pt x="3930" y="2532"/>
                </a:lnTo>
                <a:lnTo>
                  <a:pt x="3676" y="2848"/>
                </a:lnTo>
                <a:lnTo>
                  <a:pt x="3427" y="3173"/>
                </a:lnTo>
                <a:lnTo>
                  <a:pt x="3183" y="3514"/>
                </a:lnTo>
                <a:lnTo>
                  <a:pt x="2939" y="3864"/>
                </a:lnTo>
                <a:lnTo>
                  <a:pt x="2705" y="4230"/>
                </a:lnTo>
                <a:lnTo>
                  <a:pt x="2477" y="4597"/>
                </a:lnTo>
                <a:lnTo>
                  <a:pt x="2259" y="4980"/>
                </a:lnTo>
                <a:lnTo>
                  <a:pt x="2041" y="5371"/>
                </a:lnTo>
                <a:lnTo>
                  <a:pt x="1833" y="5770"/>
                </a:lnTo>
                <a:lnTo>
                  <a:pt x="1636" y="6170"/>
                </a:lnTo>
                <a:lnTo>
                  <a:pt x="1444" y="6586"/>
                </a:lnTo>
                <a:lnTo>
                  <a:pt x="1257" y="7003"/>
                </a:lnTo>
                <a:lnTo>
                  <a:pt x="1080" y="7427"/>
                </a:lnTo>
                <a:lnTo>
                  <a:pt x="914" y="7860"/>
                </a:lnTo>
                <a:lnTo>
                  <a:pt x="759" y="8293"/>
                </a:lnTo>
                <a:lnTo>
                  <a:pt x="613" y="8734"/>
                </a:lnTo>
                <a:lnTo>
                  <a:pt x="473" y="9176"/>
                </a:lnTo>
                <a:lnTo>
                  <a:pt x="348" y="9617"/>
                </a:lnTo>
                <a:lnTo>
                  <a:pt x="229" y="10058"/>
                </a:lnTo>
                <a:lnTo>
                  <a:pt x="125" y="10508"/>
                </a:lnTo>
                <a:lnTo>
                  <a:pt x="32" y="10957"/>
                </a:lnTo>
                <a:lnTo>
                  <a:pt x="16" y="11065"/>
                </a:lnTo>
                <a:lnTo>
                  <a:pt x="1" y="11165"/>
                </a:lnTo>
                <a:lnTo>
                  <a:pt x="1" y="11274"/>
                </a:lnTo>
                <a:lnTo>
                  <a:pt x="1" y="11365"/>
                </a:lnTo>
                <a:lnTo>
                  <a:pt x="11" y="11457"/>
                </a:lnTo>
                <a:lnTo>
                  <a:pt x="21" y="11548"/>
                </a:lnTo>
                <a:lnTo>
                  <a:pt x="42" y="11632"/>
                </a:lnTo>
                <a:lnTo>
                  <a:pt x="63" y="11715"/>
                </a:lnTo>
                <a:lnTo>
                  <a:pt x="94" y="11790"/>
                </a:lnTo>
                <a:lnTo>
                  <a:pt x="125" y="11856"/>
                </a:lnTo>
                <a:lnTo>
                  <a:pt x="162" y="11923"/>
                </a:lnTo>
                <a:lnTo>
                  <a:pt x="203" y="11981"/>
                </a:lnTo>
                <a:lnTo>
                  <a:pt x="250" y="12031"/>
                </a:lnTo>
                <a:lnTo>
                  <a:pt x="291" y="12081"/>
                </a:lnTo>
                <a:lnTo>
                  <a:pt x="343" y="12123"/>
                </a:lnTo>
                <a:lnTo>
                  <a:pt x="395" y="12156"/>
                </a:lnTo>
                <a:lnTo>
                  <a:pt x="447" y="12181"/>
                </a:lnTo>
                <a:lnTo>
                  <a:pt x="499" y="12206"/>
                </a:lnTo>
                <a:lnTo>
                  <a:pt x="556" y="12223"/>
                </a:lnTo>
                <a:lnTo>
                  <a:pt x="613" y="12231"/>
                </a:lnTo>
                <a:lnTo>
                  <a:pt x="727" y="12231"/>
                </a:lnTo>
                <a:lnTo>
                  <a:pt x="785" y="12214"/>
                </a:lnTo>
                <a:lnTo>
                  <a:pt x="836" y="12198"/>
                </a:lnTo>
                <a:lnTo>
                  <a:pt x="894" y="12173"/>
                </a:lnTo>
                <a:lnTo>
                  <a:pt x="945" y="12139"/>
                </a:lnTo>
                <a:lnTo>
                  <a:pt x="997" y="12098"/>
                </a:lnTo>
                <a:lnTo>
                  <a:pt x="1049" y="12048"/>
                </a:lnTo>
                <a:lnTo>
                  <a:pt x="1096" y="11990"/>
                </a:lnTo>
                <a:lnTo>
                  <a:pt x="1143" y="11915"/>
                </a:lnTo>
                <a:lnTo>
                  <a:pt x="1184" y="11840"/>
                </a:lnTo>
                <a:lnTo>
                  <a:pt x="1221" y="11756"/>
                </a:lnTo>
                <a:lnTo>
                  <a:pt x="1527" y="11015"/>
                </a:lnTo>
                <a:lnTo>
                  <a:pt x="1828" y="10283"/>
                </a:lnTo>
                <a:lnTo>
                  <a:pt x="2134" y="9567"/>
                </a:lnTo>
                <a:lnTo>
                  <a:pt x="2295" y="9217"/>
                </a:lnTo>
                <a:lnTo>
                  <a:pt x="2456" y="8868"/>
                </a:lnTo>
                <a:lnTo>
                  <a:pt x="2617" y="8526"/>
                </a:lnTo>
                <a:lnTo>
                  <a:pt x="2783" y="8185"/>
                </a:lnTo>
                <a:lnTo>
                  <a:pt x="2960" y="7852"/>
                </a:lnTo>
                <a:lnTo>
                  <a:pt x="3136" y="7519"/>
                </a:lnTo>
                <a:lnTo>
                  <a:pt x="3323" y="7194"/>
                </a:lnTo>
                <a:lnTo>
                  <a:pt x="3510" y="6878"/>
                </a:lnTo>
                <a:lnTo>
                  <a:pt x="3712" y="6570"/>
                </a:lnTo>
                <a:lnTo>
                  <a:pt x="3915" y="6262"/>
                </a:lnTo>
                <a:lnTo>
                  <a:pt x="4128" y="5970"/>
                </a:lnTo>
                <a:lnTo>
                  <a:pt x="4341" y="5696"/>
                </a:lnTo>
                <a:lnTo>
                  <a:pt x="4559" y="5437"/>
                </a:lnTo>
                <a:lnTo>
                  <a:pt x="4782" y="5179"/>
                </a:lnTo>
                <a:lnTo>
                  <a:pt x="5005" y="4938"/>
                </a:lnTo>
                <a:lnTo>
                  <a:pt x="5233" y="4705"/>
                </a:lnTo>
                <a:lnTo>
                  <a:pt x="5462" y="4480"/>
                </a:lnTo>
                <a:lnTo>
                  <a:pt x="5695" y="4264"/>
                </a:lnTo>
                <a:lnTo>
                  <a:pt x="5929" y="4047"/>
                </a:lnTo>
                <a:lnTo>
                  <a:pt x="6168" y="3839"/>
                </a:lnTo>
                <a:lnTo>
                  <a:pt x="6645" y="3431"/>
                </a:lnTo>
                <a:lnTo>
                  <a:pt x="7128" y="3031"/>
                </a:lnTo>
                <a:lnTo>
                  <a:pt x="7611" y="2623"/>
                </a:lnTo>
                <a:lnTo>
                  <a:pt x="7694" y="2549"/>
                </a:lnTo>
                <a:lnTo>
                  <a:pt x="7762" y="2465"/>
                </a:lnTo>
                <a:lnTo>
                  <a:pt x="7824" y="2374"/>
                </a:lnTo>
                <a:lnTo>
                  <a:pt x="7876" y="2274"/>
                </a:lnTo>
                <a:lnTo>
                  <a:pt x="7922" y="2174"/>
                </a:lnTo>
                <a:lnTo>
                  <a:pt x="7964" y="2066"/>
                </a:lnTo>
                <a:lnTo>
                  <a:pt x="7990" y="1957"/>
                </a:lnTo>
                <a:lnTo>
                  <a:pt x="8016" y="1841"/>
                </a:lnTo>
                <a:lnTo>
                  <a:pt x="8032" y="1724"/>
                </a:lnTo>
                <a:lnTo>
                  <a:pt x="8042" y="1608"/>
                </a:lnTo>
                <a:lnTo>
                  <a:pt x="8042" y="1483"/>
                </a:lnTo>
                <a:lnTo>
                  <a:pt x="8037" y="1366"/>
                </a:lnTo>
                <a:lnTo>
                  <a:pt x="8026" y="1241"/>
                </a:lnTo>
                <a:lnTo>
                  <a:pt x="8011" y="1125"/>
                </a:lnTo>
                <a:lnTo>
                  <a:pt x="7990" y="1008"/>
                </a:lnTo>
                <a:lnTo>
                  <a:pt x="7964" y="892"/>
                </a:lnTo>
                <a:lnTo>
                  <a:pt x="7928" y="784"/>
                </a:lnTo>
                <a:lnTo>
                  <a:pt x="7891" y="675"/>
                </a:lnTo>
                <a:lnTo>
                  <a:pt x="7850" y="575"/>
                </a:lnTo>
                <a:lnTo>
                  <a:pt x="7798" y="476"/>
                </a:lnTo>
                <a:lnTo>
                  <a:pt x="7746" y="392"/>
                </a:lnTo>
                <a:lnTo>
                  <a:pt x="7689" y="309"/>
                </a:lnTo>
                <a:lnTo>
                  <a:pt x="7632" y="234"/>
                </a:lnTo>
                <a:lnTo>
                  <a:pt x="7564" y="167"/>
                </a:lnTo>
                <a:lnTo>
                  <a:pt x="7497" y="109"/>
                </a:lnTo>
                <a:lnTo>
                  <a:pt x="7424" y="68"/>
                </a:lnTo>
                <a:lnTo>
                  <a:pt x="7351" y="34"/>
                </a:lnTo>
                <a:lnTo>
                  <a:pt x="7274" y="9"/>
                </a:lnTo>
                <a:lnTo>
                  <a:pt x="719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6"/>
          <p:cNvSpPr/>
          <p:nvPr/>
        </p:nvSpPr>
        <p:spPr>
          <a:xfrm>
            <a:off x="323162" y="744780"/>
            <a:ext cx="98406" cy="44497"/>
          </a:xfrm>
          <a:custGeom>
            <a:rect b="b" l="l" r="r" t="t"/>
            <a:pathLst>
              <a:path extrusionOk="0" h="4122" w="6796">
                <a:moveTo>
                  <a:pt x="6074" y="1"/>
                </a:moveTo>
                <a:lnTo>
                  <a:pt x="5986" y="9"/>
                </a:lnTo>
                <a:lnTo>
                  <a:pt x="5643" y="76"/>
                </a:lnTo>
                <a:lnTo>
                  <a:pt x="5300" y="159"/>
                </a:lnTo>
                <a:lnTo>
                  <a:pt x="4953" y="242"/>
                </a:lnTo>
                <a:lnTo>
                  <a:pt x="4610" y="334"/>
                </a:lnTo>
                <a:lnTo>
                  <a:pt x="4262" y="442"/>
                </a:lnTo>
                <a:lnTo>
                  <a:pt x="3914" y="550"/>
                </a:lnTo>
                <a:lnTo>
                  <a:pt x="3567" y="667"/>
                </a:lnTo>
                <a:lnTo>
                  <a:pt x="3219" y="792"/>
                </a:lnTo>
                <a:lnTo>
                  <a:pt x="2871" y="917"/>
                </a:lnTo>
                <a:lnTo>
                  <a:pt x="2528" y="1050"/>
                </a:lnTo>
                <a:lnTo>
                  <a:pt x="1838" y="1325"/>
                </a:lnTo>
                <a:lnTo>
                  <a:pt x="1158" y="1616"/>
                </a:lnTo>
                <a:lnTo>
                  <a:pt x="493" y="1916"/>
                </a:lnTo>
                <a:lnTo>
                  <a:pt x="426" y="1949"/>
                </a:lnTo>
                <a:lnTo>
                  <a:pt x="364" y="1991"/>
                </a:lnTo>
                <a:lnTo>
                  <a:pt x="306" y="2049"/>
                </a:lnTo>
                <a:lnTo>
                  <a:pt x="255" y="2107"/>
                </a:lnTo>
                <a:lnTo>
                  <a:pt x="208" y="2174"/>
                </a:lnTo>
                <a:lnTo>
                  <a:pt x="166" y="2249"/>
                </a:lnTo>
                <a:lnTo>
                  <a:pt x="130" y="2332"/>
                </a:lnTo>
                <a:lnTo>
                  <a:pt x="94" y="2415"/>
                </a:lnTo>
                <a:lnTo>
                  <a:pt x="68" y="2507"/>
                </a:lnTo>
                <a:lnTo>
                  <a:pt x="47" y="2598"/>
                </a:lnTo>
                <a:lnTo>
                  <a:pt x="26" y="2690"/>
                </a:lnTo>
                <a:lnTo>
                  <a:pt x="16" y="2790"/>
                </a:lnTo>
                <a:lnTo>
                  <a:pt x="5" y="2890"/>
                </a:lnTo>
                <a:lnTo>
                  <a:pt x="0" y="2990"/>
                </a:lnTo>
                <a:lnTo>
                  <a:pt x="0" y="3090"/>
                </a:lnTo>
                <a:lnTo>
                  <a:pt x="5" y="3190"/>
                </a:lnTo>
                <a:lnTo>
                  <a:pt x="16" y="3289"/>
                </a:lnTo>
                <a:lnTo>
                  <a:pt x="31" y="3381"/>
                </a:lnTo>
                <a:lnTo>
                  <a:pt x="47" y="3481"/>
                </a:lnTo>
                <a:lnTo>
                  <a:pt x="73" y="3564"/>
                </a:lnTo>
                <a:lnTo>
                  <a:pt x="99" y="3656"/>
                </a:lnTo>
                <a:lnTo>
                  <a:pt x="130" y="3731"/>
                </a:lnTo>
                <a:lnTo>
                  <a:pt x="166" y="3806"/>
                </a:lnTo>
                <a:lnTo>
                  <a:pt x="208" y="3872"/>
                </a:lnTo>
                <a:lnTo>
                  <a:pt x="249" y="3939"/>
                </a:lnTo>
                <a:lnTo>
                  <a:pt x="301" y="3989"/>
                </a:lnTo>
                <a:lnTo>
                  <a:pt x="353" y="4039"/>
                </a:lnTo>
                <a:lnTo>
                  <a:pt x="410" y="4072"/>
                </a:lnTo>
                <a:lnTo>
                  <a:pt x="467" y="4097"/>
                </a:lnTo>
                <a:lnTo>
                  <a:pt x="535" y="4114"/>
                </a:lnTo>
                <a:lnTo>
                  <a:pt x="602" y="4122"/>
                </a:lnTo>
                <a:lnTo>
                  <a:pt x="675" y="4114"/>
                </a:lnTo>
                <a:lnTo>
                  <a:pt x="1365" y="3989"/>
                </a:lnTo>
                <a:lnTo>
                  <a:pt x="2061" y="3856"/>
                </a:lnTo>
                <a:lnTo>
                  <a:pt x="2762" y="3714"/>
                </a:lnTo>
                <a:lnTo>
                  <a:pt x="3115" y="3639"/>
                </a:lnTo>
                <a:lnTo>
                  <a:pt x="3463" y="3548"/>
                </a:lnTo>
                <a:lnTo>
                  <a:pt x="3816" y="3464"/>
                </a:lnTo>
                <a:lnTo>
                  <a:pt x="4163" y="3364"/>
                </a:lnTo>
                <a:lnTo>
                  <a:pt x="4511" y="3264"/>
                </a:lnTo>
                <a:lnTo>
                  <a:pt x="4859" y="3156"/>
                </a:lnTo>
                <a:lnTo>
                  <a:pt x="5202" y="3040"/>
                </a:lnTo>
                <a:lnTo>
                  <a:pt x="5539" y="2915"/>
                </a:lnTo>
                <a:lnTo>
                  <a:pt x="5877" y="2790"/>
                </a:lnTo>
                <a:lnTo>
                  <a:pt x="6209" y="2648"/>
                </a:lnTo>
                <a:lnTo>
                  <a:pt x="6292" y="2598"/>
                </a:lnTo>
                <a:lnTo>
                  <a:pt x="6365" y="2548"/>
                </a:lnTo>
                <a:lnTo>
                  <a:pt x="6432" y="2482"/>
                </a:lnTo>
                <a:lnTo>
                  <a:pt x="6494" y="2415"/>
                </a:lnTo>
                <a:lnTo>
                  <a:pt x="6551" y="2332"/>
                </a:lnTo>
                <a:lnTo>
                  <a:pt x="6598" y="2240"/>
                </a:lnTo>
                <a:lnTo>
                  <a:pt x="6645" y="2149"/>
                </a:lnTo>
                <a:lnTo>
                  <a:pt x="6681" y="2041"/>
                </a:lnTo>
                <a:lnTo>
                  <a:pt x="6718" y="1941"/>
                </a:lnTo>
                <a:lnTo>
                  <a:pt x="6744" y="1824"/>
                </a:lnTo>
                <a:lnTo>
                  <a:pt x="6764" y="1708"/>
                </a:lnTo>
                <a:lnTo>
                  <a:pt x="6780" y="1591"/>
                </a:lnTo>
                <a:lnTo>
                  <a:pt x="6790" y="1475"/>
                </a:lnTo>
                <a:lnTo>
                  <a:pt x="6795" y="1358"/>
                </a:lnTo>
                <a:lnTo>
                  <a:pt x="6795" y="1233"/>
                </a:lnTo>
                <a:lnTo>
                  <a:pt x="6790" y="1117"/>
                </a:lnTo>
                <a:lnTo>
                  <a:pt x="6775" y="1000"/>
                </a:lnTo>
                <a:lnTo>
                  <a:pt x="6759" y="883"/>
                </a:lnTo>
                <a:lnTo>
                  <a:pt x="6738" y="775"/>
                </a:lnTo>
                <a:lnTo>
                  <a:pt x="6712" y="667"/>
                </a:lnTo>
                <a:lnTo>
                  <a:pt x="6676" y="567"/>
                </a:lnTo>
                <a:lnTo>
                  <a:pt x="6640" y="467"/>
                </a:lnTo>
                <a:lnTo>
                  <a:pt x="6598" y="376"/>
                </a:lnTo>
                <a:lnTo>
                  <a:pt x="6551" y="292"/>
                </a:lnTo>
                <a:lnTo>
                  <a:pt x="6494" y="226"/>
                </a:lnTo>
                <a:lnTo>
                  <a:pt x="6437" y="159"/>
                </a:lnTo>
                <a:lnTo>
                  <a:pt x="6375" y="101"/>
                </a:lnTo>
                <a:lnTo>
                  <a:pt x="6307" y="59"/>
                </a:lnTo>
                <a:lnTo>
                  <a:pt x="6235" y="26"/>
                </a:lnTo>
                <a:lnTo>
                  <a:pt x="6157" y="9"/>
                </a:lnTo>
                <a:lnTo>
                  <a:pt x="607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6"/>
          <p:cNvSpPr/>
          <p:nvPr/>
        </p:nvSpPr>
        <p:spPr>
          <a:xfrm>
            <a:off x="499123" y="670370"/>
            <a:ext cx="91948" cy="59599"/>
          </a:xfrm>
          <a:custGeom>
            <a:rect b="b" l="l" r="r" t="t"/>
            <a:pathLst>
              <a:path extrusionOk="0" h="5521" w="6350">
                <a:moveTo>
                  <a:pt x="5441" y="0"/>
                </a:moveTo>
                <a:lnTo>
                  <a:pt x="5358" y="9"/>
                </a:lnTo>
                <a:lnTo>
                  <a:pt x="5280" y="34"/>
                </a:lnTo>
                <a:lnTo>
                  <a:pt x="5192" y="67"/>
                </a:lnTo>
                <a:lnTo>
                  <a:pt x="5114" y="117"/>
                </a:lnTo>
                <a:lnTo>
                  <a:pt x="5031" y="184"/>
                </a:lnTo>
                <a:lnTo>
                  <a:pt x="4948" y="259"/>
                </a:lnTo>
                <a:lnTo>
                  <a:pt x="4870" y="358"/>
                </a:lnTo>
                <a:lnTo>
                  <a:pt x="4611" y="692"/>
                </a:lnTo>
                <a:lnTo>
                  <a:pt x="4351" y="1008"/>
                </a:lnTo>
                <a:lnTo>
                  <a:pt x="4097" y="1291"/>
                </a:lnTo>
                <a:lnTo>
                  <a:pt x="3837" y="1557"/>
                </a:lnTo>
                <a:lnTo>
                  <a:pt x="3583" y="1807"/>
                </a:lnTo>
                <a:lnTo>
                  <a:pt x="3323" y="2032"/>
                </a:lnTo>
                <a:lnTo>
                  <a:pt x="3064" y="2240"/>
                </a:lnTo>
                <a:lnTo>
                  <a:pt x="2799" y="2431"/>
                </a:lnTo>
                <a:lnTo>
                  <a:pt x="2529" y="2606"/>
                </a:lnTo>
                <a:lnTo>
                  <a:pt x="2254" y="2765"/>
                </a:lnTo>
                <a:lnTo>
                  <a:pt x="1973" y="2914"/>
                </a:lnTo>
                <a:lnTo>
                  <a:pt x="1688" y="3048"/>
                </a:lnTo>
                <a:lnTo>
                  <a:pt x="1392" y="3172"/>
                </a:lnTo>
                <a:lnTo>
                  <a:pt x="1086" y="3289"/>
                </a:lnTo>
                <a:lnTo>
                  <a:pt x="774" y="3389"/>
                </a:lnTo>
                <a:lnTo>
                  <a:pt x="447" y="3489"/>
                </a:lnTo>
                <a:lnTo>
                  <a:pt x="395" y="3514"/>
                </a:lnTo>
                <a:lnTo>
                  <a:pt x="343" y="3539"/>
                </a:lnTo>
                <a:lnTo>
                  <a:pt x="297" y="3572"/>
                </a:lnTo>
                <a:lnTo>
                  <a:pt x="255" y="3614"/>
                </a:lnTo>
                <a:lnTo>
                  <a:pt x="214" y="3664"/>
                </a:lnTo>
                <a:lnTo>
                  <a:pt x="177" y="3722"/>
                </a:lnTo>
                <a:lnTo>
                  <a:pt x="146" y="3780"/>
                </a:lnTo>
                <a:lnTo>
                  <a:pt x="115" y="3847"/>
                </a:lnTo>
                <a:lnTo>
                  <a:pt x="89" y="3913"/>
                </a:lnTo>
                <a:lnTo>
                  <a:pt x="63" y="3988"/>
                </a:lnTo>
                <a:lnTo>
                  <a:pt x="48" y="4063"/>
                </a:lnTo>
                <a:lnTo>
                  <a:pt x="32" y="4138"/>
                </a:lnTo>
                <a:lnTo>
                  <a:pt x="16" y="4221"/>
                </a:lnTo>
                <a:lnTo>
                  <a:pt x="11" y="4296"/>
                </a:lnTo>
                <a:lnTo>
                  <a:pt x="1" y="4380"/>
                </a:lnTo>
                <a:lnTo>
                  <a:pt x="1" y="4463"/>
                </a:lnTo>
                <a:lnTo>
                  <a:pt x="1" y="4546"/>
                </a:lnTo>
                <a:lnTo>
                  <a:pt x="6" y="4629"/>
                </a:lnTo>
                <a:lnTo>
                  <a:pt x="16" y="4713"/>
                </a:lnTo>
                <a:lnTo>
                  <a:pt x="27" y="4788"/>
                </a:lnTo>
                <a:lnTo>
                  <a:pt x="42" y="4871"/>
                </a:lnTo>
                <a:lnTo>
                  <a:pt x="63" y="4946"/>
                </a:lnTo>
                <a:lnTo>
                  <a:pt x="84" y="5012"/>
                </a:lnTo>
                <a:lnTo>
                  <a:pt x="110" y="5079"/>
                </a:lnTo>
                <a:lnTo>
                  <a:pt x="141" y="5146"/>
                </a:lnTo>
                <a:lnTo>
                  <a:pt x="172" y="5204"/>
                </a:lnTo>
                <a:lnTo>
                  <a:pt x="208" y="5254"/>
                </a:lnTo>
                <a:lnTo>
                  <a:pt x="250" y="5304"/>
                </a:lnTo>
                <a:lnTo>
                  <a:pt x="291" y="5345"/>
                </a:lnTo>
                <a:lnTo>
                  <a:pt x="343" y="5379"/>
                </a:lnTo>
                <a:lnTo>
                  <a:pt x="390" y="5404"/>
                </a:lnTo>
                <a:lnTo>
                  <a:pt x="447" y="5420"/>
                </a:lnTo>
                <a:lnTo>
                  <a:pt x="634" y="5462"/>
                </a:lnTo>
                <a:lnTo>
                  <a:pt x="821" y="5487"/>
                </a:lnTo>
                <a:lnTo>
                  <a:pt x="1008" y="5512"/>
                </a:lnTo>
                <a:lnTo>
                  <a:pt x="1200" y="5520"/>
                </a:lnTo>
                <a:lnTo>
                  <a:pt x="1392" y="5520"/>
                </a:lnTo>
                <a:lnTo>
                  <a:pt x="1584" y="5504"/>
                </a:lnTo>
                <a:lnTo>
                  <a:pt x="1776" y="5487"/>
                </a:lnTo>
                <a:lnTo>
                  <a:pt x="1968" y="5462"/>
                </a:lnTo>
                <a:lnTo>
                  <a:pt x="2160" y="5420"/>
                </a:lnTo>
                <a:lnTo>
                  <a:pt x="2352" y="5370"/>
                </a:lnTo>
                <a:lnTo>
                  <a:pt x="2544" y="5320"/>
                </a:lnTo>
                <a:lnTo>
                  <a:pt x="2731" y="5254"/>
                </a:lnTo>
                <a:lnTo>
                  <a:pt x="2923" y="5179"/>
                </a:lnTo>
                <a:lnTo>
                  <a:pt x="3110" y="5096"/>
                </a:lnTo>
                <a:lnTo>
                  <a:pt x="3302" y="5004"/>
                </a:lnTo>
                <a:lnTo>
                  <a:pt x="3484" y="4904"/>
                </a:lnTo>
                <a:lnTo>
                  <a:pt x="3671" y="4804"/>
                </a:lnTo>
                <a:lnTo>
                  <a:pt x="3853" y="4688"/>
                </a:lnTo>
                <a:lnTo>
                  <a:pt x="4034" y="4563"/>
                </a:lnTo>
                <a:lnTo>
                  <a:pt x="4211" y="4430"/>
                </a:lnTo>
                <a:lnTo>
                  <a:pt x="4387" y="4296"/>
                </a:lnTo>
                <a:lnTo>
                  <a:pt x="4559" y="4147"/>
                </a:lnTo>
                <a:lnTo>
                  <a:pt x="4730" y="3997"/>
                </a:lnTo>
                <a:lnTo>
                  <a:pt x="4896" y="3838"/>
                </a:lnTo>
                <a:lnTo>
                  <a:pt x="5062" y="3672"/>
                </a:lnTo>
                <a:lnTo>
                  <a:pt x="5218" y="3497"/>
                </a:lnTo>
                <a:lnTo>
                  <a:pt x="5374" y="3314"/>
                </a:lnTo>
                <a:lnTo>
                  <a:pt x="5529" y="3123"/>
                </a:lnTo>
                <a:lnTo>
                  <a:pt x="5675" y="2931"/>
                </a:lnTo>
                <a:lnTo>
                  <a:pt x="5815" y="2731"/>
                </a:lnTo>
                <a:lnTo>
                  <a:pt x="5955" y="2523"/>
                </a:lnTo>
                <a:lnTo>
                  <a:pt x="6090" y="2315"/>
                </a:lnTo>
                <a:lnTo>
                  <a:pt x="6158" y="2190"/>
                </a:lnTo>
                <a:lnTo>
                  <a:pt x="6215" y="2065"/>
                </a:lnTo>
                <a:lnTo>
                  <a:pt x="6261" y="1940"/>
                </a:lnTo>
                <a:lnTo>
                  <a:pt x="6298" y="1807"/>
                </a:lnTo>
                <a:lnTo>
                  <a:pt x="6324" y="1682"/>
                </a:lnTo>
                <a:lnTo>
                  <a:pt x="6339" y="1557"/>
                </a:lnTo>
                <a:lnTo>
                  <a:pt x="6350" y="1424"/>
                </a:lnTo>
                <a:lnTo>
                  <a:pt x="6350" y="1299"/>
                </a:lnTo>
                <a:lnTo>
                  <a:pt x="6339" y="1174"/>
                </a:lnTo>
                <a:lnTo>
                  <a:pt x="6324" y="1058"/>
                </a:lnTo>
                <a:lnTo>
                  <a:pt x="6298" y="941"/>
                </a:lnTo>
                <a:lnTo>
                  <a:pt x="6272" y="825"/>
                </a:lnTo>
                <a:lnTo>
                  <a:pt x="6235" y="716"/>
                </a:lnTo>
                <a:lnTo>
                  <a:pt x="6189" y="617"/>
                </a:lnTo>
                <a:lnTo>
                  <a:pt x="6142" y="517"/>
                </a:lnTo>
                <a:lnTo>
                  <a:pt x="6090" y="425"/>
                </a:lnTo>
                <a:lnTo>
                  <a:pt x="6033" y="342"/>
                </a:lnTo>
                <a:lnTo>
                  <a:pt x="5965" y="267"/>
                </a:lnTo>
                <a:lnTo>
                  <a:pt x="5903" y="200"/>
                </a:lnTo>
                <a:lnTo>
                  <a:pt x="5831" y="142"/>
                </a:lnTo>
                <a:lnTo>
                  <a:pt x="5758" y="92"/>
                </a:lnTo>
                <a:lnTo>
                  <a:pt x="5680" y="50"/>
                </a:lnTo>
                <a:lnTo>
                  <a:pt x="5602" y="25"/>
                </a:lnTo>
                <a:lnTo>
                  <a:pt x="5524" y="9"/>
                </a:lnTo>
                <a:lnTo>
                  <a:pt x="5441"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6"/>
          <p:cNvSpPr/>
          <p:nvPr/>
        </p:nvSpPr>
        <p:spPr>
          <a:xfrm>
            <a:off x="758084" y="441106"/>
            <a:ext cx="90514" cy="92038"/>
          </a:xfrm>
          <a:custGeom>
            <a:rect b="b" l="l" r="r" t="t"/>
            <a:pathLst>
              <a:path extrusionOk="0" h="8526" w="6251">
                <a:moveTo>
                  <a:pt x="5316" y="0"/>
                </a:moveTo>
                <a:lnTo>
                  <a:pt x="5233" y="17"/>
                </a:lnTo>
                <a:lnTo>
                  <a:pt x="5150" y="42"/>
                </a:lnTo>
                <a:lnTo>
                  <a:pt x="5067" y="84"/>
                </a:lnTo>
                <a:lnTo>
                  <a:pt x="4984" y="150"/>
                </a:lnTo>
                <a:lnTo>
                  <a:pt x="4906" y="225"/>
                </a:lnTo>
                <a:lnTo>
                  <a:pt x="4823" y="317"/>
                </a:lnTo>
                <a:lnTo>
                  <a:pt x="4750" y="433"/>
                </a:lnTo>
                <a:lnTo>
                  <a:pt x="4481" y="850"/>
                </a:lnTo>
                <a:lnTo>
                  <a:pt x="4211" y="1258"/>
                </a:lnTo>
                <a:lnTo>
                  <a:pt x="3935" y="1657"/>
                </a:lnTo>
                <a:lnTo>
                  <a:pt x="3660" y="2048"/>
                </a:lnTo>
                <a:lnTo>
                  <a:pt x="3380" y="2423"/>
                </a:lnTo>
                <a:lnTo>
                  <a:pt x="3094" y="2806"/>
                </a:lnTo>
                <a:lnTo>
                  <a:pt x="2814" y="3172"/>
                </a:lnTo>
                <a:lnTo>
                  <a:pt x="2529" y="3539"/>
                </a:lnTo>
                <a:lnTo>
                  <a:pt x="1952" y="4271"/>
                </a:lnTo>
                <a:lnTo>
                  <a:pt x="1376" y="4996"/>
                </a:lnTo>
                <a:lnTo>
                  <a:pt x="795" y="5728"/>
                </a:lnTo>
                <a:lnTo>
                  <a:pt x="509" y="6103"/>
                </a:lnTo>
                <a:lnTo>
                  <a:pt x="219" y="6478"/>
                </a:lnTo>
                <a:lnTo>
                  <a:pt x="172" y="6553"/>
                </a:lnTo>
                <a:lnTo>
                  <a:pt x="130" y="6627"/>
                </a:lnTo>
                <a:lnTo>
                  <a:pt x="94" y="6711"/>
                </a:lnTo>
                <a:lnTo>
                  <a:pt x="63" y="6794"/>
                </a:lnTo>
                <a:lnTo>
                  <a:pt x="37" y="6877"/>
                </a:lnTo>
                <a:lnTo>
                  <a:pt x="21" y="6969"/>
                </a:lnTo>
                <a:lnTo>
                  <a:pt x="11" y="7060"/>
                </a:lnTo>
                <a:lnTo>
                  <a:pt x="1" y="7160"/>
                </a:lnTo>
                <a:lnTo>
                  <a:pt x="1" y="7252"/>
                </a:lnTo>
                <a:lnTo>
                  <a:pt x="6" y="7352"/>
                </a:lnTo>
                <a:lnTo>
                  <a:pt x="11" y="7443"/>
                </a:lnTo>
                <a:lnTo>
                  <a:pt x="21" y="7543"/>
                </a:lnTo>
                <a:lnTo>
                  <a:pt x="42" y="7635"/>
                </a:lnTo>
                <a:lnTo>
                  <a:pt x="63" y="7726"/>
                </a:lnTo>
                <a:lnTo>
                  <a:pt x="89" y="7818"/>
                </a:lnTo>
                <a:lnTo>
                  <a:pt x="115" y="7901"/>
                </a:lnTo>
                <a:lnTo>
                  <a:pt x="151" y="7984"/>
                </a:lnTo>
                <a:lnTo>
                  <a:pt x="182" y="8068"/>
                </a:lnTo>
                <a:lnTo>
                  <a:pt x="224" y="8143"/>
                </a:lnTo>
                <a:lnTo>
                  <a:pt x="265" y="8209"/>
                </a:lnTo>
                <a:lnTo>
                  <a:pt x="312" y="8276"/>
                </a:lnTo>
                <a:lnTo>
                  <a:pt x="359" y="8334"/>
                </a:lnTo>
                <a:lnTo>
                  <a:pt x="411" y="8384"/>
                </a:lnTo>
                <a:lnTo>
                  <a:pt x="463" y="8434"/>
                </a:lnTo>
                <a:lnTo>
                  <a:pt x="514" y="8467"/>
                </a:lnTo>
                <a:lnTo>
                  <a:pt x="572" y="8501"/>
                </a:lnTo>
                <a:lnTo>
                  <a:pt x="629" y="8517"/>
                </a:lnTo>
                <a:lnTo>
                  <a:pt x="691" y="8526"/>
                </a:lnTo>
                <a:lnTo>
                  <a:pt x="748" y="8526"/>
                </a:lnTo>
                <a:lnTo>
                  <a:pt x="810" y="8517"/>
                </a:lnTo>
                <a:lnTo>
                  <a:pt x="873" y="8492"/>
                </a:lnTo>
                <a:lnTo>
                  <a:pt x="940" y="8459"/>
                </a:lnTo>
                <a:lnTo>
                  <a:pt x="1117" y="8342"/>
                </a:lnTo>
                <a:lnTo>
                  <a:pt x="1293" y="8218"/>
                </a:lnTo>
                <a:lnTo>
                  <a:pt x="1475" y="8093"/>
                </a:lnTo>
                <a:lnTo>
                  <a:pt x="1646" y="7951"/>
                </a:lnTo>
                <a:lnTo>
                  <a:pt x="1823" y="7810"/>
                </a:lnTo>
                <a:lnTo>
                  <a:pt x="1999" y="7668"/>
                </a:lnTo>
                <a:lnTo>
                  <a:pt x="2170" y="7510"/>
                </a:lnTo>
                <a:lnTo>
                  <a:pt x="2342" y="7352"/>
                </a:lnTo>
                <a:lnTo>
                  <a:pt x="2513" y="7185"/>
                </a:lnTo>
                <a:lnTo>
                  <a:pt x="2684" y="7019"/>
                </a:lnTo>
                <a:lnTo>
                  <a:pt x="2851" y="6844"/>
                </a:lnTo>
                <a:lnTo>
                  <a:pt x="3022" y="6661"/>
                </a:lnTo>
                <a:lnTo>
                  <a:pt x="3349" y="6294"/>
                </a:lnTo>
                <a:lnTo>
                  <a:pt x="3676" y="5903"/>
                </a:lnTo>
                <a:lnTo>
                  <a:pt x="3993" y="5504"/>
                </a:lnTo>
                <a:lnTo>
                  <a:pt x="4304" y="5087"/>
                </a:lnTo>
                <a:lnTo>
                  <a:pt x="4605" y="4663"/>
                </a:lnTo>
                <a:lnTo>
                  <a:pt x="4901" y="4230"/>
                </a:lnTo>
                <a:lnTo>
                  <a:pt x="5192" y="3797"/>
                </a:lnTo>
                <a:lnTo>
                  <a:pt x="5472" y="3347"/>
                </a:lnTo>
                <a:lnTo>
                  <a:pt x="5742" y="2898"/>
                </a:lnTo>
                <a:lnTo>
                  <a:pt x="6007" y="2448"/>
                </a:lnTo>
                <a:lnTo>
                  <a:pt x="6074" y="2315"/>
                </a:lnTo>
                <a:lnTo>
                  <a:pt x="6126" y="2190"/>
                </a:lnTo>
                <a:lnTo>
                  <a:pt x="6173" y="2057"/>
                </a:lnTo>
                <a:lnTo>
                  <a:pt x="6204" y="1915"/>
                </a:lnTo>
                <a:lnTo>
                  <a:pt x="6230" y="1782"/>
                </a:lnTo>
                <a:lnTo>
                  <a:pt x="6246" y="1649"/>
                </a:lnTo>
                <a:lnTo>
                  <a:pt x="6251" y="1516"/>
                </a:lnTo>
                <a:lnTo>
                  <a:pt x="6251" y="1374"/>
                </a:lnTo>
                <a:lnTo>
                  <a:pt x="6235" y="1249"/>
                </a:lnTo>
                <a:lnTo>
                  <a:pt x="6220" y="1116"/>
                </a:lnTo>
                <a:lnTo>
                  <a:pt x="6194" y="991"/>
                </a:lnTo>
                <a:lnTo>
                  <a:pt x="6163" y="875"/>
                </a:lnTo>
                <a:lnTo>
                  <a:pt x="6121" y="758"/>
                </a:lnTo>
                <a:lnTo>
                  <a:pt x="6079" y="641"/>
                </a:lnTo>
                <a:lnTo>
                  <a:pt x="6028" y="542"/>
                </a:lnTo>
                <a:lnTo>
                  <a:pt x="5970" y="442"/>
                </a:lnTo>
                <a:lnTo>
                  <a:pt x="5913" y="350"/>
                </a:lnTo>
                <a:lnTo>
                  <a:pt x="5846" y="275"/>
                </a:lnTo>
                <a:lnTo>
                  <a:pt x="5778" y="200"/>
                </a:lnTo>
                <a:lnTo>
                  <a:pt x="5706" y="142"/>
                </a:lnTo>
                <a:lnTo>
                  <a:pt x="5633" y="92"/>
                </a:lnTo>
                <a:lnTo>
                  <a:pt x="5555" y="50"/>
                </a:lnTo>
                <a:lnTo>
                  <a:pt x="5477" y="17"/>
                </a:lnTo>
                <a:lnTo>
                  <a:pt x="5394" y="9"/>
                </a:lnTo>
                <a:lnTo>
                  <a:pt x="531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6"/>
          <p:cNvSpPr/>
          <p:nvPr/>
        </p:nvSpPr>
        <p:spPr>
          <a:xfrm>
            <a:off x="912701" y="268461"/>
            <a:ext cx="77222" cy="103718"/>
          </a:xfrm>
          <a:custGeom>
            <a:rect b="b" l="l" r="r" t="t"/>
            <a:pathLst>
              <a:path extrusionOk="0" h="9608" w="5333">
                <a:moveTo>
                  <a:pt x="4460" y="0"/>
                </a:moveTo>
                <a:lnTo>
                  <a:pt x="4382" y="9"/>
                </a:lnTo>
                <a:lnTo>
                  <a:pt x="4304" y="25"/>
                </a:lnTo>
                <a:lnTo>
                  <a:pt x="4232" y="42"/>
                </a:lnTo>
                <a:lnTo>
                  <a:pt x="4154" y="75"/>
                </a:lnTo>
                <a:lnTo>
                  <a:pt x="4086" y="117"/>
                </a:lnTo>
                <a:lnTo>
                  <a:pt x="4014" y="167"/>
                </a:lnTo>
                <a:lnTo>
                  <a:pt x="3946" y="233"/>
                </a:lnTo>
                <a:lnTo>
                  <a:pt x="3884" y="300"/>
                </a:lnTo>
                <a:lnTo>
                  <a:pt x="3822" y="383"/>
                </a:lnTo>
                <a:lnTo>
                  <a:pt x="3770" y="475"/>
                </a:lnTo>
                <a:lnTo>
                  <a:pt x="3718" y="575"/>
                </a:lnTo>
                <a:lnTo>
                  <a:pt x="3510" y="1049"/>
                </a:lnTo>
                <a:lnTo>
                  <a:pt x="3313" y="1524"/>
                </a:lnTo>
                <a:lnTo>
                  <a:pt x="2924" y="2490"/>
                </a:lnTo>
                <a:lnTo>
                  <a:pt x="2731" y="2973"/>
                </a:lnTo>
                <a:lnTo>
                  <a:pt x="2529" y="3447"/>
                </a:lnTo>
                <a:lnTo>
                  <a:pt x="2316" y="3913"/>
                </a:lnTo>
                <a:lnTo>
                  <a:pt x="2212" y="4146"/>
                </a:lnTo>
                <a:lnTo>
                  <a:pt x="2098" y="4371"/>
                </a:lnTo>
                <a:lnTo>
                  <a:pt x="1875" y="4804"/>
                </a:lnTo>
                <a:lnTo>
                  <a:pt x="1646" y="5220"/>
                </a:lnTo>
                <a:lnTo>
                  <a:pt x="1413" y="5637"/>
                </a:lnTo>
                <a:lnTo>
                  <a:pt x="1174" y="6053"/>
                </a:lnTo>
                <a:lnTo>
                  <a:pt x="930" y="6453"/>
                </a:lnTo>
                <a:lnTo>
                  <a:pt x="686" y="6860"/>
                </a:lnTo>
                <a:lnTo>
                  <a:pt x="198" y="7660"/>
                </a:lnTo>
                <a:lnTo>
                  <a:pt x="151" y="7743"/>
                </a:lnTo>
                <a:lnTo>
                  <a:pt x="110" y="7835"/>
                </a:lnTo>
                <a:lnTo>
                  <a:pt x="74" y="7926"/>
                </a:lnTo>
                <a:lnTo>
                  <a:pt x="48" y="8018"/>
                </a:lnTo>
                <a:lnTo>
                  <a:pt x="27" y="8118"/>
                </a:lnTo>
                <a:lnTo>
                  <a:pt x="16" y="8218"/>
                </a:lnTo>
                <a:lnTo>
                  <a:pt x="6" y="8309"/>
                </a:lnTo>
                <a:lnTo>
                  <a:pt x="1" y="8409"/>
                </a:lnTo>
                <a:lnTo>
                  <a:pt x="6" y="8509"/>
                </a:lnTo>
                <a:lnTo>
                  <a:pt x="16" y="8609"/>
                </a:lnTo>
                <a:lnTo>
                  <a:pt x="27" y="8709"/>
                </a:lnTo>
                <a:lnTo>
                  <a:pt x="48" y="8800"/>
                </a:lnTo>
                <a:lnTo>
                  <a:pt x="68" y="8892"/>
                </a:lnTo>
                <a:lnTo>
                  <a:pt x="100" y="8983"/>
                </a:lnTo>
                <a:lnTo>
                  <a:pt x="131" y="9067"/>
                </a:lnTo>
                <a:lnTo>
                  <a:pt x="162" y="9150"/>
                </a:lnTo>
                <a:lnTo>
                  <a:pt x="203" y="9225"/>
                </a:lnTo>
                <a:lnTo>
                  <a:pt x="245" y="9291"/>
                </a:lnTo>
                <a:lnTo>
                  <a:pt x="292" y="9358"/>
                </a:lnTo>
                <a:lnTo>
                  <a:pt x="338" y="9416"/>
                </a:lnTo>
                <a:lnTo>
                  <a:pt x="390" y="9475"/>
                </a:lnTo>
                <a:lnTo>
                  <a:pt x="442" y="9516"/>
                </a:lnTo>
                <a:lnTo>
                  <a:pt x="499" y="9550"/>
                </a:lnTo>
                <a:lnTo>
                  <a:pt x="556" y="9583"/>
                </a:lnTo>
                <a:lnTo>
                  <a:pt x="613" y="9600"/>
                </a:lnTo>
                <a:lnTo>
                  <a:pt x="676" y="9608"/>
                </a:lnTo>
                <a:lnTo>
                  <a:pt x="733" y="9608"/>
                </a:lnTo>
                <a:lnTo>
                  <a:pt x="795" y="9591"/>
                </a:lnTo>
                <a:lnTo>
                  <a:pt x="857" y="9575"/>
                </a:lnTo>
                <a:lnTo>
                  <a:pt x="925" y="9533"/>
                </a:lnTo>
                <a:lnTo>
                  <a:pt x="987" y="9491"/>
                </a:lnTo>
                <a:lnTo>
                  <a:pt x="1049" y="9425"/>
                </a:lnTo>
                <a:lnTo>
                  <a:pt x="1216" y="9250"/>
                </a:lnTo>
                <a:lnTo>
                  <a:pt x="1377" y="9067"/>
                </a:lnTo>
                <a:lnTo>
                  <a:pt x="1537" y="8875"/>
                </a:lnTo>
                <a:lnTo>
                  <a:pt x="1698" y="8684"/>
                </a:lnTo>
                <a:lnTo>
                  <a:pt x="1859" y="8484"/>
                </a:lnTo>
                <a:lnTo>
                  <a:pt x="2015" y="8284"/>
                </a:lnTo>
                <a:lnTo>
                  <a:pt x="2176" y="8076"/>
                </a:lnTo>
                <a:lnTo>
                  <a:pt x="2327" y="7860"/>
                </a:lnTo>
                <a:lnTo>
                  <a:pt x="2482" y="7643"/>
                </a:lnTo>
                <a:lnTo>
                  <a:pt x="2633" y="7418"/>
                </a:lnTo>
                <a:lnTo>
                  <a:pt x="2783" y="7193"/>
                </a:lnTo>
                <a:lnTo>
                  <a:pt x="2934" y="6960"/>
                </a:lnTo>
                <a:lnTo>
                  <a:pt x="3079" y="6727"/>
                </a:lnTo>
                <a:lnTo>
                  <a:pt x="3225" y="6486"/>
                </a:lnTo>
                <a:lnTo>
                  <a:pt x="3365" y="6244"/>
                </a:lnTo>
                <a:lnTo>
                  <a:pt x="3505" y="5995"/>
                </a:lnTo>
                <a:lnTo>
                  <a:pt x="3640" y="5745"/>
                </a:lnTo>
                <a:lnTo>
                  <a:pt x="3770" y="5487"/>
                </a:lnTo>
                <a:lnTo>
                  <a:pt x="3899" y="5229"/>
                </a:lnTo>
                <a:lnTo>
                  <a:pt x="4029" y="4971"/>
                </a:lnTo>
                <a:lnTo>
                  <a:pt x="4154" y="4704"/>
                </a:lnTo>
                <a:lnTo>
                  <a:pt x="4273" y="4438"/>
                </a:lnTo>
                <a:lnTo>
                  <a:pt x="4387" y="4163"/>
                </a:lnTo>
                <a:lnTo>
                  <a:pt x="4502" y="3897"/>
                </a:lnTo>
                <a:lnTo>
                  <a:pt x="4611" y="3614"/>
                </a:lnTo>
                <a:lnTo>
                  <a:pt x="4720" y="3339"/>
                </a:lnTo>
                <a:lnTo>
                  <a:pt x="4818" y="3056"/>
                </a:lnTo>
                <a:lnTo>
                  <a:pt x="4917" y="2773"/>
                </a:lnTo>
                <a:lnTo>
                  <a:pt x="5010" y="2490"/>
                </a:lnTo>
                <a:lnTo>
                  <a:pt x="5099" y="2198"/>
                </a:lnTo>
                <a:lnTo>
                  <a:pt x="5182" y="1907"/>
                </a:lnTo>
                <a:lnTo>
                  <a:pt x="5260" y="1615"/>
                </a:lnTo>
                <a:lnTo>
                  <a:pt x="5296" y="1474"/>
                </a:lnTo>
                <a:lnTo>
                  <a:pt x="5317" y="1341"/>
                </a:lnTo>
                <a:lnTo>
                  <a:pt x="5327" y="1216"/>
                </a:lnTo>
                <a:lnTo>
                  <a:pt x="5332" y="1091"/>
                </a:lnTo>
                <a:lnTo>
                  <a:pt x="5327" y="974"/>
                </a:lnTo>
                <a:lnTo>
                  <a:pt x="5311" y="858"/>
                </a:lnTo>
                <a:lnTo>
                  <a:pt x="5291" y="750"/>
                </a:lnTo>
                <a:lnTo>
                  <a:pt x="5260" y="650"/>
                </a:lnTo>
                <a:lnTo>
                  <a:pt x="5228" y="558"/>
                </a:lnTo>
                <a:lnTo>
                  <a:pt x="5182" y="475"/>
                </a:lnTo>
                <a:lnTo>
                  <a:pt x="5135" y="392"/>
                </a:lnTo>
                <a:lnTo>
                  <a:pt x="5083" y="317"/>
                </a:lnTo>
                <a:lnTo>
                  <a:pt x="5026" y="250"/>
                </a:lnTo>
                <a:lnTo>
                  <a:pt x="4964" y="192"/>
                </a:lnTo>
                <a:lnTo>
                  <a:pt x="4901" y="142"/>
                </a:lnTo>
                <a:lnTo>
                  <a:pt x="4829" y="100"/>
                </a:lnTo>
                <a:lnTo>
                  <a:pt x="4761" y="67"/>
                </a:lnTo>
                <a:lnTo>
                  <a:pt x="4689" y="34"/>
                </a:lnTo>
                <a:lnTo>
                  <a:pt x="4611" y="17"/>
                </a:lnTo>
                <a:lnTo>
                  <a:pt x="453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6"/>
          <p:cNvSpPr/>
          <p:nvPr/>
        </p:nvSpPr>
        <p:spPr>
          <a:xfrm>
            <a:off x="1003129" y="11"/>
            <a:ext cx="84882" cy="111717"/>
          </a:xfrm>
          <a:custGeom>
            <a:rect b="b" l="l" r="r" t="t"/>
            <a:pathLst>
              <a:path extrusionOk="0" h="10349" w="5862">
                <a:moveTo>
                  <a:pt x="4933" y="0"/>
                </a:moveTo>
                <a:lnTo>
                  <a:pt x="4855" y="17"/>
                </a:lnTo>
                <a:lnTo>
                  <a:pt x="4777" y="50"/>
                </a:lnTo>
                <a:lnTo>
                  <a:pt x="4704" y="92"/>
                </a:lnTo>
                <a:lnTo>
                  <a:pt x="4631" y="150"/>
                </a:lnTo>
                <a:lnTo>
                  <a:pt x="4559" y="225"/>
                </a:lnTo>
                <a:lnTo>
                  <a:pt x="4491" y="308"/>
                </a:lnTo>
                <a:lnTo>
                  <a:pt x="4424" y="408"/>
                </a:lnTo>
                <a:lnTo>
                  <a:pt x="4362" y="525"/>
                </a:lnTo>
                <a:lnTo>
                  <a:pt x="4299" y="658"/>
                </a:lnTo>
                <a:lnTo>
                  <a:pt x="3858" y="1740"/>
                </a:lnTo>
                <a:lnTo>
                  <a:pt x="3635" y="2282"/>
                </a:lnTo>
                <a:lnTo>
                  <a:pt x="3412" y="2823"/>
                </a:lnTo>
                <a:lnTo>
                  <a:pt x="3183" y="3356"/>
                </a:lnTo>
                <a:lnTo>
                  <a:pt x="2944" y="3880"/>
                </a:lnTo>
                <a:lnTo>
                  <a:pt x="2825" y="4138"/>
                </a:lnTo>
                <a:lnTo>
                  <a:pt x="2700" y="4396"/>
                </a:lnTo>
                <a:lnTo>
                  <a:pt x="2571" y="4646"/>
                </a:lnTo>
                <a:lnTo>
                  <a:pt x="2441" y="4896"/>
                </a:lnTo>
                <a:lnTo>
                  <a:pt x="2316" y="5137"/>
                </a:lnTo>
                <a:lnTo>
                  <a:pt x="2181" y="5370"/>
                </a:lnTo>
                <a:lnTo>
                  <a:pt x="1916" y="5828"/>
                </a:lnTo>
                <a:lnTo>
                  <a:pt x="1641" y="6278"/>
                </a:lnTo>
                <a:lnTo>
                  <a:pt x="1361" y="6719"/>
                </a:lnTo>
                <a:lnTo>
                  <a:pt x="1075" y="7152"/>
                </a:lnTo>
                <a:lnTo>
                  <a:pt x="790" y="7577"/>
                </a:lnTo>
                <a:lnTo>
                  <a:pt x="219" y="8434"/>
                </a:lnTo>
                <a:lnTo>
                  <a:pt x="167" y="8526"/>
                </a:lnTo>
                <a:lnTo>
                  <a:pt x="120" y="8609"/>
                </a:lnTo>
                <a:lnTo>
                  <a:pt x="84" y="8700"/>
                </a:lnTo>
                <a:lnTo>
                  <a:pt x="53" y="8792"/>
                </a:lnTo>
                <a:lnTo>
                  <a:pt x="32" y="8892"/>
                </a:lnTo>
                <a:lnTo>
                  <a:pt x="16" y="8984"/>
                </a:lnTo>
                <a:lnTo>
                  <a:pt x="6" y="9083"/>
                </a:lnTo>
                <a:lnTo>
                  <a:pt x="1" y="9175"/>
                </a:lnTo>
                <a:lnTo>
                  <a:pt x="6" y="9275"/>
                </a:lnTo>
                <a:lnTo>
                  <a:pt x="11" y="9366"/>
                </a:lnTo>
                <a:lnTo>
                  <a:pt x="27" y="9458"/>
                </a:lnTo>
                <a:lnTo>
                  <a:pt x="42" y="9550"/>
                </a:lnTo>
                <a:lnTo>
                  <a:pt x="68" y="9641"/>
                </a:lnTo>
                <a:lnTo>
                  <a:pt x="94" y="9724"/>
                </a:lnTo>
                <a:lnTo>
                  <a:pt x="125" y="9808"/>
                </a:lnTo>
                <a:lnTo>
                  <a:pt x="162" y="9883"/>
                </a:lnTo>
                <a:lnTo>
                  <a:pt x="203" y="9958"/>
                </a:lnTo>
                <a:lnTo>
                  <a:pt x="245" y="10033"/>
                </a:lnTo>
                <a:lnTo>
                  <a:pt x="292" y="10091"/>
                </a:lnTo>
                <a:lnTo>
                  <a:pt x="344" y="10149"/>
                </a:lnTo>
                <a:lnTo>
                  <a:pt x="395" y="10199"/>
                </a:lnTo>
                <a:lnTo>
                  <a:pt x="447" y="10249"/>
                </a:lnTo>
                <a:lnTo>
                  <a:pt x="504" y="10282"/>
                </a:lnTo>
                <a:lnTo>
                  <a:pt x="562" y="10316"/>
                </a:lnTo>
                <a:lnTo>
                  <a:pt x="624" y="10332"/>
                </a:lnTo>
                <a:lnTo>
                  <a:pt x="686" y="10349"/>
                </a:lnTo>
                <a:lnTo>
                  <a:pt x="748" y="10349"/>
                </a:lnTo>
                <a:lnTo>
                  <a:pt x="811" y="10341"/>
                </a:lnTo>
                <a:lnTo>
                  <a:pt x="878" y="10324"/>
                </a:lnTo>
                <a:lnTo>
                  <a:pt x="941" y="10299"/>
                </a:lnTo>
                <a:lnTo>
                  <a:pt x="1003" y="10257"/>
                </a:lnTo>
                <a:lnTo>
                  <a:pt x="1070" y="10207"/>
                </a:lnTo>
                <a:lnTo>
                  <a:pt x="1252" y="10041"/>
                </a:lnTo>
                <a:lnTo>
                  <a:pt x="1434" y="9866"/>
                </a:lnTo>
                <a:lnTo>
                  <a:pt x="1615" y="9675"/>
                </a:lnTo>
                <a:lnTo>
                  <a:pt x="1797" y="9491"/>
                </a:lnTo>
                <a:lnTo>
                  <a:pt x="1974" y="9292"/>
                </a:lnTo>
                <a:lnTo>
                  <a:pt x="2155" y="9083"/>
                </a:lnTo>
                <a:lnTo>
                  <a:pt x="2332" y="8875"/>
                </a:lnTo>
                <a:lnTo>
                  <a:pt x="2503" y="8651"/>
                </a:lnTo>
                <a:lnTo>
                  <a:pt x="2674" y="8426"/>
                </a:lnTo>
                <a:lnTo>
                  <a:pt x="2846" y="8201"/>
                </a:lnTo>
                <a:lnTo>
                  <a:pt x="3012" y="7959"/>
                </a:lnTo>
                <a:lnTo>
                  <a:pt x="3178" y="7718"/>
                </a:lnTo>
                <a:lnTo>
                  <a:pt x="3344" y="7477"/>
                </a:lnTo>
                <a:lnTo>
                  <a:pt x="3500" y="7219"/>
                </a:lnTo>
                <a:lnTo>
                  <a:pt x="3661" y="6960"/>
                </a:lnTo>
                <a:lnTo>
                  <a:pt x="3816" y="6702"/>
                </a:lnTo>
                <a:lnTo>
                  <a:pt x="3967" y="6436"/>
                </a:lnTo>
                <a:lnTo>
                  <a:pt x="4112" y="6161"/>
                </a:lnTo>
                <a:lnTo>
                  <a:pt x="4258" y="5886"/>
                </a:lnTo>
                <a:lnTo>
                  <a:pt x="4403" y="5612"/>
                </a:lnTo>
                <a:lnTo>
                  <a:pt x="4538" y="5329"/>
                </a:lnTo>
                <a:lnTo>
                  <a:pt x="4673" y="5037"/>
                </a:lnTo>
                <a:lnTo>
                  <a:pt x="4803" y="4754"/>
                </a:lnTo>
                <a:lnTo>
                  <a:pt x="4927" y="4463"/>
                </a:lnTo>
                <a:lnTo>
                  <a:pt x="5052" y="4163"/>
                </a:lnTo>
                <a:lnTo>
                  <a:pt x="5166" y="3863"/>
                </a:lnTo>
                <a:lnTo>
                  <a:pt x="5280" y="3564"/>
                </a:lnTo>
                <a:lnTo>
                  <a:pt x="5389" y="3264"/>
                </a:lnTo>
                <a:lnTo>
                  <a:pt x="5493" y="2964"/>
                </a:lnTo>
                <a:lnTo>
                  <a:pt x="5592" y="2656"/>
                </a:lnTo>
                <a:lnTo>
                  <a:pt x="5685" y="2348"/>
                </a:lnTo>
                <a:lnTo>
                  <a:pt x="5774" y="2040"/>
                </a:lnTo>
                <a:lnTo>
                  <a:pt x="5810" y="1890"/>
                </a:lnTo>
                <a:lnTo>
                  <a:pt x="5836" y="1749"/>
                </a:lnTo>
                <a:lnTo>
                  <a:pt x="5857" y="1599"/>
                </a:lnTo>
                <a:lnTo>
                  <a:pt x="5862" y="1466"/>
                </a:lnTo>
                <a:lnTo>
                  <a:pt x="5862" y="1324"/>
                </a:lnTo>
                <a:lnTo>
                  <a:pt x="5857" y="1191"/>
                </a:lnTo>
                <a:lnTo>
                  <a:pt x="5841" y="1066"/>
                </a:lnTo>
                <a:lnTo>
                  <a:pt x="5820" y="941"/>
                </a:lnTo>
                <a:lnTo>
                  <a:pt x="5789" y="825"/>
                </a:lnTo>
                <a:lnTo>
                  <a:pt x="5753" y="716"/>
                </a:lnTo>
                <a:lnTo>
                  <a:pt x="5711" y="608"/>
                </a:lnTo>
                <a:lnTo>
                  <a:pt x="5665" y="508"/>
                </a:lnTo>
                <a:lnTo>
                  <a:pt x="5613" y="417"/>
                </a:lnTo>
                <a:lnTo>
                  <a:pt x="5561" y="333"/>
                </a:lnTo>
                <a:lnTo>
                  <a:pt x="5498" y="259"/>
                </a:lnTo>
                <a:lnTo>
                  <a:pt x="5436" y="192"/>
                </a:lnTo>
                <a:lnTo>
                  <a:pt x="5369" y="134"/>
                </a:lnTo>
                <a:lnTo>
                  <a:pt x="5301" y="84"/>
                </a:lnTo>
                <a:lnTo>
                  <a:pt x="5228" y="50"/>
                </a:lnTo>
                <a:lnTo>
                  <a:pt x="5156" y="17"/>
                </a:lnTo>
                <a:lnTo>
                  <a:pt x="508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6"/>
          <p:cNvSpPr/>
          <p:nvPr/>
        </p:nvSpPr>
        <p:spPr>
          <a:xfrm flipH="1" rot="10800000">
            <a:off x="209563" y="1950606"/>
            <a:ext cx="793556" cy="552623"/>
          </a:xfrm>
          <a:custGeom>
            <a:rect b="b" l="l" r="r" t="t"/>
            <a:pathLst>
              <a:path extrusionOk="0" h="60363" w="265848">
                <a:moveTo>
                  <a:pt x="75544" y="0"/>
                </a:moveTo>
                <a:lnTo>
                  <a:pt x="74929" y="16"/>
                </a:lnTo>
                <a:lnTo>
                  <a:pt x="74313" y="39"/>
                </a:lnTo>
                <a:lnTo>
                  <a:pt x="73725" y="77"/>
                </a:lnTo>
                <a:lnTo>
                  <a:pt x="73110" y="139"/>
                </a:lnTo>
                <a:lnTo>
                  <a:pt x="72521" y="209"/>
                </a:lnTo>
                <a:lnTo>
                  <a:pt x="55829" y="2548"/>
                </a:lnTo>
                <a:lnTo>
                  <a:pt x="39136" y="4895"/>
                </a:lnTo>
                <a:lnTo>
                  <a:pt x="5778" y="9604"/>
                </a:lnTo>
                <a:lnTo>
                  <a:pt x="5270" y="9673"/>
                </a:lnTo>
                <a:lnTo>
                  <a:pt x="4789" y="9758"/>
                </a:lnTo>
                <a:lnTo>
                  <a:pt x="4334" y="9843"/>
                </a:lnTo>
                <a:lnTo>
                  <a:pt x="3906" y="9936"/>
                </a:lnTo>
                <a:lnTo>
                  <a:pt x="3505" y="10028"/>
                </a:lnTo>
                <a:lnTo>
                  <a:pt x="3103" y="10129"/>
                </a:lnTo>
                <a:lnTo>
                  <a:pt x="2755" y="10229"/>
                </a:lnTo>
                <a:lnTo>
                  <a:pt x="2408" y="10337"/>
                </a:lnTo>
                <a:lnTo>
                  <a:pt x="2113" y="10453"/>
                </a:lnTo>
                <a:lnTo>
                  <a:pt x="1819" y="10561"/>
                </a:lnTo>
                <a:lnTo>
                  <a:pt x="1552" y="10684"/>
                </a:lnTo>
                <a:lnTo>
                  <a:pt x="1311" y="10800"/>
                </a:lnTo>
                <a:lnTo>
                  <a:pt x="1070" y="10924"/>
                </a:lnTo>
                <a:lnTo>
                  <a:pt x="883" y="11047"/>
                </a:lnTo>
                <a:lnTo>
                  <a:pt x="696" y="11171"/>
                </a:lnTo>
                <a:lnTo>
                  <a:pt x="535" y="11302"/>
                </a:lnTo>
                <a:lnTo>
                  <a:pt x="401" y="11433"/>
                </a:lnTo>
                <a:lnTo>
                  <a:pt x="294" y="11565"/>
                </a:lnTo>
                <a:lnTo>
                  <a:pt x="187" y="11696"/>
                </a:lnTo>
                <a:lnTo>
                  <a:pt x="107" y="11827"/>
                </a:lnTo>
                <a:lnTo>
                  <a:pt x="54" y="11966"/>
                </a:lnTo>
                <a:lnTo>
                  <a:pt x="27" y="12097"/>
                </a:lnTo>
                <a:lnTo>
                  <a:pt x="0" y="12236"/>
                </a:lnTo>
                <a:lnTo>
                  <a:pt x="0" y="12367"/>
                </a:lnTo>
                <a:lnTo>
                  <a:pt x="27" y="12499"/>
                </a:lnTo>
                <a:lnTo>
                  <a:pt x="54" y="12638"/>
                </a:lnTo>
                <a:lnTo>
                  <a:pt x="107" y="12769"/>
                </a:lnTo>
                <a:lnTo>
                  <a:pt x="187" y="12900"/>
                </a:lnTo>
                <a:lnTo>
                  <a:pt x="268" y="13031"/>
                </a:lnTo>
                <a:lnTo>
                  <a:pt x="375" y="13155"/>
                </a:lnTo>
                <a:lnTo>
                  <a:pt x="508" y="13286"/>
                </a:lnTo>
                <a:lnTo>
                  <a:pt x="642" y="13410"/>
                </a:lnTo>
                <a:lnTo>
                  <a:pt x="803" y="13533"/>
                </a:lnTo>
                <a:lnTo>
                  <a:pt x="990" y="13649"/>
                </a:lnTo>
                <a:lnTo>
                  <a:pt x="1177" y="13765"/>
                </a:lnTo>
                <a:lnTo>
                  <a:pt x="1364" y="13881"/>
                </a:lnTo>
                <a:lnTo>
                  <a:pt x="1578" y="13989"/>
                </a:lnTo>
                <a:lnTo>
                  <a:pt x="1819" y="14097"/>
                </a:lnTo>
                <a:lnTo>
                  <a:pt x="2060" y="14205"/>
                </a:lnTo>
                <a:lnTo>
                  <a:pt x="2327" y="14297"/>
                </a:lnTo>
                <a:lnTo>
                  <a:pt x="2622" y="14398"/>
                </a:lnTo>
                <a:lnTo>
                  <a:pt x="2889" y="14483"/>
                </a:lnTo>
                <a:lnTo>
                  <a:pt x="3210" y="14575"/>
                </a:lnTo>
                <a:lnTo>
                  <a:pt x="3531" y="14653"/>
                </a:lnTo>
                <a:lnTo>
                  <a:pt x="3852" y="14730"/>
                </a:lnTo>
                <a:lnTo>
                  <a:pt x="4200" y="14799"/>
                </a:lnTo>
                <a:lnTo>
                  <a:pt x="4548" y="14861"/>
                </a:lnTo>
                <a:lnTo>
                  <a:pt x="4922" y="14923"/>
                </a:lnTo>
                <a:lnTo>
                  <a:pt x="5297" y="14977"/>
                </a:lnTo>
                <a:lnTo>
                  <a:pt x="5671" y="15023"/>
                </a:lnTo>
                <a:lnTo>
                  <a:pt x="6073" y="15062"/>
                </a:lnTo>
                <a:lnTo>
                  <a:pt x="6501" y="15093"/>
                </a:lnTo>
                <a:lnTo>
                  <a:pt x="6902" y="15116"/>
                </a:lnTo>
                <a:lnTo>
                  <a:pt x="7357" y="15139"/>
                </a:lnTo>
                <a:lnTo>
                  <a:pt x="7785" y="15147"/>
                </a:lnTo>
                <a:lnTo>
                  <a:pt x="8694" y="15147"/>
                </a:lnTo>
                <a:lnTo>
                  <a:pt x="9176" y="15131"/>
                </a:lnTo>
                <a:lnTo>
                  <a:pt x="9657" y="15108"/>
                </a:lnTo>
                <a:lnTo>
                  <a:pt x="10139" y="15077"/>
                </a:lnTo>
                <a:lnTo>
                  <a:pt x="10620" y="15039"/>
                </a:lnTo>
                <a:lnTo>
                  <a:pt x="11128" y="14984"/>
                </a:lnTo>
                <a:lnTo>
                  <a:pt x="11637" y="14930"/>
                </a:lnTo>
                <a:lnTo>
                  <a:pt x="12145" y="14861"/>
                </a:lnTo>
                <a:lnTo>
                  <a:pt x="37130" y="11302"/>
                </a:lnTo>
                <a:lnTo>
                  <a:pt x="62088" y="7735"/>
                </a:lnTo>
                <a:lnTo>
                  <a:pt x="60537" y="9712"/>
                </a:lnTo>
                <a:lnTo>
                  <a:pt x="59039" y="11696"/>
                </a:lnTo>
                <a:lnTo>
                  <a:pt x="57541" y="13680"/>
                </a:lnTo>
                <a:lnTo>
                  <a:pt x="56069" y="15656"/>
                </a:lnTo>
                <a:lnTo>
                  <a:pt x="54625" y="17648"/>
                </a:lnTo>
                <a:lnTo>
                  <a:pt x="53234" y="19632"/>
                </a:lnTo>
                <a:lnTo>
                  <a:pt x="51843" y="21624"/>
                </a:lnTo>
                <a:lnTo>
                  <a:pt x="50505" y="23615"/>
                </a:lnTo>
                <a:lnTo>
                  <a:pt x="50398" y="23801"/>
                </a:lnTo>
                <a:lnTo>
                  <a:pt x="50345" y="23994"/>
                </a:lnTo>
                <a:lnTo>
                  <a:pt x="50345" y="24171"/>
                </a:lnTo>
                <a:lnTo>
                  <a:pt x="50372" y="24349"/>
                </a:lnTo>
                <a:lnTo>
                  <a:pt x="50452" y="24526"/>
                </a:lnTo>
                <a:lnTo>
                  <a:pt x="50559" y="24696"/>
                </a:lnTo>
                <a:lnTo>
                  <a:pt x="50719" y="24858"/>
                </a:lnTo>
                <a:lnTo>
                  <a:pt x="50907" y="25013"/>
                </a:lnTo>
                <a:lnTo>
                  <a:pt x="51147" y="25167"/>
                </a:lnTo>
                <a:lnTo>
                  <a:pt x="51388" y="25314"/>
                </a:lnTo>
                <a:lnTo>
                  <a:pt x="51709" y="25453"/>
                </a:lnTo>
                <a:lnTo>
                  <a:pt x="52030" y="25584"/>
                </a:lnTo>
                <a:lnTo>
                  <a:pt x="52378" y="25715"/>
                </a:lnTo>
                <a:lnTo>
                  <a:pt x="52752" y="25831"/>
                </a:lnTo>
                <a:lnTo>
                  <a:pt x="53180" y="25947"/>
                </a:lnTo>
                <a:lnTo>
                  <a:pt x="53608" y="26047"/>
                </a:lnTo>
                <a:lnTo>
                  <a:pt x="54063" y="26147"/>
                </a:lnTo>
                <a:lnTo>
                  <a:pt x="54545" y="26240"/>
                </a:lnTo>
                <a:lnTo>
                  <a:pt x="55026" y="26317"/>
                </a:lnTo>
                <a:lnTo>
                  <a:pt x="55561" y="26394"/>
                </a:lnTo>
                <a:lnTo>
                  <a:pt x="56069" y="26464"/>
                </a:lnTo>
                <a:lnTo>
                  <a:pt x="56631" y="26518"/>
                </a:lnTo>
                <a:lnTo>
                  <a:pt x="57193" y="26564"/>
                </a:lnTo>
                <a:lnTo>
                  <a:pt x="57755" y="26603"/>
                </a:lnTo>
                <a:lnTo>
                  <a:pt x="58343" y="26634"/>
                </a:lnTo>
                <a:lnTo>
                  <a:pt x="58932" y="26657"/>
                </a:lnTo>
                <a:lnTo>
                  <a:pt x="59520" y="26665"/>
                </a:lnTo>
                <a:lnTo>
                  <a:pt x="60109" y="26665"/>
                </a:lnTo>
                <a:lnTo>
                  <a:pt x="60724" y="26657"/>
                </a:lnTo>
                <a:lnTo>
                  <a:pt x="61339" y="26642"/>
                </a:lnTo>
                <a:lnTo>
                  <a:pt x="61928" y="26611"/>
                </a:lnTo>
                <a:lnTo>
                  <a:pt x="62543" y="26564"/>
                </a:lnTo>
                <a:lnTo>
                  <a:pt x="124685" y="21724"/>
                </a:lnTo>
                <a:lnTo>
                  <a:pt x="124685" y="21724"/>
                </a:lnTo>
                <a:lnTo>
                  <a:pt x="123856" y="23013"/>
                </a:lnTo>
                <a:lnTo>
                  <a:pt x="123026" y="24295"/>
                </a:lnTo>
                <a:lnTo>
                  <a:pt x="122143" y="25584"/>
                </a:lnTo>
                <a:lnTo>
                  <a:pt x="121261" y="26873"/>
                </a:lnTo>
                <a:lnTo>
                  <a:pt x="120351" y="28155"/>
                </a:lnTo>
                <a:lnTo>
                  <a:pt x="119442" y="29436"/>
                </a:lnTo>
                <a:lnTo>
                  <a:pt x="118479" y="30718"/>
                </a:lnTo>
                <a:lnTo>
                  <a:pt x="117516" y="31999"/>
                </a:lnTo>
                <a:lnTo>
                  <a:pt x="116526" y="33273"/>
                </a:lnTo>
                <a:lnTo>
                  <a:pt x="115509" y="34547"/>
                </a:lnTo>
                <a:lnTo>
                  <a:pt x="114466" y="35828"/>
                </a:lnTo>
                <a:lnTo>
                  <a:pt x="113396" y="37102"/>
                </a:lnTo>
                <a:lnTo>
                  <a:pt x="112326" y="38376"/>
                </a:lnTo>
                <a:lnTo>
                  <a:pt x="111229" y="39642"/>
                </a:lnTo>
                <a:lnTo>
                  <a:pt x="110079" y="40916"/>
                </a:lnTo>
                <a:lnTo>
                  <a:pt x="108929" y="42189"/>
                </a:lnTo>
                <a:lnTo>
                  <a:pt x="108795" y="42367"/>
                </a:lnTo>
                <a:lnTo>
                  <a:pt x="108715" y="42545"/>
                </a:lnTo>
                <a:lnTo>
                  <a:pt x="108688" y="42722"/>
                </a:lnTo>
                <a:lnTo>
                  <a:pt x="108688" y="42892"/>
                </a:lnTo>
                <a:lnTo>
                  <a:pt x="108768" y="43062"/>
                </a:lnTo>
                <a:lnTo>
                  <a:pt x="108848" y="43224"/>
                </a:lnTo>
                <a:lnTo>
                  <a:pt x="109009" y="43386"/>
                </a:lnTo>
                <a:lnTo>
                  <a:pt x="109196" y="43540"/>
                </a:lnTo>
                <a:lnTo>
                  <a:pt x="109437" y="43695"/>
                </a:lnTo>
                <a:lnTo>
                  <a:pt x="109704" y="43841"/>
                </a:lnTo>
                <a:lnTo>
                  <a:pt x="109999" y="43980"/>
                </a:lnTo>
                <a:lnTo>
                  <a:pt x="110346" y="44119"/>
                </a:lnTo>
                <a:lnTo>
                  <a:pt x="110694" y="44251"/>
                </a:lnTo>
                <a:lnTo>
                  <a:pt x="111095" y="44374"/>
                </a:lnTo>
                <a:lnTo>
                  <a:pt x="111523" y="44490"/>
                </a:lnTo>
                <a:lnTo>
                  <a:pt x="111951" y="44598"/>
                </a:lnTo>
                <a:lnTo>
                  <a:pt x="112433" y="44698"/>
                </a:lnTo>
                <a:lnTo>
                  <a:pt x="112915" y="44791"/>
                </a:lnTo>
                <a:lnTo>
                  <a:pt x="113423" y="44876"/>
                </a:lnTo>
                <a:lnTo>
                  <a:pt x="113958" y="44953"/>
                </a:lnTo>
                <a:lnTo>
                  <a:pt x="114493" y="45023"/>
                </a:lnTo>
                <a:lnTo>
                  <a:pt x="115055" y="45084"/>
                </a:lnTo>
                <a:lnTo>
                  <a:pt x="115616" y="45131"/>
                </a:lnTo>
                <a:lnTo>
                  <a:pt x="116178" y="45169"/>
                </a:lnTo>
                <a:lnTo>
                  <a:pt x="116740" y="45200"/>
                </a:lnTo>
                <a:lnTo>
                  <a:pt x="117328" y="45223"/>
                </a:lnTo>
                <a:lnTo>
                  <a:pt x="117917" y="45231"/>
                </a:lnTo>
                <a:lnTo>
                  <a:pt x="118505" y="45231"/>
                </a:lnTo>
                <a:lnTo>
                  <a:pt x="119094" y="45216"/>
                </a:lnTo>
                <a:lnTo>
                  <a:pt x="119656" y="45185"/>
                </a:lnTo>
                <a:lnTo>
                  <a:pt x="120244" y="45154"/>
                </a:lnTo>
                <a:lnTo>
                  <a:pt x="120806" y="45100"/>
                </a:lnTo>
                <a:lnTo>
                  <a:pt x="139719" y="43178"/>
                </a:lnTo>
                <a:lnTo>
                  <a:pt x="158631" y="41248"/>
                </a:lnTo>
                <a:lnTo>
                  <a:pt x="196430" y="37372"/>
                </a:lnTo>
                <a:lnTo>
                  <a:pt x="194424" y="39920"/>
                </a:lnTo>
                <a:lnTo>
                  <a:pt x="192364" y="42467"/>
                </a:lnTo>
                <a:lnTo>
                  <a:pt x="190251" y="45007"/>
                </a:lnTo>
                <a:lnTo>
                  <a:pt x="188084" y="47547"/>
                </a:lnTo>
                <a:lnTo>
                  <a:pt x="185917" y="50079"/>
                </a:lnTo>
                <a:lnTo>
                  <a:pt x="183670" y="52619"/>
                </a:lnTo>
                <a:lnTo>
                  <a:pt x="181423" y="55151"/>
                </a:lnTo>
                <a:lnTo>
                  <a:pt x="179149" y="57676"/>
                </a:lnTo>
                <a:lnTo>
                  <a:pt x="178989" y="57884"/>
                </a:lnTo>
                <a:lnTo>
                  <a:pt x="178908" y="58077"/>
                </a:lnTo>
                <a:lnTo>
                  <a:pt x="178855" y="58270"/>
                </a:lnTo>
                <a:lnTo>
                  <a:pt x="178882" y="58448"/>
                </a:lnTo>
                <a:lnTo>
                  <a:pt x="178962" y="58625"/>
                </a:lnTo>
                <a:lnTo>
                  <a:pt x="179096" y="58795"/>
                </a:lnTo>
                <a:lnTo>
                  <a:pt x="179283" y="58949"/>
                </a:lnTo>
                <a:lnTo>
                  <a:pt x="179497" y="59104"/>
                </a:lnTo>
                <a:lnTo>
                  <a:pt x="179791" y="59250"/>
                </a:lnTo>
                <a:lnTo>
                  <a:pt x="180085" y="59382"/>
                </a:lnTo>
                <a:lnTo>
                  <a:pt x="180433" y="59513"/>
                </a:lnTo>
                <a:lnTo>
                  <a:pt x="180834" y="59629"/>
                </a:lnTo>
                <a:lnTo>
                  <a:pt x="181236" y="59744"/>
                </a:lnTo>
                <a:lnTo>
                  <a:pt x="181690" y="59845"/>
                </a:lnTo>
                <a:lnTo>
                  <a:pt x="182172" y="59937"/>
                </a:lnTo>
                <a:lnTo>
                  <a:pt x="182680" y="60022"/>
                </a:lnTo>
                <a:lnTo>
                  <a:pt x="183215" y="60100"/>
                </a:lnTo>
                <a:lnTo>
                  <a:pt x="183750" y="60161"/>
                </a:lnTo>
                <a:lnTo>
                  <a:pt x="184312" y="60223"/>
                </a:lnTo>
                <a:lnTo>
                  <a:pt x="184874" y="60269"/>
                </a:lnTo>
                <a:lnTo>
                  <a:pt x="185462" y="60308"/>
                </a:lnTo>
                <a:lnTo>
                  <a:pt x="186077" y="60339"/>
                </a:lnTo>
                <a:lnTo>
                  <a:pt x="186666" y="60354"/>
                </a:lnTo>
                <a:lnTo>
                  <a:pt x="187281" y="60362"/>
                </a:lnTo>
                <a:lnTo>
                  <a:pt x="187896" y="60362"/>
                </a:lnTo>
                <a:lnTo>
                  <a:pt x="188485" y="60354"/>
                </a:lnTo>
                <a:lnTo>
                  <a:pt x="189100" y="60331"/>
                </a:lnTo>
                <a:lnTo>
                  <a:pt x="189689" y="60300"/>
                </a:lnTo>
                <a:lnTo>
                  <a:pt x="190277" y="60262"/>
                </a:lnTo>
                <a:lnTo>
                  <a:pt x="190839" y="60208"/>
                </a:lnTo>
                <a:lnTo>
                  <a:pt x="191401" y="60146"/>
                </a:lnTo>
                <a:lnTo>
                  <a:pt x="191936" y="60069"/>
                </a:lnTo>
                <a:lnTo>
                  <a:pt x="209859" y="57374"/>
                </a:lnTo>
                <a:lnTo>
                  <a:pt x="218793" y="56016"/>
                </a:lnTo>
                <a:lnTo>
                  <a:pt x="227728" y="54657"/>
                </a:lnTo>
                <a:lnTo>
                  <a:pt x="236636" y="53283"/>
                </a:lnTo>
                <a:lnTo>
                  <a:pt x="241103" y="52588"/>
                </a:lnTo>
                <a:lnTo>
                  <a:pt x="245544" y="51893"/>
                </a:lnTo>
                <a:lnTo>
                  <a:pt x="249958" y="51191"/>
                </a:lnTo>
                <a:lnTo>
                  <a:pt x="254372" y="50481"/>
                </a:lnTo>
                <a:lnTo>
                  <a:pt x="258786" y="49770"/>
                </a:lnTo>
                <a:lnTo>
                  <a:pt x="263173" y="49052"/>
                </a:lnTo>
                <a:lnTo>
                  <a:pt x="263467" y="49006"/>
                </a:lnTo>
                <a:lnTo>
                  <a:pt x="263708" y="48952"/>
                </a:lnTo>
                <a:lnTo>
                  <a:pt x="263948" y="48898"/>
                </a:lnTo>
                <a:lnTo>
                  <a:pt x="264189" y="48844"/>
                </a:lnTo>
                <a:lnTo>
                  <a:pt x="264403" y="48790"/>
                </a:lnTo>
                <a:lnTo>
                  <a:pt x="264590" y="48728"/>
                </a:lnTo>
                <a:lnTo>
                  <a:pt x="264938" y="48597"/>
                </a:lnTo>
                <a:lnTo>
                  <a:pt x="265206" y="48466"/>
                </a:lnTo>
                <a:lnTo>
                  <a:pt x="265446" y="48327"/>
                </a:lnTo>
                <a:lnTo>
                  <a:pt x="265634" y="48180"/>
                </a:lnTo>
                <a:lnTo>
                  <a:pt x="265741" y="48033"/>
                </a:lnTo>
                <a:lnTo>
                  <a:pt x="265821" y="47879"/>
                </a:lnTo>
                <a:lnTo>
                  <a:pt x="265848" y="47725"/>
                </a:lnTo>
                <a:lnTo>
                  <a:pt x="265821" y="47562"/>
                </a:lnTo>
                <a:lnTo>
                  <a:pt x="265767" y="47408"/>
                </a:lnTo>
                <a:lnTo>
                  <a:pt x="265634" y="47254"/>
                </a:lnTo>
                <a:lnTo>
                  <a:pt x="265500" y="47099"/>
                </a:lnTo>
                <a:lnTo>
                  <a:pt x="265313" y="46953"/>
                </a:lnTo>
                <a:lnTo>
                  <a:pt x="265072" y="46806"/>
                </a:lnTo>
                <a:lnTo>
                  <a:pt x="264804" y="46667"/>
                </a:lnTo>
                <a:lnTo>
                  <a:pt x="264510" y="46528"/>
                </a:lnTo>
                <a:lnTo>
                  <a:pt x="264162" y="46404"/>
                </a:lnTo>
                <a:lnTo>
                  <a:pt x="263815" y="46281"/>
                </a:lnTo>
                <a:lnTo>
                  <a:pt x="263413" y="46173"/>
                </a:lnTo>
                <a:lnTo>
                  <a:pt x="262985" y="46080"/>
                </a:lnTo>
                <a:lnTo>
                  <a:pt x="262557" y="45988"/>
                </a:lnTo>
                <a:lnTo>
                  <a:pt x="262076" y="45918"/>
                </a:lnTo>
                <a:lnTo>
                  <a:pt x="261594" y="45856"/>
                </a:lnTo>
                <a:lnTo>
                  <a:pt x="261086" y="45810"/>
                </a:lnTo>
                <a:lnTo>
                  <a:pt x="260551" y="45787"/>
                </a:lnTo>
                <a:lnTo>
                  <a:pt x="260016" y="45771"/>
                </a:lnTo>
                <a:lnTo>
                  <a:pt x="259722" y="45771"/>
                </a:lnTo>
                <a:lnTo>
                  <a:pt x="259454" y="45779"/>
                </a:lnTo>
                <a:lnTo>
                  <a:pt x="259160" y="45787"/>
                </a:lnTo>
                <a:lnTo>
                  <a:pt x="258866" y="45802"/>
                </a:lnTo>
                <a:lnTo>
                  <a:pt x="258598" y="45825"/>
                </a:lnTo>
                <a:lnTo>
                  <a:pt x="258304" y="45849"/>
                </a:lnTo>
                <a:lnTo>
                  <a:pt x="258010" y="45880"/>
                </a:lnTo>
                <a:lnTo>
                  <a:pt x="257716" y="45918"/>
                </a:lnTo>
                <a:lnTo>
                  <a:pt x="250466" y="46860"/>
                </a:lnTo>
                <a:lnTo>
                  <a:pt x="243270" y="47825"/>
                </a:lnTo>
                <a:lnTo>
                  <a:pt x="236074" y="48790"/>
                </a:lnTo>
                <a:lnTo>
                  <a:pt x="228878" y="49763"/>
                </a:lnTo>
                <a:lnTo>
                  <a:pt x="221682" y="50743"/>
                </a:lnTo>
                <a:lnTo>
                  <a:pt x="214513" y="51731"/>
                </a:lnTo>
                <a:lnTo>
                  <a:pt x="200175" y="53700"/>
                </a:lnTo>
                <a:lnTo>
                  <a:pt x="201352" y="52472"/>
                </a:lnTo>
                <a:lnTo>
                  <a:pt x="202529" y="51237"/>
                </a:lnTo>
                <a:lnTo>
                  <a:pt x="203653" y="50010"/>
                </a:lnTo>
                <a:lnTo>
                  <a:pt x="204776" y="48774"/>
                </a:lnTo>
                <a:lnTo>
                  <a:pt x="206996" y="46304"/>
                </a:lnTo>
                <a:lnTo>
                  <a:pt x="209136" y="43826"/>
                </a:lnTo>
                <a:lnTo>
                  <a:pt x="211223" y="41348"/>
                </a:lnTo>
                <a:lnTo>
                  <a:pt x="213256" y="38862"/>
                </a:lnTo>
                <a:lnTo>
                  <a:pt x="215262" y="36376"/>
                </a:lnTo>
                <a:lnTo>
                  <a:pt x="217188" y="33883"/>
                </a:lnTo>
                <a:lnTo>
                  <a:pt x="217295" y="33705"/>
                </a:lnTo>
                <a:lnTo>
                  <a:pt x="217376" y="33535"/>
                </a:lnTo>
                <a:lnTo>
                  <a:pt x="217376" y="33366"/>
                </a:lnTo>
                <a:lnTo>
                  <a:pt x="217349" y="33196"/>
                </a:lnTo>
                <a:lnTo>
                  <a:pt x="217295" y="33026"/>
                </a:lnTo>
                <a:lnTo>
                  <a:pt x="217188" y="32864"/>
                </a:lnTo>
                <a:lnTo>
                  <a:pt x="217028" y="32709"/>
                </a:lnTo>
                <a:lnTo>
                  <a:pt x="216841" y="32555"/>
                </a:lnTo>
                <a:lnTo>
                  <a:pt x="216627" y="32408"/>
                </a:lnTo>
                <a:lnTo>
                  <a:pt x="216359" y="32262"/>
                </a:lnTo>
                <a:lnTo>
                  <a:pt x="216065" y="32123"/>
                </a:lnTo>
                <a:lnTo>
                  <a:pt x="215744" y="31991"/>
                </a:lnTo>
                <a:lnTo>
                  <a:pt x="215396" y="31868"/>
                </a:lnTo>
                <a:lnTo>
                  <a:pt x="215022" y="31744"/>
                </a:lnTo>
                <a:lnTo>
                  <a:pt x="214620" y="31629"/>
                </a:lnTo>
                <a:lnTo>
                  <a:pt x="214192" y="31521"/>
                </a:lnTo>
                <a:lnTo>
                  <a:pt x="213764" y="31420"/>
                </a:lnTo>
                <a:lnTo>
                  <a:pt x="213283" y="31328"/>
                </a:lnTo>
                <a:lnTo>
                  <a:pt x="212801" y="31250"/>
                </a:lnTo>
                <a:lnTo>
                  <a:pt x="212293" y="31173"/>
                </a:lnTo>
                <a:lnTo>
                  <a:pt x="211785" y="31104"/>
                </a:lnTo>
                <a:lnTo>
                  <a:pt x="211250" y="31050"/>
                </a:lnTo>
                <a:lnTo>
                  <a:pt x="210715" y="30996"/>
                </a:lnTo>
                <a:lnTo>
                  <a:pt x="210153" y="30957"/>
                </a:lnTo>
                <a:lnTo>
                  <a:pt x="209591" y="30926"/>
                </a:lnTo>
                <a:lnTo>
                  <a:pt x="209029" y="30911"/>
                </a:lnTo>
                <a:lnTo>
                  <a:pt x="208468" y="30903"/>
                </a:lnTo>
                <a:lnTo>
                  <a:pt x="207879" y="30903"/>
                </a:lnTo>
                <a:lnTo>
                  <a:pt x="207317" y="30918"/>
                </a:lnTo>
                <a:lnTo>
                  <a:pt x="206729" y="30949"/>
                </a:lnTo>
                <a:lnTo>
                  <a:pt x="206167" y="30988"/>
                </a:lnTo>
                <a:lnTo>
                  <a:pt x="205579" y="31034"/>
                </a:lnTo>
                <a:lnTo>
                  <a:pt x="168074" y="34809"/>
                </a:lnTo>
                <a:lnTo>
                  <a:pt x="149349" y="36701"/>
                </a:lnTo>
                <a:lnTo>
                  <a:pt x="130597" y="38592"/>
                </a:lnTo>
                <a:lnTo>
                  <a:pt x="131640" y="37357"/>
                </a:lnTo>
                <a:lnTo>
                  <a:pt x="132656" y="36114"/>
                </a:lnTo>
                <a:lnTo>
                  <a:pt x="133673" y="34871"/>
                </a:lnTo>
                <a:lnTo>
                  <a:pt x="134636" y="33628"/>
                </a:lnTo>
                <a:lnTo>
                  <a:pt x="135599" y="32385"/>
                </a:lnTo>
                <a:lnTo>
                  <a:pt x="136535" y="31135"/>
                </a:lnTo>
                <a:lnTo>
                  <a:pt x="137472" y="29892"/>
                </a:lnTo>
                <a:lnTo>
                  <a:pt x="138354" y="28641"/>
                </a:lnTo>
                <a:lnTo>
                  <a:pt x="139237" y="27390"/>
                </a:lnTo>
                <a:lnTo>
                  <a:pt x="140093" y="26140"/>
                </a:lnTo>
                <a:lnTo>
                  <a:pt x="140949" y="24889"/>
                </a:lnTo>
                <a:lnTo>
                  <a:pt x="141778" y="23638"/>
                </a:lnTo>
                <a:lnTo>
                  <a:pt x="142581" y="22380"/>
                </a:lnTo>
                <a:lnTo>
                  <a:pt x="143357" y="21130"/>
                </a:lnTo>
                <a:lnTo>
                  <a:pt x="144106" y="19871"/>
                </a:lnTo>
                <a:lnTo>
                  <a:pt x="144855" y="18613"/>
                </a:lnTo>
                <a:lnTo>
                  <a:pt x="144962" y="18420"/>
                </a:lnTo>
                <a:lnTo>
                  <a:pt x="144988" y="18235"/>
                </a:lnTo>
                <a:lnTo>
                  <a:pt x="144988" y="18057"/>
                </a:lnTo>
                <a:lnTo>
                  <a:pt x="144962" y="17879"/>
                </a:lnTo>
                <a:lnTo>
                  <a:pt x="144881" y="17710"/>
                </a:lnTo>
                <a:lnTo>
                  <a:pt x="144748" y="17547"/>
                </a:lnTo>
                <a:lnTo>
                  <a:pt x="144614" y="17385"/>
                </a:lnTo>
                <a:lnTo>
                  <a:pt x="144427" y="17231"/>
                </a:lnTo>
                <a:lnTo>
                  <a:pt x="144186" y="17077"/>
                </a:lnTo>
                <a:lnTo>
                  <a:pt x="143945" y="16938"/>
                </a:lnTo>
                <a:lnTo>
                  <a:pt x="143651" y="16799"/>
                </a:lnTo>
                <a:lnTo>
                  <a:pt x="143330" y="16667"/>
                </a:lnTo>
                <a:lnTo>
                  <a:pt x="142982" y="16544"/>
                </a:lnTo>
                <a:lnTo>
                  <a:pt x="142608" y="16428"/>
                </a:lnTo>
                <a:lnTo>
                  <a:pt x="142233" y="16312"/>
                </a:lnTo>
                <a:lnTo>
                  <a:pt x="141805" y="16212"/>
                </a:lnTo>
                <a:lnTo>
                  <a:pt x="141350" y="16112"/>
                </a:lnTo>
                <a:lnTo>
                  <a:pt x="140896" y="16027"/>
                </a:lnTo>
                <a:lnTo>
                  <a:pt x="140414" y="15942"/>
                </a:lnTo>
                <a:lnTo>
                  <a:pt x="139906" y="15872"/>
                </a:lnTo>
                <a:lnTo>
                  <a:pt x="139398" y="15803"/>
                </a:lnTo>
                <a:lnTo>
                  <a:pt x="138863" y="15749"/>
                </a:lnTo>
                <a:lnTo>
                  <a:pt x="138328" y="15702"/>
                </a:lnTo>
                <a:lnTo>
                  <a:pt x="137766" y="15664"/>
                </a:lnTo>
                <a:lnTo>
                  <a:pt x="137177" y="15633"/>
                </a:lnTo>
                <a:lnTo>
                  <a:pt x="136616" y="15618"/>
                </a:lnTo>
                <a:lnTo>
                  <a:pt x="136027" y="15602"/>
                </a:lnTo>
                <a:lnTo>
                  <a:pt x="135439" y="15602"/>
                </a:lnTo>
                <a:lnTo>
                  <a:pt x="134823" y="15610"/>
                </a:lnTo>
                <a:lnTo>
                  <a:pt x="134235" y="15633"/>
                </a:lnTo>
                <a:lnTo>
                  <a:pt x="133619" y="15664"/>
                </a:lnTo>
                <a:lnTo>
                  <a:pt x="133031" y="15702"/>
                </a:lnTo>
                <a:lnTo>
                  <a:pt x="71478" y="20435"/>
                </a:lnTo>
                <a:lnTo>
                  <a:pt x="73029" y="18281"/>
                </a:lnTo>
                <a:lnTo>
                  <a:pt x="74634" y="16127"/>
                </a:lnTo>
                <a:lnTo>
                  <a:pt x="76239" y="13973"/>
                </a:lnTo>
                <a:lnTo>
                  <a:pt x="77898" y="11827"/>
                </a:lnTo>
                <a:lnTo>
                  <a:pt x="79610" y="9681"/>
                </a:lnTo>
                <a:lnTo>
                  <a:pt x="81322" y="7542"/>
                </a:lnTo>
                <a:lnTo>
                  <a:pt x="83114" y="5396"/>
                </a:lnTo>
                <a:lnTo>
                  <a:pt x="84960" y="3258"/>
                </a:lnTo>
                <a:lnTo>
                  <a:pt x="85067" y="3088"/>
                </a:lnTo>
                <a:lnTo>
                  <a:pt x="85147" y="2911"/>
                </a:lnTo>
                <a:lnTo>
                  <a:pt x="85174" y="2733"/>
                </a:lnTo>
                <a:lnTo>
                  <a:pt x="85147" y="2563"/>
                </a:lnTo>
                <a:lnTo>
                  <a:pt x="85067" y="2386"/>
                </a:lnTo>
                <a:lnTo>
                  <a:pt x="84933" y="2216"/>
                </a:lnTo>
                <a:lnTo>
                  <a:pt x="84773" y="2046"/>
                </a:lnTo>
                <a:lnTo>
                  <a:pt x="84586" y="1876"/>
                </a:lnTo>
                <a:lnTo>
                  <a:pt x="84345" y="1714"/>
                </a:lnTo>
                <a:lnTo>
                  <a:pt x="84051" y="1552"/>
                </a:lnTo>
                <a:lnTo>
                  <a:pt x="83730" y="1397"/>
                </a:lnTo>
                <a:lnTo>
                  <a:pt x="83382" y="1243"/>
                </a:lnTo>
                <a:lnTo>
                  <a:pt x="83007" y="1104"/>
                </a:lnTo>
                <a:lnTo>
                  <a:pt x="82606" y="965"/>
                </a:lnTo>
                <a:lnTo>
                  <a:pt x="82151" y="834"/>
                </a:lnTo>
                <a:lnTo>
                  <a:pt x="81697" y="710"/>
                </a:lnTo>
                <a:lnTo>
                  <a:pt x="81215" y="595"/>
                </a:lnTo>
                <a:lnTo>
                  <a:pt x="80707" y="486"/>
                </a:lnTo>
                <a:lnTo>
                  <a:pt x="80199" y="386"/>
                </a:lnTo>
                <a:lnTo>
                  <a:pt x="79637" y="301"/>
                </a:lnTo>
                <a:lnTo>
                  <a:pt x="79102" y="224"/>
                </a:lnTo>
                <a:lnTo>
                  <a:pt x="78513" y="155"/>
                </a:lnTo>
                <a:lnTo>
                  <a:pt x="77925" y="101"/>
                </a:lnTo>
                <a:lnTo>
                  <a:pt x="77336" y="54"/>
                </a:lnTo>
                <a:lnTo>
                  <a:pt x="76748" y="23"/>
                </a:lnTo>
                <a:lnTo>
                  <a:pt x="76159" y="8"/>
                </a:lnTo>
                <a:lnTo>
                  <a:pt x="7554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6"/>
          <p:cNvSpPr/>
          <p:nvPr/>
        </p:nvSpPr>
        <p:spPr>
          <a:xfrm rot="10800000">
            <a:off x="7034578" y="490935"/>
            <a:ext cx="1026248" cy="480865"/>
          </a:xfrm>
          <a:custGeom>
            <a:rect b="b" l="l" r="r" t="t"/>
            <a:pathLst>
              <a:path extrusionOk="0" h="73052" w="285267">
                <a:moveTo>
                  <a:pt x="36910" y="1"/>
                </a:moveTo>
                <a:lnTo>
                  <a:pt x="36362" y="12"/>
                </a:lnTo>
                <a:lnTo>
                  <a:pt x="35814" y="35"/>
                </a:lnTo>
                <a:lnTo>
                  <a:pt x="35289" y="69"/>
                </a:lnTo>
                <a:lnTo>
                  <a:pt x="34789" y="126"/>
                </a:lnTo>
                <a:lnTo>
                  <a:pt x="34289" y="183"/>
                </a:lnTo>
                <a:lnTo>
                  <a:pt x="33812" y="263"/>
                </a:lnTo>
                <a:lnTo>
                  <a:pt x="33359" y="354"/>
                </a:lnTo>
                <a:lnTo>
                  <a:pt x="32907" y="457"/>
                </a:lnTo>
                <a:lnTo>
                  <a:pt x="32478" y="570"/>
                </a:lnTo>
                <a:lnTo>
                  <a:pt x="31954" y="570"/>
                </a:lnTo>
                <a:lnTo>
                  <a:pt x="31429" y="582"/>
                </a:lnTo>
                <a:lnTo>
                  <a:pt x="30929" y="605"/>
                </a:lnTo>
                <a:lnTo>
                  <a:pt x="30405" y="662"/>
                </a:lnTo>
                <a:lnTo>
                  <a:pt x="29833" y="741"/>
                </a:lnTo>
                <a:lnTo>
                  <a:pt x="29261" y="821"/>
                </a:lnTo>
                <a:lnTo>
                  <a:pt x="28117" y="1015"/>
                </a:lnTo>
                <a:lnTo>
                  <a:pt x="26974" y="1231"/>
                </a:lnTo>
                <a:lnTo>
                  <a:pt x="25806" y="1482"/>
                </a:lnTo>
                <a:lnTo>
                  <a:pt x="24662" y="1755"/>
                </a:lnTo>
                <a:lnTo>
                  <a:pt x="23519" y="2051"/>
                </a:lnTo>
                <a:lnTo>
                  <a:pt x="22399" y="2370"/>
                </a:lnTo>
                <a:lnTo>
                  <a:pt x="21279" y="2712"/>
                </a:lnTo>
                <a:lnTo>
                  <a:pt x="20159" y="3076"/>
                </a:lnTo>
                <a:lnTo>
                  <a:pt x="19063" y="3464"/>
                </a:lnTo>
                <a:lnTo>
                  <a:pt x="17990" y="3862"/>
                </a:lnTo>
                <a:lnTo>
                  <a:pt x="16942" y="4295"/>
                </a:lnTo>
                <a:lnTo>
                  <a:pt x="15917" y="4728"/>
                </a:lnTo>
                <a:lnTo>
                  <a:pt x="14917" y="5195"/>
                </a:lnTo>
                <a:lnTo>
                  <a:pt x="13940" y="5674"/>
                </a:lnTo>
                <a:lnTo>
                  <a:pt x="12987" y="6163"/>
                </a:lnTo>
                <a:lnTo>
                  <a:pt x="12081" y="6665"/>
                </a:lnTo>
                <a:lnTo>
                  <a:pt x="11223" y="7189"/>
                </a:lnTo>
                <a:lnTo>
                  <a:pt x="10389" y="7713"/>
                </a:lnTo>
                <a:lnTo>
                  <a:pt x="9603" y="8259"/>
                </a:lnTo>
                <a:lnTo>
                  <a:pt x="8864" y="8806"/>
                </a:lnTo>
                <a:lnTo>
                  <a:pt x="8173" y="9376"/>
                </a:lnTo>
                <a:lnTo>
                  <a:pt x="7530" y="9945"/>
                </a:lnTo>
                <a:lnTo>
                  <a:pt x="6934" y="10526"/>
                </a:lnTo>
                <a:lnTo>
                  <a:pt x="6648" y="10811"/>
                </a:lnTo>
                <a:lnTo>
                  <a:pt x="6410" y="11107"/>
                </a:lnTo>
                <a:lnTo>
                  <a:pt x="6148" y="11403"/>
                </a:lnTo>
                <a:lnTo>
                  <a:pt x="5934" y="11688"/>
                </a:lnTo>
                <a:lnTo>
                  <a:pt x="5695" y="11984"/>
                </a:lnTo>
                <a:lnTo>
                  <a:pt x="5505" y="12292"/>
                </a:lnTo>
                <a:lnTo>
                  <a:pt x="5314" y="12588"/>
                </a:lnTo>
                <a:lnTo>
                  <a:pt x="5147" y="12884"/>
                </a:lnTo>
                <a:lnTo>
                  <a:pt x="5004" y="13180"/>
                </a:lnTo>
                <a:lnTo>
                  <a:pt x="4861" y="13488"/>
                </a:lnTo>
                <a:lnTo>
                  <a:pt x="4742" y="13784"/>
                </a:lnTo>
                <a:lnTo>
                  <a:pt x="4647" y="14080"/>
                </a:lnTo>
                <a:lnTo>
                  <a:pt x="4575" y="14388"/>
                </a:lnTo>
                <a:lnTo>
                  <a:pt x="4504" y="14684"/>
                </a:lnTo>
                <a:lnTo>
                  <a:pt x="4456" y="14980"/>
                </a:lnTo>
                <a:lnTo>
                  <a:pt x="4432" y="15288"/>
                </a:lnTo>
                <a:lnTo>
                  <a:pt x="3932" y="15516"/>
                </a:lnTo>
                <a:lnTo>
                  <a:pt x="3456" y="15755"/>
                </a:lnTo>
                <a:lnTo>
                  <a:pt x="3003" y="16005"/>
                </a:lnTo>
                <a:lnTo>
                  <a:pt x="2574" y="16256"/>
                </a:lnTo>
                <a:lnTo>
                  <a:pt x="2169" y="16529"/>
                </a:lnTo>
                <a:lnTo>
                  <a:pt x="1811" y="16803"/>
                </a:lnTo>
                <a:lnTo>
                  <a:pt x="1478" y="17087"/>
                </a:lnTo>
                <a:lnTo>
                  <a:pt x="1168" y="17372"/>
                </a:lnTo>
                <a:lnTo>
                  <a:pt x="906" y="17657"/>
                </a:lnTo>
                <a:lnTo>
                  <a:pt x="668" y="17953"/>
                </a:lnTo>
                <a:lnTo>
                  <a:pt x="453" y="18261"/>
                </a:lnTo>
                <a:lnTo>
                  <a:pt x="286" y="18557"/>
                </a:lnTo>
                <a:lnTo>
                  <a:pt x="167" y="18864"/>
                </a:lnTo>
                <a:lnTo>
                  <a:pt x="72" y="19172"/>
                </a:lnTo>
                <a:lnTo>
                  <a:pt x="1" y="19480"/>
                </a:lnTo>
                <a:lnTo>
                  <a:pt x="1" y="19776"/>
                </a:lnTo>
                <a:lnTo>
                  <a:pt x="24" y="20083"/>
                </a:lnTo>
                <a:lnTo>
                  <a:pt x="96" y="20391"/>
                </a:lnTo>
                <a:lnTo>
                  <a:pt x="215" y="20687"/>
                </a:lnTo>
                <a:lnTo>
                  <a:pt x="358" y="20983"/>
                </a:lnTo>
                <a:lnTo>
                  <a:pt x="572" y="21268"/>
                </a:lnTo>
                <a:lnTo>
                  <a:pt x="811" y="21553"/>
                </a:lnTo>
                <a:lnTo>
                  <a:pt x="1120" y="21826"/>
                </a:lnTo>
                <a:lnTo>
                  <a:pt x="1454" y="22100"/>
                </a:lnTo>
                <a:lnTo>
                  <a:pt x="1859" y="22362"/>
                </a:lnTo>
                <a:lnTo>
                  <a:pt x="2288" y="22612"/>
                </a:lnTo>
                <a:lnTo>
                  <a:pt x="2788" y="22863"/>
                </a:lnTo>
                <a:lnTo>
                  <a:pt x="3336" y="23091"/>
                </a:lnTo>
                <a:lnTo>
                  <a:pt x="3956" y="23318"/>
                </a:lnTo>
                <a:lnTo>
                  <a:pt x="4599" y="23523"/>
                </a:lnTo>
                <a:lnTo>
                  <a:pt x="5314" y="23717"/>
                </a:lnTo>
                <a:lnTo>
                  <a:pt x="6100" y="23911"/>
                </a:lnTo>
                <a:lnTo>
                  <a:pt x="13821" y="25597"/>
                </a:lnTo>
                <a:lnTo>
                  <a:pt x="21565" y="27282"/>
                </a:lnTo>
                <a:lnTo>
                  <a:pt x="29309" y="28957"/>
                </a:lnTo>
                <a:lnTo>
                  <a:pt x="37076" y="30609"/>
                </a:lnTo>
                <a:lnTo>
                  <a:pt x="44844" y="32260"/>
                </a:lnTo>
                <a:lnTo>
                  <a:pt x="52636" y="33901"/>
                </a:lnTo>
                <a:lnTo>
                  <a:pt x="60428" y="35530"/>
                </a:lnTo>
                <a:lnTo>
                  <a:pt x="68219" y="37159"/>
                </a:lnTo>
                <a:lnTo>
                  <a:pt x="76035" y="38765"/>
                </a:lnTo>
                <a:lnTo>
                  <a:pt x="83850" y="40371"/>
                </a:lnTo>
                <a:lnTo>
                  <a:pt x="91666" y="41977"/>
                </a:lnTo>
                <a:lnTo>
                  <a:pt x="99481" y="43572"/>
                </a:lnTo>
                <a:lnTo>
                  <a:pt x="115160" y="46738"/>
                </a:lnTo>
                <a:lnTo>
                  <a:pt x="130839" y="49894"/>
                </a:lnTo>
                <a:lnTo>
                  <a:pt x="138535" y="51443"/>
                </a:lnTo>
                <a:lnTo>
                  <a:pt x="146255" y="53026"/>
                </a:lnTo>
                <a:lnTo>
                  <a:pt x="161815" y="56239"/>
                </a:lnTo>
                <a:lnTo>
                  <a:pt x="169654" y="57856"/>
                </a:lnTo>
                <a:lnTo>
                  <a:pt x="177493" y="59451"/>
                </a:lnTo>
                <a:lnTo>
                  <a:pt x="181425" y="60248"/>
                </a:lnTo>
                <a:lnTo>
                  <a:pt x="185380" y="61034"/>
                </a:lnTo>
                <a:lnTo>
                  <a:pt x="189336" y="61820"/>
                </a:lnTo>
                <a:lnTo>
                  <a:pt x="193291" y="62595"/>
                </a:lnTo>
                <a:lnTo>
                  <a:pt x="197247" y="63358"/>
                </a:lnTo>
                <a:lnTo>
                  <a:pt x="201226" y="64110"/>
                </a:lnTo>
                <a:lnTo>
                  <a:pt x="205181" y="64862"/>
                </a:lnTo>
                <a:lnTo>
                  <a:pt x="209160" y="65591"/>
                </a:lnTo>
                <a:lnTo>
                  <a:pt x="213163" y="66308"/>
                </a:lnTo>
                <a:lnTo>
                  <a:pt x="217143" y="67003"/>
                </a:lnTo>
                <a:lnTo>
                  <a:pt x="221146" y="67687"/>
                </a:lnTo>
                <a:lnTo>
                  <a:pt x="225149" y="68359"/>
                </a:lnTo>
                <a:lnTo>
                  <a:pt x="229176" y="69008"/>
                </a:lnTo>
                <a:lnTo>
                  <a:pt x="233179" y="69646"/>
                </a:lnTo>
                <a:lnTo>
                  <a:pt x="237206" y="70250"/>
                </a:lnTo>
                <a:lnTo>
                  <a:pt x="241233" y="70842"/>
                </a:lnTo>
                <a:lnTo>
                  <a:pt x="245259" y="71411"/>
                </a:lnTo>
                <a:lnTo>
                  <a:pt x="249310" y="71947"/>
                </a:lnTo>
                <a:lnTo>
                  <a:pt x="253337" y="72471"/>
                </a:lnTo>
                <a:lnTo>
                  <a:pt x="257388" y="72961"/>
                </a:lnTo>
                <a:lnTo>
                  <a:pt x="257721" y="72995"/>
                </a:lnTo>
                <a:lnTo>
                  <a:pt x="258031" y="73018"/>
                </a:lnTo>
                <a:lnTo>
                  <a:pt x="258341" y="73040"/>
                </a:lnTo>
                <a:lnTo>
                  <a:pt x="258651" y="73052"/>
                </a:lnTo>
                <a:lnTo>
                  <a:pt x="259246" y="73052"/>
                </a:lnTo>
                <a:lnTo>
                  <a:pt x="259818" y="73029"/>
                </a:lnTo>
                <a:lnTo>
                  <a:pt x="260366" y="72983"/>
                </a:lnTo>
                <a:lnTo>
                  <a:pt x="260914" y="72904"/>
                </a:lnTo>
                <a:lnTo>
                  <a:pt x="261415" y="72813"/>
                </a:lnTo>
                <a:lnTo>
                  <a:pt x="261915" y="72699"/>
                </a:lnTo>
                <a:lnTo>
                  <a:pt x="262368" y="72562"/>
                </a:lnTo>
                <a:lnTo>
                  <a:pt x="262797" y="72402"/>
                </a:lnTo>
                <a:lnTo>
                  <a:pt x="263202" y="72232"/>
                </a:lnTo>
                <a:lnTo>
                  <a:pt x="263559" y="72049"/>
                </a:lnTo>
                <a:lnTo>
                  <a:pt x="263893" y="71856"/>
                </a:lnTo>
                <a:lnTo>
                  <a:pt x="264202" y="71639"/>
                </a:lnTo>
                <a:lnTo>
                  <a:pt x="264465" y="71423"/>
                </a:lnTo>
                <a:lnTo>
                  <a:pt x="264703" y="71195"/>
                </a:lnTo>
                <a:lnTo>
                  <a:pt x="264893" y="70956"/>
                </a:lnTo>
                <a:lnTo>
                  <a:pt x="265036" y="70705"/>
                </a:lnTo>
                <a:lnTo>
                  <a:pt x="265156" y="70466"/>
                </a:lnTo>
                <a:lnTo>
                  <a:pt x="265227" y="70215"/>
                </a:lnTo>
                <a:lnTo>
                  <a:pt x="265251" y="69953"/>
                </a:lnTo>
                <a:lnTo>
                  <a:pt x="265227" y="69703"/>
                </a:lnTo>
                <a:lnTo>
                  <a:pt x="265156" y="69452"/>
                </a:lnTo>
                <a:lnTo>
                  <a:pt x="265036" y="69202"/>
                </a:lnTo>
                <a:lnTo>
                  <a:pt x="264870" y="68962"/>
                </a:lnTo>
                <a:lnTo>
                  <a:pt x="264655" y="68723"/>
                </a:lnTo>
                <a:lnTo>
                  <a:pt x="264393" y="68484"/>
                </a:lnTo>
                <a:lnTo>
                  <a:pt x="264060" y="68268"/>
                </a:lnTo>
                <a:lnTo>
                  <a:pt x="263893" y="68154"/>
                </a:lnTo>
                <a:lnTo>
                  <a:pt x="263702" y="68051"/>
                </a:lnTo>
                <a:lnTo>
                  <a:pt x="263488" y="67949"/>
                </a:lnTo>
                <a:lnTo>
                  <a:pt x="263249" y="67846"/>
                </a:lnTo>
                <a:lnTo>
                  <a:pt x="263011" y="67755"/>
                </a:lnTo>
                <a:lnTo>
                  <a:pt x="262773" y="67664"/>
                </a:lnTo>
                <a:lnTo>
                  <a:pt x="262511" y="67573"/>
                </a:lnTo>
                <a:lnTo>
                  <a:pt x="262225" y="67493"/>
                </a:lnTo>
                <a:lnTo>
                  <a:pt x="259699" y="66775"/>
                </a:lnTo>
                <a:lnTo>
                  <a:pt x="257149" y="66069"/>
                </a:lnTo>
                <a:lnTo>
                  <a:pt x="254576" y="65374"/>
                </a:lnTo>
                <a:lnTo>
                  <a:pt x="251979" y="64691"/>
                </a:lnTo>
                <a:lnTo>
                  <a:pt x="249382" y="64019"/>
                </a:lnTo>
                <a:lnTo>
                  <a:pt x="246784" y="63347"/>
                </a:lnTo>
                <a:lnTo>
                  <a:pt x="244163" y="62686"/>
                </a:lnTo>
                <a:lnTo>
                  <a:pt x="241518" y="62037"/>
                </a:lnTo>
                <a:lnTo>
                  <a:pt x="241638" y="61854"/>
                </a:lnTo>
                <a:lnTo>
                  <a:pt x="241709" y="61672"/>
                </a:lnTo>
                <a:lnTo>
                  <a:pt x="241781" y="61490"/>
                </a:lnTo>
                <a:lnTo>
                  <a:pt x="241828" y="61308"/>
                </a:lnTo>
                <a:lnTo>
                  <a:pt x="241852" y="61125"/>
                </a:lnTo>
                <a:lnTo>
                  <a:pt x="241852" y="60943"/>
                </a:lnTo>
                <a:lnTo>
                  <a:pt x="241852" y="60761"/>
                </a:lnTo>
                <a:lnTo>
                  <a:pt x="241804" y="60590"/>
                </a:lnTo>
                <a:lnTo>
                  <a:pt x="241733" y="60408"/>
                </a:lnTo>
                <a:lnTo>
                  <a:pt x="241661" y="60237"/>
                </a:lnTo>
                <a:lnTo>
                  <a:pt x="241542" y="60066"/>
                </a:lnTo>
                <a:lnTo>
                  <a:pt x="241399" y="59895"/>
                </a:lnTo>
                <a:lnTo>
                  <a:pt x="241256" y="59724"/>
                </a:lnTo>
                <a:lnTo>
                  <a:pt x="241066" y="59565"/>
                </a:lnTo>
                <a:lnTo>
                  <a:pt x="240851" y="59405"/>
                </a:lnTo>
                <a:lnTo>
                  <a:pt x="240613" y="59257"/>
                </a:lnTo>
                <a:lnTo>
                  <a:pt x="245283" y="59895"/>
                </a:lnTo>
                <a:lnTo>
                  <a:pt x="247618" y="60214"/>
                </a:lnTo>
                <a:lnTo>
                  <a:pt x="249953" y="60522"/>
                </a:lnTo>
                <a:lnTo>
                  <a:pt x="250430" y="60579"/>
                </a:lnTo>
                <a:lnTo>
                  <a:pt x="250907" y="60624"/>
                </a:lnTo>
                <a:lnTo>
                  <a:pt x="251359" y="60658"/>
                </a:lnTo>
                <a:lnTo>
                  <a:pt x="251836" y="60681"/>
                </a:lnTo>
                <a:lnTo>
                  <a:pt x="252289" y="60704"/>
                </a:lnTo>
                <a:lnTo>
                  <a:pt x="253194" y="60704"/>
                </a:lnTo>
                <a:lnTo>
                  <a:pt x="253647" y="60692"/>
                </a:lnTo>
                <a:lnTo>
                  <a:pt x="254076" y="60670"/>
                </a:lnTo>
                <a:lnTo>
                  <a:pt x="254528" y="60647"/>
                </a:lnTo>
                <a:lnTo>
                  <a:pt x="254957" y="60613"/>
                </a:lnTo>
                <a:lnTo>
                  <a:pt x="255362" y="60567"/>
                </a:lnTo>
                <a:lnTo>
                  <a:pt x="255791" y="60510"/>
                </a:lnTo>
                <a:lnTo>
                  <a:pt x="256196" y="60453"/>
                </a:lnTo>
                <a:lnTo>
                  <a:pt x="256601" y="60385"/>
                </a:lnTo>
                <a:lnTo>
                  <a:pt x="257007" y="60305"/>
                </a:lnTo>
                <a:lnTo>
                  <a:pt x="257412" y="60225"/>
                </a:lnTo>
                <a:lnTo>
                  <a:pt x="257793" y="60134"/>
                </a:lnTo>
                <a:lnTo>
                  <a:pt x="258150" y="60043"/>
                </a:lnTo>
                <a:lnTo>
                  <a:pt x="258531" y="59941"/>
                </a:lnTo>
                <a:lnTo>
                  <a:pt x="258889" y="59827"/>
                </a:lnTo>
                <a:lnTo>
                  <a:pt x="259246" y="59713"/>
                </a:lnTo>
                <a:lnTo>
                  <a:pt x="259604" y="59588"/>
                </a:lnTo>
                <a:lnTo>
                  <a:pt x="259937" y="59462"/>
                </a:lnTo>
                <a:lnTo>
                  <a:pt x="260581" y="59200"/>
                </a:lnTo>
                <a:lnTo>
                  <a:pt x="261200" y="58915"/>
                </a:lnTo>
                <a:lnTo>
                  <a:pt x="261772" y="58608"/>
                </a:lnTo>
                <a:lnTo>
                  <a:pt x="262296" y="58289"/>
                </a:lnTo>
                <a:lnTo>
                  <a:pt x="262797" y="57947"/>
                </a:lnTo>
                <a:lnTo>
                  <a:pt x="263226" y="57594"/>
                </a:lnTo>
                <a:lnTo>
                  <a:pt x="263631" y="57241"/>
                </a:lnTo>
                <a:lnTo>
                  <a:pt x="263988" y="56865"/>
                </a:lnTo>
                <a:lnTo>
                  <a:pt x="264298" y="56489"/>
                </a:lnTo>
                <a:lnTo>
                  <a:pt x="264560" y="56102"/>
                </a:lnTo>
                <a:lnTo>
                  <a:pt x="264751" y="55715"/>
                </a:lnTo>
                <a:lnTo>
                  <a:pt x="264893" y="55327"/>
                </a:lnTo>
                <a:lnTo>
                  <a:pt x="264941" y="55122"/>
                </a:lnTo>
                <a:lnTo>
                  <a:pt x="264989" y="54929"/>
                </a:lnTo>
                <a:lnTo>
                  <a:pt x="265013" y="54735"/>
                </a:lnTo>
                <a:lnTo>
                  <a:pt x="265013" y="54541"/>
                </a:lnTo>
                <a:lnTo>
                  <a:pt x="265013" y="54348"/>
                </a:lnTo>
                <a:lnTo>
                  <a:pt x="264989" y="54154"/>
                </a:lnTo>
                <a:lnTo>
                  <a:pt x="264965" y="53960"/>
                </a:lnTo>
                <a:lnTo>
                  <a:pt x="264893" y="53767"/>
                </a:lnTo>
                <a:lnTo>
                  <a:pt x="264822" y="53573"/>
                </a:lnTo>
                <a:lnTo>
                  <a:pt x="264751" y="53379"/>
                </a:lnTo>
                <a:lnTo>
                  <a:pt x="264655" y="53197"/>
                </a:lnTo>
                <a:lnTo>
                  <a:pt x="264536" y="53003"/>
                </a:lnTo>
                <a:lnTo>
                  <a:pt x="264393" y="52821"/>
                </a:lnTo>
                <a:lnTo>
                  <a:pt x="264250" y="52639"/>
                </a:lnTo>
                <a:lnTo>
                  <a:pt x="264083" y="52468"/>
                </a:lnTo>
                <a:lnTo>
                  <a:pt x="263893" y="52286"/>
                </a:lnTo>
                <a:lnTo>
                  <a:pt x="265179" y="52525"/>
                </a:lnTo>
                <a:lnTo>
                  <a:pt x="266466" y="52753"/>
                </a:lnTo>
                <a:lnTo>
                  <a:pt x="267777" y="52958"/>
                </a:lnTo>
                <a:lnTo>
                  <a:pt x="269063" y="53129"/>
                </a:lnTo>
                <a:lnTo>
                  <a:pt x="269707" y="53209"/>
                </a:lnTo>
                <a:lnTo>
                  <a:pt x="270350" y="53288"/>
                </a:lnTo>
                <a:lnTo>
                  <a:pt x="270993" y="53345"/>
                </a:lnTo>
                <a:lnTo>
                  <a:pt x="271637" y="53402"/>
                </a:lnTo>
                <a:lnTo>
                  <a:pt x="272280" y="53448"/>
                </a:lnTo>
                <a:lnTo>
                  <a:pt x="272900" y="53482"/>
                </a:lnTo>
                <a:lnTo>
                  <a:pt x="273543" y="53505"/>
                </a:lnTo>
                <a:lnTo>
                  <a:pt x="274162" y="53516"/>
                </a:lnTo>
                <a:lnTo>
                  <a:pt x="274782" y="53527"/>
                </a:lnTo>
                <a:lnTo>
                  <a:pt x="275402" y="53516"/>
                </a:lnTo>
                <a:lnTo>
                  <a:pt x="276021" y="53493"/>
                </a:lnTo>
                <a:lnTo>
                  <a:pt x="276617" y="53459"/>
                </a:lnTo>
                <a:lnTo>
                  <a:pt x="277212" y="53414"/>
                </a:lnTo>
                <a:lnTo>
                  <a:pt x="277808" y="53357"/>
                </a:lnTo>
                <a:lnTo>
                  <a:pt x="278404" y="53288"/>
                </a:lnTo>
                <a:lnTo>
                  <a:pt x="278976" y="53197"/>
                </a:lnTo>
                <a:lnTo>
                  <a:pt x="279548" y="53095"/>
                </a:lnTo>
                <a:lnTo>
                  <a:pt x="280119" y="52981"/>
                </a:lnTo>
                <a:lnTo>
                  <a:pt x="280667" y="52844"/>
                </a:lnTo>
                <a:lnTo>
                  <a:pt x="281215" y="52685"/>
                </a:lnTo>
                <a:lnTo>
                  <a:pt x="281740" y="52525"/>
                </a:lnTo>
                <a:lnTo>
                  <a:pt x="282264" y="52331"/>
                </a:lnTo>
                <a:lnTo>
                  <a:pt x="282788" y="52126"/>
                </a:lnTo>
                <a:lnTo>
                  <a:pt x="283289" y="51910"/>
                </a:lnTo>
                <a:lnTo>
                  <a:pt x="283694" y="51705"/>
                </a:lnTo>
                <a:lnTo>
                  <a:pt x="284051" y="51488"/>
                </a:lnTo>
                <a:lnTo>
                  <a:pt x="284361" y="51249"/>
                </a:lnTo>
                <a:lnTo>
                  <a:pt x="284623" y="51010"/>
                </a:lnTo>
                <a:lnTo>
                  <a:pt x="284837" y="50759"/>
                </a:lnTo>
                <a:lnTo>
                  <a:pt x="285028" y="50509"/>
                </a:lnTo>
                <a:lnTo>
                  <a:pt x="285147" y="50247"/>
                </a:lnTo>
                <a:lnTo>
                  <a:pt x="285242" y="49973"/>
                </a:lnTo>
                <a:lnTo>
                  <a:pt x="285266" y="49711"/>
                </a:lnTo>
                <a:lnTo>
                  <a:pt x="285266" y="49438"/>
                </a:lnTo>
                <a:lnTo>
                  <a:pt x="285242" y="49165"/>
                </a:lnTo>
                <a:lnTo>
                  <a:pt x="285147" y="48903"/>
                </a:lnTo>
                <a:lnTo>
                  <a:pt x="285004" y="48629"/>
                </a:lnTo>
                <a:lnTo>
                  <a:pt x="284837" y="48367"/>
                </a:lnTo>
                <a:lnTo>
                  <a:pt x="284623" y="48117"/>
                </a:lnTo>
                <a:lnTo>
                  <a:pt x="284385" y="47866"/>
                </a:lnTo>
                <a:lnTo>
                  <a:pt x="283574" y="47148"/>
                </a:lnTo>
                <a:lnTo>
                  <a:pt x="283312" y="46932"/>
                </a:lnTo>
                <a:lnTo>
                  <a:pt x="282979" y="46738"/>
                </a:lnTo>
                <a:lnTo>
                  <a:pt x="282621" y="46545"/>
                </a:lnTo>
                <a:lnTo>
                  <a:pt x="282216" y="46363"/>
                </a:lnTo>
                <a:lnTo>
                  <a:pt x="281764" y="46192"/>
                </a:lnTo>
                <a:lnTo>
                  <a:pt x="281287" y="46044"/>
                </a:lnTo>
                <a:lnTo>
                  <a:pt x="280787" y="45907"/>
                </a:lnTo>
                <a:lnTo>
                  <a:pt x="280286" y="45782"/>
                </a:lnTo>
                <a:lnTo>
                  <a:pt x="279738" y="45690"/>
                </a:lnTo>
                <a:lnTo>
                  <a:pt x="279190" y="45611"/>
                </a:lnTo>
                <a:lnTo>
                  <a:pt x="278642" y="45554"/>
                </a:lnTo>
                <a:lnTo>
                  <a:pt x="278070" y="45520"/>
                </a:lnTo>
                <a:lnTo>
                  <a:pt x="277522" y="45508"/>
                </a:lnTo>
                <a:lnTo>
                  <a:pt x="277260" y="45520"/>
                </a:lnTo>
                <a:lnTo>
                  <a:pt x="276974" y="45531"/>
                </a:lnTo>
                <a:lnTo>
                  <a:pt x="276712" y="45554"/>
                </a:lnTo>
                <a:lnTo>
                  <a:pt x="276450" y="45577"/>
                </a:lnTo>
                <a:lnTo>
                  <a:pt x="276188" y="45622"/>
                </a:lnTo>
                <a:lnTo>
                  <a:pt x="275950" y="45656"/>
                </a:lnTo>
                <a:lnTo>
                  <a:pt x="274758" y="45895"/>
                </a:lnTo>
                <a:lnTo>
                  <a:pt x="274520" y="45952"/>
                </a:lnTo>
                <a:lnTo>
                  <a:pt x="274282" y="46009"/>
                </a:lnTo>
                <a:lnTo>
                  <a:pt x="272923" y="45884"/>
                </a:lnTo>
                <a:lnTo>
                  <a:pt x="271541" y="45736"/>
                </a:lnTo>
                <a:lnTo>
                  <a:pt x="270136" y="45554"/>
                </a:lnTo>
                <a:lnTo>
                  <a:pt x="268706" y="45349"/>
                </a:lnTo>
                <a:lnTo>
                  <a:pt x="267229" y="45121"/>
                </a:lnTo>
                <a:lnTo>
                  <a:pt x="265727" y="44870"/>
                </a:lnTo>
                <a:lnTo>
                  <a:pt x="264202" y="44608"/>
                </a:lnTo>
                <a:lnTo>
                  <a:pt x="262678" y="44324"/>
                </a:lnTo>
                <a:lnTo>
                  <a:pt x="261129" y="44016"/>
                </a:lnTo>
                <a:lnTo>
                  <a:pt x="259556" y="43697"/>
                </a:lnTo>
                <a:lnTo>
                  <a:pt x="257983" y="43367"/>
                </a:lnTo>
                <a:lnTo>
                  <a:pt x="256387" y="43025"/>
                </a:lnTo>
                <a:lnTo>
                  <a:pt x="254814" y="42672"/>
                </a:lnTo>
                <a:lnTo>
                  <a:pt x="253218" y="42307"/>
                </a:lnTo>
                <a:lnTo>
                  <a:pt x="250025" y="41555"/>
                </a:lnTo>
                <a:lnTo>
                  <a:pt x="246880" y="40804"/>
                </a:lnTo>
                <a:lnTo>
                  <a:pt x="243782" y="40040"/>
                </a:lnTo>
                <a:lnTo>
                  <a:pt x="237801" y="38582"/>
                </a:lnTo>
                <a:lnTo>
                  <a:pt x="234966" y="37899"/>
                </a:lnTo>
                <a:lnTo>
                  <a:pt x="232273" y="37272"/>
                </a:lnTo>
                <a:lnTo>
                  <a:pt x="231010" y="36976"/>
                </a:lnTo>
                <a:lnTo>
                  <a:pt x="229748" y="36703"/>
                </a:lnTo>
                <a:lnTo>
                  <a:pt x="228556" y="36452"/>
                </a:lnTo>
                <a:lnTo>
                  <a:pt x="227412" y="36213"/>
                </a:lnTo>
                <a:lnTo>
                  <a:pt x="211519" y="33092"/>
                </a:lnTo>
                <a:lnTo>
                  <a:pt x="195602" y="29994"/>
                </a:lnTo>
                <a:lnTo>
                  <a:pt x="179686" y="26907"/>
                </a:lnTo>
                <a:lnTo>
                  <a:pt x="163745" y="23842"/>
                </a:lnTo>
                <a:lnTo>
                  <a:pt x="148424" y="20892"/>
                </a:lnTo>
                <a:lnTo>
                  <a:pt x="133126" y="17930"/>
                </a:lnTo>
                <a:lnTo>
                  <a:pt x="117805" y="14957"/>
                </a:lnTo>
                <a:lnTo>
                  <a:pt x="102507" y="11996"/>
                </a:lnTo>
                <a:lnTo>
                  <a:pt x="87186" y="9057"/>
                </a:lnTo>
                <a:lnTo>
                  <a:pt x="79514" y="7587"/>
                </a:lnTo>
                <a:lnTo>
                  <a:pt x="71841" y="6129"/>
                </a:lnTo>
                <a:lnTo>
                  <a:pt x="64169" y="4683"/>
                </a:lnTo>
                <a:lnTo>
                  <a:pt x="56472" y="3236"/>
                </a:lnTo>
                <a:lnTo>
                  <a:pt x="48776" y="1812"/>
                </a:lnTo>
                <a:lnTo>
                  <a:pt x="41080" y="388"/>
                </a:lnTo>
                <a:lnTo>
                  <a:pt x="40436" y="286"/>
                </a:lnTo>
                <a:lnTo>
                  <a:pt x="39817" y="195"/>
                </a:lnTo>
                <a:lnTo>
                  <a:pt x="39221" y="115"/>
                </a:lnTo>
                <a:lnTo>
                  <a:pt x="38625" y="69"/>
                </a:lnTo>
                <a:lnTo>
                  <a:pt x="38030" y="24"/>
                </a:lnTo>
                <a:lnTo>
                  <a:pt x="3745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6"/>
          <p:cNvSpPr/>
          <p:nvPr/>
        </p:nvSpPr>
        <p:spPr>
          <a:xfrm>
            <a:off x="8190077" y="4167387"/>
            <a:ext cx="573249" cy="611591"/>
          </a:xfrm>
          <a:custGeom>
            <a:rect b="b" l="l" r="r" t="t"/>
            <a:pathLst>
              <a:path extrusionOk="0" h="56655" w="39589">
                <a:moveTo>
                  <a:pt x="36479" y="0"/>
                </a:moveTo>
                <a:lnTo>
                  <a:pt x="36386" y="9"/>
                </a:lnTo>
                <a:lnTo>
                  <a:pt x="36287" y="25"/>
                </a:lnTo>
                <a:lnTo>
                  <a:pt x="36194" y="50"/>
                </a:lnTo>
                <a:lnTo>
                  <a:pt x="36101" y="84"/>
                </a:lnTo>
                <a:lnTo>
                  <a:pt x="36007" y="125"/>
                </a:lnTo>
                <a:lnTo>
                  <a:pt x="35914" y="175"/>
                </a:lnTo>
                <a:lnTo>
                  <a:pt x="35820" y="242"/>
                </a:lnTo>
                <a:lnTo>
                  <a:pt x="35727" y="308"/>
                </a:lnTo>
                <a:lnTo>
                  <a:pt x="35633" y="392"/>
                </a:lnTo>
                <a:lnTo>
                  <a:pt x="35540" y="483"/>
                </a:lnTo>
                <a:lnTo>
                  <a:pt x="33723" y="2365"/>
                </a:lnTo>
                <a:lnTo>
                  <a:pt x="31916" y="4255"/>
                </a:lnTo>
                <a:lnTo>
                  <a:pt x="28298" y="8034"/>
                </a:lnTo>
                <a:lnTo>
                  <a:pt x="26497" y="9924"/>
                </a:lnTo>
                <a:lnTo>
                  <a:pt x="24685" y="11806"/>
                </a:lnTo>
                <a:lnTo>
                  <a:pt x="22878" y="13679"/>
                </a:lnTo>
                <a:lnTo>
                  <a:pt x="21067" y="15535"/>
                </a:lnTo>
                <a:lnTo>
                  <a:pt x="19245" y="17384"/>
                </a:lnTo>
                <a:lnTo>
                  <a:pt x="18331" y="18308"/>
                </a:lnTo>
                <a:lnTo>
                  <a:pt x="17417" y="19215"/>
                </a:lnTo>
                <a:lnTo>
                  <a:pt x="16504" y="20131"/>
                </a:lnTo>
                <a:lnTo>
                  <a:pt x="15585" y="21030"/>
                </a:lnTo>
                <a:lnTo>
                  <a:pt x="14666" y="21929"/>
                </a:lnTo>
                <a:lnTo>
                  <a:pt x="13742" y="22820"/>
                </a:lnTo>
                <a:lnTo>
                  <a:pt x="12818" y="23711"/>
                </a:lnTo>
                <a:lnTo>
                  <a:pt x="11889" y="24594"/>
                </a:lnTo>
                <a:lnTo>
                  <a:pt x="10954" y="25468"/>
                </a:lnTo>
                <a:lnTo>
                  <a:pt x="10020" y="26334"/>
                </a:lnTo>
                <a:lnTo>
                  <a:pt x="9080" y="27191"/>
                </a:lnTo>
                <a:lnTo>
                  <a:pt x="8141" y="28040"/>
                </a:lnTo>
                <a:lnTo>
                  <a:pt x="7196" y="28889"/>
                </a:lnTo>
                <a:lnTo>
                  <a:pt x="6246" y="29722"/>
                </a:lnTo>
                <a:lnTo>
                  <a:pt x="6017" y="29913"/>
                </a:lnTo>
                <a:lnTo>
                  <a:pt x="5784" y="30113"/>
                </a:lnTo>
                <a:lnTo>
                  <a:pt x="5285" y="30496"/>
                </a:lnTo>
                <a:lnTo>
                  <a:pt x="4766" y="30896"/>
                </a:lnTo>
                <a:lnTo>
                  <a:pt x="4237" y="31304"/>
                </a:lnTo>
                <a:lnTo>
                  <a:pt x="3967" y="31520"/>
                </a:lnTo>
                <a:lnTo>
                  <a:pt x="3697" y="31737"/>
                </a:lnTo>
                <a:lnTo>
                  <a:pt x="3427" y="31961"/>
                </a:lnTo>
                <a:lnTo>
                  <a:pt x="3157" y="32195"/>
                </a:lnTo>
                <a:lnTo>
                  <a:pt x="2897" y="32428"/>
                </a:lnTo>
                <a:lnTo>
                  <a:pt x="2638" y="32669"/>
                </a:lnTo>
                <a:lnTo>
                  <a:pt x="2384" y="32927"/>
                </a:lnTo>
                <a:lnTo>
                  <a:pt x="2134" y="33185"/>
                </a:lnTo>
                <a:lnTo>
                  <a:pt x="1896" y="33460"/>
                </a:lnTo>
                <a:lnTo>
                  <a:pt x="1667" y="33743"/>
                </a:lnTo>
                <a:lnTo>
                  <a:pt x="1444" y="34034"/>
                </a:lnTo>
                <a:lnTo>
                  <a:pt x="1340" y="34193"/>
                </a:lnTo>
                <a:lnTo>
                  <a:pt x="1236" y="34343"/>
                </a:lnTo>
                <a:lnTo>
                  <a:pt x="1132" y="34501"/>
                </a:lnTo>
                <a:lnTo>
                  <a:pt x="1039" y="34659"/>
                </a:lnTo>
                <a:lnTo>
                  <a:pt x="946" y="34825"/>
                </a:lnTo>
                <a:lnTo>
                  <a:pt x="852" y="34992"/>
                </a:lnTo>
                <a:lnTo>
                  <a:pt x="769" y="35167"/>
                </a:lnTo>
                <a:lnTo>
                  <a:pt x="686" y="35342"/>
                </a:lnTo>
                <a:lnTo>
                  <a:pt x="608" y="35516"/>
                </a:lnTo>
                <a:lnTo>
                  <a:pt x="530" y="35700"/>
                </a:lnTo>
                <a:lnTo>
                  <a:pt x="463" y="35883"/>
                </a:lnTo>
                <a:lnTo>
                  <a:pt x="395" y="36074"/>
                </a:lnTo>
                <a:lnTo>
                  <a:pt x="333" y="36266"/>
                </a:lnTo>
                <a:lnTo>
                  <a:pt x="276" y="36457"/>
                </a:lnTo>
                <a:lnTo>
                  <a:pt x="224" y="36657"/>
                </a:lnTo>
                <a:lnTo>
                  <a:pt x="177" y="36865"/>
                </a:lnTo>
                <a:lnTo>
                  <a:pt x="136" y="37073"/>
                </a:lnTo>
                <a:lnTo>
                  <a:pt x="99" y="37290"/>
                </a:lnTo>
                <a:lnTo>
                  <a:pt x="68" y="37506"/>
                </a:lnTo>
                <a:lnTo>
                  <a:pt x="42" y="37731"/>
                </a:lnTo>
                <a:lnTo>
                  <a:pt x="22" y="37956"/>
                </a:lnTo>
                <a:lnTo>
                  <a:pt x="11" y="38189"/>
                </a:lnTo>
                <a:lnTo>
                  <a:pt x="1" y="38422"/>
                </a:lnTo>
                <a:lnTo>
                  <a:pt x="1" y="38663"/>
                </a:lnTo>
                <a:lnTo>
                  <a:pt x="1" y="38905"/>
                </a:lnTo>
                <a:lnTo>
                  <a:pt x="11" y="39155"/>
                </a:lnTo>
                <a:lnTo>
                  <a:pt x="32" y="39421"/>
                </a:lnTo>
                <a:lnTo>
                  <a:pt x="58" y="39696"/>
                </a:lnTo>
                <a:lnTo>
                  <a:pt x="84" y="39962"/>
                </a:lnTo>
                <a:lnTo>
                  <a:pt x="125" y="40229"/>
                </a:lnTo>
                <a:lnTo>
                  <a:pt x="167" y="40503"/>
                </a:lnTo>
                <a:lnTo>
                  <a:pt x="214" y="40778"/>
                </a:lnTo>
                <a:lnTo>
                  <a:pt x="271" y="41053"/>
                </a:lnTo>
                <a:lnTo>
                  <a:pt x="333" y="41319"/>
                </a:lnTo>
                <a:lnTo>
                  <a:pt x="400" y="41594"/>
                </a:lnTo>
                <a:lnTo>
                  <a:pt x="468" y="41869"/>
                </a:lnTo>
                <a:lnTo>
                  <a:pt x="546" y="42152"/>
                </a:lnTo>
                <a:lnTo>
                  <a:pt x="629" y="42426"/>
                </a:lnTo>
                <a:lnTo>
                  <a:pt x="712" y="42701"/>
                </a:lnTo>
                <a:lnTo>
                  <a:pt x="805" y="42976"/>
                </a:lnTo>
                <a:lnTo>
                  <a:pt x="899" y="43259"/>
                </a:lnTo>
                <a:lnTo>
                  <a:pt x="997" y="43534"/>
                </a:lnTo>
                <a:lnTo>
                  <a:pt x="1101" y="43808"/>
                </a:lnTo>
                <a:lnTo>
                  <a:pt x="1210" y="44092"/>
                </a:lnTo>
                <a:lnTo>
                  <a:pt x="1439" y="44641"/>
                </a:lnTo>
                <a:lnTo>
                  <a:pt x="1678" y="45199"/>
                </a:lnTo>
                <a:lnTo>
                  <a:pt x="1927" y="45748"/>
                </a:lnTo>
                <a:lnTo>
                  <a:pt x="2191" y="46306"/>
                </a:lnTo>
                <a:lnTo>
                  <a:pt x="2461" y="46856"/>
                </a:lnTo>
                <a:lnTo>
                  <a:pt x="2742" y="47397"/>
                </a:lnTo>
                <a:lnTo>
                  <a:pt x="3027" y="47938"/>
                </a:lnTo>
                <a:lnTo>
                  <a:pt x="3323" y="48479"/>
                </a:lnTo>
                <a:lnTo>
                  <a:pt x="3619" y="49012"/>
                </a:lnTo>
                <a:lnTo>
                  <a:pt x="3915" y="49536"/>
                </a:lnTo>
                <a:lnTo>
                  <a:pt x="4216" y="50061"/>
                </a:lnTo>
                <a:lnTo>
                  <a:pt x="4813" y="51085"/>
                </a:lnTo>
                <a:lnTo>
                  <a:pt x="5394" y="52076"/>
                </a:lnTo>
                <a:lnTo>
                  <a:pt x="5960" y="53033"/>
                </a:lnTo>
                <a:lnTo>
                  <a:pt x="6485" y="53957"/>
                </a:lnTo>
                <a:lnTo>
                  <a:pt x="6734" y="54398"/>
                </a:lnTo>
                <a:lnTo>
                  <a:pt x="6973" y="54823"/>
                </a:lnTo>
                <a:lnTo>
                  <a:pt x="7191" y="55239"/>
                </a:lnTo>
                <a:lnTo>
                  <a:pt x="7398" y="55647"/>
                </a:lnTo>
                <a:lnTo>
                  <a:pt x="7471" y="55789"/>
                </a:lnTo>
                <a:lnTo>
                  <a:pt x="7549" y="55914"/>
                </a:lnTo>
                <a:lnTo>
                  <a:pt x="7632" y="56038"/>
                </a:lnTo>
                <a:lnTo>
                  <a:pt x="7720" y="56138"/>
                </a:lnTo>
                <a:lnTo>
                  <a:pt x="7808" y="56238"/>
                </a:lnTo>
                <a:lnTo>
                  <a:pt x="7897" y="56322"/>
                </a:lnTo>
                <a:lnTo>
                  <a:pt x="7990" y="56396"/>
                </a:lnTo>
                <a:lnTo>
                  <a:pt x="8089" y="56463"/>
                </a:lnTo>
                <a:lnTo>
                  <a:pt x="8182" y="56513"/>
                </a:lnTo>
                <a:lnTo>
                  <a:pt x="8286" y="56563"/>
                </a:lnTo>
                <a:lnTo>
                  <a:pt x="8385" y="56596"/>
                </a:lnTo>
                <a:lnTo>
                  <a:pt x="8488" y="56621"/>
                </a:lnTo>
                <a:lnTo>
                  <a:pt x="8592" y="56638"/>
                </a:lnTo>
                <a:lnTo>
                  <a:pt x="8696" y="56646"/>
                </a:lnTo>
                <a:lnTo>
                  <a:pt x="8800" y="56655"/>
                </a:lnTo>
                <a:lnTo>
                  <a:pt x="8909" y="56646"/>
                </a:lnTo>
                <a:lnTo>
                  <a:pt x="9013" y="56630"/>
                </a:lnTo>
                <a:lnTo>
                  <a:pt x="9117" y="56605"/>
                </a:lnTo>
                <a:lnTo>
                  <a:pt x="9226" y="56580"/>
                </a:lnTo>
                <a:lnTo>
                  <a:pt x="9329" y="56538"/>
                </a:lnTo>
                <a:lnTo>
                  <a:pt x="9433" y="56496"/>
                </a:lnTo>
                <a:lnTo>
                  <a:pt x="9537" y="56446"/>
                </a:lnTo>
                <a:lnTo>
                  <a:pt x="9636" y="56388"/>
                </a:lnTo>
                <a:lnTo>
                  <a:pt x="9734" y="56330"/>
                </a:lnTo>
                <a:lnTo>
                  <a:pt x="9833" y="56263"/>
                </a:lnTo>
                <a:lnTo>
                  <a:pt x="9932" y="56188"/>
                </a:lnTo>
                <a:lnTo>
                  <a:pt x="10025" y="56113"/>
                </a:lnTo>
                <a:lnTo>
                  <a:pt x="10113" y="56022"/>
                </a:lnTo>
                <a:lnTo>
                  <a:pt x="10202" y="55939"/>
                </a:lnTo>
                <a:lnTo>
                  <a:pt x="10285" y="55847"/>
                </a:lnTo>
                <a:lnTo>
                  <a:pt x="10368" y="55747"/>
                </a:lnTo>
                <a:lnTo>
                  <a:pt x="10446" y="55647"/>
                </a:lnTo>
                <a:lnTo>
                  <a:pt x="11286" y="54532"/>
                </a:lnTo>
                <a:lnTo>
                  <a:pt x="12127" y="53433"/>
                </a:lnTo>
                <a:lnTo>
                  <a:pt x="12974" y="52342"/>
                </a:lnTo>
                <a:lnTo>
                  <a:pt x="13830" y="51268"/>
                </a:lnTo>
                <a:lnTo>
                  <a:pt x="14687" y="50211"/>
                </a:lnTo>
                <a:lnTo>
                  <a:pt x="15543" y="49162"/>
                </a:lnTo>
                <a:lnTo>
                  <a:pt x="16410" y="48121"/>
                </a:lnTo>
                <a:lnTo>
                  <a:pt x="17277" y="47097"/>
                </a:lnTo>
                <a:lnTo>
                  <a:pt x="18154" y="46081"/>
                </a:lnTo>
                <a:lnTo>
                  <a:pt x="19027" y="45082"/>
                </a:lnTo>
                <a:lnTo>
                  <a:pt x="19909" y="44083"/>
                </a:lnTo>
                <a:lnTo>
                  <a:pt x="20792" y="43101"/>
                </a:lnTo>
                <a:lnTo>
                  <a:pt x="21679" y="42127"/>
                </a:lnTo>
                <a:lnTo>
                  <a:pt x="22567" y="41153"/>
                </a:lnTo>
                <a:lnTo>
                  <a:pt x="23460" y="40195"/>
                </a:lnTo>
                <a:lnTo>
                  <a:pt x="24358" y="39238"/>
                </a:lnTo>
                <a:lnTo>
                  <a:pt x="25256" y="38289"/>
                </a:lnTo>
                <a:lnTo>
                  <a:pt x="26154" y="37348"/>
                </a:lnTo>
                <a:lnTo>
                  <a:pt x="27057" y="36407"/>
                </a:lnTo>
                <a:lnTo>
                  <a:pt x="27966" y="35475"/>
                </a:lnTo>
                <a:lnTo>
                  <a:pt x="29783" y="33618"/>
                </a:lnTo>
                <a:lnTo>
                  <a:pt x="31605" y="31778"/>
                </a:lnTo>
                <a:lnTo>
                  <a:pt x="33437" y="29938"/>
                </a:lnTo>
                <a:lnTo>
                  <a:pt x="35275" y="28107"/>
                </a:lnTo>
                <a:lnTo>
                  <a:pt x="38956" y="24435"/>
                </a:lnTo>
                <a:lnTo>
                  <a:pt x="39013" y="24377"/>
                </a:lnTo>
                <a:lnTo>
                  <a:pt x="39070" y="24310"/>
                </a:lnTo>
                <a:lnTo>
                  <a:pt x="39122" y="24244"/>
                </a:lnTo>
                <a:lnTo>
                  <a:pt x="39174" y="24169"/>
                </a:lnTo>
                <a:lnTo>
                  <a:pt x="39220" y="24094"/>
                </a:lnTo>
                <a:lnTo>
                  <a:pt x="39262" y="24019"/>
                </a:lnTo>
                <a:lnTo>
                  <a:pt x="39303" y="23936"/>
                </a:lnTo>
                <a:lnTo>
                  <a:pt x="39340" y="23853"/>
                </a:lnTo>
                <a:lnTo>
                  <a:pt x="39376" y="23769"/>
                </a:lnTo>
                <a:lnTo>
                  <a:pt x="39407" y="23678"/>
                </a:lnTo>
                <a:lnTo>
                  <a:pt x="39464" y="23503"/>
                </a:lnTo>
                <a:lnTo>
                  <a:pt x="39511" y="23311"/>
                </a:lnTo>
                <a:lnTo>
                  <a:pt x="39547" y="23120"/>
                </a:lnTo>
                <a:lnTo>
                  <a:pt x="39568" y="22928"/>
                </a:lnTo>
                <a:lnTo>
                  <a:pt x="39584" y="22729"/>
                </a:lnTo>
                <a:lnTo>
                  <a:pt x="39589" y="22529"/>
                </a:lnTo>
                <a:lnTo>
                  <a:pt x="39584" y="22329"/>
                </a:lnTo>
                <a:lnTo>
                  <a:pt x="39568" y="22129"/>
                </a:lnTo>
                <a:lnTo>
                  <a:pt x="39547" y="21938"/>
                </a:lnTo>
                <a:lnTo>
                  <a:pt x="39511" y="21746"/>
                </a:lnTo>
                <a:lnTo>
                  <a:pt x="39475" y="21555"/>
                </a:lnTo>
                <a:lnTo>
                  <a:pt x="39423" y="21380"/>
                </a:lnTo>
                <a:lnTo>
                  <a:pt x="39366" y="21205"/>
                </a:lnTo>
                <a:lnTo>
                  <a:pt x="39303" y="21047"/>
                </a:lnTo>
                <a:lnTo>
                  <a:pt x="39231" y="20889"/>
                </a:lnTo>
                <a:lnTo>
                  <a:pt x="39148" y="20747"/>
                </a:lnTo>
                <a:lnTo>
                  <a:pt x="39065" y="20622"/>
                </a:lnTo>
                <a:lnTo>
                  <a:pt x="38971" y="20506"/>
                </a:lnTo>
                <a:lnTo>
                  <a:pt x="38873" y="20414"/>
                </a:lnTo>
                <a:lnTo>
                  <a:pt x="38821" y="20373"/>
                </a:lnTo>
                <a:lnTo>
                  <a:pt x="38769" y="20331"/>
                </a:lnTo>
                <a:lnTo>
                  <a:pt x="38712" y="20298"/>
                </a:lnTo>
                <a:lnTo>
                  <a:pt x="38655" y="20264"/>
                </a:lnTo>
                <a:lnTo>
                  <a:pt x="38597" y="20248"/>
                </a:lnTo>
                <a:lnTo>
                  <a:pt x="38540" y="20223"/>
                </a:lnTo>
                <a:lnTo>
                  <a:pt x="38478" y="20214"/>
                </a:lnTo>
                <a:lnTo>
                  <a:pt x="38416" y="20206"/>
                </a:lnTo>
                <a:lnTo>
                  <a:pt x="38353" y="20198"/>
                </a:lnTo>
                <a:lnTo>
                  <a:pt x="38291" y="20206"/>
                </a:lnTo>
                <a:lnTo>
                  <a:pt x="38224" y="20214"/>
                </a:lnTo>
                <a:lnTo>
                  <a:pt x="38156" y="20223"/>
                </a:lnTo>
                <a:lnTo>
                  <a:pt x="38089" y="20248"/>
                </a:lnTo>
                <a:lnTo>
                  <a:pt x="38021" y="20273"/>
                </a:lnTo>
                <a:lnTo>
                  <a:pt x="37949" y="20306"/>
                </a:lnTo>
                <a:lnTo>
                  <a:pt x="37881" y="20348"/>
                </a:lnTo>
                <a:lnTo>
                  <a:pt x="37393" y="20656"/>
                </a:lnTo>
                <a:lnTo>
                  <a:pt x="36905" y="20964"/>
                </a:lnTo>
                <a:lnTo>
                  <a:pt x="36417" y="21280"/>
                </a:lnTo>
                <a:lnTo>
                  <a:pt x="35929" y="21605"/>
                </a:lnTo>
                <a:lnTo>
                  <a:pt x="35446" y="21929"/>
                </a:lnTo>
                <a:lnTo>
                  <a:pt x="34964" y="22262"/>
                </a:lnTo>
                <a:lnTo>
                  <a:pt x="34486" y="22595"/>
                </a:lnTo>
                <a:lnTo>
                  <a:pt x="34003" y="22937"/>
                </a:lnTo>
                <a:lnTo>
                  <a:pt x="33526" y="23286"/>
                </a:lnTo>
                <a:lnTo>
                  <a:pt x="33048" y="23636"/>
                </a:lnTo>
                <a:lnTo>
                  <a:pt x="32576" y="23994"/>
                </a:lnTo>
                <a:lnTo>
                  <a:pt x="32098" y="24352"/>
                </a:lnTo>
                <a:lnTo>
                  <a:pt x="31626" y="24718"/>
                </a:lnTo>
                <a:lnTo>
                  <a:pt x="31158" y="25093"/>
                </a:lnTo>
                <a:lnTo>
                  <a:pt x="30686" y="25468"/>
                </a:lnTo>
                <a:lnTo>
                  <a:pt x="30219" y="25851"/>
                </a:lnTo>
                <a:lnTo>
                  <a:pt x="29752" y="26234"/>
                </a:lnTo>
                <a:lnTo>
                  <a:pt x="29284" y="26625"/>
                </a:lnTo>
                <a:lnTo>
                  <a:pt x="28360" y="27416"/>
                </a:lnTo>
                <a:lnTo>
                  <a:pt x="27436" y="28232"/>
                </a:lnTo>
                <a:lnTo>
                  <a:pt x="26523" y="29056"/>
                </a:lnTo>
                <a:lnTo>
                  <a:pt x="25609" y="29897"/>
                </a:lnTo>
                <a:lnTo>
                  <a:pt x="24706" y="30763"/>
                </a:lnTo>
                <a:lnTo>
                  <a:pt x="23803" y="31637"/>
                </a:lnTo>
                <a:lnTo>
                  <a:pt x="22910" y="32519"/>
                </a:lnTo>
                <a:lnTo>
                  <a:pt x="22017" y="33427"/>
                </a:lnTo>
                <a:lnTo>
                  <a:pt x="21134" y="34343"/>
                </a:lnTo>
                <a:lnTo>
                  <a:pt x="20252" y="35275"/>
                </a:lnTo>
                <a:lnTo>
                  <a:pt x="19380" y="36216"/>
                </a:lnTo>
                <a:lnTo>
                  <a:pt x="18507" y="37165"/>
                </a:lnTo>
                <a:lnTo>
                  <a:pt x="17646" y="38131"/>
                </a:lnTo>
                <a:lnTo>
                  <a:pt x="16784" y="39113"/>
                </a:lnTo>
                <a:lnTo>
                  <a:pt x="15927" y="40095"/>
                </a:lnTo>
                <a:lnTo>
                  <a:pt x="15076" y="41094"/>
                </a:lnTo>
                <a:lnTo>
                  <a:pt x="14235" y="42102"/>
                </a:lnTo>
                <a:lnTo>
                  <a:pt x="13394" y="43117"/>
                </a:lnTo>
                <a:lnTo>
                  <a:pt x="12558" y="44142"/>
                </a:lnTo>
                <a:lnTo>
                  <a:pt x="11728" y="45174"/>
                </a:lnTo>
                <a:lnTo>
                  <a:pt x="10902" y="46215"/>
                </a:lnTo>
                <a:lnTo>
                  <a:pt x="10077" y="47264"/>
                </a:lnTo>
                <a:lnTo>
                  <a:pt x="9262" y="48313"/>
                </a:lnTo>
                <a:lnTo>
                  <a:pt x="8540" y="46822"/>
                </a:lnTo>
                <a:lnTo>
                  <a:pt x="7819" y="45340"/>
                </a:lnTo>
                <a:lnTo>
                  <a:pt x="7455" y="44599"/>
                </a:lnTo>
                <a:lnTo>
                  <a:pt x="7087" y="43867"/>
                </a:lnTo>
                <a:lnTo>
                  <a:pt x="6718" y="43142"/>
                </a:lnTo>
                <a:lnTo>
                  <a:pt x="6344" y="42418"/>
                </a:lnTo>
                <a:lnTo>
                  <a:pt x="6012" y="41785"/>
                </a:lnTo>
                <a:lnTo>
                  <a:pt x="5716" y="41236"/>
                </a:lnTo>
                <a:lnTo>
                  <a:pt x="5472" y="40770"/>
                </a:lnTo>
                <a:lnTo>
                  <a:pt x="5265" y="40370"/>
                </a:lnTo>
                <a:lnTo>
                  <a:pt x="5182" y="40195"/>
                </a:lnTo>
                <a:lnTo>
                  <a:pt x="5109" y="40029"/>
                </a:lnTo>
                <a:lnTo>
                  <a:pt x="5047" y="39871"/>
                </a:lnTo>
                <a:lnTo>
                  <a:pt x="5000" y="39729"/>
                </a:lnTo>
                <a:lnTo>
                  <a:pt x="4964" y="39596"/>
                </a:lnTo>
                <a:lnTo>
                  <a:pt x="4938" y="39463"/>
                </a:lnTo>
                <a:lnTo>
                  <a:pt x="4927" y="39346"/>
                </a:lnTo>
                <a:lnTo>
                  <a:pt x="4927" y="39288"/>
                </a:lnTo>
                <a:lnTo>
                  <a:pt x="4932" y="39230"/>
                </a:lnTo>
                <a:lnTo>
                  <a:pt x="4938" y="39171"/>
                </a:lnTo>
                <a:lnTo>
                  <a:pt x="4943" y="39121"/>
                </a:lnTo>
                <a:lnTo>
                  <a:pt x="4958" y="39063"/>
                </a:lnTo>
                <a:lnTo>
                  <a:pt x="4974" y="39013"/>
                </a:lnTo>
                <a:lnTo>
                  <a:pt x="5015" y="38905"/>
                </a:lnTo>
                <a:lnTo>
                  <a:pt x="5073" y="38797"/>
                </a:lnTo>
                <a:lnTo>
                  <a:pt x="5140" y="38688"/>
                </a:lnTo>
                <a:lnTo>
                  <a:pt x="5223" y="38580"/>
                </a:lnTo>
                <a:lnTo>
                  <a:pt x="5322" y="38464"/>
                </a:lnTo>
                <a:lnTo>
                  <a:pt x="5431" y="38347"/>
                </a:lnTo>
                <a:lnTo>
                  <a:pt x="5561" y="38222"/>
                </a:lnTo>
                <a:lnTo>
                  <a:pt x="5701" y="38089"/>
                </a:lnTo>
                <a:lnTo>
                  <a:pt x="6028" y="37806"/>
                </a:lnTo>
                <a:lnTo>
                  <a:pt x="6874" y="37082"/>
                </a:lnTo>
                <a:lnTo>
                  <a:pt x="8239" y="35899"/>
                </a:lnTo>
                <a:lnTo>
                  <a:pt x="9599" y="34709"/>
                </a:lnTo>
                <a:lnTo>
                  <a:pt x="10954" y="33502"/>
                </a:lnTo>
                <a:lnTo>
                  <a:pt x="12304" y="32286"/>
                </a:lnTo>
                <a:lnTo>
                  <a:pt x="13654" y="31062"/>
                </a:lnTo>
                <a:lnTo>
                  <a:pt x="14993" y="29822"/>
                </a:lnTo>
                <a:lnTo>
                  <a:pt x="16332" y="28565"/>
                </a:lnTo>
                <a:lnTo>
                  <a:pt x="17666" y="27308"/>
                </a:lnTo>
                <a:lnTo>
                  <a:pt x="18975" y="26059"/>
                </a:lnTo>
                <a:lnTo>
                  <a:pt x="20283" y="24802"/>
                </a:lnTo>
                <a:lnTo>
                  <a:pt x="21591" y="23536"/>
                </a:lnTo>
                <a:lnTo>
                  <a:pt x="22894" y="22254"/>
                </a:lnTo>
                <a:lnTo>
                  <a:pt x="24197" y="20972"/>
                </a:lnTo>
                <a:lnTo>
                  <a:pt x="25500" y="19665"/>
                </a:lnTo>
                <a:lnTo>
                  <a:pt x="26793" y="18358"/>
                </a:lnTo>
                <a:lnTo>
                  <a:pt x="28080" y="17026"/>
                </a:lnTo>
                <a:lnTo>
                  <a:pt x="29362" y="15685"/>
                </a:lnTo>
                <a:lnTo>
                  <a:pt x="30001" y="15003"/>
                </a:lnTo>
                <a:lnTo>
                  <a:pt x="30639" y="14320"/>
                </a:lnTo>
                <a:lnTo>
                  <a:pt x="31273" y="13637"/>
                </a:lnTo>
                <a:lnTo>
                  <a:pt x="31901" y="12946"/>
                </a:lnTo>
                <a:lnTo>
                  <a:pt x="32534" y="12247"/>
                </a:lnTo>
                <a:lnTo>
                  <a:pt x="33162" y="11548"/>
                </a:lnTo>
                <a:lnTo>
                  <a:pt x="33785" y="10840"/>
                </a:lnTo>
                <a:lnTo>
                  <a:pt x="34408" y="10132"/>
                </a:lnTo>
                <a:lnTo>
                  <a:pt x="35026" y="9416"/>
                </a:lnTo>
                <a:lnTo>
                  <a:pt x="35644" y="8692"/>
                </a:lnTo>
                <a:lnTo>
                  <a:pt x="36256" y="7968"/>
                </a:lnTo>
                <a:lnTo>
                  <a:pt x="36864" y="7235"/>
                </a:lnTo>
                <a:lnTo>
                  <a:pt x="37471" y="6494"/>
                </a:lnTo>
                <a:lnTo>
                  <a:pt x="38078" y="5753"/>
                </a:lnTo>
                <a:lnTo>
                  <a:pt x="38161" y="5637"/>
                </a:lnTo>
                <a:lnTo>
                  <a:pt x="38239" y="5520"/>
                </a:lnTo>
                <a:lnTo>
                  <a:pt x="38317" y="5403"/>
                </a:lnTo>
                <a:lnTo>
                  <a:pt x="38379" y="5279"/>
                </a:lnTo>
                <a:lnTo>
                  <a:pt x="38442" y="5154"/>
                </a:lnTo>
                <a:lnTo>
                  <a:pt x="38499" y="5029"/>
                </a:lnTo>
                <a:lnTo>
                  <a:pt x="38551" y="4896"/>
                </a:lnTo>
                <a:lnTo>
                  <a:pt x="38592" y="4762"/>
                </a:lnTo>
                <a:lnTo>
                  <a:pt x="38629" y="4629"/>
                </a:lnTo>
                <a:lnTo>
                  <a:pt x="38665" y="4496"/>
                </a:lnTo>
                <a:lnTo>
                  <a:pt x="38691" y="4354"/>
                </a:lnTo>
                <a:lnTo>
                  <a:pt x="38717" y="4213"/>
                </a:lnTo>
                <a:lnTo>
                  <a:pt x="38732" y="4071"/>
                </a:lnTo>
                <a:lnTo>
                  <a:pt x="38743" y="3930"/>
                </a:lnTo>
                <a:lnTo>
                  <a:pt x="38753" y="3788"/>
                </a:lnTo>
                <a:lnTo>
                  <a:pt x="38758" y="3647"/>
                </a:lnTo>
                <a:lnTo>
                  <a:pt x="38753" y="3505"/>
                </a:lnTo>
                <a:lnTo>
                  <a:pt x="38748" y="3364"/>
                </a:lnTo>
                <a:lnTo>
                  <a:pt x="38738" y="3214"/>
                </a:lnTo>
                <a:lnTo>
                  <a:pt x="38722" y="3072"/>
                </a:lnTo>
                <a:lnTo>
                  <a:pt x="38707" y="2931"/>
                </a:lnTo>
                <a:lnTo>
                  <a:pt x="38681" y="2789"/>
                </a:lnTo>
                <a:lnTo>
                  <a:pt x="38655" y="2648"/>
                </a:lnTo>
                <a:lnTo>
                  <a:pt x="38623" y="2515"/>
                </a:lnTo>
                <a:lnTo>
                  <a:pt x="38592" y="2373"/>
                </a:lnTo>
                <a:lnTo>
                  <a:pt x="38551" y="2240"/>
                </a:lnTo>
                <a:lnTo>
                  <a:pt x="38509" y="2107"/>
                </a:lnTo>
                <a:lnTo>
                  <a:pt x="38468" y="1973"/>
                </a:lnTo>
                <a:lnTo>
                  <a:pt x="38416" y="1840"/>
                </a:lnTo>
                <a:lnTo>
                  <a:pt x="38364" y="1715"/>
                </a:lnTo>
                <a:lnTo>
                  <a:pt x="38312" y="1590"/>
                </a:lnTo>
                <a:lnTo>
                  <a:pt x="38255" y="1474"/>
                </a:lnTo>
                <a:lnTo>
                  <a:pt x="38193" y="1357"/>
                </a:lnTo>
                <a:lnTo>
                  <a:pt x="38130" y="1241"/>
                </a:lnTo>
                <a:lnTo>
                  <a:pt x="38068" y="1124"/>
                </a:lnTo>
                <a:lnTo>
                  <a:pt x="38000" y="1024"/>
                </a:lnTo>
                <a:lnTo>
                  <a:pt x="37928" y="916"/>
                </a:lnTo>
                <a:lnTo>
                  <a:pt x="37855" y="816"/>
                </a:lnTo>
                <a:lnTo>
                  <a:pt x="37782" y="725"/>
                </a:lnTo>
                <a:lnTo>
                  <a:pt x="37705" y="633"/>
                </a:lnTo>
                <a:lnTo>
                  <a:pt x="37627" y="550"/>
                </a:lnTo>
                <a:lnTo>
                  <a:pt x="37544" y="475"/>
                </a:lnTo>
                <a:lnTo>
                  <a:pt x="37461" y="400"/>
                </a:lnTo>
                <a:lnTo>
                  <a:pt x="37378" y="333"/>
                </a:lnTo>
                <a:lnTo>
                  <a:pt x="37294" y="267"/>
                </a:lnTo>
                <a:lnTo>
                  <a:pt x="37206" y="208"/>
                </a:lnTo>
                <a:lnTo>
                  <a:pt x="37118" y="158"/>
                </a:lnTo>
                <a:lnTo>
                  <a:pt x="37030" y="117"/>
                </a:lnTo>
                <a:lnTo>
                  <a:pt x="36941" y="84"/>
                </a:lnTo>
                <a:lnTo>
                  <a:pt x="36848" y="50"/>
                </a:lnTo>
                <a:lnTo>
                  <a:pt x="36755" y="25"/>
                </a:lnTo>
                <a:lnTo>
                  <a:pt x="36666" y="9"/>
                </a:lnTo>
                <a:lnTo>
                  <a:pt x="3657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6"/>
          <p:cNvSpPr txBox="1"/>
          <p:nvPr>
            <p:ph type="title"/>
          </p:nvPr>
        </p:nvSpPr>
        <p:spPr>
          <a:xfrm>
            <a:off x="720000" y="337902"/>
            <a:ext cx="7704000" cy="53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3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8">
    <p:spTree>
      <p:nvGrpSpPr>
        <p:cNvPr id="507" name="Shape 507"/>
        <p:cNvGrpSpPr/>
        <p:nvPr/>
      </p:nvGrpSpPr>
      <p:grpSpPr>
        <a:xfrm>
          <a:off x="0" y="0"/>
          <a:ext cx="0" cy="0"/>
          <a:chOff x="0" y="0"/>
          <a:chExt cx="0" cy="0"/>
        </a:xfrm>
      </p:grpSpPr>
      <p:sp>
        <p:nvSpPr>
          <p:cNvPr id="508" name="Google Shape;508;p27"/>
          <p:cNvSpPr/>
          <p:nvPr/>
        </p:nvSpPr>
        <p:spPr>
          <a:xfrm>
            <a:off x="5849975" y="-454350"/>
            <a:ext cx="3337735" cy="3553892"/>
          </a:xfrm>
          <a:custGeom>
            <a:rect b="b" l="l" r="r" t="t"/>
            <a:pathLst>
              <a:path extrusionOk="0" h="128916" w="121075">
                <a:moveTo>
                  <a:pt x="33098" y="10017"/>
                </a:moveTo>
                <a:lnTo>
                  <a:pt x="0" y="81879"/>
                </a:lnTo>
                <a:lnTo>
                  <a:pt x="79700" y="128916"/>
                </a:lnTo>
                <a:lnTo>
                  <a:pt x="120204" y="113237"/>
                </a:lnTo>
                <a:lnTo>
                  <a:pt x="121075" y="14168"/>
                </a:lnTo>
                <a:lnTo>
                  <a:pt x="60537" y="0"/>
                </a:lnTo>
                <a:close/>
              </a:path>
            </a:pathLst>
          </a:custGeom>
          <a:solidFill>
            <a:schemeClr val="lt1"/>
          </a:solidFill>
          <a:ln>
            <a:noFill/>
          </a:ln>
        </p:spPr>
      </p:sp>
      <p:sp>
        <p:nvSpPr>
          <p:cNvPr id="509" name="Google Shape;509;p27"/>
          <p:cNvSpPr txBox="1"/>
          <p:nvPr>
            <p:ph idx="12" type="sldNum"/>
          </p:nvPr>
        </p:nvSpPr>
        <p:spPr>
          <a:xfrm>
            <a:off x="8404384" y="46736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10" name="Google Shape;510;p27"/>
          <p:cNvSpPr/>
          <p:nvPr/>
        </p:nvSpPr>
        <p:spPr>
          <a:xfrm>
            <a:off x="-45325" y="-261881"/>
            <a:ext cx="2528094" cy="3435616"/>
          </a:xfrm>
          <a:custGeom>
            <a:rect b="b" l="l" r="r" t="t"/>
            <a:pathLst>
              <a:path extrusionOk="0" h="115415" w="84928">
                <a:moveTo>
                  <a:pt x="19164" y="0"/>
                </a:moveTo>
                <a:lnTo>
                  <a:pt x="1307" y="7404"/>
                </a:lnTo>
                <a:lnTo>
                  <a:pt x="0" y="115415"/>
                </a:lnTo>
                <a:lnTo>
                  <a:pt x="65330" y="81008"/>
                </a:lnTo>
                <a:lnTo>
                  <a:pt x="84928" y="41811"/>
                </a:lnTo>
                <a:lnTo>
                  <a:pt x="34843" y="17421"/>
                </a:lnTo>
                <a:close/>
              </a:path>
            </a:pathLst>
          </a:custGeom>
          <a:solidFill>
            <a:schemeClr val="lt1"/>
          </a:solidFill>
          <a:ln>
            <a:noFill/>
          </a:ln>
        </p:spPr>
      </p:sp>
      <p:sp>
        <p:nvSpPr>
          <p:cNvPr id="511" name="Google Shape;511;p27"/>
          <p:cNvSpPr/>
          <p:nvPr/>
        </p:nvSpPr>
        <p:spPr>
          <a:xfrm flipH="1" rot="10800000">
            <a:off x="7226588" y="330286"/>
            <a:ext cx="641976" cy="527797"/>
          </a:xfrm>
          <a:custGeom>
            <a:rect b="b" l="l" r="r" t="t"/>
            <a:pathLst>
              <a:path extrusionOk="0" h="52635" w="196323">
                <a:moveTo>
                  <a:pt x="167138" y="1"/>
                </a:moveTo>
                <a:lnTo>
                  <a:pt x="166630" y="16"/>
                </a:lnTo>
                <a:lnTo>
                  <a:pt x="166122" y="39"/>
                </a:lnTo>
                <a:lnTo>
                  <a:pt x="165613" y="78"/>
                </a:lnTo>
                <a:lnTo>
                  <a:pt x="165132" y="124"/>
                </a:lnTo>
                <a:lnTo>
                  <a:pt x="164650" y="178"/>
                </a:lnTo>
                <a:lnTo>
                  <a:pt x="164222" y="240"/>
                </a:lnTo>
                <a:lnTo>
                  <a:pt x="163794" y="317"/>
                </a:lnTo>
                <a:lnTo>
                  <a:pt x="163393" y="394"/>
                </a:lnTo>
                <a:lnTo>
                  <a:pt x="163018" y="487"/>
                </a:lnTo>
                <a:lnTo>
                  <a:pt x="162671" y="587"/>
                </a:lnTo>
                <a:lnTo>
                  <a:pt x="162350" y="695"/>
                </a:lnTo>
                <a:lnTo>
                  <a:pt x="162082" y="811"/>
                </a:lnTo>
                <a:lnTo>
                  <a:pt x="161868" y="935"/>
                </a:lnTo>
                <a:lnTo>
                  <a:pt x="161681" y="1066"/>
                </a:lnTo>
                <a:lnTo>
                  <a:pt x="161574" y="1205"/>
                </a:lnTo>
                <a:lnTo>
                  <a:pt x="161494" y="1352"/>
                </a:lnTo>
                <a:lnTo>
                  <a:pt x="161467" y="1506"/>
                </a:lnTo>
                <a:lnTo>
                  <a:pt x="161520" y="1660"/>
                </a:lnTo>
                <a:lnTo>
                  <a:pt x="161627" y="1822"/>
                </a:lnTo>
                <a:lnTo>
                  <a:pt x="161788" y="1992"/>
                </a:lnTo>
                <a:lnTo>
                  <a:pt x="165373" y="4964"/>
                </a:lnTo>
                <a:lnTo>
                  <a:pt x="167138" y="6454"/>
                </a:lnTo>
                <a:lnTo>
                  <a:pt x="168904" y="7944"/>
                </a:lnTo>
                <a:lnTo>
                  <a:pt x="170642" y="9434"/>
                </a:lnTo>
                <a:lnTo>
                  <a:pt x="172354" y="10924"/>
                </a:lnTo>
                <a:lnTo>
                  <a:pt x="174040" y="12422"/>
                </a:lnTo>
                <a:lnTo>
                  <a:pt x="175698" y="13920"/>
                </a:lnTo>
                <a:lnTo>
                  <a:pt x="173264" y="13603"/>
                </a:lnTo>
                <a:lnTo>
                  <a:pt x="170830" y="13286"/>
                </a:lnTo>
                <a:lnTo>
                  <a:pt x="168369" y="12985"/>
                </a:lnTo>
                <a:lnTo>
                  <a:pt x="165908" y="12684"/>
                </a:lnTo>
                <a:lnTo>
                  <a:pt x="163446" y="12391"/>
                </a:lnTo>
                <a:lnTo>
                  <a:pt x="160985" y="12113"/>
                </a:lnTo>
                <a:lnTo>
                  <a:pt x="158498" y="11835"/>
                </a:lnTo>
                <a:lnTo>
                  <a:pt x="155983" y="11565"/>
                </a:lnTo>
                <a:lnTo>
                  <a:pt x="153495" y="11302"/>
                </a:lnTo>
                <a:lnTo>
                  <a:pt x="150954" y="11048"/>
                </a:lnTo>
                <a:lnTo>
                  <a:pt x="148439" y="10793"/>
                </a:lnTo>
                <a:lnTo>
                  <a:pt x="145898" y="10554"/>
                </a:lnTo>
                <a:lnTo>
                  <a:pt x="143330" y="10322"/>
                </a:lnTo>
                <a:lnTo>
                  <a:pt x="140789" y="10098"/>
                </a:lnTo>
                <a:lnTo>
                  <a:pt x="138194" y="9874"/>
                </a:lnTo>
                <a:lnTo>
                  <a:pt x="135599" y="9666"/>
                </a:lnTo>
                <a:lnTo>
                  <a:pt x="135144" y="9635"/>
                </a:lnTo>
                <a:lnTo>
                  <a:pt x="134663" y="9612"/>
                </a:lnTo>
                <a:lnTo>
                  <a:pt x="134208" y="9596"/>
                </a:lnTo>
                <a:lnTo>
                  <a:pt x="133727" y="9589"/>
                </a:lnTo>
                <a:lnTo>
                  <a:pt x="133272" y="9596"/>
                </a:lnTo>
                <a:lnTo>
                  <a:pt x="132844" y="9612"/>
                </a:lnTo>
                <a:lnTo>
                  <a:pt x="132389" y="9635"/>
                </a:lnTo>
                <a:lnTo>
                  <a:pt x="131961" y="9666"/>
                </a:lnTo>
                <a:lnTo>
                  <a:pt x="131560" y="9704"/>
                </a:lnTo>
                <a:lnTo>
                  <a:pt x="131159" y="9751"/>
                </a:lnTo>
                <a:lnTo>
                  <a:pt x="130757" y="9797"/>
                </a:lnTo>
                <a:lnTo>
                  <a:pt x="130383" y="9859"/>
                </a:lnTo>
                <a:lnTo>
                  <a:pt x="130008" y="9928"/>
                </a:lnTo>
                <a:lnTo>
                  <a:pt x="129660" y="9998"/>
                </a:lnTo>
                <a:lnTo>
                  <a:pt x="129313" y="10075"/>
                </a:lnTo>
                <a:lnTo>
                  <a:pt x="128992" y="10160"/>
                </a:lnTo>
                <a:lnTo>
                  <a:pt x="128697" y="10253"/>
                </a:lnTo>
                <a:lnTo>
                  <a:pt x="128430" y="10353"/>
                </a:lnTo>
                <a:lnTo>
                  <a:pt x="128162" y="10446"/>
                </a:lnTo>
                <a:lnTo>
                  <a:pt x="127922" y="10554"/>
                </a:lnTo>
                <a:lnTo>
                  <a:pt x="127708" y="10662"/>
                </a:lnTo>
                <a:lnTo>
                  <a:pt x="127520" y="10778"/>
                </a:lnTo>
                <a:lnTo>
                  <a:pt x="127333" y="10893"/>
                </a:lnTo>
                <a:lnTo>
                  <a:pt x="127199" y="11009"/>
                </a:lnTo>
                <a:lnTo>
                  <a:pt x="127066" y="11133"/>
                </a:lnTo>
                <a:lnTo>
                  <a:pt x="126985" y="11264"/>
                </a:lnTo>
                <a:lnTo>
                  <a:pt x="126932" y="11387"/>
                </a:lnTo>
                <a:lnTo>
                  <a:pt x="126878" y="11519"/>
                </a:lnTo>
                <a:lnTo>
                  <a:pt x="126878" y="11650"/>
                </a:lnTo>
                <a:lnTo>
                  <a:pt x="126905" y="11789"/>
                </a:lnTo>
                <a:lnTo>
                  <a:pt x="126959" y="11920"/>
                </a:lnTo>
                <a:lnTo>
                  <a:pt x="127039" y="12059"/>
                </a:lnTo>
                <a:lnTo>
                  <a:pt x="128323" y="13719"/>
                </a:lnTo>
                <a:lnTo>
                  <a:pt x="129607" y="15379"/>
                </a:lnTo>
                <a:lnTo>
                  <a:pt x="130944" y="17038"/>
                </a:lnTo>
                <a:lnTo>
                  <a:pt x="132282" y="18698"/>
                </a:lnTo>
                <a:lnTo>
                  <a:pt x="133620" y="20350"/>
                </a:lnTo>
                <a:lnTo>
                  <a:pt x="135011" y="22002"/>
                </a:lnTo>
                <a:lnTo>
                  <a:pt x="137793" y="25314"/>
                </a:lnTo>
                <a:lnTo>
                  <a:pt x="135358" y="24936"/>
                </a:lnTo>
                <a:lnTo>
                  <a:pt x="132897" y="24565"/>
                </a:lnTo>
                <a:lnTo>
                  <a:pt x="130436" y="24202"/>
                </a:lnTo>
                <a:lnTo>
                  <a:pt x="127975" y="23840"/>
                </a:lnTo>
                <a:lnTo>
                  <a:pt x="125487" y="23492"/>
                </a:lnTo>
                <a:lnTo>
                  <a:pt x="123000" y="23137"/>
                </a:lnTo>
                <a:lnTo>
                  <a:pt x="120512" y="22797"/>
                </a:lnTo>
                <a:lnTo>
                  <a:pt x="117997" y="22458"/>
                </a:lnTo>
                <a:lnTo>
                  <a:pt x="115483" y="22126"/>
                </a:lnTo>
                <a:lnTo>
                  <a:pt x="112968" y="21802"/>
                </a:lnTo>
                <a:lnTo>
                  <a:pt x="110427" y="21477"/>
                </a:lnTo>
                <a:lnTo>
                  <a:pt x="107885" y="21161"/>
                </a:lnTo>
                <a:lnTo>
                  <a:pt x="105344" y="20844"/>
                </a:lnTo>
                <a:lnTo>
                  <a:pt x="102776" y="20543"/>
                </a:lnTo>
                <a:lnTo>
                  <a:pt x="100208" y="20234"/>
                </a:lnTo>
                <a:lnTo>
                  <a:pt x="97613" y="19941"/>
                </a:lnTo>
                <a:lnTo>
                  <a:pt x="97158" y="19895"/>
                </a:lnTo>
                <a:lnTo>
                  <a:pt x="96704" y="19864"/>
                </a:lnTo>
                <a:lnTo>
                  <a:pt x="96249" y="19841"/>
                </a:lnTo>
                <a:lnTo>
                  <a:pt x="95794" y="19825"/>
                </a:lnTo>
                <a:lnTo>
                  <a:pt x="95339" y="19825"/>
                </a:lnTo>
                <a:lnTo>
                  <a:pt x="94885" y="19841"/>
                </a:lnTo>
                <a:lnTo>
                  <a:pt x="94457" y="19856"/>
                </a:lnTo>
                <a:lnTo>
                  <a:pt x="94029" y="19887"/>
                </a:lnTo>
                <a:lnTo>
                  <a:pt x="93601" y="19933"/>
                </a:lnTo>
                <a:lnTo>
                  <a:pt x="93173" y="19980"/>
                </a:lnTo>
                <a:lnTo>
                  <a:pt x="92771" y="20034"/>
                </a:lnTo>
                <a:lnTo>
                  <a:pt x="92370" y="20103"/>
                </a:lnTo>
                <a:lnTo>
                  <a:pt x="91996" y="20173"/>
                </a:lnTo>
                <a:lnTo>
                  <a:pt x="91648" y="20250"/>
                </a:lnTo>
                <a:lnTo>
                  <a:pt x="91300" y="20335"/>
                </a:lnTo>
                <a:lnTo>
                  <a:pt x="90952" y="20427"/>
                </a:lnTo>
                <a:lnTo>
                  <a:pt x="90658" y="20528"/>
                </a:lnTo>
                <a:lnTo>
                  <a:pt x="90364" y="20628"/>
                </a:lnTo>
                <a:lnTo>
                  <a:pt x="90096" y="20736"/>
                </a:lnTo>
                <a:lnTo>
                  <a:pt x="89829" y="20844"/>
                </a:lnTo>
                <a:lnTo>
                  <a:pt x="89615" y="20960"/>
                </a:lnTo>
                <a:lnTo>
                  <a:pt x="89401" y="21084"/>
                </a:lnTo>
                <a:lnTo>
                  <a:pt x="89240" y="21199"/>
                </a:lnTo>
                <a:lnTo>
                  <a:pt x="89080" y="21323"/>
                </a:lnTo>
                <a:lnTo>
                  <a:pt x="88946" y="21454"/>
                </a:lnTo>
                <a:lnTo>
                  <a:pt x="88866" y="21578"/>
                </a:lnTo>
                <a:lnTo>
                  <a:pt x="88786" y="21709"/>
                </a:lnTo>
                <a:lnTo>
                  <a:pt x="88759" y="21840"/>
                </a:lnTo>
                <a:lnTo>
                  <a:pt x="88759" y="21971"/>
                </a:lnTo>
                <a:lnTo>
                  <a:pt x="88786" y="22095"/>
                </a:lnTo>
                <a:lnTo>
                  <a:pt x="88866" y="22226"/>
                </a:lnTo>
                <a:lnTo>
                  <a:pt x="88973" y="22357"/>
                </a:lnTo>
                <a:lnTo>
                  <a:pt x="102321" y="36191"/>
                </a:lnTo>
                <a:lnTo>
                  <a:pt x="99406" y="35859"/>
                </a:lnTo>
                <a:lnTo>
                  <a:pt x="96490" y="35535"/>
                </a:lnTo>
                <a:lnTo>
                  <a:pt x="93574" y="35219"/>
                </a:lnTo>
                <a:lnTo>
                  <a:pt x="90631" y="34910"/>
                </a:lnTo>
                <a:lnTo>
                  <a:pt x="87689" y="34609"/>
                </a:lnTo>
                <a:lnTo>
                  <a:pt x="84746" y="34315"/>
                </a:lnTo>
                <a:lnTo>
                  <a:pt x="81777" y="34030"/>
                </a:lnTo>
                <a:lnTo>
                  <a:pt x="78808" y="33752"/>
                </a:lnTo>
                <a:lnTo>
                  <a:pt x="75838" y="33474"/>
                </a:lnTo>
                <a:lnTo>
                  <a:pt x="72842" y="33212"/>
                </a:lnTo>
                <a:lnTo>
                  <a:pt x="69846" y="32949"/>
                </a:lnTo>
                <a:lnTo>
                  <a:pt x="66850" y="32702"/>
                </a:lnTo>
                <a:lnTo>
                  <a:pt x="63827" y="32455"/>
                </a:lnTo>
                <a:lnTo>
                  <a:pt x="60804" y="32216"/>
                </a:lnTo>
                <a:lnTo>
                  <a:pt x="57755" y="31992"/>
                </a:lnTo>
                <a:lnTo>
                  <a:pt x="54705" y="31768"/>
                </a:lnTo>
                <a:lnTo>
                  <a:pt x="54277" y="31737"/>
                </a:lnTo>
                <a:lnTo>
                  <a:pt x="53822" y="31722"/>
                </a:lnTo>
                <a:lnTo>
                  <a:pt x="53368" y="31714"/>
                </a:lnTo>
                <a:lnTo>
                  <a:pt x="52913" y="31714"/>
                </a:lnTo>
                <a:lnTo>
                  <a:pt x="52458" y="31722"/>
                </a:lnTo>
                <a:lnTo>
                  <a:pt x="52030" y="31737"/>
                </a:lnTo>
                <a:lnTo>
                  <a:pt x="51575" y="31760"/>
                </a:lnTo>
                <a:lnTo>
                  <a:pt x="51121" y="31799"/>
                </a:lnTo>
                <a:lnTo>
                  <a:pt x="50666" y="31837"/>
                </a:lnTo>
                <a:lnTo>
                  <a:pt x="50238" y="31884"/>
                </a:lnTo>
                <a:lnTo>
                  <a:pt x="49810" y="31938"/>
                </a:lnTo>
                <a:lnTo>
                  <a:pt x="49409" y="31992"/>
                </a:lnTo>
                <a:lnTo>
                  <a:pt x="49007" y="32061"/>
                </a:lnTo>
                <a:lnTo>
                  <a:pt x="48606" y="32131"/>
                </a:lnTo>
                <a:lnTo>
                  <a:pt x="48232" y="32208"/>
                </a:lnTo>
                <a:lnTo>
                  <a:pt x="47884" y="32293"/>
                </a:lnTo>
                <a:lnTo>
                  <a:pt x="47536" y="32386"/>
                </a:lnTo>
                <a:lnTo>
                  <a:pt x="47242" y="32478"/>
                </a:lnTo>
                <a:lnTo>
                  <a:pt x="46948" y="32579"/>
                </a:lnTo>
                <a:lnTo>
                  <a:pt x="46680" y="32679"/>
                </a:lnTo>
                <a:lnTo>
                  <a:pt x="46413" y="32795"/>
                </a:lnTo>
                <a:lnTo>
                  <a:pt x="46199" y="32903"/>
                </a:lnTo>
                <a:lnTo>
                  <a:pt x="46038" y="33019"/>
                </a:lnTo>
                <a:lnTo>
                  <a:pt x="45878" y="33142"/>
                </a:lnTo>
                <a:lnTo>
                  <a:pt x="45744" y="33266"/>
                </a:lnTo>
                <a:lnTo>
                  <a:pt x="45664" y="33389"/>
                </a:lnTo>
                <a:lnTo>
                  <a:pt x="45610" y="33520"/>
                </a:lnTo>
                <a:lnTo>
                  <a:pt x="45610" y="33652"/>
                </a:lnTo>
                <a:lnTo>
                  <a:pt x="45637" y="33791"/>
                </a:lnTo>
                <a:lnTo>
                  <a:pt x="45690" y="33922"/>
                </a:lnTo>
                <a:lnTo>
                  <a:pt x="45824" y="34061"/>
                </a:lnTo>
                <a:lnTo>
                  <a:pt x="45985" y="34200"/>
                </a:lnTo>
                <a:lnTo>
                  <a:pt x="61794" y="46521"/>
                </a:lnTo>
                <a:lnTo>
                  <a:pt x="58584" y="46088"/>
                </a:lnTo>
                <a:lnTo>
                  <a:pt x="55374" y="45671"/>
                </a:lnTo>
                <a:lnTo>
                  <a:pt x="52137" y="45262"/>
                </a:lnTo>
                <a:lnTo>
                  <a:pt x="48874" y="44853"/>
                </a:lnTo>
                <a:lnTo>
                  <a:pt x="45610" y="44467"/>
                </a:lnTo>
                <a:lnTo>
                  <a:pt x="42346" y="44081"/>
                </a:lnTo>
                <a:lnTo>
                  <a:pt x="39056" y="43711"/>
                </a:lnTo>
                <a:lnTo>
                  <a:pt x="35766" y="43348"/>
                </a:lnTo>
                <a:lnTo>
                  <a:pt x="32449" y="42993"/>
                </a:lnTo>
                <a:lnTo>
                  <a:pt x="29105" y="42645"/>
                </a:lnTo>
                <a:lnTo>
                  <a:pt x="25761" y="42313"/>
                </a:lnTo>
                <a:lnTo>
                  <a:pt x="22417" y="41989"/>
                </a:lnTo>
                <a:lnTo>
                  <a:pt x="19047" y="41673"/>
                </a:lnTo>
                <a:lnTo>
                  <a:pt x="15649" y="41371"/>
                </a:lnTo>
                <a:lnTo>
                  <a:pt x="12252" y="41070"/>
                </a:lnTo>
                <a:lnTo>
                  <a:pt x="8828" y="40785"/>
                </a:lnTo>
                <a:lnTo>
                  <a:pt x="8400" y="40754"/>
                </a:lnTo>
                <a:lnTo>
                  <a:pt x="7999" y="40731"/>
                </a:lnTo>
                <a:lnTo>
                  <a:pt x="7624" y="40715"/>
                </a:lnTo>
                <a:lnTo>
                  <a:pt x="7223" y="40700"/>
                </a:lnTo>
                <a:lnTo>
                  <a:pt x="6474" y="40700"/>
                </a:lnTo>
                <a:lnTo>
                  <a:pt x="6126" y="40708"/>
                </a:lnTo>
                <a:lnTo>
                  <a:pt x="5778" y="40715"/>
                </a:lnTo>
                <a:lnTo>
                  <a:pt x="5431" y="40738"/>
                </a:lnTo>
                <a:lnTo>
                  <a:pt x="5083" y="40762"/>
                </a:lnTo>
                <a:lnTo>
                  <a:pt x="4762" y="40785"/>
                </a:lnTo>
                <a:lnTo>
                  <a:pt x="4441" y="40823"/>
                </a:lnTo>
                <a:lnTo>
                  <a:pt x="4147" y="40854"/>
                </a:lnTo>
                <a:lnTo>
                  <a:pt x="3826" y="40901"/>
                </a:lnTo>
                <a:lnTo>
                  <a:pt x="3558" y="40947"/>
                </a:lnTo>
                <a:lnTo>
                  <a:pt x="3264" y="40993"/>
                </a:lnTo>
                <a:lnTo>
                  <a:pt x="2996" y="41047"/>
                </a:lnTo>
                <a:lnTo>
                  <a:pt x="2756" y="41109"/>
                </a:lnTo>
                <a:lnTo>
                  <a:pt x="2247" y="41233"/>
                </a:lnTo>
                <a:lnTo>
                  <a:pt x="1819" y="41379"/>
                </a:lnTo>
                <a:lnTo>
                  <a:pt x="1418" y="41526"/>
                </a:lnTo>
                <a:lnTo>
                  <a:pt x="1070" y="41688"/>
                </a:lnTo>
                <a:lnTo>
                  <a:pt x="749" y="41858"/>
                </a:lnTo>
                <a:lnTo>
                  <a:pt x="509" y="42035"/>
                </a:lnTo>
                <a:lnTo>
                  <a:pt x="295" y="42221"/>
                </a:lnTo>
                <a:lnTo>
                  <a:pt x="134" y="42406"/>
                </a:lnTo>
                <a:lnTo>
                  <a:pt x="54" y="42591"/>
                </a:lnTo>
                <a:lnTo>
                  <a:pt x="0" y="42784"/>
                </a:lnTo>
                <a:lnTo>
                  <a:pt x="0" y="42977"/>
                </a:lnTo>
                <a:lnTo>
                  <a:pt x="81" y="43162"/>
                </a:lnTo>
                <a:lnTo>
                  <a:pt x="188" y="43355"/>
                </a:lnTo>
                <a:lnTo>
                  <a:pt x="375" y="43533"/>
                </a:lnTo>
                <a:lnTo>
                  <a:pt x="509" y="43626"/>
                </a:lnTo>
                <a:lnTo>
                  <a:pt x="616" y="43711"/>
                </a:lnTo>
                <a:lnTo>
                  <a:pt x="776" y="43796"/>
                </a:lnTo>
                <a:lnTo>
                  <a:pt x="937" y="43880"/>
                </a:lnTo>
                <a:lnTo>
                  <a:pt x="1124" y="43958"/>
                </a:lnTo>
                <a:lnTo>
                  <a:pt x="1311" y="44043"/>
                </a:lnTo>
                <a:lnTo>
                  <a:pt x="1525" y="44112"/>
                </a:lnTo>
                <a:lnTo>
                  <a:pt x="1739" y="44189"/>
                </a:lnTo>
                <a:lnTo>
                  <a:pt x="2007" y="44259"/>
                </a:lnTo>
                <a:lnTo>
                  <a:pt x="2247" y="44328"/>
                </a:lnTo>
                <a:lnTo>
                  <a:pt x="2542" y="44390"/>
                </a:lnTo>
                <a:lnTo>
                  <a:pt x="2836" y="44452"/>
                </a:lnTo>
                <a:lnTo>
                  <a:pt x="3157" y="44506"/>
                </a:lnTo>
                <a:lnTo>
                  <a:pt x="3478" y="44560"/>
                </a:lnTo>
                <a:lnTo>
                  <a:pt x="3826" y="44614"/>
                </a:lnTo>
                <a:lnTo>
                  <a:pt x="4200" y="44652"/>
                </a:lnTo>
                <a:lnTo>
                  <a:pt x="4575" y="44699"/>
                </a:lnTo>
                <a:lnTo>
                  <a:pt x="4976" y="44730"/>
                </a:lnTo>
                <a:lnTo>
                  <a:pt x="9283" y="45092"/>
                </a:lnTo>
                <a:lnTo>
                  <a:pt x="13563" y="45471"/>
                </a:lnTo>
                <a:lnTo>
                  <a:pt x="17816" y="45864"/>
                </a:lnTo>
                <a:lnTo>
                  <a:pt x="22043" y="46274"/>
                </a:lnTo>
                <a:lnTo>
                  <a:pt x="26243" y="46690"/>
                </a:lnTo>
                <a:lnTo>
                  <a:pt x="30416" y="47131"/>
                </a:lnTo>
                <a:lnTo>
                  <a:pt x="34589" y="47586"/>
                </a:lnTo>
                <a:lnTo>
                  <a:pt x="38708" y="48057"/>
                </a:lnTo>
                <a:lnTo>
                  <a:pt x="42828" y="48543"/>
                </a:lnTo>
                <a:lnTo>
                  <a:pt x="46921" y="49053"/>
                </a:lnTo>
                <a:lnTo>
                  <a:pt x="50987" y="49570"/>
                </a:lnTo>
                <a:lnTo>
                  <a:pt x="55026" y="50103"/>
                </a:lnTo>
                <a:lnTo>
                  <a:pt x="59039" y="50659"/>
                </a:lnTo>
                <a:lnTo>
                  <a:pt x="63051" y="51230"/>
                </a:lnTo>
                <a:lnTo>
                  <a:pt x="67037" y="51816"/>
                </a:lnTo>
                <a:lnTo>
                  <a:pt x="70996" y="52419"/>
                </a:lnTo>
                <a:lnTo>
                  <a:pt x="71451" y="52480"/>
                </a:lnTo>
                <a:lnTo>
                  <a:pt x="71933" y="52534"/>
                </a:lnTo>
                <a:lnTo>
                  <a:pt x="72414" y="52573"/>
                </a:lnTo>
                <a:lnTo>
                  <a:pt x="72922" y="52604"/>
                </a:lnTo>
                <a:lnTo>
                  <a:pt x="73431" y="52627"/>
                </a:lnTo>
                <a:lnTo>
                  <a:pt x="73939" y="52635"/>
                </a:lnTo>
                <a:lnTo>
                  <a:pt x="74474" y="52635"/>
                </a:lnTo>
                <a:lnTo>
                  <a:pt x="74982" y="52627"/>
                </a:lnTo>
                <a:lnTo>
                  <a:pt x="75490" y="52612"/>
                </a:lnTo>
                <a:lnTo>
                  <a:pt x="76025" y="52581"/>
                </a:lnTo>
                <a:lnTo>
                  <a:pt x="76507" y="52542"/>
                </a:lnTo>
                <a:lnTo>
                  <a:pt x="77015" y="52496"/>
                </a:lnTo>
                <a:lnTo>
                  <a:pt x="77497" y="52442"/>
                </a:lnTo>
                <a:lnTo>
                  <a:pt x="77978" y="52380"/>
                </a:lnTo>
                <a:lnTo>
                  <a:pt x="78433" y="52311"/>
                </a:lnTo>
                <a:lnTo>
                  <a:pt x="78888" y="52233"/>
                </a:lnTo>
                <a:lnTo>
                  <a:pt x="79289" y="52148"/>
                </a:lnTo>
                <a:lnTo>
                  <a:pt x="79690" y="52056"/>
                </a:lnTo>
                <a:lnTo>
                  <a:pt x="80065" y="51955"/>
                </a:lnTo>
                <a:lnTo>
                  <a:pt x="80413" y="51855"/>
                </a:lnTo>
                <a:lnTo>
                  <a:pt x="80734" y="51739"/>
                </a:lnTo>
                <a:lnTo>
                  <a:pt x="81001" y="51624"/>
                </a:lnTo>
                <a:lnTo>
                  <a:pt x="81242" y="51500"/>
                </a:lnTo>
                <a:lnTo>
                  <a:pt x="81456" y="51369"/>
                </a:lnTo>
                <a:lnTo>
                  <a:pt x="81616" y="51238"/>
                </a:lnTo>
                <a:lnTo>
                  <a:pt x="81750" y="51099"/>
                </a:lnTo>
                <a:lnTo>
                  <a:pt x="81830" y="50952"/>
                </a:lnTo>
                <a:lnTo>
                  <a:pt x="81857" y="50805"/>
                </a:lnTo>
                <a:lnTo>
                  <a:pt x="81830" y="50659"/>
                </a:lnTo>
                <a:lnTo>
                  <a:pt x="81777" y="50496"/>
                </a:lnTo>
                <a:lnTo>
                  <a:pt x="81643" y="50342"/>
                </a:lnTo>
                <a:lnTo>
                  <a:pt x="81456" y="50172"/>
                </a:lnTo>
                <a:lnTo>
                  <a:pt x="64095" y="36693"/>
                </a:lnTo>
                <a:lnTo>
                  <a:pt x="66984" y="36940"/>
                </a:lnTo>
                <a:lnTo>
                  <a:pt x="69873" y="37187"/>
                </a:lnTo>
                <a:lnTo>
                  <a:pt x="72735" y="37434"/>
                </a:lnTo>
                <a:lnTo>
                  <a:pt x="75597" y="37697"/>
                </a:lnTo>
                <a:lnTo>
                  <a:pt x="78460" y="37967"/>
                </a:lnTo>
                <a:lnTo>
                  <a:pt x="81322" y="38237"/>
                </a:lnTo>
                <a:lnTo>
                  <a:pt x="84158" y="38523"/>
                </a:lnTo>
                <a:lnTo>
                  <a:pt x="86993" y="38808"/>
                </a:lnTo>
                <a:lnTo>
                  <a:pt x="89802" y="39102"/>
                </a:lnTo>
                <a:lnTo>
                  <a:pt x="92638" y="39403"/>
                </a:lnTo>
                <a:lnTo>
                  <a:pt x="95446" y="39712"/>
                </a:lnTo>
                <a:lnTo>
                  <a:pt x="98229" y="40028"/>
                </a:lnTo>
                <a:lnTo>
                  <a:pt x="101037" y="40352"/>
                </a:lnTo>
                <a:lnTo>
                  <a:pt x="103819" y="40684"/>
                </a:lnTo>
                <a:lnTo>
                  <a:pt x="106601" y="41024"/>
                </a:lnTo>
                <a:lnTo>
                  <a:pt x="109357" y="41371"/>
                </a:lnTo>
                <a:lnTo>
                  <a:pt x="109838" y="41433"/>
                </a:lnTo>
                <a:lnTo>
                  <a:pt x="110347" y="41480"/>
                </a:lnTo>
                <a:lnTo>
                  <a:pt x="110828" y="41510"/>
                </a:lnTo>
                <a:lnTo>
                  <a:pt x="111336" y="41541"/>
                </a:lnTo>
                <a:lnTo>
                  <a:pt x="111845" y="41557"/>
                </a:lnTo>
                <a:lnTo>
                  <a:pt x="112380" y="41564"/>
                </a:lnTo>
                <a:lnTo>
                  <a:pt x="112888" y="41564"/>
                </a:lnTo>
                <a:lnTo>
                  <a:pt x="113396" y="41557"/>
                </a:lnTo>
                <a:lnTo>
                  <a:pt x="113878" y="41541"/>
                </a:lnTo>
                <a:lnTo>
                  <a:pt x="114386" y="41518"/>
                </a:lnTo>
                <a:lnTo>
                  <a:pt x="114867" y="41480"/>
                </a:lnTo>
                <a:lnTo>
                  <a:pt x="115349" y="41441"/>
                </a:lnTo>
                <a:lnTo>
                  <a:pt x="115830" y="41387"/>
                </a:lnTo>
                <a:lnTo>
                  <a:pt x="116285" y="41333"/>
                </a:lnTo>
                <a:lnTo>
                  <a:pt x="116713" y="41263"/>
                </a:lnTo>
                <a:lnTo>
                  <a:pt x="117114" y="41194"/>
                </a:lnTo>
                <a:lnTo>
                  <a:pt x="117516" y="41117"/>
                </a:lnTo>
                <a:lnTo>
                  <a:pt x="117890" y="41024"/>
                </a:lnTo>
                <a:lnTo>
                  <a:pt x="118238" y="40931"/>
                </a:lnTo>
                <a:lnTo>
                  <a:pt x="118586" y="40831"/>
                </a:lnTo>
                <a:lnTo>
                  <a:pt x="118880" y="40723"/>
                </a:lnTo>
                <a:lnTo>
                  <a:pt x="119147" y="40615"/>
                </a:lnTo>
                <a:lnTo>
                  <a:pt x="119388" y="40491"/>
                </a:lnTo>
                <a:lnTo>
                  <a:pt x="119575" y="40368"/>
                </a:lnTo>
                <a:lnTo>
                  <a:pt x="119736" y="40237"/>
                </a:lnTo>
                <a:lnTo>
                  <a:pt x="119870" y="40098"/>
                </a:lnTo>
                <a:lnTo>
                  <a:pt x="119950" y="39951"/>
                </a:lnTo>
                <a:lnTo>
                  <a:pt x="120003" y="39804"/>
                </a:lnTo>
                <a:lnTo>
                  <a:pt x="120003" y="39650"/>
                </a:lnTo>
                <a:lnTo>
                  <a:pt x="119950" y="39488"/>
                </a:lnTo>
                <a:lnTo>
                  <a:pt x="119870" y="39326"/>
                </a:lnTo>
                <a:lnTo>
                  <a:pt x="119736" y="39156"/>
                </a:lnTo>
                <a:lnTo>
                  <a:pt x="106307" y="25322"/>
                </a:lnTo>
                <a:lnTo>
                  <a:pt x="108795" y="25638"/>
                </a:lnTo>
                <a:lnTo>
                  <a:pt x="111256" y="25963"/>
                </a:lnTo>
                <a:lnTo>
                  <a:pt x="113717" y="26295"/>
                </a:lnTo>
                <a:lnTo>
                  <a:pt x="116178" y="26626"/>
                </a:lnTo>
                <a:lnTo>
                  <a:pt x="118612" y="26966"/>
                </a:lnTo>
                <a:lnTo>
                  <a:pt x="121047" y="27314"/>
                </a:lnTo>
                <a:lnTo>
                  <a:pt x="123454" y="27661"/>
                </a:lnTo>
                <a:lnTo>
                  <a:pt x="125862" y="28016"/>
                </a:lnTo>
                <a:lnTo>
                  <a:pt x="128269" y="28379"/>
                </a:lnTo>
                <a:lnTo>
                  <a:pt x="130650" y="28742"/>
                </a:lnTo>
                <a:lnTo>
                  <a:pt x="133058" y="29120"/>
                </a:lnTo>
                <a:lnTo>
                  <a:pt x="135412" y="29498"/>
                </a:lnTo>
                <a:lnTo>
                  <a:pt x="137793" y="29877"/>
                </a:lnTo>
                <a:lnTo>
                  <a:pt x="140147" y="30270"/>
                </a:lnTo>
                <a:lnTo>
                  <a:pt x="142501" y="30664"/>
                </a:lnTo>
                <a:lnTo>
                  <a:pt x="144855" y="31058"/>
                </a:lnTo>
                <a:lnTo>
                  <a:pt x="145336" y="31135"/>
                </a:lnTo>
                <a:lnTo>
                  <a:pt x="145818" y="31197"/>
                </a:lnTo>
                <a:lnTo>
                  <a:pt x="146326" y="31251"/>
                </a:lnTo>
                <a:lnTo>
                  <a:pt x="146834" y="31289"/>
                </a:lnTo>
                <a:lnTo>
                  <a:pt x="147316" y="31312"/>
                </a:lnTo>
                <a:lnTo>
                  <a:pt x="147824" y="31328"/>
                </a:lnTo>
                <a:lnTo>
                  <a:pt x="148332" y="31328"/>
                </a:lnTo>
                <a:lnTo>
                  <a:pt x="148814" y="31320"/>
                </a:lnTo>
                <a:lnTo>
                  <a:pt x="149322" y="31305"/>
                </a:lnTo>
                <a:lnTo>
                  <a:pt x="149804" y="31274"/>
                </a:lnTo>
                <a:lnTo>
                  <a:pt x="150285" y="31235"/>
                </a:lnTo>
                <a:lnTo>
                  <a:pt x="150740" y="31189"/>
                </a:lnTo>
                <a:lnTo>
                  <a:pt x="151195" y="31135"/>
                </a:lnTo>
                <a:lnTo>
                  <a:pt x="151623" y="31065"/>
                </a:lnTo>
                <a:lnTo>
                  <a:pt x="152051" y="30996"/>
                </a:lnTo>
                <a:lnTo>
                  <a:pt x="152452" y="30919"/>
                </a:lnTo>
                <a:lnTo>
                  <a:pt x="152853" y="30826"/>
                </a:lnTo>
                <a:lnTo>
                  <a:pt x="153228" y="30733"/>
                </a:lnTo>
                <a:lnTo>
                  <a:pt x="153549" y="30633"/>
                </a:lnTo>
                <a:lnTo>
                  <a:pt x="153870" y="30525"/>
                </a:lnTo>
                <a:lnTo>
                  <a:pt x="154164" y="30409"/>
                </a:lnTo>
                <a:lnTo>
                  <a:pt x="154432" y="30286"/>
                </a:lnTo>
                <a:lnTo>
                  <a:pt x="154672" y="30162"/>
                </a:lnTo>
                <a:lnTo>
                  <a:pt x="154860" y="30031"/>
                </a:lnTo>
                <a:lnTo>
                  <a:pt x="155047" y="29900"/>
                </a:lnTo>
                <a:lnTo>
                  <a:pt x="155181" y="29761"/>
                </a:lnTo>
                <a:lnTo>
                  <a:pt x="155261" y="29614"/>
                </a:lnTo>
                <a:lnTo>
                  <a:pt x="155314" y="29467"/>
                </a:lnTo>
                <a:lnTo>
                  <a:pt x="155341" y="29321"/>
                </a:lnTo>
                <a:lnTo>
                  <a:pt x="155314" y="29166"/>
                </a:lnTo>
                <a:lnTo>
                  <a:pt x="155234" y="29020"/>
                </a:lnTo>
                <a:lnTo>
                  <a:pt x="155127" y="28858"/>
                </a:lnTo>
                <a:lnTo>
                  <a:pt x="153549" y="27082"/>
                </a:lnTo>
                <a:lnTo>
                  <a:pt x="152024" y="25306"/>
                </a:lnTo>
                <a:lnTo>
                  <a:pt x="150499" y="23523"/>
                </a:lnTo>
                <a:lnTo>
                  <a:pt x="149001" y="21740"/>
                </a:lnTo>
                <a:lnTo>
                  <a:pt x="147530" y="19956"/>
                </a:lnTo>
                <a:lnTo>
                  <a:pt x="146085" y="18173"/>
                </a:lnTo>
                <a:lnTo>
                  <a:pt x="144641" y="16390"/>
                </a:lnTo>
                <a:lnTo>
                  <a:pt x="143223" y="14599"/>
                </a:lnTo>
                <a:lnTo>
                  <a:pt x="145925" y="14884"/>
                </a:lnTo>
                <a:lnTo>
                  <a:pt x="148573" y="15170"/>
                </a:lnTo>
                <a:lnTo>
                  <a:pt x="151248" y="15471"/>
                </a:lnTo>
                <a:lnTo>
                  <a:pt x="153870" y="15780"/>
                </a:lnTo>
                <a:lnTo>
                  <a:pt x="156491" y="16097"/>
                </a:lnTo>
                <a:lnTo>
                  <a:pt x="159113" y="16421"/>
                </a:lnTo>
                <a:lnTo>
                  <a:pt x="161708" y="16753"/>
                </a:lnTo>
                <a:lnTo>
                  <a:pt x="164276" y="17100"/>
                </a:lnTo>
                <a:lnTo>
                  <a:pt x="166844" y="17455"/>
                </a:lnTo>
                <a:lnTo>
                  <a:pt x="169412" y="17818"/>
                </a:lnTo>
                <a:lnTo>
                  <a:pt x="171953" y="18189"/>
                </a:lnTo>
                <a:lnTo>
                  <a:pt x="174494" y="18575"/>
                </a:lnTo>
                <a:lnTo>
                  <a:pt x="177009" y="18968"/>
                </a:lnTo>
                <a:lnTo>
                  <a:pt x="179497" y="19370"/>
                </a:lnTo>
                <a:lnTo>
                  <a:pt x="182011" y="19787"/>
                </a:lnTo>
                <a:lnTo>
                  <a:pt x="184499" y="20211"/>
                </a:lnTo>
                <a:lnTo>
                  <a:pt x="185034" y="20296"/>
                </a:lnTo>
                <a:lnTo>
                  <a:pt x="185569" y="20366"/>
                </a:lnTo>
                <a:lnTo>
                  <a:pt x="186131" y="20420"/>
                </a:lnTo>
                <a:lnTo>
                  <a:pt x="186666" y="20466"/>
                </a:lnTo>
                <a:lnTo>
                  <a:pt x="187255" y="20489"/>
                </a:lnTo>
                <a:lnTo>
                  <a:pt x="187816" y="20505"/>
                </a:lnTo>
                <a:lnTo>
                  <a:pt x="188378" y="20512"/>
                </a:lnTo>
                <a:lnTo>
                  <a:pt x="188940" y="20497"/>
                </a:lnTo>
                <a:lnTo>
                  <a:pt x="189475" y="20481"/>
                </a:lnTo>
                <a:lnTo>
                  <a:pt x="190037" y="20451"/>
                </a:lnTo>
                <a:lnTo>
                  <a:pt x="190572" y="20404"/>
                </a:lnTo>
                <a:lnTo>
                  <a:pt x="191107" y="20350"/>
                </a:lnTo>
                <a:lnTo>
                  <a:pt x="191615" y="20288"/>
                </a:lnTo>
                <a:lnTo>
                  <a:pt x="192123" y="20219"/>
                </a:lnTo>
                <a:lnTo>
                  <a:pt x="192605" y="20134"/>
                </a:lnTo>
                <a:lnTo>
                  <a:pt x="193059" y="20041"/>
                </a:lnTo>
                <a:lnTo>
                  <a:pt x="193514" y="19949"/>
                </a:lnTo>
                <a:lnTo>
                  <a:pt x="193915" y="19841"/>
                </a:lnTo>
                <a:lnTo>
                  <a:pt x="194317" y="19725"/>
                </a:lnTo>
                <a:lnTo>
                  <a:pt x="194691" y="19601"/>
                </a:lnTo>
                <a:lnTo>
                  <a:pt x="195012" y="19470"/>
                </a:lnTo>
                <a:lnTo>
                  <a:pt x="195306" y="19339"/>
                </a:lnTo>
                <a:lnTo>
                  <a:pt x="195574" y="19200"/>
                </a:lnTo>
                <a:lnTo>
                  <a:pt x="195815" y="19053"/>
                </a:lnTo>
                <a:lnTo>
                  <a:pt x="196002" y="18899"/>
                </a:lnTo>
                <a:lnTo>
                  <a:pt x="196136" y="18744"/>
                </a:lnTo>
                <a:lnTo>
                  <a:pt x="196243" y="18582"/>
                </a:lnTo>
                <a:lnTo>
                  <a:pt x="196323" y="18420"/>
                </a:lnTo>
                <a:lnTo>
                  <a:pt x="196323" y="18250"/>
                </a:lnTo>
                <a:lnTo>
                  <a:pt x="196296" y="18081"/>
                </a:lnTo>
                <a:lnTo>
                  <a:pt x="196189" y="17911"/>
                </a:lnTo>
                <a:lnTo>
                  <a:pt x="196055" y="17733"/>
                </a:lnTo>
                <a:lnTo>
                  <a:pt x="194959" y="16629"/>
                </a:lnTo>
                <a:lnTo>
                  <a:pt x="193808" y="15533"/>
                </a:lnTo>
                <a:lnTo>
                  <a:pt x="192631" y="14444"/>
                </a:lnTo>
                <a:lnTo>
                  <a:pt x="191401" y="13356"/>
                </a:lnTo>
                <a:lnTo>
                  <a:pt x="190117" y="12275"/>
                </a:lnTo>
                <a:lnTo>
                  <a:pt x="188779" y="11202"/>
                </a:lnTo>
                <a:lnTo>
                  <a:pt x="187388" y="10129"/>
                </a:lnTo>
                <a:lnTo>
                  <a:pt x="185944" y="9064"/>
                </a:lnTo>
                <a:lnTo>
                  <a:pt x="184446" y="8014"/>
                </a:lnTo>
                <a:lnTo>
                  <a:pt x="182921" y="6956"/>
                </a:lnTo>
                <a:lnTo>
                  <a:pt x="181316" y="5914"/>
                </a:lnTo>
                <a:lnTo>
                  <a:pt x="179657" y="4879"/>
                </a:lnTo>
                <a:lnTo>
                  <a:pt x="177919" y="3845"/>
                </a:lnTo>
                <a:lnTo>
                  <a:pt x="177036" y="3336"/>
                </a:lnTo>
                <a:lnTo>
                  <a:pt x="176153" y="2826"/>
                </a:lnTo>
                <a:lnTo>
                  <a:pt x="175244" y="2316"/>
                </a:lnTo>
                <a:lnTo>
                  <a:pt x="174307" y="1815"/>
                </a:lnTo>
                <a:lnTo>
                  <a:pt x="173371" y="1305"/>
                </a:lnTo>
                <a:lnTo>
                  <a:pt x="172408" y="803"/>
                </a:lnTo>
                <a:lnTo>
                  <a:pt x="172114" y="664"/>
                </a:lnTo>
                <a:lnTo>
                  <a:pt x="171766" y="533"/>
                </a:lnTo>
                <a:lnTo>
                  <a:pt x="171391" y="425"/>
                </a:lnTo>
                <a:lnTo>
                  <a:pt x="170990" y="325"/>
                </a:lnTo>
                <a:lnTo>
                  <a:pt x="170562" y="240"/>
                </a:lnTo>
                <a:lnTo>
                  <a:pt x="170107" y="170"/>
                </a:lnTo>
                <a:lnTo>
                  <a:pt x="169653" y="109"/>
                </a:lnTo>
                <a:lnTo>
                  <a:pt x="169144" y="62"/>
                </a:lnTo>
                <a:lnTo>
                  <a:pt x="168663" y="31"/>
                </a:lnTo>
                <a:lnTo>
                  <a:pt x="168155" y="8"/>
                </a:lnTo>
                <a:lnTo>
                  <a:pt x="16764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7"/>
          <p:cNvSpPr/>
          <p:nvPr/>
        </p:nvSpPr>
        <p:spPr>
          <a:xfrm flipH="1" rot="10800000">
            <a:off x="796847" y="1053252"/>
            <a:ext cx="584866" cy="407299"/>
          </a:xfrm>
          <a:custGeom>
            <a:rect b="b" l="l" r="r" t="t"/>
            <a:pathLst>
              <a:path extrusionOk="0" h="60363" w="265848">
                <a:moveTo>
                  <a:pt x="75544" y="0"/>
                </a:moveTo>
                <a:lnTo>
                  <a:pt x="74929" y="16"/>
                </a:lnTo>
                <a:lnTo>
                  <a:pt x="74313" y="39"/>
                </a:lnTo>
                <a:lnTo>
                  <a:pt x="73725" y="77"/>
                </a:lnTo>
                <a:lnTo>
                  <a:pt x="73110" y="139"/>
                </a:lnTo>
                <a:lnTo>
                  <a:pt x="72521" y="209"/>
                </a:lnTo>
                <a:lnTo>
                  <a:pt x="55829" y="2548"/>
                </a:lnTo>
                <a:lnTo>
                  <a:pt x="39136" y="4895"/>
                </a:lnTo>
                <a:lnTo>
                  <a:pt x="5778" y="9604"/>
                </a:lnTo>
                <a:lnTo>
                  <a:pt x="5270" y="9673"/>
                </a:lnTo>
                <a:lnTo>
                  <a:pt x="4789" y="9758"/>
                </a:lnTo>
                <a:lnTo>
                  <a:pt x="4334" y="9843"/>
                </a:lnTo>
                <a:lnTo>
                  <a:pt x="3906" y="9936"/>
                </a:lnTo>
                <a:lnTo>
                  <a:pt x="3505" y="10028"/>
                </a:lnTo>
                <a:lnTo>
                  <a:pt x="3103" y="10129"/>
                </a:lnTo>
                <a:lnTo>
                  <a:pt x="2755" y="10229"/>
                </a:lnTo>
                <a:lnTo>
                  <a:pt x="2408" y="10337"/>
                </a:lnTo>
                <a:lnTo>
                  <a:pt x="2113" y="10453"/>
                </a:lnTo>
                <a:lnTo>
                  <a:pt x="1819" y="10561"/>
                </a:lnTo>
                <a:lnTo>
                  <a:pt x="1552" y="10684"/>
                </a:lnTo>
                <a:lnTo>
                  <a:pt x="1311" y="10800"/>
                </a:lnTo>
                <a:lnTo>
                  <a:pt x="1070" y="10924"/>
                </a:lnTo>
                <a:lnTo>
                  <a:pt x="883" y="11047"/>
                </a:lnTo>
                <a:lnTo>
                  <a:pt x="696" y="11171"/>
                </a:lnTo>
                <a:lnTo>
                  <a:pt x="535" y="11302"/>
                </a:lnTo>
                <a:lnTo>
                  <a:pt x="401" y="11433"/>
                </a:lnTo>
                <a:lnTo>
                  <a:pt x="294" y="11565"/>
                </a:lnTo>
                <a:lnTo>
                  <a:pt x="187" y="11696"/>
                </a:lnTo>
                <a:lnTo>
                  <a:pt x="107" y="11827"/>
                </a:lnTo>
                <a:lnTo>
                  <a:pt x="54" y="11966"/>
                </a:lnTo>
                <a:lnTo>
                  <a:pt x="27" y="12097"/>
                </a:lnTo>
                <a:lnTo>
                  <a:pt x="0" y="12236"/>
                </a:lnTo>
                <a:lnTo>
                  <a:pt x="0" y="12367"/>
                </a:lnTo>
                <a:lnTo>
                  <a:pt x="27" y="12499"/>
                </a:lnTo>
                <a:lnTo>
                  <a:pt x="54" y="12638"/>
                </a:lnTo>
                <a:lnTo>
                  <a:pt x="107" y="12769"/>
                </a:lnTo>
                <a:lnTo>
                  <a:pt x="187" y="12900"/>
                </a:lnTo>
                <a:lnTo>
                  <a:pt x="268" y="13031"/>
                </a:lnTo>
                <a:lnTo>
                  <a:pt x="375" y="13155"/>
                </a:lnTo>
                <a:lnTo>
                  <a:pt x="508" y="13286"/>
                </a:lnTo>
                <a:lnTo>
                  <a:pt x="642" y="13410"/>
                </a:lnTo>
                <a:lnTo>
                  <a:pt x="803" y="13533"/>
                </a:lnTo>
                <a:lnTo>
                  <a:pt x="990" y="13649"/>
                </a:lnTo>
                <a:lnTo>
                  <a:pt x="1177" y="13765"/>
                </a:lnTo>
                <a:lnTo>
                  <a:pt x="1364" y="13881"/>
                </a:lnTo>
                <a:lnTo>
                  <a:pt x="1578" y="13989"/>
                </a:lnTo>
                <a:lnTo>
                  <a:pt x="1819" y="14097"/>
                </a:lnTo>
                <a:lnTo>
                  <a:pt x="2060" y="14205"/>
                </a:lnTo>
                <a:lnTo>
                  <a:pt x="2327" y="14297"/>
                </a:lnTo>
                <a:lnTo>
                  <a:pt x="2622" y="14398"/>
                </a:lnTo>
                <a:lnTo>
                  <a:pt x="2889" y="14483"/>
                </a:lnTo>
                <a:lnTo>
                  <a:pt x="3210" y="14575"/>
                </a:lnTo>
                <a:lnTo>
                  <a:pt x="3531" y="14653"/>
                </a:lnTo>
                <a:lnTo>
                  <a:pt x="3852" y="14730"/>
                </a:lnTo>
                <a:lnTo>
                  <a:pt x="4200" y="14799"/>
                </a:lnTo>
                <a:lnTo>
                  <a:pt x="4548" y="14861"/>
                </a:lnTo>
                <a:lnTo>
                  <a:pt x="4922" y="14923"/>
                </a:lnTo>
                <a:lnTo>
                  <a:pt x="5297" y="14977"/>
                </a:lnTo>
                <a:lnTo>
                  <a:pt x="5671" y="15023"/>
                </a:lnTo>
                <a:lnTo>
                  <a:pt x="6073" y="15062"/>
                </a:lnTo>
                <a:lnTo>
                  <a:pt x="6501" y="15093"/>
                </a:lnTo>
                <a:lnTo>
                  <a:pt x="6902" y="15116"/>
                </a:lnTo>
                <a:lnTo>
                  <a:pt x="7357" y="15139"/>
                </a:lnTo>
                <a:lnTo>
                  <a:pt x="7785" y="15147"/>
                </a:lnTo>
                <a:lnTo>
                  <a:pt x="8694" y="15147"/>
                </a:lnTo>
                <a:lnTo>
                  <a:pt x="9176" y="15131"/>
                </a:lnTo>
                <a:lnTo>
                  <a:pt x="9657" y="15108"/>
                </a:lnTo>
                <a:lnTo>
                  <a:pt x="10139" y="15077"/>
                </a:lnTo>
                <a:lnTo>
                  <a:pt x="10620" y="15039"/>
                </a:lnTo>
                <a:lnTo>
                  <a:pt x="11128" y="14984"/>
                </a:lnTo>
                <a:lnTo>
                  <a:pt x="11637" y="14930"/>
                </a:lnTo>
                <a:lnTo>
                  <a:pt x="12145" y="14861"/>
                </a:lnTo>
                <a:lnTo>
                  <a:pt x="37130" y="11302"/>
                </a:lnTo>
                <a:lnTo>
                  <a:pt x="62088" y="7735"/>
                </a:lnTo>
                <a:lnTo>
                  <a:pt x="60537" y="9712"/>
                </a:lnTo>
                <a:lnTo>
                  <a:pt x="59039" y="11696"/>
                </a:lnTo>
                <a:lnTo>
                  <a:pt x="57541" y="13680"/>
                </a:lnTo>
                <a:lnTo>
                  <a:pt x="56069" y="15656"/>
                </a:lnTo>
                <a:lnTo>
                  <a:pt x="54625" y="17648"/>
                </a:lnTo>
                <a:lnTo>
                  <a:pt x="53234" y="19632"/>
                </a:lnTo>
                <a:lnTo>
                  <a:pt x="51843" y="21624"/>
                </a:lnTo>
                <a:lnTo>
                  <a:pt x="50505" y="23615"/>
                </a:lnTo>
                <a:lnTo>
                  <a:pt x="50398" y="23801"/>
                </a:lnTo>
                <a:lnTo>
                  <a:pt x="50345" y="23994"/>
                </a:lnTo>
                <a:lnTo>
                  <a:pt x="50345" y="24171"/>
                </a:lnTo>
                <a:lnTo>
                  <a:pt x="50372" y="24349"/>
                </a:lnTo>
                <a:lnTo>
                  <a:pt x="50452" y="24526"/>
                </a:lnTo>
                <a:lnTo>
                  <a:pt x="50559" y="24696"/>
                </a:lnTo>
                <a:lnTo>
                  <a:pt x="50719" y="24858"/>
                </a:lnTo>
                <a:lnTo>
                  <a:pt x="50907" y="25013"/>
                </a:lnTo>
                <a:lnTo>
                  <a:pt x="51147" y="25167"/>
                </a:lnTo>
                <a:lnTo>
                  <a:pt x="51388" y="25314"/>
                </a:lnTo>
                <a:lnTo>
                  <a:pt x="51709" y="25453"/>
                </a:lnTo>
                <a:lnTo>
                  <a:pt x="52030" y="25584"/>
                </a:lnTo>
                <a:lnTo>
                  <a:pt x="52378" y="25715"/>
                </a:lnTo>
                <a:lnTo>
                  <a:pt x="52752" y="25831"/>
                </a:lnTo>
                <a:lnTo>
                  <a:pt x="53180" y="25947"/>
                </a:lnTo>
                <a:lnTo>
                  <a:pt x="53608" y="26047"/>
                </a:lnTo>
                <a:lnTo>
                  <a:pt x="54063" y="26147"/>
                </a:lnTo>
                <a:lnTo>
                  <a:pt x="54545" y="26240"/>
                </a:lnTo>
                <a:lnTo>
                  <a:pt x="55026" y="26317"/>
                </a:lnTo>
                <a:lnTo>
                  <a:pt x="55561" y="26394"/>
                </a:lnTo>
                <a:lnTo>
                  <a:pt x="56069" y="26464"/>
                </a:lnTo>
                <a:lnTo>
                  <a:pt x="56631" y="26518"/>
                </a:lnTo>
                <a:lnTo>
                  <a:pt x="57193" y="26564"/>
                </a:lnTo>
                <a:lnTo>
                  <a:pt x="57755" y="26603"/>
                </a:lnTo>
                <a:lnTo>
                  <a:pt x="58343" y="26634"/>
                </a:lnTo>
                <a:lnTo>
                  <a:pt x="58932" y="26657"/>
                </a:lnTo>
                <a:lnTo>
                  <a:pt x="59520" y="26665"/>
                </a:lnTo>
                <a:lnTo>
                  <a:pt x="60109" y="26665"/>
                </a:lnTo>
                <a:lnTo>
                  <a:pt x="60724" y="26657"/>
                </a:lnTo>
                <a:lnTo>
                  <a:pt x="61339" y="26642"/>
                </a:lnTo>
                <a:lnTo>
                  <a:pt x="61928" y="26611"/>
                </a:lnTo>
                <a:lnTo>
                  <a:pt x="62543" y="26564"/>
                </a:lnTo>
                <a:lnTo>
                  <a:pt x="124685" y="21724"/>
                </a:lnTo>
                <a:lnTo>
                  <a:pt x="124685" y="21724"/>
                </a:lnTo>
                <a:lnTo>
                  <a:pt x="123856" y="23013"/>
                </a:lnTo>
                <a:lnTo>
                  <a:pt x="123026" y="24295"/>
                </a:lnTo>
                <a:lnTo>
                  <a:pt x="122143" y="25584"/>
                </a:lnTo>
                <a:lnTo>
                  <a:pt x="121261" y="26873"/>
                </a:lnTo>
                <a:lnTo>
                  <a:pt x="120351" y="28155"/>
                </a:lnTo>
                <a:lnTo>
                  <a:pt x="119442" y="29436"/>
                </a:lnTo>
                <a:lnTo>
                  <a:pt x="118479" y="30718"/>
                </a:lnTo>
                <a:lnTo>
                  <a:pt x="117516" y="31999"/>
                </a:lnTo>
                <a:lnTo>
                  <a:pt x="116526" y="33273"/>
                </a:lnTo>
                <a:lnTo>
                  <a:pt x="115509" y="34547"/>
                </a:lnTo>
                <a:lnTo>
                  <a:pt x="114466" y="35828"/>
                </a:lnTo>
                <a:lnTo>
                  <a:pt x="113396" y="37102"/>
                </a:lnTo>
                <a:lnTo>
                  <a:pt x="112326" y="38376"/>
                </a:lnTo>
                <a:lnTo>
                  <a:pt x="111229" y="39642"/>
                </a:lnTo>
                <a:lnTo>
                  <a:pt x="110079" y="40916"/>
                </a:lnTo>
                <a:lnTo>
                  <a:pt x="108929" y="42189"/>
                </a:lnTo>
                <a:lnTo>
                  <a:pt x="108795" y="42367"/>
                </a:lnTo>
                <a:lnTo>
                  <a:pt x="108715" y="42545"/>
                </a:lnTo>
                <a:lnTo>
                  <a:pt x="108688" y="42722"/>
                </a:lnTo>
                <a:lnTo>
                  <a:pt x="108688" y="42892"/>
                </a:lnTo>
                <a:lnTo>
                  <a:pt x="108768" y="43062"/>
                </a:lnTo>
                <a:lnTo>
                  <a:pt x="108848" y="43224"/>
                </a:lnTo>
                <a:lnTo>
                  <a:pt x="109009" y="43386"/>
                </a:lnTo>
                <a:lnTo>
                  <a:pt x="109196" y="43540"/>
                </a:lnTo>
                <a:lnTo>
                  <a:pt x="109437" y="43695"/>
                </a:lnTo>
                <a:lnTo>
                  <a:pt x="109704" y="43841"/>
                </a:lnTo>
                <a:lnTo>
                  <a:pt x="109999" y="43980"/>
                </a:lnTo>
                <a:lnTo>
                  <a:pt x="110346" y="44119"/>
                </a:lnTo>
                <a:lnTo>
                  <a:pt x="110694" y="44251"/>
                </a:lnTo>
                <a:lnTo>
                  <a:pt x="111095" y="44374"/>
                </a:lnTo>
                <a:lnTo>
                  <a:pt x="111523" y="44490"/>
                </a:lnTo>
                <a:lnTo>
                  <a:pt x="111951" y="44598"/>
                </a:lnTo>
                <a:lnTo>
                  <a:pt x="112433" y="44698"/>
                </a:lnTo>
                <a:lnTo>
                  <a:pt x="112915" y="44791"/>
                </a:lnTo>
                <a:lnTo>
                  <a:pt x="113423" y="44876"/>
                </a:lnTo>
                <a:lnTo>
                  <a:pt x="113958" y="44953"/>
                </a:lnTo>
                <a:lnTo>
                  <a:pt x="114493" y="45023"/>
                </a:lnTo>
                <a:lnTo>
                  <a:pt x="115055" y="45084"/>
                </a:lnTo>
                <a:lnTo>
                  <a:pt x="115616" y="45131"/>
                </a:lnTo>
                <a:lnTo>
                  <a:pt x="116178" y="45169"/>
                </a:lnTo>
                <a:lnTo>
                  <a:pt x="116740" y="45200"/>
                </a:lnTo>
                <a:lnTo>
                  <a:pt x="117328" y="45223"/>
                </a:lnTo>
                <a:lnTo>
                  <a:pt x="117917" y="45231"/>
                </a:lnTo>
                <a:lnTo>
                  <a:pt x="118505" y="45231"/>
                </a:lnTo>
                <a:lnTo>
                  <a:pt x="119094" y="45216"/>
                </a:lnTo>
                <a:lnTo>
                  <a:pt x="119656" y="45185"/>
                </a:lnTo>
                <a:lnTo>
                  <a:pt x="120244" y="45154"/>
                </a:lnTo>
                <a:lnTo>
                  <a:pt x="120806" y="45100"/>
                </a:lnTo>
                <a:lnTo>
                  <a:pt x="139719" y="43178"/>
                </a:lnTo>
                <a:lnTo>
                  <a:pt x="158631" y="41248"/>
                </a:lnTo>
                <a:lnTo>
                  <a:pt x="196430" y="37372"/>
                </a:lnTo>
                <a:lnTo>
                  <a:pt x="194424" y="39920"/>
                </a:lnTo>
                <a:lnTo>
                  <a:pt x="192364" y="42467"/>
                </a:lnTo>
                <a:lnTo>
                  <a:pt x="190251" y="45007"/>
                </a:lnTo>
                <a:lnTo>
                  <a:pt x="188084" y="47547"/>
                </a:lnTo>
                <a:lnTo>
                  <a:pt x="185917" y="50079"/>
                </a:lnTo>
                <a:lnTo>
                  <a:pt x="183670" y="52619"/>
                </a:lnTo>
                <a:lnTo>
                  <a:pt x="181423" y="55151"/>
                </a:lnTo>
                <a:lnTo>
                  <a:pt x="179149" y="57676"/>
                </a:lnTo>
                <a:lnTo>
                  <a:pt x="178989" y="57884"/>
                </a:lnTo>
                <a:lnTo>
                  <a:pt x="178908" y="58077"/>
                </a:lnTo>
                <a:lnTo>
                  <a:pt x="178855" y="58270"/>
                </a:lnTo>
                <a:lnTo>
                  <a:pt x="178882" y="58448"/>
                </a:lnTo>
                <a:lnTo>
                  <a:pt x="178962" y="58625"/>
                </a:lnTo>
                <a:lnTo>
                  <a:pt x="179096" y="58795"/>
                </a:lnTo>
                <a:lnTo>
                  <a:pt x="179283" y="58949"/>
                </a:lnTo>
                <a:lnTo>
                  <a:pt x="179497" y="59104"/>
                </a:lnTo>
                <a:lnTo>
                  <a:pt x="179791" y="59250"/>
                </a:lnTo>
                <a:lnTo>
                  <a:pt x="180085" y="59382"/>
                </a:lnTo>
                <a:lnTo>
                  <a:pt x="180433" y="59513"/>
                </a:lnTo>
                <a:lnTo>
                  <a:pt x="180834" y="59629"/>
                </a:lnTo>
                <a:lnTo>
                  <a:pt x="181236" y="59744"/>
                </a:lnTo>
                <a:lnTo>
                  <a:pt x="181690" y="59845"/>
                </a:lnTo>
                <a:lnTo>
                  <a:pt x="182172" y="59937"/>
                </a:lnTo>
                <a:lnTo>
                  <a:pt x="182680" y="60022"/>
                </a:lnTo>
                <a:lnTo>
                  <a:pt x="183215" y="60100"/>
                </a:lnTo>
                <a:lnTo>
                  <a:pt x="183750" y="60161"/>
                </a:lnTo>
                <a:lnTo>
                  <a:pt x="184312" y="60223"/>
                </a:lnTo>
                <a:lnTo>
                  <a:pt x="184874" y="60269"/>
                </a:lnTo>
                <a:lnTo>
                  <a:pt x="185462" y="60308"/>
                </a:lnTo>
                <a:lnTo>
                  <a:pt x="186077" y="60339"/>
                </a:lnTo>
                <a:lnTo>
                  <a:pt x="186666" y="60354"/>
                </a:lnTo>
                <a:lnTo>
                  <a:pt x="187281" y="60362"/>
                </a:lnTo>
                <a:lnTo>
                  <a:pt x="187896" y="60362"/>
                </a:lnTo>
                <a:lnTo>
                  <a:pt x="188485" y="60354"/>
                </a:lnTo>
                <a:lnTo>
                  <a:pt x="189100" y="60331"/>
                </a:lnTo>
                <a:lnTo>
                  <a:pt x="189689" y="60300"/>
                </a:lnTo>
                <a:lnTo>
                  <a:pt x="190277" y="60262"/>
                </a:lnTo>
                <a:lnTo>
                  <a:pt x="190839" y="60208"/>
                </a:lnTo>
                <a:lnTo>
                  <a:pt x="191401" y="60146"/>
                </a:lnTo>
                <a:lnTo>
                  <a:pt x="191936" y="60069"/>
                </a:lnTo>
                <a:lnTo>
                  <a:pt x="209859" y="57374"/>
                </a:lnTo>
                <a:lnTo>
                  <a:pt x="218793" y="56016"/>
                </a:lnTo>
                <a:lnTo>
                  <a:pt x="227728" y="54657"/>
                </a:lnTo>
                <a:lnTo>
                  <a:pt x="236636" y="53283"/>
                </a:lnTo>
                <a:lnTo>
                  <a:pt x="241103" y="52588"/>
                </a:lnTo>
                <a:lnTo>
                  <a:pt x="245544" y="51893"/>
                </a:lnTo>
                <a:lnTo>
                  <a:pt x="249958" y="51191"/>
                </a:lnTo>
                <a:lnTo>
                  <a:pt x="254372" y="50481"/>
                </a:lnTo>
                <a:lnTo>
                  <a:pt x="258786" y="49770"/>
                </a:lnTo>
                <a:lnTo>
                  <a:pt x="263173" y="49052"/>
                </a:lnTo>
                <a:lnTo>
                  <a:pt x="263467" y="49006"/>
                </a:lnTo>
                <a:lnTo>
                  <a:pt x="263708" y="48952"/>
                </a:lnTo>
                <a:lnTo>
                  <a:pt x="263948" y="48898"/>
                </a:lnTo>
                <a:lnTo>
                  <a:pt x="264189" y="48844"/>
                </a:lnTo>
                <a:lnTo>
                  <a:pt x="264403" y="48790"/>
                </a:lnTo>
                <a:lnTo>
                  <a:pt x="264590" y="48728"/>
                </a:lnTo>
                <a:lnTo>
                  <a:pt x="264938" y="48597"/>
                </a:lnTo>
                <a:lnTo>
                  <a:pt x="265206" y="48466"/>
                </a:lnTo>
                <a:lnTo>
                  <a:pt x="265446" y="48327"/>
                </a:lnTo>
                <a:lnTo>
                  <a:pt x="265634" y="48180"/>
                </a:lnTo>
                <a:lnTo>
                  <a:pt x="265741" y="48033"/>
                </a:lnTo>
                <a:lnTo>
                  <a:pt x="265821" y="47879"/>
                </a:lnTo>
                <a:lnTo>
                  <a:pt x="265848" y="47725"/>
                </a:lnTo>
                <a:lnTo>
                  <a:pt x="265821" y="47562"/>
                </a:lnTo>
                <a:lnTo>
                  <a:pt x="265767" y="47408"/>
                </a:lnTo>
                <a:lnTo>
                  <a:pt x="265634" y="47254"/>
                </a:lnTo>
                <a:lnTo>
                  <a:pt x="265500" y="47099"/>
                </a:lnTo>
                <a:lnTo>
                  <a:pt x="265313" y="46953"/>
                </a:lnTo>
                <a:lnTo>
                  <a:pt x="265072" y="46806"/>
                </a:lnTo>
                <a:lnTo>
                  <a:pt x="264804" y="46667"/>
                </a:lnTo>
                <a:lnTo>
                  <a:pt x="264510" y="46528"/>
                </a:lnTo>
                <a:lnTo>
                  <a:pt x="264162" y="46404"/>
                </a:lnTo>
                <a:lnTo>
                  <a:pt x="263815" y="46281"/>
                </a:lnTo>
                <a:lnTo>
                  <a:pt x="263413" y="46173"/>
                </a:lnTo>
                <a:lnTo>
                  <a:pt x="262985" y="46080"/>
                </a:lnTo>
                <a:lnTo>
                  <a:pt x="262557" y="45988"/>
                </a:lnTo>
                <a:lnTo>
                  <a:pt x="262076" y="45918"/>
                </a:lnTo>
                <a:lnTo>
                  <a:pt x="261594" y="45856"/>
                </a:lnTo>
                <a:lnTo>
                  <a:pt x="261086" y="45810"/>
                </a:lnTo>
                <a:lnTo>
                  <a:pt x="260551" y="45787"/>
                </a:lnTo>
                <a:lnTo>
                  <a:pt x="260016" y="45771"/>
                </a:lnTo>
                <a:lnTo>
                  <a:pt x="259722" y="45771"/>
                </a:lnTo>
                <a:lnTo>
                  <a:pt x="259454" y="45779"/>
                </a:lnTo>
                <a:lnTo>
                  <a:pt x="259160" y="45787"/>
                </a:lnTo>
                <a:lnTo>
                  <a:pt x="258866" y="45802"/>
                </a:lnTo>
                <a:lnTo>
                  <a:pt x="258598" y="45825"/>
                </a:lnTo>
                <a:lnTo>
                  <a:pt x="258304" y="45849"/>
                </a:lnTo>
                <a:lnTo>
                  <a:pt x="258010" y="45880"/>
                </a:lnTo>
                <a:lnTo>
                  <a:pt x="257716" y="45918"/>
                </a:lnTo>
                <a:lnTo>
                  <a:pt x="250466" y="46860"/>
                </a:lnTo>
                <a:lnTo>
                  <a:pt x="243270" y="47825"/>
                </a:lnTo>
                <a:lnTo>
                  <a:pt x="236074" y="48790"/>
                </a:lnTo>
                <a:lnTo>
                  <a:pt x="228878" y="49763"/>
                </a:lnTo>
                <a:lnTo>
                  <a:pt x="221682" y="50743"/>
                </a:lnTo>
                <a:lnTo>
                  <a:pt x="214513" y="51731"/>
                </a:lnTo>
                <a:lnTo>
                  <a:pt x="200175" y="53700"/>
                </a:lnTo>
                <a:lnTo>
                  <a:pt x="201352" y="52472"/>
                </a:lnTo>
                <a:lnTo>
                  <a:pt x="202529" y="51237"/>
                </a:lnTo>
                <a:lnTo>
                  <a:pt x="203653" y="50010"/>
                </a:lnTo>
                <a:lnTo>
                  <a:pt x="204776" y="48774"/>
                </a:lnTo>
                <a:lnTo>
                  <a:pt x="206996" y="46304"/>
                </a:lnTo>
                <a:lnTo>
                  <a:pt x="209136" y="43826"/>
                </a:lnTo>
                <a:lnTo>
                  <a:pt x="211223" y="41348"/>
                </a:lnTo>
                <a:lnTo>
                  <a:pt x="213256" y="38862"/>
                </a:lnTo>
                <a:lnTo>
                  <a:pt x="215262" y="36376"/>
                </a:lnTo>
                <a:lnTo>
                  <a:pt x="217188" y="33883"/>
                </a:lnTo>
                <a:lnTo>
                  <a:pt x="217295" y="33705"/>
                </a:lnTo>
                <a:lnTo>
                  <a:pt x="217376" y="33535"/>
                </a:lnTo>
                <a:lnTo>
                  <a:pt x="217376" y="33366"/>
                </a:lnTo>
                <a:lnTo>
                  <a:pt x="217349" y="33196"/>
                </a:lnTo>
                <a:lnTo>
                  <a:pt x="217295" y="33026"/>
                </a:lnTo>
                <a:lnTo>
                  <a:pt x="217188" y="32864"/>
                </a:lnTo>
                <a:lnTo>
                  <a:pt x="217028" y="32709"/>
                </a:lnTo>
                <a:lnTo>
                  <a:pt x="216841" y="32555"/>
                </a:lnTo>
                <a:lnTo>
                  <a:pt x="216627" y="32408"/>
                </a:lnTo>
                <a:lnTo>
                  <a:pt x="216359" y="32262"/>
                </a:lnTo>
                <a:lnTo>
                  <a:pt x="216065" y="32123"/>
                </a:lnTo>
                <a:lnTo>
                  <a:pt x="215744" y="31991"/>
                </a:lnTo>
                <a:lnTo>
                  <a:pt x="215396" y="31868"/>
                </a:lnTo>
                <a:lnTo>
                  <a:pt x="215022" y="31744"/>
                </a:lnTo>
                <a:lnTo>
                  <a:pt x="214620" y="31629"/>
                </a:lnTo>
                <a:lnTo>
                  <a:pt x="214192" y="31521"/>
                </a:lnTo>
                <a:lnTo>
                  <a:pt x="213764" y="31420"/>
                </a:lnTo>
                <a:lnTo>
                  <a:pt x="213283" y="31328"/>
                </a:lnTo>
                <a:lnTo>
                  <a:pt x="212801" y="31250"/>
                </a:lnTo>
                <a:lnTo>
                  <a:pt x="212293" y="31173"/>
                </a:lnTo>
                <a:lnTo>
                  <a:pt x="211785" y="31104"/>
                </a:lnTo>
                <a:lnTo>
                  <a:pt x="211250" y="31050"/>
                </a:lnTo>
                <a:lnTo>
                  <a:pt x="210715" y="30996"/>
                </a:lnTo>
                <a:lnTo>
                  <a:pt x="210153" y="30957"/>
                </a:lnTo>
                <a:lnTo>
                  <a:pt x="209591" y="30926"/>
                </a:lnTo>
                <a:lnTo>
                  <a:pt x="209029" y="30911"/>
                </a:lnTo>
                <a:lnTo>
                  <a:pt x="208468" y="30903"/>
                </a:lnTo>
                <a:lnTo>
                  <a:pt x="207879" y="30903"/>
                </a:lnTo>
                <a:lnTo>
                  <a:pt x="207317" y="30918"/>
                </a:lnTo>
                <a:lnTo>
                  <a:pt x="206729" y="30949"/>
                </a:lnTo>
                <a:lnTo>
                  <a:pt x="206167" y="30988"/>
                </a:lnTo>
                <a:lnTo>
                  <a:pt x="205579" y="31034"/>
                </a:lnTo>
                <a:lnTo>
                  <a:pt x="168074" y="34809"/>
                </a:lnTo>
                <a:lnTo>
                  <a:pt x="149349" y="36701"/>
                </a:lnTo>
                <a:lnTo>
                  <a:pt x="130597" y="38592"/>
                </a:lnTo>
                <a:lnTo>
                  <a:pt x="131640" y="37357"/>
                </a:lnTo>
                <a:lnTo>
                  <a:pt x="132656" y="36114"/>
                </a:lnTo>
                <a:lnTo>
                  <a:pt x="133673" y="34871"/>
                </a:lnTo>
                <a:lnTo>
                  <a:pt x="134636" y="33628"/>
                </a:lnTo>
                <a:lnTo>
                  <a:pt x="135599" y="32385"/>
                </a:lnTo>
                <a:lnTo>
                  <a:pt x="136535" y="31135"/>
                </a:lnTo>
                <a:lnTo>
                  <a:pt x="137472" y="29892"/>
                </a:lnTo>
                <a:lnTo>
                  <a:pt x="138354" y="28641"/>
                </a:lnTo>
                <a:lnTo>
                  <a:pt x="139237" y="27390"/>
                </a:lnTo>
                <a:lnTo>
                  <a:pt x="140093" y="26140"/>
                </a:lnTo>
                <a:lnTo>
                  <a:pt x="140949" y="24889"/>
                </a:lnTo>
                <a:lnTo>
                  <a:pt x="141778" y="23638"/>
                </a:lnTo>
                <a:lnTo>
                  <a:pt x="142581" y="22380"/>
                </a:lnTo>
                <a:lnTo>
                  <a:pt x="143357" y="21130"/>
                </a:lnTo>
                <a:lnTo>
                  <a:pt x="144106" y="19871"/>
                </a:lnTo>
                <a:lnTo>
                  <a:pt x="144855" y="18613"/>
                </a:lnTo>
                <a:lnTo>
                  <a:pt x="144962" y="18420"/>
                </a:lnTo>
                <a:lnTo>
                  <a:pt x="144988" y="18235"/>
                </a:lnTo>
                <a:lnTo>
                  <a:pt x="144988" y="18057"/>
                </a:lnTo>
                <a:lnTo>
                  <a:pt x="144962" y="17879"/>
                </a:lnTo>
                <a:lnTo>
                  <a:pt x="144881" y="17710"/>
                </a:lnTo>
                <a:lnTo>
                  <a:pt x="144748" y="17547"/>
                </a:lnTo>
                <a:lnTo>
                  <a:pt x="144614" y="17385"/>
                </a:lnTo>
                <a:lnTo>
                  <a:pt x="144427" y="17231"/>
                </a:lnTo>
                <a:lnTo>
                  <a:pt x="144186" y="17077"/>
                </a:lnTo>
                <a:lnTo>
                  <a:pt x="143945" y="16938"/>
                </a:lnTo>
                <a:lnTo>
                  <a:pt x="143651" y="16799"/>
                </a:lnTo>
                <a:lnTo>
                  <a:pt x="143330" y="16667"/>
                </a:lnTo>
                <a:lnTo>
                  <a:pt x="142982" y="16544"/>
                </a:lnTo>
                <a:lnTo>
                  <a:pt x="142608" y="16428"/>
                </a:lnTo>
                <a:lnTo>
                  <a:pt x="142233" y="16312"/>
                </a:lnTo>
                <a:lnTo>
                  <a:pt x="141805" y="16212"/>
                </a:lnTo>
                <a:lnTo>
                  <a:pt x="141350" y="16112"/>
                </a:lnTo>
                <a:lnTo>
                  <a:pt x="140896" y="16027"/>
                </a:lnTo>
                <a:lnTo>
                  <a:pt x="140414" y="15942"/>
                </a:lnTo>
                <a:lnTo>
                  <a:pt x="139906" y="15872"/>
                </a:lnTo>
                <a:lnTo>
                  <a:pt x="139398" y="15803"/>
                </a:lnTo>
                <a:lnTo>
                  <a:pt x="138863" y="15749"/>
                </a:lnTo>
                <a:lnTo>
                  <a:pt x="138328" y="15702"/>
                </a:lnTo>
                <a:lnTo>
                  <a:pt x="137766" y="15664"/>
                </a:lnTo>
                <a:lnTo>
                  <a:pt x="137177" y="15633"/>
                </a:lnTo>
                <a:lnTo>
                  <a:pt x="136616" y="15618"/>
                </a:lnTo>
                <a:lnTo>
                  <a:pt x="136027" y="15602"/>
                </a:lnTo>
                <a:lnTo>
                  <a:pt x="135439" y="15602"/>
                </a:lnTo>
                <a:lnTo>
                  <a:pt x="134823" y="15610"/>
                </a:lnTo>
                <a:lnTo>
                  <a:pt x="134235" y="15633"/>
                </a:lnTo>
                <a:lnTo>
                  <a:pt x="133619" y="15664"/>
                </a:lnTo>
                <a:lnTo>
                  <a:pt x="133031" y="15702"/>
                </a:lnTo>
                <a:lnTo>
                  <a:pt x="71478" y="20435"/>
                </a:lnTo>
                <a:lnTo>
                  <a:pt x="73029" y="18281"/>
                </a:lnTo>
                <a:lnTo>
                  <a:pt x="74634" y="16127"/>
                </a:lnTo>
                <a:lnTo>
                  <a:pt x="76239" y="13973"/>
                </a:lnTo>
                <a:lnTo>
                  <a:pt x="77898" y="11827"/>
                </a:lnTo>
                <a:lnTo>
                  <a:pt x="79610" y="9681"/>
                </a:lnTo>
                <a:lnTo>
                  <a:pt x="81322" y="7542"/>
                </a:lnTo>
                <a:lnTo>
                  <a:pt x="83114" y="5396"/>
                </a:lnTo>
                <a:lnTo>
                  <a:pt x="84960" y="3258"/>
                </a:lnTo>
                <a:lnTo>
                  <a:pt x="85067" y="3088"/>
                </a:lnTo>
                <a:lnTo>
                  <a:pt x="85147" y="2911"/>
                </a:lnTo>
                <a:lnTo>
                  <a:pt x="85174" y="2733"/>
                </a:lnTo>
                <a:lnTo>
                  <a:pt x="85147" y="2563"/>
                </a:lnTo>
                <a:lnTo>
                  <a:pt x="85067" y="2386"/>
                </a:lnTo>
                <a:lnTo>
                  <a:pt x="84933" y="2216"/>
                </a:lnTo>
                <a:lnTo>
                  <a:pt x="84773" y="2046"/>
                </a:lnTo>
                <a:lnTo>
                  <a:pt x="84586" y="1876"/>
                </a:lnTo>
                <a:lnTo>
                  <a:pt x="84345" y="1714"/>
                </a:lnTo>
                <a:lnTo>
                  <a:pt x="84051" y="1552"/>
                </a:lnTo>
                <a:lnTo>
                  <a:pt x="83730" y="1397"/>
                </a:lnTo>
                <a:lnTo>
                  <a:pt x="83382" y="1243"/>
                </a:lnTo>
                <a:lnTo>
                  <a:pt x="83007" y="1104"/>
                </a:lnTo>
                <a:lnTo>
                  <a:pt x="82606" y="965"/>
                </a:lnTo>
                <a:lnTo>
                  <a:pt x="82151" y="834"/>
                </a:lnTo>
                <a:lnTo>
                  <a:pt x="81697" y="710"/>
                </a:lnTo>
                <a:lnTo>
                  <a:pt x="81215" y="595"/>
                </a:lnTo>
                <a:lnTo>
                  <a:pt x="80707" y="486"/>
                </a:lnTo>
                <a:lnTo>
                  <a:pt x="80199" y="386"/>
                </a:lnTo>
                <a:lnTo>
                  <a:pt x="79637" y="301"/>
                </a:lnTo>
                <a:lnTo>
                  <a:pt x="79102" y="224"/>
                </a:lnTo>
                <a:lnTo>
                  <a:pt x="78513" y="155"/>
                </a:lnTo>
                <a:lnTo>
                  <a:pt x="77925" y="101"/>
                </a:lnTo>
                <a:lnTo>
                  <a:pt x="77336" y="54"/>
                </a:lnTo>
                <a:lnTo>
                  <a:pt x="76748" y="23"/>
                </a:lnTo>
                <a:lnTo>
                  <a:pt x="76159" y="8"/>
                </a:lnTo>
                <a:lnTo>
                  <a:pt x="755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7"/>
          <p:cNvSpPr/>
          <p:nvPr/>
        </p:nvSpPr>
        <p:spPr>
          <a:xfrm flipH="1" rot="10800000">
            <a:off x="1546410" y="746079"/>
            <a:ext cx="139743" cy="117257"/>
          </a:xfrm>
          <a:custGeom>
            <a:rect b="b" l="l" r="r" t="t"/>
            <a:pathLst>
              <a:path extrusionOk="0" h="12808" w="46815">
                <a:moveTo>
                  <a:pt x="3585" y="0"/>
                </a:moveTo>
                <a:lnTo>
                  <a:pt x="3264" y="8"/>
                </a:lnTo>
                <a:lnTo>
                  <a:pt x="2943" y="23"/>
                </a:lnTo>
                <a:lnTo>
                  <a:pt x="2622" y="54"/>
                </a:lnTo>
                <a:lnTo>
                  <a:pt x="2301" y="85"/>
                </a:lnTo>
                <a:lnTo>
                  <a:pt x="2007" y="116"/>
                </a:lnTo>
                <a:lnTo>
                  <a:pt x="1739" y="162"/>
                </a:lnTo>
                <a:lnTo>
                  <a:pt x="1445" y="209"/>
                </a:lnTo>
                <a:lnTo>
                  <a:pt x="1204" y="263"/>
                </a:lnTo>
                <a:lnTo>
                  <a:pt x="964" y="325"/>
                </a:lnTo>
                <a:lnTo>
                  <a:pt x="750" y="394"/>
                </a:lnTo>
                <a:lnTo>
                  <a:pt x="562" y="464"/>
                </a:lnTo>
                <a:lnTo>
                  <a:pt x="402" y="548"/>
                </a:lnTo>
                <a:lnTo>
                  <a:pt x="268" y="626"/>
                </a:lnTo>
                <a:lnTo>
                  <a:pt x="161" y="718"/>
                </a:lnTo>
                <a:lnTo>
                  <a:pt x="81" y="811"/>
                </a:lnTo>
                <a:lnTo>
                  <a:pt x="27" y="904"/>
                </a:lnTo>
                <a:lnTo>
                  <a:pt x="1" y="1004"/>
                </a:lnTo>
                <a:lnTo>
                  <a:pt x="27" y="1112"/>
                </a:lnTo>
                <a:lnTo>
                  <a:pt x="108" y="1220"/>
                </a:lnTo>
                <a:lnTo>
                  <a:pt x="215" y="1336"/>
                </a:lnTo>
                <a:lnTo>
                  <a:pt x="455" y="1567"/>
                </a:lnTo>
                <a:lnTo>
                  <a:pt x="750" y="1807"/>
                </a:lnTo>
                <a:lnTo>
                  <a:pt x="1365" y="2270"/>
                </a:lnTo>
                <a:lnTo>
                  <a:pt x="2034" y="2741"/>
                </a:lnTo>
                <a:lnTo>
                  <a:pt x="2783" y="3204"/>
                </a:lnTo>
                <a:lnTo>
                  <a:pt x="3585" y="3667"/>
                </a:lnTo>
                <a:lnTo>
                  <a:pt x="4441" y="4123"/>
                </a:lnTo>
                <a:lnTo>
                  <a:pt x="5351" y="4578"/>
                </a:lnTo>
                <a:lnTo>
                  <a:pt x="6314" y="5026"/>
                </a:lnTo>
                <a:lnTo>
                  <a:pt x="7330" y="5474"/>
                </a:lnTo>
                <a:lnTo>
                  <a:pt x="8400" y="5914"/>
                </a:lnTo>
                <a:lnTo>
                  <a:pt x="9524" y="6346"/>
                </a:lnTo>
                <a:lnTo>
                  <a:pt x="10701" y="6771"/>
                </a:lnTo>
                <a:lnTo>
                  <a:pt x="11905" y="7188"/>
                </a:lnTo>
                <a:lnTo>
                  <a:pt x="13162" y="7597"/>
                </a:lnTo>
                <a:lnTo>
                  <a:pt x="14446" y="7990"/>
                </a:lnTo>
                <a:lnTo>
                  <a:pt x="15784" y="8384"/>
                </a:lnTo>
                <a:lnTo>
                  <a:pt x="17121" y="8762"/>
                </a:lnTo>
                <a:lnTo>
                  <a:pt x="18539" y="9133"/>
                </a:lnTo>
                <a:lnTo>
                  <a:pt x="19957" y="9488"/>
                </a:lnTo>
                <a:lnTo>
                  <a:pt x="21401" y="9828"/>
                </a:lnTo>
                <a:lnTo>
                  <a:pt x="22899" y="10160"/>
                </a:lnTo>
                <a:lnTo>
                  <a:pt x="24397" y="10476"/>
                </a:lnTo>
                <a:lnTo>
                  <a:pt x="25949" y="10777"/>
                </a:lnTo>
                <a:lnTo>
                  <a:pt x="27500" y="11071"/>
                </a:lnTo>
                <a:lnTo>
                  <a:pt x="29052" y="11341"/>
                </a:lnTo>
                <a:lnTo>
                  <a:pt x="30657" y="11596"/>
                </a:lnTo>
                <a:lnTo>
                  <a:pt x="32262" y="11835"/>
                </a:lnTo>
                <a:lnTo>
                  <a:pt x="33867" y="12059"/>
                </a:lnTo>
                <a:lnTo>
                  <a:pt x="35499" y="12260"/>
                </a:lnTo>
                <a:lnTo>
                  <a:pt x="36301" y="12352"/>
                </a:lnTo>
                <a:lnTo>
                  <a:pt x="37130" y="12445"/>
                </a:lnTo>
                <a:lnTo>
                  <a:pt x="37933" y="12530"/>
                </a:lnTo>
                <a:lnTo>
                  <a:pt x="38762" y="12607"/>
                </a:lnTo>
                <a:lnTo>
                  <a:pt x="39592" y="12684"/>
                </a:lnTo>
                <a:lnTo>
                  <a:pt x="40394" y="12754"/>
                </a:lnTo>
                <a:lnTo>
                  <a:pt x="40902" y="12784"/>
                </a:lnTo>
                <a:lnTo>
                  <a:pt x="41411" y="12808"/>
                </a:lnTo>
                <a:lnTo>
                  <a:pt x="41892" y="12808"/>
                </a:lnTo>
                <a:lnTo>
                  <a:pt x="42347" y="12800"/>
                </a:lnTo>
                <a:lnTo>
                  <a:pt x="42802" y="12777"/>
                </a:lnTo>
                <a:lnTo>
                  <a:pt x="43230" y="12738"/>
                </a:lnTo>
                <a:lnTo>
                  <a:pt x="43658" y="12692"/>
                </a:lnTo>
                <a:lnTo>
                  <a:pt x="44059" y="12630"/>
                </a:lnTo>
                <a:lnTo>
                  <a:pt x="44433" y="12568"/>
                </a:lnTo>
                <a:lnTo>
                  <a:pt x="44781" y="12491"/>
                </a:lnTo>
                <a:lnTo>
                  <a:pt x="45102" y="12398"/>
                </a:lnTo>
                <a:lnTo>
                  <a:pt x="45423" y="12306"/>
                </a:lnTo>
                <a:lnTo>
                  <a:pt x="45691" y="12205"/>
                </a:lnTo>
                <a:lnTo>
                  <a:pt x="45931" y="12105"/>
                </a:lnTo>
                <a:lnTo>
                  <a:pt x="46172" y="11989"/>
                </a:lnTo>
                <a:lnTo>
                  <a:pt x="46359" y="11874"/>
                </a:lnTo>
                <a:lnTo>
                  <a:pt x="46520" y="11758"/>
                </a:lnTo>
                <a:lnTo>
                  <a:pt x="46654" y="11634"/>
                </a:lnTo>
                <a:lnTo>
                  <a:pt x="46734" y="11511"/>
                </a:lnTo>
                <a:lnTo>
                  <a:pt x="46814" y="11379"/>
                </a:lnTo>
                <a:lnTo>
                  <a:pt x="46814" y="11256"/>
                </a:lnTo>
                <a:lnTo>
                  <a:pt x="46814" y="11132"/>
                </a:lnTo>
                <a:lnTo>
                  <a:pt x="46761" y="11009"/>
                </a:lnTo>
                <a:lnTo>
                  <a:pt x="46654" y="10885"/>
                </a:lnTo>
                <a:lnTo>
                  <a:pt x="46520" y="10762"/>
                </a:lnTo>
                <a:lnTo>
                  <a:pt x="46359" y="10646"/>
                </a:lnTo>
                <a:lnTo>
                  <a:pt x="46145" y="10530"/>
                </a:lnTo>
                <a:lnTo>
                  <a:pt x="45878" y="10430"/>
                </a:lnTo>
                <a:lnTo>
                  <a:pt x="45557" y="10322"/>
                </a:lnTo>
                <a:lnTo>
                  <a:pt x="45182" y="10229"/>
                </a:lnTo>
                <a:lnTo>
                  <a:pt x="44781" y="10144"/>
                </a:lnTo>
                <a:lnTo>
                  <a:pt x="44326" y="10067"/>
                </a:lnTo>
                <a:lnTo>
                  <a:pt x="41491" y="9635"/>
                </a:lnTo>
                <a:lnTo>
                  <a:pt x="38682" y="9210"/>
                </a:lnTo>
                <a:lnTo>
                  <a:pt x="35900" y="8786"/>
                </a:lnTo>
                <a:lnTo>
                  <a:pt x="34536" y="8569"/>
                </a:lnTo>
                <a:lnTo>
                  <a:pt x="33171" y="8346"/>
                </a:lnTo>
                <a:lnTo>
                  <a:pt x="31807" y="8114"/>
                </a:lnTo>
                <a:lnTo>
                  <a:pt x="30470" y="7882"/>
                </a:lnTo>
                <a:lnTo>
                  <a:pt x="29159" y="7635"/>
                </a:lnTo>
                <a:lnTo>
                  <a:pt x="27848" y="7381"/>
                </a:lnTo>
                <a:lnTo>
                  <a:pt x="26564" y="7118"/>
                </a:lnTo>
                <a:lnTo>
                  <a:pt x="25280" y="6840"/>
                </a:lnTo>
                <a:lnTo>
                  <a:pt x="24049" y="6555"/>
                </a:lnTo>
                <a:lnTo>
                  <a:pt x="22819" y="6253"/>
                </a:lnTo>
                <a:lnTo>
                  <a:pt x="21615" y="5929"/>
                </a:lnTo>
                <a:lnTo>
                  <a:pt x="20465" y="5605"/>
                </a:lnTo>
                <a:lnTo>
                  <a:pt x="19341" y="5273"/>
                </a:lnTo>
                <a:lnTo>
                  <a:pt x="18271" y="4933"/>
                </a:lnTo>
                <a:lnTo>
                  <a:pt x="17228" y="4594"/>
                </a:lnTo>
                <a:lnTo>
                  <a:pt x="16238" y="4239"/>
                </a:lnTo>
                <a:lnTo>
                  <a:pt x="15248" y="3883"/>
                </a:lnTo>
                <a:lnTo>
                  <a:pt x="14312" y="3528"/>
                </a:lnTo>
                <a:lnTo>
                  <a:pt x="13376" y="3158"/>
                </a:lnTo>
                <a:lnTo>
                  <a:pt x="12440" y="2787"/>
                </a:lnTo>
                <a:lnTo>
                  <a:pt x="11557" y="2417"/>
                </a:lnTo>
                <a:lnTo>
                  <a:pt x="10647" y="2038"/>
                </a:lnTo>
                <a:lnTo>
                  <a:pt x="8882" y="1274"/>
                </a:lnTo>
                <a:lnTo>
                  <a:pt x="7116" y="494"/>
                </a:lnTo>
                <a:lnTo>
                  <a:pt x="6902" y="409"/>
                </a:lnTo>
                <a:lnTo>
                  <a:pt x="6662" y="325"/>
                </a:lnTo>
                <a:lnTo>
                  <a:pt x="6394" y="255"/>
                </a:lnTo>
                <a:lnTo>
                  <a:pt x="6127" y="193"/>
                </a:lnTo>
                <a:lnTo>
                  <a:pt x="5832" y="147"/>
                </a:lnTo>
                <a:lnTo>
                  <a:pt x="5538" y="101"/>
                </a:lnTo>
                <a:lnTo>
                  <a:pt x="5217" y="62"/>
                </a:lnTo>
                <a:lnTo>
                  <a:pt x="4896" y="39"/>
                </a:lnTo>
                <a:lnTo>
                  <a:pt x="4575" y="16"/>
                </a:lnTo>
                <a:lnTo>
                  <a:pt x="425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7"/>
          <p:cNvSpPr/>
          <p:nvPr/>
        </p:nvSpPr>
        <p:spPr>
          <a:xfrm flipH="1" rot="10800000">
            <a:off x="1751348" y="693069"/>
            <a:ext cx="118021" cy="39513"/>
          </a:xfrm>
          <a:custGeom>
            <a:rect b="b" l="l" r="r" t="t"/>
            <a:pathLst>
              <a:path extrusionOk="0" h="4316" w="39538">
                <a:moveTo>
                  <a:pt x="3505" y="0"/>
                </a:moveTo>
                <a:lnTo>
                  <a:pt x="3104" y="8"/>
                </a:lnTo>
                <a:lnTo>
                  <a:pt x="2729" y="23"/>
                </a:lnTo>
                <a:lnTo>
                  <a:pt x="2381" y="54"/>
                </a:lnTo>
                <a:lnTo>
                  <a:pt x="2034" y="93"/>
                </a:lnTo>
                <a:lnTo>
                  <a:pt x="1739" y="139"/>
                </a:lnTo>
                <a:lnTo>
                  <a:pt x="1445" y="193"/>
                </a:lnTo>
                <a:lnTo>
                  <a:pt x="1204" y="255"/>
                </a:lnTo>
                <a:lnTo>
                  <a:pt x="963" y="332"/>
                </a:lnTo>
                <a:lnTo>
                  <a:pt x="749" y="409"/>
                </a:lnTo>
                <a:lnTo>
                  <a:pt x="562" y="494"/>
                </a:lnTo>
                <a:lnTo>
                  <a:pt x="402" y="579"/>
                </a:lnTo>
                <a:lnTo>
                  <a:pt x="268" y="679"/>
                </a:lnTo>
                <a:lnTo>
                  <a:pt x="161" y="772"/>
                </a:lnTo>
                <a:lnTo>
                  <a:pt x="81" y="872"/>
                </a:lnTo>
                <a:lnTo>
                  <a:pt x="27" y="973"/>
                </a:lnTo>
                <a:lnTo>
                  <a:pt x="0" y="1081"/>
                </a:lnTo>
                <a:lnTo>
                  <a:pt x="0" y="1181"/>
                </a:lnTo>
                <a:lnTo>
                  <a:pt x="27" y="1289"/>
                </a:lnTo>
                <a:lnTo>
                  <a:pt x="81" y="1397"/>
                </a:lnTo>
                <a:lnTo>
                  <a:pt x="161" y="1498"/>
                </a:lnTo>
                <a:lnTo>
                  <a:pt x="268" y="1598"/>
                </a:lnTo>
                <a:lnTo>
                  <a:pt x="402" y="1691"/>
                </a:lnTo>
                <a:lnTo>
                  <a:pt x="562" y="1783"/>
                </a:lnTo>
                <a:lnTo>
                  <a:pt x="749" y="1876"/>
                </a:lnTo>
                <a:lnTo>
                  <a:pt x="963" y="1961"/>
                </a:lnTo>
                <a:lnTo>
                  <a:pt x="1204" y="2038"/>
                </a:lnTo>
                <a:lnTo>
                  <a:pt x="1472" y="2108"/>
                </a:lnTo>
                <a:lnTo>
                  <a:pt x="1766" y="2177"/>
                </a:lnTo>
                <a:lnTo>
                  <a:pt x="2114" y="2231"/>
                </a:lnTo>
                <a:lnTo>
                  <a:pt x="2462" y="2277"/>
                </a:lnTo>
                <a:lnTo>
                  <a:pt x="2863" y="2316"/>
                </a:lnTo>
                <a:lnTo>
                  <a:pt x="6742" y="2625"/>
                </a:lnTo>
                <a:lnTo>
                  <a:pt x="10701" y="2926"/>
                </a:lnTo>
                <a:lnTo>
                  <a:pt x="14687" y="3219"/>
                </a:lnTo>
                <a:lnTo>
                  <a:pt x="16720" y="3358"/>
                </a:lnTo>
                <a:lnTo>
                  <a:pt x="18726" y="3490"/>
                </a:lnTo>
                <a:lnTo>
                  <a:pt x="20732" y="3621"/>
                </a:lnTo>
                <a:lnTo>
                  <a:pt x="22765" y="3744"/>
                </a:lnTo>
                <a:lnTo>
                  <a:pt x="24798" y="3860"/>
                </a:lnTo>
                <a:lnTo>
                  <a:pt x="26805" y="3968"/>
                </a:lnTo>
                <a:lnTo>
                  <a:pt x="28838" y="4061"/>
                </a:lnTo>
                <a:lnTo>
                  <a:pt x="30844" y="4153"/>
                </a:lnTo>
                <a:lnTo>
                  <a:pt x="32850" y="4238"/>
                </a:lnTo>
                <a:lnTo>
                  <a:pt x="34830" y="4308"/>
                </a:lnTo>
                <a:lnTo>
                  <a:pt x="35338" y="4316"/>
                </a:lnTo>
                <a:lnTo>
                  <a:pt x="35820" y="4308"/>
                </a:lnTo>
                <a:lnTo>
                  <a:pt x="36274" y="4285"/>
                </a:lnTo>
                <a:lnTo>
                  <a:pt x="36702" y="4254"/>
                </a:lnTo>
                <a:lnTo>
                  <a:pt x="37104" y="4207"/>
                </a:lnTo>
                <a:lnTo>
                  <a:pt x="37478" y="4153"/>
                </a:lnTo>
                <a:lnTo>
                  <a:pt x="37799" y="4084"/>
                </a:lnTo>
                <a:lnTo>
                  <a:pt x="38120" y="4007"/>
                </a:lnTo>
                <a:lnTo>
                  <a:pt x="38388" y="3922"/>
                </a:lnTo>
                <a:lnTo>
                  <a:pt x="38628" y="3829"/>
                </a:lnTo>
                <a:lnTo>
                  <a:pt x="38869" y="3729"/>
                </a:lnTo>
                <a:lnTo>
                  <a:pt x="39056" y="3621"/>
                </a:lnTo>
                <a:lnTo>
                  <a:pt x="39217" y="3505"/>
                </a:lnTo>
                <a:lnTo>
                  <a:pt x="39351" y="3389"/>
                </a:lnTo>
                <a:lnTo>
                  <a:pt x="39431" y="3273"/>
                </a:lnTo>
                <a:lnTo>
                  <a:pt x="39511" y="3150"/>
                </a:lnTo>
                <a:lnTo>
                  <a:pt x="39538" y="3026"/>
                </a:lnTo>
                <a:lnTo>
                  <a:pt x="39538" y="2895"/>
                </a:lnTo>
                <a:lnTo>
                  <a:pt x="39511" y="2772"/>
                </a:lnTo>
                <a:lnTo>
                  <a:pt x="39458" y="2648"/>
                </a:lnTo>
                <a:lnTo>
                  <a:pt x="39351" y="2525"/>
                </a:lnTo>
                <a:lnTo>
                  <a:pt x="39244" y="2401"/>
                </a:lnTo>
                <a:lnTo>
                  <a:pt x="39083" y="2285"/>
                </a:lnTo>
                <a:lnTo>
                  <a:pt x="38896" y="2177"/>
                </a:lnTo>
                <a:lnTo>
                  <a:pt x="38655" y="2069"/>
                </a:lnTo>
                <a:lnTo>
                  <a:pt x="38414" y="1969"/>
                </a:lnTo>
                <a:lnTo>
                  <a:pt x="38120" y="1876"/>
                </a:lnTo>
                <a:lnTo>
                  <a:pt x="37799" y="1791"/>
                </a:lnTo>
                <a:lnTo>
                  <a:pt x="37425" y="1714"/>
                </a:lnTo>
                <a:lnTo>
                  <a:pt x="37023" y="1644"/>
                </a:lnTo>
                <a:lnTo>
                  <a:pt x="36595" y="1590"/>
                </a:lnTo>
                <a:lnTo>
                  <a:pt x="36141" y="1544"/>
                </a:lnTo>
                <a:lnTo>
                  <a:pt x="34214" y="1397"/>
                </a:lnTo>
                <a:lnTo>
                  <a:pt x="32235" y="1258"/>
                </a:lnTo>
                <a:lnTo>
                  <a:pt x="30255" y="1127"/>
                </a:lnTo>
                <a:lnTo>
                  <a:pt x="28276" y="1011"/>
                </a:lnTo>
                <a:lnTo>
                  <a:pt x="26243" y="896"/>
                </a:lnTo>
                <a:lnTo>
                  <a:pt x="24237" y="788"/>
                </a:lnTo>
                <a:lnTo>
                  <a:pt x="22203" y="687"/>
                </a:lnTo>
                <a:lnTo>
                  <a:pt x="20144" y="595"/>
                </a:lnTo>
                <a:lnTo>
                  <a:pt x="18111" y="510"/>
                </a:lnTo>
                <a:lnTo>
                  <a:pt x="16051" y="425"/>
                </a:lnTo>
                <a:lnTo>
                  <a:pt x="11985" y="278"/>
                </a:lnTo>
                <a:lnTo>
                  <a:pt x="7919" y="139"/>
                </a:lnTo>
                <a:lnTo>
                  <a:pt x="3933" y="8"/>
                </a:lnTo>
                <a:lnTo>
                  <a:pt x="35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7"/>
          <p:cNvSpPr/>
          <p:nvPr/>
        </p:nvSpPr>
        <p:spPr>
          <a:xfrm flipH="1" rot="10800000">
            <a:off x="1962434" y="626988"/>
            <a:ext cx="110275" cy="52870"/>
          </a:xfrm>
          <a:custGeom>
            <a:rect b="b" l="l" r="r" t="t"/>
            <a:pathLst>
              <a:path extrusionOk="0" h="5775" w="36943">
                <a:moveTo>
                  <a:pt x="6955" y="0"/>
                </a:moveTo>
                <a:lnTo>
                  <a:pt x="5858" y="8"/>
                </a:lnTo>
                <a:lnTo>
                  <a:pt x="4762" y="31"/>
                </a:lnTo>
                <a:lnTo>
                  <a:pt x="3665" y="62"/>
                </a:lnTo>
                <a:lnTo>
                  <a:pt x="2595" y="101"/>
                </a:lnTo>
                <a:lnTo>
                  <a:pt x="2274" y="116"/>
                </a:lnTo>
                <a:lnTo>
                  <a:pt x="1980" y="147"/>
                </a:lnTo>
                <a:lnTo>
                  <a:pt x="1685" y="178"/>
                </a:lnTo>
                <a:lnTo>
                  <a:pt x="1445" y="224"/>
                </a:lnTo>
                <a:lnTo>
                  <a:pt x="1204" y="270"/>
                </a:lnTo>
                <a:lnTo>
                  <a:pt x="990" y="324"/>
                </a:lnTo>
                <a:lnTo>
                  <a:pt x="803" y="386"/>
                </a:lnTo>
                <a:lnTo>
                  <a:pt x="615" y="456"/>
                </a:lnTo>
                <a:lnTo>
                  <a:pt x="482" y="525"/>
                </a:lnTo>
                <a:lnTo>
                  <a:pt x="348" y="602"/>
                </a:lnTo>
                <a:lnTo>
                  <a:pt x="241" y="680"/>
                </a:lnTo>
                <a:lnTo>
                  <a:pt x="134" y="757"/>
                </a:lnTo>
                <a:lnTo>
                  <a:pt x="80" y="842"/>
                </a:lnTo>
                <a:lnTo>
                  <a:pt x="27" y="927"/>
                </a:lnTo>
                <a:lnTo>
                  <a:pt x="0" y="1011"/>
                </a:lnTo>
                <a:lnTo>
                  <a:pt x="0" y="1104"/>
                </a:lnTo>
                <a:lnTo>
                  <a:pt x="0" y="1189"/>
                </a:lnTo>
                <a:lnTo>
                  <a:pt x="27" y="1274"/>
                </a:lnTo>
                <a:lnTo>
                  <a:pt x="80" y="1359"/>
                </a:lnTo>
                <a:lnTo>
                  <a:pt x="161" y="1444"/>
                </a:lnTo>
                <a:lnTo>
                  <a:pt x="268" y="1521"/>
                </a:lnTo>
                <a:lnTo>
                  <a:pt x="375" y="1606"/>
                </a:lnTo>
                <a:lnTo>
                  <a:pt x="508" y="1675"/>
                </a:lnTo>
                <a:lnTo>
                  <a:pt x="642" y="1753"/>
                </a:lnTo>
                <a:lnTo>
                  <a:pt x="829" y="1814"/>
                </a:lnTo>
                <a:lnTo>
                  <a:pt x="1017" y="1884"/>
                </a:lnTo>
                <a:lnTo>
                  <a:pt x="1231" y="1938"/>
                </a:lnTo>
                <a:lnTo>
                  <a:pt x="1471" y="1992"/>
                </a:lnTo>
                <a:lnTo>
                  <a:pt x="1712" y="2031"/>
                </a:lnTo>
                <a:lnTo>
                  <a:pt x="1980" y="2069"/>
                </a:lnTo>
                <a:lnTo>
                  <a:pt x="2274" y="2100"/>
                </a:lnTo>
                <a:lnTo>
                  <a:pt x="2595" y="2123"/>
                </a:lnTo>
                <a:lnTo>
                  <a:pt x="4494" y="2224"/>
                </a:lnTo>
                <a:lnTo>
                  <a:pt x="6313" y="2332"/>
                </a:lnTo>
                <a:lnTo>
                  <a:pt x="8106" y="2455"/>
                </a:lnTo>
                <a:lnTo>
                  <a:pt x="9818" y="2586"/>
                </a:lnTo>
                <a:lnTo>
                  <a:pt x="11476" y="2725"/>
                </a:lnTo>
                <a:lnTo>
                  <a:pt x="13108" y="2880"/>
                </a:lnTo>
                <a:lnTo>
                  <a:pt x="14713" y="3050"/>
                </a:lnTo>
                <a:lnTo>
                  <a:pt x="16264" y="3235"/>
                </a:lnTo>
                <a:lnTo>
                  <a:pt x="17816" y="3436"/>
                </a:lnTo>
                <a:lnTo>
                  <a:pt x="18565" y="3536"/>
                </a:lnTo>
                <a:lnTo>
                  <a:pt x="19341" y="3652"/>
                </a:lnTo>
                <a:lnTo>
                  <a:pt x="20090" y="3767"/>
                </a:lnTo>
                <a:lnTo>
                  <a:pt x="20839" y="3891"/>
                </a:lnTo>
                <a:lnTo>
                  <a:pt x="21588" y="4015"/>
                </a:lnTo>
                <a:lnTo>
                  <a:pt x="22337" y="4146"/>
                </a:lnTo>
                <a:lnTo>
                  <a:pt x="23059" y="4285"/>
                </a:lnTo>
                <a:lnTo>
                  <a:pt x="23808" y="4424"/>
                </a:lnTo>
                <a:lnTo>
                  <a:pt x="24557" y="4570"/>
                </a:lnTo>
                <a:lnTo>
                  <a:pt x="25306" y="4725"/>
                </a:lnTo>
                <a:lnTo>
                  <a:pt x="26804" y="5049"/>
                </a:lnTo>
                <a:lnTo>
                  <a:pt x="28329" y="5404"/>
                </a:lnTo>
                <a:lnTo>
                  <a:pt x="28784" y="5504"/>
                </a:lnTo>
                <a:lnTo>
                  <a:pt x="29265" y="5589"/>
                </a:lnTo>
                <a:lnTo>
                  <a:pt x="29747" y="5659"/>
                </a:lnTo>
                <a:lnTo>
                  <a:pt x="30228" y="5705"/>
                </a:lnTo>
                <a:lnTo>
                  <a:pt x="30710" y="5744"/>
                </a:lnTo>
                <a:lnTo>
                  <a:pt x="31191" y="5767"/>
                </a:lnTo>
                <a:lnTo>
                  <a:pt x="31673" y="5775"/>
                </a:lnTo>
                <a:lnTo>
                  <a:pt x="32128" y="5767"/>
                </a:lnTo>
                <a:lnTo>
                  <a:pt x="32609" y="5752"/>
                </a:lnTo>
                <a:lnTo>
                  <a:pt x="33064" y="5721"/>
                </a:lnTo>
                <a:lnTo>
                  <a:pt x="33492" y="5682"/>
                </a:lnTo>
                <a:lnTo>
                  <a:pt x="33920" y="5628"/>
                </a:lnTo>
                <a:lnTo>
                  <a:pt x="34321" y="5566"/>
                </a:lnTo>
                <a:lnTo>
                  <a:pt x="34722" y="5497"/>
                </a:lnTo>
                <a:lnTo>
                  <a:pt x="35070" y="5420"/>
                </a:lnTo>
                <a:lnTo>
                  <a:pt x="35418" y="5327"/>
                </a:lnTo>
                <a:lnTo>
                  <a:pt x="35739" y="5234"/>
                </a:lnTo>
                <a:lnTo>
                  <a:pt x="36006" y="5134"/>
                </a:lnTo>
                <a:lnTo>
                  <a:pt x="36274" y="5026"/>
                </a:lnTo>
                <a:lnTo>
                  <a:pt x="36488" y="4910"/>
                </a:lnTo>
                <a:lnTo>
                  <a:pt x="36648" y="4794"/>
                </a:lnTo>
                <a:lnTo>
                  <a:pt x="36782" y="4671"/>
                </a:lnTo>
                <a:lnTo>
                  <a:pt x="36889" y="4539"/>
                </a:lnTo>
                <a:lnTo>
                  <a:pt x="36943" y="4416"/>
                </a:lnTo>
                <a:lnTo>
                  <a:pt x="36943" y="4285"/>
                </a:lnTo>
                <a:lnTo>
                  <a:pt x="36889" y="4146"/>
                </a:lnTo>
                <a:lnTo>
                  <a:pt x="36782" y="4015"/>
                </a:lnTo>
                <a:lnTo>
                  <a:pt x="36622" y="3883"/>
                </a:lnTo>
                <a:lnTo>
                  <a:pt x="36408" y="3744"/>
                </a:lnTo>
                <a:lnTo>
                  <a:pt x="36140" y="3613"/>
                </a:lnTo>
                <a:lnTo>
                  <a:pt x="35819" y="3482"/>
                </a:lnTo>
                <a:lnTo>
                  <a:pt x="35418" y="3351"/>
                </a:lnTo>
                <a:lnTo>
                  <a:pt x="34642" y="3134"/>
                </a:lnTo>
                <a:lnTo>
                  <a:pt x="33840" y="2918"/>
                </a:lnTo>
                <a:lnTo>
                  <a:pt x="33010" y="2702"/>
                </a:lnTo>
                <a:lnTo>
                  <a:pt x="32154" y="2501"/>
                </a:lnTo>
                <a:lnTo>
                  <a:pt x="31271" y="2308"/>
                </a:lnTo>
                <a:lnTo>
                  <a:pt x="30362" y="2115"/>
                </a:lnTo>
                <a:lnTo>
                  <a:pt x="29426" y="1938"/>
                </a:lnTo>
                <a:lnTo>
                  <a:pt x="28489" y="1760"/>
                </a:lnTo>
                <a:lnTo>
                  <a:pt x="27526" y="1590"/>
                </a:lnTo>
                <a:lnTo>
                  <a:pt x="26537" y="1428"/>
                </a:lnTo>
                <a:lnTo>
                  <a:pt x="25520" y="1282"/>
                </a:lnTo>
                <a:lnTo>
                  <a:pt x="24504" y="1135"/>
                </a:lnTo>
                <a:lnTo>
                  <a:pt x="23460" y="996"/>
                </a:lnTo>
                <a:lnTo>
                  <a:pt x="22417" y="873"/>
                </a:lnTo>
                <a:lnTo>
                  <a:pt x="21347" y="749"/>
                </a:lnTo>
                <a:lnTo>
                  <a:pt x="20277" y="641"/>
                </a:lnTo>
                <a:lnTo>
                  <a:pt x="19180" y="533"/>
                </a:lnTo>
                <a:lnTo>
                  <a:pt x="18110" y="440"/>
                </a:lnTo>
                <a:lnTo>
                  <a:pt x="16987" y="355"/>
                </a:lnTo>
                <a:lnTo>
                  <a:pt x="15890" y="278"/>
                </a:lnTo>
                <a:lnTo>
                  <a:pt x="14793" y="209"/>
                </a:lnTo>
                <a:lnTo>
                  <a:pt x="13670" y="147"/>
                </a:lnTo>
                <a:lnTo>
                  <a:pt x="12546" y="101"/>
                </a:lnTo>
                <a:lnTo>
                  <a:pt x="11423" y="62"/>
                </a:lnTo>
                <a:lnTo>
                  <a:pt x="10299" y="31"/>
                </a:lnTo>
                <a:lnTo>
                  <a:pt x="9202" y="8"/>
                </a:lnTo>
                <a:lnTo>
                  <a:pt x="807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7"/>
          <p:cNvSpPr/>
          <p:nvPr/>
        </p:nvSpPr>
        <p:spPr>
          <a:xfrm flipH="1" rot="10800000">
            <a:off x="2272991" y="423368"/>
            <a:ext cx="108600" cy="81708"/>
          </a:xfrm>
          <a:custGeom>
            <a:rect b="b" l="l" r="r" t="t"/>
            <a:pathLst>
              <a:path extrusionOk="0" h="8925" w="36382">
                <a:moveTo>
                  <a:pt x="4013" y="0"/>
                </a:moveTo>
                <a:lnTo>
                  <a:pt x="3666" y="8"/>
                </a:lnTo>
                <a:lnTo>
                  <a:pt x="3345" y="31"/>
                </a:lnTo>
                <a:lnTo>
                  <a:pt x="3024" y="55"/>
                </a:lnTo>
                <a:lnTo>
                  <a:pt x="2703" y="93"/>
                </a:lnTo>
                <a:lnTo>
                  <a:pt x="2382" y="139"/>
                </a:lnTo>
                <a:lnTo>
                  <a:pt x="2087" y="193"/>
                </a:lnTo>
                <a:lnTo>
                  <a:pt x="1820" y="255"/>
                </a:lnTo>
                <a:lnTo>
                  <a:pt x="1552" y="325"/>
                </a:lnTo>
                <a:lnTo>
                  <a:pt x="1312" y="402"/>
                </a:lnTo>
                <a:lnTo>
                  <a:pt x="1071" y="479"/>
                </a:lnTo>
                <a:lnTo>
                  <a:pt x="884" y="564"/>
                </a:lnTo>
                <a:lnTo>
                  <a:pt x="670" y="649"/>
                </a:lnTo>
                <a:lnTo>
                  <a:pt x="509" y="742"/>
                </a:lnTo>
                <a:lnTo>
                  <a:pt x="375" y="834"/>
                </a:lnTo>
                <a:lnTo>
                  <a:pt x="242" y="935"/>
                </a:lnTo>
                <a:lnTo>
                  <a:pt x="135" y="1027"/>
                </a:lnTo>
                <a:lnTo>
                  <a:pt x="81" y="1128"/>
                </a:lnTo>
                <a:lnTo>
                  <a:pt x="28" y="1228"/>
                </a:lnTo>
                <a:lnTo>
                  <a:pt x="1" y="1328"/>
                </a:lnTo>
                <a:lnTo>
                  <a:pt x="28" y="1429"/>
                </a:lnTo>
                <a:lnTo>
                  <a:pt x="54" y="1529"/>
                </a:lnTo>
                <a:lnTo>
                  <a:pt x="135" y="1629"/>
                </a:lnTo>
                <a:lnTo>
                  <a:pt x="242" y="1722"/>
                </a:lnTo>
                <a:lnTo>
                  <a:pt x="375" y="1815"/>
                </a:lnTo>
                <a:lnTo>
                  <a:pt x="536" y="1900"/>
                </a:lnTo>
                <a:lnTo>
                  <a:pt x="750" y="1985"/>
                </a:lnTo>
                <a:lnTo>
                  <a:pt x="991" y="2069"/>
                </a:lnTo>
                <a:lnTo>
                  <a:pt x="1285" y="2139"/>
                </a:lnTo>
                <a:lnTo>
                  <a:pt x="2970" y="2540"/>
                </a:lnTo>
                <a:lnTo>
                  <a:pt x="4629" y="2926"/>
                </a:lnTo>
                <a:lnTo>
                  <a:pt x="7999" y="3691"/>
                </a:lnTo>
                <a:lnTo>
                  <a:pt x="11370" y="4455"/>
                </a:lnTo>
                <a:lnTo>
                  <a:pt x="14714" y="5219"/>
                </a:lnTo>
                <a:lnTo>
                  <a:pt x="16372" y="5605"/>
                </a:lnTo>
                <a:lnTo>
                  <a:pt x="18031" y="5991"/>
                </a:lnTo>
                <a:lnTo>
                  <a:pt x="19663" y="6385"/>
                </a:lnTo>
                <a:lnTo>
                  <a:pt x="21294" y="6786"/>
                </a:lnTo>
                <a:lnTo>
                  <a:pt x="22899" y="7195"/>
                </a:lnTo>
                <a:lnTo>
                  <a:pt x="24504" y="7612"/>
                </a:lnTo>
                <a:lnTo>
                  <a:pt x="26083" y="8037"/>
                </a:lnTo>
                <a:lnTo>
                  <a:pt x="27634" y="8477"/>
                </a:lnTo>
                <a:lnTo>
                  <a:pt x="28089" y="8593"/>
                </a:lnTo>
                <a:lnTo>
                  <a:pt x="28544" y="8693"/>
                </a:lnTo>
                <a:lnTo>
                  <a:pt x="29025" y="8770"/>
                </a:lnTo>
                <a:lnTo>
                  <a:pt x="29507" y="8832"/>
                </a:lnTo>
                <a:lnTo>
                  <a:pt x="29988" y="8878"/>
                </a:lnTo>
                <a:lnTo>
                  <a:pt x="30470" y="8909"/>
                </a:lnTo>
                <a:lnTo>
                  <a:pt x="30951" y="8925"/>
                </a:lnTo>
                <a:lnTo>
                  <a:pt x="31406" y="8925"/>
                </a:lnTo>
                <a:lnTo>
                  <a:pt x="31888" y="8902"/>
                </a:lnTo>
                <a:lnTo>
                  <a:pt x="32342" y="8878"/>
                </a:lnTo>
                <a:lnTo>
                  <a:pt x="32797" y="8832"/>
                </a:lnTo>
                <a:lnTo>
                  <a:pt x="33225" y="8778"/>
                </a:lnTo>
                <a:lnTo>
                  <a:pt x="33626" y="8716"/>
                </a:lnTo>
                <a:lnTo>
                  <a:pt x="34028" y="8639"/>
                </a:lnTo>
                <a:lnTo>
                  <a:pt x="34402" y="8554"/>
                </a:lnTo>
                <a:lnTo>
                  <a:pt x="34750" y="8462"/>
                </a:lnTo>
                <a:lnTo>
                  <a:pt x="35071" y="8361"/>
                </a:lnTo>
                <a:lnTo>
                  <a:pt x="35365" y="8253"/>
                </a:lnTo>
                <a:lnTo>
                  <a:pt x="35633" y="8137"/>
                </a:lnTo>
                <a:lnTo>
                  <a:pt x="35873" y="8014"/>
                </a:lnTo>
                <a:lnTo>
                  <a:pt x="36061" y="7890"/>
                </a:lnTo>
                <a:lnTo>
                  <a:pt x="36194" y="7759"/>
                </a:lnTo>
                <a:lnTo>
                  <a:pt x="36301" y="7620"/>
                </a:lnTo>
                <a:lnTo>
                  <a:pt x="36382" y="7481"/>
                </a:lnTo>
                <a:lnTo>
                  <a:pt x="36382" y="7342"/>
                </a:lnTo>
                <a:lnTo>
                  <a:pt x="36355" y="7203"/>
                </a:lnTo>
                <a:lnTo>
                  <a:pt x="36275" y="7056"/>
                </a:lnTo>
                <a:lnTo>
                  <a:pt x="36114" y="6918"/>
                </a:lnTo>
                <a:lnTo>
                  <a:pt x="35927" y="6779"/>
                </a:lnTo>
                <a:lnTo>
                  <a:pt x="35659" y="6640"/>
                </a:lnTo>
                <a:lnTo>
                  <a:pt x="35338" y="6501"/>
                </a:lnTo>
                <a:lnTo>
                  <a:pt x="34964" y="6362"/>
                </a:lnTo>
                <a:lnTo>
                  <a:pt x="33439" y="5891"/>
                </a:lnTo>
                <a:lnTo>
                  <a:pt x="31861" y="5420"/>
                </a:lnTo>
                <a:lnTo>
                  <a:pt x="30229" y="4957"/>
                </a:lnTo>
                <a:lnTo>
                  <a:pt x="28544" y="4493"/>
                </a:lnTo>
                <a:lnTo>
                  <a:pt x="26805" y="4038"/>
                </a:lnTo>
                <a:lnTo>
                  <a:pt x="25039" y="3598"/>
                </a:lnTo>
                <a:lnTo>
                  <a:pt x="23247" y="3166"/>
                </a:lnTo>
                <a:lnTo>
                  <a:pt x="21401" y="2741"/>
                </a:lnTo>
                <a:lnTo>
                  <a:pt x="20438" y="2540"/>
                </a:lnTo>
                <a:lnTo>
                  <a:pt x="19502" y="2340"/>
                </a:lnTo>
                <a:lnTo>
                  <a:pt x="18539" y="2139"/>
                </a:lnTo>
                <a:lnTo>
                  <a:pt x="17576" y="1946"/>
                </a:lnTo>
                <a:lnTo>
                  <a:pt x="16613" y="1761"/>
                </a:lnTo>
                <a:lnTo>
                  <a:pt x="15623" y="1575"/>
                </a:lnTo>
                <a:lnTo>
                  <a:pt x="14633" y="1398"/>
                </a:lnTo>
                <a:lnTo>
                  <a:pt x="13644" y="1228"/>
                </a:lnTo>
                <a:lnTo>
                  <a:pt x="12654" y="1058"/>
                </a:lnTo>
                <a:lnTo>
                  <a:pt x="11637" y="904"/>
                </a:lnTo>
                <a:lnTo>
                  <a:pt x="10621" y="749"/>
                </a:lnTo>
                <a:lnTo>
                  <a:pt x="9604" y="595"/>
                </a:lnTo>
                <a:lnTo>
                  <a:pt x="8588" y="456"/>
                </a:lnTo>
                <a:lnTo>
                  <a:pt x="7545" y="317"/>
                </a:lnTo>
                <a:lnTo>
                  <a:pt x="6501" y="193"/>
                </a:lnTo>
                <a:lnTo>
                  <a:pt x="5458" y="70"/>
                </a:lnTo>
                <a:lnTo>
                  <a:pt x="5110" y="31"/>
                </a:lnTo>
                <a:lnTo>
                  <a:pt x="4736" y="8"/>
                </a:lnTo>
                <a:lnTo>
                  <a:pt x="438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7"/>
          <p:cNvSpPr/>
          <p:nvPr/>
        </p:nvSpPr>
        <p:spPr>
          <a:xfrm flipH="1" rot="10800000">
            <a:off x="2458530" y="270001"/>
            <a:ext cx="92550" cy="92163"/>
          </a:xfrm>
          <a:custGeom>
            <a:rect b="b" l="l" r="r" t="t"/>
            <a:pathLst>
              <a:path extrusionOk="0" h="10067" w="31005">
                <a:moveTo>
                  <a:pt x="3906" y="0"/>
                </a:moveTo>
                <a:lnTo>
                  <a:pt x="3558" y="16"/>
                </a:lnTo>
                <a:lnTo>
                  <a:pt x="3210" y="31"/>
                </a:lnTo>
                <a:lnTo>
                  <a:pt x="2889" y="62"/>
                </a:lnTo>
                <a:lnTo>
                  <a:pt x="2542" y="100"/>
                </a:lnTo>
                <a:lnTo>
                  <a:pt x="2247" y="147"/>
                </a:lnTo>
                <a:lnTo>
                  <a:pt x="1953" y="201"/>
                </a:lnTo>
                <a:lnTo>
                  <a:pt x="1659" y="263"/>
                </a:lnTo>
                <a:lnTo>
                  <a:pt x="1418" y="332"/>
                </a:lnTo>
                <a:lnTo>
                  <a:pt x="1151" y="402"/>
                </a:lnTo>
                <a:lnTo>
                  <a:pt x="937" y="486"/>
                </a:lnTo>
                <a:lnTo>
                  <a:pt x="723" y="571"/>
                </a:lnTo>
                <a:lnTo>
                  <a:pt x="535" y="656"/>
                </a:lnTo>
                <a:lnTo>
                  <a:pt x="402" y="757"/>
                </a:lnTo>
                <a:lnTo>
                  <a:pt x="268" y="849"/>
                </a:lnTo>
                <a:lnTo>
                  <a:pt x="161" y="950"/>
                </a:lnTo>
                <a:lnTo>
                  <a:pt x="81" y="1050"/>
                </a:lnTo>
                <a:lnTo>
                  <a:pt x="27" y="1150"/>
                </a:lnTo>
                <a:lnTo>
                  <a:pt x="0" y="1258"/>
                </a:lnTo>
                <a:lnTo>
                  <a:pt x="27" y="1359"/>
                </a:lnTo>
                <a:lnTo>
                  <a:pt x="54" y="1467"/>
                </a:lnTo>
                <a:lnTo>
                  <a:pt x="134" y="1567"/>
                </a:lnTo>
                <a:lnTo>
                  <a:pt x="268" y="1668"/>
                </a:lnTo>
                <a:lnTo>
                  <a:pt x="428" y="1768"/>
                </a:lnTo>
                <a:lnTo>
                  <a:pt x="616" y="1861"/>
                </a:lnTo>
                <a:lnTo>
                  <a:pt x="856" y="1961"/>
                </a:lnTo>
                <a:lnTo>
                  <a:pt x="1124" y="2046"/>
                </a:lnTo>
                <a:lnTo>
                  <a:pt x="3986" y="2880"/>
                </a:lnTo>
                <a:lnTo>
                  <a:pt x="5404" y="3304"/>
                </a:lnTo>
                <a:lnTo>
                  <a:pt x="6795" y="3729"/>
                </a:lnTo>
                <a:lnTo>
                  <a:pt x="8186" y="4161"/>
                </a:lnTo>
                <a:lnTo>
                  <a:pt x="9550" y="4593"/>
                </a:lnTo>
                <a:lnTo>
                  <a:pt x="10888" y="5041"/>
                </a:lnTo>
                <a:lnTo>
                  <a:pt x="12199" y="5489"/>
                </a:lnTo>
                <a:lnTo>
                  <a:pt x="12841" y="5728"/>
                </a:lnTo>
                <a:lnTo>
                  <a:pt x="13483" y="5968"/>
                </a:lnTo>
                <a:lnTo>
                  <a:pt x="14098" y="6207"/>
                </a:lnTo>
                <a:lnTo>
                  <a:pt x="14686" y="6454"/>
                </a:lnTo>
                <a:lnTo>
                  <a:pt x="15863" y="6956"/>
                </a:lnTo>
                <a:lnTo>
                  <a:pt x="17014" y="7458"/>
                </a:lnTo>
                <a:lnTo>
                  <a:pt x="19261" y="8469"/>
                </a:lnTo>
                <a:lnTo>
                  <a:pt x="20411" y="8971"/>
                </a:lnTo>
                <a:lnTo>
                  <a:pt x="21615" y="9465"/>
                </a:lnTo>
                <a:lnTo>
                  <a:pt x="21909" y="9573"/>
                </a:lnTo>
                <a:lnTo>
                  <a:pt x="22230" y="9665"/>
                </a:lnTo>
                <a:lnTo>
                  <a:pt x="22578" y="9750"/>
                </a:lnTo>
                <a:lnTo>
                  <a:pt x="22952" y="9820"/>
                </a:lnTo>
                <a:lnTo>
                  <a:pt x="23354" y="9889"/>
                </a:lnTo>
                <a:lnTo>
                  <a:pt x="23755" y="9943"/>
                </a:lnTo>
                <a:lnTo>
                  <a:pt x="24156" y="9982"/>
                </a:lnTo>
                <a:lnTo>
                  <a:pt x="24611" y="10021"/>
                </a:lnTo>
                <a:lnTo>
                  <a:pt x="25039" y="10044"/>
                </a:lnTo>
                <a:lnTo>
                  <a:pt x="25494" y="10059"/>
                </a:lnTo>
                <a:lnTo>
                  <a:pt x="25922" y="10067"/>
                </a:lnTo>
                <a:lnTo>
                  <a:pt x="26376" y="10059"/>
                </a:lnTo>
                <a:lnTo>
                  <a:pt x="26831" y="10051"/>
                </a:lnTo>
                <a:lnTo>
                  <a:pt x="27259" y="10028"/>
                </a:lnTo>
                <a:lnTo>
                  <a:pt x="27687" y="9997"/>
                </a:lnTo>
                <a:lnTo>
                  <a:pt x="28088" y="9959"/>
                </a:lnTo>
                <a:lnTo>
                  <a:pt x="28490" y="9912"/>
                </a:lnTo>
                <a:lnTo>
                  <a:pt x="28864" y="9866"/>
                </a:lnTo>
                <a:lnTo>
                  <a:pt x="29239" y="9804"/>
                </a:lnTo>
                <a:lnTo>
                  <a:pt x="29560" y="9735"/>
                </a:lnTo>
                <a:lnTo>
                  <a:pt x="29881" y="9658"/>
                </a:lnTo>
                <a:lnTo>
                  <a:pt x="30148" y="9573"/>
                </a:lnTo>
                <a:lnTo>
                  <a:pt x="30389" y="9480"/>
                </a:lnTo>
                <a:lnTo>
                  <a:pt x="30603" y="9380"/>
                </a:lnTo>
                <a:lnTo>
                  <a:pt x="30764" y="9279"/>
                </a:lnTo>
                <a:lnTo>
                  <a:pt x="30897" y="9164"/>
                </a:lnTo>
                <a:lnTo>
                  <a:pt x="30978" y="9048"/>
                </a:lnTo>
                <a:lnTo>
                  <a:pt x="31004" y="8924"/>
                </a:lnTo>
                <a:lnTo>
                  <a:pt x="31004" y="8793"/>
                </a:lnTo>
                <a:lnTo>
                  <a:pt x="30924" y="8662"/>
                </a:lnTo>
                <a:lnTo>
                  <a:pt x="30790" y="8515"/>
                </a:lnTo>
                <a:lnTo>
                  <a:pt x="30603" y="8369"/>
                </a:lnTo>
                <a:lnTo>
                  <a:pt x="30148" y="8067"/>
                </a:lnTo>
                <a:lnTo>
                  <a:pt x="29667" y="7759"/>
                </a:lnTo>
                <a:lnTo>
                  <a:pt x="29132" y="7458"/>
                </a:lnTo>
                <a:lnTo>
                  <a:pt x="28597" y="7164"/>
                </a:lnTo>
                <a:lnTo>
                  <a:pt x="28035" y="6863"/>
                </a:lnTo>
                <a:lnTo>
                  <a:pt x="27446" y="6570"/>
                </a:lnTo>
                <a:lnTo>
                  <a:pt x="26831" y="6276"/>
                </a:lnTo>
                <a:lnTo>
                  <a:pt x="26189" y="5991"/>
                </a:lnTo>
                <a:lnTo>
                  <a:pt x="25520" y="5705"/>
                </a:lnTo>
                <a:lnTo>
                  <a:pt x="24852" y="5420"/>
                </a:lnTo>
                <a:lnTo>
                  <a:pt x="24156" y="5142"/>
                </a:lnTo>
                <a:lnTo>
                  <a:pt x="23434" y="4864"/>
                </a:lnTo>
                <a:lnTo>
                  <a:pt x="22685" y="4586"/>
                </a:lnTo>
                <a:lnTo>
                  <a:pt x="21936" y="4316"/>
                </a:lnTo>
                <a:lnTo>
                  <a:pt x="21160" y="4053"/>
                </a:lnTo>
                <a:lnTo>
                  <a:pt x="20358" y="3791"/>
                </a:lnTo>
                <a:lnTo>
                  <a:pt x="19555" y="3528"/>
                </a:lnTo>
                <a:lnTo>
                  <a:pt x="18726" y="3273"/>
                </a:lnTo>
                <a:lnTo>
                  <a:pt x="17896" y="3019"/>
                </a:lnTo>
                <a:lnTo>
                  <a:pt x="17040" y="2772"/>
                </a:lnTo>
                <a:lnTo>
                  <a:pt x="16184" y="2532"/>
                </a:lnTo>
                <a:lnTo>
                  <a:pt x="15328" y="2293"/>
                </a:lnTo>
                <a:lnTo>
                  <a:pt x="14419" y="2061"/>
                </a:lnTo>
                <a:lnTo>
                  <a:pt x="13536" y="1830"/>
                </a:lnTo>
                <a:lnTo>
                  <a:pt x="12627" y="1606"/>
                </a:lnTo>
                <a:lnTo>
                  <a:pt x="11717" y="1390"/>
                </a:lnTo>
                <a:lnTo>
                  <a:pt x="10808" y="1181"/>
                </a:lnTo>
                <a:lnTo>
                  <a:pt x="9871" y="973"/>
                </a:lnTo>
                <a:lnTo>
                  <a:pt x="8935" y="764"/>
                </a:lnTo>
                <a:lnTo>
                  <a:pt x="7999" y="571"/>
                </a:lnTo>
                <a:lnTo>
                  <a:pt x="7036" y="378"/>
                </a:lnTo>
                <a:lnTo>
                  <a:pt x="6099" y="193"/>
                </a:lnTo>
                <a:lnTo>
                  <a:pt x="5725" y="131"/>
                </a:lnTo>
                <a:lnTo>
                  <a:pt x="5350" y="77"/>
                </a:lnTo>
                <a:lnTo>
                  <a:pt x="4976" y="39"/>
                </a:lnTo>
                <a:lnTo>
                  <a:pt x="4628" y="16"/>
                </a:lnTo>
                <a:lnTo>
                  <a:pt x="4254" y="8"/>
                </a:lnTo>
                <a:lnTo>
                  <a:pt x="390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7"/>
          <p:cNvSpPr/>
          <p:nvPr/>
        </p:nvSpPr>
        <p:spPr>
          <a:xfrm>
            <a:off x="7983525" y="1436002"/>
            <a:ext cx="259403" cy="231341"/>
          </a:xfrm>
          <a:custGeom>
            <a:rect b="b" l="l" r="r" t="t"/>
            <a:pathLst>
              <a:path extrusionOk="0" h="21156" w="16733">
                <a:moveTo>
                  <a:pt x="8080" y="2713"/>
                </a:moveTo>
                <a:lnTo>
                  <a:pt x="8381" y="2727"/>
                </a:lnTo>
                <a:lnTo>
                  <a:pt x="8676" y="2749"/>
                </a:lnTo>
                <a:lnTo>
                  <a:pt x="8970" y="2792"/>
                </a:lnTo>
                <a:lnTo>
                  <a:pt x="9265" y="2849"/>
                </a:lnTo>
                <a:lnTo>
                  <a:pt x="9554" y="2928"/>
                </a:lnTo>
                <a:lnTo>
                  <a:pt x="9843" y="3014"/>
                </a:lnTo>
                <a:lnTo>
                  <a:pt x="10126" y="3121"/>
                </a:lnTo>
                <a:lnTo>
                  <a:pt x="10410" y="3235"/>
                </a:lnTo>
                <a:lnTo>
                  <a:pt x="10687" y="3371"/>
                </a:lnTo>
                <a:lnTo>
                  <a:pt x="10959" y="3515"/>
                </a:lnTo>
                <a:lnTo>
                  <a:pt x="11219" y="3679"/>
                </a:lnTo>
                <a:lnTo>
                  <a:pt x="11479" y="3851"/>
                </a:lnTo>
                <a:lnTo>
                  <a:pt x="11733" y="4044"/>
                </a:lnTo>
                <a:lnTo>
                  <a:pt x="11976" y="4245"/>
                </a:lnTo>
                <a:lnTo>
                  <a:pt x="12213" y="4459"/>
                </a:lnTo>
                <a:lnTo>
                  <a:pt x="12438" y="4695"/>
                </a:lnTo>
                <a:lnTo>
                  <a:pt x="12554" y="4810"/>
                </a:lnTo>
                <a:lnTo>
                  <a:pt x="12658" y="4932"/>
                </a:lnTo>
                <a:lnTo>
                  <a:pt x="12768" y="5060"/>
                </a:lnTo>
                <a:lnTo>
                  <a:pt x="12866" y="5189"/>
                </a:lnTo>
                <a:lnTo>
                  <a:pt x="12970" y="5318"/>
                </a:lnTo>
                <a:lnTo>
                  <a:pt x="13068" y="5454"/>
                </a:lnTo>
                <a:lnTo>
                  <a:pt x="13161" y="5597"/>
                </a:lnTo>
                <a:lnTo>
                  <a:pt x="13253" y="5733"/>
                </a:lnTo>
                <a:lnTo>
                  <a:pt x="13346" y="5876"/>
                </a:lnTo>
                <a:lnTo>
                  <a:pt x="13432" y="6027"/>
                </a:lnTo>
                <a:lnTo>
                  <a:pt x="13519" y="6177"/>
                </a:lnTo>
                <a:lnTo>
                  <a:pt x="13600" y="6327"/>
                </a:lnTo>
                <a:lnTo>
                  <a:pt x="13675" y="6485"/>
                </a:lnTo>
                <a:lnTo>
                  <a:pt x="13750" y="6642"/>
                </a:lnTo>
                <a:lnTo>
                  <a:pt x="13820" y="6807"/>
                </a:lnTo>
                <a:lnTo>
                  <a:pt x="13889" y="6971"/>
                </a:lnTo>
                <a:lnTo>
                  <a:pt x="13953" y="7136"/>
                </a:lnTo>
                <a:lnTo>
                  <a:pt x="14016" y="7308"/>
                </a:lnTo>
                <a:lnTo>
                  <a:pt x="14074" y="7479"/>
                </a:lnTo>
                <a:lnTo>
                  <a:pt x="14126" y="7658"/>
                </a:lnTo>
                <a:lnTo>
                  <a:pt x="14178" y="7837"/>
                </a:lnTo>
                <a:lnTo>
                  <a:pt x="14224" y="8016"/>
                </a:lnTo>
                <a:lnTo>
                  <a:pt x="14305" y="8360"/>
                </a:lnTo>
                <a:lnTo>
                  <a:pt x="14369" y="8703"/>
                </a:lnTo>
                <a:lnTo>
                  <a:pt x="14421" y="9054"/>
                </a:lnTo>
                <a:lnTo>
                  <a:pt x="14461" y="9405"/>
                </a:lnTo>
                <a:lnTo>
                  <a:pt x="14496" y="9755"/>
                </a:lnTo>
                <a:lnTo>
                  <a:pt x="14513" y="10113"/>
                </a:lnTo>
                <a:lnTo>
                  <a:pt x="14519" y="10464"/>
                </a:lnTo>
                <a:lnTo>
                  <a:pt x="14513" y="10822"/>
                </a:lnTo>
                <a:lnTo>
                  <a:pt x="14502" y="11172"/>
                </a:lnTo>
                <a:lnTo>
                  <a:pt x="14473" y="11530"/>
                </a:lnTo>
                <a:lnTo>
                  <a:pt x="14438" y="11881"/>
                </a:lnTo>
                <a:lnTo>
                  <a:pt x="14392" y="12232"/>
                </a:lnTo>
                <a:lnTo>
                  <a:pt x="14334" y="12582"/>
                </a:lnTo>
                <a:lnTo>
                  <a:pt x="14265" y="12926"/>
                </a:lnTo>
                <a:lnTo>
                  <a:pt x="14190" y="13262"/>
                </a:lnTo>
                <a:lnTo>
                  <a:pt x="14103" y="13606"/>
                </a:lnTo>
                <a:lnTo>
                  <a:pt x="14028" y="13842"/>
                </a:lnTo>
                <a:lnTo>
                  <a:pt x="13918" y="14157"/>
                </a:lnTo>
                <a:lnTo>
                  <a:pt x="13779" y="14529"/>
                </a:lnTo>
                <a:lnTo>
                  <a:pt x="13606" y="14944"/>
                </a:lnTo>
                <a:lnTo>
                  <a:pt x="13508" y="15166"/>
                </a:lnTo>
                <a:lnTo>
                  <a:pt x="13403" y="15395"/>
                </a:lnTo>
                <a:lnTo>
                  <a:pt x="13294" y="15624"/>
                </a:lnTo>
                <a:lnTo>
                  <a:pt x="13178" y="15853"/>
                </a:lnTo>
                <a:lnTo>
                  <a:pt x="13057" y="16089"/>
                </a:lnTo>
                <a:lnTo>
                  <a:pt x="12930" y="16318"/>
                </a:lnTo>
                <a:lnTo>
                  <a:pt x="12802" y="16547"/>
                </a:lnTo>
                <a:lnTo>
                  <a:pt x="12664" y="16769"/>
                </a:lnTo>
                <a:lnTo>
                  <a:pt x="12531" y="16984"/>
                </a:lnTo>
                <a:lnTo>
                  <a:pt x="12386" y="17191"/>
                </a:lnTo>
                <a:lnTo>
                  <a:pt x="12242" y="17384"/>
                </a:lnTo>
                <a:lnTo>
                  <a:pt x="12097" y="17563"/>
                </a:lnTo>
                <a:lnTo>
                  <a:pt x="11947" y="17735"/>
                </a:lnTo>
                <a:lnTo>
                  <a:pt x="11797" y="17885"/>
                </a:lnTo>
                <a:lnTo>
                  <a:pt x="11646" y="18021"/>
                </a:lnTo>
                <a:lnTo>
                  <a:pt x="11571" y="18079"/>
                </a:lnTo>
                <a:lnTo>
                  <a:pt x="11490" y="18129"/>
                </a:lnTo>
                <a:lnTo>
                  <a:pt x="11415" y="18179"/>
                </a:lnTo>
                <a:lnTo>
                  <a:pt x="11340" y="18222"/>
                </a:lnTo>
                <a:lnTo>
                  <a:pt x="11259" y="18257"/>
                </a:lnTo>
                <a:lnTo>
                  <a:pt x="11184" y="18293"/>
                </a:lnTo>
                <a:lnTo>
                  <a:pt x="11109" y="18315"/>
                </a:lnTo>
                <a:lnTo>
                  <a:pt x="11034" y="18336"/>
                </a:lnTo>
                <a:lnTo>
                  <a:pt x="10953" y="18343"/>
                </a:lnTo>
                <a:lnTo>
                  <a:pt x="10878" y="18351"/>
                </a:lnTo>
                <a:lnTo>
                  <a:pt x="10803" y="18343"/>
                </a:lnTo>
                <a:lnTo>
                  <a:pt x="10727" y="18336"/>
                </a:lnTo>
                <a:lnTo>
                  <a:pt x="10652" y="18315"/>
                </a:lnTo>
                <a:lnTo>
                  <a:pt x="10577" y="18293"/>
                </a:lnTo>
                <a:lnTo>
                  <a:pt x="10502" y="18257"/>
                </a:lnTo>
                <a:lnTo>
                  <a:pt x="10427" y="18215"/>
                </a:lnTo>
                <a:lnTo>
                  <a:pt x="10352" y="18164"/>
                </a:lnTo>
                <a:lnTo>
                  <a:pt x="10282" y="18100"/>
                </a:lnTo>
                <a:lnTo>
                  <a:pt x="10225" y="18050"/>
                </a:lnTo>
                <a:lnTo>
                  <a:pt x="10161" y="18007"/>
                </a:lnTo>
                <a:lnTo>
                  <a:pt x="10103" y="17971"/>
                </a:lnTo>
                <a:lnTo>
                  <a:pt x="10040" y="17943"/>
                </a:lnTo>
                <a:lnTo>
                  <a:pt x="9982" y="17921"/>
                </a:lnTo>
                <a:lnTo>
                  <a:pt x="9924" y="17907"/>
                </a:lnTo>
                <a:lnTo>
                  <a:pt x="9861" y="17893"/>
                </a:lnTo>
                <a:lnTo>
                  <a:pt x="9745" y="17893"/>
                </a:lnTo>
                <a:lnTo>
                  <a:pt x="9687" y="17900"/>
                </a:lnTo>
                <a:lnTo>
                  <a:pt x="9629" y="17907"/>
                </a:lnTo>
                <a:lnTo>
                  <a:pt x="9572" y="17921"/>
                </a:lnTo>
                <a:lnTo>
                  <a:pt x="9514" y="17943"/>
                </a:lnTo>
                <a:lnTo>
                  <a:pt x="9462" y="17971"/>
                </a:lnTo>
                <a:lnTo>
                  <a:pt x="9404" y="18000"/>
                </a:lnTo>
                <a:lnTo>
                  <a:pt x="9352" y="18036"/>
                </a:lnTo>
                <a:lnTo>
                  <a:pt x="9254" y="18114"/>
                </a:lnTo>
                <a:lnTo>
                  <a:pt x="9161" y="18207"/>
                </a:lnTo>
                <a:lnTo>
                  <a:pt x="9074" y="18315"/>
                </a:lnTo>
                <a:lnTo>
                  <a:pt x="8994" y="18429"/>
                </a:lnTo>
                <a:lnTo>
                  <a:pt x="8924" y="18558"/>
                </a:lnTo>
                <a:lnTo>
                  <a:pt x="8866" y="18687"/>
                </a:lnTo>
                <a:lnTo>
                  <a:pt x="8820" y="18830"/>
                </a:lnTo>
                <a:lnTo>
                  <a:pt x="8785" y="18973"/>
                </a:lnTo>
                <a:lnTo>
                  <a:pt x="8525" y="18916"/>
                </a:lnTo>
                <a:lnTo>
                  <a:pt x="8265" y="18844"/>
                </a:lnTo>
                <a:lnTo>
                  <a:pt x="8011" y="18773"/>
                </a:lnTo>
                <a:lnTo>
                  <a:pt x="7757" y="18687"/>
                </a:lnTo>
                <a:lnTo>
                  <a:pt x="7508" y="18594"/>
                </a:lnTo>
                <a:lnTo>
                  <a:pt x="7260" y="18494"/>
                </a:lnTo>
                <a:lnTo>
                  <a:pt x="7011" y="18386"/>
                </a:lnTo>
                <a:lnTo>
                  <a:pt x="6768" y="18265"/>
                </a:lnTo>
                <a:lnTo>
                  <a:pt x="6531" y="18143"/>
                </a:lnTo>
                <a:lnTo>
                  <a:pt x="6294" y="18007"/>
                </a:lnTo>
                <a:lnTo>
                  <a:pt x="6057" y="17864"/>
                </a:lnTo>
                <a:lnTo>
                  <a:pt x="5832" y="17714"/>
                </a:lnTo>
                <a:lnTo>
                  <a:pt x="5607" y="17556"/>
                </a:lnTo>
                <a:lnTo>
                  <a:pt x="5387" y="17392"/>
                </a:lnTo>
                <a:lnTo>
                  <a:pt x="5167" y="17220"/>
                </a:lnTo>
                <a:lnTo>
                  <a:pt x="4959" y="17034"/>
                </a:lnTo>
                <a:lnTo>
                  <a:pt x="4751" y="16840"/>
                </a:lnTo>
                <a:lnTo>
                  <a:pt x="4555" y="16640"/>
                </a:lnTo>
                <a:lnTo>
                  <a:pt x="4358" y="16433"/>
                </a:lnTo>
                <a:lnTo>
                  <a:pt x="4173" y="16218"/>
                </a:lnTo>
                <a:lnTo>
                  <a:pt x="3994" y="15989"/>
                </a:lnTo>
                <a:lnTo>
                  <a:pt x="3815" y="15753"/>
                </a:lnTo>
                <a:lnTo>
                  <a:pt x="3647" y="15509"/>
                </a:lnTo>
                <a:lnTo>
                  <a:pt x="3491" y="15259"/>
                </a:lnTo>
                <a:lnTo>
                  <a:pt x="3335" y="15001"/>
                </a:lnTo>
                <a:lnTo>
                  <a:pt x="3191" y="14736"/>
                </a:lnTo>
                <a:lnTo>
                  <a:pt x="3058" y="14457"/>
                </a:lnTo>
                <a:lnTo>
                  <a:pt x="2925" y="14171"/>
                </a:lnTo>
                <a:lnTo>
                  <a:pt x="2809" y="13878"/>
                </a:lnTo>
                <a:lnTo>
                  <a:pt x="2699" y="13577"/>
                </a:lnTo>
                <a:lnTo>
                  <a:pt x="2595" y="13269"/>
                </a:lnTo>
                <a:lnTo>
                  <a:pt x="2503" y="12947"/>
                </a:lnTo>
                <a:lnTo>
                  <a:pt x="2451" y="12754"/>
                </a:lnTo>
                <a:lnTo>
                  <a:pt x="2405" y="12561"/>
                </a:lnTo>
                <a:lnTo>
                  <a:pt x="2364" y="12367"/>
                </a:lnTo>
                <a:lnTo>
                  <a:pt x="2330" y="12174"/>
                </a:lnTo>
                <a:lnTo>
                  <a:pt x="2295" y="11974"/>
                </a:lnTo>
                <a:lnTo>
                  <a:pt x="2266" y="11781"/>
                </a:lnTo>
                <a:lnTo>
                  <a:pt x="2237" y="11580"/>
                </a:lnTo>
                <a:lnTo>
                  <a:pt x="2214" y="11387"/>
                </a:lnTo>
                <a:lnTo>
                  <a:pt x="2197" y="11187"/>
                </a:lnTo>
                <a:lnTo>
                  <a:pt x="2185" y="10986"/>
                </a:lnTo>
                <a:lnTo>
                  <a:pt x="2173" y="10786"/>
                </a:lnTo>
                <a:lnTo>
                  <a:pt x="2168" y="10593"/>
                </a:lnTo>
                <a:lnTo>
                  <a:pt x="2162" y="10392"/>
                </a:lnTo>
                <a:lnTo>
                  <a:pt x="2168" y="10192"/>
                </a:lnTo>
                <a:lnTo>
                  <a:pt x="2168" y="9991"/>
                </a:lnTo>
                <a:lnTo>
                  <a:pt x="2179" y="9798"/>
                </a:lnTo>
                <a:lnTo>
                  <a:pt x="2191" y="9598"/>
                </a:lnTo>
                <a:lnTo>
                  <a:pt x="2208" y="9405"/>
                </a:lnTo>
                <a:lnTo>
                  <a:pt x="2226" y="9204"/>
                </a:lnTo>
                <a:lnTo>
                  <a:pt x="2249" y="9011"/>
                </a:lnTo>
                <a:lnTo>
                  <a:pt x="2278" y="8818"/>
                </a:lnTo>
                <a:lnTo>
                  <a:pt x="2306" y="8624"/>
                </a:lnTo>
                <a:lnTo>
                  <a:pt x="2341" y="8431"/>
                </a:lnTo>
                <a:lnTo>
                  <a:pt x="2382" y="8238"/>
                </a:lnTo>
                <a:lnTo>
                  <a:pt x="2422" y="8052"/>
                </a:lnTo>
                <a:lnTo>
                  <a:pt x="2462" y="7859"/>
                </a:lnTo>
                <a:lnTo>
                  <a:pt x="2514" y="7673"/>
                </a:lnTo>
                <a:lnTo>
                  <a:pt x="2567" y="7494"/>
                </a:lnTo>
                <a:lnTo>
                  <a:pt x="2619" y="7308"/>
                </a:lnTo>
                <a:lnTo>
                  <a:pt x="2682" y="7129"/>
                </a:lnTo>
                <a:lnTo>
                  <a:pt x="2740" y="6950"/>
                </a:lnTo>
                <a:lnTo>
                  <a:pt x="2809" y="6771"/>
                </a:lnTo>
                <a:lnTo>
                  <a:pt x="2879" y="6599"/>
                </a:lnTo>
                <a:lnTo>
                  <a:pt x="2948" y="6420"/>
                </a:lnTo>
                <a:lnTo>
                  <a:pt x="3023" y="6256"/>
                </a:lnTo>
                <a:lnTo>
                  <a:pt x="3104" y="6084"/>
                </a:lnTo>
                <a:lnTo>
                  <a:pt x="3185" y="5919"/>
                </a:lnTo>
                <a:lnTo>
                  <a:pt x="3272" y="5762"/>
                </a:lnTo>
                <a:lnTo>
                  <a:pt x="3364" y="5604"/>
                </a:lnTo>
                <a:lnTo>
                  <a:pt x="3457" y="5447"/>
                </a:lnTo>
                <a:lnTo>
                  <a:pt x="3549" y="5297"/>
                </a:lnTo>
                <a:lnTo>
                  <a:pt x="3647" y="5146"/>
                </a:lnTo>
                <a:lnTo>
                  <a:pt x="3751" y="4996"/>
                </a:lnTo>
                <a:lnTo>
                  <a:pt x="3855" y="4853"/>
                </a:lnTo>
                <a:lnTo>
                  <a:pt x="3965" y="4717"/>
                </a:lnTo>
                <a:lnTo>
                  <a:pt x="4075" y="4581"/>
                </a:lnTo>
                <a:lnTo>
                  <a:pt x="4191" y="4452"/>
                </a:lnTo>
                <a:lnTo>
                  <a:pt x="4312" y="4323"/>
                </a:lnTo>
                <a:lnTo>
                  <a:pt x="4433" y="4202"/>
                </a:lnTo>
                <a:lnTo>
                  <a:pt x="4555" y="4080"/>
                </a:lnTo>
                <a:lnTo>
                  <a:pt x="4682" y="3965"/>
                </a:lnTo>
                <a:lnTo>
                  <a:pt x="4815" y="3858"/>
                </a:lnTo>
                <a:lnTo>
                  <a:pt x="4948" y="3751"/>
                </a:lnTo>
                <a:lnTo>
                  <a:pt x="5081" y="3651"/>
                </a:lnTo>
                <a:lnTo>
                  <a:pt x="5219" y="3550"/>
                </a:lnTo>
                <a:lnTo>
                  <a:pt x="5364" y="3457"/>
                </a:lnTo>
                <a:lnTo>
                  <a:pt x="5508" y="3371"/>
                </a:lnTo>
                <a:lnTo>
                  <a:pt x="5653" y="3293"/>
                </a:lnTo>
                <a:lnTo>
                  <a:pt x="5803" y="3214"/>
                </a:lnTo>
                <a:lnTo>
                  <a:pt x="5959" y="3142"/>
                </a:lnTo>
                <a:lnTo>
                  <a:pt x="6115" y="3078"/>
                </a:lnTo>
                <a:lnTo>
                  <a:pt x="6277" y="3014"/>
                </a:lnTo>
                <a:lnTo>
                  <a:pt x="6439" y="2956"/>
                </a:lnTo>
                <a:lnTo>
                  <a:pt x="6601" y="2913"/>
                </a:lnTo>
                <a:lnTo>
                  <a:pt x="6751" y="2870"/>
                </a:lnTo>
                <a:lnTo>
                  <a:pt x="6896" y="2835"/>
                </a:lnTo>
                <a:lnTo>
                  <a:pt x="7040" y="2806"/>
                </a:lnTo>
                <a:lnTo>
                  <a:pt x="7190" y="2785"/>
                </a:lnTo>
                <a:lnTo>
                  <a:pt x="7485" y="2742"/>
                </a:lnTo>
                <a:lnTo>
                  <a:pt x="7786" y="2720"/>
                </a:lnTo>
                <a:lnTo>
                  <a:pt x="8080" y="2713"/>
                </a:lnTo>
                <a:close/>
                <a:moveTo>
                  <a:pt x="7924" y="1"/>
                </a:moveTo>
                <a:lnTo>
                  <a:pt x="7687" y="8"/>
                </a:lnTo>
                <a:lnTo>
                  <a:pt x="7450" y="22"/>
                </a:lnTo>
                <a:lnTo>
                  <a:pt x="7219" y="44"/>
                </a:lnTo>
                <a:lnTo>
                  <a:pt x="6988" y="79"/>
                </a:lnTo>
                <a:lnTo>
                  <a:pt x="6757" y="115"/>
                </a:lnTo>
                <a:lnTo>
                  <a:pt x="6531" y="165"/>
                </a:lnTo>
                <a:lnTo>
                  <a:pt x="6312" y="215"/>
                </a:lnTo>
                <a:lnTo>
                  <a:pt x="6092" y="280"/>
                </a:lnTo>
                <a:lnTo>
                  <a:pt x="5878" y="351"/>
                </a:lnTo>
                <a:lnTo>
                  <a:pt x="5664" y="423"/>
                </a:lnTo>
                <a:lnTo>
                  <a:pt x="5451" y="509"/>
                </a:lnTo>
                <a:lnTo>
                  <a:pt x="5243" y="602"/>
                </a:lnTo>
                <a:lnTo>
                  <a:pt x="5040" y="695"/>
                </a:lnTo>
                <a:lnTo>
                  <a:pt x="4838" y="802"/>
                </a:lnTo>
                <a:lnTo>
                  <a:pt x="4641" y="910"/>
                </a:lnTo>
                <a:lnTo>
                  <a:pt x="4445" y="1031"/>
                </a:lnTo>
                <a:lnTo>
                  <a:pt x="4254" y="1153"/>
                </a:lnTo>
                <a:lnTo>
                  <a:pt x="4063" y="1282"/>
                </a:lnTo>
                <a:lnTo>
                  <a:pt x="3879" y="1418"/>
                </a:lnTo>
                <a:lnTo>
                  <a:pt x="3699" y="1561"/>
                </a:lnTo>
                <a:lnTo>
                  <a:pt x="3520" y="1704"/>
                </a:lnTo>
                <a:lnTo>
                  <a:pt x="3347" y="1861"/>
                </a:lnTo>
                <a:lnTo>
                  <a:pt x="3173" y="2019"/>
                </a:lnTo>
                <a:lnTo>
                  <a:pt x="3012" y="2183"/>
                </a:lnTo>
                <a:lnTo>
                  <a:pt x="2844" y="2355"/>
                </a:lnTo>
                <a:lnTo>
                  <a:pt x="2688" y="2527"/>
                </a:lnTo>
                <a:lnTo>
                  <a:pt x="2532" y="2706"/>
                </a:lnTo>
                <a:lnTo>
                  <a:pt x="2382" y="2892"/>
                </a:lnTo>
                <a:lnTo>
                  <a:pt x="2231" y="3085"/>
                </a:lnTo>
                <a:lnTo>
                  <a:pt x="2093" y="3278"/>
                </a:lnTo>
                <a:lnTo>
                  <a:pt x="1954" y="3479"/>
                </a:lnTo>
                <a:lnTo>
                  <a:pt x="1815" y="3679"/>
                </a:lnTo>
                <a:lnTo>
                  <a:pt x="1688" y="3894"/>
                </a:lnTo>
                <a:lnTo>
                  <a:pt x="1561" y="4101"/>
                </a:lnTo>
                <a:lnTo>
                  <a:pt x="1439" y="4323"/>
                </a:lnTo>
                <a:lnTo>
                  <a:pt x="1324" y="4545"/>
                </a:lnTo>
                <a:lnTo>
                  <a:pt x="1208" y="4767"/>
                </a:lnTo>
                <a:lnTo>
                  <a:pt x="1104" y="4996"/>
                </a:lnTo>
                <a:lnTo>
                  <a:pt x="1000" y="5225"/>
                </a:lnTo>
                <a:lnTo>
                  <a:pt x="902" y="5461"/>
                </a:lnTo>
                <a:lnTo>
                  <a:pt x="809" y="5705"/>
                </a:lnTo>
                <a:lnTo>
                  <a:pt x="717" y="5948"/>
                </a:lnTo>
                <a:lnTo>
                  <a:pt x="636" y="6191"/>
                </a:lnTo>
                <a:lnTo>
                  <a:pt x="555" y="6442"/>
                </a:lnTo>
                <a:lnTo>
                  <a:pt x="480" y="6692"/>
                </a:lnTo>
                <a:lnTo>
                  <a:pt x="411" y="6950"/>
                </a:lnTo>
                <a:lnTo>
                  <a:pt x="347" y="7207"/>
                </a:lnTo>
                <a:lnTo>
                  <a:pt x="289" y="7472"/>
                </a:lnTo>
                <a:lnTo>
                  <a:pt x="237" y="7730"/>
                </a:lnTo>
                <a:lnTo>
                  <a:pt x="185" y="8002"/>
                </a:lnTo>
                <a:lnTo>
                  <a:pt x="145" y="8267"/>
                </a:lnTo>
                <a:lnTo>
                  <a:pt x="104" y="8539"/>
                </a:lnTo>
                <a:lnTo>
                  <a:pt x="75" y="8811"/>
                </a:lnTo>
                <a:lnTo>
                  <a:pt x="47" y="9083"/>
                </a:lnTo>
                <a:lnTo>
                  <a:pt x="23" y="9362"/>
                </a:lnTo>
                <a:lnTo>
                  <a:pt x="12" y="9634"/>
                </a:lnTo>
                <a:lnTo>
                  <a:pt x="0" y="9913"/>
                </a:lnTo>
                <a:lnTo>
                  <a:pt x="0" y="10192"/>
                </a:lnTo>
                <a:lnTo>
                  <a:pt x="0" y="10478"/>
                </a:lnTo>
                <a:lnTo>
                  <a:pt x="6" y="10757"/>
                </a:lnTo>
                <a:lnTo>
                  <a:pt x="23" y="11043"/>
                </a:lnTo>
                <a:lnTo>
                  <a:pt x="41" y="11330"/>
                </a:lnTo>
                <a:lnTo>
                  <a:pt x="70" y="11616"/>
                </a:lnTo>
                <a:lnTo>
                  <a:pt x="99" y="11902"/>
                </a:lnTo>
                <a:lnTo>
                  <a:pt x="133" y="12174"/>
                </a:lnTo>
                <a:lnTo>
                  <a:pt x="179" y="12439"/>
                </a:lnTo>
                <a:lnTo>
                  <a:pt x="226" y="12711"/>
                </a:lnTo>
                <a:lnTo>
                  <a:pt x="278" y="12969"/>
                </a:lnTo>
                <a:lnTo>
                  <a:pt x="336" y="13226"/>
                </a:lnTo>
                <a:lnTo>
                  <a:pt x="399" y="13484"/>
                </a:lnTo>
                <a:lnTo>
                  <a:pt x="463" y="13734"/>
                </a:lnTo>
                <a:lnTo>
                  <a:pt x="538" y="13978"/>
                </a:lnTo>
                <a:lnTo>
                  <a:pt x="613" y="14221"/>
                </a:lnTo>
                <a:lnTo>
                  <a:pt x="694" y="14464"/>
                </a:lnTo>
                <a:lnTo>
                  <a:pt x="781" y="14701"/>
                </a:lnTo>
                <a:lnTo>
                  <a:pt x="873" y="14930"/>
                </a:lnTo>
                <a:lnTo>
                  <a:pt x="966" y="15159"/>
                </a:lnTo>
                <a:lnTo>
                  <a:pt x="1070" y="15380"/>
                </a:lnTo>
                <a:lnTo>
                  <a:pt x="1174" y="15602"/>
                </a:lnTo>
                <a:lnTo>
                  <a:pt x="1278" y="15817"/>
                </a:lnTo>
                <a:lnTo>
                  <a:pt x="1393" y="16032"/>
                </a:lnTo>
                <a:lnTo>
                  <a:pt x="1509" y="16239"/>
                </a:lnTo>
                <a:lnTo>
                  <a:pt x="1630" y="16447"/>
                </a:lnTo>
                <a:lnTo>
                  <a:pt x="1752" y="16640"/>
                </a:lnTo>
                <a:lnTo>
                  <a:pt x="1885" y="16840"/>
                </a:lnTo>
                <a:lnTo>
                  <a:pt x="2012" y="17027"/>
                </a:lnTo>
                <a:lnTo>
                  <a:pt x="2150" y="17220"/>
                </a:lnTo>
                <a:lnTo>
                  <a:pt x="2289" y="17399"/>
                </a:lnTo>
                <a:lnTo>
                  <a:pt x="2434" y="17578"/>
                </a:lnTo>
                <a:lnTo>
                  <a:pt x="2578" y="17749"/>
                </a:lnTo>
                <a:lnTo>
                  <a:pt x="2728" y="17921"/>
                </a:lnTo>
                <a:lnTo>
                  <a:pt x="2879" y="18086"/>
                </a:lnTo>
                <a:lnTo>
                  <a:pt x="3035" y="18250"/>
                </a:lnTo>
                <a:lnTo>
                  <a:pt x="3191" y="18401"/>
                </a:lnTo>
                <a:lnTo>
                  <a:pt x="3353" y="18551"/>
                </a:lnTo>
                <a:lnTo>
                  <a:pt x="3514" y="18701"/>
                </a:lnTo>
                <a:lnTo>
                  <a:pt x="3682" y="18844"/>
                </a:lnTo>
                <a:lnTo>
                  <a:pt x="3855" y="18980"/>
                </a:lnTo>
                <a:lnTo>
                  <a:pt x="4023" y="19116"/>
                </a:lnTo>
                <a:lnTo>
                  <a:pt x="4202" y="19238"/>
                </a:lnTo>
                <a:lnTo>
                  <a:pt x="4376" y="19367"/>
                </a:lnTo>
                <a:lnTo>
                  <a:pt x="4555" y="19481"/>
                </a:lnTo>
                <a:lnTo>
                  <a:pt x="4740" y="19596"/>
                </a:lnTo>
                <a:lnTo>
                  <a:pt x="4925" y="19703"/>
                </a:lnTo>
                <a:lnTo>
                  <a:pt x="5110" y="19811"/>
                </a:lnTo>
                <a:lnTo>
                  <a:pt x="5295" y="19904"/>
                </a:lnTo>
                <a:lnTo>
                  <a:pt x="5485" y="19997"/>
                </a:lnTo>
                <a:lnTo>
                  <a:pt x="5676" y="20090"/>
                </a:lnTo>
                <a:lnTo>
                  <a:pt x="5873" y="20168"/>
                </a:lnTo>
                <a:lnTo>
                  <a:pt x="6069" y="20247"/>
                </a:lnTo>
                <a:lnTo>
                  <a:pt x="6266" y="20319"/>
                </a:lnTo>
                <a:lnTo>
                  <a:pt x="6462" y="20390"/>
                </a:lnTo>
                <a:lnTo>
                  <a:pt x="6664" y="20455"/>
                </a:lnTo>
                <a:lnTo>
                  <a:pt x="6861" y="20512"/>
                </a:lnTo>
                <a:lnTo>
                  <a:pt x="7063" y="20562"/>
                </a:lnTo>
                <a:lnTo>
                  <a:pt x="7271" y="20605"/>
                </a:lnTo>
                <a:lnTo>
                  <a:pt x="7473" y="20648"/>
                </a:lnTo>
                <a:lnTo>
                  <a:pt x="7682" y="20684"/>
                </a:lnTo>
                <a:lnTo>
                  <a:pt x="7884" y="20712"/>
                </a:lnTo>
                <a:lnTo>
                  <a:pt x="8092" y="20741"/>
                </a:lnTo>
                <a:lnTo>
                  <a:pt x="8300" y="20755"/>
                </a:lnTo>
                <a:lnTo>
                  <a:pt x="8508" y="20770"/>
                </a:lnTo>
                <a:lnTo>
                  <a:pt x="8716" y="20777"/>
                </a:lnTo>
                <a:lnTo>
                  <a:pt x="9138" y="20777"/>
                </a:lnTo>
                <a:lnTo>
                  <a:pt x="9346" y="20770"/>
                </a:lnTo>
                <a:lnTo>
                  <a:pt x="9560" y="20748"/>
                </a:lnTo>
                <a:lnTo>
                  <a:pt x="9768" y="20727"/>
                </a:lnTo>
                <a:lnTo>
                  <a:pt x="9941" y="20841"/>
                </a:lnTo>
                <a:lnTo>
                  <a:pt x="10115" y="20934"/>
                </a:lnTo>
                <a:lnTo>
                  <a:pt x="10288" y="21006"/>
                </a:lnTo>
                <a:lnTo>
                  <a:pt x="10462" y="21070"/>
                </a:lnTo>
                <a:lnTo>
                  <a:pt x="10629" y="21113"/>
                </a:lnTo>
                <a:lnTo>
                  <a:pt x="10803" y="21142"/>
                </a:lnTo>
                <a:lnTo>
                  <a:pt x="10970" y="21156"/>
                </a:lnTo>
                <a:lnTo>
                  <a:pt x="11138" y="21156"/>
                </a:lnTo>
                <a:lnTo>
                  <a:pt x="11300" y="21149"/>
                </a:lnTo>
                <a:lnTo>
                  <a:pt x="11467" y="21120"/>
                </a:lnTo>
                <a:lnTo>
                  <a:pt x="11629" y="21084"/>
                </a:lnTo>
                <a:lnTo>
                  <a:pt x="11791" y="21027"/>
                </a:lnTo>
                <a:lnTo>
                  <a:pt x="11953" y="20963"/>
                </a:lnTo>
                <a:lnTo>
                  <a:pt x="12109" y="20891"/>
                </a:lnTo>
                <a:lnTo>
                  <a:pt x="12271" y="20798"/>
                </a:lnTo>
                <a:lnTo>
                  <a:pt x="12427" y="20698"/>
                </a:lnTo>
                <a:lnTo>
                  <a:pt x="12577" y="20591"/>
                </a:lnTo>
                <a:lnTo>
                  <a:pt x="12733" y="20469"/>
                </a:lnTo>
                <a:lnTo>
                  <a:pt x="12883" y="20340"/>
                </a:lnTo>
                <a:lnTo>
                  <a:pt x="13028" y="20204"/>
                </a:lnTo>
                <a:lnTo>
                  <a:pt x="13178" y="20054"/>
                </a:lnTo>
                <a:lnTo>
                  <a:pt x="13323" y="19896"/>
                </a:lnTo>
                <a:lnTo>
                  <a:pt x="13461" y="19732"/>
                </a:lnTo>
                <a:lnTo>
                  <a:pt x="13606" y="19560"/>
                </a:lnTo>
                <a:lnTo>
                  <a:pt x="13739" y="19374"/>
                </a:lnTo>
                <a:lnTo>
                  <a:pt x="13877" y="19188"/>
                </a:lnTo>
                <a:lnTo>
                  <a:pt x="14010" y="18995"/>
                </a:lnTo>
                <a:lnTo>
                  <a:pt x="14143" y="18787"/>
                </a:lnTo>
                <a:lnTo>
                  <a:pt x="14270" y="18580"/>
                </a:lnTo>
                <a:lnTo>
                  <a:pt x="14398" y="18372"/>
                </a:lnTo>
                <a:lnTo>
                  <a:pt x="14519" y="18150"/>
                </a:lnTo>
                <a:lnTo>
                  <a:pt x="14640" y="17928"/>
                </a:lnTo>
                <a:lnTo>
                  <a:pt x="14756" y="17699"/>
                </a:lnTo>
                <a:lnTo>
                  <a:pt x="14872" y="17470"/>
                </a:lnTo>
                <a:lnTo>
                  <a:pt x="14987" y="17234"/>
                </a:lnTo>
                <a:lnTo>
                  <a:pt x="15097" y="16991"/>
                </a:lnTo>
                <a:lnTo>
                  <a:pt x="15201" y="16755"/>
                </a:lnTo>
                <a:lnTo>
                  <a:pt x="15305" y="16511"/>
                </a:lnTo>
                <a:lnTo>
                  <a:pt x="15502" y="16017"/>
                </a:lnTo>
                <a:lnTo>
                  <a:pt x="15686" y="15516"/>
                </a:lnTo>
                <a:lnTo>
                  <a:pt x="15860" y="15015"/>
                </a:lnTo>
                <a:lnTo>
                  <a:pt x="16016" y="14515"/>
                </a:lnTo>
                <a:lnTo>
                  <a:pt x="16160" y="14021"/>
                </a:lnTo>
                <a:lnTo>
                  <a:pt x="16288" y="13534"/>
                </a:lnTo>
                <a:lnTo>
                  <a:pt x="16403" y="13055"/>
                </a:lnTo>
                <a:lnTo>
                  <a:pt x="16501" y="12589"/>
                </a:lnTo>
                <a:lnTo>
                  <a:pt x="16582" y="12146"/>
                </a:lnTo>
                <a:lnTo>
                  <a:pt x="16646" y="11716"/>
                </a:lnTo>
                <a:lnTo>
                  <a:pt x="16669" y="11516"/>
                </a:lnTo>
                <a:lnTo>
                  <a:pt x="16692" y="11315"/>
                </a:lnTo>
                <a:lnTo>
                  <a:pt x="16709" y="11122"/>
                </a:lnTo>
                <a:lnTo>
                  <a:pt x="16721" y="10936"/>
                </a:lnTo>
                <a:lnTo>
                  <a:pt x="16727" y="10764"/>
                </a:lnTo>
                <a:lnTo>
                  <a:pt x="16733" y="10593"/>
                </a:lnTo>
                <a:lnTo>
                  <a:pt x="16727" y="10306"/>
                </a:lnTo>
                <a:lnTo>
                  <a:pt x="16721" y="10027"/>
                </a:lnTo>
                <a:lnTo>
                  <a:pt x="16709" y="9748"/>
                </a:lnTo>
                <a:lnTo>
                  <a:pt x="16686" y="9476"/>
                </a:lnTo>
                <a:lnTo>
                  <a:pt x="16663" y="9197"/>
                </a:lnTo>
                <a:lnTo>
                  <a:pt x="16634" y="8925"/>
                </a:lnTo>
                <a:lnTo>
                  <a:pt x="16600" y="8660"/>
                </a:lnTo>
                <a:lnTo>
                  <a:pt x="16553" y="8395"/>
                </a:lnTo>
                <a:lnTo>
                  <a:pt x="16507" y="8131"/>
                </a:lnTo>
                <a:lnTo>
                  <a:pt x="16461" y="7873"/>
                </a:lnTo>
                <a:lnTo>
                  <a:pt x="16403" y="7615"/>
                </a:lnTo>
                <a:lnTo>
                  <a:pt x="16340" y="7358"/>
                </a:lnTo>
                <a:lnTo>
                  <a:pt x="16276" y="7107"/>
                </a:lnTo>
                <a:lnTo>
                  <a:pt x="16201" y="6857"/>
                </a:lnTo>
                <a:lnTo>
                  <a:pt x="16126" y="6613"/>
                </a:lnTo>
                <a:lnTo>
                  <a:pt x="16045" y="6370"/>
                </a:lnTo>
                <a:lnTo>
                  <a:pt x="15958" y="6134"/>
                </a:lnTo>
                <a:lnTo>
                  <a:pt x="15866" y="5898"/>
                </a:lnTo>
                <a:lnTo>
                  <a:pt x="15773" y="5662"/>
                </a:lnTo>
                <a:lnTo>
                  <a:pt x="15675" y="5433"/>
                </a:lnTo>
                <a:lnTo>
                  <a:pt x="15571" y="5211"/>
                </a:lnTo>
                <a:lnTo>
                  <a:pt x="15461" y="4989"/>
                </a:lnTo>
                <a:lnTo>
                  <a:pt x="15345" y="4774"/>
                </a:lnTo>
                <a:lnTo>
                  <a:pt x="15230" y="4559"/>
                </a:lnTo>
                <a:lnTo>
                  <a:pt x="15108" y="4345"/>
                </a:lnTo>
                <a:lnTo>
                  <a:pt x="14987" y="4144"/>
                </a:lnTo>
                <a:lnTo>
                  <a:pt x="14854" y="3937"/>
                </a:lnTo>
                <a:lnTo>
                  <a:pt x="14721" y="3744"/>
                </a:lnTo>
                <a:lnTo>
                  <a:pt x="14588" y="3550"/>
                </a:lnTo>
                <a:lnTo>
                  <a:pt x="14444" y="3357"/>
                </a:lnTo>
                <a:lnTo>
                  <a:pt x="14299" y="3178"/>
                </a:lnTo>
                <a:lnTo>
                  <a:pt x="14155" y="2992"/>
                </a:lnTo>
                <a:lnTo>
                  <a:pt x="14005" y="2820"/>
                </a:lnTo>
                <a:lnTo>
                  <a:pt x="13849" y="2649"/>
                </a:lnTo>
                <a:lnTo>
                  <a:pt x="13687" y="2484"/>
                </a:lnTo>
                <a:lnTo>
                  <a:pt x="13525" y="2319"/>
                </a:lnTo>
                <a:lnTo>
                  <a:pt x="13363" y="2162"/>
                </a:lnTo>
                <a:lnTo>
                  <a:pt x="13195" y="2012"/>
                </a:lnTo>
                <a:lnTo>
                  <a:pt x="13022" y="1861"/>
                </a:lnTo>
                <a:lnTo>
                  <a:pt x="12849" y="1718"/>
                </a:lnTo>
                <a:lnTo>
                  <a:pt x="12669" y="1582"/>
                </a:lnTo>
                <a:lnTo>
                  <a:pt x="12490" y="1453"/>
                </a:lnTo>
                <a:lnTo>
                  <a:pt x="12305" y="1325"/>
                </a:lnTo>
                <a:lnTo>
                  <a:pt x="12120" y="1203"/>
                </a:lnTo>
                <a:lnTo>
                  <a:pt x="11930" y="1088"/>
                </a:lnTo>
                <a:lnTo>
                  <a:pt x="11739" y="974"/>
                </a:lnTo>
                <a:lnTo>
                  <a:pt x="11548" y="874"/>
                </a:lnTo>
                <a:lnTo>
                  <a:pt x="11352" y="774"/>
                </a:lnTo>
                <a:lnTo>
                  <a:pt x="11149" y="680"/>
                </a:lnTo>
                <a:lnTo>
                  <a:pt x="10947" y="587"/>
                </a:lnTo>
                <a:lnTo>
                  <a:pt x="10745" y="509"/>
                </a:lnTo>
                <a:lnTo>
                  <a:pt x="10543" y="430"/>
                </a:lnTo>
                <a:lnTo>
                  <a:pt x="10334" y="358"/>
                </a:lnTo>
                <a:lnTo>
                  <a:pt x="10121" y="294"/>
                </a:lnTo>
                <a:lnTo>
                  <a:pt x="9913" y="237"/>
                </a:lnTo>
                <a:lnTo>
                  <a:pt x="9699" y="187"/>
                </a:lnTo>
                <a:lnTo>
                  <a:pt x="9479" y="137"/>
                </a:lnTo>
                <a:lnTo>
                  <a:pt x="9265" y="101"/>
                </a:lnTo>
                <a:lnTo>
                  <a:pt x="9046" y="65"/>
                </a:lnTo>
                <a:lnTo>
                  <a:pt x="8820" y="36"/>
                </a:lnTo>
                <a:lnTo>
                  <a:pt x="8601" y="15"/>
                </a:lnTo>
                <a:lnTo>
                  <a:pt x="8375" y="8"/>
                </a:lnTo>
                <a:lnTo>
                  <a:pt x="815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7"/>
          <p:cNvSpPr txBox="1"/>
          <p:nvPr>
            <p:ph type="title"/>
          </p:nvPr>
        </p:nvSpPr>
        <p:spPr>
          <a:xfrm>
            <a:off x="720000" y="337902"/>
            <a:ext cx="7704000" cy="53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3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520" name="Shape 520"/>
        <p:cNvGrpSpPr/>
        <p:nvPr/>
      </p:nvGrpSpPr>
      <p:grpSpPr>
        <a:xfrm>
          <a:off x="0" y="0"/>
          <a:ext cx="0" cy="0"/>
          <a:chOff x="0" y="0"/>
          <a:chExt cx="0" cy="0"/>
        </a:xfrm>
      </p:grpSpPr>
      <p:sp>
        <p:nvSpPr>
          <p:cNvPr id="521" name="Google Shape;521;p28"/>
          <p:cNvSpPr txBox="1"/>
          <p:nvPr>
            <p:ph type="ctrTitle"/>
          </p:nvPr>
        </p:nvSpPr>
        <p:spPr>
          <a:xfrm>
            <a:off x="720000" y="540000"/>
            <a:ext cx="4196100" cy="1062000"/>
          </a:xfrm>
          <a:prstGeom prst="rect">
            <a:avLst/>
          </a:prstGeom>
        </p:spPr>
        <p:txBody>
          <a:bodyPr anchorCtr="0" anchor="b" bIns="91425" lIns="91425" spcFirstLastPara="1" rIns="91425" wrap="square" tIns="91425">
            <a:noAutofit/>
          </a:bodyPr>
          <a:lstStyle>
            <a:lvl1pPr lvl="0" rtl="0">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22" name="Google Shape;522;p28"/>
          <p:cNvSpPr txBox="1"/>
          <p:nvPr>
            <p:ph idx="1" type="subTitle"/>
          </p:nvPr>
        </p:nvSpPr>
        <p:spPr>
          <a:xfrm>
            <a:off x="720000" y="1546150"/>
            <a:ext cx="4196100" cy="843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523" name="Google Shape;523;p28"/>
          <p:cNvSpPr txBox="1"/>
          <p:nvPr>
            <p:ph idx="12" type="sldNum"/>
          </p:nvPr>
        </p:nvSpPr>
        <p:spPr>
          <a:xfrm>
            <a:off x="8404384" y="46736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24" name="Google Shape;524;p28"/>
          <p:cNvSpPr txBox="1"/>
          <p:nvPr/>
        </p:nvSpPr>
        <p:spPr>
          <a:xfrm>
            <a:off x="720000" y="3276775"/>
            <a:ext cx="3852000" cy="70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entury Gothic"/>
                <a:ea typeface="Century Gothic"/>
                <a:cs typeface="Century Gothic"/>
                <a:sym typeface="Century Gothic"/>
              </a:rPr>
              <a:t>CREDITS: This presentation template was created by </a:t>
            </a:r>
            <a:r>
              <a:rPr b="1" lang="en" sz="1200" u="sng">
                <a:solidFill>
                  <a:schemeClr val="lt1"/>
                </a:solidFill>
                <a:latin typeface="Century Gothic"/>
                <a:ea typeface="Century Gothic"/>
                <a:cs typeface="Century Gothic"/>
                <a:sym typeface="Century Gothic"/>
                <a:hlinkClick r:id="rId2">
                  <a:extLst>
                    <a:ext uri="{A12FA001-AC4F-418D-AE19-62706E023703}">
                      <ahyp:hlinkClr val="tx"/>
                    </a:ext>
                  </a:extLst>
                </a:hlinkClick>
              </a:rPr>
              <a:t>Slidesgo</a:t>
            </a:r>
            <a:r>
              <a:rPr b="1" lang="en" sz="1200">
                <a:solidFill>
                  <a:schemeClr val="dk1"/>
                </a:solidFill>
                <a:latin typeface="Century Gothic"/>
                <a:ea typeface="Century Gothic"/>
                <a:cs typeface="Century Gothic"/>
                <a:sym typeface="Century Gothic"/>
              </a:rPr>
              <a:t>,</a:t>
            </a:r>
            <a:r>
              <a:rPr lang="en" sz="1200">
                <a:solidFill>
                  <a:schemeClr val="dk1"/>
                </a:solidFill>
                <a:latin typeface="Century Gothic"/>
                <a:ea typeface="Century Gothic"/>
                <a:cs typeface="Century Gothic"/>
                <a:sym typeface="Century Gothic"/>
              </a:rPr>
              <a:t> including icons by </a:t>
            </a:r>
            <a:r>
              <a:rPr b="1" lang="en" sz="1200" u="sng">
                <a:solidFill>
                  <a:schemeClr val="lt1"/>
                </a:solidFill>
                <a:latin typeface="Century Gothic"/>
                <a:ea typeface="Century Gothic"/>
                <a:cs typeface="Century Gothic"/>
                <a:sym typeface="Century Gothic"/>
                <a:hlinkClick r:id="rId3">
                  <a:extLst>
                    <a:ext uri="{A12FA001-AC4F-418D-AE19-62706E023703}">
                      <ahyp:hlinkClr val="tx"/>
                    </a:ext>
                  </a:extLst>
                </a:hlinkClick>
              </a:rPr>
              <a:t>Flaticon</a:t>
            </a:r>
            <a:r>
              <a:rPr lang="en" sz="1200">
                <a:solidFill>
                  <a:schemeClr val="dk1"/>
                </a:solidFill>
                <a:latin typeface="Century Gothic"/>
                <a:ea typeface="Century Gothic"/>
                <a:cs typeface="Century Gothic"/>
                <a:sym typeface="Century Gothic"/>
              </a:rPr>
              <a:t>, infographics &amp; images by </a:t>
            </a:r>
            <a:r>
              <a:rPr b="1" lang="en" sz="1200" u="sng">
                <a:solidFill>
                  <a:schemeClr val="lt1"/>
                </a:solidFill>
                <a:latin typeface="Century Gothic"/>
                <a:ea typeface="Century Gothic"/>
                <a:cs typeface="Century Gothic"/>
                <a:sym typeface="Century Gothic"/>
                <a:hlinkClick r:id="rId4">
                  <a:extLst>
                    <a:ext uri="{A12FA001-AC4F-418D-AE19-62706E023703}">
                      <ahyp:hlinkClr val="tx"/>
                    </a:ext>
                  </a:extLst>
                </a:hlinkClick>
              </a:rPr>
              <a:t>Freepik</a:t>
            </a:r>
            <a:r>
              <a:rPr lang="en" sz="1200">
                <a:solidFill>
                  <a:schemeClr val="lt1"/>
                </a:solidFill>
                <a:latin typeface="Century Gothic"/>
                <a:ea typeface="Century Gothic"/>
                <a:cs typeface="Century Gothic"/>
                <a:sym typeface="Century Gothic"/>
              </a:rPr>
              <a:t> </a:t>
            </a:r>
            <a:endParaRPr b="1" sz="1200">
              <a:solidFill>
                <a:schemeClr val="lt1"/>
              </a:solidFill>
              <a:latin typeface="Century Gothic"/>
              <a:ea typeface="Century Gothic"/>
              <a:cs typeface="Century Gothic"/>
              <a:sym typeface="Century Gothic"/>
            </a:endParaRPr>
          </a:p>
        </p:txBody>
      </p:sp>
      <p:sp>
        <p:nvSpPr>
          <p:cNvPr id="525" name="Google Shape;525;p28"/>
          <p:cNvSpPr/>
          <p:nvPr/>
        </p:nvSpPr>
        <p:spPr>
          <a:xfrm rot="10800000">
            <a:off x="75898" y="4527149"/>
            <a:ext cx="1584129" cy="701001"/>
          </a:xfrm>
          <a:custGeom>
            <a:rect b="b" l="l" r="r" t="t"/>
            <a:pathLst>
              <a:path extrusionOk="0" h="92971" w="644610">
                <a:moveTo>
                  <a:pt x="15034" y="0"/>
                </a:moveTo>
                <a:lnTo>
                  <a:pt x="14366" y="8"/>
                </a:lnTo>
                <a:lnTo>
                  <a:pt x="13697" y="23"/>
                </a:lnTo>
                <a:lnTo>
                  <a:pt x="13028" y="46"/>
                </a:lnTo>
                <a:lnTo>
                  <a:pt x="12359" y="85"/>
                </a:lnTo>
                <a:lnTo>
                  <a:pt x="11691" y="124"/>
                </a:lnTo>
                <a:lnTo>
                  <a:pt x="11049" y="170"/>
                </a:lnTo>
                <a:lnTo>
                  <a:pt x="10407" y="224"/>
                </a:lnTo>
                <a:lnTo>
                  <a:pt x="9765" y="286"/>
                </a:lnTo>
                <a:lnTo>
                  <a:pt x="9123" y="363"/>
                </a:lnTo>
                <a:lnTo>
                  <a:pt x="8507" y="440"/>
                </a:lnTo>
                <a:lnTo>
                  <a:pt x="7892" y="525"/>
                </a:lnTo>
                <a:lnTo>
                  <a:pt x="7304" y="618"/>
                </a:lnTo>
                <a:lnTo>
                  <a:pt x="6715" y="710"/>
                </a:lnTo>
                <a:lnTo>
                  <a:pt x="6153" y="818"/>
                </a:lnTo>
                <a:lnTo>
                  <a:pt x="5592" y="934"/>
                </a:lnTo>
                <a:lnTo>
                  <a:pt x="5057" y="1050"/>
                </a:lnTo>
                <a:lnTo>
                  <a:pt x="4548" y="1173"/>
                </a:lnTo>
                <a:lnTo>
                  <a:pt x="4067" y="1312"/>
                </a:lnTo>
                <a:lnTo>
                  <a:pt x="3585" y="1451"/>
                </a:lnTo>
                <a:lnTo>
                  <a:pt x="3157" y="1598"/>
                </a:lnTo>
                <a:lnTo>
                  <a:pt x="2729" y="1745"/>
                </a:lnTo>
                <a:lnTo>
                  <a:pt x="2328" y="1907"/>
                </a:lnTo>
                <a:lnTo>
                  <a:pt x="1953" y="2069"/>
                </a:lnTo>
                <a:lnTo>
                  <a:pt x="1606" y="2239"/>
                </a:lnTo>
                <a:lnTo>
                  <a:pt x="1311" y="2409"/>
                </a:lnTo>
                <a:lnTo>
                  <a:pt x="1017" y="2594"/>
                </a:lnTo>
                <a:lnTo>
                  <a:pt x="776" y="2779"/>
                </a:lnTo>
                <a:lnTo>
                  <a:pt x="536" y="2972"/>
                </a:lnTo>
                <a:lnTo>
                  <a:pt x="375" y="3173"/>
                </a:lnTo>
                <a:lnTo>
                  <a:pt x="215" y="3374"/>
                </a:lnTo>
                <a:lnTo>
                  <a:pt x="108" y="3582"/>
                </a:lnTo>
                <a:lnTo>
                  <a:pt x="27" y="3791"/>
                </a:lnTo>
                <a:lnTo>
                  <a:pt x="1" y="4014"/>
                </a:lnTo>
                <a:lnTo>
                  <a:pt x="27" y="4238"/>
                </a:lnTo>
                <a:lnTo>
                  <a:pt x="54" y="4462"/>
                </a:lnTo>
                <a:lnTo>
                  <a:pt x="161" y="4694"/>
                </a:lnTo>
                <a:lnTo>
                  <a:pt x="295" y="4933"/>
                </a:lnTo>
                <a:lnTo>
                  <a:pt x="482" y="5172"/>
                </a:lnTo>
                <a:lnTo>
                  <a:pt x="2221" y="7195"/>
                </a:lnTo>
                <a:lnTo>
                  <a:pt x="3960" y="9225"/>
                </a:lnTo>
                <a:lnTo>
                  <a:pt x="5752" y="11256"/>
                </a:lnTo>
                <a:lnTo>
                  <a:pt x="7544" y="13286"/>
                </a:lnTo>
                <a:lnTo>
                  <a:pt x="9390" y="15324"/>
                </a:lnTo>
                <a:lnTo>
                  <a:pt x="11263" y="17362"/>
                </a:lnTo>
                <a:lnTo>
                  <a:pt x="13189" y="19400"/>
                </a:lnTo>
                <a:lnTo>
                  <a:pt x="15142" y="21430"/>
                </a:lnTo>
                <a:lnTo>
                  <a:pt x="17148" y="23469"/>
                </a:lnTo>
                <a:lnTo>
                  <a:pt x="19234" y="25491"/>
                </a:lnTo>
                <a:lnTo>
                  <a:pt x="20278" y="26510"/>
                </a:lnTo>
                <a:lnTo>
                  <a:pt x="21348" y="27521"/>
                </a:lnTo>
                <a:lnTo>
                  <a:pt x="22444" y="28525"/>
                </a:lnTo>
                <a:lnTo>
                  <a:pt x="23568" y="29536"/>
                </a:lnTo>
                <a:lnTo>
                  <a:pt x="24691" y="30548"/>
                </a:lnTo>
                <a:lnTo>
                  <a:pt x="25815" y="31551"/>
                </a:lnTo>
                <a:lnTo>
                  <a:pt x="26992" y="32555"/>
                </a:lnTo>
                <a:lnTo>
                  <a:pt x="28169" y="33551"/>
                </a:lnTo>
                <a:lnTo>
                  <a:pt x="29373" y="34554"/>
                </a:lnTo>
                <a:lnTo>
                  <a:pt x="30577" y="35550"/>
                </a:lnTo>
                <a:lnTo>
                  <a:pt x="31807" y="36546"/>
                </a:lnTo>
                <a:lnTo>
                  <a:pt x="33091" y="37534"/>
                </a:lnTo>
                <a:lnTo>
                  <a:pt x="34375" y="38522"/>
                </a:lnTo>
                <a:lnTo>
                  <a:pt x="35659" y="39511"/>
                </a:lnTo>
                <a:lnTo>
                  <a:pt x="36997" y="40491"/>
                </a:lnTo>
                <a:lnTo>
                  <a:pt x="38361" y="41471"/>
                </a:lnTo>
                <a:lnTo>
                  <a:pt x="39725" y="42444"/>
                </a:lnTo>
                <a:lnTo>
                  <a:pt x="41143" y="43417"/>
                </a:lnTo>
                <a:lnTo>
                  <a:pt x="42561" y="44389"/>
                </a:lnTo>
                <a:lnTo>
                  <a:pt x="44005" y="45354"/>
                </a:lnTo>
                <a:lnTo>
                  <a:pt x="45503" y="46319"/>
                </a:lnTo>
                <a:lnTo>
                  <a:pt x="47001" y="47277"/>
                </a:lnTo>
                <a:lnTo>
                  <a:pt x="48526" y="48226"/>
                </a:lnTo>
                <a:lnTo>
                  <a:pt x="50105" y="49176"/>
                </a:lnTo>
                <a:lnTo>
                  <a:pt x="51683" y="50118"/>
                </a:lnTo>
                <a:lnTo>
                  <a:pt x="53315" y="51059"/>
                </a:lnTo>
                <a:lnTo>
                  <a:pt x="54946" y="51994"/>
                </a:lnTo>
                <a:lnTo>
                  <a:pt x="56632" y="52928"/>
                </a:lnTo>
                <a:lnTo>
                  <a:pt x="58344" y="53854"/>
                </a:lnTo>
                <a:lnTo>
                  <a:pt x="60083" y="54773"/>
                </a:lnTo>
                <a:lnTo>
                  <a:pt x="61875" y="55691"/>
                </a:lnTo>
                <a:lnTo>
                  <a:pt x="63667" y="56602"/>
                </a:lnTo>
                <a:lnTo>
                  <a:pt x="65513" y="57506"/>
                </a:lnTo>
                <a:lnTo>
                  <a:pt x="67385" y="58401"/>
                </a:lnTo>
                <a:lnTo>
                  <a:pt x="69311" y="59297"/>
                </a:lnTo>
                <a:lnTo>
                  <a:pt x="71264" y="60184"/>
                </a:lnTo>
                <a:lnTo>
                  <a:pt x="73244" y="61064"/>
                </a:lnTo>
                <a:lnTo>
                  <a:pt x="75250" y="61937"/>
                </a:lnTo>
                <a:lnTo>
                  <a:pt x="77310" y="62809"/>
                </a:lnTo>
                <a:lnTo>
                  <a:pt x="79396" y="63674"/>
                </a:lnTo>
                <a:lnTo>
                  <a:pt x="81537" y="64531"/>
                </a:lnTo>
                <a:lnTo>
                  <a:pt x="83703" y="65380"/>
                </a:lnTo>
                <a:lnTo>
                  <a:pt x="85897" y="66221"/>
                </a:lnTo>
                <a:lnTo>
                  <a:pt x="88144" y="67055"/>
                </a:lnTo>
                <a:lnTo>
                  <a:pt x="89401" y="67503"/>
                </a:lnTo>
                <a:lnTo>
                  <a:pt x="90632" y="67951"/>
                </a:lnTo>
                <a:lnTo>
                  <a:pt x="91889" y="68398"/>
                </a:lnTo>
                <a:lnTo>
                  <a:pt x="93173" y="68838"/>
                </a:lnTo>
                <a:lnTo>
                  <a:pt x="94457" y="69271"/>
                </a:lnTo>
                <a:lnTo>
                  <a:pt x="95741" y="69703"/>
                </a:lnTo>
                <a:lnTo>
                  <a:pt x="97052" y="70128"/>
                </a:lnTo>
                <a:lnTo>
                  <a:pt x="98363" y="70545"/>
                </a:lnTo>
                <a:lnTo>
                  <a:pt x="99673" y="70969"/>
                </a:lnTo>
                <a:lnTo>
                  <a:pt x="101011" y="71378"/>
                </a:lnTo>
                <a:lnTo>
                  <a:pt x="102348" y="71787"/>
                </a:lnTo>
                <a:lnTo>
                  <a:pt x="103686" y="72197"/>
                </a:lnTo>
                <a:lnTo>
                  <a:pt x="105050" y="72598"/>
                </a:lnTo>
                <a:lnTo>
                  <a:pt x="106415" y="72992"/>
                </a:lnTo>
                <a:lnTo>
                  <a:pt x="107779" y="73385"/>
                </a:lnTo>
                <a:lnTo>
                  <a:pt x="109170" y="73771"/>
                </a:lnTo>
                <a:lnTo>
                  <a:pt x="110561" y="74157"/>
                </a:lnTo>
                <a:lnTo>
                  <a:pt x="111952" y="74536"/>
                </a:lnTo>
                <a:lnTo>
                  <a:pt x="113370" y="74914"/>
                </a:lnTo>
                <a:lnTo>
                  <a:pt x="114788" y="75285"/>
                </a:lnTo>
                <a:lnTo>
                  <a:pt x="116205" y="75655"/>
                </a:lnTo>
                <a:lnTo>
                  <a:pt x="117650" y="76018"/>
                </a:lnTo>
                <a:lnTo>
                  <a:pt x="119094" y="76373"/>
                </a:lnTo>
                <a:lnTo>
                  <a:pt x="120539" y="76728"/>
                </a:lnTo>
                <a:lnTo>
                  <a:pt x="122010" y="77083"/>
                </a:lnTo>
                <a:lnTo>
                  <a:pt x="123481" y="77431"/>
                </a:lnTo>
                <a:lnTo>
                  <a:pt x="124953" y="77770"/>
                </a:lnTo>
                <a:lnTo>
                  <a:pt x="126451" y="78110"/>
                </a:lnTo>
                <a:lnTo>
                  <a:pt x="129447" y="78774"/>
                </a:lnTo>
                <a:lnTo>
                  <a:pt x="132470" y="79430"/>
                </a:lnTo>
                <a:lnTo>
                  <a:pt x="135519" y="80063"/>
                </a:lnTo>
                <a:lnTo>
                  <a:pt x="138622" y="80681"/>
                </a:lnTo>
                <a:lnTo>
                  <a:pt x="141725" y="81283"/>
                </a:lnTo>
                <a:lnTo>
                  <a:pt x="144882" y="81870"/>
                </a:lnTo>
                <a:lnTo>
                  <a:pt x="148065" y="82433"/>
                </a:lnTo>
                <a:lnTo>
                  <a:pt x="151275" y="82989"/>
                </a:lnTo>
                <a:lnTo>
                  <a:pt x="154512" y="83529"/>
                </a:lnTo>
                <a:lnTo>
                  <a:pt x="157776" y="84054"/>
                </a:lnTo>
                <a:lnTo>
                  <a:pt x="161066" y="84556"/>
                </a:lnTo>
                <a:lnTo>
                  <a:pt x="164383" y="85050"/>
                </a:lnTo>
                <a:lnTo>
                  <a:pt x="167727" y="85529"/>
                </a:lnTo>
                <a:lnTo>
                  <a:pt x="171098" y="85992"/>
                </a:lnTo>
                <a:lnTo>
                  <a:pt x="174495" y="86432"/>
                </a:lnTo>
                <a:lnTo>
                  <a:pt x="177919" y="86864"/>
                </a:lnTo>
                <a:lnTo>
                  <a:pt x="181343" y="87281"/>
                </a:lnTo>
                <a:lnTo>
                  <a:pt x="184821" y="87683"/>
                </a:lnTo>
                <a:lnTo>
                  <a:pt x="188298" y="88061"/>
                </a:lnTo>
                <a:lnTo>
                  <a:pt x="191802" y="88432"/>
                </a:lnTo>
                <a:lnTo>
                  <a:pt x="195334" y="88787"/>
                </a:lnTo>
                <a:lnTo>
                  <a:pt x="198891" y="89126"/>
                </a:lnTo>
                <a:lnTo>
                  <a:pt x="202449" y="89451"/>
                </a:lnTo>
                <a:lnTo>
                  <a:pt x="206061" y="89767"/>
                </a:lnTo>
                <a:lnTo>
                  <a:pt x="209672" y="90060"/>
                </a:lnTo>
                <a:lnTo>
                  <a:pt x="213283" y="90338"/>
                </a:lnTo>
                <a:lnTo>
                  <a:pt x="216948" y="90609"/>
                </a:lnTo>
                <a:lnTo>
                  <a:pt x="220613" y="90856"/>
                </a:lnTo>
                <a:lnTo>
                  <a:pt x="224278" y="91095"/>
                </a:lnTo>
                <a:lnTo>
                  <a:pt x="227996" y="91319"/>
                </a:lnTo>
                <a:lnTo>
                  <a:pt x="231688" y="91527"/>
                </a:lnTo>
                <a:lnTo>
                  <a:pt x="235433" y="91720"/>
                </a:lnTo>
                <a:lnTo>
                  <a:pt x="239178" y="91898"/>
                </a:lnTo>
                <a:lnTo>
                  <a:pt x="242923" y="92068"/>
                </a:lnTo>
                <a:lnTo>
                  <a:pt x="246695" y="92214"/>
                </a:lnTo>
                <a:lnTo>
                  <a:pt x="250493" y="92353"/>
                </a:lnTo>
                <a:lnTo>
                  <a:pt x="254292" y="92477"/>
                </a:lnTo>
                <a:lnTo>
                  <a:pt x="258090" y="92593"/>
                </a:lnTo>
                <a:lnTo>
                  <a:pt x="261916" y="92685"/>
                </a:lnTo>
                <a:lnTo>
                  <a:pt x="265768" y="92770"/>
                </a:lnTo>
                <a:lnTo>
                  <a:pt x="269593" y="92832"/>
                </a:lnTo>
                <a:lnTo>
                  <a:pt x="273445" y="92886"/>
                </a:lnTo>
                <a:lnTo>
                  <a:pt x="277324" y="92932"/>
                </a:lnTo>
                <a:lnTo>
                  <a:pt x="281176" y="92955"/>
                </a:lnTo>
                <a:lnTo>
                  <a:pt x="285082" y="92971"/>
                </a:lnTo>
                <a:lnTo>
                  <a:pt x="288961" y="92971"/>
                </a:lnTo>
                <a:lnTo>
                  <a:pt x="292840" y="92963"/>
                </a:lnTo>
                <a:lnTo>
                  <a:pt x="296745" y="92932"/>
                </a:lnTo>
                <a:lnTo>
                  <a:pt x="300651" y="92894"/>
                </a:lnTo>
                <a:lnTo>
                  <a:pt x="304583" y="92840"/>
                </a:lnTo>
                <a:lnTo>
                  <a:pt x="308489" y="92778"/>
                </a:lnTo>
                <a:lnTo>
                  <a:pt x="312394" y="92708"/>
                </a:lnTo>
                <a:lnTo>
                  <a:pt x="316300" y="92623"/>
                </a:lnTo>
                <a:lnTo>
                  <a:pt x="320205" y="92531"/>
                </a:lnTo>
                <a:lnTo>
                  <a:pt x="324111" y="92423"/>
                </a:lnTo>
                <a:lnTo>
                  <a:pt x="328043" y="92307"/>
                </a:lnTo>
                <a:lnTo>
                  <a:pt x="331949" y="92183"/>
                </a:lnTo>
                <a:lnTo>
                  <a:pt x="335855" y="92052"/>
                </a:lnTo>
                <a:lnTo>
                  <a:pt x="339733" y="91905"/>
                </a:lnTo>
                <a:lnTo>
                  <a:pt x="343639" y="91759"/>
                </a:lnTo>
                <a:lnTo>
                  <a:pt x="347545" y="91589"/>
                </a:lnTo>
                <a:lnTo>
                  <a:pt x="351423" y="91419"/>
                </a:lnTo>
                <a:lnTo>
                  <a:pt x="355329" y="91234"/>
                </a:lnTo>
                <a:lnTo>
                  <a:pt x="359208" y="91041"/>
                </a:lnTo>
                <a:lnTo>
                  <a:pt x="363087" y="90840"/>
                </a:lnTo>
                <a:lnTo>
                  <a:pt x="366965" y="90624"/>
                </a:lnTo>
                <a:lnTo>
                  <a:pt x="370818" y="90400"/>
                </a:lnTo>
                <a:lnTo>
                  <a:pt x="374696" y="90168"/>
                </a:lnTo>
                <a:lnTo>
                  <a:pt x="378548" y="89921"/>
                </a:lnTo>
                <a:lnTo>
                  <a:pt x="382374" y="89667"/>
                </a:lnTo>
                <a:lnTo>
                  <a:pt x="386226" y="89404"/>
                </a:lnTo>
                <a:lnTo>
                  <a:pt x="390051" y="89126"/>
                </a:lnTo>
                <a:lnTo>
                  <a:pt x="393877" y="88841"/>
                </a:lnTo>
                <a:lnTo>
                  <a:pt x="397675" y="88547"/>
                </a:lnTo>
                <a:lnTo>
                  <a:pt x="401501" y="88246"/>
                </a:lnTo>
                <a:lnTo>
                  <a:pt x="405272" y="87930"/>
                </a:lnTo>
                <a:lnTo>
                  <a:pt x="409071" y="87605"/>
                </a:lnTo>
                <a:lnTo>
                  <a:pt x="412843" y="87274"/>
                </a:lnTo>
                <a:lnTo>
                  <a:pt x="416588" y="86926"/>
                </a:lnTo>
                <a:lnTo>
                  <a:pt x="420360" y="86571"/>
                </a:lnTo>
                <a:lnTo>
                  <a:pt x="424078" y="86200"/>
                </a:lnTo>
                <a:lnTo>
                  <a:pt x="427823" y="85830"/>
                </a:lnTo>
                <a:lnTo>
                  <a:pt x="431515" y="85444"/>
                </a:lnTo>
                <a:lnTo>
                  <a:pt x="435233" y="85050"/>
                </a:lnTo>
                <a:lnTo>
                  <a:pt x="438898" y="84641"/>
                </a:lnTo>
                <a:lnTo>
                  <a:pt x="442563" y="84224"/>
                </a:lnTo>
                <a:lnTo>
                  <a:pt x="446228" y="83800"/>
                </a:lnTo>
                <a:lnTo>
                  <a:pt x="449866" y="83360"/>
                </a:lnTo>
                <a:lnTo>
                  <a:pt x="453504" y="82912"/>
                </a:lnTo>
                <a:lnTo>
                  <a:pt x="457088" y="82456"/>
                </a:lnTo>
                <a:lnTo>
                  <a:pt x="460700" y="81993"/>
                </a:lnTo>
                <a:lnTo>
                  <a:pt x="464257" y="81514"/>
                </a:lnTo>
                <a:lnTo>
                  <a:pt x="467815" y="81020"/>
                </a:lnTo>
                <a:lnTo>
                  <a:pt x="471346" y="80526"/>
                </a:lnTo>
                <a:lnTo>
                  <a:pt x="474877" y="80017"/>
                </a:lnTo>
                <a:lnTo>
                  <a:pt x="478382" y="79500"/>
                </a:lnTo>
                <a:lnTo>
                  <a:pt x="481859" y="78967"/>
                </a:lnTo>
                <a:lnTo>
                  <a:pt x="485310" y="78434"/>
                </a:lnTo>
                <a:lnTo>
                  <a:pt x="488761" y="77878"/>
                </a:lnTo>
                <a:lnTo>
                  <a:pt x="492185" y="77323"/>
                </a:lnTo>
                <a:lnTo>
                  <a:pt x="495582" y="76751"/>
                </a:lnTo>
                <a:lnTo>
                  <a:pt x="498953" y="76172"/>
                </a:lnTo>
                <a:lnTo>
                  <a:pt x="502324" y="75578"/>
                </a:lnTo>
                <a:lnTo>
                  <a:pt x="505641" y="74983"/>
                </a:lnTo>
                <a:lnTo>
                  <a:pt x="508958" y="74366"/>
                </a:lnTo>
                <a:lnTo>
                  <a:pt x="512248" y="73748"/>
                </a:lnTo>
                <a:lnTo>
                  <a:pt x="515512" y="73115"/>
                </a:lnTo>
                <a:lnTo>
                  <a:pt x="518748" y="72474"/>
                </a:lnTo>
                <a:lnTo>
                  <a:pt x="521985" y="71818"/>
                </a:lnTo>
                <a:lnTo>
                  <a:pt x="525169" y="71154"/>
                </a:lnTo>
                <a:lnTo>
                  <a:pt x="528325" y="70483"/>
                </a:lnTo>
                <a:lnTo>
                  <a:pt x="531455" y="69803"/>
                </a:lnTo>
                <a:lnTo>
                  <a:pt x="534585" y="69109"/>
                </a:lnTo>
                <a:lnTo>
                  <a:pt x="537661" y="68398"/>
                </a:lnTo>
                <a:lnTo>
                  <a:pt x="540523" y="67734"/>
                </a:lnTo>
                <a:lnTo>
                  <a:pt x="543359" y="67055"/>
                </a:lnTo>
                <a:lnTo>
                  <a:pt x="546195" y="66360"/>
                </a:lnTo>
                <a:lnTo>
                  <a:pt x="549003" y="65650"/>
                </a:lnTo>
                <a:lnTo>
                  <a:pt x="551785" y="64924"/>
                </a:lnTo>
                <a:lnTo>
                  <a:pt x="554567" y="64191"/>
                </a:lnTo>
                <a:lnTo>
                  <a:pt x="557323" y="63450"/>
                </a:lnTo>
                <a:lnTo>
                  <a:pt x="560051" y="62693"/>
                </a:lnTo>
                <a:lnTo>
                  <a:pt x="562753" y="61921"/>
                </a:lnTo>
                <a:lnTo>
                  <a:pt x="565428" y="61142"/>
                </a:lnTo>
                <a:lnTo>
                  <a:pt x="568103" y="60347"/>
                </a:lnTo>
                <a:lnTo>
                  <a:pt x="570725" y="59536"/>
                </a:lnTo>
                <a:lnTo>
                  <a:pt x="573346" y="58725"/>
                </a:lnTo>
                <a:lnTo>
                  <a:pt x="575914" y="57899"/>
                </a:lnTo>
                <a:lnTo>
                  <a:pt x="578456" y="57058"/>
                </a:lnTo>
                <a:lnTo>
                  <a:pt x="580970" y="56209"/>
                </a:lnTo>
                <a:lnTo>
                  <a:pt x="583458" y="55352"/>
                </a:lnTo>
                <a:lnTo>
                  <a:pt x="585919" y="54487"/>
                </a:lnTo>
                <a:lnTo>
                  <a:pt x="588354" y="53607"/>
                </a:lnTo>
                <a:lnTo>
                  <a:pt x="590734" y="52719"/>
                </a:lnTo>
                <a:lnTo>
                  <a:pt x="593088" y="51816"/>
                </a:lnTo>
                <a:lnTo>
                  <a:pt x="595389" y="50913"/>
                </a:lnTo>
                <a:lnTo>
                  <a:pt x="597663" y="49994"/>
                </a:lnTo>
                <a:lnTo>
                  <a:pt x="599910" y="49075"/>
                </a:lnTo>
                <a:lnTo>
                  <a:pt x="602103" y="48141"/>
                </a:lnTo>
                <a:lnTo>
                  <a:pt x="604270" y="47200"/>
                </a:lnTo>
                <a:lnTo>
                  <a:pt x="606383" y="46250"/>
                </a:lnTo>
                <a:lnTo>
                  <a:pt x="608443" y="45293"/>
                </a:lnTo>
                <a:lnTo>
                  <a:pt x="610450" y="44328"/>
                </a:lnTo>
                <a:lnTo>
                  <a:pt x="612429" y="43355"/>
                </a:lnTo>
                <a:lnTo>
                  <a:pt x="614355" y="42375"/>
                </a:lnTo>
                <a:lnTo>
                  <a:pt x="616254" y="41386"/>
                </a:lnTo>
                <a:lnTo>
                  <a:pt x="618073" y="40398"/>
                </a:lnTo>
                <a:lnTo>
                  <a:pt x="619866" y="39395"/>
                </a:lnTo>
                <a:lnTo>
                  <a:pt x="621578" y="38391"/>
                </a:lnTo>
                <a:lnTo>
                  <a:pt x="623263" y="37380"/>
                </a:lnTo>
                <a:lnTo>
                  <a:pt x="624868" y="36361"/>
                </a:lnTo>
                <a:lnTo>
                  <a:pt x="626446" y="35334"/>
                </a:lnTo>
                <a:lnTo>
                  <a:pt x="627944" y="34307"/>
                </a:lnTo>
                <a:lnTo>
                  <a:pt x="629416" y="33265"/>
                </a:lnTo>
                <a:lnTo>
                  <a:pt x="630807" y="32231"/>
                </a:lnTo>
                <a:lnTo>
                  <a:pt x="632118" y="31181"/>
                </a:lnTo>
                <a:lnTo>
                  <a:pt x="633402" y="30131"/>
                </a:lnTo>
                <a:lnTo>
                  <a:pt x="634017" y="29606"/>
                </a:lnTo>
                <a:lnTo>
                  <a:pt x="634605" y="29081"/>
                </a:lnTo>
                <a:lnTo>
                  <a:pt x="635194" y="28548"/>
                </a:lnTo>
                <a:lnTo>
                  <a:pt x="635756" y="28023"/>
                </a:lnTo>
                <a:lnTo>
                  <a:pt x="636317" y="27491"/>
                </a:lnTo>
                <a:lnTo>
                  <a:pt x="636852" y="26958"/>
                </a:lnTo>
                <a:lnTo>
                  <a:pt x="637361" y="26425"/>
                </a:lnTo>
                <a:lnTo>
                  <a:pt x="637869" y="25893"/>
                </a:lnTo>
                <a:lnTo>
                  <a:pt x="638350" y="25360"/>
                </a:lnTo>
                <a:lnTo>
                  <a:pt x="638805" y="24820"/>
                </a:lnTo>
                <a:lnTo>
                  <a:pt x="639260" y="24287"/>
                </a:lnTo>
                <a:lnTo>
                  <a:pt x="639688" y="23746"/>
                </a:lnTo>
                <a:lnTo>
                  <a:pt x="640116" y="23214"/>
                </a:lnTo>
                <a:lnTo>
                  <a:pt x="640517" y="22673"/>
                </a:lnTo>
                <a:lnTo>
                  <a:pt x="640892" y="22133"/>
                </a:lnTo>
                <a:lnTo>
                  <a:pt x="641239" y="21593"/>
                </a:lnTo>
                <a:lnTo>
                  <a:pt x="641587" y="21052"/>
                </a:lnTo>
                <a:lnTo>
                  <a:pt x="641935" y="20512"/>
                </a:lnTo>
                <a:lnTo>
                  <a:pt x="642229" y="19971"/>
                </a:lnTo>
                <a:lnTo>
                  <a:pt x="642523" y="19431"/>
                </a:lnTo>
                <a:lnTo>
                  <a:pt x="642791" y="18883"/>
                </a:lnTo>
                <a:lnTo>
                  <a:pt x="643059" y="18343"/>
                </a:lnTo>
                <a:lnTo>
                  <a:pt x="643299" y="17802"/>
                </a:lnTo>
                <a:lnTo>
                  <a:pt x="643513" y="17254"/>
                </a:lnTo>
                <a:lnTo>
                  <a:pt x="643701" y="16706"/>
                </a:lnTo>
                <a:lnTo>
                  <a:pt x="643888" y="16166"/>
                </a:lnTo>
                <a:lnTo>
                  <a:pt x="644048" y="15617"/>
                </a:lnTo>
                <a:lnTo>
                  <a:pt x="644182" y="15069"/>
                </a:lnTo>
                <a:lnTo>
                  <a:pt x="644289" y="14529"/>
                </a:lnTo>
                <a:lnTo>
                  <a:pt x="644396" y="13981"/>
                </a:lnTo>
                <a:lnTo>
                  <a:pt x="644476" y="13433"/>
                </a:lnTo>
                <a:lnTo>
                  <a:pt x="644557" y="12885"/>
                </a:lnTo>
                <a:lnTo>
                  <a:pt x="644583" y="12336"/>
                </a:lnTo>
                <a:lnTo>
                  <a:pt x="644610" y="11788"/>
                </a:lnTo>
                <a:lnTo>
                  <a:pt x="644610" y="11240"/>
                </a:lnTo>
                <a:lnTo>
                  <a:pt x="644583" y="10692"/>
                </a:lnTo>
                <a:lnTo>
                  <a:pt x="644557" y="10144"/>
                </a:lnTo>
                <a:lnTo>
                  <a:pt x="644476" y="9596"/>
                </a:lnTo>
                <a:lnTo>
                  <a:pt x="644396" y="9048"/>
                </a:lnTo>
                <a:lnTo>
                  <a:pt x="644316" y="8500"/>
                </a:lnTo>
                <a:lnTo>
                  <a:pt x="644182" y="7952"/>
                </a:lnTo>
                <a:lnTo>
                  <a:pt x="644048" y="7403"/>
                </a:lnTo>
                <a:lnTo>
                  <a:pt x="643995" y="7272"/>
                </a:lnTo>
                <a:lnTo>
                  <a:pt x="643915" y="7149"/>
                </a:lnTo>
                <a:lnTo>
                  <a:pt x="643834" y="7033"/>
                </a:lnTo>
                <a:lnTo>
                  <a:pt x="643727" y="6909"/>
                </a:lnTo>
                <a:lnTo>
                  <a:pt x="643620" y="6794"/>
                </a:lnTo>
                <a:lnTo>
                  <a:pt x="643460" y="6685"/>
                </a:lnTo>
                <a:lnTo>
                  <a:pt x="643326" y="6570"/>
                </a:lnTo>
                <a:lnTo>
                  <a:pt x="643139" y="6469"/>
                </a:lnTo>
                <a:lnTo>
                  <a:pt x="642952" y="6361"/>
                </a:lnTo>
                <a:lnTo>
                  <a:pt x="642737" y="6261"/>
                </a:lnTo>
                <a:lnTo>
                  <a:pt x="642523" y="6161"/>
                </a:lnTo>
                <a:lnTo>
                  <a:pt x="642309" y="6068"/>
                </a:lnTo>
                <a:lnTo>
                  <a:pt x="642069" y="5975"/>
                </a:lnTo>
                <a:lnTo>
                  <a:pt x="641801" y="5883"/>
                </a:lnTo>
                <a:lnTo>
                  <a:pt x="641534" y="5798"/>
                </a:lnTo>
                <a:lnTo>
                  <a:pt x="641239" y="5721"/>
                </a:lnTo>
                <a:lnTo>
                  <a:pt x="640651" y="5558"/>
                </a:lnTo>
                <a:lnTo>
                  <a:pt x="640036" y="5419"/>
                </a:lnTo>
                <a:lnTo>
                  <a:pt x="639367" y="5296"/>
                </a:lnTo>
                <a:lnTo>
                  <a:pt x="638671" y="5180"/>
                </a:lnTo>
                <a:lnTo>
                  <a:pt x="637949" y="5087"/>
                </a:lnTo>
                <a:lnTo>
                  <a:pt x="637227" y="5003"/>
                </a:lnTo>
                <a:lnTo>
                  <a:pt x="636478" y="4941"/>
                </a:lnTo>
                <a:lnTo>
                  <a:pt x="635729" y="4887"/>
                </a:lnTo>
                <a:lnTo>
                  <a:pt x="634953" y="4856"/>
                </a:lnTo>
                <a:lnTo>
                  <a:pt x="634204" y="4840"/>
                </a:lnTo>
                <a:lnTo>
                  <a:pt x="633428" y="4848"/>
                </a:lnTo>
                <a:lnTo>
                  <a:pt x="633081" y="4856"/>
                </a:lnTo>
                <a:lnTo>
                  <a:pt x="632706" y="4864"/>
                </a:lnTo>
                <a:lnTo>
                  <a:pt x="632332" y="4887"/>
                </a:lnTo>
                <a:lnTo>
                  <a:pt x="631957" y="4910"/>
                </a:lnTo>
                <a:lnTo>
                  <a:pt x="631609" y="4933"/>
                </a:lnTo>
                <a:lnTo>
                  <a:pt x="631261" y="4964"/>
                </a:lnTo>
                <a:lnTo>
                  <a:pt x="630914" y="5003"/>
                </a:lnTo>
                <a:lnTo>
                  <a:pt x="630593" y="5049"/>
                </a:lnTo>
                <a:lnTo>
                  <a:pt x="630245" y="5095"/>
                </a:lnTo>
                <a:lnTo>
                  <a:pt x="629924" y="5142"/>
                </a:lnTo>
                <a:lnTo>
                  <a:pt x="629630" y="5203"/>
                </a:lnTo>
                <a:lnTo>
                  <a:pt x="629309" y="5265"/>
                </a:lnTo>
                <a:lnTo>
                  <a:pt x="629014" y="5335"/>
                </a:lnTo>
                <a:lnTo>
                  <a:pt x="628747" y="5404"/>
                </a:lnTo>
                <a:lnTo>
                  <a:pt x="628453" y="5481"/>
                </a:lnTo>
                <a:lnTo>
                  <a:pt x="628212" y="5566"/>
                </a:lnTo>
                <a:lnTo>
                  <a:pt x="627944" y="5659"/>
                </a:lnTo>
                <a:lnTo>
                  <a:pt x="627730" y="5751"/>
                </a:lnTo>
                <a:lnTo>
                  <a:pt x="627490" y="5852"/>
                </a:lnTo>
                <a:lnTo>
                  <a:pt x="627302" y="5952"/>
                </a:lnTo>
                <a:lnTo>
                  <a:pt x="627115" y="6068"/>
                </a:lnTo>
                <a:lnTo>
                  <a:pt x="626928" y="6184"/>
                </a:lnTo>
                <a:lnTo>
                  <a:pt x="626767" y="6307"/>
                </a:lnTo>
                <a:lnTo>
                  <a:pt x="626634" y="6438"/>
                </a:lnTo>
                <a:lnTo>
                  <a:pt x="626500" y="6570"/>
                </a:lnTo>
                <a:lnTo>
                  <a:pt x="626393" y="6709"/>
                </a:lnTo>
                <a:lnTo>
                  <a:pt x="625376" y="8129"/>
                </a:lnTo>
                <a:lnTo>
                  <a:pt x="624333" y="9542"/>
                </a:lnTo>
                <a:lnTo>
                  <a:pt x="623263" y="10947"/>
                </a:lnTo>
                <a:lnTo>
                  <a:pt x="622140" y="12344"/>
                </a:lnTo>
                <a:lnTo>
                  <a:pt x="620963" y="13726"/>
                </a:lnTo>
                <a:lnTo>
                  <a:pt x="619732" y="15100"/>
                </a:lnTo>
                <a:lnTo>
                  <a:pt x="618475" y="16467"/>
                </a:lnTo>
                <a:lnTo>
                  <a:pt x="617164" y="17825"/>
                </a:lnTo>
                <a:lnTo>
                  <a:pt x="615826" y="19176"/>
                </a:lnTo>
                <a:lnTo>
                  <a:pt x="614409" y="20512"/>
                </a:lnTo>
                <a:lnTo>
                  <a:pt x="612964" y="21840"/>
                </a:lnTo>
                <a:lnTo>
                  <a:pt x="611439" y="23160"/>
                </a:lnTo>
                <a:lnTo>
                  <a:pt x="609888" y="24472"/>
                </a:lnTo>
                <a:lnTo>
                  <a:pt x="608283" y="25769"/>
                </a:lnTo>
                <a:lnTo>
                  <a:pt x="607453" y="26418"/>
                </a:lnTo>
                <a:lnTo>
                  <a:pt x="606597" y="27058"/>
                </a:lnTo>
                <a:lnTo>
                  <a:pt x="605741" y="27699"/>
                </a:lnTo>
                <a:lnTo>
                  <a:pt x="604885" y="28340"/>
                </a:lnTo>
                <a:lnTo>
                  <a:pt x="604003" y="28973"/>
                </a:lnTo>
                <a:lnTo>
                  <a:pt x="603093" y="29614"/>
                </a:lnTo>
                <a:lnTo>
                  <a:pt x="602184" y="30239"/>
                </a:lnTo>
                <a:lnTo>
                  <a:pt x="601247" y="30872"/>
                </a:lnTo>
                <a:lnTo>
                  <a:pt x="600311" y="31497"/>
                </a:lnTo>
                <a:lnTo>
                  <a:pt x="599348" y="32123"/>
                </a:lnTo>
                <a:lnTo>
                  <a:pt x="598385" y="32740"/>
                </a:lnTo>
                <a:lnTo>
                  <a:pt x="597395" y="33358"/>
                </a:lnTo>
                <a:lnTo>
                  <a:pt x="596379" y="33975"/>
                </a:lnTo>
                <a:lnTo>
                  <a:pt x="595362" y="34585"/>
                </a:lnTo>
                <a:lnTo>
                  <a:pt x="594346" y="35203"/>
                </a:lnTo>
                <a:lnTo>
                  <a:pt x="593276" y="35805"/>
                </a:lnTo>
                <a:lnTo>
                  <a:pt x="592206" y="36415"/>
                </a:lnTo>
                <a:lnTo>
                  <a:pt x="591136" y="37017"/>
                </a:lnTo>
                <a:lnTo>
                  <a:pt x="590039" y="37619"/>
                </a:lnTo>
                <a:lnTo>
                  <a:pt x="588915" y="38214"/>
                </a:lnTo>
                <a:lnTo>
                  <a:pt x="587792" y="38808"/>
                </a:lnTo>
                <a:lnTo>
                  <a:pt x="586641" y="39402"/>
                </a:lnTo>
                <a:lnTo>
                  <a:pt x="585464" y="39989"/>
                </a:lnTo>
                <a:lnTo>
                  <a:pt x="584287" y="40576"/>
                </a:lnTo>
                <a:lnTo>
                  <a:pt x="583084" y="41163"/>
                </a:lnTo>
                <a:lnTo>
                  <a:pt x="581853" y="41742"/>
                </a:lnTo>
                <a:lnTo>
                  <a:pt x="580623" y="42321"/>
                </a:lnTo>
                <a:lnTo>
                  <a:pt x="579365" y="42900"/>
                </a:lnTo>
                <a:lnTo>
                  <a:pt x="578081" y="43471"/>
                </a:lnTo>
                <a:lnTo>
                  <a:pt x="576797" y="44042"/>
                </a:lnTo>
                <a:lnTo>
                  <a:pt x="575486" y="44613"/>
                </a:lnTo>
                <a:lnTo>
                  <a:pt x="574149" y="45177"/>
                </a:lnTo>
                <a:lnTo>
                  <a:pt x="572811" y="45740"/>
                </a:lnTo>
                <a:lnTo>
                  <a:pt x="571447" y="46296"/>
                </a:lnTo>
                <a:lnTo>
                  <a:pt x="570056" y="46852"/>
                </a:lnTo>
                <a:lnTo>
                  <a:pt x="568665" y="47408"/>
                </a:lnTo>
                <a:lnTo>
                  <a:pt x="569254" y="46512"/>
                </a:lnTo>
                <a:lnTo>
                  <a:pt x="569815" y="45609"/>
                </a:lnTo>
                <a:lnTo>
                  <a:pt x="570350" y="44706"/>
                </a:lnTo>
                <a:lnTo>
                  <a:pt x="570859" y="43803"/>
                </a:lnTo>
                <a:lnTo>
                  <a:pt x="571367" y="42900"/>
                </a:lnTo>
                <a:lnTo>
                  <a:pt x="571848" y="41996"/>
                </a:lnTo>
                <a:lnTo>
                  <a:pt x="572303" y="41085"/>
                </a:lnTo>
                <a:lnTo>
                  <a:pt x="572758" y="40182"/>
                </a:lnTo>
                <a:lnTo>
                  <a:pt x="573186" y="39271"/>
                </a:lnTo>
                <a:lnTo>
                  <a:pt x="573587" y="38368"/>
                </a:lnTo>
                <a:lnTo>
                  <a:pt x="573962" y="37457"/>
                </a:lnTo>
                <a:lnTo>
                  <a:pt x="574309" y="36546"/>
                </a:lnTo>
                <a:lnTo>
                  <a:pt x="574657" y="35635"/>
                </a:lnTo>
                <a:lnTo>
                  <a:pt x="574978" y="34724"/>
                </a:lnTo>
                <a:lnTo>
                  <a:pt x="575272" y="33805"/>
                </a:lnTo>
                <a:lnTo>
                  <a:pt x="575567" y="32895"/>
                </a:lnTo>
                <a:lnTo>
                  <a:pt x="575995" y="31420"/>
                </a:lnTo>
                <a:lnTo>
                  <a:pt x="576369" y="29946"/>
                </a:lnTo>
                <a:lnTo>
                  <a:pt x="576690" y="28471"/>
                </a:lnTo>
                <a:lnTo>
                  <a:pt x="576985" y="26997"/>
                </a:lnTo>
                <a:lnTo>
                  <a:pt x="577225" y="25522"/>
                </a:lnTo>
                <a:lnTo>
                  <a:pt x="577413" y="24048"/>
                </a:lnTo>
                <a:lnTo>
                  <a:pt x="577546" y="22565"/>
                </a:lnTo>
                <a:lnTo>
                  <a:pt x="577627" y="21091"/>
                </a:lnTo>
                <a:lnTo>
                  <a:pt x="577627" y="20736"/>
                </a:lnTo>
                <a:lnTo>
                  <a:pt x="577627" y="20373"/>
                </a:lnTo>
                <a:lnTo>
                  <a:pt x="577546" y="19632"/>
                </a:lnTo>
                <a:lnTo>
                  <a:pt x="577386" y="18867"/>
                </a:lnTo>
                <a:lnTo>
                  <a:pt x="577199" y="18080"/>
                </a:lnTo>
                <a:lnTo>
                  <a:pt x="576985" y="17285"/>
                </a:lnTo>
                <a:lnTo>
                  <a:pt x="576744" y="16467"/>
                </a:lnTo>
                <a:lnTo>
                  <a:pt x="576262" y="14815"/>
                </a:lnTo>
                <a:lnTo>
                  <a:pt x="576048" y="13989"/>
                </a:lnTo>
                <a:lnTo>
                  <a:pt x="575861" y="13155"/>
                </a:lnTo>
                <a:lnTo>
                  <a:pt x="575727" y="12329"/>
                </a:lnTo>
                <a:lnTo>
                  <a:pt x="575674" y="11920"/>
                </a:lnTo>
                <a:lnTo>
                  <a:pt x="575620" y="11510"/>
                </a:lnTo>
                <a:lnTo>
                  <a:pt x="575620" y="11101"/>
                </a:lnTo>
                <a:lnTo>
                  <a:pt x="575620" y="10700"/>
                </a:lnTo>
                <a:lnTo>
                  <a:pt x="575647" y="10306"/>
                </a:lnTo>
                <a:lnTo>
                  <a:pt x="575700" y="9912"/>
                </a:lnTo>
                <a:lnTo>
                  <a:pt x="575781" y="9519"/>
                </a:lnTo>
                <a:lnTo>
                  <a:pt x="575861" y="9133"/>
                </a:lnTo>
                <a:lnTo>
                  <a:pt x="575995" y="8754"/>
                </a:lnTo>
                <a:lnTo>
                  <a:pt x="576155" y="8384"/>
                </a:lnTo>
                <a:lnTo>
                  <a:pt x="576610" y="8307"/>
                </a:lnTo>
                <a:lnTo>
                  <a:pt x="577065" y="8222"/>
                </a:lnTo>
                <a:lnTo>
                  <a:pt x="577466" y="8114"/>
                </a:lnTo>
                <a:lnTo>
                  <a:pt x="577653" y="8060"/>
                </a:lnTo>
                <a:lnTo>
                  <a:pt x="577841" y="7998"/>
                </a:lnTo>
                <a:lnTo>
                  <a:pt x="578028" y="7928"/>
                </a:lnTo>
                <a:lnTo>
                  <a:pt x="578188" y="7859"/>
                </a:lnTo>
                <a:lnTo>
                  <a:pt x="578349" y="7782"/>
                </a:lnTo>
                <a:lnTo>
                  <a:pt x="578483" y="7705"/>
                </a:lnTo>
                <a:lnTo>
                  <a:pt x="578616" y="7620"/>
                </a:lnTo>
                <a:lnTo>
                  <a:pt x="578723" y="7527"/>
                </a:lnTo>
                <a:lnTo>
                  <a:pt x="578830" y="7434"/>
                </a:lnTo>
                <a:lnTo>
                  <a:pt x="578937" y="7334"/>
                </a:lnTo>
                <a:lnTo>
                  <a:pt x="579392" y="6817"/>
                </a:lnTo>
                <a:lnTo>
                  <a:pt x="579526" y="6624"/>
                </a:lnTo>
                <a:lnTo>
                  <a:pt x="579579" y="6446"/>
                </a:lnTo>
                <a:lnTo>
                  <a:pt x="579606" y="6269"/>
                </a:lnTo>
                <a:lnTo>
                  <a:pt x="579526" y="6099"/>
                </a:lnTo>
                <a:lnTo>
                  <a:pt x="579419" y="5929"/>
                </a:lnTo>
                <a:lnTo>
                  <a:pt x="579258" y="5775"/>
                </a:lnTo>
                <a:lnTo>
                  <a:pt x="579018" y="5620"/>
                </a:lnTo>
                <a:lnTo>
                  <a:pt x="578750" y="5481"/>
                </a:lnTo>
                <a:lnTo>
                  <a:pt x="578429" y="5342"/>
                </a:lnTo>
                <a:lnTo>
                  <a:pt x="578081" y="5211"/>
                </a:lnTo>
                <a:lnTo>
                  <a:pt x="577653" y="5095"/>
                </a:lnTo>
                <a:lnTo>
                  <a:pt x="577225" y="4979"/>
                </a:lnTo>
                <a:lnTo>
                  <a:pt x="576744" y="4879"/>
                </a:lnTo>
                <a:lnTo>
                  <a:pt x="576209" y="4786"/>
                </a:lnTo>
                <a:lnTo>
                  <a:pt x="575674" y="4701"/>
                </a:lnTo>
                <a:lnTo>
                  <a:pt x="575085" y="4624"/>
                </a:lnTo>
                <a:lnTo>
                  <a:pt x="572892" y="4370"/>
                </a:lnTo>
                <a:lnTo>
                  <a:pt x="572571" y="4339"/>
                </a:lnTo>
                <a:lnTo>
                  <a:pt x="572276" y="4315"/>
                </a:lnTo>
                <a:lnTo>
                  <a:pt x="571955" y="4292"/>
                </a:lnTo>
                <a:lnTo>
                  <a:pt x="571634" y="4285"/>
                </a:lnTo>
                <a:lnTo>
                  <a:pt x="571340" y="4277"/>
                </a:lnTo>
                <a:lnTo>
                  <a:pt x="570698" y="4277"/>
                </a:lnTo>
                <a:lnTo>
                  <a:pt x="570404" y="4292"/>
                </a:lnTo>
                <a:lnTo>
                  <a:pt x="570083" y="4308"/>
                </a:lnTo>
                <a:lnTo>
                  <a:pt x="569789" y="4323"/>
                </a:lnTo>
                <a:lnTo>
                  <a:pt x="569468" y="4354"/>
                </a:lnTo>
                <a:lnTo>
                  <a:pt x="569173" y="4385"/>
                </a:lnTo>
                <a:lnTo>
                  <a:pt x="568585" y="4454"/>
                </a:lnTo>
                <a:lnTo>
                  <a:pt x="568023" y="4547"/>
                </a:lnTo>
                <a:lnTo>
                  <a:pt x="567488" y="4655"/>
                </a:lnTo>
                <a:lnTo>
                  <a:pt x="566980" y="4771"/>
                </a:lnTo>
                <a:lnTo>
                  <a:pt x="566525" y="4902"/>
                </a:lnTo>
                <a:lnTo>
                  <a:pt x="566097" y="5041"/>
                </a:lnTo>
                <a:lnTo>
                  <a:pt x="565749" y="5188"/>
                </a:lnTo>
                <a:lnTo>
                  <a:pt x="565428" y="5342"/>
                </a:lnTo>
                <a:lnTo>
                  <a:pt x="565161" y="5504"/>
                </a:lnTo>
                <a:lnTo>
                  <a:pt x="565054" y="5589"/>
                </a:lnTo>
                <a:lnTo>
                  <a:pt x="564973" y="5666"/>
                </a:lnTo>
                <a:lnTo>
                  <a:pt x="564679" y="5975"/>
                </a:lnTo>
                <a:lnTo>
                  <a:pt x="564385" y="6284"/>
                </a:lnTo>
                <a:lnTo>
                  <a:pt x="564144" y="6601"/>
                </a:lnTo>
                <a:lnTo>
                  <a:pt x="563903" y="6917"/>
                </a:lnTo>
                <a:lnTo>
                  <a:pt x="563689" y="7234"/>
                </a:lnTo>
                <a:lnTo>
                  <a:pt x="563475" y="7558"/>
                </a:lnTo>
                <a:lnTo>
                  <a:pt x="563288" y="7882"/>
                </a:lnTo>
                <a:lnTo>
                  <a:pt x="563128" y="8214"/>
                </a:lnTo>
                <a:lnTo>
                  <a:pt x="562967" y="8538"/>
                </a:lnTo>
                <a:lnTo>
                  <a:pt x="562833" y="8870"/>
                </a:lnTo>
                <a:lnTo>
                  <a:pt x="562619" y="9550"/>
                </a:lnTo>
                <a:lnTo>
                  <a:pt x="562432" y="10229"/>
                </a:lnTo>
                <a:lnTo>
                  <a:pt x="562325" y="10916"/>
                </a:lnTo>
                <a:lnTo>
                  <a:pt x="562245" y="11611"/>
                </a:lnTo>
                <a:lnTo>
                  <a:pt x="562218" y="12321"/>
                </a:lnTo>
                <a:lnTo>
                  <a:pt x="562245" y="13024"/>
                </a:lnTo>
                <a:lnTo>
                  <a:pt x="562272" y="13741"/>
                </a:lnTo>
                <a:lnTo>
                  <a:pt x="562352" y="14459"/>
                </a:lnTo>
                <a:lnTo>
                  <a:pt x="562486" y="15177"/>
                </a:lnTo>
                <a:lnTo>
                  <a:pt x="562619" y="15903"/>
                </a:lnTo>
                <a:lnTo>
                  <a:pt x="562753" y="16629"/>
                </a:lnTo>
                <a:lnTo>
                  <a:pt x="563128" y="18080"/>
                </a:lnTo>
                <a:lnTo>
                  <a:pt x="563502" y="19531"/>
                </a:lnTo>
                <a:lnTo>
                  <a:pt x="563903" y="20975"/>
                </a:lnTo>
                <a:lnTo>
                  <a:pt x="564278" y="22403"/>
                </a:lnTo>
                <a:lnTo>
                  <a:pt x="564438" y="23106"/>
                </a:lnTo>
                <a:lnTo>
                  <a:pt x="564599" y="23808"/>
                </a:lnTo>
                <a:lnTo>
                  <a:pt x="564733" y="24503"/>
                </a:lnTo>
                <a:lnTo>
                  <a:pt x="564813" y="25190"/>
                </a:lnTo>
                <a:lnTo>
                  <a:pt x="564893" y="25862"/>
                </a:lnTo>
                <a:lnTo>
                  <a:pt x="564920" y="26533"/>
                </a:lnTo>
                <a:lnTo>
                  <a:pt x="564920" y="27190"/>
                </a:lnTo>
                <a:lnTo>
                  <a:pt x="564866" y="27838"/>
                </a:lnTo>
                <a:lnTo>
                  <a:pt x="564679" y="29328"/>
                </a:lnTo>
                <a:lnTo>
                  <a:pt x="564438" y="30818"/>
                </a:lnTo>
                <a:lnTo>
                  <a:pt x="564171" y="32300"/>
                </a:lnTo>
                <a:lnTo>
                  <a:pt x="563823" y="33782"/>
                </a:lnTo>
                <a:lnTo>
                  <a:pt x="563449" y="35265"/>
                </a:lnTo>
                <a:lnTo>
                  <a:pt x="563047" y="36747"/>
                </a:lnTo>
                <a:lnTo>
                  <a:pt x="562593" y="38221"/>
                </a:lnTo>
                <a:lnTo>
                  <a:pt x="562111" y="39704"/>
                </a:lnTo>
                <a:lnTo>
                  <a:pt x="561603" y="41178"/>
                </a:lnTo>
                <a:lnTo>
                  <a:pt x="561041" y="42660"/>
                </a:lnTo>
                <a:lnTo>
                  <a:pt x="560479" y="44135"/>
                </a:lnTo>
                <a:lnTo>
                  <a:pt x="559891" y="45609"/>
                </a:lnTo>
                <a:lnTo>
                  <a:pt x="559276" y="47084"/>
                </a:lnTo>
                <a:lnTo>
                  <a:pt x="558660" y="48558"/>
                </a:lnTo>
                <a:lnTo>
                  <a:pt x="557376" y="51507"/>
                </a:lnTo>
                <a:lnTo>
                  <a:pt x="555370" y="52179"/>
                </a:lnTo>
                <a:lnTo>
                  <a:pt x="553364" y="52843"/>
                </a:lnTo>
                <a:lnTo>
                  <a:pt x="551331" y="53499"/>
                </a:lnTo>
                <a:lnTo>
                  <a:pt x="549244" y="54155"/>
                </a:lnTo>
                <a:lnTo>
                  <a:pt x="547131" y="54804"/>
                </a:lnTo>
                <a:lnTo>
                  <a:pt x="544991" y="55452"/>
                </a:lnTo>
                <a:lnTo>
                  <a:pt x="542797" y="56093"/>
                </a:lnTo>
                <a:lnTo>
                  <a:pt x="540604" y="56726"/>
                </a:lnTo>
                <a:lnTo>
                  <a:pt x="538357" y="57359"/>
                </a:lnTo>
                <a:lnTo>
                  <a:pt x="536056" y="57992"/>
                </a:lnTo>
                <a:lnTo>
                  <a:pt x="533756" y="58610"/>
                </a:lnTo>
                <a:lnTo>
                  <a:pt x="531401" y="59227"/>
                </a:lnTo>
                <a:lnTo>
                  <a:pt x="528994" y="59845"/>
                </a:lnTo>
                <a:lnTo>
                  <a:pt x="526586" y="60447"/>
                </a:lnTo>
                <a:lnTo>
                  <a:pt x="524099" y="61049"/>
                </a:lnTo>
                <a:lnTo>
                  <a:pt x="521611" y="61651"/>
                </a:lnTo>
                <a:lnTo>
                  <a:pt x="519925" y="62037"/>
                </a:lnTo>
                <a:lnTo>
                  <a:pt x="518213" y="62408"/>
                </a:lnTo>
                <a:lnTo>
                  <a:pt x="516501" y="62778"/>
                </a:lnTo>
                <a:lnTo>
                  <a:pt x="514816" y="63157"/>
                </a:lnTo>
                <a:lnTo>
                  <a:pt x="515084" y="61566"/>
                </a:lnTo>
                <a:lnTo>
                  <a:pt x="515324" y="59976"/>
                </a:lnTo>
                <a:lnTo>
                  <a:pt x="515565" y="58393"/>
                </a:lnTo>
                <a:lnTo>
                  <a:pt x="515779" y="56795"/>
                </a:lnTo>
                <a:lnTo>
                  <a:pt x="515966" y="55205"/>
                </a:lnTo>
                <a:lnTo>
                  <a:pt x="516154" y="53615"/>
                </a:lnTo>
                <a:lnTo>
                  <a:pt x="516287" y="52024"/>
                </a:lnTo>
                <a:lnTo>
                  <a:pt x="516421" y="50426"/>
                </a:lnTo>
                <a:lnTo>
                  <a:pt x="516501" y="48836"/>
                </a:lnTo>
                <a:lnTo>
                  <a:pt x="516582" y="47238"/>
                </a:lnTo>
                <a:lnTo>
                  <a:pt x="516608" y="45640"/>
                </a:lnTo>
                <a:lnTo>
                  <a:pt x="516635" y="44050"/>
                </a:lnTo>
                <a:lnTo>
                  <a:pt x="516608" y="42452"/>
                </a:lnTo>
                <a:lnTo>
                  <a:pt x="516555" y="40854"/>
                </a:lnTo>
                <a:lnTo>
                  <a:pt x="516475" y="39263"/>
                </a:lnTo>
                <a:lnTo>
                  <a:pt x="516368" y="37665"/>
                </a:lnTo>
                <a:lnTo>
                  <a:pt x="516207" y="36075"/>
                </a:lnTo>
                <a:lnTo>
                  <a:pt x="516020" y="34477"/>
                </a:lnTo>
                <a:lnTo>
                  <a:pt x="515806" y="32887"/>
                </a:lnTo>
                <a:lnTo>
                  <a:pt x="515538" y="31297"/>
                </a:lnTo>
                <a:lnTo>
                  <a:pt x="515244" y="29706"/>
                </a:lnTo>
                <a:lnTo>
                  <a:pt x="514923" y="28116"/>
                </a:lnTo>
                <a:lnTo>
                  <a:pt x="514549" y="26526"/>
                </a:lnTo>
                <a:lnTo>
                  <a:pt x="514121" y="24935"/>
                </a:lnTo>
                <a:lnTo>
                  <a:pt x="513666" y="23353"/>
                </a:lnTo>
                <a:lnTo>
                  <a:pt x="513184" y="21762"/>
                </a:lnTo>
                <a:lnTo>
                  <a:pt x="512623" y="20180"/>
                </a:lnTo>
                <a:lnTo>
                  <a:pt x="512034" y="18605"/>
                </a:lnTo>
                <a:lnTo>
                  <a:pt x="511419" y="17022"/>
                </a:lnTo>
                <a:lnTo>
                  <a:pt x="510723" y="15448"/>
                </a:lnTo>
                <a:lnTo>
                  <a:pt x="510001" y="13873"/>
                </a:lnTo>
                <a:lnTo>
                  <a:pt x="509225" y="12298"/>
                </a:lnTo>
                <a:lnTo>
                  <a:pt x="509172" y="12205"/>
                </a:lnTo>
                <a:lnTo>
                  <a:pt x="509091" y="12113"/>
                </a:lnTo>
                <a:lnTo>
                  <a:pt x="509011" y="12020"/>
                </a:lnTo>
                <a:lnTo>
                  <a:pt x="508904" y="11935"/>
                </a:lnTo>
                <a:lnTo>
                  <a:pt x="508770" y="11850"/>
                </a:lnTo>
                <a:lnTo>
                  <a:pt x="508637" y="11773"/>
                </a:lnTo>
                <a:lnTo>
                  <a:pt x="508503" y="11703"/>
                </a:lnTo>
                <a:lnTo>
                  <a:pt x="508342" y="11626"/>
                </a:lnTo>
                <a:lnTo>
                  <a:pt x="508155" y="11564"/>
                </a:lnTo>
                <a:lnTo>
                  <a:pt x="507995" y="11495"/>
                </a:lnTo>
                <a:lnTo>
                  <a:pt x="507781" y="11433"/>
                </a:lnTo>
                <a:lnTo>
                  <a:pt x="507593" y="11379"/>
                </a:lnTo>
                <a:lnTo>
                  <a:pt x="507139" y="11279"/>
                </a:lnTo>
                <a:lnTo>
                  <a:pt x="506657" y="11186"/>
                </a:lnTo>
                <a:lnTo>
                  <a:pt x="506149" y="11117"/>
                </a:lnTo>
                <a:lnTo>
                  <a:pt x="505614" y="11055"/>
                </a:lnTo>
                <a:lnTo>
                  <a:pt x="505052" y="11001"/>
                </a:lnTo>
                <a:lnTo>
                  <a:pt x="504490" y="10970"/>
                </a:lnTo>
                <a:lnTo>
                  <a:pt x="503902" y="10947"/>
                </a:lnTo>
                <a:lnTo>
                  <a:pt x="503313" y="10939"/>
                </a:lnTo>
                <a:lnTo>
                  <a:pt x="502698" y="10947"/>
                </a:lnTo>
                <a:lnTo>
                  <a:pt x="502110" y="10962"/>
                </a:lnTo>
                <a:lnTo>
                  <a:pt x="501521" y="10993"/>
                </a:lnTo>
                <a:lnTo>
                  <a:pt x="500933" y="11032"/>
                </a:lnTo>
                <a:lnTo>
                  <a:pt x="500344" y="11086"/>
                </a:lnTo>
                <a:lnTo>
                  <a:pt x="499809" y="11148"/>
                </a:lnTo>
                <a:lnTo>
                  <a:pt x="499274" y="11225"/>
                </a:lnTo>
                <a:lnTo>
                  <a:pt x="498766" y="11317"/>
                </a:lnTo>
                <a:lnTo>
                  <a:pt x="498311" y="11418"/>
                </a:lnTo>
                <a:lnTo>
                  <a:pt x="497856" y="11526"/>
                </a:lnTo>
                <a:lnTo>
                  <a:pt x="497482" y="11649"/>
                </a:lnTo>
                <a:lnTo>
                  <a:pt x="497134" y="11788"/>
                </a:lnTo>
                <a:lnTo>
                  <a:pt x="496973" y="11858"/>
                </a:lnTo>
                <a:lnTo>
                  <a:pt x="496813" y="11927"/>
                </a:lnTo>
                <a:lnTo>
                  <a:pt x="496706" y="12005"/>
                </a:lnTo>
                <a:lnTo>
                  <a:pt x="496572" y="12082"/>
                </a:lnTo>
                <a:lnTo>
                  <a:pt x="496492" y="12167"/>
                </a:lnTo>
                <a:lnTo>
                  <a:pt x="496412" y="12252"/>
                </a:lnTo>
                <a:lnTo>
                  <a:pt x="496331" y="12336"/>
                </a:lnTo>
                <a:lnTo>
                  <a:pt x="496278" y="12429"/>
                </a:lnTo>
                <a:lnTo>
                  <a:pt x="496251" y="12522"/>
                </a:lnTo>
                <a:lnTo>
                  <a:pt x="496224" y="12614"/>
                </a:lnTo>
                <a:lnTo>
                  <a:pt x="496224" y="12707"/>
                </a:lnTo>
                <a:lnTo>
                  <a:pt x="496251" y="12807"/>
                </a:lnTo>
                <a:lnTo>
                  <a:pt x="498124" y="19392"/>
                </a:lnTo>
                <a:lnTo>
                  <a:pt x="499006" y="22673"/>
                </a:lnTo>
                <a:lnTo>
                  <a:pt x="499889" y="25954"/>
                </a:lnTo>
                <a:lnTo>
                  <a:pt x="500719" y="29228"/>
                </a:lnTo>
                <a:lnTo>
                  <a:pt x="501521" y="32501"/>
                </a:lnTo>
                <a:lnTo>
                  <a:pt x="502243" y="35774"/>
                </a:lnTo>
                <a:lnTo>
                  <a:pt x="502591" y="37403"/>
                </a:lnTo>
                <a:lnTo>
                  <a:pt x="502912" y="39040"/>
                </a:lnTo>
                <a:lnTo>
                  <a:pt x="503206" y="40676"/>
                </a:lnTo>
                <a:lnTo>
                  <a:pt x="503501" y="42313"/>
                </a:lnTo>
                <a:lnTo>
                  <a:pt x="503768" y="43949"/>
                </a:lnTo>
                <a:lnTo>
                  <a:pt x="504009" y="45586"/>
                </a:lnTo>
                <a:lnTo>
                  <a:pt x="504223" y="47223"/>
                </a:lnTo>
                <a:lnTo>
                  <a:pt x="504410" y="48859"/>
                </a:lnTo>
                <a:lnTo>
                  <a:pt x="504597" y="50504"/>
                </a:lnTo>
                <a:lnTo>
                  <a:pt x="504731" y="52140"/>
                </a:lnTo>
                <a:lnTo>
                  <a:pt x="504838" y="53785"/>
                </a:lnTo>
                <a:lnTo>
                  <a:pt x="504918" y="55429"/>
                </a:lnTo>
                <a:lnTo>
                  <a:pt x="504972" y="57073"/>
                </a:lnTo>
                <a:lnTo>
                  <a:pt x="504999" y="58718"/>
                </a:lnTo>
                <a:lnTo>
                  <a:pt x="504999" y="60362"/>
                </a:lnTo>
                <a:lnTo>
                  <a:pt x="504945" y="62014"/>
                </a:lnTo>
                <a:lnTo>
                  <a:pt x="504865" y="63666"/>
                </a:lnTo>
                <a:lnTo>
                  <a:pt x="504758" y="65318"/>
                </a:lnTo>
                <a:lnTo>
                  <a:pt x="502083" y="65851"/>
                </a:lnTo>
                <a:lnTo>
                  <a:pt x="499408" y="66383"/>
                </a:lnTo>
                <a:lnTo>
                  <a:pt x="496706" y="66908"/>
                </a:lnTo>
                <a:lnTo>
                  <a:pt x="494004" y="67418"/>
                </a:lnTo>
                <a:lnTo>
                  <a:pt x="491249" y="67927"/>
                </a:lnTo>
                <a:lnTo>
                  <a:pt x="488493" y="68429"/>
                </a:lnTo>
                <a:lnTo>
                  <a:pt x="485738" y="68916"/>
                </a:lnTo>
                <a:lnTo>
                  <a:pt x="482956" y="69402"/>
                </a:lnTo>
                <a:lnTo>
                  <a:pt x="480147" y="69881"/>
                </a:lnTo>
                <a:lnTo>
                  <a:pt x="477312" y="70352"/>
                </a:lnTo>
                <a:lnTo>
                  <a:pt x="474476" y="70815"/>
                </a:lnTo>
                <a:lnTo>
                  <a:pt x="471614" y="71270"/>
                </a:lnTo>
                <a:lnTo>
                  <a:pt x="468752" y="71710"/>
                </a:lnTo>
                <a:lnTo>
                  <a:pt x="465862" y="72150"/>
                </a:lnTo>
                <a:lnTo>
                  <a:pt x="462947" y="72583"/>
                </a:lnTo>
                <a:lnTo>
                  <a:pt x="460031" y="73007"/>
                </a:lnTo>
                <a:lnTo>
                  <a:pt x="460031" y="73007"/>
                </a:lnTo>
                <a:lnTo>
                  <a:pt x="460379" y="72158"/>
                </a:lnTo>
                <a:lnTo>
                  <a:pt x="460700" y="71316"/>
                </a:lnTo>
                <a:lnTo>
                  <a:pt x="461021" y="70467"/>
                </a:lnTo>
                <a:lnTo>
                  <a:pt x="461288" y="69618"/>
                </a:lnTo>
                <a:lnTo>
                  <a:pt x="461582" y="68769"/>
                </a:lnTo>
                <a:lnTo>
                  <a:pt x="461823" y="67920"/>
                </a:lnTo>
                <a:lnTo>
                  <a:pt x="462305" y="66214"/>
                </a:lnTo>
                <a:lnTo>
                  <a:pt x="462706" y="64508"/>
                </a:lnTo>
                <a:lnTo>
                  <a:pt x="463054" y="62801"/>
                </a:lnTo>
                <a:lnTo>
                  <a:pt x="463375" y="61095"/>
                </a:lnTo>
                <a:lnTo>
                  <a:pt x="463642" y="59382"/>
                </a:lnTo>
                <a:lnTo>
                  <a:pt x="463883" y="57675"/>
                </a:lnTo>
                <a:lnTo>
                  <a:pt x="464097" y="55962"/>
                </a:lnTo>
                <a:lnTo>
                  <a:pt x="464471" y="52549"/>
                </a:lnTo>
                <a:lnTo>
                  <a:pt x="464846" y="49137"/>
                </a:lnTo>
                <a:lnTo>
                  <a:pt x="465220" y="45733"/>
                </a:lnTo>
                <a:lnTo>
                  <a:pt x="465488" y="43571"/>
                </a:lnTo>
                <a:lnTo>
                  <a:pt x="465782" y="41410"/>
                </a:lnTo>
                <a:lnTo>
                  <a:pt x="466371" y="37063"/>
                </a:lnTo>
                <a:lnTo>
                  <a:pt x="466638" y="34879"/>
                </a:lnTo>
                <a:lnTo>
                  <a:pt x="466879" y="32694"/>
                </a:lnTo>
                <a:lnTo>
                  <a:pt x="467093" y="30509"/>
                </a:lnTo>
                <a:lnTo>
                  <a:pt x="467227" y="28324"/>
                </a:lnTo>
                <a:lnTo>
                  <a:pt x="467307" y="27236"/>
                </a:lnTo>
                <a:lnTo>
                  <a:pt x="467334" y="26140"/>
                </a:lnTo>
                <a:lnTo>
                  <a:pt x="467361" y="25051"/>
                </a:lnTo>
                <a:lnTo>
                  <a:pt x="467361" y="23963"/>
                </a:lnTo>
                <a:lnTo>
                  <a:pt x="467334" y="22866"/>
                </a:lnTo>
                <a:lnTo>
                  <a:pt x="467280" y="21778"/>
                </a:lnTo>
                <a:lnTo>
                  <a:pt x="467227" y="20689"/>
                </a:lnTo>
                <a:lnTo>
                  <a:pt x="467120" y="19601"/>
                </a:lnTo>
                <a:lnTo>
                  <a:pt x="467013" y="18512"/>
                </a:lnTo>
                <a:lnTo>
                  <a:pt x="466852" y="17432"/>
                </a:lnTo>
                <a:lnTo>
                  <a:pt x="466692" y="16343"/>
                </a:lnTo>
                <a:lnTo>
                  <a:pt x="466478" y="15262"/>
                </a:lnTo>
                <a:lnTo>
                  <a:pt x="466237" y="14182"/>
                </a:lnTo>
                <a:lnTo>
                  <a:pt x="465969" y="13101"/>
                </a:lnTo>
                <a:lnTo>
                  <a:pt x="465648" y="12020"/>
                </a:lnTo>
                <a:lnTo>
                  <a:pt x="465301" y="10947"/>
                </a:lnTo>
                <a:lnTo>
                  <a:pt x="465247" y="10839"/>
                </a:lnTo>
                <a:lnTo>
                  <a:pt x="465194" y="10731"/>
                </a:lnTo>
                <a:lnTo>
                  <a:pt x="465113" y="10630"/>
                </a:lnTo>
                <a:lnTo>
                  <a:pt x="465033" y="10530"/>
                </a:lnTo>
                <a:lnTo>
                  <a:pt x="464926" y="10430"/>
                </a:lnTo>
                <a:lnTo>
                  <a:pt x="464792" y="10337"/>
                </a:lnTo>
                <a:lnTo>
                  <a:pt x="464685" y="10252"/>
                </a:lnTo>
                <a:lnTo>
                  <a:pt x="464525" y="10159"/>
                </a:lnTo>
                <a:lnTo>
                  <a:pt x="464204" y="10005"/>
                </a:lnTo>
                <a:lnTo>
                  <a:pt x="463856" y="9851"/>
                </a:lnTo>
                <a:lnTo>
                  <a:pt x="463455" y="9719"/>
                </a:lnTo>
                <a:lnTo>
                  <a:pt x="463000" y="9596"/>
                </a:lnTo>
                <a:lnTo>
                  <a:pt x="462545" y="9496"/>
                </a:lnTo>
                <a:lnTo>
                  <a:pt x="462037" y="9403"/>
                </a:lnTo>
                <a:lnTo>
                  <a:pt x="461529" y="9318"/>
                </a:lnTo>
                <a:lnTo>
                  <a:pt x="460994" y="9256"/>
                </a:lnTo>
                <a:lnTo>
                  <a:pt x="460432" y="9210"/>
                </a:lnTo>
                <a:lnTo>
                  <a:pt x="459870" y="9171"/>
                </a:lnTo>
                <a:lnTo>
                  <a:pt x="459282" y="9148"/>
                </a:lnTo>
                <a:lnTo>
                  <a:pt x="458720" y="9140"/>
                </a:lnTo>
                <a:lnTo>
                  <a:pt x="458132" y="9148"/>
                </a:lnTo>
                <a:lnTo>
                  <a:pt x="457570" y="9164"/>
                </a:lnTo>
                <a:lnTo>
                  <a:pt x="457008" y="9202"/>
                </a:lnTo>
                <a:lnTo>
                  <a:pt x="456446" y="9248"/>
                </a:lnTo>
                <a:lnTo>
                  <a:pt x="455911" y="9310"/>
                </a:lnTo>
                <a:lnTo>
                  <a:pt x="455403" y="9387"/>
                </a:lnTo>
                <a:lnTo>
                  <a:pt x="454921" y="9480"/>
                </a:lnTo>
                <a:lnTo>
                  <a:pt x="454467" y="9580"/>
                </a:lnTo>
                <a:lnTo>
                  <a:pt x="454039" y="9704"/>
                </a:lnTo>
                <a:lnTo>
                  <a:pt x="453637" y="9835"/>
                </a:lnTo>
                <a:lnTo>
                  <a:pt x="453290" y="9990"/>
                </a:lnTo>
                <a:lnTo>
                  <a:pt x="453129" y="10067"/>
                </a:lnTo>
                <a:lnTo>
                  <a:pt x="452995" y="10152"/>
                </a:lnTo>
                <a:lnTo>
                  <a:pt x="452862" y="10237"/>
                </a:lnTo>
                <a:lnTo>
                  <a:pt x="452728" y="10329"/>
                </a:lnTo>
                <a:lnTo>
                  <a:pt x="452621" y="10422"/>
                </a:lnTo>
                <a:lnTo>
                  <a:pt x="452541" y="10522"/>
                </a:lnTo>
                <a:lnTo>
                  <a:pt x="452460" y="10623"/>
                </a:lnTo>
                <a:lnTo>
                  <a:pt x="452380" y="10723"/>
                </a:lnTo>
                <a:lnTo>
                  <a:pt x="452327" y="10839"/>
                </a:lnTo>
                <a:lnTo>
                  <a:pt x="452300" y="10947"/>
                </a:lnTo>
                <a:lnTo>
                  <a:pt x="452086" y="11974"/>
                </a:lnTo>
                <a:lnTo>
                  <a:pt x="451872" y="12993"/>
                </a:lnTo>
                <a:lnTo>
                  <a:pt x="451711" y="14019"/>
                </a:lnTo>
                <a:lnTo>
                  <a:pt x="451551" y="15046"/>
                </a:lnTo>
                <a:lnTo>
                  <a:pt x="451444" y="16073"/>
                </a:lnTo>
                <a:lnTo>
                  <a:pt x="451337" y="17100"/>
                </a:lnTo>
                <a:lnTo>
                  <a:pt x="451257" y="18134"/>
                </a:lnTo>
                <a:lnTo>
                  <a:pt x="451203" y="19161"/>
                </a:lnTo>
                <a:lnTo>
                  <a:pt x="451176" y="20195"/>
                </a:lnTo>
                <a:lnTo>
                  <a:pt x="451150" y="21222"/>
                </a:lnTo>
                <a:lnTo>
                  <a:pt x="451150" y="23283"/>
                </a:lnTo>
                <a:lnTo>
                  <a:pt x="451203" y="25352"/>
                </a:lnTo>
                <a:lnTo>
                  <a:pt x="451310" y="27413"/>
                </a:lnTo>
                <a:lnTo>
                  <a:pt x="451417" y="29482"/>
                </a:lnTo>
                <a:lnTo>
                  <a:pt x="451578" y="31544"/>
                </a:lnTo>
                <a:lnTo>
                  <a:pt x="451872" y="35674"/>
                </a:lnTo>
                <a:lnTo>
                  <a:pt x="452006" y="37735"/>
                </a:lnTo>
                <a:lnTo>
                  <a:pt x="452139" y="39796"/>
                </a:lnTo>
                <a:lnTo>
                  <a:pt x="452193" y="41850"/>
                </a:lnTo>
                <a:lnTo>
                  <a:pt x="452220" y="43903"/>
                </a:lnTo>
                <a:lnTo>
                  <a:pt x="452220" y="45795"/>
                </a:lnTo>
                <a:lnTo>
                  <a:pt x="452139" y="47686"/>
                </a:lnTo>
                <a:lnTo>
                  <a:pt x="452032" y="49577"/>
                </a:lnTo>
                <a:lnTo>
                  <a:pt x="451899" y="51469"/>
                </a:lnTo>
                <a:lnTo>
                  <a:pt x="451604" y="55259"/>
                </a:lnTo>
                <a:lnTo>
                  <a:pt x="451310" y="59050"/>
                </a:lnTo>
                <a:lnTo>
                  <a:pt x="451176" y="60949"/>
                </a:lnTo>
                <a:lnTo>
                  <a:pt x="451069" y="62840"/>
                </a:lnTo>
                <a:lnTo>
                  <a:pt x="451016" y="64739"/>
                </a:lnTo>
                <a:lnTo>
                  <a:pt x="450989" y="66631"/>
                </a:lnTo>
                <a:lnTo>
                  <a:pt x="451016" y="68522"/>
                </a:lnTo>
                <a:lnTo>
                  <a:pt x="451043" y="69471"/>
                </a:lnTo>
                <a:lnTo>
                  <a:pt x="451096" y="70413"/>
                </a:lnTo>
                <a:lnTo>
                  <a:pt x="451176" y="71363"/>
                </a:lnTo>
                <a:lnTo>
                  <a:pt x="451257" y="72305"/>
                </a:lnTo>
                <a:lnTo>
                  <a:pt x="451390" y="73246"/>
                </a:lnTo>
                <a:lnTo>
                  <a:pt x="451497" y="74188"/>
                </a:lnTo>
                <a:lnTo>
                  <a:pt x="448368" y="74605"/>
                </a:lnTo>
                <a:lnTo>
                  <a:pt x="445211" y="75014"/>
                </a:lnTo>
                <a:lnTo>
                  <a:pt x="442028" y="75416"/>
                </a:lnTo>
                <a:lnTo>
                  <a:pt x="438844" y="75809"/>
                </a:lnTo>
                <a:lnTo>
                  <a:pt x="435634" y="76195"/>
                </a:lnTo>
                <a:lnTo>
                  <a:pt x="432424" y="76574"/>
                </a:lnTo>
                <a:lnTo>
                  <a:pt x="429187" y="76937"/>
                </a:lnTo>
                <a:lnTo>
                  <a:pt x="425951" y="77299"/>
                </a:lnTo>
                <a:lnTo>
                  <a:pt x="422687" y="77647"/>
                </a:lnTo>
                <a:lnTo>
                  <a:pt x="419423" y="77986"/>
                </a:lnTo>
                <a:lnTo>
                  <a:pt x="416160" y="78318"/>
                </a:lnTo>
                <a:lnTo>
                  <a:pt x="412870" y="78650"/>
                </a:lnTo>
                <a:lnTo>
                  <a:pt x="409579" y="78967"/>
                </a:lnTo>
                <a:lnTo>
                  <a:pt x="406262" y="79268"/>
                </a:lnTo>
                <a:lnTo>
                  <a:pt x="402945" y="79569"/>
                </a:lnTo>
                <a:lnTo>
                  <a:pt x="399628" y="79862"/>
                </a:lnTo>
                <a:lnTo>
                  <a:pt x="399628" y="79862"/>
                </a:lnTo>
                <a:lnTo>
                  <a:pt x="400350" y="78813"/>
                </a:lnTo>
                <a:lnTo>
                  <a:pt x="401046" y="77763"/>
                </a:lnTo>
                <a:lnTo>
                  <a:pt x="401741" y="76713"/>
                </a:lnTo>
                <a:lnTo>
                  <a:pt x="402410" y="75663"/>
                </a:lnTo>
                <a:lnTo>
                  <a:pt x="403079" y="74605"/>
                </a:lnTo>
                <a:lnTo>
                  <a:pt x="403694" y="73548"/>
                </a:lnTo>
                <a:lnTo>
                  <a:pt x="404336" y="72490"/>
                </a:lnTo>
                <a:lnTo>
                  <a:pt x="404925" y="71432"/>
                </a:lnTo>
                <a:lnTo>
                  <a:pt x="405513" y="70367"/>
                </a:lnTo>
                <a:lnTo>
                  <a:pt x="406075" y="69302"/>
                </a:lnTo>
                <a:lnTo>
                  <a:pt x="406637" y="68236"/>
                </a:lnTo>
                <a:lnTo>
                  <a:pt x="407172" y="67163"/>
                </a:lnTo>
                <a:lnTo>
                  <a:pt x="407680" y="66090"/>
                </a:lnTo>
                <a:lnTo>
                  <a:pt x="408188" y="65025"/>
                </a:lnTo>
                <a:lnTo>
                  <a:pt x="408670" y="63952"/>
                </a:lnTo>
                <a:lnTo>
                  <a:pt x="409151" y="62871"/>
                </a:lnTo>
                <a:lnTo>
                  <a:pt x="409579" y="61798"/>
                </a:lnTo>
                <a:lnTo>
                  <a:pt x="410034" y="60717"/>
                </a:lnTo>
                <a:lnTo>
                  <a:pt x="410435" y="59636"/>
                </a:lnTo>
                <a:lnTo>
                  <a:pt x="410836" y="58563"/>
                </a:lnTo>
                <a:lnTo>
                  <a:pt x="411211" y="57475"/>
                </a:lnTo>
                <a:lnTo>
                  <a:pt x="411585" y="56394"/>
                </a:lnTo>
                <a:lnTo>
                  <a:pt x="411933" y="55313"/>
                </a:lnTo>
                <a:lnTo>
                  <a:pt x="412281" y="54225"/>
                </a:lnTo>
                <a:lnTo>
                  <a:pt x="412575" y="53144"/>
                </a:lnTo>
                <a:lnTo>
                  <a:pt x="412896" y="52055"/>
                </a:lnTo>
                <a:lnTo>
                  <a:pt x="413164" y="50975"/>
                </a:lnTo>
                <a:lnTo>
                  <a:pt x="413431" y="49886"/>
                </a:lnTo>
                <a:lnTo>
                  <a:pt x="413699" y="48798"/>
                </a:lnTo>
                <a:lnTo>
                  <a:pt x="413913" y="47709"/>
                </a:lnTo>
                <a:lnTo>
                  <a:pt x="414154" y="46621"/>
                </a:lnTo>
                <a:lnTo>
                  <a:pt x="414341" y="45532"/>
                </a:lnTo>
                <a:lnTo>
                  <a:pt x="414528" y="44444"/>
                </a:lnTo>
                <a:lnTo>
                  <a:pt x="414689" y="43355"/>
                </a:lnTo>
                <a:lnTo>
                  <a:pt x="414849" y="42267"/>
                </a:lnTo>
                <a:lnTo>
                  <a:pt x="414983" y="41178"/>
                </a:lnTo>
                <a:lnTo>
                  <a:pt x="415117" y="40082"/>
                </a:lnTo>
                <a:lnTo>
                  <a:pt x="415197" y="38993"/>
                </a:lnTo>
                <a:lnTo>
                  <a:pt x="415304" y="37905"/>
                </a:lnTo>
                <a:lnTo>
                  <a:pt x="415357" y="36816"/>
                </a:lnTo>
                <a:lnTo>
                  <a:pt x="415464" y="34639"/>
                </a:lnTo>
                <a:lnTo>
                  <a:pt x="415491" y="32470"/>
                </a:lnTo>
                <a:lnTo>
                  <a:pt x="415464" y="30293"/>
                </a:lnTo>
                <a:lnTo>
                  <a:pt x="415357" y="28124"/>
                </a:lnTo>
                <a:lnTo>
                  <a:pt x="415197" y="25962"/>
                </a:lnTo>
                <a:lnTo>
                  <a:pt x="414983" y="23801"/>
                </a:lnTo>
                <a:lnTo>
                  <a:pt x="414689" y="21639"/>
                </a:lnTo>
                <a:lnTo>
                  <a:pt x="414341" y="19485"/>
                </a:lnTo>
                <a:lnTo>
                  <a:pt x="413940" y="17347"/>
                </a:lnTo>
                <a:lnTo>
                  <a:pt x="413485" y="15201"/>
                </a:lnTo>
                <a:lnTo>
                  <a:pt x="412950" y="13070"/>
                </a:lnTo>
                <a:lnTo>
                  <a:pt x="412335" y="10947"/>
                </a:lnTo>
                <a:lnTo>
                  <a:pt x="412308" y="10839"/>
                </a:lnTo>
                <a:lnTo>
                  <a:pt x="412254" y="10746"/>
                </a:lnTo>
                <a:lnTo>
                  <a:pt x="412174" y="10646"/>
                </a:lnTo>
                <a:lnTo>
                  <a:pt x="412094" y="10553"/>
                </a:lnTo>
                <a:lnTo>
                  <a:pt x="412013" y="10461"/>
                </a:lnTo>
                <a:lnTo>
                  <a:pt x="411880" y="10376"/>
                </a:lnTo>
                <a:lnTo>
                  <a:pt x="411773" y="10291"/>
                </a:lnTo>
                <a:lnTo>
                  <a:pt x="411639" y="10213"/>
                </a:lnTo>
                <a:lnTo>
                  <a:pt x="411318" y="10059"/>
                </a:lnTo>
                <a:lnTo>
                  <a:pt x="410970" y="9920"/>
                </a:lnTo>
                <a:lnTo>
                  <a:pt x="410569" y="9797"/>
                </a:lnTo>
                <a:lnTo>
                  <a:pt x="410141" y="9681"/>
                </a:lnTo>
                <a:lnTo>
                  <a:pt x="409686" y="9580"/>
                </a:lnTo>
                <a:lnTo>
                  <a:pt x="409205" y="9496"/>
                </a:lnTo>
                <a:lnTo>
                  <a:pt x="408696" y="9426"/>
                </a:lnTo>
                <a:lnTo>
                  <a:pt x="408161" y="9364"/>
                </a:lnTo>
                <a:lnTo>
                  <a:pt x="407626" y="9310"/>
                </a:lnTo>
                <a:lnTo>
                  <a:pt x="407065" y="9279"/>
                </a:lnTo>
                <a:lnTo>
                  <a:pt x="406530" y="9256"/>
                </a:lnTo>
                <a:lnTo>
                  <a:pt x="405968" y="9248"/>
                </a:lnTo>
                <a:lnTo>
                  <a:pt x="405406" y="9256"/>
                </a:lnTo>
                <a:lnTo>
                  <a:pt x="404844" y="9272"/>
                </a:lnTo>
                <a:lnTo>
                  <a:pt x="404309" y="9303"/>
                </a:lnTo>
                <a:lnTo>
                  <a:pt x="403774" y="9349"/>
                </a:lnTo>
                <a:lnTo>
                  <a:pt x="403266" y="9403"/>
                </a:lnTo>
                <a:lnTo>
                  <a:pt x="402785" y="9480"/>
                </a:lnTo>
                <a:lnTo>
                  <a:pt x="402330" y="9565"/>
                </a:lnTo>
                <a:lnTo>
                  <a:pt x="401902" y="9665"/>
                </a:lnTo>
                <a:lnTo>
                  <a:pt x="401527" y="9773"/>
                </a:lnTo>
                <a:lnTo>
                  <a:pt x="401180" y="9897"/>
                </a:lnTo>
                <a:lnTo>
                  <a:pt x="401019" y="9966"/>
                </a:lnTo>
                <a:lnTo>
                  <a:pt x="400858" y="10044"/>
                </a:lnTo>
                <a:lnTo>
                  <a:pt x="400725" y="10113"/>
                </a:lnTo>
                <a:lnTo>
                  <a:pt x="400618" y="10190"/>
                </a:lnTo>
                <a:lnTo>
                  <a:pt x="400511" y="10275"/>
                </a:lnTo>
                <a:lnTo>
                  <a:pt x="400404" y="10360"/>
                </a:lnTo>
                <a:lnTo>
                  <a:pt x="400323" y="10453"/>
                </a:lnTo>
                <a:lnTo>
                  <a:pt x="400243" y="10545"/>
                </a:lnTo>
                <a:lnTo>
                  <a:pt x="400190" y="10638"/>
                </a:lnTo>
                <a:lnTo>
                  <a:pt x="400163" y="10738"/>
                </a:lnTo>
                <a:lnTo>
                  <a:pt x="400136" y="10839"/>
                </a:lnTo>
                <a:lnTo>
                  <a:pt x="400136" y="10947"/>
                </a:lnTo>
                <a:lnTo>
                  <a:pt x="400243" y="13108"/>
                </a:lnTo>
                <a:lnTo>
                  <a:pt x="400297" y="15270"/>
                </a:lnTo>
                <a:lnTo>
                  <a:pt x="400350" y="17432"/>
                </a:lnTo>
                <a:lnTo>
                  <a:pt x="400350" y="19585"/>
                </a:lnTo>
                <a:lnTo>
                  <a:pt x="400350" y="21739"/>
                </a:lnTo>
                <a:lnTo>
                  <a:pt x="400323" y="23893"/>
                </a:lnTo>
                <a:lnTo>
                  <a:pt x="400270" y="26039"/>
                </a:lnTo>
                <a:lnTo>
                  <a:pt x="400216" y="28185"/>
                </a:lnTo>
                <a:lnTo>
                  <a:pt x="400109" y="30332"/>
                </a:lnTo>
                <a:lnTo>
                  <a:pt x="400002" y="32478"/>
                </a:lnTo>
                <a:lnTo>
                  <a:pt x="399869" y="34624"/>
                </a:lnTo>
                <a:lnTo>
                  <a:pt x="399708" y="36762"/>
                </a:lnTo>
                <a:lnTo>
                  <a:pt x="399521" y="38908"/>
                </a:lnTo>
                <a:lnTo>
                  <a:pt x="399334" y="41047"/>
                </a:lnTo>
                <a:lnTo>
                  <a:pt x="399120" y="43185"/>
                </a:lnTo>
                <a:lnTo>
                  <a:pt x="398879" y="45331"/>
                </a:lnTo>
                <a:lnTo>
                  <a:pt x="398611" y="47470"/>
                </a:lnTo>
                <a:lnTo>
                  <a:pt x="398344" y="49608"/>
                </a:lnTo>
                <a:lnTo>
                  <a:pt x="398050" y="51747"/>
                </a:lnTo>
                <a:lnTo>
                  <a:pt x="397755" y="53885"/>
                </a:lnTo>
                <a:lnTo>
                  <a:pt x="397434" y="56031"/>
                </a:lnTo>
                <a:lnTo>
                  <a:pt x="397087" y="58170"/>
                </a:lnTo>
                <a:lnTo>
                  <a:pt x="396712" y="60316"/>
                </a:lnTo>
                <a:lnTo>
                  <a:pt x="396338" y="62454"/>
                </a:lnTo>
                <a:lnTo>
                  <a:pt x="395535" y="66746"/>
                </a:lnTo>
                <a:lnTo>
                  <a:pt x="394679" y="71046"/>
                </a:lnTo>
                <a:lnTo>
                  <a:pt x="393770" y="75354"/>
                </a:lnTo>
                <a:lnTo>
                  <a:pt x="392807" y="79669"/>
                </a:lnTo>
                <a:lnTo>
                  <a:pt x="392807" y="79770"/>
                </a:lnTo>
                <a:lnTo>
                  <a:pt x="392833" y="79862"/>
                </a:lnTo>
                <a:lnTo>
                  <a:pt x="392887" y="79955"/>
                </a:lnTo>
                <a:lnTo>
                  <a:pt x="392994" y="80040"/>
                </a:lnTo>
                <a:lnTo>
                  <a:pt x="393101" y="80117"/>
                </a:lnTo>
                <a:lnTo>
                  <a:pt x="393261" y="80194"/>
                </a:lnTo>
                <a:lnTo>
                  <a:pt x="393422" y="80264"/>
                </a:lnTo>
                <a:lnTo>
                  <a:pt x="393636" y="80326"/>
                </a:lnTo>
                <a:lnTo>
                  <a:pt x="388954" y="80696"/>
                </a:lnTo>
                <a:lnTo>
                  <a:pt x="384273" y="81051"/>
                </a:lnTo>
                <a:lnTo>
                  <a:pt x="379592" y="81399"/>
                </a:lnTo>
                <a:lnTo>
                  <a:pt x="374884" y="81723"/>
                </a:lnTo>
                <a:lnTo>
                  <a:pt x="370149" y="82032"/>
                </a:lnTo>
                <a:lnTo>
                  <a:pt x="365441" y="82325"/>
                </a:lnTo>
                <a:lnTo>
                  <a:pt x="363060" y="82472"/>
                </a:lnTo>
                <a:lnTo>
                  <a:pt x="360679" y="82603"/>
                </a:lnTo>
                <a:lnTo>
                  <a:pt x="358325" y="82734"/>
                </a:lnTo>
                <a:lnTo>
                  <a:pt x="355944" y="82858"/>
                </a:lnTo>
                <a:lnTo>
                  <a:pt x="356533" y="81762"/>
                </a:lnTo>
                <a:lnTo>
                  <a:pt x="357094" y="80658"/>
                </a:lnTo>
                <a:lnTo>
                  <a:pt x="357656" y="79554"/>
                </a:lnTo>
                <a:lnTo>
                  <a:pt x="358165" y="78450"/>
                </a:lnTo>
                <a:lnTo>
                  <a:pt x="358673" y="77338"/>
                </a:lnTo>
                <a:lnTo>
                  <a:pt x="359128" y="76226"/>
                </a:lnTo>
                <a:lnTo>
                  <a:pt x="359582" y="75115"/>
                </a:lnTo>
                <a:lnTo>
                  <a:pt x="360037" y="74003"/>
                </a:lnTo>
                <a:lnTo>
                  <a:pt x="360438" y="72891"/>
                </a:lnTo>
                <a:lnTo>
                  <a:pt x="360840" y="71772"/>
                </a:lnTo>
                <a:lnTo>
                  <a:pt x="361187" y="70653"/>
                </a:lnTo>
                <a:lnTo>
                  <a:pt x="361562" y="69533"/>
                </a:lnTo>
                <a:lnTo>
                  <a:pt x="361883" y="68414"/>
                </a:lnTo>
                <a:lnTo>
                  <a:pt x="362204" y="67294"/>
                </a:lnTo>
                <a:lnTo>
                  <a:pt x="362471" y="66167"/>
                </a:lnTo>
                <a:lnTo>
                  <a:pt x="362766" y="65040"/>
                </a:lnTo>
                <a:lnTo>
                  <a:pt x="363006" y="63921"/>
                </a:lnTo>
                <a:lnTo>
                  <a:pt x="363247" y="62794"/>
                </a:lnTo>
                <a:lnTo>
                  <a:pt x="363461" y="61659"/>
                </a:lnTo>
                <a:lnTo>
                  <a:pt x="363675" y="60532"/>
                </a:lnTo>
                <a:lnTo>
                  <a:pt x="363862" y="59405"/>
                </a:lnTo>
                <a:lnTo>
                  <a:pt x="364023" y="58270"/>
                </a:lnTo>
                <a:lnTo>
                  <a:pt x="364183" y="57143"/>
                </a:lnTo>
                <a:lnTo>
                  <a:pt x="364317" y="56008"/>
                </a:lnTo>
                <a:lnTo>
                  <a:pt x="364558" y="53746"/>
                </a:lnTo>
                <a:lnTo>
                  <a:pt x="364718" y="51476"/>
                </a:lnTo>
                <a:lnTo>
                  <a:pt x="364825" y="49207"/>
                </a:lnTo>
                <a:lnTo>
                  <a:pt x="364879" y="46937"/>
                </a:lnTo>
                <a:lnTo>
                  <a:pt x="364879" y="44667"/>
                </a:lnTo>
                <a:lnTo>
                  <a:pt x="364852" y="42390"/>
                </a:lnTo>
                <a:lnTo>
                  <a:pt x="364772" y="40120"/>
                </a:lnTo>
                <a:lnTo>
                  <a:pt x="364638" y="37851"/>
                </a:lnTo>
                <a:lnTo>
                  <a:pt x="364451" y="35589"/>
                </a:lnTo>
                <a:lnTo>
                  <a:pt x="364237" y="33319"/>
                </a:lnTo>
                <a:lnTo>
                  <a:pt x="363996" y="31057"/>
                </a:lnTo>
                <a:lnTo>
                  <a:pt x="363729" y="28795"/>
                </a:lnTo>
                <a:lnTo>
                  <a:pt x="363408" y="26541"/>
                </a:lnTo>
                <a:lnTo>
                  <a:pt x="363087" y="24287"/>
                </a:lnTo>
                <a:lnTo>
                  <a:pt x="362739" y="22040"/>
                </a:lnTo>
                <a:lnTo>
                  <a:pt x="362338" y="19802"/>
                </a:lnTo>
                <a:lnTo>
                  <a:pt x="361963" y="17563"/>
                </a:lnTo>
                <a:lnTo>
                  <a:pt x="361535" y="15332"/>
                </a:lnTo>
                <a:lnTo>
                  <a:pt x="360679" y="10893"/>
                </a:lnTo>
                <a:lnTo>
                  <a:pt x="360652" y="10785"/>
                </a:lnTo>
                <a:lnTo>
                  <a:pt x="360599" y="10677"/>
                </a:lnTo>
                <a:lnTo>
                  <a:pt x="360545" y="10576"/>
                </a:lnTo>
                <a:lnTo>
                  <a:pt x="360438" y="10476"/>
                </a:lnTo>
                <a:lnTo>
                  <a:pt x="360358" y="10383"/>
                </a:lnTo>
                <a:lnTo>
                  <a:pt x="360251" y="10291"/>
                </a:lnTo>
                <a:lnTo>
                  <a:pt x="360117" y="10198"/>
                </a:lnTo>
                <a:lnTo>
                  <a:pt x="359957" y="10113"/>
                </a:lnTo>
                <a:lnTo>
                  <a:pt x="359823" y="10036"/>
                </a:lnTo>
                <a:lnTo>
                  <a:pt x="359636" y="9959"/>
                </a:lnTo>
                <a:lnTo>
                  <a:pt x="359449" y="9882"/>
                </a:lnTo>
                <a:lnTo>
                  <a:pt x="359261" y="9812"/>
                </a:lnTo>
                <a:lnTo>
                  <a:pt x="359074" y="9743"/>
                </a:lnTo>
                <a:lnTo>
                  <a:pt x="358860" y="9681"/>
                </a:lnTo>
                <a:lnTo>
                  <a:pt x="358379" y="9557"/>
                </a:lnTo>
                <a:lnTo>
                  <a:pt x="357897" y="9457"/>
                </a:lnTo>
                <a:lnTo>
                  <a:pt x="357362" y="9364"/>
                </a:lnTo>
                <a:lnTo>
                  <a:pt x="356827" y="9295"/>
                </a:lnTo>
                <a:lnTo>
                  <a:pt x="356238" y="9233"/>
                </a:lnTo>
                <a:lnTo>
                  <a:pt x="355677" y="9179"/>
                </a:lnTo>
                <a:lnTo>
                  <a:pt x="355061" y="9148"/>
                </a:lnTo>
                <a:lnTo>
                  <a:pt x="354473" y="9125"/>
                </a:lnTo>
                <a:lnTo>
                  <a:pt x="353858" y="9117"/>
                </a:lnTo>
                <a:lnTo>
                  <a:pt x="353269" y="9125"/>
                </a:lnTo>
                <a:lnTo>
                  <a:pt x="352681" y="9148"/>
                </a:lnTo>
                <a:lnTo>
                  <a:pt x="352092" y="9187"/>
                </a:lnTo>
                <a:lnTo>
                  <a:pt x="351530" y="9233"/>
                </a:lnTo>
                <a:lnTo>
                  <a:pt x="350995" y="9295"/>
                </a:lnTo>
                <a:lnTo>
                  <a:pt x="350460" y="9372"/>
                </a:lnTo>
                <a:lnTo>
                  <a:pt x="350006" y="9465"/>
                </a:lnTo>
                <a:lnTo>
                  <a:pt x="349551" y="9565"/>
                </a:lnTo>
                <a:lnTo>
                  <a:pt x="349337" y="9619"/>
                </a:lnTo>
                <a:lnTo>
                  <a:pt x="349150" y="9681"/>
                </a:lnTo>
                <a:lnTo>
                  <a:pt x="348962" y="9750"/>
                </a:lnTo>
                <a:lnTo>
                  <a:pt x="348802" y="9812"/>
                </a:lnTo>
                <a:lnTo>
                  <a:pt x="348641" y="9889"/>
                </a:lnTo>
                <a:lnTo>
                  <a:pt x="348481" y="9959"/>
                </a:lnTo>
                <a:lnTo>
                  <a:pt x="348347" y="10036"/>
                </a:lnTo>
                <a:lnTo>
                  <a:pt x="348240" y="10121"/>
                </a:lnTo>
                <a:lnTo>
                  <a:pt x="348133" y="10206"/>
                </a:lnTo>
                <a:lnTo>
                  <a:pt x="348053" y="10291"/>
                </a:lnTo>
                <a:lnTo>
                  <a:pt x="347999" y="10383"/>
                </a:lnTo>
                <a:lnTo>
                  <a:pt x="347946" y="10476"/>
                </a:lnTo>
                <a:lnTo>
                  <a:pt x="347892" y="10576"/>
                </a:lnTo>
                <a:lnTo>
                  <a:pt x="347892" y="10677"/>
                </a:lnTo>
                <a:lnTo>
                  <a:pt x="347892" y="10785"/>
                </a:lnTo>
                <a:lnTo>
                  <a:pt x="347919" y="10893"/>
                </a:lnTo>
                <a:lnTo>
                  <a:pt x="348534" y="13155"/>
                </a:lnTo>
                <a:lnTo>
                  <a:pt x="349096" y="15424"/>
                </a:lnTo>
                <a:lnTo>
                  <a:pt x="349604" y="17686"/>
                </a:lnTo>
                <a:lnTo>
                  <a:pt x="350059" y="19948"/>
                </a:lnTo>
                <a:lnTo>
                  <a:pt x="350460" y="22210"/>
                </a:lnTo>
                <a:lnTo>
                  <a:pt x="350781" y="24464"/>
                </a:lnTo>
                <a:lnTo>
                  <a:pt x="351102" y="26719"/>
                </a:lnTo>
                <a:lnTo>
                  <a:pt x="351343" y="28973"/>
                </a:lnTo>
                <a:lnTo>
                  <a:pt x="351557" y="31227"/>
                </a:lnTo>
                <a:lnTo>
                  <a:pt x="351718" y="33481"/>
                </a:lnTo>
                <a:lnTo>
                  <a:pt x="351851" y="35735"/>
                </a:lnTo>
                <a:lnTo>
                  <a:pt x="351958" y="37982"/>
                </a:lnTo>
                <a:lnTo>
                  <a:pt x="352039" y="40236"/>
                </a:lnTo>
                <a:lnTo>
                  <a:pt x="352092" y="42483"/>
                </a:lnTo>
                <a:lnTo>
                  <a:pt x="352119" y="44729"/>
                </a:lnTo>
                <a:lnTo>
                  <a:pt x="352119" y="46983"/>
                </a:lnTo>
                <a:lnTo>
                  <a:pt x="352092" y="49230"/>
                </a:lnTo>
                <a:lnTo>
                  <a:pt x="352065" y="51476"/>
                </a:lnTo>
                <a:lnTo>
                  <a:pt x="351958" y="55977"/>
                </a:lnTo>
                <a:lnTo>
                  <a:pt x="351718" y="64986"/>
                </a:lnTo>
                <a:lnTo>
                  <a:pt x="351611" y="69495"/>
                </a:lnTo>
                <a:lnTo>
                  <a:pt x="351557" y="74011"/>
                </a:lnTo>
                <a:lnTo>
                  <a:pt x="351557" y="76273"/>
                </a:lnTo>
                <a:lnTo>
                  <a:pt x="351557" y="78535"/>
                </a:lnTo>
                <a:lnTo>
                  <a:pt x="351611" y="80804"/>
                </a:lnTo>
                <a:lnTo>
                  <a:pt x="351664" y="83066"/>
                </a:lnTo>
                <a:lnTo>
                  <a:pt x="348775" y="83205"/>
                </a:lnTo>
                <a:lnTo>
                  <a:pt x="345886" y="83336"/>
                </a:lnTo>
                <a:lnTo>
                  <a:pt x="342997" y="83460"/>
                </a:lnTo>
                <a:lnTo>
                  <a:pt x="340108" y="83583"/>
                </a:lnTo>
                <a:lnTo>
                  <a:pt x="337192" y="83699"/>
                </a:lnTo>
                <a:lnTo>
                  <a:pt x="334303" y="83807"/>
                </a:lnTo>
                <a:lnTo>
                  <a:pt x="331414" y="83908"/>
                </a:lnTo>
                <a:lnTo>
                  <a:pt x="328525" y="84000"/>
                </a:lnTo>
                <a:lnTo>
                  <a:pt x="325636" y="84093"/>
                </a:lnTo>
                <a:lnTo>
                  <a:pt x="322720" y="84178"/>
                </a:lnTo>
                <a:lnTo>
                  <a:pt x="319831" y="84255"/>
                </a:lnTo>
                <a:lnTo>
                  <a:pt x="316942" y="84325"/>
                </a:lnTo>
                <a:lnTo>
                  <a:pt x="314053" y="84386"/>
                </a:lnTo>
                <a:lnTo>
                  <a:pt x="311164" y="84448"/>
                </a:lnTo>
                <a:lnTo>
                  <a:pt x="308275" y="84502"/>
                </a:lnTo>
                <a:lnTo>
                  <a:pt x="305386" y="84548"/>
                </a:lnTo>
                <a:lnTo>
                  <a:pt x="305600" y="83390"/>
                </a:lnTo>
                <a:lnTo>
                  <a:pt x="305787" y="82225"/>
                </a:lnTo>
                <a:lnTo>
                  <a:pt x="305974" y="81059"/>
                </a:lnTo>
                <a:lnTo>
                  <a:pt x="306135" y="79901"/>
                </a:lnTo>
                <a:lnTo>
                  <a:pt x="306295" y="78735"/>
                </a:lnTo>
                <a:lnTo>
                  <a:pt x="306429" y="77570"/>
                </a:lnTo>
                <a:lnTo>
                  <a:pt x="306536" y="76404"/>
                </a:lnTo>
                <a:lnTo>
                  <a:pt x="306643" y="75238"/>
                </a:lnTo>
                <a:lnTo>
                  <a:pt x="306777" y="72907"/>
                </a:lnTo>
                <a:lnTo>
                  <a:pt x="306884" y="70568"/>
                </a:lnTo>
                <a:lnTo>
                  <a:pt x="306910" y="68236"/>
                </a:lnTo>
                <a:lnTo>
                  <a:pt x="306857" y="65897"/>
                </a:lnTo>
                <a:lnTo>
                  <a:pt x="306777" y="63566"/>
                </a:lnTo>
                <a:lnTo>
                  <a:pt x="306643" y="61227"/>
                </a:lnTo>
                <a:lnTo>
                  <a:pt x="306429" y="58887"/>
                </a:lnTo>
                <a:lnTo>
                  <a:pt x="306188" y="56548"/>
                </a:lnTo>
                <a:lnTo>
                  <a:pt x="305867" y="54217"/>
                </a:lnTo>
                <a:lnTo>
                  <a:pt x="305519" y="51878"/>
                </a:lnTo>
                <a:lnTo>
                  <a:pt x="305118" y="49539"/>
                </a:lnTo>
                <a:lnTo>
                  <a:pt x="304663" y="47200"/>
                </a:lnTo>
                <a:lnTo>
                  <a:pt x="304155" y="44868"/>
                </a:lnTo>
                <a:lnTo>
                  <a:pt x="303620" y="42529"/>
                </a:lnTo>
                <a:lnTo>
                  <a:pt x="303032" y="40198"/>
                </a:lnTo>
                <a:lnTo>
                  <a:pt x="302416" y="37866"/>
                </a:lnTo>
                <a:lnTo>
                  <a:pt x="301747" y="35527"/>
                </a:lnTo>
                <a:lnTo>
                  <a:pt x="301025" y="33203"/>
                </a:lnTo>
                <a:lnTo>
                  <a:pt x="300303" y="30872"/>
                </a:lnTo>
                <a:lnTo>
                  <a:pt x="299527" y="28541"/>
                </a:lnTo>
                <a:lnTo>
                  <a:pt x="298698" y="26217"/>
                </a:lnTo>
                <a:lnTo>
                  <a:pt x="297869" y="23893"/>
                </a:lnTo>
                <a:lnTo>
                  <a:pt x="296986" y="21577"/>
                </a:lnTo>
                <a:lnTo>
                  <a:pt x="296076" y="19253"/>
                </a:lnTo>
                <a:lnTo>
                  <a:pt x="295167" y="16938"/>
                </a:lnTo>
                <a:lnTo>
                  <a:pt x="294204" y="14629"/>
                </a:lnTo>
                <a:lnTo>
                  <a:pt x="293214" y="12313"/>
                </a:lnTo>
                <a:lnTo>
                  <a:pt x="292224" y="10005"/>
                </a:lnTo>
                <a:lnTo>
                  <a:pt x="292144" y="9882"/>
                </a:lnTo>
                <a:lnTo>
                  <a:pt x="292064" y="9758"/>
                </a:lnTo>
                <a:lnTo>
                  <a:pt x="291957" y="9642"/>
                </a:lnTo>
                <a:lnTo>
                  <a:pt x="291850" y="9534"/>
                </a:lnTo>
                <a:lnTo>
                  <a:pt x="291689" y="9418"/>
                </a:lnTo>
                <a:lnTo>
                  <a:pt x="291556" y="9318"/>
                </a:lnTo>
                <a:lnTo>
                  <a:pt x="291368" y="9218"/>
                </a:lnTo>
                <a:lnTo>
                  <a:pt x="291181" y="9117"/>
                </a:lnTo>
                <a:lnTo>
                  <a:pt x="290994" y="9025"/>
                </a:lnTo>
                <a:lnTo>
                  <a:pt x="290753" y="8932"/>
                </a:lnTo>
                <a:lnTo>
                  <a:pt x="290539" y="8847"/>
                </a:lnTo>
                <a:lnTo>
                  <a:pt x="290298" y="8770"/>
                </a:lnTo>
                <a:lnTo>
                  <a:pt x="290031" y="8685"/>
                </a:lnTo>
                <a:lnTo>
                  <a:pt x="289763" y="8615"/>
                </a:lnTo>
                <a:lnTo>
                  <a:pt x="289496" y="8546"/>
                </a:lnTo>
                <a:lnTo>
                  <a:pt x="289201" y="8477"/>
                </a:lnTo>
                <a:lnTo>
                  <a:pt x="288907" y="8415"/>
                </a:lnTo>
                <a:lnTo>
                  <a:pt x="288613" y="8361"/>
                </a:lnTo>
                <a:lnTo>
                  <a:pt x="287998" y="8253"/>
                </a:lnTo>
                <a:lnTo>
                  <a:pt x="287329" y="8168"/>
                </a:lnTo>
                <a:lnTo>
                  <a:pt x="286660" y="8091"/>
                </a:lnTo>
                <a:lnTo>
                  <a:pt x="285965" y="8036"/>
                </a:lnTo>
                <a:lnTo>
                  <a:pt x="285269" y="7998"/>
                </a:lnTo>
                <a:lnTo>
                  <a:pt x="284547" y="7967"/>
                </a:lnTo>
                <a:lnTo>
                  <a:pt x="283851" y="7959"/>
                </a:lnTo>
                <a:lnTo>
                  <a:pt x="283156" y="7967"/>
                </a:lnTo>
                <a:lnTo>
                  <a:pt x="282487" y="7990"/>
                </a:lnTo>
                <a:lnTo>
                  <a:pt x="281818" y="8029"/>
                </a:lnTo>
                <a:lnTo>
                  <a:pt x="281176" y="8091"/>
                </a:lnTo>
                <a:lnTo>
                  <a:pt x="280561" y="8160"/>
                </a:lnTo>
                <a:lnTo>
                  <a:pt x="280267" y="8199"/>
                </a:lnTo>
                <a:lnTo>
                  <a:pt x="279972" y="8245"/>
                </a:lnTo>
                <a:lnTo>
                  <a:pt x="279705" y="8299"/>
                </a:lnTo>
                <a:lnTo>
                  <a:pt x="279437" y="8345"/>
                </a:lnTo>
                <a:lnTo>
                  <a:pt x="279197" y="8407"/>
                </a:lnTo>
                <a:lnTo>
                  <a:pt x="278956" y="8469"/>
                </a:lnTo>
                <a:lnTo>
                  <a:pt x="278715" y="8538"/>
                </a:lnTo>
                <a:lnTo>
                  <a:pt x="278501" y="8608"/>
                </a:lnTo>
                <a:lnTo>
                  <a:pt x="278314" y="8677"/>
                </a:lnTo>
                <a:lnTo>
                  <a:pt x="278127" y="8754"/>
                </a:lnTo>
                <a:lnTo>
                  <a:pt x="277966" y="8839"/>
                </a:lnTo>
                <a:lnTo>
                  <a:pt x="277806" y="8924"/>
                </a:lnTo>
                <a:lnTo>
                  <a:pt x="277672" y="9017"/>
                </a:lnTo>
                <a:lnTo>
                  <a:pt x="277538" y="9110"/>
                </a:lnTo>
                <a:lnTo>
                  <a:pt x="277431" y="9210"/>
                </a:lnTo>
                <a:lnTo>
                  <a:pt x="277351" y="9310"/>
                </a:lnTo>
                <a:lnTo>
                  <a:pt x="277297" y="9418"/>
                </a:lnTo>
                <a:lnTo>
                  <a:pt x="277244" y="9526"/>
                </a:lnTo>
                <a:lnTo>
                  <a:pt x="277244" y="9642"/>
                </a:lnTo>
                <a:lnTo>
                  <a:pt x="277244" y="9758"/>
                </a:lnTo>
                <a:lnTo>
                  <a:pt x="277244" y="9882"/>
                </a:lnTo>
                <a:lnTo>
                  <a:pt x="277297" y="10005"/>
                </a:lnTo>
                <a:lnTo>
                  <a:pt x="278314" y="12336"/>
                </a:lnTo>
                <a:lnTo>
                  <a:pt x="279277" y="14668"/>
                </a:lnTo>
                <a:lnTo>
                  <a:pt x="280187" y="16999"/>
                </a:lnTo>
                <a:lnTo>
                  <a:pt x="281069" y="19331"/>
                </a:lnTo>
                <a:lnTo>
                  <a:pt x="281899" y="21654"/>
                </a:lnTo>
                <a:lnTo>
                  <a:pt x="282701" y="23986"/>
                </a:lnTo>
                <a:lnTo>
                  <a:pt x="283477" y="26317"/>
                </a:lnTo>
                <a:lnTo>
                  <a:pt x="284199" y="28641"/>
                </a:lnTo>
                <a:lnTo>
                  <a:pt x="284921" y="30972"/>
                </a:lnTo>
                <a:lnTo>
                  <a:pt x="285590" y="33304"/>
                </a:lnTo>
                <a:lnTo>
                  <a:pt x="286232" y="35635"/>
                </a:lnTo>
                <a:lnTo>
                  <a:pt x="286847" y="37959"/>
                </a:lnTo>
                <a:lnTo>
                  <a:pt x="287436" y="40290"/>
                </a:lnTo>
                <a:lnTo>
                  <a:pt x="287998" y="42622"/>
                </a:lnTo>
                <a:lnTo>
                  <a:pt x="288533" y="44953"/>
                </a:lnTo>
                <a:lnTo>
                  <a:pt x="289041" y="47284"/>
                </a:lnTo>
                <a:lnTo>
                  <a:pt x="289549" y="49616"/>
                </a:lnTo>
                <a:lnTo>
                  <a:pt x="290031" y="51947"/>
                </a:lnTo>
                <a:lnTo>
                  <a:pt x="290485" y="54279"/>
                </a:lnTo>
                <a:lnTo>
                  <a:pt x="290940" y="56610"/>
                </a:lnTo>
                <a:lnTo>
                  <a:pt x="291796" y="61281"/>
                </a:lnTo>
                <a:lnTo>
                  <a:pt x="292599" y="65951"/>
                </a:lnTo>
                <a:lnTo>
                  <a:pt x="293375" y="70622"/>
                </a:lnTo>
                <a:lnTo>
                  <a:pt x="294124" y="75300"/>
                </a:lnTo>
                <a:lnTo>
                  <a:pt x="295622" y="84664"/>
                </a:lnTo>
                <a:lnTo>
                  <a:pt x="292733" y="84680"/>
                </a:lnTo>
                <a:lnTo>
                  <a:pt x="289870" y="84687"/>
                </a:lnTo>
                <a:lnTo>
                  <a:pt x="287008" y="84695"/>
                </a:lnTo>
                <a:lnTo>
                  <a:pt x="284172" y="84687"/>
                </a:lnTo>
                <a:lnTo>
                  <a:pt x="281310" y="84672"/>
                </a:lnTo>
                <a:lnTo>
                  <a:pt x="278474" y="84649"/>
                </a:lnTo>
                <a:lnTo>
                  <a:pt x="275666" y="84618"/>
                </a:lnTo>
                <a:lnTo>
                  <a:pt x="272830" y="84579"/>
                </a:lnTo>
                <a:lnTo>
                  <a:pt x="270021" y="84533"/>
                </a:lnTo>
                <a:lnTo>
                  <a:pt x="267212" y="84471"/>
                </a:lnTo>
                <a:lnTo>
                  <a:pt x="264404" y="84409"/>
                </a:lnTo>
                <a:lnTo>
                  <a:pt x="261622" y="84340"/>
                </a:lnTo>
                <a:lnTo>
                  <a:pt x="258840" y="84263"/>
                </a:lnTo>
                <a:lnTo>
                  <a:pt x="256057" y="84170"/>
                </a:lnTo>
                <a:lnTo>
                  <a:pt x="253302" y="84077"/>
                </a:lnTo>
                <a:lnTo>
                  <a:pt x="250547" y="83977"/>
                </a:lnTo>
                <a:lnTo>
                  <a:pt x="250788" y="83444"/>
                </a:lnTo>
                <a:lnTo>
                  <a:pt x="251028" y="82912"/>
                </a:lnTo>
                <a:lnTo>
                  <a:pt x="251242" y="82379"/>
                </a:lnTo>
                <a:lnTo>
                  <a:pt x="251456" y="81839"/>
                </a:lnTo>
                <a:lnTo>
                  <a:pt x="251617" y="81306"/>
                </a:lnTo>
                <a:lnTo>
                  <a:pt x="251777" y="80766"/>
                </a:lnTo>
                <a:lnTo>
                  <a:pt x="251938" y="80225"/>
                </a:lnTo>
                <a:lnTo>
                  <a:pt x="252072" y="79685"/>
                </a:lnTo>
                <a:lnTo>
                  <a:pt x="252179" y="79144"/>
                </a:lnTo>
                <a:lnTo>
                  <a:pt x="252259" y="78596"/>
                </a:lnTo>
                <a:lnTo>
                  <a:pt x="252419" y="77508"/>
                </a:lnTo>
                <a:lnTo>
                  <a:pt x="252500" y="76412"/>
                </a:lnTo>
                <a:lnTo>
                  <a:pt x="252526" y="75315"/>
                </a:lnTo>
                <a:lnTo>
                  <a:pt x="252526" y="74219"/>
                </a:lnTo>
                <a:lnTo>
                  <a:pt x="252446" y="73115"/>
                </a:lnTo>
                <a:lnTo>
                  <a:pt x="252339" y="72004"/>
                </a:lnTo>
                <a:lnTo>
                  <a:pt x="252179" y="70900"/>
                </a:lnTo>
                <a:lnTo>
                  <a:pt x="251991" y="69788"/>
                </a:lnTo>
                <a:lnTo>
                  <a:pt x="251751" y="68676"/>
                </a:lnTo>
                <a:lnTo>
                  <a:pt x="251510" y="67565"/>
                </a:lnTo>
                <a:lnTo>
                  <a:pt x="251216" y="66453"/>
                </a:lnTo>
                <a:lnTo>
                  <a:pt x="250921" y="65341"/>
                </a:lnTo>
                <a:lnTo>
                  <a:pt x="250574" y="64230"/>
                </a:lnTo>
                <a:lnTo>
                  <a:pt x="249878" y="62014"/>
                </a:lnTo>
                <a:lnTo>
                  <a:pt x="249129" y="59798"/>
                </a:lnTo>
                <a:lnTo>
                  <a:pt x="248353" y="57598"/>
                </a:lnTo>
                <a:lnTo>
                  <a:pt x="247604" y="55414"/>
                </a:lnTo>
                <a:lnTo>
                  <a:pt x="246882" y="53236"/>
                </a:lnTo>
                <a:lnTo>
                  <a:pt x="246561" y="52163"/>
                </a:lnTo>
                <a:lnTo>
                  <a:pt x="246240" y="51090"/>
                </a:lnTo>
                <a:lnTo>
                  <a:pt x="245946" y="50025"/>
                </a:lnTo>
                <a:lnTo>
                  <a:pt x="245705" y="48960"/>
                </a:lnTo>
                <a:lnTo>
                  <a:pt x="245143" y="46505"/>
                </a:lnTo>
                <a:lnTo>
                  <a:pt x="244635" y="44042"/>
                </a:lnTo>
                <a:lnTo>
                  <a:pt x="244153" y="41572"/>
                </a:lnTo>
                <a:lnTo>
                  <a:pt x="243699" y="39101"/>
                </a:lnTo>
                <a:lnTo>
                  <a:pt x="242762" y="34153"/>
                </a:lnTo>
                <a:lnTo>
                  <a:pt x="242254" y="31675"/>
                </a:lnTo>
                <a:lnTo>
                  <a:pt x="241746" y="29197"/>
                </a:lnTo>
                <a:lnTo>
                  <a:pt x="241157" y="26726"/>
                </a:lnTo>
                <a:lnTo>
                  <a:pt x="240863" y="25483"/>
                </a:lnTo>
                <a:lnTo>
                  <a:pt x="240542" y="24248"/>
                </a:lnTo>
                <a:lnTo>
                  <a:pt x="240194" y="23013"/>
                </a:lnTo>
                <a:lnTo>
                  <a:pt x="239820" y="21778"/>
                </a:lnTo>
                <a:lnTo>
                  <a:pt x="239445" y="20550"/>
                </a:lnTo>
                <a:lnTo>
                  <a:pt x="239044" y="19315"/>
                </a:lnTo>
                <a:lnTo>
                  <a:pt x="238616" y="18088"/>
                </a:lnTo>
                <a:lnTo>
                  <a:pt x="238161" y="16860"/>
                </a:lnTo>
                <a:lnTo>
                  <a:pt x="237707" y="15633"/>
                </a:lnTo>
                <a:lnTo>
                  <a:pt x="237198" y="14405"/>
                </a:lnTo>
                <a:lnTo>
                  <a:pt x="236663" y="13178"/>
                </a:lnTo>
                <a:lnTo>
                  <a:pt x="236101" y="11958"/>
                </a:lnTo>
                <a:lnTo>
                  <a:pt x="235486" y="10738"/>
                </a:lnTo>
                <a:lnTo>
                  <a:pt x="234871" y="9519"/>
                </a:lnTo>
                <a:lnTo>
                  <a:pt x="234791" y="9418"/>
                </a:lnTo>
                <a:lnTo>
                  <a:pt x="234710" y="9318"/>
                </a:lnTo>
                <a:lnTo>
                  <a:pt x="234630" y="9225"/>
                </a:lnTo>
                <a:lnTo>
                  <a:pt x="234496" y="9133"/>
                </a:lnTo>
                <a:lnTo>
                  <a:pt x="234389" y="9040"/>
                </a:lnTo>
                <a:lnTo>
                  <a:pt x="234256" y="8963"/>
                </a:lnTo>
                <a:lnTo>
                  <a:pt x="234095" y="8878"/>
                </a:lnTo>
                <a:lnTo>
                  <a:pt x="233935" y="8808"/>
                </a:lnTo>
                <a:lnTo>
                  <a:pt x="233747" y="8731"/>
                </a:lnTo>
                <a:lnTo>
                  <a:pt x="233560" y="8670"/>
                </a:lnTo>
                <a:lnTo>
                  <a:pt x="233373" y="8600"/>
                </a:lnTo>
                <a:lnTo>
                  <a:pt x="233159" y="8546"/>
                </a:lnTo>
                <a:lnTo>
                  <a:pt x="232945" y="8484"/>
                </a:lnTo>
                <a:lnTo>
                  <a:pt x="232731" y="8438"/>
                </a:lnTo>
                <a:lnTo>
                  <a:pt x="232249" y="8345"/>
                </a:lnTo>
                <a:lnTo>
                  <a:pt x="231741" y="8268"/>
                </a:lnTo>
                <a:lnTo>
                  <a:pt x="231179" y="8206"/>
                </a:lnTo>
                <a:lnTo>
                  <a:pt x="230618" y="8152"/>
                </a:lnTo>
                <a:lnTo>
                  <a:pt x="230056" y="8121"/>
                </a:lnTo>
                <a:lnTo>
                  <a:pt x="229467" y="8098"/>
                </a:lnTo>
                <a:lnTo>
                  <a:pt x="228852" y="8091"/>
                </a:lnTo>
                <a:lnTo>
                  <a:pt x="228264" y="8098"/>
                </a:lnTo>
                <a:lnTo>
                  <a:pt x="227648" y="8121"/>
                </a:lnTo>
                <a:lnTo>
                  <a:pt x="227033" y="8152"/>
                </a:lnTo>
                <a:lnTo>
                  <a:pt x="226445" y="8199"/>
                </a:lnTo>
                <a:lnTo>
                  <a:pt x="225856" y="8260"/>
                </a:lnTo>
                <a:lnTo>
                  <a:pt x="225294" y="8330"/>
                </a:lnTo>
                <a:lnTo>
                  <a:pt x="224759" y="8407"/>
                </a:lnTo>
                <a:lnTo>
                  <a:pt x="224224" y="8507"/>
                </a:lnTo>
                <a:lnTo>
                  <a:pt x="223743" y="8608"/>
                </a:lnTo>
                <a:lnTo>
                  <a:pt x="223288" y="8731"/>
                </a:lnTo>
                <a:lnTo>
                  <a:pt x="222860" y="8855"/>
                </a:lnTo>
                <a:lnTo>
                  <a:pt x="222485" y="8994"/>
                </a:lnTo>
                <a:lnTo>
                  <a:pt x="222138" y="9148"/>
                </a:lnTo>
                <a:lnTo>
                  <a:pt x="221870" y="9310"/>
                </a:lnTo>
                <a:lnTo>
                  <a:pt x="221736" y="9395"/>
                </a:lnTo>
                <a:lnTo>
                  <a:pt x="221629" y="9480"/>
                </a:lnTo>
                <a:lnTo>
                  <a:pt x="221549" y="9565"/>
                </a:lnTo>
                <a:lnTo>
                  <a:pt x="221469" y="9658"/>
                </a:lnTo>
                <a:lnTo>
                  <a:pt x="221389" y="9750"/>
                </a:lnTo>
                <a:lnTo>
                  <a:pt x="221362" y="9851"/>
                </a:lnTo>
                <a:lnTo>
                  <a:pt x="221335" y="9951"/>
                </a:lnTo>
                <a:lnTo>
                  <a:pt x="221308" y="10051"/>
                </a:lnTo>
                <a:lnTo>
                  <a:pt x="221308" y="11317"/>
                </a:lnTo>
                <a:lnTo>
                  <a:pt x="221362" y="12583"/>
                </a:lnTo>
                <a:lnTo>
                  <a:pt x="221442" y="13857"/>
                </a:lnTo>
                <a:lnTo>
                  <a:pt x="221549" y="15123"/>
                </a:lnTo>
                <a:lnTo>
                  <a:pt x="221683" y="16397"/>
                </a:lnTo>
                <a:lnTo>
                  <a:pt x="221843" y="17671"/>
                </a:lnTo>
                <a:lnTo>
                  <a:pt x="222031" y="18945"/>
                </a:lnTo>
                <a:lnTo>
                  <a:pt x="222271" y="20211"/>
                </a:lnTo>
                <a:lnTo>
                  <a:pt x="222512" y="21485"/>
                </a:lnTo>
                <a:lnTo>
                  <a:pt x="222780" y="22758"/>
                </a:lnTo>
                <a:lnTo>
                  <a:pt x="223101" y="24032"/>
                </a:lnTo>
                <a:lnTo>
                  <a:pt x="223395" y="25306"/>
                </a:lnTo>
                <a:lnTo>
                  <a:pt x="223743" y="26587"/>
                </a:lnTo>
                <a:lnTo>
                  <a:pt x="224090" y="27861"/>
                </a:lnTo>
                <a:lnTo>
                  <a:pt x="224839" y="30409"/>
                </a:lnTo>
                <a:lnTo>
                  <a:pt x="225642" y="32956"/>
                </a:lnTo>
                <a:lnTo>
                  <a:pt x="226471" y="35504"/>
                </a:lnTo>
                <a:lnTo>
                  <a:pt x="228157" y="40591"/>
                </a:lnTo>
                <a:lnTo>
                  <a:pt x="229013" y="43131"/>
                </a:lnTo>
                <a:lnTo>
                  <a:pt x="229842" y="45671"/>
                </a:lnTo>
                <a:lnTo>
                  <a:pt x="230644" y="48203"/>
                </a:lnTo>
                <a:lnTo>
                  <a:pt x="231393" y="50728"/>
                </a:lnTo>
                <a:lnTo>
                  <a:pt x="231955" y="52773"/>
                </a:lnTo>
                <a:lnTo>
                  <a:pt x="232490" y="54819"/>
                </a:lnTo>
                <a:lnTo>
                  <a:pt x="232998" y="56873"/>
                </a:lnTo>
                <a:lnTo>
                  <a:pt x="233480" y="58926"/>
                </a:lnTo>
                <a:lnTo>
                  <a:pt x="234416" y="63041"/>
                </a:lnTo>
                <a:lnTo>
                  <a:pt x="234898" y="65102"/>
                </a:lnTo>
                <a:lnTo>
                  <a:pt x="235406" y="67163"/>
                </a:lnTo>
                <a:lnTo>
                  <a:pt x="235941" y="69224"/>
                </a:lnTo>
                <a:lnTo>
                  <a:pt x="236476" y="71278"/>
                </a:lnTo>
                <a:lnTo>
                  <a:pt x="237091" y="73339"/>
                </a:lnTo>
                <a:lnTo>
                  <a:pt x="237733" y="75393"/>
                </a:lnTo>
                <a:lnTo>
                  <a:pt x="238429" y="77438"/>
                </a:lnTo>
                <a:lnTo>
                  <a:pt x="238803" y="78465"/>
                </a:lnTo>
                <a:lnTo>
                  <a:pt x="239205" y="79484"/>
                </a:lnTo>
                <a:lnTo>
                  <a:pt x="239606" y="80503"/>
                </a:lnTo>
                <a:lnTo>
                  <a:pt x="240034" y="81522"/>
                </a:lnTo>
                <a:lnTo>
                  <a:pt x="240489" y="82541"/>
                </a:lnTo>
                <a:lnTo>
                  <a:pt x="240970" y="83560"/>
                </a:lnTo>
                <a:lnTo>
                  <a:pt x="238215" y="83414"/>
                </a:lnTo>
                <a:lnTo>
                  <a:pt x="235459" y="83267"/>
                </a:lnTo>
                <a:lnTo>
                  <a:pt x="232731" y="83105"/>
                </a:lnTo>
                <a:lnTo>
                  <a:pt x="230029" y="82935"/>
                </a:lnTo>
                <a:lnTo>
                  <a:pt x="227327" y="82757"/>
                </a:lnTo>
                <a:lnTo>
                  <a:pt x="224625" y="82572"/>
                </a:lnTo>
                <a:lnTo>
                  <a:pt x="221950" y="82379"/>
                </a:lnTo>
                <a:lnTo>
                  <a:pt x="219275" y="82171"/>
                </a:lnTo>
                <a:lnTo>
                  <a:pt x="216627" y="81962"/>
                </a:lnTo>
                <a:lnTo>
                  <a:pt x="213979" y="81738"/>
                </a:lnTo>
                <a:lnTo>
                  <a:pt x="211357" y="81507"/>
                </a:lnTo>
                <a:lnTo>
                  <a:pt x="208736" y="81267"/>
                </a:lnTo>
                <a:lnTo>
                  <a:pt x="206114" y="81020"/>
                </a:lnTo>
                <a:lnTo>
                  <a:pt x="203519" y="80766"/>
                </a:lnTo>
                <a:lnTo>
                  <a:pt x="200951" y="80503"/>
                </a:lnTo>
                <a:lnTo>
                  <a:pt x="198383" y="80225"/>
                </a:lnTo>
                <a:lnTo>
                  <a:pt x="197821" y="75833"/>
                </a:lnTo>
                <a:lnTo>
                  <a:pt x="197179" y="71440"/>
                </a:lnTo>
                <a:lnTo>
                  <a:pt x="196511" y="67040"/>
                </a:lnTo>
                <a:lnTo>
                  <a:pt x="195788" y="62647"/>
                </a:lnTo>
                <a:lnTo>
                  <a:pt x="194986" y="58254"/>
                </a:lnTo>
                <a:lnTo>
                  <a:pt x="194157" y="53870"/>
                </a:lnTo>
                <a:lnTo>
                  <a:pt x="193247" y="49477"/>
                </a:lnTo>
                <a:lnTo>
                  <a:pt x="192257" y="45084"/>
                </a:lnTo>
                <a:lnTo>
                  <a:pt x="191749" y="42892"/>
                </a:lnTo>
                <a:lnTo>
                  <a:pt x="191214" y="40699"/>
                </a:lnTo>
                <a:lnTo>
                  <a:pt x="190679" y="38507"/>
                </a:lnTo>
                <a:lnTo>
                  <a:pt x="190117" y="36314"/>
                </a:lnTo>
                <a:lnTo>
                  <a:pt x="189555" y="34122"/>
                </a:lnTo>
                <a:lnTo>
                  <a:pt x="188967" y="31930"/>
                </a:lnTo>
                <a:lnTo>
                  <a:pt x="188352" y="29737"/>
                </a:lnTo>
                <a:lnTo>
                  <a:pt x="187710" y="27545"/>
                </a:lnTo>
                <a:lnTo>
                  <a:pt x="187068" y="25352"/>
                </a:lnTo>
                <a:lnTo>
                  <a:pt x="186426" y="23160"/>
                </a:lnTo>
                <a:lnTo>
                  <a:pt x="185730" y="20975"/>
                </a:lnTo>
                <a:lnTo>
                  <a:pt x="185035" y="18783"/>
                </a:lnTo>
                <a:lnTo>
                  <a:pt x="184312" y="16590"/>
                </a:lnTo>
                <a:lnTo>
                  <a:pt x="183590" y="14405"/>
                </a:lnTo>
                <a:lnTo>
                  <a:pt x="182841" y="12213"/>
                </a:lnTo>
                <a:lnTo>
                  <a:pt x="182065" y="10028"/>
                </a:lnTo>
                <a:lnTo>
                  <a:pt x="182012" y="9905"/>
                </a:lnTo>
                <a:lnTo>
                  <a:pt x="181932" y="9789"/>
                </a:lnTo>
                <a:lnTo>
                  <a:pt x="181851" y="9673"/>
                </a:lnTo>
                <a:lnTo>
                  <a:pt x="181718" y="9557"/>
                </a:lnTo>
                <a:lnTo>
                  <a:pt x="181611" y="9449"/>
                </a:lnTo>
                <a:lnTo>
                  <a:pt x="181450" y="9349"/>
                </a:lnTo>
                <a:lnTo>
                  <a:pt x="181290" y="9248"/>
                </a:lnTo>
                <a:lnTo>
                  <a:pt x="181129" y="9156"/>
                </a:lnTo>
                <a:lnTo>
                  <a:pt x="180942" y="9063"/>
                </a:lnTo>
                <a:lnTo>
                  <a:pt x="180728" y="8971"/>
                </a:lnTo>
                <a:lnTo>
                  <a:pt x="180514" y="8886"/>
                </a:lnTo>
                <a:lnTo>
                  <a:pt x="180273" y="8808"/>
                </a:lnTo>
                <a:lnTo>
                  <a:pt x="180032" y="8731"/>
                </a:lnTo>
                <a:lnTo>
                  <a:pt x="179791" y="8662"/>
                </a:lnTo>
                <a:lnTo>
                  <a:pt x="179524" y="8592"/>
                </a:lnTo>
                <a:lnTo>
                  <a:pt x="179256" y="8523"/>
                </a:lnTo>
                <a:lnTo>
                  <a:pt x="178962" y="8461"/>
                </a:lnTo>
                <a:lnTo>
                  <a:pt x="178668" y="8407"/>
                </a:lnTo>
                <a:lnTo>
                  <a:pt x="178079" y="8307"/>
                </a:lnTo>
                <a:lnTo>
                  <a:pt x="177437" y="8214"/>
                </a:lnTo>
                <a:lnTo>
                  <a:pt x="176795" y="8145"/>
                </a:lnTo>
                <a:lnTo>
                  <a:pt x="176127" y="8091"/>
                </a:lnTo>
                <a:lnTo>
                  <a:pt x="175431" y="8052"/>
                </a:lnTo>
                <a:lnTo>
                  <a:pt x="174762" y="8029"/>
                </a:lnTo>
                <a:lnTo>
                  <a:pt x="174067" y="8021"/>
                </a:lnTo>
                <a:lnTo>
                  <a:pt x="173398" y="8021"/>
                </a:lnTo>
                <a:lnTo>
                  <a:pt x="172729" y="8044"/>
                </a:lnTo>
                <a:lnTo>
                  <a:pt x="172061" y="8083"/>
                </a:lnTo>
                <a:lnTo>
                  <a:pt x="171445" y="8137"/>
                </a:lnTo>
                <a:lnTo>
                  <a:pt x="170830" y="8206"/>
                </a:lnTo>
                <a:lnTo>
                  <a:pt x="170536" y="8253"/>
                </a:lnTo>
                <a:lnTo>
                  <a:pt x="170268" y="8299"/>
                </a:lnTo>
                <a:lnTo>
                  <a:pt x="169974" y="8345"/>
                </a:lnTo>
                <a:lnTo>
                  <a:pt x="169733" y="8399"/>
                </a:lnTo>
                <a:lnTo>
                  <a:pt x="169466" y="8453"/>
                </a:lnTo>
                <a:lnTo>
                  <a:pt x="169225" y="8515"/>
                </a:lnTo>
                <a:lnTo>
                  <a:pt x="169011" y="8577"/>
                </a:lnTo>
                <a:lnTo>
                  <a:pt x="168797" y="8646"/>
                </a:lnTo>
                <a:lnTo>
                  <a:pt x="168583" y="8724"/>
                </a:lnTo>
                <a:lnTo>
                  <a:pt x="168396" y="8801"/>
                </a:lnTo>
                <a:lnTo>
                  <a:pt x="168235" y="8878"/>
                </a:lnTo>
                <a:lnTo>
                  <a:pt x="168075" y="8963"/>
                </a:lnTo>
                <a:lnTo>
                  <a:pt x="167914" y="9056"/>
                </a:lnTo>
                <a:lnTo>
                  <a:pt x="167807" y="9148"/>
                </a:lnTo>
                <a:lnTo>
                  <a:pt x="167700" y="9241"/>
                </a:lnTo>
                <a:lnTo>
                  <a:pt x="167593" y="9341"/>
                </a:lnTo>
                <a:lnTo>
                  <a:pt x="167540" y="9449"/>
                </a:lnTo>
                <a:lnTo>
                  <a:pt x="167486" y="9557"/>
                </a:lnTo>
                <a:lnTo>
                  <a:pt x="167459" y="9665"/>
                </a:lnTo>
                <a:lnTo>
                  <a:pt x="167433" y="9781"/>
                </a:lnTo>
                <a:lnTo>
                  <a:pt x="167459" y="9905"/>
                </a:lnTo>
                <a:lnTo>
                  <a:pt x="167486" y="10028"/>
                </a:lnTo>
                <a:lnTo>
                  <a:pt x="168957" y="14320"/>
                </a:lnTo>
                <a:lnTo>
                  <a:pt x="170402" y="18620"/>
                </a:lnTo>
                <a:lnTo>
                  <a:pt x="171820" y="22913"/>
                </a:lnTo>
                <a:lnTo>
                  <a:pt x="173211" y="27213"/>
                </a:lnTo>
                <a:lnTo>
                  <a:pt x="174548" y="31513"/>
                </a:lnTo>
                <a:lnTo>
                  <a:pt x="175859" y="35805"/>
                </a:lnTo>
                <a:lnTo>
                  <a:pt x="177143" y="40105"/>
                </a:lnTo>
                <a:lnTo>
                  <a:pt x="178374" y="44405"/>
                </a:lnTo>
                <a:lnTo>
                  <a:pt x="179577" y="48705"/>
                </a:lnTo>
                <a:lnTo>
                  <a:pt x="180728" y="53013"/>
                </a:lnTo>
                <a:lnTo>
                  <a:pt x="181851" y="57313"/>
                </a:lnTo>
                <a:lnTo>
                  <a:pt x="182921" y="61613"/>
                </a:lnTo>
                <a:lnTo>
                  <a:pt x="183965" y="65920"/>
                </a:lnTo>
                <a:lnTo>
                  <a:pt x="184928" y="70228"/>
                </a:lnTo>
                <a:lnTo>
                  <a:pt x="185864" y="74536"/>
                </a:lnTo>
                <a:lnTo>
                  <a:pt x="186747" y="78843"/>
                </a:lnTo>
                <a:lnTo>
                  <a:pt x="184821" y="78596"/>
                </a:lnTo>
                <a:lnTo>
                  <a:pt x="182921" y="78334"/>
                </a:lnTo>
                <a:lnTo>
                  <a:pt x="180995" y="78071"/>
                </a:lnTo>
                <a:lnTo>
                  <a:pt x="179123" y="77809"/>
                </a:lnTo>
                <a:lnTo>
                  <a:pt x="177223" y="77531"/>
                </a:lnTo>
                <a:lnTo>
                  <a:pt x="175351" y="77253"/>
                </a:lnTo>
                <a:lnTo>
                  <a:pt x="173478" y="76975"/>
                </a:lnTo>
                <a:lnTo>
                  <a:pt x="171606" y="76682"/>
                </a:lnTo>
                <a:lnTo>
                  <a:pt x="169760" y="76388"/>
                </a:lnTo>
                <a:lnTo>
                  <a:pt x="167941" y="76087"/>
                </a:lnTo>
                <a:lnTo>
                  <a:pt x="166095" y="75779"/>
                </a:lnTo>
                <a:lnTo>
                  <a:pt x="164276" y="75470"/>
                </a:lnTo>
                <a:lnTo>
                  <a:pt x="162484" y="75146"/>
                </a:lnTo>
                <a:lnTo>
                  <a:pt x="160665" y="74829"/>
                </a:lnTo>
                <a:lnTo>
                  <a:pt x="158899" y="74497"/>
                </a:lnTo>
                <a:lnTo>
                  <a:pt x="157107" y="74165"/>
                </a:lnTo>
                <a:lnTo>
                  <a:pt x="155341" y="73818"/>
                </a:lnTo>
                <a:lnTo>
                  <a:pt x="153603" y="73478"/>
                </a:lnTo>
                <a:lnTo>
                  <a:pt x="151837" y="73123"/>
                </a:lnTo>
                <a:lnTo>
                  <a:pt x="150125" y="72768"/>
                </a:lnTo>
                <a:lnTo>
                  <a:pt x="148386" y="72405"/>
                </a:lnTo>
                <a:lnTo>
                  <a:pt x="146674" y="72034"/>
                </a:lnTo>
                <a:lnTo>
                  <a:pt x="144989" y="71656"/>
                </a:lnTo>
                <a:lnTo>
                  <a:pt x="143304" y="71278"/>
                </a:lnTo>
                <a:lnTo>
                  <a:pt x="141618" y="70892"/>
                </a:lnTo>
                <a:lnTo>
                  <a:pt x="139960" y="70498"/>
                </a:lnTo>
                <a:lnTo>
                  <a:pt x="138301" y="70097"/>
                </a:lnTo>
                <a:lnTo>
                  <a:pt x="136670" y="69695"/>
                </a:lnTo>
                <a:lnTo>
                  <a:pt x="135038" y="69286"/>
                </a:lnTo>
                <a:lnTo>
                  <a:pt x="133433" y="68869"/>
                </a:lnTo>
                <a:lnTo>
                  <a:pt x="131828" y="68445"/>
                </a:lnTo>
                <a:lnTo>
                  <a:pt x="130223" y="68020"/>
                </a:lnTo>
                <a:lnTo>
                  <a:pt x="130169" y="66098"/>
                </a:lnTo>
                <a:lnTo>
                  <a:pt x="130116" y="64168"/>
                </a:lnTo>
                <a:lnTo>
                  <a:pt x="130009" y="62246"/>
                </a:lnTo>
                <a:lnTo>
                  <a:pt x="129902" y="60316"/>
                </a:lnTo>
                <a:lnTo>
                  <a:pt x="129768" y="58386"/>
                </a:lnTo>
                <a:lnTo>
                  <a:pt x="129607" y="56456"/>
                </a:lnTo>
                <a:lnTo>
                  <a:pt x="129420" y="54526"/>
                </a:lnTo>
                <a:lnTo>
                  <a:pt x="129233" y="52596"/>
                </a:lnTo>
                <a:lnTo>
                  <a:pt x="129019" y="50658"/>
                </a:lnTo>
                <a:lnTo>
                  <a:pt x="128778" y="48728"/>
                </a:lnTo>
                <a:lnTo>
                  <a:pt x="128511" y="46790"/>
                </a:lnTo>
                <a:lnTo>
                  <a:pt x="128243" y="44860"/>
                </a:lnTo>
                <a:lnTo>
                  <a:pt x="127949" y="42923"/>
                </a:lnTo>
                <a:lnTo>
                  <a:pt x="127655" y="40993"/>
                </a:lnTo>
                <a:lnTo>
                  <a:pt x="127307" y="39055"/>
                </a:lnTo>
                <a:lnTo>
                  <a:pt x="126986" y="37117"/>
                </a:lnTo>
                <a:lnTo>
                  <a:pt x="126611" y="35187"/>
                </a:lnTo>
                <a:lnTo>
                  <a:pt x="126237" y="33250"/>
                </a:lnTo>
                <a:lnTo>
                  <a:pt x="125434" y="29382"/>
                </a:lnTo>
                <a:lnTo>
                  <a:pt x="124578" y="25522"/>
                </a:lnTo>
                <a:lnTo>
                  <a:pt x="123669" y="21662"/>
                </a:lnTo>
                <a:lnTo>
                  <a:pt x="122706" y="17810"/>
                </a:lnTo>
                <a:lnTo>
                  <a:pt x="121716" y="13958"/>
                </a:lnTo>
                <a:lnTo>
                  <a:pt x="120646" y="10121"/>
                </a:lnTo>
                <a:lnTo>
                  <a:pt x="119549" y="6284"/>
                </a:lnTo>
                <a:lnTo>
                  <a:pt x="119496" y="6153"/>
                </a:lnTo>
                <a:lnTo>
                  <a:pt x="119442" y="6029"/>
                </a:lnTo>
                <a:lnTo>
                  <a:pt x="119335" y="5906"/>
                </a:lnTo>
                <a:lnTo>
                  <a:pt x="119228" y="5782"/>
                </a:lnTo>
                <a:lnTo>
                  <a:pt x="119094" y="5674"/>
                </a:lnTo>
                <a:lnTo>
                  <a:pt x="118961" y="5558"/>
                </a:lnTo>
                <a:lnTo>
                  <a:pt x="118800" y="5450"/>
                </a:lnTo>
                <a:lnTo>
                  <a:pt x="118613" y="5350"/>
                </a:lnTo>
                <a:lnTo>
                  <a:pt x="118426" y="5250"/>
                </a:lnTo>
                <a:lnTo>
                  <a:pt x="118238" y="5157"/>
                </a:lnTo>
                <a:lnTo>
                  <a:pt x="117998" y="5064"/>
                </a:lnTo>
                <a:lnTo>
                  <a:pt x="117757" y="4979"/>
                </a:lnTo>
                <a:lnTo>
                  <a:pt x="117516" y="4894"/>
                </a:lnTo>
                <a:lnTo>
                  <a:pt x="117275" y="4817"/>
                </a:lnTo>
                <a:lnTo>
                  <a:pt x="116981" y="4748"/>
                </a:lnTo>
                <a:lnTo>
                  <a:pt x="116714" y="4678"/>
                </a:lnTo>
                <a:lnTo>
                  <a:pt x="116419" y="4609"/>
                </a:lnTo>
                <a:lnTo>
                  <a:pt x="116125" y="4547"/>
                </a:lnTo>
                <a:lnTo>
                  <a:pt x="115804" y="4493"/>
                </a:lnTo>
                <a:lnTo>
                  <a:pt x="115483" y="4439"/>
                </a:lnTo>
                <a:lnTo>
                  <a:pt x="114841" y="4339"/>
                </a:lnTo>
                <a:lnTo>
                  <a:pt x="114146" y="4261"/>
                </a:lnTo>
                <a:lnTo>
                  <a:pt x="113450" y="4200"/>
                </a:lnTo>
                <a:lnTo>
                  <a:pt x="112754" y="4161"/>
                </a:lnTo>
                <a:lnTo>
                  <a:pt x="112032" y="4130"/>
                </a:lnTo>
                <a:lnTo>
                  <a:pt x="111310" y="4122"/>
                </a:lnTo>
                <a:lnTo>
                  <a:pt x="110588" y="4130"/>
                </a:lnTo>
                <a:lnTo>
                  <a:pt x="109892" y="4153"/>
                </a:lnTo>
                <a:lnTo>
                  <a:pt x="109197" y="4192"/>
                </a:lnTo>
                <a:lnTo>
                  <a:pt x="108501" y="4246"/>
                </a:lnTo>
                <a:lnTo>
                  <a:pt x="108180" y="4285"/>
                </a:lnTo>
                <a:lnTo>
                  <a:pt x="107859" y="4323"/>
                </a:lnTo>
                <a:lnTo>
                  <a:pt x="107565" y="4370"/>
                </a:lnTo>
                <a:lnTo>
                  <a:pt x="107244" y="4416"/>
                </a:lnTo>
                <a:lnTo>
                  <a:pt x="106950" y="4470"/>
                </a:lnTo>
                <a:lnTo>
                  <a:pt x="106655" y="4524"/>
                </a:lnTo>
                <a:lnTo>
                  <a:pt x="106388" y="4586"/>
                </a:lnTo>
                <a:lnTo>
                  <a:pt x="106120" y="4647"/>
                </a:lnTo>
                <a:lnTo>
                  <a:pt x="105880" y="4717"/>
                </a:lnTo>
                <a:lnTo>
                  <a:pt x="105639" y="4794"/>
                </a:lnTo>
                <a:lnTo>
                  <a:pt x="105398" y="4871"/>
                </a:lnTo>
                <a:lnTo>
                  <a:pt x="105184" y="4956"/>
                </a:lnTo>
                <a:lnTo>
                  <a:pt x="104997" y="5041"/>
                </a:lnTo>
                <a:lnTo>
                  <a:pt x="104810" y="5134"/>
                </a:lnTo>
                <a:lnTo>
                  <a:pt x="104649" y="5226"/>
                </a:lnTo>
                <a:lnTo>
                  <a:pt x="104489" y="5327"/>
                </a:lnTo>
                <a:lnTo>
                  <a:pt x="104355" y="5435"/>
                </a:lnTo>
                <a:lnTo>
                  <a:pt x="104248" y="5543"/>
                </a:lnTo>
                <a:lnTo>
                  <a:pt x="104141" y="5651"/>
                </a:lnTo>
                <a:lnTo>
                  <a:pt x="104061" y="5775"/>
                </a:lnTo>
                <a:lnTo>
                  <a:pt x="104007" y="5890"/>
                </a:lnTo>
                <a:lnTo>
                  <a:pt x="103954" y="6022"/>
                </a:lnTo>
                <a:lnTo>
                  <a:pt x="103954" y="6153"/>
                </a:lnTo>
                <a:lnTo>
                  <a:pt x="103954" y="6284"/>
                </a:lnTo>
                <a:lnTo>
                  <a:pt x="104408" y="9889"/>
                </a:lnTo>
                <a:lnTo>
                  <a:pt x="104890" y="13494"/>
                </a:lnTo>
                <a:lnTo>
                  <a:pt x="105425" y="17107"/>
                </a:lnTo>
                <a:lnTo>
                  <a:pt x="106013" y="20720"/>
                </a:lnTo>
                <a:lnTo>
                  <a:pt x="106629" y="24341"/>
                </a:lnTo>
                <a:lnTo>
                  <a:pt x="107297" y="27962"/>
                </a:lnTo>
                <a:lnTo>
                  <a:pt x="108020" y="31582"/>
                </a:lnTo>
                <a:lnTo>
                  <a:pt x="108795" y="35211"/>
                </a:lnTo>
                <a:lnTo>
                  <a:pt x="109625" y="38831"/>
                </a:lnTo>
                <a:lnTo>
                  <a:pt x="110534" y="42452"/>
                </a:lnTo>
                <a:lnTo>
                  <a:pt x="111470" y="46072"/>
                </a:lnTo>
                <a:lnTo>
                  <a:pt x="111979" y="47879"/>
                </a:lnTo>
                <a:lnTo>
                  <a:pt x="112487" y="49685"/>
                </a:lnTo>
                <a:lnTo>
                  <a:pt x="113022" y="51492"/>
                </a:lnTo>
                <a:lnTo>
                  <a:pt x="113584" y="53298"/>
                </a:lnTo>
                <a:lnTo>
                  <a:pt x="114146" y="55097"/>
                </a:lnTo>
                <a:lnTo>
                  <a:pt x="114707" y="56903"/>
                </a:lnTo>
                <a:lnTo>
                  <a:pt x="115323" y="58702"/>
                </a:lnTo>
                <a:lnTo>
                  <a:pt x="115938" y="60501"/>
                </a:lnTo>
                <a:lnTo>
                  <a:pt x="116580" y="62300"/>
                </a:lnTo>
                <a:lnTo>
                  <a:pt x="117222" y="64098"/>
                </a:lnTo>
                <a:lnTo>
                  <a:pt x="117222" y="64098"/>
                </a:lnTo>
                <a:lnTo>
                  <a:pt x="115323" y="63473"/>
                </a:lnTo>
                <a:lnTo>
                  <a:pt x="113450" y="62840"/>
                </a:lnTo>
                <a:lnTo>
                  <a:pt x="111604" y="62199"/>
                </a:lnTo>
                <a:lnTo>
                  <a:pt x="109785" y="61543"/>
                </a:lnTo>
                <a:lnTo>
                  <a:pt x="107993" y="60887"/>
                </a:lnTo>
                <a:lnTo>
                  <a:pt x="106201" y="60215"/>
                </a:lnTo>
                <a:lnTo>
                  <a:pt x="104462" y="59528"/>
                </a:lnTo>
                <a:lnTo>
                  <a:pt x="102723" y="58833"/>
                </a:lnTo>
                <a:lnTo>
                  <a:pt x="100850" y="58061"/>
                </a:lnTo>
                <a:lnTo>
                  <a:pt x="99031" y="57282"/>
                </a:lnTo>
                <a:lnTo>
                  <a:pt x="97239" y="56494"/>
                </a:lnTo>
                <a:lnTo>
                  <a:pt x="95474" y="55707"/>
                </a:lnTo>
                <a:lnTo>
                  <a:pt x="93735" y="54912"/>
                </a:lnTo>
                <a:lnTo>
                  <a:pt x="92023" y="54109"/>
                </a:lnTo>
                <a:lnTo>
                  <a:pt x="90337" y="53306"/>
                </a:lnTo>
                <a:lnTo>
                  <a:pt x="88679" y="52495"/>
                </a:lnTo>
                <a:lnTo>
                  <a:pt x="87074" y="51677"/>
                </a:lnTo>
                <a:lnTo>
                  <a:pt x="85469" y="50859"/>
                </a:lnTo>
                <a:lnTo>
                  <a:pt x="83917" y="50040"/>
                </a:lnTo>
                <a:lnTo>
                  <a:pt x="82366" y="49214"/>
                </a:lnTo>
                <a:lnTo>
                  <a:pt x="80868" y="48381"/>
                </a:lnTo>
                <a:lnTo>
                  <a:pt x="79370" y="47547"/>
                </a:lnTo>
                <a:lnTo>
                  <a:pt x="77925" y="46705"/>
                </a:lnTo>
                <a:lnTo>
                  <a:pt x="76481" y="45864"/>
                </a:lnTo>
                <a:lnTo>
                  <a:pt x="75090" y="45023"/>
                </a:lnTo>
                <a:lnTo>
                  <a:pt x="73699" y="44173"/>
                </a:lnTo>
                <a:lnTo>
                  <a:pt x="72334" y="43316"/>
                </a:lnTo>
                <a:lnTo>
                  <a:pt x="70997" y="42460"/>
                </a:lnTo>
                <a:lnTo>
                  <a:pt x="69686" y="41603"/>
                </a:lnTo>
                <a:lnTo>
                  <a:pt x="68402" y="40738"/>
                </a:lnTo>
                <a:lnTo>
                  <a:pt x="67145" y="39873"/>
                </a:lnTo>
                <a:lnTo>
                  <a:pt x="65887" y="39001"/>
                </a:lnTo>
                <a:lnTo>
                  <a:pt x="64657" y="38129"/>
                </a:lnTo>
                <a:lnTo>
                  <a:pt x="63453" y="37256"/>
                </a:lnTo>
                <a:lnTo>
                  <a:pt x="62276" y="36376"/>
                </a:lnTo>
                <a:lnTo>
                  <a:pt x="61099" y="35496"/>
                </a:lnTo>
                <a:lnTo>
                  <a:pt x="59949" y="34616"/>
                </a:lnTo>
                <a:lnTo>
                  <a:pt x="58825" y="33728"/>
                </a:lnTo>
                <a:lnTo>
                  <a:pt x="57728" y="32841"/>
                </a:lnTo>
                <a:lnTo>
                  <a:pt x="56632" y="31953"/>
                </a:lnTo>
                <a:lnTo>
                  <a:pt x="55562" y="31057"/>
                </a:lnTo>
                <a:lnTo>
                  <a:pt x="54518" y="30169"/>
                </a:lnTo>
                <a:lnTo>
                  <a:pt x="53475" y="29274"/>
                </a:lnTo>
                <a:lnTo>
                  <a:pt x="52432" y="28378"/>
                </a:lnTo>
                <a:lnTo>
                  <a:pt x="50452" y="26580"/>
                </a:lnTo>
                <a:lnTo>
                  <a:pt x="48500" y="24773"/>
                </a:lnTo>
                <a:lnTo>
                  <a:pt x="46600" y="22959"/>
                </a:lnTo>
                <a:lnTo>
                  <a:pt x="44754" y="21145"/>
                </a:lnTo>
                <a:lnTo>
                  <a:pt x="42962" y="19331"/>
                </a:lnTo>
                <a:lnTo>
                  <a:pt x="41223" y="17509"/>
                </a:lnTo>
                <a:lnTo>
                  <a:pt x="39511" y="15695"/>
                </a:lnTo>
                <a:lnTo>
                  <a:pt x="37826" y="13865"/>
                </a:lnTo>
                <a:lnTo>
                  <a:pt x="36167" y="12043"/>
                </a:lnTo>
                <a:lnTo>
                  <a:pt x="34562" y="10229"/>
                </a:lnTo>
                <a:lnTo>
                  <a:pt x="32957" y="8407"/>
                </a:lnTo>
                <a:lnTo>
                  <a:pt x="31379" y="6585"/>
                </a:lnTo>
                <a:lnTo>
                  <a:pt x="28276" y="2964"/>
                </a:lnTo>
                <a:lnTo>
                  <a:pt x="28035" y="2725"/>
                </a:lnTo>
                <a:lnTo>
                  <a:pt x="27795" y="2501"/>
                </a:lnTo>
                <a:lnTo>
                  <a:pt x="27500" y="2285"/>
                </a:lnTo>
                <a:lnTo>
                  <a:pt x="27179" y="2077"/>
                </a:lnTo>
                <a:lnTo>
                  <a:pt x="26832" y="1884"/>
                </a:lnTo>
                <a:lnTo>
                  <a:pt x="26457" y="1698"/>
                </a:lnTo>
                <a:lnTo>
                  <a:pt x="26056" y="1521"/>
                </a:lnTo>
                <a:lnTo>
                  <a:pt x="25628" y="1351"/>
                </a:lnTo>
                <a:lnTo>
                  <a:pt x="25173" y="1197"/>
                </a:lnTo>
                <a:lnTo>
                  <a:pt x="24691" y="1058"/>
                </a:lnTo>
                <a:lnTo>
                  <a:pt x="24183" y="919"/>
                </a:lnTo>
                <a:lnTo>
                  <a:pt x="23675" y="795"/>
                </a:lnTo>
                <a:lnTo>
                  <a:pt x="23140" y="679"/>
                </a:lnTo>
                <a:lnTo>
                  <a:pt x="22578" y="571"/>
                </a:lnTo>
                <a:lnTo>
                  <a:pt x="22016" y="471"/>
                </a:lnTo>
                <a:lnTo>
                  <a:pt x="21428" y="386"/>
                </a:lnTo>
                <a:lnTo>
                  <a:pt x="20839" y="309"/>
                </a:lnTo>
                <a:lnTo>
                  <a:pt x="20224" y="239"/>
                </a:lnTo>
                <a:lnTo>
                  <a:pt x="19609" y="178"/>
                </a:lnTo>
                <a:lnTo>
                  <a:pt x="18967" y="124"/>
                </a:lnTo>
                <a:lnTo>
                  <a:pt x="18325" y="85"/>
                </a:lnTo>
                <a:lnTo>
                  <a:pt x="17683" y="54"/>
                </a:lnTo>
                <a:lnTo>
                  <a:pt x="17014" y="23"/>
                </a:lnTo>
                <a:lnTo>
                  <a:pt x="16345" y="8"/>
                </a:lnTo>
                <a:lnTo>
                  <a:pt x="1570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8"/>
          <p:cNvSpPr/>
          <p:nvPr/>
        </p:nvSpPr>
        <p:spPr>
          <a:xfrm rot="-9204418">
            <a:off x="8344845" y="4807735"/>
            <a:ext cx="680816" cy="187424"/>
          </a:xfrm>
          <a:custGeom>
            <a:rect b="b" l="l" r="r" t="t"/>
            <a:pathLst>
              <a:path extrusionOk="0" h="26681" w="297334">
                <a:moveTo>
                  <a:pt x="7036" y="1"/>
                </a:moveTo>
                <a:lnTo>
                  <a:pt x="6662" y="8"/>
                </a:lnTo>
                <a:lnTo>
                  <a:pt x="6287" y="16"/>
                </a:lnTo>
                <a:lnTo>
                  <a:pt x="5939" y="39"/>
                </a:lnTo>
                <a:lnTo>
                  <a:pt x="5618" y="62"/>
                </a:lnTo>
                <a:lnTo>
                  <a:pt x="5271" y="86"/>
                </a:lnTo>
                <a:lnTo>
                  <a:pt x="4976" y="124"/>
                </a:lnTo>
                <a:lnTo>
                  <a:pt x="4682" y="163"/>
                </a:lnTo>
                <a:lnTo>
                  <a:pt x="4388" y="201"/>
                </a:lnTo>
                <a:lnTo>
                  <a:pt x="4120" y="248"/>
                </a:lnTo>
                <a:lnTo>
                  <a:pt x="3853" y="302"/>
                </a:lnTo>
                <a:lnTo>
                  <a:pt x="3612" y="356"/>
                </a:lnTo>
                <a:lnTo>
                  <a:pt x="3398" y="417"/>
                </a:lnTo>
                <a:lnTo>
                  <a:pt x="3184" y="479"/>
                </a:lnTo>
                <a:lnTo>
                  <a:pt x="2970" y="541"/>
                </a:lnTo>
                <a:lnTo>
                  <a:pt x="2783" y="610"/>
                </a:lnTo>
                <a:lnTo>
                  <a:pt x="2596" y="680"/>
                </a:lnTo>
                <a:lnTo>
                  <a:pt x="2435" y="757"/>
                </a:lnTo>
                <a:lnTo>
                  <a:pt x="2141" y="919"/>
                </a:lnTo>
                <a:lnTo>
                  <a:pt x="1927" y="1081"/>
                </a:lnTo>
                <a:lnTo>
                  <a:pt x="1740" y="1259"/>
                </a:lnTo>
                <a:lnTo>
                  <a:pt x="1606" y="1444"/>
                </a:lnTo>
                <a:lnTo>
                  <a:pt x="1526" y="1629"/>
                </a:lnTo>
                <a:lnTo>
                  <a:pt x="1526" y="1815"/>
                </a:lnTo>
                <a:lnTo>
                  <a:pt x="1552" y="2008"/>
                </a:lnTo>
                <a:lnTo>
                  <a:pt x="1633" y="2201"/>
                </a:lnTo>
                <a:lnTo>
                  <a:pt x="1766" y="2394"/>
                </a:lnTo>
                <a:lnTo>
                  <a:pt x="1954" y="2579"/>
                </a:lnTo>
                <a:lnTo>
                  <a:pt x="2194" y="2764"/>
                </a:lnTo>
                <a:lnTo>
                  <a:pt x="2489" y="2942"/>
                </a:lnTo>
                <a:lnTo>
                  <a:pt x="2836" y="3119"/>
                </a:lnTo>
                <a:lnTo>
                  <a:pt x="3238" y="3282"/>
                </a:lnTo>
                <a:lnTo>
                  <a:pt x="3692" y="3436"/>
                </a:lnTo>
                <a:lnTo>
                  <a:pt x="3933" y="3505"/>
                </a:lnTo>
                <a:lnTo>
                  <a:pt x="4174" y="3575"/>
                </a:lnTo>
                <a:lnTo>
                  <a:pt x="4441" y="3644"/>
                </a:lnTo>
                <a:lnTo>
                  <a:pt x="4736" y="3706"/>
                </a:lnTo>
                <a:lnTo>
                  <a:pt x="5030" y="3768"/>
                </a:lnTo>
                <a:lnTo>
                  <a:pt x="5324" y="3822"/>
                </a:lnTo>
                <a:lnTo>
                  <a:pt x="5645" y="3876"/>
                </a:lnTo>
                <a:lnTo>
                  <a:pt x="5993" y="3922"/>
                </a:lnTo>
                <a:lnTo>
                  <a:pt x="6341" y="3961"/>
                </a:lnTo>
                <a:lnTo>
                  <a:pt x="6689" y="3999"/>
                </a:lnTo>
                <a:lnTo>
                  <a:pt x="7063" y="4038"/>
                </a:lnTo>
                <a:lnTo>
                  <a:pt x="7438" y="4061"/>
                </a:lnTo>
                <a:lnTo>
                  <a:pt x="7839" y="4092"/>
                </a:lnTo>
                <a:lnTo>
                  <a:pt x="8267" y="4108"/>
                </a:lnTo>
                <a:lnTo>
                  <a:pt x="16880" y="4440"/>
                </a:lnTo>
                <a:lnTo>
                  <a:pt x="25494" y="4764"/>
                </a:lnTo>
                <a:lnTo>
                  <a:pt x="34108" y="5080"/>
                </a:lnTo>
                <a:lnTo>
                  <a:pt x="42748" y="5389"/>
                </a:lnTo>
                <a:lnTo>
                  <a:pt x="51389" y="5698"/>
                </a:lnTo>
                <a:lnTo>
                  <a:pt x="60029" y="6007"/>
                </a:lnTo>
                <a:lnTo>
                  <a:pt x="68670" y="6300"/>
                </a:lnTo>
                <a:lnTo>
                  <a:pt x="77310" y="6593"/>
                </a:lnTo>
                <a:lnTo>
                  <a:pt x="85977" y="6879"/>
                </a:lnTo>
                <a:lnTo>
                  <a:pt x="94618" y="7165"/>
                </a:lnTo>
                <a:lnTo>
                  <a:pt x="103285" y="7443"/>
                </a:lnTo>
                <a:lnTo>
                  <a:pt x="111952" y="7713"/>
                </a:lnTo>
                <a:lnTo>
                  <a:pt x="120619" y="7975"/>
                </a:lnTo>
                <a:lnTo>
                  <a:pt x="129287" y="8230"/>
                </a:lnTo>
                <a:lnTo>
                  <a:pt x="137954" y="8485"/>
                </a:lnTo>
                <a:lnTo>
                  <a:pt x="146621" y="8732"/>
                </a:lnTo>
                <a:lnTo>
                  <a:pt x="155315" y="8971"/>
                </a:lnTo>
                <a:lnTo>
                  <a:pt x="163982" y="9203"/>
                </a:lnTo>
                <a:lnTo>
                  <a:pt x="172676" y="9434"/>
                </a:lnTo>
                <a:lnTo>
                  <a:pt x="181343" y="9650"/>
                </a:lnTo>
                <a:lnTo>
                  <a:pt x="190037" y="9867"/>
                </a:lnTo>
                <a:lnTo>
                  <a:pt x="198704" y="10075"/>
                </a:lnTo>
                <a:lnTo>
                  <a:pt x="207398" y="10276"/>
                </a:lnTo>
                <a:lnTo>
                  <a:pt x="216092" y="10469"/>
                </a:lnTo>
                <a:lnTo>
                  <a:pt x="224759" y="10654"/>
                </a:lnTo>
                <a:lnTo>
                  <a:pt x="233453" y="10832"/>
                </a:lnTo>
                <a:lnTo>
                  <a:pt x="242121" y="11009"/>
                </a:lnTo>
                <a:lnTo>
                  <a:pt x="250815" y="11171"/>
                </a:lnTo>
                <a:lnTo>
                  <a:pt x="259508" y="11333"/>
                </a:lnTo>
                <a:lnTo>
                  <a:pt x="268176" y="11480"/>
                </a:lnTo>
                <a:lnTo>
                  <a:pt x="276870" y="11627"/>
                </a:lnTo>
                <a:lnTo>
                  <a:pt x="285537" y="11758"/>
                </a:lnTo>
                <a:lnTo>
                  <a:pt x="285350" y="12491"/>
                </a:lnTo>
                <a:lnTo>
                  <a:pt x="285136" y="13217"/>
                </a:lnTo>
                <a:lnTo>
                  <a:pt x="284895" y="13943"/>
                </a:lnTo>
                <a:lnTo>
                  <a:pt x="284627" y="14661"/>
                </a:lnTo>
                <a:lnTo>
                  <a:pt x="284360" y="15379"/>
                </a:lnTo>
                <a:lnTo>
                  <a:pt x="284066" y="16097"/>
                </a:lnTo>
                <a:lnTo>
                  <a:pt x="283745" y="16815"/>
                </a:lnTo>
                <a:lnTo>
                  <a:pt x="283397" y="17525"/>
                </a:lnTo>
                <a:lnTo>
                  <a:pt x="283049" y="18235"/>
                </a:lnTo>
                <a:lnTo>
                  <a:pt x="282648" y="18945"/>
                </a:lnTo>
                <a:lnTo>
                  <a:pt x="282220" y="19655"/>
                </a:lnTo>
                <a:lnTo>
                  <a:pt x="281738" y="20358"/>
                </a:lnTo>
                <a:lnTo>
                  <a:pt x="281257" y="21068"/>
                </a:lnTo>
                <a:lnTo>
                  <a:pt x="280722" y="21771"/>
                </a:lnTo>
                <a:lnTo>
                  <a:pt x="280133" y="22481"/>
                </a:lnTo>
                <a:lnTo>
                  <a:pt x="279545" y="23183"/>
                </a:lnTo>
                <a:lnTo>
                  <a:pt x="271118" y="22828"/>
                </a:lnTo>
                <a:lnTo>
                  <a:pt x="262692" y="22481"/>
                </a:lnTo>
                <a:lnTo>
                  <a:pt x="254239" y="22141"/>
                </a:lnTo>
                <a:lnTo>
                  <a:pt x="245812" y="21809"/>
                </a:lnTo>
                <a:lnTo>
                  <a:pt x="237359" y="21485"/>
                </a:lnTo>
                <a:lnTo>
                  <a:pt x="228933" y="21169"/>
                </a:lnTo>
                <a:lnTo>
                  <a:pt x="220479" y="20852"/>
                </a:lnTo>
                <a:lnTo>
                  <a:pt x="212026" y="20551"/>
                </a:lnTo>
                <a:lnTo>
                  <a:pt x="195120" y="19957"/>
                </a:lnTo>
                <a:lnTo>
                  <a:pt x="178187" y="19378"/>
                </a:lnTo>
                <a:lnTo>
                  <a:pt x="161254" y="18799"/>
                </a:lnTo>
                <a:lnTo>
                  <a:pt x="144320" y="18235"/>
                </a:lnTo>
                <a:lnTo>
                  <a:pt x="127414" y="17664"/>
                </a:lnTo>
                <a:lnTo>
                  <a:pt x="110481" y="17085"/>
                </a:lnTo>
                <a:lnTo>
                  <a:pt x="93548" y="16490"/>
                </a:lnTo>
                <a:lnTo>
                  <a:pt x="85095" y="16189"/>
                </a:lnTo>
                <a:lnTo>
                  <a:pt x="76641" y="15880"/>
                </a:lnTo>
                <a:lnTo>
                  <a:pt x="68188" y="15564"/>
                </a:lnTo>
                <a:lnTo>
                  <a:pt x="59735" y="15247"/>
                </a:lnTo>
                <a:lnTo>
                  <a:pt x="51282" y="14915"/>
                </a:lnTo>
                <a:lnTo>
                  <a:pt x="42855" y="14583"/>
                </a:lnTo>
                <a:lnTo>
                  <a:pt x="34402" y="14236"/>
                </a:lnTo>
                <a:lnTo>
                  <a:pt x="25976" y="13881"/>
                </a:lnTo>
                <a:lnTo>
                  <a:pt x="17549" y="13518"/>
                </a:lnTo>
                <a:lnTo>
                  <a:pt x="9123" y="13140"/>
                </a:lnTo>
                <a:lnTo>
                  <a:pt x="8695" y="13124"/>
                </a:lnTo>
                <a:lnTo>
                  <a:pt x="8294" y="13117"/>
                </a:lnTo>
                <a:lnTo>
                  <a:pt x="7464" y="13117"/>
                </a:lnTo>
                <a:lnTo>
                  <a:pt x="7090" y="13124"/>
                </a:lnTo>
                <a:lnTo>
                  <a:pt x="6689" y="13140"/>
                </a:lnTo>
                <a:lnTo>
                  <a:pt x="6314" y="13163"/>
                </a:lnTo>
                <a:lnTo>
                  <a:pt x="5966" y="13186"/>
                </a:lnTo>
                <a:lnTo>
                  <a:pt x="5592" y="13217"/>
                </a:lnTo>
                <a:lnTo>
                  <a:pt x="5244" y="13248"/>
                </a:lnTo>
                <a:lnTo>
                  <a:pt x="4923" y="13287"/>
                </a:lnTo>
                <a:lnTo>
                  <a:pt x="4575" y="13333"/>
                </a:lnTo>
                <a:lnTo>
                  <a:pt x="4254" y="13379"/>
                </a:lnTo>
                <a:lnTo>
                  <a:pt x="3960" y="13433"/>
                </a:lnTo>
                <a:lnTo>
                  <a:pt x="3666" y="13487"/>
                </a:lnTo>
                <a:lnTo>
                  <a:pt x="3371" y="13549"/>
                </a:lnTo>
                <a:lnTo>
                  <a:pt x="2810" y="13680"/>
                </a:lnTo>
                <a:lnTo>
                  <a:pt x="2328" y="13827"/>
                </a:lnTo>
                <a:lnTo>
                  <a:pt x="1873" y="13974"/>
                </a:lnTo>
                <a:lnTo>
                  <a:pt x="1445" y="14143"/>
                </a:lnTo>
                <a:lnTo>
                  <a:pt x="1098" y="14313"/>
                </a:lnTo>
                <a:lnTo>
                  <a:pt x="777" y="14491"/>
                </a:lnTo>
                <a:lnTo>
                  <a:pt x="509" y="14676"/>
                </a:lnTo>
                <a:lnTo>
                  <a:pt x="295" y="14861"/>
                </a:lnTo>
                <a:lnTo>
                  <a:pt x="135" y="15054"/>
                </a:lnTo>
                <a:lnTo>
                  <a:pt x="28" y="15247"/>
                </a:lnTo>
                <a:lnTo>
                  <a:pt x="1" y="15433"/>
                </a:lnTo>
                <a:lnTo>
                  <a:pt x="1" y="15626"/>
                </a:lnTo>
                <a:lnTo>
                  <a:pt x="81" y="15811"/>
                </a:lnTo>
                <a:lnTo>
                  <a:pt x="135" y="15896"/>
                </a:lnTo>
                <a:lnTo>
                  <a:pt x="215" y="15988"/>
                </a:lnTo>
                <a:lnTo>
                  <a:pt x="295" y="16073"/>
                </a:lnTo>
                <a:lnTo>
                  <a:pt x="402" y="16158"/>
                </a:lnTo>
                <a:lnTo>
                  <a:pt x="536" y="16243"/>
                </a:lnTo>
                <a:lnTo>
                  <a:pt x="670" y="16328"/>
                </a:lnTo>
                <a:lnTo>
                  <a:pt x="830" y="16405"/>
                </a:lnTo>
                <a:lnTo>
                  <a:pt x="991" y="16483"/>
                </a:lnTo>
                <a:lnTo>
                  <a:pt x="1178" y="16560"/>
                </a:lnTo>
                <a:lnTo>
                  <a:pt x="1392" y="16629"/>
                </a:lnTo>
                <a:lnTo>
                  <a:pt x="1633" y="16699"/>
                </a:lnTo>
                <a:lnTo>
                  <a:pt x="1873" y="16760"/>
                </a:lnTo>
                <a:lnTo>
                  <a:pt x="2114" y="16822"/>
                </a:lnTo>
                <a:lnTo>
                  <a:pt x="2382" y="16876"/>
                </a:lnTo>
                <a:lnTo>
                  <a:pt x="2676" y="16930"/>
                </a:lnTo>
                <a:lnTo>
                  <a:pt x="2997" y="16984"/>
                </a:lnTo>
                <a:lnTo>
                  <a:pt x="3318" y="17031"/>
                </a:lnTo>
                <a:lnTo>
                  <a:pt x="3666" y="17069"/>
                </a:lnTo>
                <a:lnTo>
                  <a:pt x="4040" y="17108"/>
                </a:lnTo>
                <a:lnTo>
                  <a:pt x="4441" y="17139"/>
                </a:lnTo>
                <a:lnTo>
                  <a:pt x="4843" y="17170"/>
                </a:lnTo>
                <a:lnTo>
                  <a:pt x="5271" y="17185"/>
                </a:lnTo>
                <a:lnTo>
                  <a:pt x="22124" y="17942"/>
                </a:lnTo>
                <a:lnTo>
                  <a:pt x="39057" y="18690"/>
                </a:lnTo>
                <a:lnTo>
                  <a:pt x="56017" y="19432"/>
                </a:lnTo>
                <a:lnTo>
                  <a:pt x="64523" y="19802"/>
                </a:lnTo>
                <a:lnTo>
                  <a:pt x="73030" y="20165"/>
                </a:lnTo>
                <a:lnTo>
                  <a:pt x="81537" y="20520"/>
                </a:lnTo>
                <a:lnTo>
                  <a:pt x="90070" y="20875"/>
                </a:lnTo>
                <a:lnTo>
                  <a:pt x="98604" y="21223"/>
                </a:lnTo>
                <a:lnTo>
                  <a:pt x="107164" y="21562"/>
                </a:lnTo>
                <a:lnTo>
                  <a:pt x="115724" y="21894"/>
                </a:lnTo>
                <a:lnTo>
                  <a:pt x="124257" y="22211"/>
                </a:lnTo>
                <a:lnTo>
                  <a:pt x="132844" y="22527"/>
                </a:lnTo>
                <a:lnTo>
                  <a:pt x="141405" y="22828"/>
                </a:lnTo>
                <a:lnTo>
                  <a:pt x="149965" y="23122"/>
                </a:lnTo>
                <a:lnTo>
                  <a:pt x="158552" y="23407"/>
                </a:lnTo>
                <a:lnTo>
                  <a:pt x="167112" y="23678"/>
                </a:lnTo>
                <a:lnTo>
                  <a:pt x="175699" y="23932"/>
                </a:lnTo>
                <a:lnTo>
                  <a:pt x="184286" y="24179"/>
                </a:lnTo>
                <a:lnTo>
                  <a:pt x="192846" y="24403"/>
                </a:lnTo>
                <a:lnTo>
                  <a:pt x="201433" y="24619"/>
                </a:lnTo>
                <a:lnTo>
                  <a:pt x="210020" y="24820"/>
                </a:lnTo>
                <a:lnTo>
                  <a:pt x="218580" y="24998"/>
                </a:lnTo>
                <a:lnTo>
                  <a:pt x="227167" y="25167"/>
                </a:lnTo>
                <a:lnTo>
                  <a:pt x="235727" y="25314"/>
                </a:lnTo>
                <a:lnTo>
                  <a:pt x="240007" y="25376"/>
                </a:lnTo>
                <a:lnTo>
                  <a:pt x="244287" y="25438"/>
                </a:lnTo>
                <a:lnTo>
                  <a:pt x="248567" y="25499"/>
                </a:lnTo>
                <a:lnTo>
                  <a:pt x="252848" y="25553"/>
                </a:lnTo>
                <a:lnTo>
                  <a:pt x="257128" y="25600"/>
                </a:lnTo>
                <a:lnTo>
                  <a:pt x="261408" y="25638"/>
                </a:lnTo>
                <a:lnTo>
                  <a:pt x="265688" y="25677"/>
                </a:lnTo>
                <a:lnTo>
                  <a:pt x="269968" y="25708"/>
                </a:lnTo>
                <a:lnTo>
                  <a:pt x="274248" y="25731"/>
                </a:lnTo>
                <a:lnTo>
                  <a:pt x="278501" y="25754"/>
                </a:lnTo>
                <a:lnTo>
                  <a:pt x="278715" y="25862"/>
                </a:lnTo>
                <a:lnTo>
                  <a:pt x="278929" y="25963"/>
                </a:lnTo>
                <a:lnTo>
                  <a:pt x="279170" y="26055"/>
                </a:lnTo>
                <a:lnTo>
                  <a:pt x="279438" y="26140"/>
                </a:lnTo>
                <a:lnTo>
                  <a:pt x="279732" y="26225"/>
                </a:lnTo>
                <a:lnTo>
                  <a:pt x="280053" y="26302"/>
                </a:lnTo>
                <a:lnTo>
                  <a:pt x="280401" y="26372"/>
                </a:lnTo>
                <a:lnTo>
                  <a:pt x="280748" y="26434"/>
                </a:lnTo>
                <a:lnTo>
                  <a:pt x="281123" y="26488"/>
                </a:lnTo>
                <a:lnTo>
                  <a:pt x="281497" y="26534"/>
                </a:lnTo>
                <a:lnTo>
                  <a:pt x="281872" y="26580"/>
                </a:lnTo>
                <a:lnTo>
                  <a:pt x="282273" y="26611"/>
                </a:lnTo>
                <a:lnTo>
                  <a:pt x="282675" y="26642"/>
                </a:lnTo>
                <a:lnTo>
                  <a:pt x="283103" y="26657"/>
                </a:lnTo>
                <a:lnTo>
                  <a:pt x="283504" y="26673"/>
                </a:lnTo>
                <a:lnTo>
                  <a:pt x="283932" y="26681"/>
                </a:lnTo>
                <a:lnTo>
                  <a:pt x="284333" y="26673"/>
                </a:lnTo>
                <a:lnTo>
                  <a:pt x="284734" y="26665"/>
                </a:lnTo>
                <a:lnTo>
                  <a:pt x="285162" y="26642"/>
                </a:lnTo>
                <a:lnTo>
                  <a:pt x="285537" y="26611"/>
                </a:lnTo>
                <a:lnTo>
                  <a:pt x="285938" y="26572"/>
                </a:lnTo>
                <a:lnTo>
                  <a:pt x="286313" y="26526"/>
                </a:lnTo>
                <a:lnTo>
                  <a:pt x="286687" y="26472"/>
                </a:lnTo>
                <a:lnTo>
                  <a:pt x="287035" y="26410"/>
                </a:lnTo>
                <a:lnTo>
                  <a:pt x="287356" y="26333"/>
                </a:lnTo>
                <a:lnTo>
                  <a:pt x="287677" y="26248"/>
                </a:lnTo>
                <a:lnTo>
                  <a:pt x="287971" y="26156"/>
                </a:lnTo>
                <a:lnTo>
                  <a:pt x="288239" y="26055"/>
                </a:lnTo>
                <a:lnTo>
                  <a:pt x="288506" y="25939"/>
                </a:lnTo>
                <a:lnTo>
                  <a:pt x="288720" y="25816"/>
                </a:lnTo>
                <a:lnTo>
                  <a:pt x="288907" y="25685"/>
                </a:lnTo>
                <a:lnTo>
                  <a:pt x="289068" y="25538"/>
                </a:lnTo>
                <a:lnTo>
                  <a:pt x="289095" y="25523"/>
                </a:lnTo>
                <a:lnTo>
                  <a:pt x="289309" y="25453"/>
                </a:lnTo>
                <a:lnTo>
                  <a:pt x="289523" y="25384"/>
                </a:lnTo>
                <a:lnTo>
                  <a:pt x="289710" y="25314"/>
                </a:lnTo>
                <a:lnTo>
                  <a:pt x="289870" y="25237"/>
                </a:lnTo>
                <a:lnTo>
                  <a:pt x="290031" y="25152"/>
                </a:lnTo>
                <a:lnTo>
                  <a:pt x="290165" y="25067"/>
                </a:lnTo>
                <a:lnTo>
                  <a:pt x="290272" y="24982"/>
                </a:lnTo>
                <a:lnTo>
                  <a:pt x="290352" y="24890"/>
                </a:lnTo>
                <a:lnTo>
                  <a:pt x="290432" y="24805"/>
                </a:lnTo>
                <a:lnTo>
                  <a:pt x="290486" y="24712"/>
                </a:lnTo>
                <a:lnTo>
                  <a:pt x="290512" y="24619"/>
                </a:lnTo>
                <a:lnTo>
                  <a:pt x="290512" y="24527"/>
                </a:lnTo>
                <a:lnTo>
                  <a:pt x="290486" y="24442"/>
                </a:lnTo>
                <a:lnTo>
                  <a:pt x="290459" y="24349"/>
                </a:lnTo>
                <a:lnTo>
                  <a:pt x="290405" y="24264"/>
                </a:lnTo>
                <a:lnTo>
                  <a:pt x="290325" y="24179"/>
                </a:lnTo>
                <a:lnTo>
                  <a:pt x="290940" y="23423"/>
                </a:lnTo>
                <a:lnTo>
                  <a:pt x="291556" y="22666"/>
                </a:lnTo>
                <a:lnTo>
                  <a:pt x="292091" y="21902"/>
                </a:lnTo>
                <a:lnTo>
                  <a:pt x="292599" y="21138"/>
                </a:lnTo>
                <a:lnTo>
                  <a:pt x="293080" y="20366"/>
                </a:lnTo>
                <a:lnTo>
                  <a:pt x="293482" y="19594"/>
                </a:lnTo>
                <a:lnTo>
                  <a:pt x="293830" y="18822"/>
                </a:lnTo>
                <a:lnTo>
                  <a:pt x="294124" y="18042"/>
                </a:lnTo>
                <a:lnTo>
                  <a:pt x="294365" y="17262"/>
                </a:lnTo>
                <a:lnTo>
                  <a:pt x="294552" y="16483"/>
                </a:lnTo>
                <a:lnTo>
                  <a:pt x="294632" y="16097"/>
                </a:lnTo>
                <a:lnTo>
                  <a:pt x="294686" y="15711"/>
                </a:lnTo>
                <a:lnTo>
                  <a:pt x="294712" y="15317"/>
                </a:lnTo>
                <a:lnTo>
                  <a:pt x="294739" y="14931"/>
                </a:lnTo>
                <a:lnTo>
                  <a:pt x="294739" y="14537"/>
                </a:lnTo>
                <a:lnTo>
                  <a:pt x="294712" y="14151"/>
                </a:lnTo>
                <a:lnTo>
                  <a:pt x="294686" y="13765"/>
                </a:lnTo>
                <a:lnTo>
                  <a:pt x="294632" y="13379"/>
                </a:lnTo>
                <a:lnTo>
                  <a:pt x="294579" y="12985"/>
                </a:lnTo>
                <a:lnTo>
                  <a:pt x="294472" y="12599"/>
                </a:lnTo>
                <a:lnTo>
                  <a:pt x="294365" y="12213"/>
                </a:lnTo>
                <a:lnTo>
                  <a:pt x="294258" y="11827"/>
                </a:lnTo>
                <a:lnTo>
                  <a:pt x="294659" y="11797"/>
                </a:lnTo>
                <a:lnTo>
                  <a:pt x="295060" y="11758"/>
                </a:lnTo>
                <a:lnTo>
                  <a:pt x="295408" y="11704"/>
                </a:lnTo>
                <a:lnTo>
                  <a:pt x="295729" y="11642"/>
                </a:lnTo>
                <a:lnTo>
                  <a:pt x="296023" y="11580"/>
                </a:lnTo>
                <a:lnTo>
                  <a:pt x="296291" y="11503"/>
                </a:lnTo>
                <a:lnTo>
                  <a:pt x="296531" y="11418"/>
                </a:lnTo>
                <a:lnTo>
                  <a:pt x="296719" y="11333"/>
                </a:lnTo>
                <a:lnTo>
                  <a:pt x="296906" y="11241"/>
                </a:lnTo>
                <a:lnTo>
                  <a:pt x="297066" y="11140"/>
                </a:lnTo>
                <a:lnTo>
                  <a:pt x="297173" y="11040"/>
                </a:lnTo>
                <a:lnTo>
                  <a:pt x="297254" y="10932"/>
                </a:lnTo>
                <a:lnTo>
                  <a:pt x="297307" y="10824"/>
                </a:lnTo>
                <a:lnTo>
                  <a:pt x="297334" y="10716"/>
                </a:lnTo>
                <a:lnTo>
                  <a:pt x="297334" y="10608"/>
                </a:lnTo>
                <a:lnTo>
                  <a:pt x="297307" y="10500"/>
                </a:lnTo>
                <a:lnTo>
                  <a:pt x="297254" y="10384"/>
                </a:lnTo>
                <a:lnTo>
                  <a:pt x="297173" y="10276"/>
                </a:lnTo>
                <a:lnTo>
                  <a:pt x="297066" y="10168"/>
                </a:lnTo>
                <a:lnTo>
                  <a:pt x="296906" y="10060"/>
                </a:lnTo>
                <a:lnTo>
                  <a:pt x="296745" y="9959"/>
                </a:lnTo>
                <a:lnTo>
                  <a:pt x="296558" y="9859"/>
                </a:lnTo>
                <a:lnTo>
                  <a:pt x="296317" y="9766"/>
                </a:lnTo>
                <a:lnTo>
                  <a:pt x="296050" y="9681"/>
                </a:lnTo>
                <a:lnTo>
                  <a:pt x="295782" y="9596"/>
                </a:lnTo>
                <a:lnTo>
                  <a:pt x="295461" y="9519"/>
                </a:lnTo>
                <a:lnTo>
                  <a:pt x="295114" y="9450"/>
                </a:lnTo>
                <a:lnTo>
                  <a:pt x="294766" y="9388"/>
                </a:lnTo>
                <a:lnTo>
                  <a:pt x="294365" y="9342"/>
                </a:lnTo>
                <a:lnTo>
                  <a:pt x="293937" y="9295"/>
                </a:lnTo>
                <a:lnTo>
                  <a:pt x="293482" y="9264"/>
                </a:lnTo>
                <a:lnTo>
                  <a:pt x="293000" y="9241"/>
                </a:lnTo>
                <a:lnTo>
                  <a:pt x="257395" y="8099"/>
                </a:lnTo>
                <a:lnTo>
                  <a:pt x="221817" y="6956"/>
                </a:lnTo>
                <a:lnTo>
                  <a:pt x="150607" y="4694"/>
                </a:lnTo>
                <a:lnTo>
                  <a:pt x="115002" y="3552"/>
                </a:lnTo>
                <a:lnTo>
                  <a:pt x="79423" y="2394"/>
                </a:lnTo>
                <a:lnTo>
                  <a:pt x="61634" y="1807"/>
                </a:lnTo>
                <a:lnTo>
                  <a:pt x="43845" y="1220"/>
                </a:lnTo>
                <a:lnTo>
                  <a:pt x="26056" y="618"/>
                </a:lnTo>
                <a:lnTo>
                  <a:pt x="8267" y="16"/>
                </a:lnTo>
                <a:lnTo>
                  <a:pt x="7839" y="8"/>
                </a:lnTo>
                <a:lnTo>
                  <a:pt x="743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8"/>
          <p:cNvSpPr/>
          <p:nvPr/>
        </p:nvSpPr>
        <p:spPr>
          <a:xfrm rot="5400000">
            <a:off x="6908066" y="4760703"/>
            <a:ext cx="381508" cy="477377"/>
          </a:xfrm>
          <a:custGeom>
            <a:rect b="b" l="l" r="r" t="t"/>
            <a:pathLst>
              <a:path extrusionOk="0" h="52983" w="129875">
                <a:moveTo>
                  <a:pt x="102910" y="1"/>
                </a:moveTo>
                <a:lnTo>
                  <a:pt x="100262" y="16"/>
                </a:lnTo>
                <a:lnTo>
                  <a:pt x="97587" y="40"/>
                </a:lnTo>
                <a:lnTo>
                  <a:pt x="94939" y="70"/>
                </a:lnTo>
                <a:lnTo>
                  <a:pt x="92290" y="117"/>
                </a:lnTo>
                <a:lnTo>
                  <a:pt x="89669" y="179"/>
                </a:lnTo>
                <a:lnTo>
                  <a:pt x="87047" y="248"/>
                </a:lnTo>
                <a:lnTo>
                  <a:pt x="84426" y="333"/>
                </a:lnTo>
                <a:lnTo>
                  <a:pt x="81831" y="426"/>
                </a:lnTo>
                <a:lnTo>
                  <a:pt x="79236" y="526"/>
                </a:lnTo>
                <a:lnTo>
                  <a:pt x="76668" y="649"/>
                </a:lnTo>
                <a:lnTo>
                  <a:pt x="74100" y="773"/>
                </a:lnTo>
                <a:lnTo>
                  <a:pt x="71585" y="920"/>
                </a:lnTo>
                <a:lnTo>
                  <a:pt x="69044" y="1074"/>
                </a:lnTo>
                <a:lnTo>
                  <a:pt x="66556" y="1244"/>
                </a:lnTo>
                <a:lnTo>
                  <a:pt x="64095" y="1429"/>
                </a:lnTo>
                <a:lnTo>
                  <a:pt x="61634" y="1622"/>
                </a:lnTo>
                <a:lnTo>
                  <a:pt x="59227" y="1831"/>
                </a:lnTo>
                <a:lnTo>
                  <a:pt x="56819" y="2054"/>
                </a:lnTo>
                <a:lnTo>
                  <a:pt x="54465" y="2286"/>
                </a:lnTo>
                <a:lnTo>
                  <a:pt x="52138" y="2541"/>
                </a:lnTo>
                <a:lnTo>
                  <a:pt x="49810" y="2803"/>
                </a:lnTo>
                <a:lnTo>
                  <a:pt x="47563" y="3081"/>
                </a:lnTo>
                <a:lnTo>
                  <a:pt x="45316" y="3375"/>
                </a:lnTo>
                <a:lnTo>
                  <a:pt x="43123" y="3683"/>
                </a:lnTo>
                <a:lnTo>
                  <a:pt x="40956" y="4008"/>
                </a:lnTo>
                <a:lnTo>
                  <a:pt x="39886" y="4170"/>
                </a:lnTo>
                <a:lnTo>
                  <a:pt x="38816" y="4340"/>
                </a:lnTo>
                <a:lnTo>
                  <a:pt x="37773" y="4517"/>
                </a:lnTo>
                <a:lnTo>
                  <a:pt x="36756" y="4695"/>
                </a:lnTo>
                <a:lnTo>
                  <a:pt x="35713" y="4880"/>
                </a:lnTo>
                <a:lnTo>
                  <a:pt x="34696" y="5065"/>
                </a:lnTo>
                <a:lnTo>
                  <a:pt x="33707" y="5250"/>
                </a:lnTo>
                <a:lnTo>
                  <a:pt x="32690" y="5443"/>
                </a:lnTo>
                <a:lnTo>
                  <a:pt x="31727" y="5644"/>
                </a:lnTo>
                <a:lnTo>
                  <a:pt x="30737" y="5845"/>
                </a:lnTo>
                <a:lnTo>
                  <a:pt x="29801" y="6046"/>
                </a:lnTo>
                <a:lnTo>
                  <a:pt x="28838" y="6262"/>
                </a:lnTo>
                <a:lnTo>
                  <a:pt x="27902" y="6470"/>
                </a:lnTo>
                <a:lnTo>
                  <a:pt x="26992" y="6686"/>
                </a:lnTo>
                <a:lnTo>
                  <a:pt x="26056" y="6910"/>
                </a:lnTo>
                <a:lnTo>
                  <a:pt x="25173" y="7134"/>
                </a:lnTo>
                <a:lnTo>
                  <a:pt x="24290" y="7366"/>
                </a:lnTo>
                <a:lnTo>
                  <a:pt x="23408" y="7597"/>
                </a:lnTo>
                <a:lnTo>
                  <a:pt x="22552" y="7837"/>
                </a:lnTo>
                <a:lnTo>
                  <a:pt x="21696" y="8076"/>
                </a:lnTo>
                <a:lnTo>
                  <a:pt x="20866" y="8323"/>
                </a:lnTo>
                <a:lnTo>
                  <a:pt x="20037" y="8570"/>
                </a:lnTo>
                <a:lnTo>
                  <a:pt x="19234" y="8825"/>
                </a:lnTo>
                <a:lnTo>
                  <a:pt x="18432" y="9080"/>
                </a:lnTo>
                <a:lnTo>
                  <a:pt x="17656" y="9342"/>
                </a:lnTo>
                <a:lnTo>
                  <a:pt x="16907" y="9612"/>
                </a:lnTo>
                <a:lnTo>
                  <a:pt x="16158" y="9882"/>
                </a:lnTo>
                <a:lnTo>
                  <a:pt x="15409" y="10160"/>
                </a:lnTo>
                <a:lnTo>
                  <a:pt x="14687" y="10438"/>
                </a:lnTo>
                <a:lnTo>
                  <a:pt x="13991" y="10724"/>
                </a:lnTo>
                <a:lnTo>
                  <a:pt x="13296" y="11010"/>
                </a:lnTo>
                <a:lnTo>
                  <a:pt x="12627" y="11303"/>
                </a:lnTo>
                <a:lnTo>
                  <a:pt x="11958" y="11596"/>
                </a:lnTo>
                <a:lnTo>
                  <a:pt x="11316" y="11897"/>
                </a:lnTo>
                <a:lnTo>
                  <a:pt x="10674" y="12206"/>
                </a:lnTo>
                <a:lnTo>
                  <a:pt x="10059" y="12515"/>
                </a:lnTo>
                <a:lnTo>
                  <a:pt x="9471" y="12831"/>
                </a:lnTo>
                <a:lnTo>
                  <a:pt x="8882" y="13148"/>
                </a:lnTo>
                <a:lnTo>
                  <a:pt x="8320" y="13472"/>
                </a:lnTo>
                <a:lnTo>
                  <a:pt x="7785" y="13796"/>
                </a:lnTo>
                <a:lnTo>
                  <a:pt x="7250" y="14128"/>
                </a:lnTo>
                <a:lnTo>
                  <a:pt x="6742" y="14468"/>
                </a:lnTo>
                <a:lnTo>
                  <a:pt x="6234" y="14808"/>
                </a:lnTo>
                <a:lnTo>
                  <a:pt x="5752" y="15155"/>
                </a:lnTo>
                <a:lnTo>
                  <a:pt x="5297" y="15503"/>
                </a:lnTo>
                <a:lnTo>
                  <a:pt x="4869" y="15865"/>
                </a:lnTo>
                <a:lnTo>
                  <a:pt x="4441" y="16220"/>
                </a:lnTo>
                <a:lnTo>
                  <a:pt x="4040" y="16583"/>
                </a:lnTo>
                <a:lnTo>
                  <a:pt x="3639" y="16954"/>
                </a:lnTo>
                <a:lnTo>
                  <a:pt x="3264" y="17332"/>
                </a:lnTo>
                <a:lnTo>
                  <a:pt x="2917" y="17710"/>
                </a:lnTo>
                <a:lnTo>
                  <a:pt x="2596" y="18089"/>
                </a:lnTo>
                <a:lnTo>
                  <a:pt x="2275" y="18482"/>
                </a:lnTo>
                <a:lnTo>
                  <a:pt x="1980" y="18876"/>
                </a:lnTo>
                <a:lnTo>
                  <a:pt x="1713" y="19270"/>
                </a:lnTo>
                <a:lnTo>
                  <a:pt x="1472" y="19671"/>
                </a:lnTo>
                <a:lnTo>
                  <a:pt x="1231" y="20080"/>
                </a:lnTo>
                <a:lnTo>
                  <a:pt x="1017" y="20497"/>
                </a:lnTo>
                <a:lnTo>
                  <a:pt x="830" y="20914"/>
                </a:lnTo>
                <a:lnTo>
                  <a:pt x="643" y="21339"/>
                </a:lnTo>
                <a:lnTo>
                  <a:pt x="482" y="21763"/>
                </a:lnTo>
                <a:lnTo>
                  <a:pt x="349" y="22196"/>
                </a:lnTo>
                <a:lnTo>
                  <a:pt x="242" y="22636"/>
                </a:lnTo>
                <a:lnTo>
                  <a:pt x="161" y="23076"/>
                </a:lnTo>
                <a:lnTo>
                  <a:pt x="81" y="23562"/>
                </a:lnTo>
                <a:lnTo>
                  <a:pt x="28" y="24048"/>
                </a:lnTo>
                <a:lnTo>
                  <a:pt x="1" y="24535"/>
                </a:lnTo>
                <a:lnTo>
                  <a:pt x="1" y="25006"/>
                </a:lnTo>
                <a:lnTo>
                  <a:pt x="28" y="25477"/>
                </a:lnTo>
                <a:lnTo>
                  <a:pt x="81" y="25940"/>
                </a:lnTo>
                <a:lnTo>
                  <a:pt x="161" y="26403"/>
                </a:lnTo>
                <a:lnTo>
                  <a:pt x="242" y="26858"/>
                </a:lnTo>
                <a:lnTo>
                  <a:pt x="375" y="27306"/>
                </a:lnTo>
                <a:lnTo>
                  <a:pt x="509" y="27754"/>
                </a:lnTo>
                <a:lnTo>
                  <a:pt x="670" y="28194"/>
                </a:lnTo>
                <a:lnTo>
                  <a:pt x="857" y="28626"/>
                </a:lnTo>
                <a:lnTo>
                  <a:pt x="1071" y="29059"/>
                </a:lnTo>
                <a:lnTo>
                  <a:pt x="1312" y="29483"/>
                </a:lnTo>
                <a:lnTo>
                  <a:pt x="1552" y="29900"/>
                </a:lnTo>
                <a:lnTo>
                  <a:pt x="1847" y="30317"/>
                </a:lnTo>
                <a:lnTo>
                  <a:pt x="2141" y="30726"/>
                </a:lnTo>
                <a:lnTo>
                  <a:pt x="2462" y="31128"/>
                </a:lnTo>
                <a:lnTo>
                  <a:pt x="2810" y="31529"/>
                </a:lnTo>
                <a:lnTo>
                  <a:pt x="3157" y="31923"/>
                </a:lnTo>
                <a:lnTo>
                  <a:pt x="3559" y="32316"/>
                </a:lnTo>
                <a:lnTo>
                  <a:pt x="3960" y="32702"/>
                </a:lnTo>
                <a:lnTo>
                  <a:pt x="4388" y="33081"/>
                </a:lnTo>
                <a:lnTo>
                  <a:pt x="4843" y="33459"/>
                </a:lnTo>
                <a:lnTo>
                  <a:pt x="5297" y="33830"/>
                </a:lnTo>
                <a:lnTo>
                  <a:pt x="5779" y="34200"/>
                </a:lnTo>
                <a:lnTo>
                  <a:pt x="6287" y="34563"/>
                </a:lnTo>
                <a:lnTo>
                  <a:pt x="6822" y="34918"/>
                </a:lnTo>
                <a:lnTo>
                  <a:pt x="7357" y="35273"/>
                </a:lnTo>
                <a:lnTo>
                  <a:pt x="7946" y="35621"/>
                </a:lnTo>
                <a:lnTo>
                  <a:pt x="8507" y="35968"/>
                </a:lnTo>
                <a:lnTo>
                  <a:pt x="9123" y="36308"/>
                </a:lnTo>
                <a:lnTo>
                  <a:pt x="9738" y="36640"/>
                </a:lnTo>
                <a:lnTo>
                  <a:pt x="10380" y="36972"/>
                </a:lnTo>
                <a:lnTo>
                  <a:pt x="11049" y="37304"/>
                </a:lnTo>
                <a:lnTo>
                  <a:pt x="11718" y="37620"/>
                </a:lnTo>
                <a:lnTo>
                  <a:pt x="12413" y="37944"/>
                </a:lnTo>
                <a:lnTo>
                  <a:pt x="13109" y="38253"/>
                </a:lnTo>
                <a:lnTo>
                  <a:pt x="13858" y="38570"/>
                </a:lnTo>
                <a:lnTo>
                  <a:pt x="14580" y="38871"/>
                </a:lnTo>
                <a:lnTo>
                  <a:pt x="15356" y="39172"/>
                </a:lnTo>
                <a:lnTo>
                  <a:pt x="16131" y="39473"/>
                </a:lnTo>
                <a:lnTo>
                  <a:pt x="16934" y="39766"/>
                </a:lnTo>
                <a:lnTo>
                  <a:pt x="17736" y="40060"/>
                </a:lnTo>
                <a:lnTo>
                  <a:pt x="18566" y="40337"/>
                </a:lnTo>
                <a:lnTo>
                  <a:pt x="19422" y="40623"/>
                </a:lnTo>
                <a:lnTo>
                  <a:pt x="20278" y="40901"/>
                </a:lnTo>
                <a:lnTo>
                  <a:pt x="21134" y="41171"/>
                </a:lnTo>
                <a:lnTo>
                  <a:pt x="22043" y="41441"/>
                </a:lnTo>
                <a:lnTo>
                  <a:pt x="22926" y="41712"/>
                </a:lnTo>
                <a:lnTo>
                  <a:pt x="23862" y="41974"/>
                </a:lnTo>
                <a:lnTo>
                  <a:pt x="24799" y="42229"/>
                </a:lnTo>
                <a:lnTo>
                  <a:pt x="25735" y="42484"/>
                </a:lnTo>
                <a:lnTo>
                  <a:pt x="26698" y="42738"/>
                </a:lnTo>
                <a:lnTo>
                  <a:pt x="27661" y="42978"/>
                </a:lnTo>
                <a:lnTo>
                  <a:pt x="28651" y="43225"/>
                </a:lnTo>
                <a:lnTo>
                  <a:pt x="29667" y="43464"/>
                </a:lnTo>
                <a:lnTo>
                  <a:pt x="30684" y="43703"/>
                </a:lnTo>
                <a:lnTo>
                  <a:pt x="31700" y="43935"/>
                </a:lnTo>
                <a:lnTo>
                  <a:pt x="32744" y="44159"/>
                </a:lnTo>
                <a:lnTo>
                  <a:pt x="33814" y="44383"/>
                </a:lnTo>
                <a:lnTo>
                  <a:pt x="34884" y="44607"/>
                </a:lnTo>
                <a:lnTo>
                  <a:pt x="35954" y="44823"/>
                </a:lnTo>
                <a:lnTo>
                  <a:pt x="37050" y="45039"/>
                </a:lnTo>
                <a:lnTo>
                  <a:pt x="38147" y="45255"/>
                </a:lnTo>
                <a:lnTo>
                  <a:pt x="39271" y="45456"/>
                </a:lnTo>
                <a:lnTo>
                  <a:pt x="41518" y="45865"/>
                </a:lnTo>
                <a:lnTo>
                  <a:pt x="43818" y="46259"/>
                </a:lnTo>
                <a:lnTo>
                  <a:pt x="46172" y="46637"/>
                </a:lnTo>
                <a:lnTo>
                  <a:pt x="48580" y="47000"/>
                </a:lnTo>
                <a:lnTo>
                  <a:pt x="50987" y="47355"/>
                </a:lnTo>
                <a:lnTo>
                  <a:pt x="53449" y="47702"/>
                </a:lnTo>
                <a:lnTo>
                  <a:pt x="55963" y="48026"/>
                </a:lnTo>
                <a:lnTo>
                  <a:pt x="58504" y="48351"/>
                </a:lnTo>
                <a:lnTo>
                  <a:pt x="61072" y="48652"/>
                </a:lnTo>
                <a:lnTo>
                  <a:pt x="63667" y="48953"/>
                </a:lnTo>
                <a:lnTo>
                  <a:pt x="66289" y="49231"/>
                </a:lnTo>
                <a:lnTo>
                  <a:pt x="68937" y="49509"/>
                </a:lnTo>
                <a:lnTo>
                  <a:pt x="71612" y="49771"/>
                </a:lnTo>
                <a:lnTo>
                  <a:pt x="74314" y="50018"/>
                </a:lnTo>
                <a:lnTo>
                  <a:pt x="77043" y="50265"/>
                </a:lnTo>
                <a:lnTo>
                  <a:pt x="79771" y="50497"/>
                </a:lnTo>
                <a:lnTo>
                  <a:pt x="82553" y="50721"/>
                </a:lnTo>
                <a:lnTo>
                  <a:pt x="85335" y="50929"/>
                </a:lnTo>
                <a:lnTo>
                  <a:pt x="88117" y="51138"/>
                </a:lnTo>
                <a:lnTo>
                  <a:pt x="90926" y="51331"/>
                </a:lnTo>
                <a:lnTo>
                  <a:pt x="93735" y="51516"/>
                </a:lnTo>
                <a:lnTo>
                  <a:pt x="96570" y="51693"/>
                </a:lnTo>
                <a:lnTo>
                  <a:pt x="99406" y="51871"/>
                </a:lnTo>
                <a:lnTo>
                  <a:pt x="102268" y="52033"/>
                </a:lnTo>
                <a:lnTo>
                  <a:pt x="105104" y="52187"/>
                </a:lnTo>
                <a:lnTo>
                  <a:pt x="107966" y="52334"/>
                </a:lnTo>
                <a:lnTo>
                  <a:pt x="110829" y="52473"/>
                </a:lnTo>
                <a:lnTo>
                  <a:pt x="113664" y="52604"/>
                </a:lnTo>
                <a:lnTo>
                  <a:pt x="116526" y="52728"/>
                </a:lnTo>
                <a:lnTo>
                  <a:pt x="119389" y="52851"/>
                </a:lnTo>
                <a:lnTo>
                  <a:pt x="122224" y="52967"/>
                </a:lnTo>
                <a:lnTo>
                  <a:pt x="122572" y="52975"/>
                </a:lnTo>
                <a:lnTo>
                  <a:pt x="122920" y="52983"/>
                </a:lnTo>
                <a:lnTo>
                  <a:pt x="123268" y="52983"/>
                </a:lnTo>
                <a:lnTo>
                  <a:pt x="123615" y="52975"/>
                </a:lnTo>
                <a:lnTo>
                  <a:pt x="123936" y="52967"/>
                </a:lnTo>
                <a:lnTo>
                  <a:pt x="124257" y="52952"/>
                </a:lnTo>
                <a:lnTo>
                  <a:pt x="124578" y="52936"/>
                </a:lnTo>
                <a:lnTo>
                  <a:pt x="124873" y="52913"/>
                </a:lnTo>
                <a:lnTo>
                  <a:pt x="125461" y="52859"/>
                </a:lnTo>
                <a:lnTo>
                  <a:pt x="126023" y="52790"/>
                </a:lnTo>
                <a:lnTo>
                  <a:pt x="126558" y="52705"/>
                </a:lnTo>
                <a:lnTo>
                  <a:pt x="127039" y="52604"/>
                </a:lnTo>
                <a:lnTo>
                  <a:pt x="127494" y="52489"/>
                </a:lnTo>
                <a:lnTo>
                  <a:pt x="127922" y="52373"/>
                </a:lnTo>
                <a:lnTo>
                  <a:pt x="128297" y="52242"/>
                </a:lnTo>
                <a:lnTo>
                  <a:pt x="128644" y="52103"/>
                </a:lnTo>
                <a:lnTo>
                  <a:pt x="128965" y="51956"/>
                </a:lnTo>
                <a:lnTo>
                  <a:pt x="129233" y="51809"/>
                </a:lnTo>
                <a:lnTo>
                  <a:pt x="129447" y="51655"/>
                </a:lnTo>
                <a:lnTo>
                  <a:pt x="129607" y="51493"/>
                </a:lnTo>
                <a:lnTo>
                  <a:pt x="129741" y="51338"/>
                </a:lnTo>
                <a:lnTo>
                  <a:pt x="129822" y="51176"/>
                </a:lnTo>
                <a:lnTo>
                  <a:pt x="129875" y="51014"/>
                </a:lnTo>
                <a:lnTo>
                  <a:pt x="129848" y="50860"/>
                </a:lnTo>
                <a:lnTo>
                  <a:pt x="129795" y="50705"/>
                </a:lnTo>
                <a:lnTo>
                  <a:pt x="129688" y="50559"/>
                </a:lnTo>
                <a:lnTo>
                  <a:pt x="129527" y="50412"/>
                </a:lnTo>
                <a:lnTo>
                  <a:pt x="129286" y="50273"/>
                </a:lnTo>
                <a:lnTo>
                  <a:pt x="129019" y="50142"/>
                </a:lnTo>
                <a:lnTo>
                  <a:pt x="128858" y="50088"/>
                </a:lnTo>
                <a:lnTo>
                  <a:pt x="128698" y="50026"/>
                </a:lnTo>
                <a:lnTo>
                  <a:pt x="128511" y="49972"/>
                </a:lnTo>
                <a:lnTo>
                  <a:pt x="128297" y="49918"/>
                </a:lnTo>
                <a:lnTo>
                  <a:pt x="128083" y="49864"/>
                </a:lnTo>
                <a:lnTo>
                  <a:pt x="127869" y="49817"/>
                </a:lnTo>
                <a:lnTo>
                  <a:pt x="127601" y="49779"/>
                </a:lnTo>
                <a:lnTo>
                  <a:pt x="127360" y="49733"/>
                </a:lnTo>
                <a:lnTo>
                  <a:pt x="127066" y="49702"/>
                </a:lnTo>
                <a:lnTo>
                  <a:pt x="126772" y="49663"/>
                </a:lnTo>
                <a:lnTo>
                  <a:pt x="126478" y="49640"/>
                </a:lnTo>
                <a:lnTo>
                  <a:pt x="126157" y="49617"/>
                </a:lnTo>
                <a:lnTo>
                  <a:pt x="125809" y="49594"/>
                </a:lnTo>
                <a:lnTo>
                  <a:pt x="125461" y="49578"/>
                </a:lnTo>
                <a:lnTo>
                  <a:pt x="120673" y="49385"/>
                </a:lnTo>
                <a:lnTo>
                  <a:pt x="115831" y="49177"/>
                </a:lnTo>
                <a:lnTo>
                  <a:pt x="110962" y="48961"/>
                </a:lnTo>
                <a:lnTo>
                  <a:pt x="108501" y="48845"/>
                </a:lnTo>
                <a:lnTo>
                  <a:pt x="106067" y="48721"/>
                </a:lnTo>
                <a:lnTo>
                  <a:pt x="103633" y="48590"/>
                </a:lnTo>
                <a:lnTo>
                  <a:pt x="101172" y="48459"/>
                </a:lnTo>
                <a:lnTo>
                  <a:pt x="98737" y="48320"/>
                </a:lnTo>
                <a:lnTo>
                  <a:pt x="96276" y="48181"/>
                </a:lnTo>
                <a:lnTo>
                  <a:pt x="93842" y="48026"/>
                </a:lnTo>
                <a:lnTo>
                  <a:pt x="91408" y="47872"/>
                </a:lnTo>
                <a:lnTo>
                  <a:pt x="89000" y="47702"/>
                </a:lnTo>
                <a:lnTo>
                  <a:pt x="86566" y="47532"/>
                </a:lnTo>
                <a:lnTo>
                  <a:pt x="84185" y="47355"/>
                </a:lnTo>
                <a:lnTo>
                  <a:pt x="81777" y="47170"/>
                </a:lnTo>
                <a:lnTo>
                  <a:pt x="79397" y="46977"/>
                </a:lnTo>
                <a:lnTo>
                  <a:pt x="77043" y="46776"/>
                </a:lnTo>
                <a:lnTo>
                  <a:pt x="74689" y="46567"/>
                </a:lnTo>
                <a:lnTo>
                  <a:pt x="72361" y="46344"/>
                </a:lnTo>
                <a:lnTo>
                  <a:pt x="70061" y="46120"/>
                </a:lnTo>
                <a:lnTo>
                  <a:pt x="67787" y="45880"/>
                </a:lnTo>
                <a:lnTo>
                  <a:pt x="65513" y="45633"/>
                </a:lnTo>
                <a:lnTo>
                  <a:pt x="63293" y="45371"/>
                </a:lnTo>
                <a:lnTo>
                  <a:pt x="61072" y="45108"/>
                </a:lnTo>
                <a:lnTo>
                  <a:pt x="58879" y="44830"/>
                </a:lnTo>
                <a:lnTo>
                  <a:pt x="56739" y="44537"/>
                </a:lnTo>
                <a:lnTo>
                  <a:pt x="54626" y="44244"/>
                </a:lnTo>
                <a:lnTo>
                  <a:pt x="52539" y="43927"/>
                </a:lnTo>
                <a:lnTo>
                  <a:pt x="50479" y="43603"/>
                </a:lnTo>
                <a:lnTo>
                  <a:pt x="48446" y="43271"/>
                </a:lnTo>
                <a:lnTo>
                  <a:pt x="46467" y="42924"/>
                </a:lnTo>
                <a:lnTo>
                  <a:pt x="44541" y="42568"/>
                </a:lnTo>
                <a:lnTo>
                  <a:pt x="42615" y="42198"/>
                </a:lnTo>
                <a:lnTo>
                  <a:pt x="40769" y="41812"/>
                </a:lnTo>
                <a:lnTo>
                  <a:pt x="38950" y="41411"/>
                </a:lnTo>
                <a:lnTo>
                  <a:pt x="38067" y="41210"/>
                </a:lnTo>
                <a:lnTo>
                  <a:pt x="37184" y="41001"/>
                </a:lnTo>
                <a:lnTo>
                  <a:pt x="36301" y="40785"/>
                </a:lnTo>
                <a:lnTo>
                  <a:pt x="35445" y="40577"/>
                </a:lnTo>
                <a:lnTo>
                  <a:pt x="34616" y="40353"/>
                </a:lnTo>
                <a:lnTo>
                  <a:pt x="33787" y="40137"/>
                </a:lnTo>
                <a:lnTo>
                  <a:pt x="32958" y="39905"/>
                </a:lnTo>
                <a:lnTo>
                  <a:pt x="32155" y="39681"/>
                </a:lnTo>
                <a:lnTo>
                  <a:pt x="31353" y="39450"/>
                </a:lnTo>
                <a:lnTo>
                  <a:pt x="30577" y="39210"/>
                </a:lnTo>
                <a:lnTo>
                  <a:pt x="29801" y="38971"/>
                </a:lnTo>
                <a:lnTo>
                  <a:pt x="29052" y="38724"/>
                </a:lnTo>
                <a:lnTo>
                  <a:pt x="28303" y="38477"/>
                </a:lnTo>
                <a:lnTo>
                  <a:pt x="27581" y="38230"/>
                </a:lnTo>
                <a:lnTo>
                  <a:pt x="26858" y="37975"/>
                </a:lnTo>
                <a:lnTo>
                  <a:pt x="26163" y="37713"/>
                </a:lnTo>
                <a:lnTo>
                  <a:pt x="25494" y="37450"/>
                </a:lnTo>
                <a:lnTo>
                  <a:pt x="24825" y="37180"/>
                </a:lnTo>
                <a:lnTo>
                  <a:pt x="24157" y="36910"/>
                </a:lnTo>
                <a:lnTo>
                  <a:pt x="23515" y="36632"/>
                </a:lnTo>
                <a:lnTo>
                  <a:pt x="22899" y="36354"/>
                </a:lnTo>
                <a:lnTo>
                  <a:pt x="22284" y="36076"/>
                </a:lnTo>
                <a:lnTo>
                  <a:pt x="21696" y="35783"/>
                </a:lnTo>
                <a:lnTo>
                  <a:pt x="21107" y="35489"/>
                </a:lnTo>
                <a:lnTo>
                  <a:pt x="20545" y="35196"/>
                </a:lnTo>
                <a:lnTo>
                  <a:pt x="20010" y="34895"/>
                </a:lnTo>
                <a:lnTo>
                  <a:pt x="19475" y="34594"/>
                </a:lnTo>
                <a:lnTo>
                  <a:pt x="18967" y="34285"/>
                </a:lnTo>
                <a:lnTo>
                  <a:pt x="18459" y="33969"/>
                </a:lnTo>
                <a:lnTo>
                  <a:pt x="17977" y="33652"/>
                </a:lnTo>
                <a:lnTo>
                  <a:pt x="17522" y="33328"/>
                </a:lnTo>
                <a:lnTo>
                  <a:pt x="17068" y="33004"/>
                </a:lnTo>
                <a:lnTo>
                  <a:pt x="16640" y="32672"/>
                </a:lnTo>
                <a:lnTo>
                  <a:pt x="16238" y="32332"/>
                </a:lnTo>
                <a:lnTo>
                  <a:pt x="15837" y="31992"/>
                </a:lnTo>
                <a:lnTo>
                  <a:pt x="15463" y="31645"/>
                </a:lnTo>
                <a:lnTo>
                  <a:pt x="15115" y="31297"/>
                </a:lnTo>
                <a:lnTo>
                  <a:pt x="14767" y="30942"/>
                </a:lnTo>
                <a:lnTo>
                  <a:pt x="14446" y="30587"/>
                </a:lnTo>
                <a:lnTo>
                  <a:pt x="14152" y="30224"/>
                </a:lnTo>
                <a:lnTo>
                  <a:pt x="13884" y="29854"/>
                </a:lnTo>
                <a:lnTo>
                  <a:pt x="13617" y="29476"/>
                </a:lnTo>
                <a:lnTo>
                  <a:pt x="13376" y="29097"/>
                </a:lnTo>
                <a:lnTo>
                  <a:pt x="13135" y="28719"/>
                </a:lnTo>
                <a:lnTo>
                  <a:pt x="12948" y="28325"/>
                </a:lnTo>
                <a:lnTo>
                  <a:pt x="12761" y="27932"/>
                </a:lnTo>
                <a:lnTo>
                  <a:pt x="12600" y="27538"/>
                </a:lnTo>
                <a:lnTo>
                  <a:pt x="12440" y="27136"/>
                </a:lnTo>
                <a:lnTo>
                  <a:pt x="12333" y="26727"/>
                </a:lnTo>
                <a:lnTo>
                  <a:pt x="12226" y="26310"/>
                </a:lnTo>
                <a:lnTo>
                  <a:pt x="12146" y="25894"/>
                </a:lnTo>
                <a:lnTo>
                  <a:pt x="12092" y="25469"/>
                </a:lnTo>
                <a:lnTo>
                  <a:pt x="12065" y="25029"/>
                </a:lnTo>
                <a:lnTo>
                  <a:pt x="12039" y="24597"/>
                </a:lnTo>
                <a:lnTo>
                  <a:pt x="12039" y="24164"/>
                </a:lnTo>
                <a:lnTo>
                  <a:pt x="12065" y="23747"/>
                </a:lnTo>
                <a:lnTo>
                  <a:pt x="12119" y="23323"/>
                </a:lnTo>
                <a:lnTo>
                  <a:pt x="12199" y="22914"/>
                </a:lnTo>
                <a:lnTo>
                  <a:pt x="12279" y="22504"/>
                </a:lnTo>
                <a:lnTo>
                  <a:pt x="12386" y="22103"/>
                </a:lnTo>
                <a:lnTo>
                  <a:pt x="12520" y="21709"/>
                </a:lnTo>
                <a:lnTo>
                  <a:pt x="12681" y="21316"/>
                </a:lnTo>
                <a:lnTo>
                  <a:pt x="12841" y="20930"/>
                </a:lnTo>
                <a:lnTo>
                  <a:pt x="13055" y="20544"/>
                </a:lnTo>
                <a:lnTo>
                  <a:pt x="13269" y="20165"/>
                </a:lnTo>
                <a:lnTo>
                  <a:pt x="13483" y="19795"/>
                </a:lnTo>
                <a:lnTo>
                  <a:pt x="13751" y="19432"/>
                </a:lnTo>
                <a:lnTo>
                  <a:pt x="14018" y="19069"/>
                </a:lnTo>
                <a:lnTo>
                  <a:pt x="14312" y="18714"/>
                </a:lnTo>
                <a:lnTo>
                  <a:pt x="14607" y="18359"/>
                </a:lnTo>
                <a:lnTo>
                  <a:pt x="14954" y="18011"/>
                </a:lnTo>
                <a:lnTo>
                  <a:pt x="15302" y="17672"/>
                </a:lnTo>
                <a:lnTo>
                  <a:pt x="15677" y="17332"/>
                </a:lnTo>
                <a:lnTo>
                  <a:pt x="16051" y="17000"/>
                </a:lnTo>
                <a:lnTo>
                  <a:pt x="16452" y="16668"/>
                </a:lnTo>
                <a:lnTo>
                  <a:pt x="16880" y="16344"/>
                </a:lnTo>
                <a:lnTo>
                  <a:pt x="17308" y="16027"/>
                </a:lnTo>
                <a:lnTo>
                  <a:pt x="17763" y="15711"/>
                </a:lnTo>
                <a:lnTo>
                  <a:pt x="18245" y="15402"/>
                </a:lnTo>
                <a:lnTo>
                  <a:pt x="18726" y="15101"/>
                </a:lnTo>
                <a:lnTo>
                  <a:pt x="19234" y="14800"/>
                </a:lnTo>
                <a:lnTo>
                  <a:pt x="19769" y="14499"/>
                </a:lnTo>
                <a:lnTo>
                  <a:pt x="20305" y="14206"/>
                </a:lnTo>
                <a:lnTo>
                  <a:pt x="20866" y="13920"/>
                </a:lnTo>
                <a:lnTo>
                  <a:pt x="21428" y="13642"/>
                </a:lnTo>
                <a:lnTo>
                  <a:pt x="22017" y="13356"/>
                </a:lnTo>
                <a:lnTo>
                  <a:pt x="22632" y="13086"/>
                </a:lnTo>
                <a:lnTo>
                  <a:pt x="23247" y="12816"/>
                </a:lnTo>
                <a:lnTo>
                  <a:pt x="23889" y="12554"/>
                </a:lnTo>
                <a:lnTo>
                  <a:pt x="24531" y="12291"/>
                </a:lnTo>
                <a:lnTo>
                  <a:pt x="25200" y="12036"/>
                </a:lnTo>
                <a:lnTo>
                  <a:pt x="25895" y="11782"/>
                </a:lnTo>
                <a:lnTo>
                  <a:pt x="26591" y="11534"/>
                </a:lnTo>
                <a:lnTo>
                  <a:pt x="27286" y="11287"/>
                </a:lnTo>
                <a:lnTo>
                  <a:pt x="28009" y="11048"/>
                </a:lnTo>
                <a:lnTo>
                  <a:pt x="28758" y="10809"/>
                </a:lnTo>
                <a:lnTo>
                  <a:pt x="29507" y="10577"/>
                </a:lnTo>
                <a:lnTo>
                  <a:pt x="30282" y="10353"/>
                </a:lnTo>
                <a:lnTo>
                  <a:pt x="31058" y="10129"/>
                </a:lnTo>
                <a:lnTo>
                  <a:pt x="31861" y="9906"/>
                </a:lnTo>
                <a:lnTo>
                  <a:pt x="32663" y="9689"/>
                </a:lnTo>
                <a:lnTo>
                  <a:pt x="33466" y="9473"/>
                </a:lnTo>
                <a:lnTo>
                  <a:pt x="34295" y="9265"/>
                </a:lnTo>
                <a:lnTo>
                  <a:pt x="35151" y="9064"/>
                </a:lnTo>
                <a:lnTo>
                  <a:pt x="36007" y="8863"/>
                </a:lnTo>
                <a:lnTo>
                  <a:pt x="36890" y="8663"/>
                </a:lnTo>
                <a:lnTo>
                  <a:pt x="37746" y="8470"/>
                </a:lnTo>
                <a:lnTo>
                  <a:pt x="38655" y="8284"/>
                </a:lnTo>
                <a:lnTo>
                  <a:pt x="39565" y="8099"/>
                </a:lnTo>
                <a:lnTo>
                  <a:pt x="40474" y="7914"/>
                </a:lnTo>
                <a:lnTo>
                  <a:pt x="41411" y="7736"/>
                </a:lnTo>
                <a:lnTo>
                  <a:pt x="42347" y="7559"/>
                </a:lnTo>
                <a:lnTo>
                  <a:pt x="43283" y="7389"/>
                </a:lnTo>
                <a:lnTo>
                  <a:pt x="44246" y="7227"/>
                </a:lnTo>
                <a:lnTo>
                  <a:pt x="46199" y="6903"/>
                </a:lnTo>
                <a:lnTo>
                  <a:pt x="48179" y="6586"/>
                </a:lnTo>
                <a:lnTo>
                  <a:pt x="50212" y="6293"/>
                </a:lnTo>
                <a:lnTo>
                  <a:pt x="52271" y="6007"/>
                </a:lnTo>
                <a:lnTo>
                  <a:pt x="54385" y="5737"/>
                </a:lnTo>
                <a:lnTo>
                  <a:pt x="56525" y="5474"/>
                </a:lnTo>
                <a:lnTo>
                  <a:pt x="58692" y="5235"/>
                </a:lnTo>
                <a:lnTo>
                  <a:pt x="60885" y="4996"/>
                </a:lnTo>
                <a:lnTo>
                  <a:pt x="63105" y="4780"/>
                </a:lnTo>
                <a:lnTo>
                  <a:pt x="65379" y="4571"/>
                </a:lnTo>
                <a:lnTo>
                  <a:pt x="67653" y="4370"/>
                </a:lnTo>
                <a:lnTo>
                  <a:pt x="69980" y="4185"/>
                </a:lnTo>
                <a:lnTo>
                  <a:pt x="72308" y="4015"/>
                </a:lnTo>
                <a:lnTo>
                  <a:pt x="74662" y="3853"/>
                </a:lnTo>
                <a:lnTo>
                  <a:pt x="77043" y="3699"/>
                </a:lnTo>
                <a:lnTo>
                  <a:pt x="79423" y="3560"/>
                </a:lnTo>
                <a:lnTo>
                  <a:pt x="81831" y="3421"/>
                </a:lnTo>
                <a:lnTo>
                  <a:pt x="84265" y="3305"/>
                </a:lnTo>
                <a:lnTo>
                  <a:pt x="86700" y="3189"/>
                </a:lnTo>
                <a:lnTo>
                  <a:pt x="89161" y="3089"/>
                </a:lnTo>
                <a:lnTo>
                  <a:pt x="91622" y="2996"/>
                </a:lnTo>
                <a:lnTo>
                  <a:pt x="94109" y="2911"/>
                </a:lnTo>
                <a:lnTo>
                  <a:pt x="96570" y="2834"/>
                </a:lnTo>
                <a:lnTo>
                  <a:pt x="99085" y="2772"/>
                </a:lnTo>
                <a:lnTo>
                  <a:pt x="101573" y="2711"/>
                </a:lnTo>
                <a:lnTo>
                  <a:pt x="104061" y="2664"/>
                </a:lnTo>
                <a:lnTo>
                  <a:pt x="106575" y="2618"/>
                </a:lnTo>
                <a:lnTo>
                  <a:pt x="109063" y="2587"/>
                </a:lnTo>
                <a:lnTo>
                  <a:pt x="111578" y="2564"/>
                </a:lnTo>
                <a:lnTo>
                  <a:pt x="114065" y="2541"/>
                </a:lnTo>
                <a:lnTo>
                  <a:pt x="116553" y="2525"/>
                </a:lnTo>
                <a:lnTo>
                  <a:pt x="121529" y="2525"/>
                </a:lnTo>
                <a:lnTo>
                  <a:pt x="122010" y="2518"/>
                </a:lnTo>
                <a:lnTo>
                  <a:pt x="122438" y="2502"/>
                </a:lnTo>
                <a:lnTo>
                  <a:pt x="122866" y="2471"/>
                </a:lnTo>
                <a:lnTo>
                  <a:pt x="123241" y="2433"/>
                </a:lnTo>
                <a:lnTo>
                  <a:pt x="123589" y="2379"/>
                </a:lnTo>
                <a:lnTo>
                  <a:pt x="123910" y="2325"/>
                </a:lnTo>
                <a:lnTo>
                  <a:pt x="124204" y="2255"/>
                </a:lnTo>
                <a:lnTo>
                  <a:pt x="124445" y="2186"/>
                </a:lnTo>
                <a:lnTo>
                  <a:pt x="124685" y="2101"/>
                </a:lnTo>
                <a:lnTo>
                  <a:pt x="124873" y="2016"/>
                </a:lnTo>
                <a:lnTo>
                  <a:pt x="125033" y="1923"/>
                </a:lnTo>
                <a:lnTo>
                  <a:pt x="125167" y="1831"/>
                </a:lnTo>
                <a:lnTo>
                  <a:pt x="125274" y="1730"/>
                </a:lnTo>
                <a:lnTo>
                  <a:pt x="125354" y="1630"/>
                </a:lnTo>
                <a:lnTo>
                  <a:pt x="125381" y="1522"/>
                </a:lnTo>
                <a:lnTo>
                  <a:pt x="125408" y="1414"/>
                </a:lnTo>
                <a:lnTo>
                  <a:pt x="125381" y="1313"/>
                </a:lnTo>
                <a:lnTo>
                  <a:pt x="125327" y="1205"/>
                </a:lnTo>
                <a:lnTo>
                  <a:pt x="125247" y="1097"/>
                </a:lnTo>
                <a:lnTo>
                  <a:pt x="125140" y="997"/>
                </a:lnTo>
                <a:lnTo>
                  <a:pt x="125006" y="896"/>
                </a:lnTo>
                <a:lnTo>
                  <a:pt x="124846" y="804"/>
                </a:lnTo>
                <a:lnTo>
                  <a:pt x="124632" y="711"/>
                </a:lnTo>
                <a:lnTo>
                  <a:pt x="124418" y="626"/>
                </a:lnTo>
                <a:lnTo>
                  <a:pt x="124150" y="541"/>
                </a:lnTo>
                <a:lnTo>
                  <a:pt x="123856" y="472"/>
                </a:lnTo>
                <a:lnTo>
                  <a:pt x="123535" y="402"/>
                </a:lnTo>
                <a:lnTo>
                  <a:pt x="123214" y="348"/>
                </a:lnTo>
                <a:lnTo>
                  <a:pt x="122840" y="294"/>
                </a:lnTo>
                <a:lnTo>
                  <a:pt x="122412" y="256"/>
                </a:lnTo>
                <a:lnTo>
                  <a:pt x="121984" y="225"/>
                </a:lnTo>
                <a:lnTo>
                  <a:pt x="121529" y="209"/>
                </a:lnTo>
                <a:lnTo>
                  <a:pt x="118881" y="148"/>
                </a:lnTo>
                <a:lnTo>
                  <a:pt x="116232" y="101"/>
                </a:lnTo>
                <a:lnTo>
                  <a:pt x="113557" y="63"/>
                </a:lnTo>
                <a:lnTo>
                  <a:pt x="110909" y="32"/>
                </a:lnTo>
                <a:lnTo>
                  <a:pt x="108234" y="9"/>
                </a:lnTo>
                <a:lnTo>
                  <a:pt x="10558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8"/>
          <p:cNvSpPr/>
          <p:nvPr/>
        </p:nvSpPr>
        <p:spPr>
          <a:xfrm rot="10800000">
            <a:off x="149638" y="724194"/>
            <a:ext cx="303979" cy="242305"/>
          </a:xfrm>
          <a:custGeom>
            <a:rect b="b" l="l" r="r" t="t"/>
            <a:pathLst>
              <a:path extrusionOk="0" h="24164" w="92960">
                <a:moveTo>
                  <a:pt x="50479" y="1"/>
                </a:moveTo>
                <a:lnTo>
                  <a:pt x="50051" y="8"/>
                </a:lnTo>
                <a:lnTo>
                  <a:pt x="49623" y="24"/>
                </a:lnTo>
                <a:lnTo>
                  <a:pt x="49195" y="39"/>
                </a:lnTo>
                <a:lnTo>
                  <a:pt x="48767" y="62"/>
                </a:lnTo>
                <a:lnTo>
                  <a:pt x="48366" y="85"/>
                </a:lnTo>
                <a:lnTo>
                  <a:pt x="47938" y="116"/>
                </a:lnTo>
                <a:lnTo>
                  <a:pt x="47537" y="155"/>
                </a:lnTo>
                <a:lnTo>
                  <a:pt x="47135" y="194"/>
                </a:lnTo>
                <a:lnTo>
                  <a:pt x="46761" y="240"/>
                </a:lnTo>
                <a:lnTo>
                  <a:pt x="46386" y="286"/>
                </a:lnTo>
                <a:lnTo>
                  <a:pt x="46012" y="340"/>
                </a:lnTo>
                <a:lnTo>
                  <a:pt x="45637" y="402"/>
                </a:lnTo>
                <a:lnTo>
                  <a:pt x="45316" y="471"/>
                </a:lnTo>
                <a:lnTo>
                  <a:pt x="44969" y="533"/>
                </a:lnTo>
                <a:lnTo>
                  <a:pt x="44648" y="610"/>
                </a:lnTo>
                <a:lnTo>
                  <a:pt x="44353" y="688"/>
                </a:lnTo>
                <a:lnTo>
                  <a:pt x="44059" y="773"/>
                </a:lnTo>
                <a:lnTo>
                  <a:pt x="43792" y="857"/>
                </a:lnTo>
                <a:lnTo>
                  <a:pt x="43524" y="950"/>
                </a:lnTo>
                <a:lnTo>
                  <a:pt x="43283" y="1050"/>
                </a:lnTo>
                <a:lnTo>
                  <a:pt x="43069" y="1151"/>
                </a:lnTo>
                <a:lnTo>
                  <a:pt x="42882" y="1259"/>
                </a:lnTo>
                <a:lnTo>
                  <a:pt x="42695" y="1375"/>
                </a:lnTo>
                <a:lnTo>
                  <a:pt x="42534" y="1490"/>
                </a:lnTo>
                <a:lnTo>
                  <a:pt x="42400" y="1614"/>
                </a:lnTo>
                <a:lnTo>
                  <a:pt x="42293" y="1738"/>
                </a:lnTo>
                <a:lnTo>
                  <a:pt x="42213" y="1869"/>
                </a:lnTo>
                <a:lnTo>
                  <a:pt x="42160" y="2008"/>
                </a:lnTo>
                <a:lnTo>
                  <a:pt x="42133" y="2147"/>
                </a:lnTo>
                <a:lnTo>
                  <a:pt x="42133" y="2293"/>
                </a:lnTo>
                <a:lnTo>
                  <a:pt x="42160" y="2440"/>
                </a:lnTo>
                <a:lnTo>
                  <a:pt x="42374" y="3359"/>
                </a:lnTo>
                <a:lnTo>
                  <a:pt x="42534" y="4277"/>
                </a:lnTo>
                <a:lnTo>
                  <a:pt x="42668" y="5196"/>
                </a:lnTo>
                <a:lnTo>
                  <a:pt x="42775" y="6115"/>
                </a:lnTo>
                <a:lnTo>
                  <a:pt x="42882" y="7041"/>
                </a:lnTo>
                <a:lnTo>
                  <a:pt x="42935" y="7960"/>
                </a:lnTo>
                <a:lnTo>
                  <a:pt x="43016" y="9813"/>
                </a:lnTo>
                <a:lnTo>
                  <a:pt x="40662" y="9828"/>
                </a:lnTo>
                <a:lnTo>
                  <a:pt x="38334" y="9851"/>
                </a:lnTo>
                <a:lnTo>
                  <a:pt x="35980" y="9882"/>
                </a:lnTo>
                <a:lnTo>
                  <a:pt x="33653" y="9913"/>
                </a:lnTo>
                <a:lnTo>
                  <a:pt x="31299" y="9951"/>
                </a:lnTo>
                <a:lnTo>
                  <a:pt x="28972" y="10006"/>
                </a:lnTo>
                <a:lnTo>
                  <a:pt x="26644" y="10052"/>
                </a:lnTo>
                <a:lnTo>
                  <a:pt x="24317" y="10114"/>
                </a:lnTo>
                <a:lnTo>
                  <a:pt x="22017" y="10183"/>
                </a:lnTo>
                <a:lnTo>
                  <a:pt x="19689" y="10253"/>
                </a:lnTo>
                <a:lnTo>
                  <a:pt x="17389" y="10330"/>
                </a:lnTo>
                <a:lnTo>
                  <a:pt x="15088" y="10415"/>
                </a:lnTo>
                <a:lnTo>
                  <a:pt x="12814" y="10507"/>
                </a:lnTo>
                <a:lnTo>
                  <a:pt x="10514" y="10608"/>
                </a:lnTo>
                <a:lnTo>
                  <a:pt x="8240" y="10716"/>
                </a:lnTo>
                <a:lnTo>
                  <a:pt x="5993" y="10832"/>
                </a:lnTo>
                <a:lnTo>
                  <a:pt x="5565" y="10855"/>
                </a:lnTo>
                <a:lnTo>
                  <a:pt x="5164" y="10886"/>
                </a:lnTo>
                <a:lnTo>
                  <a:pt x="4762" y="10924"/>
                </a:lnTo>
                <a:lnTo>
                  <a:pt x="4388" y="10963"/>
                </a:lnTo>
                <a:lnTo>
                  <a:pt x="4013" y="11009"/>
                </a:lnTo>
                <a:lnTo>
                  <a:pt x="3666" y="11063"/>
                </a:lnTo>
                <a:lnTo>
                  <a:pt x="3345" y="11117"/>
                </a:lnTo>
                <a:lnTo>
                  <a:pt x="3024" y="11179"/>
                </a:lnTo>
                <a:lnTo>
                  <a:pt x="2729" y="11248"/>
                </a:lnTo>
                <a:lnTo>
                  <a:pt x="2462" y="11318"/>
                </a:lnTo>
                <a:lnTo>
                  <a:pt x="2194" y="11387"/>
                </a:lnTo>
                <a:lnTo>
                  <a:pt x="1927" y="11465"/>
                </a:lnTo>
                <a:lnTo>
                  <a:pt x="1713" y="11542"/>
                </a:lnTo>
                <a:lnTo>
                  <a:pt x="1472" y="11627"/>
                </a:lnTo>
                <a:lnTo>
                  <a:pt x="1285" y="11712"/>
                </a:lnTo>
                <a:lnTo>
                  <a:pt x="1098" y="11804"/>
                </a:lnTo>
                <a:lnTo>
                  <a:pt x="910" y="11897"/>
                </a:lnTo>
                <a:lnTo>
                  <a:pt x="750" y="11990"/>
                </a:lnTo>
                <a:lnTo>
                  <a:pt x="616" y="12082"/>
                </a:lnTo>
                <a:lnTo>
                  <a:pt x="482" y="12183"/>
                </a:lnTo>
                <a:lnTo>
                  <a:pt x="268" y="12383"/>
                </a:lnTo>
                <a:lnTo>
                  <a:pt x="135" y="12592"/>
                </a:lnTo>
                <a:lnTo>
                  <a:pt x="28" y="12808"/>
                </a:lnTo>
                <a:lnTo>
                  <a:pt x="1" y="13024"/>
                </a:lnTo>
                <a:lnTo>
                  <a:pt x="1" y="13240"/>
                </a:lnTo>
                <a:lnTo>
                  <a:pt x="81" y="13456"/>
                </a:lnTo>
                <a:lnTo>
                  <a:pt x="215" y="13672"/>
                </a:lnTo>
                <a:lnTo>
                  <a:pt x="402" y="13881"/>
                </a:lnTo>
                <a:lnTo>
                  <a:pt x="643" y="14089"/>
                </a:lnTo>
                <a:lnTo>
                  <a:pt x="910" y="14290"/>
                </a:lnTo>
                <a:lnTo>
                  <a:pt x="1258" y="14483"/>
                </a:lnTo>
                <a:lnTo>
                  <a:pt x="1659" y="14661"/>
                </a:lnTo>
                <a:lnTo>
                  <a:pt x="1873" y="14746"/>
                </a:lnTo>
                <a:lnTo>
                  <a:pt x="2087" y="14830"/>
                </a:lnTo>
                <a:lnTo>
                  <a:pt x="2328" y="14915"/>
                </a:lnTo>
                <a:lnTo>
                  <a:pt x="2596" y="14993"/>
                </a:lnTo>
                <a:lnTo>
                  <a:pt x="2863" y="15062"/>
                </a:lnTo>
                <a:lnTo>
                  <a:pt x="3131" y="15132"/>
                </a:lnTo>
                <a:lnTo>
                  <a:pt x="3425" y="15201"/>
                </a:lnTo>
                <a:lnTo>
                  <a:pt x="3719" y="15255"/>
                </a:lnTo>
                <a:lnTo>
                  <a:pt x="4040" y="15317"/>
                </a:lnTo>
                <a:lnTo>
                  <a:pt x="4361" y="15371"/>
                </a:lnTo>
                <a:lnTo>
                  <a:pt x="4682" y="15417"/>
                </a:lnTo>
                <a:lnTo>
                  <a:pt x="5030" y="15456"/>
                </a:lnTo>
                <a:lnTo>
                  <a:pt x="5404" y="15494"/>
                </a:lnTo>
                <a:lnTo>
                  <a:pt x="5752" y="15525"/>
                </a:lnTo>
                <a:lnTo>
                  <a:pt x="6153" y="15556"/>
                </a:lnTo>
                <a:lnTo>
                  <a:pt x="6528" y="15572"/>
                </a:lnTo>
                <a:lnTo>
                  <a:pt x="6956" y="15587"/>
                </a:lnTo>
                <a:lnTo>
                  <a:pt x="7357" y="15595"/>
                </a:lnTo>
                <a:lnTo>
                  <a:pt x="7785" y="15602"/>
                </a:lnTo>
                <a:lnTo>
                  <a:pt x="8213" y="15595"/>
                </a:lnTo>
                <a:lnTo>
                  <a:pt x="25842" y="15286"/>
                </a:lnTo>
                <a:lnTo>
                  <a:pt x="34589" y="15139"/>
                </a:lnTo>
                <a:lnTo>
                  <a:pt x="43337" y="15000"/>
                </a:lnTo>
                <a:lnTo>
                  <a:pt x="43444" y="15950"/>
                </a:lnTo>
                <a:lnTo>
                  <a:pt x="43524" y="16892"/>
                </a:lnTo>
                <a:lnTo>
                  <a:pt x="43658" y="17826"/>
                </a:lnTo>
                <a:lnTo>
                  <a:pt x="43845" y="18768"/>
                </a:lnTo>
                <a:lnTo>
                  <a:pt x="44032" y="19709"/>
                </a:lnTo>
                <a:lnTo>
                  <a:pt x="44300" y="20644"/>
                </a:lnTo>
                <a:lnTo>
                  <a:pt x="44594" y="21578"/>
                </a:lnTo>
                <a:lnTo>
                  <a:pt x="44781" y="22049"/>
                </a:lnTo>
                <a:lnTo>
                  <a:pt x="44969" y="22512"/>
                </a:lnTo>
                <a:lnTo>
                  <a:pt x="45102" y="22712"/>
                </a:lnTo>
                <a:lnTo>
                  <a:pt x="45263" y="22898"/>
                </a:lnTo>
                <a:lnTo>
                  <a:pt x="45477" y="23068"/>
                </a:lnTo>
                <a:lnTo>
                  <a:pt x="45718" y="23230"/>
                </a:lnTo>
                <a:lnTo>
                  <a:pt x="46012" y="23384"/>
                </a:lnTo>
                <a:lnTo>
                  <a:pt x="46333" y="23515"/>
                </a:lnTo>
                <a:lnTo>
                  <a:pt x="46707" y="23639"/>
                </a:lnTo>
                <a:lnTo>
                  <a:pt x="47109" y="23747"/>
                </a:lnTo>
                <a:lnTo>
                  <a:pt x="47510" y="23847"/>
                </a:lnTo>
                <a:lnTo>
                  <a:pt x="47965" y="23924"/>
                </a:lnTo>
                <a:lnTo>
                  <a:pt x="48419" y="24002"/>
                </a:lnTo>
                <a:lnTo>
                  <a:pt x="48901" y="24056"/>
                </a:lnTo>
                <a:lnTo>
                  <a:pt x="49382" y="24102"/>
                </a:lnTo>
                <a:lnTo>
                  <a:pt x="49891" y="24133"/>
                </a:lnTo>
                <a:lnTo>
                  <a:pt x="50399" y="24156"/>
                </a:lnTo>
                <a:lnTo>
                  <a:pt x="50907" y="24164"/>
                </a:lnTo>
                <a:lnTo>
                  <a:pt x="51415" y="24156"/>
                </a:lnTo>
                <a:lnTo>
                  <a:pt x="51924" y="24133"/>
                </a:lnTo>
                <a:lnTo>
                  <a:pt x="52432" y="24102"/>
                </a:lnTo>
                <a:lnTo>
                  <a:pt x="52913" y="24056"/>
                </a:lnTo>
                <a:lnTo>
                  <a:pt x="53395" y="24002"/>
                </a:lnTo>
                <a:lnTo>
                  <a:pt x="53850" y="23932"/>
                </a:lnTo>
                <a:lnTo>
                  <a:pt x="54304" y="23847"/>
                </a:lnTo>
                <a:lnTo>
                  <a:pt x="54706" y="23747"/>
                </a:lnTo>
                <a:lnTo>
                  <a:pt x="55107" y="23639"/>
                </a:lnTo>
                <a:lnTo>
                  <a:pt x="55482" y="23515"/>
                </a:lnTo>
                <a:lnTo>
                  <a:pt x="55803" y="23384"/>
                </a:lnTo>
                <a:lnTo>
                  <a:pt x="56097" y="23237"/>
                </a:lnTo>
                <a:lnTo>
                  <a:pt x="56338" y="23075"/>
                </a:lnTo>
                <a:lnTo>
                  <a:pt x="56552" y="22898"/>
                </a:lnTo>
                <a:lnTo>
                  <a:pt x="56739" y="22712"/>
                </a:lnTo>
                <a:lnTo>
                  <a:pt x="56846" y="22512"/>
                </a:lnTo>
                <a:lnTo>
                  <a:pt x="57033" y="22033"/>
                </a:lnTo>
                <a:lnTo>
                  <a:pt x="57220" y="21562"/>
                </a:lnTo>
                <a:lnTo>
                  <a:pt x="57541" y="20605"/>
                </a:lnTo>
                <a:lnTo>
                  <a:pt x="57782" y="19648"/>
                </a:lnTo>
                <a:lnTo>
                  <a:pt x="57996" y="18690"/>
                </a:lnTo>
                <a:lnTo>
                  <a:pt x="58183" y="17725"/>
                </a:lnTo>
                <a:lnTo>
                  <a:pt x="58290" y="16768"/>
                </a:lnTo>
                <a:lnTo>
                  <a:pt x="58397" y="15803"/>
                </a:lnTo>
                <a:lnTo>
                  <a:pt x="58478" y="14838"/>
                </a:lnTo>
                <a:lnTo>
                  <a:pt x="65245" y="14784"/>
                </a:lnTo>
                <a:lnTo>
                  <a:pt x="68643" y="14769"/>
                </a:lnTo>
                <a:lnTo>
                  <a:pt x="72013" y="14753"/>
                </a:lnTo>
                <a:lnTo>
                  <a:pt x="75411" y="14746"/>
                </a:lnTo>
                <a:lnTo>
                  <a:pt x="78808" y="14746"/>
                </a:lnTo>
                <a:lnTo>
                  <a:pt x="82232" y="14753"/>
                </a:lnTo>
                <a:lnTo>
                  <a:pt x="85656" y="14776"/>
                </a:lnTo>
                <a:lnTo>
                  <a:pt x="86111" y="14776"/>
                </a:lnTo>
                <a:lnTo>
                  <a:pt x="86566" y="14769"/>
                </a:lnTo>
                <a:lnTo>
                  <a:pt x="86994" y="14753"/>
                </a:lnTo>
                <a:lnTo>
                  <a:pt x="87395" y="14738"/>
                </a:lnTo>
                <a:lnTo>
                  <a:pt x="87796" y="14715"/>
                </a:lnTo>
                <a:lnTo>
                  <a:pt x="88198" y="14684"/>
                </a:lnTo>
                <a:lnTo>
                  <a:pt x="88545" y="14653"/>
                </a:lnTo>
                <a:lnTo>
                  <a:pt x="88920" y="14614"/>
                </a:lnTo>
                <a:lnTo>
                  <a:pt x="89241" y="14576"/>
                </a:lnTo>
                <a:lnTo>
                  <a:pt x="89562" y="14529"/>
                </a:lnTo>
                <a:lnTo>
                  <a:pt x="89883" y="14475"/>
                </a:lnTo>
                <a:lnTo>
                  <a:pt x="90177" y="14421"/>
                </a:lnTo>
                <a:lnTo>
                  <a:pt x="90445" y="14360"/>
                </a:lnTo>
                <a:lnTo>
                  <a:pt x="90712" y="14298"/>
                </a:lnTo>
                <a:lnTo>
                  <a:pt x="90953" y="14228"/>
                </a:lnTo>
                <a:lnTo>
                  <a:pt x="91194" y="14159"/>
                </a:lnTo>
                <a:lnTo>
                  <a:pt x="91408" y="14089"/>
                </a:lnTo>
                <a:lnTo>
                  <a:pt x="91622" y="14012"/>
                </a:lnTo>
                <a:lnTo>
                  <a:pt x="91809" y="13927"/>
                </a:lnTo>
                <a:lnTo>
                  <a:pt x="91996" y="13850"/>
                </a:lnTo>
                <a:lnTo>
                  <a:pt x="92157" y="13765"/>
                </a:lnTo>
                <a:lnTo>
                  <a:pt x="92290" y="13680"/>
                </a:lnTo>
                <a:lnTo>
                  <a:pt x="92424" y="13588"/>
                </a:lnTo>
                <a:lnTo>
                  <a:pt x="92531" y="13495"/>
                </a:lnTo>
                <a:lnTo>
                  <a:pt x="92718" y="13310"/>
                </a:lnTo>
                <a:lnTo>
                  <a:pt x="92852" y="13117"/>
                </a:lnTo>
                <a:lnTo>
                  <a:pt x="92932" y="12924"/>
                </a:lnTo>
                <a:lnTo>
                  <a:pt x="92959" y="12723"/>
                </a:lnTo>
                <a:lnTo>
                  <a:pt x="92906" y="12522"/>
                </a:lnTo>
                <a:lnTo>
                  <a:pt x="92825" y="12321"/>
                </a:lnTo>
                <a:lnTo>
                  <a:pt x="92665" y="12128"/>
                </a:lnTo>
                <a:lnTo>
                  <a:pt x="92451" y="11928"/>
                </a:lnTo>
                <a:lnTo>
                  <a:pt x="92183" y="11742"/>
                </a:lnTo>
                <a:lnTo>
                  <a:pt x="91862" y="11557"/>
                </a:lnTo>
                <a:lnTo>
                  <a:pt x="91488" y="11380"/>
                </a:lnTo>
                <a:lnTo>
                  <a:pt x="91274" y="11295"/>
                </a:lnTo>
                <a:lnTo>
                  <a:pt x="91060" y="11218"/>
                </a:lnTo>
                <a:lnTo>
                  <a:pt x="90819" y="11133"/>
                </a:lnTo>
                <a:lnTo>
                  <a:pt x="90578" y="11063"/>
                </a:lnTo>
                <a:lnTo>
                  <a:pt x="90311" y="10986"/>
                </a:lnTo>
                <a:lnTo>
                  <a:pt x="90017" y="10916"/>
                </a:lnTo>
                <a:lnTo>
                  <a:pt x="89722" y="10847"/>
                </a:lnTo>
                <a:lnTo>
                  <a:pt x="89428" y="10785"/>
                </a:lnTo>
                <a:lnTo>
                  <a:pt x="89107" y="10723"/>
                </a:lnTo>
                <a:lnTo>
                  <a:pt x="88786" y="10669"/>
                </a:lnTo>
                <a:lnTo>
                  <a:pt x="88438" y="10623"/>
                </a:lnTo>
                <a:lnTo>
                  <a:pt x="88091" y="10569"/>
                </a:lnTo>
                <a:lnTo>
                  <a:pt x="87716" y="10530"/>
                </a:lnTo>
                <a:lnTo>
                  <a:pt x="87315" y="10492"/>
                </a:lnTo>
                <a:lnTo>
                  <a:pt x="86913" y="10461"/>
                </a:lnTo>
                <a:lnTo>
                  <a:pt x="86512" y="10430"/>
                </a:lnTo>
                <a:lnTo>
                  <a:pt x="86084" y="10407"/>
                </a:lnTo>
                <a:lnTo>
                  <a:pt x="85656" y="10392"/>
                </a:lnTo>
                <a:lnTo>
                  <a:pt x="82339" y="10291"/>
                </a:lnTo>
                <a:lnTo>
                  <a:pt x="79022" y="10191"/>
                </a:lnTo>
                <a:lnTo>
                  <a:pt x="75678" y="10114"/>
                </a:lnTo>
                <a:lnTo>
                  <a:pt x="72334" y="10036"/>
                </a:lnTo>
                <a:lnTo>
                  <a:pt x="68964" y="9967"/>
                </a:lnTo>
                <a:lnTo>
                  <a:pt x="65566" y="9913"/>
                </a:lnTo>
                <a:lnTo>
                  <a:pt x="62196" y="9867"/>
                </a:lnTo>
                <a:lnTo>
                  <a:pt x="58799" y="9836"/>
                </a:lnTo>
                <a:lnTo>
                  <a:pt x="58879" y="7983"/>
                </a:lnTo>
                <a:lnTo>
                  <a:pt x="58959" y="7057"/>
                </a:lnTo>
                <a:lnTo>
                  <a:pt x="59039" y="6130"/>
                </a:lnTo>
                <a:lnTo>
                  <a:pt x="59146" y="5204"/>
                </a:lnTo>
                <a:lnTo>
                  <a:pt x="59280" y="4285"/>
                </a:lnTo>
                <a:lnTo>
                  <a:pt x="59441" y="3359"/>
                </a:lnTo>
                <a:lnTo>
                  <a:pt x="59655" y="2440"/>
                </a:lnTo>
                <a:lnTo>
                  <a:pt x="59681" y="2293"/>
                </a:lnTo>
                <a:lnTo>
                  <a:pt x="59681" y="2147"/>
                </a:lnTo>
                <a:lnTo>
                  <a:pt x="59655" y="2008"/>
                </a:lnTo>
                <a:lnTo>
                  <a:pt x="59601" y="1869"/>
                </a:lnTo>
                <a:lnTo>
                  <a:pt x="59521" y="1738"/>
                </a:lnTo>
                <a:lnTo>
                  <a:pt x="59414" y="1614"/>
                </a:lnTo>
                <a:lnTo>
                  <a:pt x="59280" y="1490"/>
                </a:lnTo>
                <a:lnTo>
                  <a:pt x="59120" y="1375"/>
                </a:lnTo>
                <a:lnTo>
                  <a:pt x="58932" y="1267"/>
                </a:lnTo>
                <a:lnTo>
                  <a:pt x="58745" y="1159"/>
                </a:lnTo>
                <a:lnTo>
                  <a:pt x="58531" y="1050"/>
                </a:lnTo>
                <a:lnTo>
                  <a:pt x="58290" y="958"/>
                </a:lnTo>
                <a:lnTo>
                  <a:pt x="58023" y="865"/>
                </a:lnTo>
                <a:lnTo>
                  <a:pt x="57755" y="773"/>
                </a:lnTo>
                <a:lnTo>
                  <a:pt x="57461" y="688"/>
                </a:lnTo>
                <a:lnTo>
                  <a:pt x="57167" y="610"/>
                </a:lnTo>
                <a:lnTo>
                  <a:pt x="56846" y="541"/>
                </a:lnTo>
                <a:lnTo>
                  <a:pt x="56525" y="471"/>
                </a:lnTo>
                <a:lnTo>
                  <a:pt x="56177" y="402"/>
                </a:lnTo>
                <a:lnTo>
                  <a:pt x="55803" y="348"/>
                </a:lnTo>
                <a:lnTo>
                  <a:pt x="55428" y="294"/>
                </a:lnTo>
                <a:lnTo>
                  <a:pt x="55054" y="240"/>
                </a:lnTo>
                <a:lnTo>
                  <a:pt x="54679" y="194"/>
                </a:lnTo>
                <a:lnTo>
                  <a:pt x="54278" y="155"/>
                </a:lnTo>
                <a:lnTo>
                  <a:pt x="53876" y="116"/>
                </a:lnTo>
                <a:lnTo>
                  <a:pt x="53448" y="85"/>
                </a:lnTo>
                <a:lnTo>
                  <a:pt x="53047" y="62"/>
                </a:lnTo>
                <a:lnTo>
                  <a:pt x="52619" y="39"/>
                </a:lnTo>
                <a:lnTo>
                  <a:pt x="52191" y="24"/>
                </a:lnTo>
                <a:lnTo>
                  <a:pt x="51763" y="8"/>
                </a:lnTo>
                <a:lnTo>
                  <a:pt x="51335"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8"/>
          <p:cNvSpPr/>
          <p:nvPr/>
        </p:nvSpPr>
        <p:spPr>
          <a:xfrm rot="10800000">
            <a:off x="292755" y="157507"/>
            <a:ext cx="428717" cy="299902"/>
          </a:xfrm>
          <a:custGeom>
            <a:rect b="b" l="l" r="r" t="t"/>
            <a:pathLst>
              <a:path extrusionOk="0" h="29908" w="131106">
                <a:moveTo>
                  <a:pt x="4067" y="1"/>
                </a:moveTo>
                <a:lnTo>
                  <a:pt x="3719" y="8"/>
                </a:lnTo>
                <a:lnTo>
                  <a:pt x="3372" y="31"/>
                </a:lnTo>
                <a:lnTo>
                  <a:pt x="3024" y="62"/>
                </a:lnTo>
                <a:lnTo>
                  <a:pt x="2676" y="101"/>
                </a:lnTo>
                <a:lnTo>
                  <a:pt x="2355" y="155"/>
                </a:lnTo>
                <a:lnTo>
                  <a:pt x="2061" y="209"/>
                </a:lnTo>
                <a:lnTo>
                  <a:pt x="1767" y="278"/>
                </a:lnTo>
                <a:lnTo>
                  <a:pt x="1499" y="348"/>
                </a:lnTo>
                <a:lnTo>
                  <a:pt x="1232" y="425"/>
                </a:lnTo>
                <a:lnTo>
                  <a:pt x="991" y="510"/>
                </a:lnTo>
                <a:lnTo>
                  <a:pt x="777" y="595"/>
                </a:lnTo>
                <a:lnTo>
                  <a:pt x="563" y="688"/>
                </a:lnTo>
                <a:lnTo>
                  <a:pt x="402" y="780"/>
                </a:lnTo>
                <a:lnTo>
                  <a:pt x="268" y="881"/>
                </a:lnTo>
                <a:lnTo>
                  <a:pt x="135" y="981"/>
                </a:lnTo>
                <a:lnTo>
                  <a:pt x="54" y="1081"/>
                </a:lnTo>
                <a:lnTo>
                  <a:pt x="1" y="1189"/>
                </a:lnTo>
                <a:lnTo>
                  <a:pt x="1" y="1290"/>
                </a:lnTo>
                <a:lnTo>
                  <a:pt x="1" y="1398"/>
                </a:lnTo>
                <a:lnTo>
                  <a:pt x="54" y="1498"/>
                </a:lnTo>
                <a:lnTo>
                  <a:pt x="161" y="1599"/>
                </a:lnTo>
                <a:lnTo>
                  <a:pt x="268" y="1699"/>
                </a:lnTo>
                <a:lnTo>
                  <a:pt x="456" y="1792"/>
                </a:lnTo>
                <a:lnTo>
                  <a:pt x="670" y="1884"/>
                </a:lnTo>
                <a:lnTo>
                  <a:pt x="937" y="1977"/>
                </a:lnTo>
                <a:lnTo>
                  <a:pt x="1258" y="2062"/>
                </a:lnTo>
                <a:lnTo>
                  <a:pt x="5003" y="2973"/>
                </a:lnTo>
                <a:lnTo>
                  <a:pt x="8748" y="3884"/>
                </a:lnTo>
                <a:lnTo>
                  <a:pt x="12547" y="4787"/>
                </a:lnTo>
                <a:lnTo>
                  <a:pt x="16346" y="5682"/>
                </a:lnTo>
                <a:lnTo>
                  <a:pt x="20144" y="6578"/>
                </a:lnTo>
                <a:lnTo>
                  <a:pt x="23970" y="7473"/>
                </a:lnTo>
                <a:lnTo>
                  <a:pt x="27822" y="8361"/>
                </a:lnTo>
                <a:lnTo>
                  <a:pt x="31674" y="9241"/>
                </a:lnTo>
                <a:lnTo>
                  <a:pt x="35553" y="10121"/>
                </a:lnTo>
                <a:lnTo>
                  <a:pt x="39431" y="11001"/>
                </a:lnTo>
                <a:lnTo>
                  <a:pt x="47216" y="12746"/>
                </a:lnTo>
                <a:lnTo>
                  <a:pt x="55054" y="14483"/>
                </a:lnTo>
                <a:lnTo>
                  <a:pt x="62892" y="16205"/>
                </a:lnTo>
                <a:lnTo>
                  <a:pt x="70783" y="17918"/>
                </a:lnTo>
                <a:lnTo>
                  <a:pt x="78701" y="19625"/>
                </a:lnTo>
                <a:lnTo>
                  <a:pt x="86619" y="21323"/>
                </a:lnTo>
                <a:lnTo>
                  <a:pt x="94538" y="23014"/>
                </a:lnTo>
                <a:lnTo>
                  <a:pt x="110401" y="26387"/>
                </a:lnTo>
                <a:lnTo>
                  <a:pt x="126210" y="29753"/>
                </a:lnTo>
                <a:lnTo>
                  <a:pt x="126478" y="29799"/>
                </a:lnTo>
                <a:lnTo>
                  <a:pt x="126745" y="29846"/>
                </a:lnTo>
                <a:lnTo>
                  <a:pt x="127040" y="29877"/>
                </a:lnTo>
                <a:lnTo>
                  <a:pt x="127334" y="29892"/>
                </a:lnTo>
                <a:lnTo>
                  <a:pt x="127601" y="29900"/>
                </a:lnTo>
                <a:lnTo>
                  <a:pt x="127896" y="29907"/>
                </a:lnTo>
                <a:lnTo>
                  <a:pt x="128163" y="29892"/>
                </a:lnTo>
                <a:lnTo>
                  <a:pt x="128431" y="29877"/>
                </a:lnTo>
                <a:lnTo>
                  <a:pt x="128698" y="29853"/>
                </a:lnTo>
                <a:lnTo>
                  <a:pt x="128966" y="29823"/>
                </a:lnTo>
                <a:lnTo>
                  <a:pt x="129206" y="29784"/>
                </a:lnTo>
                <a:lnTo>
                  <a:pt x="129474" y="29738"/>
                </a:lnTo>
                <a:lnTo>
                  <a:pt x="129688" y="29684"/>
                </a:lnTo>
                <a:lnTo>
                  <a:pt x="129902" y="29630"/>
                </a:lnTo>
                <a:lnTo>
                  <a:pt x="130116" y="29568"/>
                </a:lnTo>
                <a:lnTo>
                  <a:pt x="130303" y="29506"/>
                </a:lnTo>
                <a:lnTo>
                  <a:pt x="130464" y="29437"/>
                </a:lnTo>
                <a:lnTo>
                  <a:pt x="130624" y="29367"/>
                </a:lnTo>
                <a:lnTo>
                  <a:pt x="130758" y="29290"/>
                </a:lnTo>
                <a:lnTo>
                  <a:pt x="130865" y="29213"/>
                </a:lnTo>
                <a:lnTo>
                  <a:pt x="130972" y="29135"/>
                </a:lnTo>
                <a:lnTo>
                  <a:pt x="131025" y="29051"/>
                </a:lnTo>
                <a:lnTo>
                  <a:pt x="131079" y="28973"/>
                </a:lnTo>
                <a:lnTo>
                  <a:pt x="131106" y="28888"/>
                </a:lnTo>
                <a:lnTo>
                  <a:pt x="131079" y="28811"/>
                </a:lnTo>
                <a:lnTo>
                  <a:pt x="131052" y="28726"/>
                </a:lnTo>
                <a:lnTo>
                  <a:pt x="130972" y="28649"/>
                </a:lnTo>
                <a:lnTo>
                  <a:pt x="130865" y="28572"/>
                </a:lnTo>
                <a:lnTo>
                  <a:pt x="130731" y="28495"/>
                </a:lnTo>
                <a:lnTo>
                  <a:pt x="130544" y="28425"/>
                </a:lnTo>
                <a:lnTo>
                  <a:pt x="130357" y="28356"/>
                </a:lnTo>
                <a:lnTo>
                  <a:pt x="130089" y="28294"/>
                </a:lnTo>
                <a:lnTo>
                  <a:pt x="114895" y="24704"/>
                </a:lnTo>
                <a:lnTo>
                  <a:pt x="99674" y="21099"/>
                </a:lnTo>
                <a:lnTo>
                  <a:pt x="92023" y="19300"/>
                </a:lnTo>
                <a:lnTo>
                  <a:pt x="84372" y="17509"/>
                </a:lnTo>
                <a:lnTo>
                  <a:pt x="76695" y="15718"/>
                </a:lnTo>
                <a:lnTo>
                  <a:pt x="68991" y="13935"/>
                </a:lnTo>
                <a:lnTo>
                  <a:pt x="61260" y="12167"/>
                </a:lnTo>
                <a:lnTo>
                  <a:pt x="53502" y="10407"/>
                </a:lnTo>
                <a:lnTo>
                  <a:pt x="45718" y="8655"/>
                </a:lnTo>
                <a:lnTo>
                  <a:pt x="41812" y="7790"/>
                </a:lnTo>
                <a:lnTo>
                  <a:pt x="37880" y="6925"/>
                </a:lnTo>
                <a:lnTo>
                  <a:pt x="33974" y="6068"/>
                </a:lnTo>
                <a:lnTo>
                  <a:pt x="30042" y="5212"/>
                </a:lnTo>
                <a:lnTo>
                  <a:pt x="26083" y="4362"/>
                </a:lnTo>
                <a:lnTo>
                  <a:pt x="22150" y="3513"/>
                </a:lnTo>
                <a:lnTo>
                  <a:pt x="18191" y="2679"/>
                </a:lnTo>
                <a:lnTo>
                  <a:pt x="14206" y="1846"/>
                </a:lnTo>
                <a:lnTo>
                  <a:pt x="10246" y="1012"/>
                </a:lnTo>
                <a:lnTo>
                  <a:pt x="6261" y="194"/>
                </a:lnTo>
                <a:lnTo>
                  <a:pt x="5886" y="124"/>
                </a:lnTo>
                <a:lnTo>
                  <a:pt x="5538" y="78"/>
                </a:lnTo>
                <a:lnTo>
                  <a:pt x="5164" y="39"/>
                </a:lnTo>
                <a:lnTo>
                  <a:pt x="4789" y="8"/>
                </a:lnTo>
                <a:lnTo>
                  <a:pt x="444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8"/>
          <p:cNvSpPr/>
          <p:nvPr/>
        </p:nvSpPr>
        <p:spPr>
          <a:xfrm rot="10800000">
            <a:off x="379077" y="100223"/>
            <a:ext cx="380079" cy="277692"/>
          </a:xfrm>
          <a:custGeom>
            <a:rect b="b" l="l" r="r" t="t"/>
            <a:pathLst>
              <a:path extrusionOk="0" h="27693" w="116232">
                <a:moveTo>
                  <a:pt x="4388" y="1"/>
                </a:moveTo>
                <a:lnTo>
                  <a:pt x="3960" y="16"/>
                </a:lnTo>
                <a:lnTo>
                  <a:pt x="3532" y="40"/>
                </a:lnTo>
                <a:lnTo>
                  <a:pt x="3130" y="86"/>
                </a:lnTo>
                <a:lnTo>
                  <a:pt x="2729" y="140"/>
                </a:lnTo>
                <a:lnTo>
                  <a:pt x="2355" y="209"/>
                </a:lnTo>
                <a:lnTo>
                  <a:pt x="2007" y="287"/>
                </a:lnTo>
                <a:lnTo>
                  <a:pt x="1686" y="371"/>
                </a:lnTo>
                <a:lnTo>
                  <a:pt x="1365" y="472"/>
                </a:lnTo>
                <a:lnTo>
                  <a:pt x="1097" y="572"/>
                </a:lnTo>
                <a:lnTo>
                  <a:pt x="830" y="688"/>
                </a:lnTo>
                <a:lnTo>
                  <a:pt x="616" y="804"/>
                </a:lnTo>
                <a:lnTo>
                  <a:pt x="428" y="927"/>
                </a:lnTo>
                <a:lnTo>
                  <a:pt x="268" y="1059"/>
                </a:lnTo>
                <a:lnTo>
                  <a:pt x="134" y="1190"/>
                </a:lnTo>
                <a:lnTo>
                  <a:pt x="54" y="1329"/>
                </a:lnTo>
                <a:lnTo>
                  <a:pt x="27" y="1468"/>
                </a:lnTo>
                <a:lnTo>
                  <a:pt x="0" y="1599"/>
                </a:lnTo>
                <a:lnTo>
                  <a:pt x="54" y="1738"/>
                </a:lnTo>
                <a:lnTo>
                  <a:pt x="134" y="1877"/>
                </a:lnTo>
                <a:lnTo>
                  <a:pt x="268" y="2016"/>
                </a:lnTo>
                <a:lnTo>
                  <a:pt x="455" y="2147"/>
                </a:lnTo>
                <a:lnTo>
                  <a:pt x="669" y="2271"/>
                </a:lnTo>
                <a:lnTo>
                  <a:pt x="963" y="2394"/>
                </a:lnTo>
                <a:lnTo>
                  <a:pt x="1311" y="2518"/>
                </a:lnTo>
                <a:lnTo>
                  <a:pt x="1686" y="2626"/>
                </a:lnTo>
                <a:lnTo>
                  <a:pt x="2141" y="2734"/>
                </a:lnTo>
                <a:lnTo>
                  <a:pt x="9176" y="4201"/>
                </a:lnTo>
                <a:lnTo>
                  <a:pt x="16158" y="5683"/>
                </a:lnTo>
                <a:lnTo>
                  <a:pt x="23113" y="7180"/>
                </a:lnTo>
                <a:lnTo>
                  <a:pt x="30015" y="8686"/>
                </a:lnTo>
                <a:lnTo>
                  <a:pt x="36916" y="10207"/>
                </a:lnTo>
                <a:lnTo>
                  <a:pt x="43764" y="11735"/>
                </a:lnTo>
                <a:lnTo>
                  <a:pt x="50586" y="13271"/>
                </a:lnTo>
                <a:lnTo>
                  <a:pt x="57381" y="14823"/>
                </a:lnTo>
                <a:lnTo>
                  <a:pt x="64148" y="16375"/>
                </a:lnTo>
                <a:lnTo>
                  <a:pt x="70916" y="17942"/>
                </a:lnTo>
                <a:lnTo>
                  <a:pt x="77631" y="19517"/>
                </a:lnTo>
                <a:lnTo>
                  <a:pt x="84345" y="21099"/>
                </a:lnTo>
                <a:lnTo>
                  <a:pt x="91060" y="22682"/>
                </a:lnTo>
                <a:lnTo>
                  <a:pt x="97747" y="24272"/>
                </a:lnTo>
                <a:lnTo>
                  <a:pt x="104408" y="25870"/>
                </a:lnTo>
                <a:lnTo>
                  <a:pt x="111069" y="27476"/>
                </a:lnTo>
                <a:lnTo>
                  <a:pt x="111336" y="27530"/>
                </a:lnTo>
                <a:lnTo>
                  <a:pt x="111631" y="27584"/>
                </a:lnTo>
                <a:lnTo>
                  <a:pt x="111925" y="27623"/>
                </a:lnTo>
                <a:lnTo>
                  <a:pt x="112193" y="27654"/>
                </a:lnTo>
                <a:lnTo>
                  <a:pt x="112487" y="27669"/>
                </a:lnTo>
                <a:lnTo>
                  <a:pt x="112781" y="27684"/>
                </a:lnTo>
                <a:lnTo>
                  <a:pt x="113075" y="27692"/>
                </a:lnTo>
                <a:lnTo>
                  <a:pt x="113343" y="27684"/>
                </a:lnTo>
                <a:lnTo>
                  <a:pt x="113637" y="27669"/>
                </a:lnTo>
                <a:lnTo>
                  <a:pt x="113905" y="27654"/>
                </a:lnTo>
                <a:lnTo>
                  <a:pt x="114172" y="27630"/>
                </a:lnTo>
                <a:lnTo>
                  <a:pt x="114440" y="27600"/>
                </a:lnTo>
                <a:lnTo>
                  <a:pt x="114680" y="27561"/>
                </a:lnTo>
                <a:lnTo>
                  <a:pt x="114894" y="27515"/>
                </a:lnTo>
                <a:lnTo>
                  <a:pt x="115135" y="27468"/>
                </a:lnTo>
                <a:lnTo>
                  <a:pt x="115322" y="27414"/>
                </a:lnTo>
                <a:lnTo>
                  <a:pt x="115510" y="27353"/>
                </a:lnTo>
                <a:lnTo>
                  <a:pt x="115697" y="27291"/>
                </a:lnTo>
                <a:lnTo>
                  <a:pt x="115831" y="27229"/>
                </a:lnTo>
                <a:lnTo>
                  <a:pt x="115964" y="27160"/>
                </a:lnTo>
                <a:lnTo>
                  <a:pt x="116071" y="27090"/>
                </a:lnTo>
                <a:lnTo>
                  <a:pt x="116152" y="27021"/>
                </a:lnTo>
                <a:lnTo>
                  <a:pt x="116205" y="26943"/>
                </a:lnTo>
                <a:lnTo>
                  <a:pt x="116232" y="26866"/>
                </a:lnTo>
                <a:lnTo>
                  <a:pt x="116232" y="26789"/>
                </a:lnTo>
                <a:lnTo>
                  <a:pt x="116205" y="26712"/>
                </a:lnTo>
                <a:lnTo>
                  <a:pt x="116125" y="26635"/>
                </a:lnTo>
                <a:lnTo>
                  <a:pt x="116045" y="26557"/>
                </a:lnTo>
                <a:lnTo>
                  <a:pt x="115911" y="26480"/>
                </a:lnTo>
                <a:lnTo>
                  <a:pt x="115724" y="26403"/>
                </a:lnTo>
                <a:lnTo>
                  <a:pt x="115536" y="26333"/>
                </a:lnTo>
                <a:lnTo>
                  <a:pt x="115269" y="26256"/>
                </a:lnTo>
                <a:lnTo>
                  <a:pt x="112059" y="25399"/>
                </a:lnTo>
                <a:lnTo>
                  <a:pt x="108795" y="24535"/>
                </a:lnTo>
                <a:lnTo>
                  <a:pt x="105558" y="23686"/>
                </a:lnTo>
                <a:lnTo>
                  <a:pt x="102295" y="22836"/>
                </a:lnTo>
                <a:lnTo>
                  <a:pt x="99004" y="21987"/>
                </a:lnTo>
                <a:lnTo>
                  <a:pt x="95714" y="21146"/>
                </a:lnTo>
                <a:lnTo>
                  <a:pt x="92424" y="20304"/>
                </a:lnTo>
                <a:lnTo>
                  <a:pt x="89107" y="19471"/>
                </a:lnTo>
                <a:lnTo>
                  <a:pt x="82446" y="17811"/>
                </a:lnTo>
                <a:lnTo>
                  <a:pt x="75758" y="16159"/>
                </a:lnTo>
                <a:lnTo>
                  <a:pt x="69017" y="14522"/>
                </a:lnTo>
                <a:lnTo>
                  <a:pt x="62276" y="12901"/>
                </a:lnTo>
                <a:lnTo>
                  <a:pt x="55454" y="11287"/>
                </a:lnTo>
                <a:lnTo>
                  <a:pt x="48633" y="9689"/>
                </a:lnTo>
                <a:lnTo>
                  <a:pt x="41785" y="8099"/>
                </a:lnTo>
                <a:lnTo>
                  <a:pt x="34883" y="6517"/>
                </a:lnTo>
                <a:lnTo>
                  <a:pt x="27982" y="4949"/>
                </a:lnTo>
                <a:lnTo>
                  <a:pt x="21053" y="3382"/>
                </a:lnTo>
                <a:lnTo>
                  <a:pt x="14098" y="1823"/>
                </a:lnTo>
                <a:lnTo>
                  <a:pt x="7143" y="271"/>
                </a:lnTo>
                <a:lnTo>
                  <a:pt x="6661" y="178"/>
                </a:lnTo>
                <a:lnTo>
                  <a:pt x="6207" y="109"/>
                </a:lnTo>
                <a:lnTo>
                  <a:pt x="5725" y="55"/>
                </a:lnTo>
                <a:lnTo>
                  <a:pt x="5270" y="16"/>
                </a:lnTo>
                <a:lnTo>
                  <a:pt x="481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8"/>
          <p:cNvSpPr/>
          <p:nvPr/>
        </p:nvSpPr>
        <p:spPr>
          <a:xfrm rot="10800000">
            <a:off x="8575475" y="1672269"/>
            <a:ext cx="381914" cy="362162"/>
          </a:xfrm>
          <a:custGeom>
            <a:rect b="b" l="l" r="r" t="t"/>
            <a:pathLst>
              <a:path extrusionOk="0" h="39280" w="127093">
                <a:moveTo>
                  <a:pt x="123508" y="1"/>
                </a:moveTo>
                <a:lnTo>
                  <a:pt x="123187" y="16"/>
                </a:lnTo>
                <a:lnTo>
                  <a:pt x="122893" y="32"/>
                </a:lnTo>
                <a:lnTo>
                  <a:pt x="122572" y="62"/>
                </a:lnTo>
                <a:lnTo>
                  <a:pt x="122251" y="109"/>
                </a:lnTo>
                <a:lnTo>
                  <a:pt x="121957" y="163"/>
                </a:lnTo>
                <a:lnTo>
                  <a:pt x="121662" y="232"/>
                </a:lnTo>
                <a:lnTo>
                  <a:pt x="121368" y="309"/>
                </a:lnTo>
                <a:lnTo>
                  <a:pt x="117703" y="1413"/>
                </a:lnTo>
                <a:lnTo>
                  <a:pt x="114065" y="2517"/>
                </a:lnTo>
                <a:lnTo>
                  <a:pt x="106843" y="4733"/>
                </a:lnTo>
                <a:lnTo>
                  <a:pt x="99620" y="6956"/>
                </a:lnTo>
                <a:lnTo>
                  <a:pt x="92451" y="9195"/>
                </a:lnTo>
                <a:lnTo>
                  <a:pt x="78112" y="13673"/>
                </a:lnTo>
                <a:lnTo>
                  <a:pt x="63801" y="18142"/>
                </a:lnTo>
                <a:lnTo>
                  <a:pt x="50292" y="22358"/>
                </a:lnTo>
                <a:lnTo>
                  <a:pt x="36810" y="26573"/>
                </a:lnTo>
                <a:lnTo>
                  <a:pt x="35231" y="27082"/>
                </a:lnTo>
                <a:lnTo>
                  <a:pt x="33626" y="27615"/>
                </a:lnTo>
                <a:lnTo>
                  <a:pt x="31994" y="28178"/>
                </a:lnTo>
                <a:lnTo>
                  <a:pt x="30309" y="28765"/>
                </a:lnTo>
                <a:lnTo>
                  <a:pt x="26885" y="29977"/>
                </a:lnTo>
                <a:lnTo>
                  <a:pt x="25120" y="30595"/>
                </a:lnTo>
                <a:lnTo>
                  <a:pt x="23327" y="31212"/>
                </a:lnTo>
                <a:lnTo>
                  <a:pt x="21508" y="31822"/>
                </a:lnTo>
                <a:lnTo>
                  <a:pt x="19662" y="32432"/>
                </a:lnTo>
                <a:lnTo>
                  <a:pt x="17817" y="33019"/>
                </a:lnTo>
                <a:lnTo>
                  <a:pt x="16854" y="33312"/>
                </a:lnTo>
                <a:lnTo>
                  <a:pt x="15917" y="33598"/>
                </a:lnTo>
                <a:lnTo>
                  <a:pt x="14954" y="33876"/>
                </a:lnTo>
                <a:lnTo>
                  <a:pt x="13991" y="34146"/>
                </a:lnTo>
                <a:lnTo>
                  <a:pt x="13028" y="34408"/>
                </a:lnTo>
                <a:lnTo>
                  <a:pt x="12065" y="34663"/>
                </a:lnTo>
                <a:lnTo>
                  <a:pt x="11102" y="34910"/>
                </a:lnTo>
                <a:lnTo>
                  <a:pt x="10112" y="35149"/>
                </a:lnTo>
                <a:lnTo>
                  <a:pt x="9123" y="35373"/>
                </a:lnTo>
                <a:lnTo>
                  <a:pt x="8133" y="35597"/>
                </a:lnTo>
                <a:lnTo>
                  <a:pt x="7812" y="35559"/>
                </a:lnTo>
                <a:lnTo>
                  <a:pt x="7518" y="35535"/>
                </a:lnTo>
                <a:lnTo>
                  <a:pt x="7197" y="35512"/>
                </a:lnTo>
                <a:lnTo>
                  <a:pt x="6876" y="35497"/>
                </a:lnTo>
                <a:lnTo>
                  <a:pt x="6528" y="35489"/>
                </a:lnTo>
                <a:lnTo>
                  <a:pt x="6207" y="35481"/>
                </a:lnTo>
                <a:lnTo>
                  <a:pt x="5859" y="35489"/>
                </a:lnTo>
                <a:lnTo>
                  <a:pt x="5511" y="35497"/>
                </a:lnTo>
                <a:lnTo>
                  <a:pt x="5190" y="35520"/>
                </a:lnTo>
                <a:lnTo>
                  <a:pt x="4843" y="35543"/>
                </a:lnTo>
                <a:lnTo>
                  <a:pt x="4495" y="35574"/>
                </a:lnTo>
                <a:lnTo>
                  <a:pt x="4147" y="35613"/>
                </a:lnTo>
                <a:lnTo>
                  <a:pt x="3799" y="35667"/>
                </a:lnTo>
                <a:lnTo>
                  <a:pt x="3478" y="35721"/>
                </a:lnTo>
                <a:lnTo>
                  <a:pt x="3131" y="35790"/>
                </a:lnTo>
                <a:lnTo>
                  <a:pt x="2810" y="35867"/>
                </a:lnTo>
                <a:lnTo>
                  <a:pt x="1499" y="36184"/>
                </a:lnTo>
                <a:lnTo>
                  <a:pt x="1178" y="36269"/>
                </a:lnTo>
                <a:lnTo>
                  <a:pt x="910" y="36361"/>
                </a:lnTo>
                <a:lnTo>
                  <a:pt x="669" y="36462"/>
                </a:lnTo>
                <a:lnTo>
                  <a:pt x="455" y="36570"/>
                </a:lnTo>
                <a:lnTo>
                  <a:pt x="295" y="36686"/>
                </a:lnTo>
                <a:lnTo>
                  <a:pt x="188" y="36801"/>
                </a:lnTo>
                <a:lnTo>
                  <a:pt x="81" y="36925"/>
                </a:lnTo>
                <a:lnTo>
                  <a:pt x="27" y="37049"/>
                </a:lnTo>
                <a:lnTo>
                  <a:pt x="1" y="37172"/>
                </a:lnTo>
                <a:lnTo>
                  <a:pt x="27" y="37296"/>
                </a:lnTo>
                <a:lnTo>
                  <a:pt x="54" y="37419"/>
                </a:lnTo>
                <a:lnTo>
                  <a:pt x="134" y="37543"/>
                </a:lnTo>
                <a:lnTo>
                  <a:pt x="241" y="37666"/>
                </a:lnTo>
                <a:lnTo>
                  <a:pt x="348" y="37782"/>
                </a:lnTo>
                <a:lnTo>
                  <a:pt x="509" y="37898"/>
                </a:lnTo>
                <a:lnTo>
                  <a:pt x="669" y="38006"/>
                </a:lnTo>
                <a:lnTo>
                  <a:pt x="1659" y="38538"/>
                </a:lnTo>
                <a:lnTo>
                  <a:pt x="1793" y="38608"/>
                </a:lnTo>
                <a:lnTo>
                  <a:pt x="1953" y="38677"/>
                </a:lnTo>
                <a:lnTo>
                  <a:pt x="2274" y="38801"/>
                </a:lnTo>
                <a:lnTo>
                  <a:pt x="2622" y="38909"/>
                </a:lnTo>
                <a:lnTo>
                  <a:pt x="3024" y="39002"/>
                </a:lnTo>
                <a:lnTo>
                  <a:pt x="3478" y="39079"/>
                </a:lnTo>
                <a:lnTo>
                  <a:pt x="3933" y="39148"/>
                </a:lnTo>
                <a:lnTo>
                  <a:pt x="4415" y="39202"/>
                </a:lnTo>
                <a:lnTo>
                  <a:pt x="4896" y="39241"/>
                </a:lnTo>
                <a:lnTo>
                  <a:pt x="5404" y="39264"/>
                </a:lnTo>
                <a:lnTo>
                  <a:pt x="5939" y="39280"/>
                </a:lnTo>
                <a:lnTo>
                  <a:pt x="6448" y="39280"/>
                </a:lnTo>
                <a:lnTo>
                  <a:pt x="6983" y="39272"/>
                </a:lnTo>
                <a:lnTo>
                  <a:pt x="7491" y="39241"/>
                </a:lnTo>
                <a:lnTo>
                  <a:pt x="7999" y="39202"/>
                </a:lnTo>
                <a:lnTo>
                  <a:pt x="8481" y="39156"/>
                </a:lnTo>
                <a:lnTo>
                  <a:pt x="8962" y="39094"/>
                </a:lnTo>
                <a:lnTo>
                  <a:pt x="9925" y="38940"/>
                </a:lnTo>
                <a:lnTo>
                  <a:pt x="10915" y="38785"/>
                </a:lnTo>
                <a:lnTo>
                  <a:pt x="11878" y="38616"/>
                </a:lnTo>
                <a:lnTo>
                  <a:pt x="12868" y="38446"/>
                </a:lnTo>
                <a:lnTo>
                  <a:pt x="13831" y="38261"/>
                </a:lnTo>
                <a:lnTo>
                  <a:pt x="14794" y="38075"/>
                </a:lnTo>
                <a:lnTo>
                  <a:pt x="15730" y="37882"/>
                </a:lnTo>
                <a:lnTo>
                  <a:pt x="16693" y="37674"/>
                </a:lnTo>
                <a:lnTo>
                  <a:pt x="17629" y="37465"/>
                </a:lnTo>
                <a:lnTo>
                  <a:pt x="18592" y="37257"/>
                </a:lnTo>
                <a:lnTo>
                  <a:pt x="19529" y="37033"/>
                </a:lnTo>
                <a:lnTo>
                  <a:pt x="20465" y="36809"/>
                </a:lnTo>
                <a:lnTo>
                  <a:pt x="21401" y="36578"/>
                </a:lnTo>
                <a:lnTo>
                  <a:pt x="22311" y="36338"/>
                </a:lnTo>
                <a:lnTo>
                  <a:pt x="24156" y="35844"/>
                </a:lnTo>
                <a:lnTo>
                  <a:pt x="26002" y="35335"/>
                </a:lnTo>
                <a:lnTo>
                  <a:pt x="27795" y="34810"/>
                </a:lnTo>
                <a:lnTo>
                  <a:pt x="29587" y="34262"/>
                </a:lnTo>
                <a:lnTo>
                  <a:pt x="31379" y="33706"/>
                </a:lnTo>
                <a:lnTo>
                  <a:pt x="33145" y="33135"/>
                </a:lnTo>
                <a:lnTo>
                  <a:pt x="34883" y="32548"/>
                </a:lnTo>
                <a:lnTo>
                  <a:pt x="36622" y="31961"/>
                </a:lnTo>
                <a:lnTo>
                  <a:pt x="38334" y="31359"/>
                </a:lnTo>
                <a:lnTo>
                  <a:pt x="40020" y="30757"/>
                </a:lnTo>
                <a:lnTo>
                  <a:pt x="41705" y="30155"/>
                </a:lnTo>
                <a:lnTo>
                  <a:pt x="45022" y="28927"/>
                </a:lnTo>
                <a:lnTo>
                  <a:pt x="48286" y="27715"/>
                </a:lnTo>
                <a:lnTo>
                  <a:pt x="51496" y="26511"/>
                </a:lnTo>
                <a:lnTo>
                  <a:pt x="54625" y="25345"/>
                </a:lnTo>
                <a:lnTo>
                  <a:pt x="56177" y="24782"/>
                </a:lnTo>
                <a:lnTo>
                  <a:pt x="57702" y="24226"/>
                </a:lnTo>
                <a:lnTo>
                  <a:pt x="59227" y="23685"/>
                </a:lnTo>
                <a:lnTo>
                  <a:pt x="60725" y="23160"/>
                </a:lnTo>
                <a:lnTo>
                  <a:pt x="62196" y="22651"/>
                </a:lnTo>
                <a:lnTo>
                  <a:pt x="63667" y="22165"/>
                </a:lnTo>
                <a:lnTo>
                  <a:pt x="79396" y="17077"/>
                </a:lnTo>
                <a:lnTo>
                  <a:pt x="87261" y="14530"/>
                </a:lnTo>
                <a:lnTo>
                  <a:pt x="95099" y="11982"/>
                </a:lnTo>
                <a:lnTo>
                  <a:pt x="102937" y="9427"/>
                </a:lnTo>
                <a:lnTo>
                  <a:pt x="110721" y="6864"/>
                </a:lnTo>
                <a:lnTo>
                  <a:pt x="118506" y="4293"/>
                </a:lnTo>
                <a:lnTo>
                  <a:pt x="122358" y="3004"/>
                </a:lnTo>
                <a:lnTo>
                  <a:pt x="126210" y="1707"/>
                </a:lnTo>
                <a:lnTo>
                  <a:pt x="126451" y="1622"/>
                </a:lnTo>
                <a:lnTo>
                  <a:pt x="126638" y="1529"/>
                </a:lnTo>
                <a:lnTo>
                  <a:pt x="126799" y="1429"/>
                </a:lnTo>
                <a:lnTo>
                  <a:pt x="126932" y="1336"/>
                </a:lnTo>
                <a:lnTo>
                  <a:pt x="127013" y="1244"/>
                </a:lnTo>
                <a:lnTo>
                  <a:pt x="127066" y="1143"/>
                </a:lnTo>
                <a:lnTo>
                  <a:pt x="127093" y="1051"/>
                </a:lnTo>
                <a:lnTo>
                  <a:pt x="127066" y="958"/>
                </a:lnTo>
                <a:lnTo>
                  <a:pt x="127039" y="865"/>
                </a:lnTo>
                <a:lnTo>
                  <a:pt x="126959" y="773"/>
                </a:lnTo>
                <a:lnTo>
                  <a:pt x="126852" y="688"/>
                </a:lnTo>
                <a:lnTo>
                  <a:pt x="126718" y="603"/>
                </a:lnTo>
                <a:lnTo>
                  <a:pt x="126585" y="518"/>
                </a:lnTo>
                <a:lnTo>
                  <a:pt x="126397" y="441"/>
                </a:lnTo>
                <a:lnTo>
                  <a:pt x="126210" y="371"/>
                </a:lnTo>
                <a:lnTo>
                  <a:pt x="125996" y="302"/>
                </a:lnTo>
                <a:lnTo>
                  <a:pt x="125782" y="240"/>
                </a:lnTo>
                <a:lnTo>
                  <a:pt x="125515" y="186"/>
                </a:lnTo>
                <a:lnTo>
                  <a:pt x="125274" y="140"/>
                </a:lnTo>
                <a:lnTo>
                  <a:pt x="125006" y="93"/>
                </a:lnTo>
                <a:lnTo>
                  <a:pt x="124712" y="62"/>
                </a:lnTo>
                <a:lnTo>
                  <a:pt x="124418" y="32"/>
                </a:lnTo>
                <a:lnTo>
                  <a:pt x="124124" y="16"/>
                </a:lnTo>
                <a:lnTo>
                  <a:pt x="12382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8"/>
          <p:cNvSpPr/>
          <p:nvPr/>
        </p:nvSpPr>
        <p:spPr>
          <a:xfrm rot="10800000">
            <a:off x="8665991" y="1763089"/>
            <a:ext cx="359566" cy="320229"/>
          </a:xfrm>
          <a:custGeom>
            <a:rect b="b" l="l" r="r" t="t"/>
            <a:pathLst>
              <a:path extrusionOk="0" h="34732" w="119656">
                <a:moveTo>
                  <a:pt x="115911" y="0"/>
                </a:moveTo>
                <a:lnTo>
                  <a:pt x="115563" y="8"/>
                </a:lnTo>
                <a:lnTo>
                  <a:pt x="115242" y="31"/>
                </a:lnTo>
                <a:lnTo>
                  <a:pt x="114894" y="62"/>
                </a:lnTo>
                <a:lnTo>
                  <a:pt x="114573" y="100"/>
                </a:lnTo>
                <a:lnTo>
                  <a:pt x="114225" y="155"/>
                </a:lnTo>
                <a:lnTo>
                  <a:pt x="113904" y="224"/>
                </a:lnTo>
                <a:lnTo>
                  <a:pt x="113583" y="309"/>
                </a:lnTo>
                <a:lnTo>
                  <a:pt x="110266" y="1251"/>
                </a:lnTo>
                <a:lnTo>
                  <a:pt x="106976" y="2200"/>
                </a:lnTo>
                <a:lnTo>
                  <a:pt x="100395" y="4099"/>
                </a:lnTo>
                <a:lnTo>
                  <a:pt x="93841" y="6014"/>
                </a:lnTo>
                <a:lnTo>
                  <a:pt x="87314" y="7928"/>
                </a:lnTo>
                <a:lnTo>
                  <a:pt x="80814" y="9858"/>
                </a:lnTo>
                <a:lnTo>
                  <a:pt x="74313" y="11781"/>
                </a:lnTo>
                <a:lnTo>
                  <a:pt x="61339" y="15641"/>
                </a:lnTo>
                <a:lnTo>
                  <a:pt x="36863" y="22890"/>
                </a:lnTo>
                <a:lnTo>
                  <a:pt x="35926" y="23183"/>
                </a:lnTo>
                <a:lnTo>
                  <a:pt x="34829" y="23538"/>
                </a:lnTo>
                <a:lnTo>
                  <a:pt x="33572" y="23963"/>
                </a:lnTo>
                <a:lnTo>
                  <a:pt x="32181" y="24434"/>
                </a:lnTo>
                <a:lnTo>
                  <a:pt x="29051" y="25507"/>
                </a:lnTo>
                <a:lnTo>
                  <a:pt x="27366" y="26078"/>
                </a:lnTo>
                <a:lnTo>
                  <a:pt x="25627" y="26665"/>
                </a:lnTo>
                <a:lnTo>
                  <a:pt x="23835" y="27251"/>
                </a:lnTo>
                <a:lnTo>
                  <a:pt x="21989" y="27838"/>
                </a:lnTo>
                <a:lnTo>
                  <a:pt x="20143" y="28402"/>
                </a:lnTo>
                <a:lnTo>
                  <a:pt x="18324" y="28942"/>
                </a:lnTo>
                <a:lnTo>
                  <a:pt x="17415" y="29205"/>
                </a:lnTo>
                <a:lnTo>
                  <a:pt x="16505" y="29452"/>
                </a:lnTo>
                <a:lnTo>
                  <a:pt x="15623" y="29691"/>
                </a:lnTo>
                <a:lnTo>
                  <a:pt x="14740" y="29915"/>
                </a:lnTo>
                <a:lnTo>
                  <a:pt x="13884" y="30131"/>
                </a:lnTo>
                <a:lnTo>
                  <a:pt x="13028" y="30324"/>
                </a:lnTo>
                <a:lnTo>
                  <a:pt x="12198" y="30509"/>
                </a:lnTo>
                <a:lnTo>
                  <a:pt x="11396" y="30671"/>
                </a:lnTo>
                <a:lnTo>
                  <a:pt x="10326" y="30486"/>
                </a:lnTo>
                <a:lnTo>
                  <a:pt x="9925" y="30424"/>
                </a:lnTo>
                <a:lnTo>
                  <a:pt x="9497" y="30370"/>
                </a:lnTo>
                <a:lnTo>
                  <a:pt x="9042" y="30324"/>
                </a:lnTo>
                <a:lnTo>
                  <a:pt x="8560" y="30293"/>
                </a:lnTo>
                <a:lnTo>
                  <a:pt x="8106" y="30270"/>
                </a:lnTo>
                <a:lnTo>
                  <a:pt x="7624" y="30262"/>
                </a:lnTo>
                <a:lnTo>
                  <a:pt x="7143" y="30262"/>
                </a:lnTo>
                <a:lnTo>
                  <a:pt x="6661" y="30278"/>
                </a:lnTo>
                <a:lnTo>
                  <a:pt x="6180" y="30301"/>
                </a:lnTo>
                <a:lnTo>
                  <a:pt x="5698" y="30332"/>
                </a:lnTo>
                <a:lnTo>
                  <a:pt x="5243" y="30378"/>
                </a:lnTo>
                <a:lnTo>
                  <a:pt x="4815" y="30432"/>
                </a:lnTo>
                <a:lnTo>
                  <a:pt x="4387" y="30494"/>
                </a:lnTo>
                <a:lnTo>
                  <a:pt x="3986" y="30571"/>
                </a:lnTo>
                <a:lnTo>
                  <a:pt x="3612" y="30656"/>
                </a:lnTo>
                <a:lnTo>
                  <a:pt x="3264" y="30748"/>
                </a:lnTo>
                <a:lnTo>
                  <a:pt x="1766" y="31204"/>
                </a:lnTo>
                <a:lnTo>
                  <a:pt x="1498" y="31289"/>
                </a:lnTo>
                <a:lnTo>
                  <a:pt x="1257" y="31382"/>
                </a:lnTo>
                <a:lnTo>
                  <a:pt x="1043" y="31474"/>
                </a:lnTo>
                <a:lnTo>
                  <a:pt x="829" y="31575"/>
                </a:lnTo>
                <a:lnTo>
                  <a:pt x="642" y="31675"/>
                </a:lnTo>
                <a:lnTo>
                  <a:pt x="482" y="31775"/>
                </a:lnTo>
                <a:lnTo>
                  <a:pt x="321" y="31883"/>
                </a:lnTo>
                <a:lnTo>
                  <a:pt x="214" y="31991"/>
                </a:lnTo>
                <a:lnTo>
                  <a:pt x="107" y="32107"/>
                </a:lnTo>
                <a:lnTo>
                  <a:pt x="54" y="32215"/>
                </a:lnTo>
                <a:lnTo>
                  <a:pt x="0" y="32331"/>
                </a:lnTo>
                <a:lnTo>
                  <a:pt x="0" y="32439"/>
                </a:lnTo>
                <a:lnTo>
                  <a:pt x="0" y="32555"/>
                </a:lnTo>
                <a:lnTo>
                  <a:pt x="54" y="32671"/>
                </a:lnTo>
                <a:lnTo>
                  <a:pt x="107" y="32787"/>
                </a:lnTo>
                <a:lnTo>
                  <a:pt x="214" y="32895"/>
                </a:lnTo>
                <a:lnTo>
                  <a:pt x="803" y="33450"/>
                </a:lnTo>
                <a:lnTo>
                  <a:pt x="963" y="33582"/>
                </a:lnTo>
                <a:lnTo>
                  <a:pt x="1177" y="33705"/>
                </a:lnTo>
                <a:lnTo>
                  <a:pt x="1391" y="33829"/>
                </a:lnTo>
                <a:lnTo>
                  <a:pt x="1659" y="33952"/>
                </a:lnTo>
                <a:lnTo>
                  <a:pt x="1953" y="34068"/>
                </a:lnTo>
                <a:lnTo>
                  <a:pt x="2274" y="34176"/>
                </a:lnTo>
                <a:lnTo>
                  <a:pt x="2622" y="34276"/>
                </a:lnTo>
                <a:lnTo>
                  <a:pt x="2996" y="34369"/>
                </a:lnTo>
                <a:lnTo>
                  <a:pt x="3398" y="34454"/>
                </a:lnTo>
                <a:lnTo>
                  <a:pt x="3826" y="34531"/>
                </a:lnTo>
                <a:lnTo>
                  <a:pt x="4254" y="34601"/>
                </a:lnTo>
                <a:lnTo>
                  <a:pt x="4708" y="34655"/>
                </a:lnTo>
                <a:lnTo>
                  <a:pt x="5190" y="34693"/>
                </a:lnTo>
                <a:lnTo>
                  <a:pt x="5671" y="34724"/>
                </a:lnTo>
                <a:lnTo>
                  <a:pt x="6153" y="34732"/>
                </a:lnTo>
                <a:lnTo>
                  <a:pt x="6634" y="34732"/>
                </a:lnTo>
                <a:lnTo>
                  <a:pt x="7892" y="34701"/>
                </a:lnTo>
                <a:lnTo>
                  <a:pt x="9042" y="34655"/>
                </a:lnTo>
                <a:lnTo>
                  <a:pt x="10085" y="34601"/>
                </a:lnTo>
                <a:lnTo>
                  <a:pt x="10567" y="34562"/>
                </a:lnTo>
                <a:lnTo>
                  <a:pt x="11048" y="34531"/>
                </a:lnTo>
                <a:lnTo>
                  <a:pt x="11476" y="34493"/>
                </a:lnTo>
                <a:lnTo>
                  <a:pt x="11904" y="34446"/>
                </a:lnTo>
                <a:lnTo>
                  <a:pt x="12332" y="34400"/>
                </a:lnTo>
                <a:lnTo>
                  <a:pt x="12733" y="34346"/>
                </a:lnTo>
                <a:lnTo>
                  <a:pt x="13135" y="34292"/>
                </a:lnTo>
                <a:lnTo>
                  <a:pt x="13509" y="34238"/>
                </a:lnTo>
                <a:lnTo>
                  <a:pt x="14232" y="34107"/>
                </a:lnTo>
                <a:lnTo>
                  <a:pt x="14954" y="33968"/>
                </a:lnTo>
                <a:lnTo>
                  <a:pt x="15649" y="33806"/>
                </a:lnTo>
                <a:lnTo>
                  <a:pt x="16372" y="33628"/>
                </a:lnTo>
                <a:lnTo>
                  <a:pt x="17094" y="33435"/>
                </a:lnTo>
                <a:lnTo>
                  <a:pt x="17870" y="33219"/>
                </a:lnTo>
                <a:lnTo>
                  <a:pt x="18672" y="32987"/>
                </a:lnTo>
                <a:lnTo>
                  <a:pt x="20464" y="32470"/>
                </a:lnTo>
                <a:lnTo>
                  <a:pt x="22578" y="31852"/>
                </a:lnTo>
                <a:lnTo>
                  <a:pt x="24664" y="31227"/>
                </a:lnTo>
                <a:lnTo>
                  <a:pt x="26751" y="30602"/>
                </a:lnTo>
                <a:lnTo>
                  <a:pt x="28837" y="29969"/>
                </a:lnTo>
                <a:lnTo>
                  <a:pt x="32930" y="28687"/>
                </a:lnTo>
                <a:lnTo>
                  <a:pt x="37023" y="27406"/>
                </a:lnTo>
                <a:lnTo>
                  <a:pt x="45128" y="24820"/>
                </a:lnTo>
                <a:lnTo>
                  <a:pt x="49195" y="23530"/>
                </a:lnTo>
                <a:lnTo>
                  <a:pt x="53261" y="22257"/>
                </a:lnTo>
                <a:lnTo>
                  <a:pt x="61500" y="19709"/>
                </a:lnTo>
                <a:lnTo>
                  <a:pt x="69712" y="17161"/>
                </a:lnTo>
                <a:lnTo>
                  <a:pt x="77951" y="14614"/>
                </a:lnTo>
                <a:lnTo>
                  <a:pt x="86164" y="12066"/>
                </a:lnTo>
                <a:lnTo>
                  <a:pt x="94376" y="9511"/>
                </a:lnTo>
                <a:lnTo>
                  <a:pt x="102535" y="6948"/>
                </a:lnTo>
                <a:lnTo>
                  <a:pt x="106601" y="5659"/>
                </a:lnTo>
                <a:lnTo>
                  <a:pt x="110641" y="4370"/>
                </a:lnTo>
                <a:lnTo>
                  <a:pt x="114680" y="3073"/>
                </a:lnTo>
                <a:lnTo>
                  <a:pt x="118693" y="1776"/>
                </a:lnTo>
                <a:lnTo>
                  <a:pt x="118960" y="1683"/>
                </a:lnTo>
                <a:lnTo>
                  <a:pt x="119174" y="1590"/>
                </a:lnTo>
                <a:lnTo>
                  <a:pt x="119335" y="1490"/>
                </a:lnTo>
                <a:lnTo>
                  <a:pt x="119495" y="1390"/>
                </a:lnTo>
                <a:lnTo>
                  <a:pt x="119575" y="1289"/>
                </a:lnTo>
                <a:lnTo>
                  <a:pt x="119629" y="1189"/>
                </a:lnTo>
                <a:lnTo>
                  <a:pt x="119656" y="1096"/>
                </a:lnTo>
                <a:lnTo>
                  <a:pt x="119656" y="996"/>
                </a:lnTo>
                <a:lnTo>
                  <a:pt x="119602" y="903"/>
                </a:lnTo>
                <a:lnTo>
                  <a:pt x="119522" y="803"/>
                </a:lnTo>
                <a:lnTo>
                  <a:pt x="119442" y="718"/>
                </a:lnTo>
                <a:lnTo>
                  <a:pt x="119308" y="625"/>
                </a:lnTo>
                <a:lnTo>
                  <a:pt x="119147" y="541"/>
                </a:lnTo>
                <a:lnTo>
                  <a:pt x="118960" y="463"/>
                </a:lnTo>
                <a:lnTo>
                  <a:pt x="118773" y="386"/>
                </a:lnTo>
                <a:lnTo>
                  <a:pt x="118532" y="317"/>
                </a:lnTo>
                <a:lnTo>
                  <a:pt x="118291" y="247"/>
                </a:lnTo>
                <a:lnTo>
                  <a:pt x="118051" y="193"/>
                </a:lnTo>
                <a:lnTo>
                  <a:pt x="117756" y="139"/>
                </a:lnTo>
                <a:lnTo>
                  <a:pt x="117489" y="93"/>
                </a:lnTo>
                <a:lnTo>
                  <a:pt x="117168" y="62"/>
                </a:lnTo>
                <a:lnTo>
                  <a:pt x="116874" y="31"/>
                </a:lnTo>
                <a:lnTo>
                  <a:pt x="116553" y="8"/>
                </a:lnTo>
                <a:lnTo>
                  <a:pt x="116232"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8"/>
          <p:cNvSpPr/>
          <p:nvPr/>
        </p:nvSpPr>
        <p:spPr>
          <a:xfrm rot="10800000">
            <a:off x="6178526" y="4804301"/>
            <a:ext cx="716024" cy="390161"/>
          </a:xfrm>
          <a:custGeom>
            <a:rect b="b" l="l" r="r" t="t"/>
            <a:pathLst>
              <a:path extrusionOk="0" h="43472" w="243753">
                <a:moveTo>
                  <a:pt x="5966" y="1"/>
                </a:moveTo>
                <a:lnTo>
                  <a:pt x="5351" y="8"/>
                </a:lnTo>
                <a:lnTo>
                  <a:pt x="4762" y="24"/>
                </a:lnTo>
                <a:lnTo>
                  <a:pt x="4174" y="62"/>
                </a:lnTo>
                <a:lnTo>
                  <a:pt x="3585" y="109"/>
                </a:lnTo>
                <a:lnTo>
                  <a:pt x="3050" y="170"/>
                </a:lnTo>
                <a:lnTo>
                  <a:pt x="2542" y="248"/>
                </a:lnTo>
                <a:lnTo>
                  <a:pt x="2060" y="340"/>
                </a:lnTo>
                <a:lnTo>
                  <a:pt x="1820" y="394"/>
                </a:lnTo>
                <a:lnTo>
                  <a:pt x="1606" y="448"/>
                </a:lnTo>
                <a:lnTo>
                  <a:pt x="1418" y="510"/>
                </a:lnTo>
                <a:lnTo>
                  <a:pt x="1204" y="572"/>
                </a:lnTo>
                <a:lnTo>
                  <a:pt x="1044" y="634"/>
                </a:lnTo>
                <a:lnTo>
                  <a:pt x="857" y="703"/>
                </a:lnTo>
                <a:lnTo>
                  <a:pt x="723" y="773"/>
                </a:lnTo>
                <a:lnTo>
                  <a:pt x="562" y="850"/>
                </a:lnTo>
                <a:lnTo>
                  <a:pt x="455" y="935"/>
                </a:lnTo>
                <a:lnTo>
                  <a:pt x="322" y="1012"/>
                </a:lnTo>
                <a:lnTo>
                  <a:pt x="241" y="1104"/>
                </a:lnTo>
                <a:lnTo>
                  <a:pt x="161" y="1189"/>
                </a:lnTo>
                <a:lnTo>
                  <a:pt x="81" y="1282"/>
                </a:lnTo>
                <a:lnTo>
                  <a:pt x="54" y="1382"/>
                </a:lnTo>
                <a:lnTo>
                  <a:pt x="27" y="1483"/>
                </a:lnTo>
                <a:lnTo>
                  <a:pt x="1" y="1591"/>
                </a:lnTo>
                <a:lnTo>
                  <a:pt x="27" y="1699"/>
                </a:lnTo>
                <a:lnTo>
                  <a:pt x="54" y="1807"/>
                </a:lnTo>
                <a:lnTo>
                  <a:pt x="402" y="2733"/>
                </a:lnTo>
                <a:lnTo>
                  <a:pt x="803" y="3660"/>
                </a:lnTo>
                <a:lnTo>
                  <a:pt x="1285" y="4586"/>
                </a:lnTo>
                <a:lnTo>
                  <a:pt x="1793" y="5513"/>
                </a:lnTo>
                <a:lnTo>
                  <a:pt x="2355" y="6439"/>
                </a:lnTo>
                <a:lnTo>
                  <a:pt x="2970" y="7358"/>
                </a:lnTo>
                <a:lnTo>
                  <a:pt x="3639" y="8276"/>
                </a:lnTo>
                <a:lnTo>
                  <a:pt x="4361" y="9195"/>
                </a:lnTo>
                <a:lnTo>
                  <a:pt x="5110" y="10106"/>
                </a:lnTo>
                <a:lnTo>
                  <a:pt x="5939" y="11017"/>
                </a:lnTo>
                <a:lnTo>
                  <a:pt x="6822" y="11920"/>
                </a:lnTo>
                <a:lnTo>
                  <a:pt x="7732" y="12823"/>
                </a:lnTo>
                <a:lnTo>
                  <a:pt x="8721" y="13719"/>
                </a:lnTo>
                <a:lnTo>
                  <a:pt x="9738" y="14607"/>
                </a:lnTo>
                <a:lnTo>
                  <a:pt x="10808" y="15494"/>
                </a:lnTo>
                <a:lnTo>
                  <a:pt x="11931" y="16374"/>
                </a:lnTo>
                <a:lnTo>
                  <a:pt x="13108" y="17247"/>
                </a:lnTo>
                <a:lnTo>
                  <a:pt x="14339" y="18111"/>
                </a:lnTo>
                <a:lnTo>
                  <a:pt x="15623" y="18968"/>
                </a:lnTo>
                <a:lnTo>
                  <a:pt x="16961" y="19818"/>
                </a:lnTo>
                <a:lnTo>
                  <a:pt x="18325" y="20667"/>
                </a:lnTo>
                <a:lnTo>
                  <a:pt x="19769" y="21500"/>
                </a:lnTo>
                <a:lnTo>
                  <a:pt x="21241" y="22319"/>
                </a:lnTo>
                <a:lnTo>
                  <a:pt x="22765" y="23137"/>
                </a:lnTo>
                <a:lnTo>
                  <a:pt x="24344" y="23940"/>
                </a:lnTo>
                <a:lnTo>
                  <a:pt x="25975" y="24735"/>
                </a:lnTo>
                <a:lnTo>
                  <a:pt x="27661" y="25523"/>
                </a:lnTo>
                <a:lnTo>
                  <a:pt x="29373" y="26295"/>
                </a:lnTo>
                <a:lnTo>
                  <a:pt x="31165" y="27059"/>
                </a:lnTo>
                <a:lnTo>
                  <a:pt x="32075" y="27437"/>
                </a:lnTo>
                <a:lnTo>
                  <a:pt x="32984" y="27808"/>
                </a:lnTo>
                <a:lnTo>
                  <a:pt x="33920" y="28178"/>
                </a:lnTo>
                <a:lnTo>
                  <a:pt x="34857" y="28549"/>
                </a:lnTo>
                <a:lnTo>
                  <a:pt x="35820" y="28912"/>
                </a:lnTo>
                <a:lnTo>
                  <a:pt x="36783" y="29274"/>
                </a:lnTo>
                <a:lnTo>
                  <a:pt x="37772" y="29630"/>
                </a:lnTo>
                <a:lnTo>
                  <a:pt x="38762" y="29985"/>
                </a:lnTo>
                <a:lnTo>
                  <a:pt x="39779" y="30340"/>
                </a:lnTo>
                <a:lnTo>
                  <a:pt x="40795" y="30687"/>
                </a:lnTo>
                <a:lnTo>
                  <a:pt x="41812" y="31027"/>
                </a:lnTo>
                <a:lnTo>
                  <a:pt x="42855" y="31374"/>
                </a:lnTo>
                <a:lnTo>
                  <a:pt x="43925" y="31706"/>
                </a:lnTo>
                <a:lnTo>
                  <a:pt x="44968" y="32038"/>
                </a:lnTo>
                <a:lnTo>
                  <a:pt x="46065" y="32370"/>
                </a:lnTo>
                <a:lnTo>
                  <a:pt x="47162" y="32694"/>
                </a:lnTo>
                <a:lnTo>
                  <a:pt x="48259" y="33019"/>
                </a:lnTo>
                <a:lnTo>
                  <a:pt x="49382" y="33335"/>
                </a:lnTo>
                <a:lnTo>
                  <a:pt x="50506" y="33652"/>
                </a:lnTo>
                <a:lnTo>
                  <a:pt x="51629" y="33960"/>
                </a:lnTo>
                <a:lnTo>
                  <a:pt x="52780" y="34269"/>
                </a:lnTo>
                <a:lnTo>
                  <a:pt x="53957" y="34570"/>
                </a:lnTo>
                <a:lnTo>
                  <a:pt x="55134" y="34871"/>
                </a:lnTo>
                <a:lnTo>
                  <a:pt x="56311" y="35165"/>
                </a:lnTo>
                <a:lnTo>
                  <a:pt x="57514" y="35458"/>
                </a:lnTo>
                <a:lnTo>
                  <a:pt x="58745" y="35744"/>
                </a:lnTo>
                <a:lnTo>
                  <a:pt x="59975" y="36022"/>
                </a:lnTo>
                <a:lnTo>
                  <a:pt x="61206" y="36300"/>
                </a:lnTo>
                <a:lnTo>
                  <a:pt x="62437" y="36570"/>
                </a:lnTo>
                <a:lnTo>
                  <a:pt x="63721" y="36840"/>
                </a:lnTo>
                <a:lnTo>
                  <a:pt x="64978" y="37102"/>
                </a:lnTo>
                <a:lnTo>
                  <a:pt x="66262" y="37365"/>
                </a:lnTo>
                <a:lnTo>
                  <a:pt x="67573" y="37620"/>
                </a:lnTo>
                <a:lnTo>
                  <a:pt x="68883" y="37867"/>
                </a:lnTo>
                <a:lnTo>
                  <a:pt x="70194" y="38114"/>
                </a:lnTo>
                <a:lnTo>
                  <a:pt x="71532" y="38353"/>
                </a:lnTo>
                <a:lnTo>
                  <a:pt x="72869" y="38592"/>
                </a:lnTo>
                <a:lnTo>
                  <a:pt x="74234" y="38824"/>
                </a:lnTo>
                <a:lnTo>
                  <a:pt x="75598" y="39048"/>
                </a:lnTo>
                <a:lnTo>
                  <a:pt x="76989" y="39264"/>
                </a:lnTo>
                <a:lnTo>
                  <a:pt x="78380" y="39480"/>
                </a:lnTo>
                <a:lnTo>
                  <a:pt x="79798" y="39696"/>
                </a:lnTo>
                <a:lnTo>
                  <a:pt x="81215" y="39897"/>
                </a:lnTo>
                <a:lnTo>
                  <a:pt x="82633" y="40098"/>
                </a:lnTo>
                <a:lnTo>
                  <a:pt x="84078" y="40298"/>
                </a:lnTo>
                <a:lnTo>
                  <a:pt x="85522" y="40484"/>
                </a:lnTo>
                <a:lnTo>
                  <a:pt x="86994" y="40669"/>
                </a:lnTo>
                <a:lnTo>
                  <a:pt x="88465" y="40847"/>
                </a:lnTo>
                <a:lnTo>
                  <a:pt x="89963" y="41024"/>
                </a:lnTo>
                <a:lnTo>
                  <a:pt x="91461" y="41194"/>
                </a:lnTo>
                <a:lnTo>
                  <a:pt x="92959" y="41356"/>
                </a:lnTo>
                <a:lnTo>
                  <a:pt x="94484" y="41510"/>
                </a:lnTo>
                <a:lnTo>
                  <a:pt x="96035" y="41665"/>
                </a:lnTo>
                <a:lnTo>
                  <a:pt x="97587" y="41812"/>
                </a:lnTo>
                <a:lnTo>
                  <a:pt x="99138" y="41950"/>
                </a:lnTo>
                <a:lnTo>
                  <a:pt x="100717" y="42082"/>
                </a:lnTo>
                <a:lnTo>
                  <a:pt x="102295" y="42213"/>
                </a:lnTo>
                <a:lnTo>
                  <a:pt x="103873" y="42336"/>
                </a:lnTo>
                <a:lnTo>
                  <a:pt x="105505" y="42452"/>
                </a:lnTo>
                <a:lnTo>
                  <a:pt x="107110" y="42560"/>
                </a:lnTo>
                <a:lnTo>
                  <a:pt x="108742" y="42668"/>
                </a:lnTo>
                <a:lnTo>
                  <a:pt x="110374" y="42761"/>
                </a:lnTo>
                <a:lnTo>
                  <a:pt x="112032" y="42854"/>
                </a:lnTo>
                <a:lnTo>
                  <a:pt x="113691" y="42939"/>
                </a:lnTo>
                <a:lnTo>
                  <a:pt x="115376" y="43024"/>
                </a:lnTo>
                <a:lnTo>
                  <a:pt x="117061" y="43093"/>
                </a:lnTo>
                <a:lnTo>
                  <a:pt x="118773" y="43163"/>
                </a:lnTo>
                <a:lnTo>
                  <a:pt x="120485" y="43224"/>
                </a:lnTo>
                <a:lnTo>
                  <a:pt x="122197" y="43278"/>
                </a:lnTo>
                <a:lnTo>
                  <a:pt x="123936" y="43325"/>
                </a:lnTo>
                <a:lnTo>
                  <a:pt x="125835" y="43371"/>
                </a:lnTo>
                <a:lnTo>
                  <a:pt x="127708" y="43402"/>
                </a:lnTo>
                <a:lnTo>
                  <a:pt x="129581" y="43433"/>
                </a:lnTo>
                <a:lnTo>
                  <a:pt x="131426" y="43456"/>
                </a:lnTo>
                <a:lnTo>
                  <a:pt x="133245" y="43464"/>
                </a:lnTo>
                <a:lnTo>
                  <a:pt x="135064" y="43471"/>
                </a:lnTo>
                <a:lnTo>
                  <a:pt x="136883" y="43471"/>
                </a:lnTo>
                <a:lnTo>
                  <a:pt x="138676" y="43456"/>
                </a:lnTo>
                <a:lnTo>
                  <a:pt x="140441" y="43440"/>
                </a:lnTo>
                <a:lnTo>
                  <a:pt x="142180" y="43410"/>
                </a:lnTo>
                <a:lnTo>
                  <a:pt x="143946" y="43379"/>
                </a:lnTo>
                <a:lnTo>
                  <a:pt x="145658" y="43340"/>
                </a:lnTo>
                <a:lnTo>
                  <a:pt x="147370" y="43286"/>
                </a:lnTo>
                <a:lnTo>
                  <a:pt x="149082" y="43232"/>
                </a:lnTo>
                <a:lnTo>
                  <a:pt x="150767" y="43170"/>
                </a:lnTo>
                <a:lnTo>
                  <a:pt x="152426" y="43101"/>
                </a:lnTo>
                <a:lnTo>
                  <a:pt x="154084" y="43024"/>
                </a:lnTo>
                <a:lnTo>
                  <a:pt x="155716" y="42939"/>
                </a:lnTo>
                <a:lnTo>
                  <a:pt x="157348" y="42846"/>
                </a:lnTo>
                <a:lnTo>
                  <a:pt x="158953" y="42746"/>
                </a:lnTo>
                <a:lnTo>
                  <a:pt x="160531" y="42638"/>
                </a:lnTo>
                <a:lnTo>
                  <a:pt x="162109" y="42529"/>
                </a:lnTo>
                <a:lnTo>
                  <a:pt x="163688" y="42406"/>
                </a:lnTo>
                <a:lnTo>
                  <a:pt x="165212" y="42282"/>
                </a:lnTo>
                <a:lnTo>
                  <a:pt x="166764" y="42151"/>
                </a:lnTo>
                <a:lnTo>
                  <a:pt x="168262" y="42012"/>
                </a:lnTo>
                <a:lnTo>
                  <a:pt x="169787" y="41866"/>
                </a:lnTo>
                <a:lnTo>
                  <a:pt x="171258" y="41711"/>
                </a:lnTo>
                <a:lnTo>
                  <a:pt x="172729" y="41557"/>
                </a:lnTo>
                <a:lnTo>
                  <a:pt x="174201" y="41387"/>
                </a:lnTo>
                <a:lnTo>
                  <a:pt x="175645" y="41217"/>
                </a:lnTo>
                <a:lnTo>
                  <a:pt x="177063" y="41040"/>
                </a:lnTo>
                <a:lnTo>
                  <a:pt x="178481" y="40854"/>
                </a:lnTo>
                <a:lnTo>
                  <a:pt x="179872" y="40669"/>
                </a:lnTo>
                <a:lnTo>
                  <a:pt x="181263" y="40468"/>
                </a:lnTo>
                <a:lnTo>
                  <a:pt x="182627" y="40268"/>
                </a:lnTo>
                <a:lnTo>
                  <a:pt x="183965" y="40059"/>
                </a:lnTo>
                <a:lnTo>
                  <a:pt x="185302" y="39843"/>
                </a:lnTo>
                <a:lnTo>
                  <a:pt x="186640" y="39627"/>
                </a:lnTo>
                <a:lnTo>
                  <a:pt x="187924" y="39403"/>
                </a:lnTo>
                <a:lnTo>
                  <a:pt x="189234" y="39171"/>
                </a:lnTo>
                <a:lnTo>
                  <a:pt x="190492" y="38932"/>
                </a:lnTo>
                <a:lnTo>
                  <a:pt x="191749" y="38693"/>
                </a:lnTo>
                <a:lnTo>
                  <a:pt x="193006" y="38446"/>
                </a:lnTo>
                <a:lnTo>
                  <a:pt x="194237" y="38191"/>
                </a:lnTo>
                <a:lnTo>
                  <a:pt x="195467" y="37928"/>
                </a:lnTo>
                <a:lnTo>
                  <a:pt x="196644" y="37666"/>
                </a:lnTo>
                <a:lnTo>
                  <a:pt x="197848" y="37396"/>
                </a:lnTo>
                <a:lnTo>
                  <a:pt x="198998" y="37126"/>
                </a:lnTo>
                <a:lnTo>
                  <a:pt x="200175" y="36840"/>
                </a:lnTo>
                <a:lnTo>
                  <a:pt x="201299" y="36562"/>
                </a:lnTo>
                <a:lnTo>
                  <a:pt x="202422" y="36269"/>
                </a:lnTo>
                <a:lnTo>
                  <a:pt x="203546" y="35975"/>
                </a:lnTo>
                <a:lnTo>
                  <a:pt x="204643" y="35674"/>
                </a:lnTo>
                <a:lnTo>
                  <a:pt x="205713" y="35373"/>
                </a:lnTo>
                <a:lnTo>
                  <a:pt x="206783" y="35064"/>
                </a:lnTo>
                <a:lnTo>
                  <a:pt x="207826" y="34748"/>
                </a:lnTo>
                <a:lnTo>
                  <a:pt x="208869" y="34431"/>
                </a:lnTo>
                <a:lnTo>
                  <a:pt x="209886" y="34107"/>
                </a:lnTo>
                <a:lnTo>
                  <a:pt x="210902" y="33775"/>
                </a:lnTo>
                <a:lnTo>
                  <a:pt x="211892" y="33443"/>
                </a:lnTo>
                <a:lnTo>
                  <a:pt x="212855" y="33111"/>
                </a:lnTo>
                <a:lnTo>
                  <a:pt x="213818" y="32772"/>
                </a:lnTo>
                <a:lnTo>
                  <a:pt x="214755" y="32424"/>
                </a:lnTo>
                <a:lnTo>
                  <a:pt x="215691" y="32077"/>
                </a:lnTo>
                <a:lnTo>
                  <a:pt x="216600" y="31722"/>
                </a:lnTo>
                <a:lnTo>
                  <a:pt x="217510" y="31367"/>
                </a:lnTo>
                <a:lnTo>
                  <a:pt x="218393" y="31004"/>
                </a:lnTo>
                <a:lnTo>
                  <a:pt x="219249" y="30641"/>
                </a:lnTo>
                <a:lnTo>
                  <a:pt x="220105" y="30270"/>
                </a:lnTo>
                <a:lnTo>
                  <a:pt x="220934" y="29892"/>
                </a:lnTo>
                <a:lnTo>
                  <a:pt x="221763" y="29514"/>
                </a:lnTo>
                <a:lnTo>
                  <a:pt x="222566" y="29135"/>
                </a:lnTo>
                <a:lnTo>
                  <a:pt x="223368" y="28749"/>
                </a:lnTo>
                <a:lnTo>
                  <a:pt x="224144" y="28363"/>
                </a:lnTo>
                <a:lnTo>
                  <a:pt x="224920" y="27970"/>
                </a:lnTo>
                <a:lnTo>
                  <a:pt x="225669" y="27576"/>
                </a:lnTo>
                <a:lnTo>
                  <a:pt x="226391" y="27182"/>
                </a:lnTo>
                <a:lnTo>
                  <a:pt x="227113" y="26781"/>
                </a:lnTo>
                <a:lnTo>
                  <a:pt x="227809" y="26372"/>
                </a:lnTo>
                <a:lnTo>
                  <a:pt x="228504" y="25963"/>
                </a:lnTo>
                <a:lnTo>
                  <a:pt x="229173" y="25553"/>
                </a:lnTo>
                <a:lnTo>
                  <a:pt x="229815" y="25137"/>
                </a:lnTo>
                <a:lnTo>
                  <a:pt x="230457" y="24720"/>
                </a:lnTo>
                <a:lnTo>
                  <a:pt x="231099" y="24303"/>
                </a:lnTo>
                <a:lnTo>
                  <a:pt x="231714" y="23878"/>
                </a:lnTo>
                <a:lnTo>
                  <a:pt x="232303" y="23446"/>
                </a:lnTo>
                <a:lnTo>
                  <a:pt x="232891" y="23021"/>
                </a:lnTo>
                <a:lnTo>
                  <a:pt x="233453" y="22589"/>
                </a:lnTo>
                <a:lnTo>
                  <a:pt x="233988" y="22149"/>
                </a:lnTo>
                <a:lnTo>
                  <a:pt x="234523" y="21717"/>
                </a:lnTo>
                <a:lnTo>
                  <a:pt x="235058" y="21277"/>
                </a:lnTo>
                <a:lnTo>
                  <a:pt x="235566" y="20837"/>
                </a:lnTo>
                <a:lnTo>
                  <a:pt x="236048" y="20389"/>
                </a:lnTo>
                <a:lnTo>
                  <a:pt x="236529" y="19941"/>
                </a:lnTo>
                <a:lnTo>
                  <a:pt x="236984" y="19493"/>
                </a:lnTo>
                <a:lnTo>
                  <a:pt x="237439" y="19038"/>
                </a:lnTo>
                <a:lnTo>
                  <a:pt x="237867" y="18582"/>
                </a:lnTo>
                <a:lnTo>
                  <a:pt x="238268" y="18127"/>
                </a:lnTo>
                <a:lnTo>
                  <a:pt x="238670" y="17671"/>
                </a:lnTo>
                <a:lnTo>
                  <a:pt x="239071" y="17208"/>
                </a:lnTo>
                <a:lnTo>
                  <a:pt x="239419" y="16753"/>
                </a:lnTo>
                <a:lnTo>
                  <a:pt x="239793" y="16282"/>
                </a:lnTo>
                <a:lnTo>
                  <a:pt x="240114" y="15819"/>
                </a:lnTo>
                <a:lnTo>
                  <a:pt x="240756" y="14885"/>
                </a:lnTo>
                <a:lnTo>
                  <a:pt x="241318" y="13935"/>
                </a:lnTo>
                <a:lnTo>
                  <a:pt x="241826" y="12985"/>
                </a:lnTo>
                <a:lnTo>
                  <a:pt x="242281" y="12036"/>
                </a:lnTo>
                <a:lnTo>
                  <a:pt x="242682" y="11071"/>
                </a:lnTo>
                <a:lnTo>
                  <a:pt x="243003" y="10106"/>
                </a:lnTo>
                <a:lnTo>
                  <a:pt x="243271" y="9141"/>
                </a:lnTo>
                <a:lnTo>
                  <a:pt x="243485" y="8168"/>
                </a:lnTo>
                <a:lnTo>
                  <a:pt x="243618" y="7188"/>
                </a:lnTo>
                <a:lnTo>
                  <a:pt x="243725" y="6215"/>
                </a:lnTo>
                <a:lnTo>
                  <a:pt x="243752" y="5235"/>
                </a:lnTo>
                <a:lnTo>
                  <a:pt x="243699" y="4254"/>
                </a:lnTo>
                <a:lnTo>
                  <a:pt x="243672" y="4108"/>
                </a:lnTo>
                <a:lnTo>
                  <a:pt x="243592" y="3976"/>
                </a:lnTo>
                <a:lnTo>
                  <a:pt x="243485" y="3860"/>
                </a:lnTo>
                <a:lnTo>
                  <a:pt x="243351" y="3745"/>
                </a:lnTo>
                <a:lnTo>
                  <a:pt x="243164" y="3644"/>
                </a:lnTo>
                <a:lnTo>
                  <a:pt x="242950" y="3544"/>
                </a:lnTo>
                <a:lnTo>
                  <a:pt x="242709" y="3459"/>
                </a:lnTo>
                <a:lnTo>
                  <a:pt x="242441" y="3390"/>
                </a:lnTo>
                <a:lnTo>
                  <a:pt x="242147" y="3320"/>
                </a:lnTo>
                <a:lnTo>
                  <a:pt x="241826" y="3258"/>
                </a:lnTo>
                <a:lnTo>
                  <a:pt x="241505" y="3212"/>
                </a:lnTo>
                <a:lnTo>
                  <a:pt x="241157" y="3173"/>
                </a:lnTo>
                <a:lnTo>
                  <a:pt x="240810" y="3143"/>
                </a:lnTo>
                <a:lnTo>
                  <a:pt x="240435" y="3119"/>
                </a:lnTo>
                <a:lnTo>
                  <a:pt x="240061" y="3112"/>
                </a:lnTo>
                <a:lnTo>
                  <a:pt x="239686" y="3104"/>
                </a:lnTo>
                <a:lnTo>
                  <a:pt x="239312" y="3112"/>
                </a:lnTo>
                <a:lnTo>
                  <a:pt x="238937" y="3127"/>
                </a:lnTo>
                <a:lnTo>
                  <a:pt x="238589" y="3150"/>
                </a:lnTo>
                <a:lnTo>
                  <a:pt x="238215" y="3181"/>
                </a:lnTo>
                <a:lnTo>
                  <a:pt x="237867" y="3220"/>
                </a:lnTo>
                <a:lnTo>
                  <a:pt x="237519" y="3266"/>
                </a:lnTo>
                <a:lnTo>
                  <a:pt x="237198" y="3328"/>
                </a:lnTo>
                <a:lnTo>
                  <a:pt x="236904" y="3397"/>
                </a:lnTo>
                <a:lnTo>
                  <a:pt x="236610" y="3475"/>
                </a:lnTo>
                <a:lnTo>
                  <a:pt x="236369" y="3559"/>
                </a:lnTo>
                <a:lnTo>
                  <a:pt x="236128" y="3652"/>
                </a:lnTo>
                <a:lnTo>
                  <a:pt x="235941" y="3752"/>
                </a:lnTo>
                <a:lnTo>
                  <a:pt x="235754" y="3860"/>
                </a:lnTo>
                <a:lnTo>
                  <a:pt x="235620" y="3984"/>
                </a:lnTo>
                <a:lnTo>
                  <a:pt x="235540" y="4115"/>
                </a:lnTo>
                <a:lnTo>
                  <a:pt x="235459" y="4254"/>
                </a:lnTo>
                <a:lnTo>
                  <a:pt x="235245" y="5127"/>
                </a:lnTo>
                <a:lnTo>
                  <a:pt x="234951" y="6007"/>
                </a:lnTo>
                <a:lnTo>
                  <a:pt x="234630" y="6879"/>
                </a:lnTo>
                <a:lnTo>
                  <a:pt x="234282" y="7759"/>
                </a:lnTo>
                <a:lnTo>
                  <a:pt x="233881" y="8631"/>
                </a:lnTo>
                <a:lnTo>
                  <a:pt x="233426" y="9504"/>
                </a:lnTo>
                <a:lnTo>
                  <a:pt x="232945" y="10368"/>
                </a:lnTo>
                <a:lnTo>
                  <a:pt x="232437" y="11233"/>
                </a:lnTo>
                <a:lnTo>
                  <a:pt x="231848" y="12098"/>
                </a:lnTo>
                <a:lnTo>
                  <a:pt x="231260" y="12955"/>
                </a:lnTo>
                <a:lnTo>
                  <a:pt x="230591" y="13804"/>
                </a:lnTo>
                <a:lnTo>
                  <a:pt x="229895" y="14653"/>
                </a:lnTo>
                <a:lnTo>
                  <a:pt x="229146" y="15494"/>
                </a:lnTo>
                <a:lnTo>
                  <a:pt x="228371" y="16328"/>
                </a:lnTo>
                <a:lnTo>
                  <a:pt x="227541" y="17162"/>
                </a:lnTo>
                <a:lnTo>
                  <a:pt x="226659" y="17980"/>
                </a:lnTo>
                <a:lnTo>
                  <a:pt x="225749" y="18791"/>
                </a:lnTo>
                <a:lnTo>
                  <a:pt x="224786" y="19601"/>
                </a:lnTo>
                <a:lnTo>
                  <a:pt x="223769" y="20397"/>
                </a:lnTo>
                <a:lnTo>
                  <a:pt x="222699" y="21184"/>
                </a:lnTo>
                <a:lnTo>
                  <a:pt x="221603" y="21964"/>
                </a:lnTo>
                <a:lnTo>
                  <a:pt x="220452" y="22736"/>
                </a:lnTo>
                <a:lnTo>
                  <a:pt x="219249" y="23492"/>
                </a:lnTo>
                <a:lnTo>
                  <a:pt x="217991" y="24241"/>
                </a:lnTo>
                <a:lnTo>
                  <a:pt x="216681" y="24974"/>
                </a:lnTo>
                <a:lnTo>
                  <a:pt x="215343" y="25700"/>
                </a:lnTo>
                <a:lnTo>
                  <a:pt x="214648" y="26055"/>
                </a:lnTo>
                <a:lnTo>
                  <a:pt x="213952" y="26410"/>
                </a:lnTo>
                <a:lnTo>
                  <a:pt x="213230" y="26758"/>
                </a:lnTo>
                <a:lnTo>
                  <a:pt x="212507" y="27105"/>
                </a:lnTo>
                <a:lnTo>
                  <a:pt x="211758" y="27453"/>
                </a:lnTo>
                <a:lnTo>
                  <a:pt x="211009" y="27792"/>
                </a:lnTo>
                <a:lnTo>
                  <a:pt x="210234" y="28132"/>
                </a:lnTo>
                <a:lnTo>
                  <a:pt x="209458" y="28464"/>
                </a:lnTo>
                <a:lnTo>
                  <a:pt x="208655" y="28796"/>
                </a:lnTo>
                <a:lnTo>
                  <a:pt x="207853" y="29120"/>
                </a:lnTo>
                <a:lnTo>
                  <a:pt x="207024" y="29444"/>
                </a:lnTo>
                <a:lnTo>
                  <a:pt x="206194" y="29768"/>
                </a:lnTo>
                <a:lnTo>
                  <a:pt x="205365" y="30077"/>
                </a:lnTo>
                <a:lnTo>
                  <a:pt x="204509" y="30394"/>
                </a:lnTo>
                <a:lnTo>
                  <a:pt x="203626" y="30703"/>
                </a:lnTo>
                <a:lnTo>
                  <a:pt x="202743" y="31004"/>
                </a:lnTo>
                <a:lnTo>
                  <a:pt x="201861" y="31305"/>
                </a:lnTo>
                <a:lnTo>
                  <a:pt x="200951" y="31598"/>
                </a:lnTo>
                <a:lnTo>
                  <a:pt x="200015" y="31891"/>
                </a:lnTo>
                <a:lnTo>
                  <a:pt x="199079" y="32177"/>
                </a:lnTo>
                <a:lnTo>
                  <a:pt x="198142" y="32463"/>
                </a:lnTo>
                <a:lnTo>
                  <a:pt x="197153" y="32741"/>
                </a:lnTo>
                <a:lnTo>
                  <a:pt x="196190" y="33011"/>
                </a:lnTo>
                <a:lnTo>
                  <a:pt x="195200" y="33281"/>
                </a:lnTo>
                <a:lnTo>
                  <a:pt x="194183" y="33544"/>
                </a:lnTo>
                <a:lnTo>
                  <a:pt x="193167" y="33806"/>
                </a:lnTo>
                <a:lnTo>
                  <a:pt x="192150" y="34061"/>
                </a:lnTo>
                <a:lnTo>
                  <a:pt x="191107" y="34316"/>
                </a:lnTo>
                <a:lnTo>
                  <a:pt x="190037" y="34555"/>
                </a:lnTo>
                <a:lnTo>
                  <a:pt x="188967" y="34802"/>
                </a:lnTo>
                <a:lnTo>
                  <a:pt x="187897" y="35033"/>
                </a:lnTo>
                <a:lnTo>
                  <a:pt x="186773" y="35265"/>
                </a:lnTo>
                <a:lnTo>
                  <a:pt x="185677" y="35497"/>
                </a:lnTo>
                <a:lnTo>
                  <a:pt x="184553" y="35713"/>
                </a:lnTo>
                <a:lnTo>
                  <a:pt x="183403" y="35929"/>
                </a:lnTo>
                <a:lnTo>
                  <a:pt x="182253" y="36145"/>
                </a:lnTo>
                <a:lnTo>
                  <a:pt x="181075" y="36346"/>
                </a:lnTo>
                <a:lnTo>
                  <a:pt x="179898" y="36547"/>
                </a:lnTo>
                <a:lnTo>
                  <a:pt x="178695" y="36740"/>
                </a:lnTo>
                <a:lnTo>
                  <a:pt x="177491" y="36933"/>
                </a:lnTo>
                <a:lnTo>
                  <a:pt x="176260" y="37118"/>
                </a:lnTo>
                <a:lnTo>
                  <a:pt x="175003" y="37295"/>
                </a:lnTo>
                <a:lnTo>
                  <a:pt x="173773" y="37465"/>
                </a:lnTo>
                <a:lnTo>
                  <a:pt x="172489" y="37635"/>
                </a:lnTo>
                <a:lnTo>
                  <a:pt x="171205" y="37797"/>
                </a:lnTo>
                <a:lnTo>
                  <a:pt x="169894" y="37952"/>
                </a:lnTo>
                <a:lnTo>
                  <a:pt x="168583" y="38098"/>
                </a:lnTo>
                <a:lnTo>
                  <a:pt x="167272" y="38245"/>
                </a:lnTo>
                <a:lnTo>
                  <a:pt x="165935" y="38384"/>
                </a:lnTo>
                <a:lnTo>
                  <a:pt x="164570" y="38515"/>
                </a:lnTo>
                <a:lnTo>
                  <a:pt x="163179" y="38639"/>
                </a:lnTo>
                <a:lnTo>
                  <a:pt x="161815" y="38762"/>
                </a:lnTo>
                <a:lnTo>
                  <a:pt x="160397" y="38870"/>
                </a:lnTo>
                <a:lnTo>
                  <a:pt x="158979" y="38978"/>
                </a:lnTo>
                <a:lnTo>
                  <a:pt x="157562" y="39079"/>
                </a:lnTo>
                <a:lnTo>
                  <a:pt x="156117" y="39171"/>
                </a:lnTo>
                <a:lnTo>
                  <a:pt x="154646" y="39264"/>
                </a:lnTo>
                <a:lnTo>
                  <a:pt x="153175" y="39341"/>
                </a:lnTo>
                <a:lnTo>
                  <a:pt x="151677" y="39418"/>
                </a:lnTo>
                <a:lnTo>
                  <a:pt x="150179" y="39488"/>
                </a:lnTo>
                <a:lnTo>
                  <a:pt x="148654" y="39550"/>
                </a:lnTo>
                <a:lnTo>
                  <a:pt x="147102" y="39604"/>
                </a:lnTo>
                <a:lnTo>
                  <a:pt x="145551" y="39650"/>
                </a:lnTo>
                <a:lnTo>
                  <a:pt x="143972" y="39689"/>
                </a:lnTo>
                <a:lnTo>
                  <a:pt x="142394" y="39719"/>
                </a:lnTo>
                <a:lnTo>
                  <a:pt x="140789" y="39750"/>
                </a:lnTo>
                <a:lnTo>
                  <a:pt x="139184" y="39766"/>
                </a:lnTo>
                <a:lnTo>
                  <a:pt x="137552" y="39781"/>
                </a:lnTo>
                <a:lnTo>
                  <a:pt x="135894" y="39789"/>
                </a:lnTo>
                <a:lnTo>
                  <a:pt x="134235" y="39781"/>
                </a:lnTo>
                <a:lnTo>
                  <a:pt x="132577" y="39773"/>
                </a:lnTo>
                <a:lnTo>
                  <a:pt x="130865" y="39758"/>
                </a:lnTo>
                <a:lnTo>
                  <a:pt x="129153" y="39735"/>
                </a:lnTo>
                <a:lnTo>
                  <a:pt x="127441" y="39704"/>
                </a:lnTo>
                <a:lnTo>
                  <a:pt x="125702" y="39665"/>
                </a:lnTo>
                <a:lnTo>
                  <a:pt x="123936" y="39619"/>
                </a:lnTo>
                <a:lnTo>
                  <a:pt x="122385" y="39573"/>
                </a:lnTo>
                <a:lnTo>
                  <a:pt x="120833" y="39519"/>
                </a:lnTo>
                <a:lnTo>
                  <a:pt x="119308" y="39457"/>
                </a:lnTo>
                <a:lnTo>
                  <a:pt x="117784" y="39387"/>
                </a:lnTo>
                <a:lnTo>
                  <a:pt x="116286" y="39318"/>
                </a:lnTo>
                <a:lnTo>
                  <a:pt x="114761" y="39241"/>
                </a:lnTo>
                <a:lnTo>
                  <a:pt x="113289" y="39164"/>
                </a:lnTo>
                <a:lnTo>
                  <a:pt x="111791" y="39071"/>
                </a:lnTo>
                <a:lnTo>
                  <a:pt x="110347" y="38978"/>
                </a:lnTo>
                <a:lnTo>
                  <a:pt x="108876" y="38878"/>
                </a:lnTo>
                <a:lnTo>
                  <a:pt x="107431" y="38778"/>
                </a:lnTo>
                <a:lnTo>
                  <a:pt x="105987" y="38662"/>
                </a:lnTo>
                <a:lnTo>
                  <a:pt x="104569" y="38546"/>
                </a:lnTo>
                <a:lnTo>
                  <a:pt x="103151" y="38430"/>
                </a:lnTo>
                <a:lnTo>
                  <a:pt x="101733" y="38299"/>
                </a:lnTo>
                <a:lnTo>
                  <a:pt x="100342" y="38168"/>
                </a:lnTo>
                <a:lnTo>
                  <a:pt x="98951" y="38036"/>
                </a:lnTo>
                <a:lnTo>
                  <a:pt x="97587" y="37890"/>
                </a:lnTo>
                <a:lnTo>
                  <a:pt x="96223" y="37743"/>
                </a:lnTo>
                <a:lnTo>
                  <a:pt x="94858" y="37589"/>
                </a:lnTo>
                <a:lnTo>
                  <a:pt x="93521" y="37434"/>
                </a:lnTo>
                <a:lnTo>
                  <a:pt x="92183" y="37272"/>
                </a:lnTo>
                <a:lnTo>
                  <a:pt x="90872" y="37102"/>
                </a:lnTo>
                <a:lnTo>
                  <a:pt x="89562" y="36933"/>
                </a:lnTo>
                <a:lnTo>
                  <a:pt x="88251" y="36755"/>
                </a:lnTo>
                <a:lnTo>
                  <a:pt x="86967" y="36577"/>
                </a:lnTo>
                <a:lnTo>
                  <a:pt x="85683" y="36392"/>
                </a:lnTo>
                <a:lnTo>
                  <a:pt x="84426" y="36199"/>
                </a:lnTo>
                <a:lnTo>
                  <a:pt x="83168" y="35998"/>
                </a:lnTo>
                <a:lnTo>
                  <a:pt x="81911" y="35805"/>
                </a:lnTo>
                <a:lnTo>
                  <a:pt x="80680" y="35597"/>
                </a:lnTo>
                <a:lnTo>
                  <a:pt x="79450" y="35389"/>
                </a:lnTo>
                <a:lnTo>
                  <a:pt x="78246" y="35172"/>
                </a:lnTo>
                <a:lnTo>
                  <a:pt x="77042" y="34956"/>
                </a:lnTo>
                <a:lnTo>
                  <a:pt x="75839" y="34732"/>
                </a:lnTo>
                <a:lnTo>
                  <a:pt x="74662" y="34509"/>
                </a:lnTo>
                <a:lnTo>
                  <a:pt x="73485" y="34277"/>
                </a:lnTo>
                <a:lnTo>
                  <a:pt x="72334" y="34045"/>
                </a:lnTo>
                <a:lnTo>
                  <a:pt x="71184" y="33806"/>
                </a:lnTo>
                <a:lnTo>
                  <a:pt x="70060" y="33559"/>
                </a:lnTo>
                <a:lnTo>
                  <a:pt x="68910" y="33312"/>
                </a:lnTo>
                <a:lnTo>
                  <a:pt x="67813" y="33057"/>
                </a:lnTo>
                <a:lnTo>
                  <a:pt x="66690" y="32802"/>
                </a:lnTo>
                <a:lnTo>
                  <a:pt x="65593" y="32548"/>
                </a:lnTo>
                <a:lnTo>
                  <a:pt x="64523" y="32285"/>
                </a:lnTo>
                <a:lnTo>
                  <a:pt x="63453" y="32015"/>
                </a:lnTo>
                <a:lnTo>
                  <a:pt x="62383" y="31745"/>
                </a:lnTo>
                <a:lnTo>
                  <a:pt x="61340" y="31475"/>
                </a:lnTo>
                <a:lnTo>
                  <a:pt x="60296" y="31197"/>
                </a:lnTo>
                <a:lnTo>
                  <a:pt x="59253" y="30911"/>
                </a:lnTo>
                <a:lnTo>
                  <a:pt x="58237" y="30625"/>
                </a:lnTo>
                <a:lnTo>
                  <a:pt x="57220" y="30340"/>
                </a:lnTo>
                <a:lnTo>
                  <a:pt x="56230" y="30046"/>
                </a:lnTo>
                <a:lnTo>
                  <a:pt x="55241" y="29753"/>
                </a:lnTo>
                <a:lnTo>
                  <a:pt x="53315" y="29151"/>
                </a:lnTo>
                <a:lnTo>
                  <a:pt x="51415" y="28533"/>
                </a:lnTo>
                <a:lnTo>
                  <a:pt x="49543" y="27908"/>
                </a:lnTo>
                <a:lnTo>
                  <a:pt x="47750" y="27267"/>
                </a:lnTo>
                <a:lnTo>
                  <a:pt x="45985" y="26619"/>
                </a:lnTo>
                <a:lnTo>
                  <a:pt x="44246" y="25955"/>
                </a:lnTo>
                <a:lnTo>
                  <a:pt x="42588" y="25283"/>
                </a:lnTo>
                <a:lnTo>
                  <a:pt x="40956" y="24596"/>
                </a:lnTo>
                <a:lnTo>
                  <a:pt x="39351" y="23901"/>
                </a:lnTo>
                <a:lnTo>
                  <a:pt x="37826" y="23199"/>
                </a:lnTo>
                <a:lnTo>
                  <a:pt x="36328" y="22481"/>
                </a:lnTo>
                <a:lnTo>
                  <a:pt x="34857" y="21755"/>
                </a:lnTo>
                <a:lnTo>
                  <a:pt x="33466" y="21030"/>
                </a:lnTo>
                <a:lnTo>
                  <a:pt x="32101" y="20288"/>
                </a:lnTo>
                <a:lnTo>
                  <a:pt x="30764" y="19540"/>
                </a:lnTo>
                <a:lnTo>
                  <a:pt x="29480" y="18783"/>
                </a:lnTo>
                <a:lnTo>
                  <a:pt x="28249" y="18019"/>
                </a:lnTo>
                <a:lnTo>
                  <a:pt x="27072" y="17247"/>
                </a:lnTo>
                <a:lnTo>
                  <a:pt x="25922" y="16467"/>
                </a:lnTo>
                <a:lnTo>
                  <a:pt x="24825" y="15687"/>
                </a:lnTo>
                <a:lnTo>
                  <a:pt x="23782" y="14892"/>
                </a:lnTo>
                <a:lnTo>
                  <a:pt x="22792" y="14097"/>
                </a:lnTo>
                <a:lnTo>
                  <a:pt x="21829" y="13302"/>
                </a:lnTo>
                <a:lnTo>
                  <a:pt x="20920" y="12499"/>
                </a:lnTo>
                <a:lnTo>
                  <a:pt x="20037" y="11688"/>
                </a:lnTo>
                <a:lnTo>
                  <a:pt x="19208" y="10878"/>
                </a:lnTo>
                <a:lnTo>
                  <a:pt x="18432" y="10060"/>
                </a:lnTo>
                <a:lnTo>
                  <a:pt x="17710" y="9241"/>
                </a:lnTo>
                <a:lnTo>
                  <a:pt x="17014" y="8423"/>
                </a:lnTo>
                <a:lnTo>
                  <a:pt x="16372" y="7597"/>
                </a:lnTo>
                <a:lnTo>
                  <a:pt x="15783" y="6779"/>
                </a:lnTo>
                <a:lnTo>
                  <a:pt x="15222" y="5953"/>
                </a:lnTo>
                <a:lnTo>
                  <a:pt x="14740" y="5119"/>
                </a:lnTo>
                <a:lnTo>
                  <a:pt x="14259" y="4293"/>
                </a:lnTo>
                <a:lnTo>
                  <a:pt x="13857" y="3467"/>
                </a:lnTo>
                <a:lnTo>
                  <a:pt x="13483" y="2641"/>
                </a:lnTo>
                <a:lnTo>
                  <a:pt x="13189" y="1807"/>
                </a:lnTo>
                <a:lnTo>
                  <a:pt x="13135" y="1699"/>
                </a:lnTo>
                <a:lnTo>
                  <a:pt x="13055" y="1591"/>
                </a:lnTo>
                <a:lnTo>
                  <a:pt x="12975" y="1490"/>
                </a:lnTo>
                <a:lnTo>
                  <a:pt x="12868" y="1390"/>
                </a:lnTo>
                <a:lnTo>
                  <a:pt x="12761" y="1290"/>
                </a:lnTo>
                <a:lnTo>
                  <a:pt x="12627" y="1197"/>
                </a:lnTo>
                <a:lnTo>
                  <a:pt x="12493" y="1104"/>
                </a:lnTo>
                <a:lnTo>
                  <a:pt x="12333" y="1020"/>
                </a:lnTo>
                <a:lnTo>
                  <a:pt x="12172" y="935"/>
                </a:lnTo>
                <a:lnTo>
                  <a:pt x="11985" y="857"/>
                </a:lnTo>
                <a:lnTo>
                  <a:pt x="11771" y="780"/>
                </a:lnTo>
                <a:lnTo>
                  <a:pt x="11584" y="711"/>
                </a:lnTo>
                <a:lnTo>
                  <a:pt x="11129" y="572"/>
                </a:lnTo>
                <a:lnTo>
                  <a:pt x="10647" y="456"/>
                </a:lnTo>
                <a:lnTo>
                  <a:pt x="10112" y="348"/>
                </a:lnTo>
                <a:lnTo>
                  <a:pt x="9577" y="255"/>
                </a:lnTo>
                <a:lnTo>
                  <a:pt x="9016" y="178"/>
                </a:lnTo>
                <a:lnTo>
                  <a:pt x="8427" y="116"/>
                </a:lnTo>
                <a:lnTo>
                  <a:pt x="7812" y="62"/>
                </a:lnTo>
                <a:lnTo>
                  <a:pt x="7197" y="31"/>
                </a:lnTo>
                <a:lnTo>
                  <a:pt x="6581" y="8"/>
                </a:lnTo>
                <a:lnTo>
                  <a:pt x="5966"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8"/>
          <p:cNvSpPr/>
          <p:nvPr/>
        </p:nvSpPr>
        <p:spPr>
          <a:xfrm rot="10800000">
            <a:off x="5444494" y="770181"/>
            <a:ext cx="793556" cy="552623"/>
          </a:xfrm>
          <a:custGeom>
            <a:rect b="b" l="l" r="r" t="t"/>
            <a:pathLst>
              <a:path extrusionOk="0" h="60363" w="265848">
                <a:moveTo>
                  <a:pt x="75544" y="0"/>
                </a:moveTo>
                <a:lnTo>
                  <a:pt x="74929" y="16"/>
                </a:lnTo>
                <a:lnTo>
                  <a:pt x="74313" y="39"/>
                </a:lnTo>
                <a:lnTo>
                  <a:pt x="73725" y="77"/>
                </a:lnTo>
                <a:lnTo>
                  <a:pt x="73110" y="139"/>
                </a:lnTo>
                <a:lnTo>
                  <a:pt x="72521" y="209"/>
                </a:lnTo>
                <a:lnTo>
                  <a:pt x="55829" y="2548"/>
                </a:lnTo>
                <a:lnTo>
                  <a:pt x="39136" y="4895"/>
                </a:lnTo>
                <a:lnTo>
                  <a:pt x="5778" y="9604"/>
                </a:lnTo>
                <a:lnTo>
                  <a:pt x="5270" y="9673"/>
                </a:lnTo>
                <a:lnTo>
                  <a:pt x="4789" y="9758"/>
                </a:lnTo>
                <a:lnTo>
                  <a:pt x="4334" y="9843"/>
                </a:lnTo>
                <a:lnTo>
                  <a:pt x="3906" y="9936"/>
                </a:lnTo>
                <a:lnTo>
                  <a:pt x="3505" y="10028"/>
                </a:lnTo>
                <a:lnTo>
                  <a:pt x="3103" y="10129"/>
                </a:lnTo>
                <a:lnTo>
                  <a:pt x="2755" y="10229"/>
                </a:lnTo>
                <a:lnTo>
                  <a:pt x="2408" y="10337"/>
                </a:lnTo>
                <a:lnTo>
                  <a:pt x="2113" y="10453"/>
                </a:lnTo>
                <a:lnTo>
                  <a:pt x="1819" y="10561"/>
                </a:lnTo>
                <a:lnTo>
                  <a:pt x="1552" y="10684"/>
                </a:lnTo>
                <a:lnTo>
                  <a:pt x="1311" y="10800"/>
                </a:lnTo>
                <a:lnTo>
                  <a:pt x="1070" y="10924"/>
                </a:lnTo>
                <a:lnTo>
                  <a:pt x="883" y="11047"/>
                </a:lnTo>
                <a:lnTo>
                  <a:pt x="696" y="11171"/>
                </a:lnTo>
                <a:lnTo>
                  <a:pt x="535" y="11302"/>
                </a:lnTo>
                <a:lnTo>
                  <a:pt x="401" y="11433"/>
                </a:lnTo>
                <a:lnTo>
                  <a:pt x="294" y="11565"/>
                </a:lnTo>
                <a:lnTo>
                  <a:pt x="187" y="11696"/>
                </a:lnTo>
                <a:lnTo>
                  <a:pt x="107" y="11827"/>
                </a:lnTo>
                <a:lnTo>
                  <a:pt x="54" y="11966"/>
                </a:lnTo>
                <a:lnTo>
                  <a:pt x="27" y="12097"/>
                </a:lnTo>
                <a:lnTo>
                  <a:pt x="0" y="12236"/>
                </a:lnTo>
                <a:lnTo>
                  <a:pt x="0" y="12367"/>
                </a:lnTo>
                <a:lnTo>
                  <a:pt x="27" y="12499"/>
                </a:lnTo>
                <a:lnTo>
                  <a:pt x="54" y="12638"/>
                </a:lnTo>
                <a:lnTo>
                  <a:pt x="107" y="12769"/>
                </a:lnTo>
                <a:lnTo>
                  <a:pt x="187" y="12900"/>
                </a:lnTo>
                <a:lnTo>
                  <a:pt x="268" y="13031"/>
                </a:lnTo>
                <a:lnTo>
                  <a:pt x="375" y="13155"/>
                </a:lnTo>
                <a:lnTo>
                  <a:pt x="508" y="13286"/>
                </a:lnTo>
                <a:lnTo>
                  <a:pt x="642" y="13410"/>
                </a:lnTo>
                <a:lnTo>
                  <a:pt x="803" y="13533"/>
                </a:lnTo>
                <a:lnTo>
                  <a:pt x="990" y="13649"/>
                </a:lnTo>
                <a:lnTo>
                  <a:pt x="1177" y="13765"/>
                </a:lnTo>
                <a:lnTo>
                  <a:pt x="1364" y="13881"/>
                </a:lnTo>
                <a:lnTo>
                  <a:pt x="1578" y="13989"/>
                </a:lnTo>
                <a:lnTo>
                  <a:pt x="1819" y="14097"/>
                </a:lnTo>
                <a:lnTo>
                  <a:pt x="2060" y="14205"/>
                </a:lnTo>
                <a:lnTo>
                  <a:pt x="2327" y="14297"/>
                </a:lnTo>
                <a:lnTo>
                  <a:pt x="2622" y="14398"/>
                </a:lnTo>
                <a:lnTo>
                  <a:pt x="2889" y="14483"/>
                </a:lnTo>
                <a:lnTo>
                  <a:pt x="3210" y="14575"/>
                </a:lnTo>
                <a:lnTo>
                  <a:pt x="3531" y="14653"/>
                </a:lnTo>
                <a:lnTo>
                  <a:pt x="3852" y="14730"/>
                </a:lnTo>
                <a:lnTo>
                  <a:pt x="4200" y="14799"/>
                </a:lnTo>
                <a:lnTo>
                  <a:pt x="4548" y="14861"/>
                </a:lnTo>
                <a:lnTo>
                  <a:pt x="4922" y="14923"/>
                </a:lnTo>
                <a:lnTo>
                  <a:pt x="5297" y="14977"/>
                </a:lnTo>
                <a:lnTo>
                  <a:pt x="5671" y="15023"/>
                </a:lnTo>
                <a:lnTo>
                  <a:pt x="6073" y="15062"/>
                </a:lnTo>
                <a:lnTo>
                  <a:pt x="6501" y="15093"/>
                </a:lnTo>
                <a:lnTo>
                  <a:pt x="6902" y="15116"/>
                </a:lnTo>
                <a:lnTo>
                  <a:pt x="7357" y="15139"/>
                </a:lnTo>
                <a:lnTo>
                  <a:pt x="7785" y="15147"/>
                </a:lnTo>
                <a:lnTo>
                  <a:pt x="8694" y="15147"/>
                </a:lnTo>
                <a:lnTo>
                  <a:pt x="9176" y="15131"/>
                </a:lnTo>
                <a:lnTo>
                  <a:pt x="9657" y="15108"/>
                </a:lnTo>
                <a:lnTo>
                  <a:pt x="10139" y="15077"/>
                </a:lnTo>
                <a:lnTo>
                  <a:pt x="10620" y="15039"/>
                </a:lnTo>
                <a:lnTo>
                  <a:pt x="11128" y="14984"/>
                </a:lnTo>
                <a:lnTo>
                  <a:pt x="11637" y="14930"/>
                </a:lnTo>
                <a:lnTo>
                  <a:pt x="12145" y="14861"/>
                </a:lnTo>
                <a:lnTo>
                  <a:pt x="37130" y="11302"/>
                </a:lnTo>
                <a:lnTo>
                  <a:pt x="62088" y="7735"/>
                </a:lnTo>
                <a:lnTo>
                  <a:pt x="60537" y="9712"/>
                </a:lnTo>
                <a:lnTo>
                  <a:pt x="59039" y="11696"/>
                </a:lnTo>
                <a:lnTo>
                  <a:pt x="57541" y="13680"/>
                </a:lnTo>
                <a:lnTo>
                  <a:pt x="56069" y="15656"/>
                </a:lnTo>
                <a:lnTo>
                  <a:pt x="54625" y="17648"/>
                </a:lnTo>
                <a:lnTo>
                  <a:pt x="53234" y="19632"/>
                </a:lnTo>
                <a:lnTo>
                  <a:pt x="51843" y="21624"/>
                </a:lnTo>
                <a:lnTo>
                  <a:pt x="50505" y="23615"/>
                </a:lnTo>
                <a:lnTo>
                  <a:pt x="50398" y="23801"/>
                </a:lnTo>
                <a:lnTo>
                  <a:pt x="50345" y="23994"/>
                </a:lnTo>
                <a:lnTo>
                  <a:pt x="50345" y="24171"/>
                </a:lnTo>
                <a:lnTo>
                  <a:pt x="50372" y="24349"/>
                </a:lnTo>
                <a:lnTo>
                  <a:pt x="50452" y="24526"/>
                </a:lnTo>
                <a:lnTo>
                  <a:pt x="50559" y="24696"/>
                </a:lnTo>
                <a:lnTo>
                  <a:pt x="50719" y="24858"/>
                </a:lnTo>
                <a:lnTo>
                  <a:pt x="50907" y="25013"/>
                </a:lnTo>
                <a:lnTo>
                  <a:pt x="51147" y="25167"/>
                </a:lnTo>
                <a:lnTo>
                  <a:pt x="51388" y="25314"/>
                </a:lnTo>
                <a:lnTo>
                  <a:pt x="51709" y="25453"/>
                </a:lnTo>
                <a:lnTo>
                  <a:pt x="52030" y="25584"/>
                </a:lnTo>
                <a:lnTo>
                  <a:pt x="52378" y="25715"/>
                </a:lnTo>
                <a:lnTo>
                  <a:pt x="52752" y="25831"/>
                </a:lnTo>
                <a:lnTo>
                  <a:pt x="53180" y="25947"/>
                </a:lnTo>
                <a:lnTo>
                  <a:pt x="53608" y="26047"/>
                </a:lnTo>
                <a:lnTo>
                  <a:pt x="54063" y="26147"/>
                </a:lnTo>
                <a:lnTo>
                  <a:pt x="54545" y="26240"/>
                </a:lnTo>
                <a:lnTo>
                  <a:pt x="55026" y="26317"/>
                </a:lnTo>
                <a:lnTo>
                  <a:pt x="55561" y="26394"/>
                </a:lnTo>
                <a:lnTo>
                  <a:pt x="56069" y="26464"/>
                </a:lnTo>
                <a:lnTo>
                  <a:pt x="56631" y="26518"/>
                </a:lnTo>
                <a:lnTo>
                  <a:pt x="57193" y="26564"/>
                </a:lnTo>
                <a:lnTo>
                  <a:pt x="57755" y="26603"/>
                </a:lnTo>
                <a:lnTo>
                  <a:pt x="58343" y="26634"/>
                </a:lnTo>
                <a:lnTo>
                  <a:pt x="58932" y="26657"/>
                </a:lnTo>
                <a:lnTo>
                  <a:pt x="59520" y="26665"/>
                </a:lnTo>
                <a:lnTo>
                  <a:pt x="60109" y="26665"/>
                </a:lnTo>
                <a:lnTo>
                  <a:pt x="60724" y="26657"/>
                </a:lnTo>
                <a:lnTo>
                  <a:pt x="61339" y="26642"/>
                </a:lnTo>
                <a:lnTo>
                  <a:pt x="61928" y="26611"/>
                </a:lnTo>
                <a:lnTo>
                  <a:pt x="62543" y="26564"/>
                </a:lnTo>
                <a:lnTo>
                  <a:pt x="124685" y="21724"/>
                </a:lnTo>
                <a:lnTo>
                  <a:pt x="124685" y="21724"/>
                </a:lnTo>
                <a:lnTo>
                  <a:pt x="123856" y="23013"/>
                </a:lnTo>
                <a:lnTo>
                  <a:pt x="123026" y="24295"/>
                </a:lnTo>
                <a:lnTo>
                  <a:pt x="122143" y="25584"/>
                </a:lnTo>
                <a:lnTo>
                  <a:pt x="121261" y="26873"/>
                </a:lnTo>
                <a:lnTo>
                  <a:pt x="120351" y="28155"/>
                </a:lnTo>
                <a:lnTo>
                  <a:pt x="119442" y="29436"/>
                </a:lnTo>
                <a:lnTo>
                  <a:pt x="118479" y="30718"/>
                </a:lnTo>
                <a:lnTo>
                  <a:pt x="117516" y="31999"/>
                </a:lnTo>
                <a:lnTo>
                  <a:pt x="116526" y="33273"/>
                </a:lnTo>
                <a:lnTo>
                  <a:pt x="115509" y="34547"/>
                </a:lnTo>
                <a:lnTo>
                  <a:pt x="114466" y="35828"/>
                </a:lnTo>
                <a:lnTo>
                  <a:pt x="113396" y="37102"/>
                </a:lnTo>
                <a:lnTo>
                  <a:pt x="112326" y="38376"/>
                </a:lnTo>
                <a:lnTo>
                  <a:pt x="111229" y="39642"/>
                </a:lnTo>
                <a:lnTo>
                  <a:pt x="110079" y="40916"/>
                </a:lnTo>
                <a:lnTo>
                  <a:pt x="108929" y="42189"/>
                </a:lnTo>
                <a:lnTo>
                  <a:pt x="108795" y="42367"/>
                </a:lnTo>
                <a:lnTo>
                  <a:pt x="108715" y="42545"/>
                </a:lnTo>
                <a:lnTo>
                  <a:pt x="108688" y="42722"/>
                </a:lnTo>
                <a:lnTo>
                  <a:pt x="108688" y="42892"/>
                </a:lnTo>
                <a:lnTo>
                  <a:pt x="108768" y="43062"/>
                </a:lnTo>
                <a:lnTo>
                  <a:pt x="108848" y="43224"/>
                </a:lnTo>
                <a:lnTo>
                  <a:pt x="109009" y="43386"/>
                </a:lnTo>
                <a:lnTo>
                  <a:pt x="109196" y="43540"/>
                </a:lnTo>
                <a:lnTo>
                  <a:pt x="109437" y="43695"/>
                </a:lnTo>
                <a:lnTo>
                  <a:pt x="109704" y="43841"/>
                </a:lnTo>
                <a:lnTo>
                  <a:pt x="109999" y="43980"/>
                </a:lnTo>
                <a:lnTo>
                  <a:pt x="110346" y="44119"/>
                </a:lnTo>
                <a:lnTo>
                  <a:pt x="110694" y="44251"/>
                </a:lnTo>
                <a:lnTo>
                  <a:pt x="111095" y="44374"/>
                </a:lnTo>
                <a:lnTo>
                  <a:pt x="111523" y="44490"/>
                </a:lnTo>
                <a:lnTo>
                  <a:pt x="111951" y="44598"/>
                </a:lnTo>
                <a:lnTo>
                  <a:pt x="112433" y="44698"/>
                </a:lnTo>
                <a:lnTo>
                  <a:pt x="112915" y="44791"/>
                </a:lnTo>
                <a:lnTo>
                  <a:pt x="113423" y="44876"/>
                </a:lnTo>
                <a:lnTo>
                  <a:pt x="113958" y="44953"/>
                </a:lnTo>
                <a:lnTo>
                  <a:pt x="114493" y="45023"/>
                </a:lnTo>
                <a:lnTo>
                  <a:pt x="115055" y="45084"/>
                </a:lnTo>
                <a:lnTo>
                  <a:pt x="115616" y="45131"/>
                </a:lnTo>
                <a:lnTo>
                  <a:pt x="116178" y="45169"/>
                </a:lnTo>
                <a:lnTo>
                  <a:pt x="116740" y="45200"/>
                </a:lnTo>
                <a:lnTo>
                  <a:pt x="117328" y="45223"/>
                </a:lnTo>
                <a:lnTo>
                  <a:pt x="117917" y="45231"/>
                </a:lnTo>
                <a:lnTo>
                  <a:pt x="118505" y="45231"/>
                </a:lnTo>
                <a:lnTo>
                  <a:pt x="119094" y="45216"/>
                </a:lnTo>
                <a:lnTo>
                  <a:pt x="119656" y="45185"/>
                </a:lnTo>
                <a:lnTo>
                  <a:pt x="120244" y="45154"/>
                </a:lnTo>
                <a:lnTo>
                  <a:pt x="120806" y="45100"/>
                </a:lnTo>
                <a:lnTo>
                  <a:pt x="139719" y="43178"/>
                </a:lnTo>
                <a:lnTo>
                  <a:pt x="158631" y="41248"/>
                </a:lnTo>
                <a:lnTo>
                  <a:pt x="196430" y="37372"/>
                </a:lnTo>
                <a:lnTo>
                  <a:pt x="194424" y="39920"/>
                </a:lnTo>
                <a:lnTo>
                  <a:pt x="192364" y="42467"/>
                </a:lnTo>
                <a:lnTo>
                  <a:pt x="190251" y="45007"/>
                </a:lnTo>
                <a:lnTo>
                  <a:pt x="188084" y="47547"/>
                </a:lnTo>
                <a:lnTo>
                  <a:pt x="185917" y="50079"/>
                </a:lnTo>
                <a:lnTo>
                  <a:pt x="183670" y="52619"/>
                </a:lnTo>
                <a:lnTo>
                  <a:pt x="181423" y="55151"/>
                </a:lnTo>
                <a:lnTo>
                  <a:pt x="179149" y="57676"/>
                </a:lnTo>
                <a:lnTo>
                  <a:pt x="178989" y="57884"/>
                </a:lnTo>
                <a:lnTo>
                  <a:pt x="178908" y="58077"/>
                </a:lnTo>
                <a:lnTo>
                  <a:pt x="178855" y="58270"/>
                </a:lnTo>
                <a:lnTo>
                  <a:pt x="178882" y="58448"/>
                </a:lnTo>
                <a:lnTo>
                  <a:pt x="178962" y="58625"/>
                </a:lnTo>
                <a:lnTo>
                  <a:pt x="179096" y="58795"/>
                </a:lnTo>
                <a:lnTo>
                  <a:pt x="179283" y="58949"/>
                </a:lnTo>
                <a:lnTo>
                  <a:pt x="179497" y="59104"/>
                </a:lnTo>
                <a:lnTo>
                  <a:pt x="179791" y="59250"/>
                </a:lnTo>
                <a:lnTo>
                  <a:pt x="180085" y="59382"/>
                </a:lnTo>
                <a:lnTo>
                  <a:pt x="180433" y="59513"/>
                </a:lnTo>
                <a:lnTo>
                  <a:pt x="180834" y="59629"/>
                </a:lnTo>
                <a:lnTo>
                  <a:pt x="181236" y="59744"/>
                </a:lnTo>
                <a:lnTo>
                  <a:pt x="181690" y="59845"/>
                </a:lnTo>
                <a:lnTo>
                  <a:pt x="182172" y="59937"/>
                </a:lnTo>
                <a:lnTo>
                  <a:pt x="182680" y="60022"/>
                </a:lnTo>
                <a:lnTo>
                  <a:pt x="183215" y="60100"/>
                </a:lnTo>
                <a:lnTo>
                  <a:pt x="183750" y="60161"/>
                </a:lnTo>
                <a:lnTo>
                  <a:pt x="184312" y="60223"/>
                </a:lnTo>
                <a:lnTo>
                  <a:pt x="184874" y="60269"/>
                </a:lnTo>
                <a:lnTo>
                  <a:pt x="185462" y="60308"/>
                </a:lnTo>
                <a:lnTo>
                  <a:pt x="186077" y="60339"/>
                </a:lnTo>
                <a:lnTo>
                  <a:pt x="186666" y="60354"/>
                </a:lnTo>
                <a:lnTo>
                  <a:pt x="187281" y="60362"/>
                </a:lnTo>
                <a:lnTo>
                  <a:pt x="187896" y="60362"/>
                </a:lnTo>
                <a:lnTo>
                  <a:pt x="188485" y="60354"/>
                </a:lnTo>
                <a:lnTo>
                  <a:pt x="189100" y="60331"/>
                </a:lnTo>
                <a:lnTo>
                  <a:pt x="189689" y="60300"/>
                </a:lnTo>
                <a:lnTo>
                  <a:pt x="190277" y="60262"/>
                </a:lnTo>
                <a:lnTo>
                  <a:pt x="190839" y="60208"/>
                </a:lnTo>
                <a:lnTo>
                  <a:pt x="191401" y="60146"/>
                </a:lnTo>
                <a:lnTo>
                  <a:pt x="191936" y="60069"/>
                </a:lnTo>
                <a:lnTo>
                  <a:pt x="209859" y="57374"/>
                </a:lnTo>
                <a:lnTo>
                  <a:pt x="218793" y="56016"/>
                </a:lnTo>
                <a:lnTo>
                  <a:pt x="227728" y="54657"/>
                </a:lnTo>
                <a:lnTo>
                  <a:pt x="236636" y="53283"/>
                </a:lnTo>
                <a:lnTo>
                  <a:pt x="241103" y="52588"/>
                </a:lnTo>
                <a:lnTo>
                  <a:pt x="245544" y="51893"/>
                </a:lnTo>
                <a:lnTo>
                  <a:pt x="249958" y="51191"/>
                </a:lnTo>
                <a:lnTo>
                  <a:pt x="254372" y="50481"/>
                </a:lnTo>
                <a:lnTo>
                  <a:pt x="258786" y="49770"/>
                </a:lnTo>
                <a:lnTo>
                  <a:pt x="263173" y="49052"/>
                </a:lnTo>
                <a:lnTo>
                  <a:pt x="263467" y="49006"/>
                </a:lnTo>
                <a:lnTo>
                  <a:pt x="263708" y="48952"/>
                </a:lnTo>
                <a:lnTo>
                  <a:pt x="263948" y="48898"/>
                </a:lnTo>
                <a:lnTo>
                  <a:pt x="264189" y="48844"/>
                </a:lnTo>
                <a:lnTo>
                  <a:pt x="264403" y="48790"/>
                </a:lnTo>
                <a:lnTo>
                  <a:pt x="264590" y="48728"/>
                </a:lnTo>
                <a:lnTo>
                  <a:pt x="264938" y="48597"/>
                </a:lnTo>
                <a:lnTo>
                  <a:pt x="265206" y="48466"/>
                </a:lnTo>
                <a:lnTo>
                  <a:pt x="265446" y="48327"/>
                </a:lnTo>
                <a:lnTo>
                  <a:pt x="265634" y="48180"/>
                </a:lnTo>
                <a:lnTo>
                  <a:pt x="265741" y="48033"/>
                </a:lnTo>
                <a:lnTo>
                  <a:pt x="265821" y="47879"/>
                </a:lnTo>
                <a:lnTo>
                  <a:pt x="265848" y="47725"/>
                </a:lnTo>
                <a:lnTo>
                  <a:pt x="265821" y="47562"/>
                </a:lnTo>
                <a:lnTo>
                  <a:pt x="265767" y="47408"/>
                </a:lnTo>
                <a:lnTo>
                  <a:pt x="265634" y="47254"/>
                </a:lnTo>
                <a:lnTo>
                  <a:pt x="265500" y="47099"/>
                </a:lnTo>
                <a:lnTo>
                  <a:pt x="265313" y="46953"/>
                </a:lnTo>
                <a:lnTo>
                  <a:pt x="265072" y="46806"/>
                </a:lnTo>
                <a:lnTo>
                  <a:pt x="264804" y="46667"/>
                </a:lnTo>
                <a:lnTo>
                  <a:pt x="264510" y="46528"/>
                </a:lnTo>
                <a:lnTo>
                  <a:pt x="264162" y="46404"/>
                </a:lnTo>
                <a:lnTo>
                  <a:pt x="263815" y="46281"/>
                </a:lnTo>
                <a:lnTo>
                  <a:pt x="263413" y="46173"/>
                </a:lnTo>
                <a:lnTo>
                  <a:pt x="262985" y="46080"/>
                </a:lnTo>
                <a:lnTo>
                  <a:pt x="262557" y="45988"/>
                </a:lnTo>
                <a:lnTo>
                  <a:pt x="262076" y="45918"/>
                </a:lnTo>
                <a:lnTo>
                  <a:pt x="261594" y="45856"/>
                </a:lnTo>
                <a:lnTo>
                  <a:pt x="261086" y="45810"/>
                </a:lnTo>
                <a:lnTo>
                  <a:pt x="260551" y="45787"/>
                </a:lnTo>
                <a:lnTo>
                  <a:pt x="260016" y="45771"/>
                </a:lnTo>
                <a:lnTo>
                  <a:pt x="259722" y="45771"/>
                </a:lnTo>
                <a:lnTo>
                  <a:pt x="259454" y="45779"/>
                </a:lnTo>
                <a:lnTo>
                  <a:pt x="259160" y="45787"/>
                </a:lnTo>
                <a:lnTo>
                  <a:pt x="258866" y="45802"/>
                </a:lnTo>
                <a:lnTo>
                  <a:pt x="258598" y="45825"/>
                </a:lnTo>
                <a:lnTo>
                  <a:pt x="258304" y="45849"/>
                </a:lnTo>
                <a:lnTo>
                  <a:pt x="258010" y="45880"/>
                </a:lnTo>
                <a:lnTo>
                  <a:pt x="257716" y="45918"/>
                </a:lnTo>
                <a:lnTo>
                  <a:pt x="250466" y="46860"/>
                </a:lnTo>
                <a:lnTo>
                  <a:pt x="243270" y="47825"/>
                </a:lnTo>
                <a:lnTo>
                  <a:pt x="236074" y="48790"/>
                </a:lnTo>
                <a:lnTo>
                  <a:pt x="228878" y="49763"/>
                </a:lnTo>
                <a:lnTo>
                  <a:pt x="221682" y="50743"/>
                </a:lnTo>
                <a:lnTo>
                  <a:pt x="214513" y="51731"/>
                </a:lnTo>
                <a:lnTo>
                  <a:pt x="200175" y="53700"/>
                </a:lnTo>
                <a:lnTo>
                  <a:pt x="201352" y="52472"/>
                </a:lnTo>
                <a:lnTo>
                  <a:pt x="202529" y="51237"/>
                </a:lnTo>
                <a:lnTo>
                  <a:pt x="203653" y="50010"/>
                </a:lnTo>
                <a:lnTo>
                  <a:pt x="204776" y="48774"/>
                </a:lnTo>
                <a:lnTo>
                  <a:pt x="206996" y="46304"/>
                </a:lnTo>
                <a:lnTo>
                  <a:pt x="209136" y="43826"/>
                </a:lnTo>
                <a:lnTo>
                  <a:pt x="211223" y="41348"/>
                </a:lnTo>
                <a:lnTo>
                  <a:pt x="213256" y="38862"/>
                </a:lnTo>
                <a:lnTo>
                  <a:pt x="215262" y="36376"/>
                </a:lnTo>
                <a:lnTo>
                  <a:pt x="217188" y="33883"/>
                </a:lnTo>
                <a:lnTo>
                  <a:pt x="217295" y="33705"/>
                </a:lnTo>
                <a:lnTo>
                  <a:pt x="217376" y="33535"/>
                </a:lnTo>
                <a:lnTo>
                  <a:pt x="217376" y="33366"/>
                </a:lnTo>
                <a:lnTo>
                  <a:pt x="217349" y="33196"/>
                </a:lnTo>
                <a:lnTo>
                  <a:pt x="217295" y="33026"/>
                </a:lnTo>
                <a:lnTo>
                  <a:pt x="217188" y="32864"/>
                </a:lnTo>
                <a:lnTo>
                  <a:pt x="217028" y="32709"/>
                </a:lnTo>
                <a:lnTo>
                  <a:pt x="216841" y="32555"/>
                </a:lnTo>
                <a:lnTo>
                  <a:pt x="216627" y="32408"/>
                </a:lnTo>
                <a:lnTo>
                  <a:pt x="216359" y="32262"/>
                </a:lnTo>
                <a:lnTo>
                  <a:pt x="216065" y="32123"/>
                </a:lnTo>
                <a:lnTo>
                  <a:pt x="215744" y="31991"/>
                </a:lnTo>
                <a:lnTo>
                  <a:pt x="215396" y="31868"/>
                </a:lnTo>
                <a:lnTo>
                  <a:pt x="215022" y="31744"/>
                </a:lnTo>
                <a:lnTo>
                  <a:pt x="214620" y="31629"/>
                </a:lnTo>
                <a:lnTo>
                  <a:pt x="214192" y="31521"/>
                </a:lnTo>
                <a:lnTo>
                  <a:pt x="213764" y="31420"/>
                </a:lnTo>
                <a:lnTo>
                  <a:pt x="213283" y="31328"/>
                </a:lnTo>
                <a:lnTo>
                  <a:pt x="212801" y="31250"/>
                </a:lnTo>
                <a:lnTo>
                  <a:pt x="212293" y="31173"/>
                </a:lnTo>
                <a:lnTo>
                  <a:pt x="211785" y="31104"/>
                </a:lnTo>
                <a:lnTo>
                  <a:pt x="211250" y="31050"/>
                </a:lnTo>
                <a:lnTo>
                  <a:pt x="210715" y="30996"/>
                </a:lnTo>
                <a:lnTo>
                  <a:pt x="210153" y="30957"/>
                </a:lnTo>
                <a:lnTo>
                  <a:pt x="209591" y="30926"/>
                </a:lnTo>
                <a:lnTo>
                  <a:pt x="209029" y="30911"/>
                </a:lnTo>
                <a:lnTo>
                  <a:pt x="208468" y="30903"/>
                </a:lnTo>
                <a:lnTo>
                  <a:pt x="207879" y="30903"/>
                </a:lnTo>
                <a:lnTo>
                  <a:pt x="207317" y="30918"/>
                </a:lnTo>
                <a:lnTo>
                  <a:pt x="206729" y="30949"/>
                </a:lnTo>
                <a:lnTo>
                  <a:pt x="206167" y="30988"/>
                </a:lnTo>
                <a:lnTo>
                  <a:pt x="205579" y="31034"/>
                </a:lnTo>
                <a:lnTo>
                  <a:pt x="168074" y="34809"/>
                </a:lnTo>
                <a:lnTo>
                  <a:pt x="149349" y="36701"/>
                </a:lnTo>
                <a:lnTo>
                  <a:pt x="130597" y="38592"/>
                </a:lnTo>
                <a:lnTo>
                  <a:pt x="131640" y="37357"/>
                </a:lnTo>
                <a:lnTo>
                  <a:pt x="132656" y="36114"/>
                </a:lnTo>
                <a:lnTo>
                  <a:pt x="133673" y="34871"/>
                </a:lnTo>
                <a:lnTo>
                  <a:pt x="134636" y="33628"/>
                </a:lnTo>
                <a:lnTo>
                  <a:pt x="135599" y="32385"/>
                </a:lnTo>
                <a:lnTo>
                  <a:pt x="136535" y="31135"/>
                </a:lnTo>
                <a:lnTo>
                  <a:pt x="137472" y="29892"/>
                </a:lnTo>
                <a:lnTo>
                  <a:pt x="138354" y="28641"/>
                </a:lnTo>
                <a:lnTo>
                  <a:pt x="139237" y="27390"/>
                </a:lnTo>
                <a:lnTo>
                  <a:pt x="140093" y="26140"/>
                </a:lnTo>
                <a:lnTo>
                  <a:pt x="140949" y="24889"/>
                </a:lnTo>
                <a:lnTo>
                  <a:pt x="141778" y="23638"/>
                </a:lnTo>
                <a:lnTo>
                  <a:pt x="142581" y="22380"/>
                </a:lnTo>
                <a:lnTo>
                  <a:pt x="143357" y="21130"/>
                </a:lnTo>
                <a:lnTo>
                  <a:pt x="144106" y="19871"/>
                </a:lnTo>
                <a:lnTo>
                  <a:pt x="144855" y="18613"/>
                </a:lnTo>
                <a:lnTo>
                  <a:pt x="144962" y="18420"/>
                </a:lnTo>
                <a:lnTo>
                  <a:pt x="144988" y="18235"/>
                </a:lnTo>
                <a:lnTo>
                  <a:pt x="144988" y="18057"/>
                </a:lnTo>
                <a:lnTo>
                  <a:pt x="144962" y="17879"/>
                </a:lnTo>
                <a:lnTo>
                  <a:pt x="144881" y="17710"/>
                </a:lnTo>
                <a:lnTo>
                  <a:pt x="144748" y="17547"/>
                </a:lnTo>
                <a:lnTo>
                  <a:pt x="144614" y="17385"/>
                </a:lnTo>
                <a:lnTo>
                  <a:pt x="144427" y="17231"/>
                </a:lnTo>
                <a:lnTo>
                  <a:pt x="144186" y="17077"/>
                </a:lnTo>
                <a:lnTo>
                  <a:pt x="143945" y="16938"/>
                </a:lnTo>
                <a:lnTo>
                  <a:pt x="143651" y="16799"/>
                </a:lnTo>
                <a:lnTo>
                  <a:pt x="143330" y="16667"/>
                </a:lnTo>
                <a:lnTo>
                  <a:pt x="142982" y="16544"/>
                </a:lnTo>
                <a:lnTo>
                  <a:pt x="142608" y="16428"/>
                </a:lnTo>
                <a:lnTo>
                  <a:pt x="142233" y="16312"/>
                </a:lnTo>
                <a:lnTo>
                  <a:pt x="141805" y="16212"/>
                </a:lnTo>
                <a:lnTo>
                  <a:pt x="141350" y="16112"/>
                </a:lnTo>
                <a:lnTo>
                  <a:pt x="140896" y="16027"/>
                </a:lnTo>
                <a:lnTo>
                  <a:pt x="140414" y="15942"/>
                </a:lnTo>
                <a:lnTo>
                  <a:pt x="139906" y="15872"/>
                </a:lnTo>
                <a:lnTo>
                  <a:pt x="139398" y="15803"/>
                </a:lnTo>
                <a:lnTo>
                  <a:pt x="138863" y="15749"/>
                </a:lnTo>
                <a:lnTo>
                  <a:pt x="138328" y="15702"/>
                </a:lnTo>
                <a:lnTo>
                  <a:pt x="137766" y="15664"/>
                </a:lnTo>
                <a:lnTo>
                  <a:pt x="137177" y="15633"/>
                </a:lnTo>
                <a:lnTo>
                  <a:pt x="136616" y="15618"/>
                </a:lnTo>
                <a:lnTo>
                  <a:pt x="136027" y="15602"/>
                </a:lnTo>
                <a:lnTo>
                  <a:pt x="135439" y="15602"/>
                </a:lnTo>
                <a:lnTo>
                  <a:pt x="134823" y="15610"/>
                </a:lnTo>
                <a:lnTo>
                  <a:pt x="134235" y="15633"/>
                </a:lnTo>
                <a:lnTo>
                  <a:pt x="133619" y="15664"/>
                </a:lnTo>
                <a:lnTo>
                  <a:pt x="133031" y="15702"/>
                </a:lnTo>
                <a:lnTo>
                  <a:pt x="71478" y="20435"/>
                </a:lnTo>
                <a:lnTo>
                  <a:pt x="73029" y="18281"/>
                </a:lnTo>
                <a:lnTo>
                  <a:pt x="74634" y="16127"/>
                </a:lnTo>
                <a:lnTo>
                  <a:pt x="76239" y="13973"/>
                </a:lnTo>
                <a:lnTo>
                  <a:pt x="77898" y="11827"/>
                </a:lnTo>
                <a:lnTo>
                  <a:pt x="79610" y="9681"/>
                </a:lnTo>
                <a:lnTo>
                  <a:pt x="81322" y="7542"/>
                </a:lnTo>
                <a:lnTo>
                  <a:pt x="83114" y="5396"/>
                </a:lnTo>
                <a:lnTo>
                  <a:pt x="84960" y="3258"/>
                </a:lnTo>
                <a:lnTo>
                  <a:pt x="85067" y="3088"/>
                </a:lnTo>
                <a:lnTo>
                  <a:pt x="85147" y="2911"/>
                </a:lnTo>
                <a:lnTo>
                  <a:pt x="85174" y="2733"/>
                </a:lnTo>
                <a:lnTo>
                  <a:pt x="85147" y="2563"/>
                </a:lnTo>
                <a:lnTo>
                  <a:pt x="85067" y="2386"/>
                </a:lnTo>
                <a:lnTo>
                  <a:pt x="84933" y="2216"/>
                </a:lnTo>
                <a:lnTo>
                  <a:pt x="84773" y="2046"/>
                </a:lnTo>
                <a:lnTo>
                  <a:pt x="84586" y="1876"/>
                </a:lnTo>
                <a:lnTo>
                  <a:pt x="84345" y="1714"/>
                </a:lnTo>
                <a:lnTo>
                  <a:pt x="84051" y="1552"/>
                </a:lnTo>
                <a:lnTo>
                  <a:pt x="83730" y="1397"/>
                </a:lnTo>
                <a:lnTo>
                  <a:pt x="83382" y="1243"/>
                </a:lnTo>
                <a:lnTo>
                  <a:pt x="83007" y="1104"/>
                </a:lnTo>
                <a:lnTo>
                  <a:pt x="82606" y="965"/>
                </a:lnTo>
                <a:lnTo>
                  <a:pt x="82151" y="834"/>
                </a:lnTo>
                <a:lnTo>
                  <a:pt x="81697" y="710"/>
                </a:lnTo>
                <a:lnTo>
                  <a:pt x="81215" y="595"/>
                </a:lnTo>
                <a:lnTo>
                  <a:pt x="80707" y="486"/>
                </a:lnTo>
                <a:lnTo>
                  <a:pt x="80199" y="386"/>
                </a:lnTo>
                <a:lnTo>
                  <a:pt x="79637" y="301"/>
                </a:lnTo>
                <a:lnTo>
                  <a:pt x="79102" y="224"/>
                </a:lnTo>
                <a:lnTo>
                  <a:pt x="78513" y="155"/>
                </a:lnTo>
                <a:lnTo>
                  <a:pt x="77925" y="101"/>
                </a:lnTo>
                <a:lnTo>
                  <a:pt x="77336" y="54"/>
                </a:lnTo>
                <a:lnTo>
                  <a:pt x="76748" y="23"/>
                </a:lnTo>
                <a:lnTo>
                  <a:pt x="76159" y="8"/>
                </a:lnTo>
                <a:lnTo>
                  <a:pt x="7554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8"/>
          <p:cNvSpPr/>
          <p:nvPr/>
        </p:nvSpPr>
        <p:spPr>
          <a:xfrm rot="10800000">
            <a:off x="7845650" y="273799"/>
            <a:ext cx="901995" cy="427667"/>
          </a:xfrm>
          <a:custGeom>
            <a:rect b="b" l="l" r="r" t="t"/>
            <a:pathLst>
              <a:path extrusionOk="0" h="46714" w="302176">
                <a:moveTo>
                  <a:pt x="39083" y="1"/>
                </a:moveTo>
                <a:lnTo>
                  <a:pt x="38522" y="9"/>
                </a:lnTo>
                <a:lnTo>
                  <a:pt x="37960" y="24"/>
                </a:lnTo>
                <a:lnTo>
                  <a:pt x="37398" y="47"/>
                </a:lnTo>
                <a:lnTo>
                  <a:pt x="36863" y="78"/>
                </a:lnTo>
                <a:lnTo>
                  <a:pt x="36328" y="124"/>
                </a:lnTo>
                <a:lnTo>
                  <a:pt x="35820" y="171"/>
                </a:lnTo>
                <a:lnTo>
                  <a:pt x="35338" y="232"/>
                </a:lnTo>
                <a:lnTo>
                  <a:pt x="34857" y="294"/>
                </a:lnTo>
                <a:lnTo>
                  <a:pt x="34402" y="371"/>
                </a:lnTo>
                <a:lnTo>
                  <a:pt x="33867" y="364"/>
                </a:lnTo>
                <a:lnTo>
                  <a:pt x="33305" y="371"/>
                </a:lnTo>
                <a:lnTo>
                  <a:pt x="32770" y="395"/>
                </a:lnTo>
                <a:lnTo>
                  <a:pt x="32208" y="425"/>
                </a:lnTo>
                <a:lnTo>
                  <a:pt x="31005" y="534"/>
                </a:lnTo>
                <a:lnTo>
                  <a:pt x="29774" y="649"/>
                </a:lnTo>
                <a:lnTo>
                  <a:pt x="28570" y="788"/>
                </a:lnTo>
                <a:lnTo>
                  <a:pt x="27340" y="950"/>
                </a:lnTo>
                <a:lnTo>
                  <a:pt x="26136" y="1120"/>
                </a:lnTo>
                <a:lnTo>
                  <a:pt x="24932" y="1313"/>
                </a:lnTo>
                <a:lnTo>
                  <a:pt x="23729" y="1514"/>
                </a:lnTo>
                <a:lnTo>
                  <a:pt x="22525" y="1738"/>
                </a:lnTo>
                <a:lnTo>
                  <a:pt x="21348" y="1969"/>
                </a:lnTo>
                <a:lnTo>
                  <a:pt x="20197" y="2216"/>
                </a:lnTo>
                <a:lnTo>
                  <a:pt x="19074" y="2471"/>
                </a:lnTo>
                <a:lnTo>
                  <a:pt x="17950" y="2749"/>
                </a:lnTo>
                <a:lnTo>
                  <a:pt x="16854" y="3027"/>
                </a:lnTo>
                <a:lnTo>
                  <a:pt x="15810" y="3320"/>
                </a:lnTo>
                <a:lnTo>
                  <a:pt x="14767" y="3629"/>
                </a:lnTo>
                <a:lnTo>
                  <a:pt x="13777" y="3946"/>
                </a:lnTo>
                <a:lnTo>
                  <a:pt x="12814" y="4262"/>
                </a:lnTo>
                <a:lnTo>
                  <a:pt x="11905" y="4594"/>
                </a:lnTo>
                <a:lnTo>
                  <a:pt x="11022" y="4934"/>
                </a:lnTo>
                <a:lnTo>
                  <a:pt x="10193" y="5281"/>
                </a:lnTo>
                <a:lnTo>
                  <a:pt x="9390" y="5636"/>
                </a:lnTo>
                <a:lnTo>
                  <a:pt x="8668" y="5999"/>
                </a:lnTo>
                <a:lnTo>
                  <a:pt x="7972" y="6362"/>
                </a:lnTo>
                <a:lnTo>
                  <a:pt x="7357" y="6733"/>
                </a:lnTo>
                <a:lnTo>
                  <a:pt x="6795" y="7103"/>
                </a:lnTo>
                <a:lnTo>
                  <a:pt x="6287" y="7481"/>
                </a:lnTo>
                <a:lnTo>
                  <a:pt x="6046" y="7667"/>
                </a:lnTo>
                <a:lnTo>
                  <a:pt x="5832" y="7860"/>
                </a:lnTo>
                <a:lnTo>
                  <a:pt x="5645" y="8053"/>
                </a:lnTo>
                <a:lnTo>
                  <a:pt x="5458" y="8238"/>
                </a:lnTo>
                <a:lnTo>
                  <a:pt x="5297" y="8431"/>
                </a:lnTo>
                <a:lnTo>
                  <a:pt x="5164" y="8624"/>
                </a:lnTo>
                <a:lnTo>
                  <a:pt x="5030" y="8817"/>
                </a:lnTo>
                <a:lnTo>
                  <a:pt x="4923" y="9010"/>
                </a:lnTo>
                <a:lnTo>
                  <a:pt x="4843" y="9203"/>
                </a:lnTo>
                <a:lnTo>
                  <a:pt x="4762" y="9396"/>
                </a:lnTo>
                <a:lnTo>
                  <a:pt x="4736" y="9581"/>
                </a:lnTo>
                <a:lnTo>
                  <a:pt x="4709" y="9774"/>
                </a:lnTo>
                <a:lnTo>
                  <a:pt x="4174" y="9921"/>
                </a:lnTo>
                <a:lnTo>
                  <a:pt x="3666" y="10075"/>
                </a:lnTo>
                <a:lnTo>
                  <a:pt x="3184" y="10237"/>
                </a:lnTo>
                <a:lnTo>
                  <a:pt x="2729" y="10400"/>
                </a:lnTo>
                <a:lnTo>
                  <a:pt x="2301" y="10569"/>
                </a:lnTo>
                <a:lnTo>
                  <a:pt x="1927" y="10747"/>
                </a:lnTo>
                <a:lnTo>
                  <a:pt x="1579" y="10925"/>
                </a:lnTo>
                <a:lnTo>
                  <a:pt x="1231" y="11110"/>
                </a:lnTo>
                <a:lnTo>
                  <a:pt x="964" y="11295"/>
                </a:lnTo>
                <a:lnTo>
                  <a:pt x="696" y="11488"/>
                </a:lnTo>
                <a:lnTo>
                  <a:pt x="482" y="11673"/>
                </a:lnTo>
                <a:lnTo>
                  <a:pt x="322" y="11866"/>
                </a:lnTo>
                <a:lnTo>
                  <a:pt x="161" y="12067"/>
                </a:lnTo>
                <a:lnTo>
                  <a:pt x="81" y="12260"/>
                </a:lnTo>
                <a:lnTo>
                  <a:pt x="27" y="12453"/>
                </a:lnTo>
                <a:lnTo>
                  <a:pt x="1" y="12654"/>
                </a:lnTo>
                <a:lnTo>
                  <a:pt x="27" y="12847"/>
                </a:lnTo>
                <a:lnTo>
                  <a:pt x="108" y="13040"/>
                </a:lnTo>
                <a:lnTo>
                  <a:pt x="241" y="13225"/>
                </a:lnTo>
                <a:lnTo>
                  <a:pt x="402" y="13418"/>
                </a:lnTo>
                <a:lnTo>
                  <a:pt x="616" y="13603"/>
                </a:lnTo>
                <a:lnTo>
                  <a:pt x="883" y="13781"/>
                </a:lnTo>
                <a:lnTo>
                  <a:pt x="1178" y="13958"/>
                </a:lnTo>
                <a:lnTo>
                  <a:pt x="1552" y="14136"/>
                </a:lnTo>
                <a:lnTo>
                  <a:pt x="1980" y="14298"/>
                </a:lnTo>
                <a:lnTo>
                  <a:pt x="2435" y="14460"/>
                </a:lnTo>
                <a:lnTo>
                  <a:pt x="2970" y="14622"/>
                </a:lnTo>
                <a:lnTo>
                  <a:pt x="3559" y="14769"/>
                </a:lnTo>
                <a:lnTo>
                  <a:pt x="4201" y="14908"/>
                </a:lnTo>
                <a:lnTo>
                  <a:pt x="4896" y="15047"/>
                </a:lnTo>
                <a:lnTo>
                  <a:pt x="5645" y="15170"/>
                </a:lnTo>
                <a:lnTo>
                  <a:pt x="6474" y="15286"/>
                </a:lnTo>
                <a:lnTo>
                  <a:pt x="14660" y="16375"/>
                </a:lnTo>
                <a:lnTo>
                  <a:pt x="22846" y="17448"/>
                </a:lnTo>
                <a:lnTo>
                  <a:pt x="31058" y="18513"/>
                </a:lnTo>
                <a:lnTo>
                  <a:pt x="39271" y="19579"/>
                </a:lnTo>
                <a:lnTo>
                  <a:pt x="47510" y="20628"/>
                </a:lnTo>
                <a:lnTo>
                  <a:pt x="55749" y="21678"/>
                </a:lnTo>
                <a:lnTo>
                  <a:pt x="64015" y="22721"/>
                </a:lnTo>
                <a:lnTo>
                  <a:pt x="72281" y="23763"/>
                </a:lnTo>
                <a:lnTo>
                  <a:pt x="80547" y="24789"/>
                </a:lnTo>
                <a:lnTo>
                  <a:pt x="88813" y="25816"/>
                </a:lnTo>
                <a:lnTo>
                  <a:pt x="105398" y="27862"/>
                </a:lnTo>
                <a:lnTo>
                  <a:pt x="121983" y="29885"/>
                </a:lnTo>
                <a:lnTo>
                  <a:pt x="138596" y="31900"/>
                </a:lnTo>
                <a:lnTo>
                  <a:pt x="146728" y="32895"/>
                </a:lnTo>
                <a:lnTo>
                  <a:pt x="154940" y="33907"/>
                </a:lnTo>
                <a:lnTo>
                  <a:pt x="171419" y="35960"/>
                </a:lnTo>
                <a:lnTo>
                  <a:pt x="179685" y="36995"/>
                </a:lnTo>
                <a:lnTo>
                  <a:pt x="188004" y="38021"/>
                </a:lnTo>
                <a:lnTo>
                  <a:pt x="196350" y="39033"/>
                </a:lnTo>
                <a:lnTo>
                  <a:pt x="200550" y="39527"/>
                </a:lnTo>
                <a:lnTo>
                  <a:pt x="204723" y="40021"/>
                </a:lnTo>
                <a:lnTo>
                  <a:pt x="208923" y="40515"/>
                </a:lnTo>
                <a:lnTo>
                  <a:pt x="213123" y="40994"/>
                </a:lnTo>
                <a:lnTo>
                  <a:pt x="217349" y="41472"/>
                </a:lnTo>
                <a:lnTo>
                  <a:pt x="221549" y="41935"/>
                </a:lnTo>
                <a:lnTo>
                  <a:pt x="225776" y="42399"/>
                </a:lnTo>
                <a:lnTo>
                  <a:pt x="230002" y="42846"/>
                </a:lnTo>
                <a:lnTo>
                  <a:pt x="234256" y="43286"/>
                </a:lnTo>
                <a:lnTo>
                  <a:pt x="238482" y="43711"/>
                </a:lnTo>
                <a:lnTo>
                  <a:pt x="242736" y="44128"/>
                </a:lnTo>
                <a:lnTo>
                  <a:pt x="246989" y="44529"/>
                </a:lnTo>
                <a:lnTo>
                  <a:pt x="251242" y="44923"/>
                </a:lnTo>
                <a:lnTo>
                  <a:pt x="255523" y="45301"/>
                </a:lnTo>
                <a:lnTo>
                  <a:pt x="259776" y="45664"/>
                </a:lnTo>
                <a:lnTo>
                  <a:pt x="264056" y="46011"/>
                </a:lnTo>
                <a:lnTo>
                  <a:pt x="268336" y="46336"/>
                </a:lnTo>
                <a:lnTo>
                  <a:pt x="272643" y="46652"/>
                </a:lnTo>
                <a:lnTo>
                  <a:pt x="273312" y="46691"/>
                </a:lnTo>
                <a:lnTo>
                  <a:pt x="273954" y="46714"/>
                </a:lnTo>
                <a:lnTo>
                  <a:pt x="274596" y="46714"/>
                </a:lnTo>
                <a:lnTo>
                  <a:pt x="275211" y="46699"/>
                </a:lnTo>
                <a:lnTo>
                  <a:pt x="275799" y="46668"/>
                </a:lnTo>
                <a:lnTo>
                  <a:pt x="276361" y="46621"/>
                </a:lnTo>
                <a:lnTo>
                  <a:pt x="276896" y="46560"/>
                </a:lnTo>
                <a:lnTo>
                  <a:pt x="277405" y="46482"/>
                </a:lnTo>
                <a:lnTo>
                  <a:pt x="277886" y="46397"/>
                </a:lnTo>
                <a:lnTo>
                  <a:pt x="278341" y="46297"/>
                </a:lnTo>
                <a:lnTo>
                  <a:pt x="278769" y="46189"/>
                </a:lnTo>
                <a:lnTo>
                  <a:pt x="279170" y="46073"/>
                </a:lnTo>
                <a:lnTo>
                  <a:pt x="279518" y="45942"/>
                </a:lnTo>
                <a:lnTo>
                  <a:pt x="279839" y="45811"/>
                </a:lnTo>
                <a:lnTo>
                  <a:pt x="280133" y="45672"/>
                </a:lnTo>
                <a:lnTo>
                  <a:pt x="280374" y="45525"/>
                </a:lnTo>
                <a:lnTo>
                  <a:pt x="280561" y="45371"/>
                </a:lnTo>
                <a:lnTo>
                  <a:pt x="280722" y="45216"/>
                </a:lnTo>
                <a:lnTo>
                  <a:pt x="280855" y="45054"/>
                </a:lnTo>
                <a:lnTo>
                  <a:pt x="280909" y="44892"/>
                </a:lnTo>
                <a:lnTo>
                  <a:pt x="280936" y="44730"/>
                </a:lnTo>
                <a:lnTo>
                  <a:pt x="280909" y="44568"/>
                </a:lnTo>
                <a:lnTo>
                  <a:pt x="280855" y="44413"/>
                </a:lnTo>
                <a:lnTo>
                  <a:pt x="280722" y="44251"/>
                </a:lnTo>
                <a:lnTo>
                  <a:pt x="280561" y="44097"/>
                </a:lnTo>
                <a:lnTo>
                  <a:pt x="280320" y="43943"/>
                </a:lnTo>
                <a:lnTo>
                  <a:pt x="280053" y="43796"/>
                </a:lnTo>
                <a:lnTo>
                  <a:pt x="279705" y="43649"/>
                </a:lnTo>
                <a:lnTo>
                  <a:pt x="279304" y="43518"/>
                </a:lnTo>
                <a:lnTo>
                  <a:pt x="278849" y="43387"/>
                </a:lnTo>
                <a:lnTo>
                  <a:pt x="278314" y="43263"/>
                </a:lnTo>
                <a:lnTo>
                  <a:pt x="277752" y="43155"/>
                </a:lnTo>
                <a:lnTo>
                  <a:pt x="275050" y="42700"/>
                </a:lnTo>
                <a:lnTo>
                  <a:pt x="272375" y="42244"/>
                </a:lnTo>
                <a:lnTo>
                  <a:pt x="269647" y="41804"/>
                </a:lnTo>
                <a:lnTo>
                  <a:pt x="266918" y="41364"/>
                </a:lnTo>
                <a:lnTo>
                  <a:pt x="264163" y="40932"/>
                </a:lnTo>
                <a:lnTo>
                  <a:pt x="261381" y="40507"/>
                </a:lnTo>
                <a:lnTo>
                  <a:pt x="258626" y="40083"/>
                </a:lnTo>
                <a:lnTo>
                  <a:pt x="255817" y="39666"/>
                </a:lnTo>
                <a:lnTo>
                  <a:pt x="255951" y="39550"/>
                </a:lnTo>
                <a:lnTo>
                  <a:pt x="256031" y="39434"/>
                </a:lnTo>
                <a:lnTo>
                  <a:pt x="256111" y="39318"/>
                </a:lnTo>
                <a:lnTo>
                  <a:pt x="256138" y="39203"/>
                </a:lnTo>
                <a:lnTo>
                  <a:pt x="256165" y="39087"/>
                </a:lnTo>
                <a:lnTo>
                  <a:pt x="256191" y="38971"/>
                </a:lnTo>
                <a:lnTo>
                  <a:pt x="256165" y="38855"/>
                </a:lnTo>
                <a:lnTo>
                  <a:pt x="256111" y="38739"/>
                </a:lnTo>
                <a:lnTo>
                  <a:pt x="256058" y="38624"/>
                </a:lnTo>
                <a:lnTo>
                  <a:pt x="255951" y="38515"/>
                </a:lnTo>
                <a:lnTo>
                  <a:pt x="255844" y="38407"/>
                </a:lnTo>
                <a:lnTo>
                  <a:pt x="255710" y="38299"/>
                </a:lnTo>
                <a:lnTo>
                  <a:pt x="255523" y="38191"/>
                </a:lnTo>
                <a:lnTo>
                  <a:pt x="255335" y="38091"/>
                </a:lnTo>
                <a:lnTo>
                  <a:pt x="255095" y="37983"/>
                </a:lnTo>
                <a:lnTo>
                  <a:pt x="254854" y="37890"/>
                </a:lnTo>
                <a:lnTo>
                  <a:pt x="259803" y="38299"/>
                </a:lnTo>
                <a:lnTo>
                  <a:pt x="262264" y="38500"/>
                </a:lnTo>
                <a:lnTo>
                  <a:pt x="264751" y="38701"/>
                </a:lnTo>
                <a:lnTo>
                  <a:pt x="265260" y="38732"/>
                </a:lnTo>
                <a:lnTo>
                  <a:pt x="265741" y="38763"/>
                </a:lnTo>
                <a:lnTo>
                  <a:pt x="266250" y="38786"/>
                </a:lnTo>
                <a:lnTo>
                  <a:pt x="266731" y="38801"/>
                </a:lnTo>
                <a:lnTo>
                  <a:pt x="267239" y="38817"/>
                </a:lnTo>
                <a:lnTo>
                  <a:pt x="268176" y="38817"/>
                </a:lnTo>
                <a:lnTo>
                  <a:pt x="268657" y="38809"/>
                </a:lnTo>
                <a:lnTo>
                  <a:pt x="269139" y="38793"/>
                </a:lnTo>
                <a:lnTo>
                  <a:pt x="269593" y="38778"/>
                </a:lnTo>
                <a:lnTo>
                  <a:pt x="270048" y="38755"/>
                </a:lnTo>
                <a:lnTo>
                  <a:pt x="270503" y="38724"/>
                </a:lnTo>
                <a:lnTo>
                  <a:pt x="270931" y="38693"/>
                </a:lnTo>
                <a:lnTo>
                  <a:pt x="271359" y="38654"/>
                </a:lnTo>
                <a:lnTo>
                  <a:pt x="271814" y="38608"/>
                </a:lnTo>
                <a:lnTo>
                  <a:pt x="272215" y="38562"/>
                </a:lnTo>
                <a:lnTo>
                  <a:pt x="272643" y="38508"/>
                </a:lnTo>
                <a:lnTo>
                  <a:pt x="273044" y="38454"/>
                </a:lnTo>
                <a:lnTo>
                  <a:pt x="273445" y="38392"/>
                </a:lnTo>
                <a:lnTo>
                  <a:pt x="273847" y="38322"/>
                </a:lnTo>
                <a:lnTo>
                  <a:pt x="274596" y="38184"/>
                </a:lnTo>
                <a:lnTo>
                  <a:pt x="275318" y="38021"/>
                </a:lnTo>
                <a:lnTo>
                  <a:pt x="276014" y="37852"/>
                </a:lnTo>
                <a:lnTo>
                  <a:pt x="276656" y="37666"/>
                </a:lnTo>
                <a:lnTo>
                  <a:pt x="277271" y="37473"/>
                </a:lnTo>
                <a:lnTo>
                  <a:pt x="277833" y="37273"/>
                </a:lnTo>
                <a:lnTo>
                  <a:pt x="278341" y="37056"/>
                </a:lnTo>
                <a:lnTo>
                  <a:pt x="278822" y="36833"/>
                </a:lnTo>
                <a:lnTo>
                  <a:pt x="279250" y="36601"/>
                </a:lnTo>
                <a:lnTo>
                  <a:pt x="279625" y="36362"/>
                </a:lnTo>
                <a:lnTo>
                  <a:pt x="279946" y="36122"/>
                </a:lnTo>
                <a:lnTo>
                  <a:pt x="280213" y="35875"/>
                </a:lnTo>
                <a:lnTo>
                  <a:pt x="280427" y="35628"/>
                </a:lnTo>
                <a:lnTo>
                  <a:pt x="280588" y="35373"/>
                </a:lnTo>
                <a:lnTo>
                  <a:pt x="280668" y="35126"/>
                </a:lnTo>
                <a:lnTo>
                  <a:pt x="280722" y="34872"/>
                </a:lnTo>
                <a:lnTo>
                  <a:pt x="280695" y="34748"/>
                </a:lnTo>
                <a:lnTo>
                  <a:pt x="280668" y="34625"/>
                </a:lnTo>
                <a:lnTo>
                  <a:pt x="280641" y="34501"/>
                </a:lnTo>
                <a:lnTo>
                  <a:pt x="280588" y="34378"/>
                </a:lnTo>
                <a:lnTo>
                  <a:pt x="280508" y="34254"/>
                </a:lnTo>
                <a:lnTo>
                  <a:pt x="280427" y="34131"/>
                </a:lnTo>
                <a:lnTo>
                  <a:pt x="280320" y="34015"/>
                </a:lnTo>
                <a:lnTo>
                  <a:pt x="280187" y="33899"/>
                </a:lnTo>
                <a:lnTo>
                  <a:pt x="280053" y="33775"/>
                </a:lnTo>
                <a:lnTo>
                  <a:pt x="279892" y="33660"/>
                </a:lnTo>
                <a:lnTo>
                  <a:pt x="279705" y="33552"/>
                </a:lnTo>
                <a:lnTo>
                  <a:pt x="279518" y="33436"/>
                </a:lnTo>
                <a:lnTo>
                  <a:pt x="280882" y="33590"/>
                </a:lnTo>
                <a:lnTo>
                  <a:pt x="282246" y="33729"/>
                </a:lnTo>
                <a:lnTo>
                  <a:pt x="283637" y="33860"/>
                </a:lnTo>
                <a:lnTo>
                  <a:pt x="285002" y="33976"/>
                </a:lnTo>
                <a:lnTo>
                  <a:pt x="285670" y="34030"/>
                </a:lnTo>
                <a:lnTo>
                  <a:pt x="286366" y="34069"/>
                </a:lnTo>
                <a:lnTo>
                  <a:pt x="287035" y="34115"/>
                </a:lnTo>
                <a:lnTo>
                  <a:pt x="287730" y="34146"/>
                </a:lnTo>
                <a:lnTo>
                  <a:pt x="288399" y="34177"/>
                </a:lnTo>
                <a:lnTo>
                  <a:pt x="289068" y="34200"/>
                </a:lnTo>
                <a:lnTo>
                  <a:pt x="289737" y="34215"/>
                </a:lnTo>
                <a:lnTo>
                  <a:pt x="290405" y="34223"/>
                </a:lnTo>
                <a:lnTo>
                  <a:pt x="291716" y="34223"/>
                </a:lnTo>
                <a:lnTo>
                  <a:pt x="292358" y="34208"/>
                </a:lnTo>
                <a:lnTo>
                  <a:pt x="293000" y="34185"/>
                </a:lnTo>
                <a:lnTo>
                  <a:pt x="293642" y="34161"/>
                </a:lnTo>
                <a:lnTo>
                  <a:pt x="294257" y="34123"/>
                </a:lnTo>
                <a:lnTo>
                  <a:pt x="294873" y="34077"/>
                </a:lnTo>
                <a:lnTo>
                  <a:pt x="295488" y="34015"/>
                </a:lnTo>
                <a:lnTo>
                  <a:pt x="296103" y="33953"/>
                </a:lnTo>
                <a:lnTo>
                  <a:pt x="296692" y="33876"/>
                </a:lnTo>
                <a:lnTo>
                  <a:pt x="297280" y="33791"/>
                </a:lnTo>
                <a:lnTo>
                  <a:pt x="297842" y="33691"/>
                </a:lnTo>
                <a:lnTo>
                  <a:pt x="298431" y="33582"/>
                </a:lnTo>
                <a:lnTo>
                  <a:pt x="298992" y="33467"/>
                </a:lnTo>
                <a:lnTo>
                  <a:pt x="299527" y="33335"/>
                </a:lnTo>
                <a:lnTo>
                  <a:pt x="300062" y="33189"/>
                </a:lnTo>
                <a:lnTo>
                  <a:pt x="300490" y="33057"/>
                </a:lnTo>
                <a:lnTo>
                  <a:pt x="300865" y="32919"/>
                </a:lnTo>
                <a:lnTo>
                  <a:pt x="301186" y="32772"/>
                </a:lnTo>
                <a:lnTo>
                  <a:pt x="301480" y="32617"/>
                </a:lnTo>
                <a:lnTo>
                  <a:pt x="301721" y="32463"/>
                </a:lnTo>
                <a:lnTo>
                  <a:pt x="301881" y="32293"/>
                </a:lnTo>
                <a:lnTo>
                  <a:pt x="302042" y="32131"/>
                </a:lnTo>
                <a:lnTo>
                  <a:pt x="302122" y="31954"/>
                </a:lnTo>
                <a:lnTo>
                  <a:pt x="302176" y="31784"/>
                </a:lnTo>
                <a:lnTo>
                  <a:pt x="302176" y="31614"/>
                </a:lnTo>
                <a:lnTo>
                  <a:pt x="302122" y="31436"/>
                </a:lnTo>
                <a:lnTo>
                  <a:pt x="302015" y="31266"/>
                </a:lnTo>
                <a:lnTo>
                  <a:pt x="301881" y="31097"/>
                </a:lnTo>
                <a:lnTo>
                  <a:pt x="301721" y="30927"/>
                </a:lnTo>
                <a:lnTo>
                  <a:pt x="301480" y="30765"/>
                </a:lnTo>
                <a:lnTo>
                  <a:pt x="301213" y="30610"/>
                </a:lnTo>
                <a:lnTo>
                  <a:pt x="300357" y="30147"/>
                </a:lnTo>
                <a:lnTo>
                  <a:pt x="300062" y="30016"/>
                </a:lnTo>
                <a:lnTo>
                  <a:pt x="299741" y="29885"/>
                </a:lnTo>
                <a:lnTo>
                  <a:pt x="299340" y="29761"/>
                </a:lnTo>
                <a:lnTo>
                  <a:pt x="298912" y="29645"/>
                </a:lnTo>
                <a:lnTo>
                  <a:pt x="298457" y="29537"/>
                </a:lnTo>
                <a:lnTo>
                  <a:pt x="297949" y="29445"/>
                </a:lnTo>
                <a:lnTo>
                  <a:pt x="297414" y="29352"/>
                </a:lnTo>
                <a:lnTo>
                  <a:pt x="296879" y="29275"/>
                </a:lnTo>
                <a:lnTo>
                  <a:pt x="296290" y="29213"/>
                </a:lnTo>
                <a:lnTo>
                  <a:pt x="295729" y="29159"/>
                </a:lnTo>
                <a:lnTo>
                  <a:pt x="295140" y="29128"/>
                </a:lnTo>
                <a:lnTo>
                  <a:pt x="294552" y="29105"/>
                </a:lnTo>
                <a:lnTo>
                  <a:pt x="293963" y="29105"/>
                </a:lnTo>
                <a:lnTo>
                  <a:pt x="293375" y="29113"/>
                </a:lnTo>
                <a:lnTo>
                  <a:pt x="293107" y="29128"/>
                </a:lnTo>
                <a:lnTo>
                  <a:pt x="292813" y="29144"/>
                </a:lnTo>
                <a:lnTo>
                  <a:pt x="292545" y="29167"/>
                </a:lnTo>
                <a:lnTo>
                  <a:pt x="292278" y="29198"/>
                </a:lnTo>
                <a:lnTo>
                  <a:pt x="291021" y="29344"/>
                </a:lnTo>
                <a:lnTo>
                  <a:pt x="290753" y="29383"/>
                </a:lnTo>
                <a:lnTo>
                  <a:pt x="290512" y="29421"/>
                </a:lnTo>
                <a:lnTo>
                  <a:pt x="289095" y="29344"/>
                </a:lnTo>
                <a:lnTo>
                  <a:pt x="287623" y="29244"/>
                </a:lnTo>
                <a:lnTo>
                  <a:pt x="286125" y="29128"/>
                </a:lnTo>
                <a:lnTo>
                  <a:pt x="284600" y="28997"/>
                </a:lnTo>
                <a:lnTo>
                  <a:pt x="283049" y="28858"/>
                </a:lnTo>
                <a:lnTo>
                  <a:pt x="281471" y="28696"/>
                </a:lnTo>
                <a:lnTo>
                  <a:pt x="279866" y="28526"/>
                </a:lnTo>
                <a:lnTo>
                  <a:pt x="278234" y="28341"/>
                </a:lnTo>
                <a:lnTo>
                  <a:pt x="276575" y="28148"/>
                </a:lnTo>
                <a:lnTo>
                  <a:pt x="274917" y="27939"/>
                </a:lnTo>
                <a:lnTo>
                  <a:pt x="273258" y="27731"/>
                </a:lnTo>
                <a:lnTo>
                  <a:pt x="271573" y="27507"/>
                </a:lnTo>
                <a:lnTo>
                  <a:pt x="269888" y="27283"/>
                </a:lnTo>
                <a:lnTo>
                  <a:pt x="268202" y="27051"/>
                </a:lnTo>
                <a:lnTo>
                  <a:pt x="264832" y="26573"/>
                </a:lnTo>
                <a:lnTo>
                  <a:pt x="261488" y="26094"/>
                </a:lnTo>
                <a:lnTo>
                  <a:pt x="258198" y="25608"/>
                </a:lnTo>
                <a:lnTo>
                  <a:pt x="251884" y="24666"/>
                </a:lnTo>
                <a:lnTo>
                  <a:pt x="248888" y="24234"/>
                </a:lnTo>
                <a:lnTo>
                  <a:pt x="246026" y="23832"/>
                </a:lnTo>
                <a:lnTo>
                  <a:pt x="244689" y="23647"/>
                </a:lnTo>
                <a:lnTo>
                  <a:pt x="243351" y="23469"/>
                </a:lnTo>
                <a:lnTo>
                  <a:pt x="242094" y="23307"/>
                </a:lnTo>
                <a:lnTo>
                  <a:pt x="240890" y="23161"/>
                </a:lnTo>
                <a:lnTo>
                  <a:pt x="224037" y="21161"/>
                </a:lnTo>
                <a:lnTo>
                  <a:pt x="207184" y="19177"/>
                </a:lnTo>
                <a:lnTo>
                  <a:pt x="190331" y="17209"/>
                </a:lnTo>
                <a:lnTo>
                  <a:pt x="173425" y="15248"/>
                </a:lnTo>
                <a:lnTo>
                  <a:pt x="157214" y="13364"/>
                </a:lnTo>
                <a:lnTo>
                  <a:pt x="141003" y="11465"/>
                </a:lnTo>
                <a:lnTo>
                  <a:pt x="124792" y="9574"/>
                </a:lnTo>
                <a:lnTo>
                  <a:pt x="108581" y="7674"/>
                </a:lnTo>
                <a:lnTo>
                  <a:pt x="92344" y="5791"/>
                </a:lnTo>
                <a:lnTo>
                  <a:pt x="84238" y="4857"/>
                </a:lnTo>
                <a:lnTo>
                  <a:pt x="76106" y="3923"/>
                </a:lnTo>
                <a:lnTo>
                  <a:pt x="67974" y="2996"/>
                </a:lnTo>
                <a:lnTo>
                  <a:pt x="59815" y="2070"/>
                </a:lnTo>
                <a:lnTo>
                  <a:pt x="51683" y="1159"/>
                </a:lnTo>
                <a:lnTo>
                  <a:pt x="43524" y="256"/>
                </a:lnTo>
                <a:lnTo>
                  <a:pt x="42855" y="186"/>
                </a:lnTo>
                <a:lnTo>
                  <a:pt x="42186" y="124"/>
                </a:lnTo>
                <a:lnTo>
                  <a:pt x="41544" y="78"/>
                </a:lnTo>
                <a:lnTo>
                  <a:pt x="40902" y="47"/>
                </a:lnTo>
                <a:lnTo>
                  <a:pt x="40287" y="16"/>
                </a:lnTo>
                <a:lnTo>
                  <a:pt x="39672" y="9"/>
                </a:lnTo>
                <a:lnTo>
                  <a:pt x="390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8"/>
          <p:cNvSpPr/>
          <p:nvPr/>
        </p:nvSpPr>
        <p:spPr>
          <a:xfrm rot="10800000">
            <a:off x="8059335" y="746079"/>
            <a:ext cx="139743" cy="117257"/>
          </a:xfrm>
          <a:custGeom>
            <a:rect b="b" l="l" r="r" t="t"/>
            <a:pathLst>
              <a:path extrusionOk="0" h="12808" w="46815">
                <a:moveTo>
                  <a:pt x="3585" y="0"/>
                </a:moveTo>
                <a:lnTo>
                  <a:pt x="3264" y="8"/>
                </a:lnTo>
                <a:lnTo>
                  <a:pt x="2943" y="23"/>
                </a:lnTo>
                <a:lnTo>
                  <a:pt x="2622" y="54"/>
                </a:lnTo>
                <a:lnTo>
                  <a:pt x="2301" y="85"/>
                </a:lnTo>
                <a:lnTo>
                  <a:pt x="2007" y="116"/>
                </a:lnTo>
                <a:lnTo>
                  <a:pt x="1739" y="162"/>
                </a:lnTo>
                <a:lnTo>
                  <a:pt x="1445" y="209"/>
                </a:lnTo>
                <a:lnTo>
                  <a:pt x="1204" y="263"/>
                </a:lnTo>
                <a:lnTo>
                  <a:pt x="964" y="325"/>
                </a:lnTo>
                <a:lnTo>
                  <a:pt x="750" y="394"/>
                </a:lnTo>
                <a:lnTo>
                  <a:pt x="562" y="464"/>
                </a:lnTo>
                <a:lnTo>
                  <a:pt x="402" y="548"/>
                </a:lnTo>
                <a:lnTo>
                  <a:pt x="268" y="626"/>
                </a:lnTo>
                <a:lnTo>
                  <a:pt x="161" y="718"/>
                </a:lnTo>
                <a:lnTo>
                  <a:pt x="81" y="811"/>
                </a:lnTo>
                <a:lnTo>
                  <a:pt x="27" y="904"/>
                </a:lnTo>
                <a:lnTo>
                  <a:pt x="1" y="1004"/>
                </a:lnTo>
                <a:lnTo>
                  <a:pt x="27" y="1112"/>
                </a:lnTo>
                <a:lnTo>
                  <a:pt x="108" y="1220"/>
                </a:lnTo>
                <a:lnTo>
                  <a:pt x="215" y="1336"/>
                </a:lnTo>
                <a:lnTo>
                  <a:pt x="455" y="1567"/>
                </a:lnTo>
                <a:lnTo>
                  <a:pt x="750" y="1807"/>
                </a:lnTo>
                <a:lnTo>
                  <a:pt x="1365" y="2270"/>
                </a:lnTo>
                <a:lnTo>
                  <a:pt x="2034" y="2741"/>
                </a:lnTo>
                <a:lnTo>
                  <a:pt x="2783" y="3204"/>
                </a:lnTo>
                <a:lnTo>
                  <a:pt x="3585" y="3667"/>
                </a:lnTo>
                <a:lnTo>
                  <a:pt x="4441" y="4123"/>
                </a:lnTo>
                <a:lnTo>
                  <a:pt x="5351" y="4578"/>
                </a:lnTo>
                <a:lnTo>
                  <a:pt x="6314" y="5026"/>
                </a:lnTo>
                <a:lnTo>
                  <a:pt x="7330" y="5474"/>
                </a:lnTo>
                <a:lnTo>
                  <a:pt x="8400" y="5914"/>
                </a:lnTo>
                <a:lnTo>
                  <a:pt x="9524" y="6346"/>
                </a:lnTo>
                <a:lnTo>
                  <a:pt x="10701" y="6771"/>
                </a:lnTo>
                <a:lnTo>
                  <a:pt x="11905" y="7188"/>
                </a:lnTo>
                <a:lnTo>
                  <a:pt x="13162" y="7597"/>
                </a:lnTo>
                <a:lnTo>
                  <a:pt x="14446" y="7990"/>
                </a:lnTo>
                <a:lnTo>
                  <a:pt x="15784" y="8384"/>
                </a:lnTo>
                <a:lnTo>
                  <a:pt x="17121" y="8762"/>
                </a:lnTo>
                <a:lnTo>
                  <a:pt x="18539" y="9133"/>
                </a:lnTo>
                <a:lnTo>
                  <a:pt x="19957" y="9488"/>
                </a:lnTo>
                <a:lnTo>
                  <a:pt x="21401" y="9828"/>
                </a:lnTo>
                <a:lnTo>
                  <a:pt x="22899" y="10160"/>
                </a:lnTo>
                <a:lnTo>
                  <a:pt x="24397" y="10476"/>
                </a:lnTo>
                <a:lnTo>
                  <a:pt x="25949" y="10777"/>
                </a:lnTo>
                <a:lnTo>
                  <a:pt x="27500" y="11071"/>
                </a:lnTo>
                <a:lnTo>
                  <a:pt x="29052" y="11341"/>
                </a:lnTo>
                <a:lnTo>
                  <a:pt x="30657" y="11596"/>
                </a:lnTo>
                <a:lnTo>
                  <a:pt x="32262" y="11835"/>
                </a:lnTo>
                <a:lnTo>
                  <a:pt x="33867" y="12059"/>
                </a:lnTo>
                <a:lnTo>
                  <a:pt x="35499" y="12260"/>
                </a:lnTo>
                <a:lnTo>
                  <a:pt x="36301" y="12352"/>
                </a:lnTo>
                <a:lnTo>
                  <a:pt x="37130" y="12445"/>
                </a:lnTo>
                <a:lnTo>
                  <a:pt x="37933" y="12530"/>
                </a:lnTo>
                <a:lnTo>
                  <a:pt x="38762" y="12607"/>
                </a:lnTo>
                <a:lnTo>
                  <a:pt x="39592" y="12684"/>
                </a:lnTo>
                <a:lnTo>
                  <a:pt x="40394" y="12754"/>
                </a:lnTo>
                <a:lnTo>
                  <a:pt x="40902" y="12784"/>
                </a:lnTo>
                <a:lnTo>
                  <a:pt x="41411" y="12808"/>
                </a:lnTo>
                <a:lnTo>
                  <a:pt x="41892" y="12808"/>
                </a:lnTo>
                <a:lnTo>
                  <a:pt x="42347" y="12800"/>
                </a:lnTo>
                <a:lnTo>
                  <a:pt x="42802" y="12777"/>
                </a:lnTo>
                <a:lnTo>
                  <a:pt x="43230" y="12738"/>
                </a:lnTo>
                <a:lnTo>
                  <a:pt x="43658" y="12692"/>
                </a:lnTo>
                <a:lnTo>
                  <a:pt x="44059" y="12630"/>
                </a:lnTo>
                <a:lnTo>
                  <a:pt x="44433" y="12568"/>
                </a:lnTo>
                <a:lnTo>
                  <a:pt x="44781" y="12491"/>
                </a:lnTo>
                <a:lnTo>
                  <a:pt x="45102" y="12398"/>
                </a:lnTo>
                <a:lnTo>
                  <a:pt x="45423" y="12306"/>
                </a:lnTo>
                <a:lnTo>
                  <a:pt x="45691" y="12205"/>
                </a:lnTo>
                <a:lnTo>
                  <a:pt x="45931" y="12105"/>
                </a:lnTo>
                <a:lnTo>
                  <a:pt x="46172" y="11989"/>
                </a:lnTo>
                <a:lnTo>
                  <a:pt x="46359" y="11874"/>
                </a:lnTo>
                <a:lnTo>
                  <a:pt x="46520" y="11758"/>
                </a:lnTo>
                <a:lnTo>
                  <a:pt x="46654" y="11634"/>
                </a:lnTo>
                <a:lnTo>
                  <a:pt x="46734" y="11511"/>
                </a:lnTo>
                <a:lnTo>
                  <a:pt x="46814" y="11379"/>
                </a:lnTo>
                <a:lnTo>
                  <a:pt x="46814" y="11256"/>
                </a:lnTo>
                <a:lnTo>
                  <a:pt x="46814" y="11132"/>
                </a:lnTo>
                <a:lnTo>
                  <a:pt x="46761" y="11009"/>
                </a:lnTo>
                <a:lnTo>
                  <a:pt x="46654" y="10885"/>
                </a:lnTo>
                <a:lnTo>
                  <a:pt x="46520" y="10762"/>
                </a:lnTo>
                <a:lnTo>
                  <a:pt x="46359" y="10646"/>
                </a:lnTo>
                <a:lnTo>
                  <a:pt x="46145" y="10530"/>
                </a:lnTo>
                <a:lnTo>
                  <a:pt x="45878" y="10430"/>
                </a:lnTo>
                <a:lnTo>
                  <a:pt x="45557" y="10322"/>
                </a:lnTo>
                <a:lnTo>
                  <a:pt x="45182" y="10229"/>
                </a:lnTo>
                <a:lnTo>
                  <a:pt x="44781" y="10144"/>
                </a:lnTo>
                <a:lnTo>
                  <a:pt x="44326" y="10067"/>
                </a:lnTo>
                <a:lnTo>
                  <a:pt x="41491" y="9635"/>
                </a:lnTo>
                <a:lnTo>
                  <a:pt x="38682" y="9210"/>
                </a:lnTo>
                <a:lnTo>
                  <a:pt x="35900" y="8786"/>
                </a:lnTo>
                <a:lnTo>
                  <a:pt x="34536" y="8569"/>
                </a:lnTo>
                <a:lnTo>
                  <a:pt x="33171" y="8346"/>
                </a:lnTo>
                <a:lnTo>
                  <a:pt x="31807" y="8114"/>
                </a:lnTo>
                <a:lnTo>
                  <a:pt x="30470" y="7882"/>
                </a:lnTo>
                <a:lnTo>
                  <a:pt x="29159" y="7635"/>
                </a:lnTo>
                <a:lnTo>
                  <a:pt x="27848" y="7381"/>
                </a:lnTo>
                <a:lnTo>
                  <a:pt x="26564" y="7118"/>
                </a:lnTo>
                <a:lnTo>
                  <a:pt x="25280" y="6840"/>
                </a:lnTo>
                <a:lnTo>
                  <a:pt x="24049" y="6555"/>
                </a:lnTo>
                <a:lnTo>
                  <a:pt x="22819" y="6253"/>
                </a:lnTo>
                <a:lnTo>
                  <a:pt x="21615" y="5929"/>
                </a:lnTo>
                <a:lnTo>
                  <a:pt x="20465" y="5605"/>
                </a:lnTo>
                <a:lnTo>
                  <a:pt x="19341" y="5273"/>
                </a:lnTo>
                <a:lnTo>
                  <a:pt x="18271" y="4933"/>
                </a:lnTo>
                <a:lnTo>
                  <a:pt x="17228" y="4594"/>
                </a:lnTo>
                <a:lnTo>
                  <a:pt x="16238" y="4239"/>
                </a:lnTo>
                <a:lnTo>
                  <a:pt x="15248" y="3883"/>
                </a:lnTo>
                <a:lnTo>
                  <a:pt x="14312" y="3528"/>
                </a:lnTo>
                <a:lnTo>
                  <a:pt x="13376" y="3158"/>
                </a:lnTo>
                <a:lnTo>
                  <a:pt x="12440" y="2787"/>
                </a:lnTo>
                <a:lnTo>
                  <a:pt x="11557" y="2417"/>
                </a:lnTo>
                <a:lnTo>
                  <a:pt x="10647" y="2038"/>
                </a:lnTo>
                <a:lnTo>
                  <a:pt x="8882" y="1274"/>
                </a:lnTo>
                <a:lnTo>
                  <a:pt x="7116" y="494"/>
                </a:lnTo>
                <a:lnTo>
                  <a:pt x="6902" y="409"/>
                </a:lnTo>
                <a:lnTo>
                  <a:pt x="6662" y="325"/>
                </a:lnTo>
                <a:lnTo>
                  <a:pt x="6394" y="255"/>
                </a:lnTo>
                <a:lnTo>
                  <a:pt x="6127" y="193"/>
                </a:lnTo>
                <a:lnTo>
                  <a:pt x="5832" y="147"/>
                </a:lnTo>
                <a:lnTo>
                  <a:pt x="5538" y="101"/>
                </a:lnTo>
                <a:lnTo>
                  <a:pt x="5217" y="62"/>
                </a:lnTo>
                <a:lnTo>
                  <a:pt x="4896" y="39"/>
                </a:lnTo>
                <a:lnTo>
                  <a:pt x="4575" y="16"/>
                </a:lnTo>
                <a:lnTo>
                  <a:pt x="425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8"/>
          <p:cNvSpPr/>
          <p:nvPr/>
        </p:nvSpPr>
        <p:spPr>
          <a:xfrm rot="10800000">
            <a:off x="7876119" y="693069"/>
            <a:ext cx="118021" cy="39513"/>
          </a:xfrm>
          <a:custGeom>
            <a:rect b="b" l="l" r="r" t="t"/>
            <a:pathLst>
              <a:path extrusionOk="0" h="4316" w="39538">
                <a:moveTo>
                  <a:pt x="3505" y="0"/>
                </a:moveTo>
                <a:lnTo>
                  <a:pt x="3104" y="8"/>
                </a:lnTo>
                <a:lnTo>
                  <a:pt x="2729" y="23"/>
                </a:lnTo>
                <a:lnTo>
                  <a:pt x="2381" y="54"/>
                </a:lnTo>
                <a:lnTo>
                  <a:pt x="2034" y="93"/>
                </a:lnTo>
                <a:lnTo>
                  <a:pt x="1739" y="139"/>
                </a:lnTo>
                <a:lnTo>
                  <a:pt x="1445" y="193"/>
                </a:lnTo>
                <a:lnTo>
                  <a:pt x="1204" y="255"/>
                </a:lnTo>
                <a:lnTo>
                  <a:pt x="963" y="332"/>
                </a:lnTo>
                <a:lnTo>
                  <a:pt x="749" y="409"/>
                </a:lnTo>
                <a:lnTo>
                  <a:pt x="562" y="494"/>
                </a:lnTo>
                <a:lnTo>
                  <a:pt x="402" y="579"/>
                </a:lnTo>
                <a:lnTo>
                  <a:pt x="268" y="679"/>
                </a:lnTo>
                <a:lnTo>
                  <a:pt x="161" y="772"/>
                </a:lnTo>
                <a:lnTo>
                  <a:pt x="81" y="872"/>
                </a:lnTo>
                <a:lnTo>
                  <a:pt x="27" y="973"/>
                </a:lnTo>
                <a:lnTo>
                  <a:pt x="0" y="1081"/>
                </a:lnTo>
                <a:lnTo>
                  <a:pt x="0" y="1181"/>
                </a:lnTo>
                <a:lnTo>
                  <a:pt x="27" y="1289"/>
                </a:lnTo>
                <a:lnTo>
                  <a:pt x="81" y="1397"/>
                </a:lnTo>
                <a:lnTo>
                  <a:pt x="161" y="1498"/>
                </a:lnTo>
                <a:lnTo>
                  <a:pt x="268" y="1598"/>
                </a:lnTo>
                <a:lnTo>
                  <a:pt x="402" y="1691"/>
                </a:lnTo>
                <a:lnTo>
                  <a:pt x="562" y="1783"/>
                </a:lnTo>
                <a:lnTo>
                  <a:pt x="749" y="1876"/>
                </a:lnTo>
                <a:lnTo>
                  <a:pt x="963" y="1961"/>
                </a:lnTo>
                <a:lnTo>
                  <a:pt x="1204" y="2038"/>
                </a:lnTo>
                <a:lnTo>
                  <a:pt x="1472" y="2108"/>
                </a:lnTo>
                <a:lnTo>
                  <a:pt x="1766" y="2177"/>
                </a:lnTo>
                <a:lnTo>
                  <a:pt x="2114" y="2231"/>
                </a:lnTo>
                <a:lnTo>
                  <a:pt x="2462" y="2277"/>
                </a:lnTo>
                <a:lnTo>
                  <a:pt x="2863" y="2316"/>
                </a:lnTo>
                <a:lnTo>
                  <a:pt x="6742" y="2625"/>
                </a:lnTo>
                <a:lnTo>
                  <a:pt x="10701" y="2926"/>
                </a:lnTo>
                <a:lnTo>
                  <a:pt x="14687" y="3219"/>
                </a:lnTo>
                <a:lnTo>
                  <a:pt x="16720" y="3358"/>
                </a:lnTo>
                <a:lnTo>
                  <a:pt x="18726" y="3490"/>
                </a:lnTo>
                <a:lnTo>
                  <a:pt x="20732" y="3621"/>
                </a:lnTo>
                <a:lnTo>
                  <a:pt x="22765" y="3744"/>
                </a:lnTo>
                <a:lnTo>
                  <a:pt x="24798" y="3860"/>
                </a:lnTo>
                <a:lnTo>
                  <a:pt x="26805" y="3968"/>
                </a:lnTo>
                <a:lnTo>
                  <a:pt x="28838" y="4061"/>
                </a:lnTo>
                <a:lnTo>
                  <a:pt x="30844" y="4153"/>
                </a:lnTo>
                <a:lnTo>
                  <a:pt x="32850" y="4238"/>
                </a:lnTo>
                <a:lnTo>
                  <a:pt x="34830" y="4308"/>
                </a:lnTo>
                <a:lnTo>
                  <a:pt x="35338" y="4316"/>
                </a:lnTo>
                <a:lnTo>
                  <a:pt x="35820" y="4308"/>
                </a:lnTo>
                <a:lnTo>
                  <a:pt x="36274" y="4285"/>
                </a:lnTo>
                <a:lnTo>
                  <a:pt x="36702" y="4254"/>
                </a:lnTo>
                <a:lnTo>
                  <a:pt x="37104" y="4207"/>
                </a:lnTo>
                <a:lnTo>
                  <a:pt x="37478" y="4153"/>
                </a:lnTo>
                <a:lnTo>
                  <a:pt x="37799" y="4084"/>
                </a:lnTo>
                <a:lnTo>
                  <a:pt x="38120" y="4007"/>
                </a:lnTo>
                <a:lnTo>
                  <a:pt x="38388" y="3922"/>
                </a:lnTo>
                <a:lnTo>
                  <a:pt x="38628" y="3829"/>
                </a:lnTo>
                <a:lnTo>
                  <a:pt x="38869" y="3729"/>
                </a:lnTo>
                <a:lnTo>
                  <a:pt x="39056" y="3621"/>
                </a:lnTo>
                <a:lnTo>
                  <a:pt x="39217" y="3505"/>
                </a:lnTo>
                <a:lnTo>
                  <a:pt x="39351" y="3389"/>
                </a:lnTo>
                <a:lnTo>
                  <a:pt x="39431" y="3273"/>
                </a:lnTo>
                <a:lnTo>
                  <a:pt x="39511" y="3150"/>
                </a:lnTo>
                <a:lnTo>
                  <a:pt x="39538" y="3026"/>
                </a:lnTo>
                <a:lnTo>
                  <a:pt x="39538" y="2895"/>
                </a:lnTo>
                <a:lnTo>
                  <a:pt x="39511" y="2772"/>
                </a:lnTo>
                <a:lnTo>
                  <a:pt x="39458" y="2648"/>
                </a:lnTo>
                <a:lnTo>
                  <a:pt x="39351" y="2525"/>
                </a:lnTo>
                <a:lnTo>
                  <a:pt x="39244" y="2401"/>
                </a:lnTo>
                <a:lnTo>
                  <a:pt x="39083" y="2285"/>
                </a:lnTo>
                <a:lnTo>
                  <a:pt x="38896" y="2177"/>
                </a:lnTo>
                <a:lnTo>
                  <a:pt x="38655" y="2069"/>
                </a:lnTo>
                <a:lnTo>
                  <a:pt x="38414" y="1969"/>
                </a:lnTo>
                <a:lnTo>
                  <a:pt x="38120" y="1876"/>
                </a:lnTo>
                <a:lnTo>
                  <a:pt x="37799" y="1791"/>
                </a:lnTo>
                <a:lnTo>
                  <a:pt x="37425" y="1714"/>
                </a:lnTo>
                <a:lnTo>
                  <a:pt x="37023" y="1644"/>
                </a:lnTo>
                <a:lnTo>
                  <a:pt x="36595" y="1590"/>
                </a:lnTo>
                <a:lnTo>
                  <a:pt x="36141" y="1544"/>
                </a:lnTo>
                <a:lnTo>
                  <a:pt x="34214" y="1397"/>
                </a:lnTo>
                <a:lnTo>
                  <a:pt x="32235" y="1258"/>
                </a:lnTo>
                <a:lnTo>
                  <a:pt x="30255" y="1127"/>
                </a:lnTo>
                <a:lnTo>
                  <a:pt x="28276" y="1011"/>
                </a:lnTo>
                <a:lnTo>
                  <a:pt x="26243" y="896"/>
                </a:lnTo>
                <a:lnTo>
                  <a:pt x="24237" y="788"/>
                </a:lnTo>
                <a:lnTo>
                  <a:pt x="22203" y="687"/>
                </a:lnTo>
                <a:lnTo>
                  <a:pt x="20144" y="595"/>
                </a:lnTo>
                <a:lnTo>
                  <a:pt x="18111" y="510"/>
                </a:lnTo>
                <a:lnTo>
                  <a:pt x="16051" y="425"/>
                </a:lnTo>
                <a:lnTo>
                  <a:pt x="11985" y="278"/>
                </a:lnTo>
                <a:lnTo>
                  <a:pt x="7919" y="139"/>
                </a:lnTo>
                <a:lnTo>
                  <a:pt x="3933" y="8"/>
                </a:lnTo>
                <a:lnTo>
                  <a:pt x="350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8"/>
          <p:cNvSpPr/>
          <p:nvPr/>
        </p:nvSpPr>
        <p:spPr>
          <a:xfrm rot="10800000">
            <a:off x="7672779" y="626988"/>
            <a:ext cx="110275" cy="52870"/>
          </a:xfrm>
          <a:custGeom>
            <a:rect b="b" l="l" r="r" t="t"/>
            <a:pathLst>
              <a:path extrusionOk="0" h="5775" w="36943">
                <a:moveTo>
                  <a:pt x="6955" y="0"/>
                </a:moveTo>
                <a:lnTo>
                  <a:pt x="5858" y="8"/>
                </a:lnTo>
                <a:lnTo>
                  <a:pt x="4762" y="31"/>
                </a:lnTo>
                <a:lnTo>
                  <a:pt x="3665" y="62"/>
                </a:lnTo>
                <a:lnTo>
                  <a:pt x="2595" y="101"/>
                </a:lnTo>
                <a:lnTo>
                  <a:pt x="2274" y="116"/>
                </a:lnTo>
                <a:lnTo>
                  <a:pt x="1980" y="147"/>
                </a:lnTo>
                <a:lnTo>
                  <a:pt x="1685" y="178"/>
                </a:lnTo>
                <a:lnTo>
                  <a:pt x="1445" y="224"/>
                </a:lnTo>
                <a:lnTo>
                  <a:pt x="1204" y="270"/>
                </a:lnTo>
                <a:lnTo>
                  <a:pt x="990" y="324"/>
                </a:lnTo>
                <a:lnTo>
                  <a:pt x="803" y="386"/>
                </a:lnTo>
                <a:lnTo>
                  <a:pt x="615" y="456"/>
                </a:lnTo>
                <a:lnTo>
                  <a:pt x="482" y="525"/>
                </a:lnTo>
                <a:lnTo>
                  <a:pt x="348" y="602"/>
                </a:lnTo>
                <a:lnTo>
                  <a:pt x="241" y="680"/>
                </a:lnTo>
                <a:lnTo>
                  <a:pt x="134" y="757"/>
                </a:lnTo>
                <a:lnTo>
                  <a:pt x="80" y="842"/>
                </a:lnTo>
                <a:lnTo>
                  <a:pt x="27" y="927"/>
                </a:lnTo>
                <a:lnTo>
                  <a:pt x="0" y="1011"/>
                </a:lnTo>
                <a:lnTo>
                  <a:pt x="0" y="1104"/>
                </a:lnTo>
                <a:lnTo>
                  <a:pt x="0" y="1189"/>
                </a:lnTo>
                <a:lnTo>
                  <a:pt x="27" y="1274"/>
                </a:lnTo>
                <a:lnTo>
                  <a:pt x="80" y="1359"/>
                </a:lnTo>
                <a:lnTo>
                  <a:pt x="161" y="1444"/>
                </a:lnTo>
                <a:lnTo>
                  <a:pt x="268" y="1521"/>
                </a:lnTo>
                <a:lnTo>
                  <a:pt x="375" y="1606"/>
                </a:lnTo>
                <a:lnTo>
                  <a:pt x="508" y="1675"/>
                </a:lnTo>
                <a:lnTo>
                  <a:pt x="642" y="1753"/>
                </a:lnTo>
                <a:lnTo>
                  <a:pt x="829" y="1814"/>
                </a:lnTo>
                <a:lnTo>
                  <a:pt x="1017" y="1884"/>
                </a:lnTo>
                <a:lnTo>
                  <a:pt x="1231" y="1938"/>
                </a:lnTo>
                <a:lnTo>
                  <a:pt x="1471" y="1992"/>
                </a:lnTo>
                <a:lnTo>
                  <a:pt x="1712" y="2031"/>
                </a:lnTo>
                <a:lnTo>
                  <a:pt x="1980" y="2069"/>
                </a:lnTo>
                <a:lnTo>
                  <a:pt x="2274" y="2100"/>
                </a:lnTo>
                <a:lnTo>
                  <a:pt x="2595" y="2123"/>
                </a:lnTo>
                <a:lnTo>
                  <a:pt x="4494" y="2224"/>
                </a:lnTo>
                <a:lnTo>
                  <a:pt x="6313" y="2332"/>
                </a:lnTo>
                <a:lnTo>
                  <a:pt x="8106" y="2455"/>
                </a:lnTo>
                <a:lnTo>
                  <a:pt x="9818" y="2586"/>
                </a:lnTo>
                <a:lnTo>
                  <a:pt x="11476" y="2725"/>
                </a:lnTo>
                <a:lnTo>
                  <a:pt x="13108" y="2880"/>
                </a:lnTo>
                <a:lnTo>
                  <a:pt x="14713" y="3050"/>
                </a:lnTo>
                <a:lnTo>
                  <a:pt x="16264" y="3235"/>
                </a:lnTo>
                <a:lnTo>
                  <a:pt x="17816" y="3436"/>
                </a:lnTo>
                <a:lnTo>
                  <a:pt x="18565" y="3536"/>
                </a:lnTo>
                <a:lnTo>
                  <a:pt x="19341" y="3652"/>
                </a:lnTo>
                <a:lnTo>
                  <a:pt x="20090" y="3767"/>
                </a:lnTo>
                <a:lnTo>
                  <a:pt x="20839" y="3891"/>
                </a:lnTo>
                <a:lnTo>
                  <a:pt x="21588" y="4015"/>
                </a:lnTo>
                <a:lnTo>
                  <a:pt x="22337" y="4146"/>
                </a:lnTo>
                <a:lnTo>
                  <a:pt x="23059" y="4285"/>
                </a:lnTo>
                <a:lnTo>
                  <a:pt x="23808" y="4424"/>
                </a:lnTo>
                <a:lnTo>
                  <a:pt x="24557" y="4570"/>
                </a:lnTo>
                <a:lnTo>
                  <a:pt x="25306" y="4725"/>
                </a:lnTo>
                <a:lnTo>
                  <a:pt x="26804" y="5049"/>
                </a:lnTo>
                <a:lnTo>
                  <a:pt x="28329" y="5404"/>
                </a:lnTo>
                <a:lnTo>
                  <a:pt x="28784" y="5504"/>
                </a:lnTo>
                <a:lnTo>
                  <a:pt x="29265" y="5589"/>
                </a:lnTo>
                <a:lnTo>
                  <a:pt x="29747" y="5659"/>
                </a:lnTo>
                <a:lnTo>
                  <a:pt x="30228" y="5705"/>
                </a:lnTo>
                <a:lnTo>
                  <a:pt x="30710" y="5744"/>
                </a:lnTo>
                <a:lnTo>
                  <a:pt x="31191" y="5767"/>
                </a:lnTo>
                <a:lnTo>
                  <a:pt x="31673" y="5775"/>
                </a:lnTo>
                <a:lnTo>
                  <a:pt x="32128" y="5767"/>
                </a:lnTo>
                <a:lnTo>
                  <a:pt x="32609" y="5752"/>
                </a:lnTo>
                <a:lnTo>
                  <a:pt x="33064" y="5721"/>
                </a:lnTo>
                <a:lnTo>
                  <a:pt x="33492" y="5682"/>
                </a:lnTo>
                <a:lnTo>
                  <a:pt x="33920" y="5628"/>
                </a:lnTo>
                <a:lnTo>
                  <a:pt x="34321" y="5566"/>
                </a:lnTo>
                <a:lnTo>
                  <a:pt x="34722" y="5497"/>
                </a:lnTo>
                <a:lnTo>
                  <a:pt x="35070" y="5420"/>
                </a:lnTo>
                <a:lnTo>
                  <a:pt x="35418" y="5327"/>
                </a:lnTo>
                <a:lnTo>
                  <a:pt x="35739" y="5234"/>
                </a:lnTo>
                <a:lnTo>
                  <a:pt x="36006" y="5134"/>
                </a:lnTo>
                <a:lnTo>
                  <a:pt x="36274" y="5026"/>
                </a:lnTo>
                <a:lnTo>
                  <a:pt x="36488" y="4910"/>
                </a:lnTo>
                <a:lnTo>
                  <a:pt x="36648" y="4794"/>
                </a:lnTo>
                <a:lnTo>
                  <a:pt x="36782" y="4671"/>
                </a:lnTo>
                <a:lnTo>
                  <a:pt x="36889" y="4539"/>
                </a:lnTo>
                <a:lnTo>
                  <a:pt x="36943" y="4416"/>
                </a:lnTo>
                <a:lnTo>
                  <a:pt x="36943" y="4285"/>
                </a:lnTo>
                <a:lnTo>
                  <a:pt x="36889" y="4146"/>
                </a:lnTo>
                <a:lnTo>
                  <a:pt x="36782" y="4015"/>
                </a:lnTo>
                <a:lnTo>
                  <a:pt x="36622" y="3883"/>
                </a:lnTo>
                <a:lnTo>
                  <a:pt x="36408" y="3744"/>
                </a:lnTo>
                <a:lnTo>
                  <a:pt x="36140" y="3613"/>
                </a:lnTo>
                <a:lnTo>
                  <a:pt x="35819" y="3482"/>
                </a:lnTo>
                <a:lnTo>
                  <a:pt x="35418" y="3351"/>
                </a:lnTo>
                <a:lnTo>
                  <a:pt x="34642" y="3134"/>
                </a:lnTo>
                <a:lnTo>
                  <a:pt x="33840" y="2918"/>
                </a:lnTo>
                <a:lnTo>
                  <a:pt x="33010" y="2702"/>
                </a:lnTo>
                <a:lnTo>
                  <a:pt x="32154" y="2501"/>
                </a:lnTo>
                <a:lnTo>
                  <a:pt x="31271" y="2308"/>
                </a:lnTo>
                <a:lnTo>
                  <a:pt x="30362" y="2115"/>
                </a:lnTo>
                <a:lnTo>
                  <a:pt x="29426" y="1938"/>
                </a:lnTo>
                <a:lnTo>
                  <a:pt x="28489" y="1760"/>
                </a:lnTo>
                <a:lnTo>
                  <a:pt x="27526" y="1590"/>
                </a:lnTo>
                <a:lnTo>
                  <a:pt x="26537" y="1428"/>
                </a:lnTo>
                <a:lnTo>
                  <a:pt x="25520" y="1282"/>
                </a:lnTo>
                <a:lnTo>
                  <a:pt x="24504" y="1135"/>
                </a:lnTo>
                <a:lnTo>
                  <a:pt x="23460" y="996"/>
                </a:lnTo>
                <a:lnTo>
                  <a:pt x="22417" y="873"/>
                </a:lnTo>
                <a:lnTo>
                  <a:pt x="21347" y="749"/>
                </a:lnTo>
                <a:lnTo>
                  <a:pt x="20277" y="641"/>
                </a:lnTo>
                <a:lnTo>
                  <a:pt x="19180" y="533"/>
                </a:lnTo>
                <a:lnTo>
                  <a:pt x="18110" y="440"/>
                </a:lnTo>
                <a:lnTo>
                  <a:pt x="16987" y="355"/>
                </a:lnTo>
                <a:lnTo>
                  <a:pt x="15890" y="278"/>
                </a:lnTo>
                <a:lnTo>
                  <a:pt x="14793" y="209"/>
                </a:lnTo>
                <a:lnTo>
                  <a:pt x="13670" y="147"/>
                </a:lnTo>
                <a:lnTo>
                  <a:pt x="12546" y="101"/>
                </a:lnTo>
                <a:lnTo>
                  <a:pt x="11423" y="62"/>
                </a:lnTo>
                <a:lnTo>
                  <a:pt x="10299" y="31"/>
                </a:lnTo>
                <a:lnTo>
                  <a:pt x="9202" y="8"/>
                </a:lnTo>
                <a:lnTo>
                  <a:pt x="807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8"/>
          <p:cNvSpPr/>
          <p:nvPr/>
        </p:nvSpPr>
        <p:spPr>
          <a:xfrm rot="10800000">
            <a:off x="2208754" y="4901707"/>
            <a:ext cx="179263" cy="147492"/>
          </a:xfrm>
          <a:custGeom>
            <a:rect b="b" l="l" r="r" t="t"/>
            <a:pathLst>
              <a:path extrusionOk="0" h="15997" w="59655">
                <a:moveTo>
                  <a:pt x="36863" y="1"/>
                </a:moveTo>
                <a:lnTo>
                  <a:pt x="36354" y="9"/>
                </a:lnTo>
                <a:lnTo>
                  <a:pt x="35873" y="24"/>
                </a:lnTo>
                <a:lnTo>
                  <a:pt x="35391" y="55"/>
                </a:lnTo>
                <a:lnTo>
                  <a:pt x="34937" y="94"/>
                </a:lnTo>
                <a:lnTo>
                  <a:pt x="34482" y="140"/>
                </a:lnTo>
                <a:lnTo>
                  <a:pt x="34054" y="209"/>
                </a:lnTo>
                <a:lnTo>
                  <a:pt x="33653" y="279"/>
                </a:lnTo>
                <a:lnTo>
                  <a:pt x="33278" y="364"/>
                </a:lnTo>
                <a:lnTo>
                  <a:pt x="32930" y="464"/>
                </a:lnTo>
                <a:lnTo>
                  <a:pt x="32609" y="580"/>
                </a:lnTo>
                <a:lnTo>
                  <a:pt x="32342" y="696"/>
                </a:lnTo>
                <a:lnTo>
                  <a:pt x="32101" y="835"/>
                </a:lnTo>
                <a:lnTo>
                  <a:pt x="31940" y="981"/>
                </a:lnTo>
                <a:lnTo>
                  <a:pt x="31807" y="1143"/>
                </a:lnTo>
                <a:lnTo>
                  <a:pt x="31379" y="1846"/>
                </a:lnTo>
                <a:lnTo>
                  <a:pt x="30977" y="2556"/>
                </a:lnTo>
                <a:lnTo>
                  <a:pt x="30656" y="3266"/>
                </a:lnTo>
                <a:lnTo>
                  <a:pt x="30362" y="3977"/>
                </a:lnTo>
                <a:lnTo>
                  <a:pt x="30095" y="4695"/>
                </a:lnTo>
                <a:lnTo>
                  <a:pt x="29854" y="5405"/>
                </a:lnTo>
                <a:lnTo>
                  <a:pt x="29426" y="6833"/>
                </a:lnTo>
                <a:lnTo>
                  <a:pt x="26457" y="6794"/>
                </a:lnTo>
                <a:lnTo>
                  <a:pt x="23487" y="6756"/>
                </a:lnTo>
                <a:lnTo>
                  <a:pt x="20518" y="6702"/>
                </a:lnTo>
                <a:lnTo>
                  <a:pt x="17549" y="6648"/>
                </a:lnTo>
                <a:lnTo>
                  <a:pt x="14579" y="6586"/>
                </a:lnTo>
                <a:lnTo>
                  <a:pt x="11610" y="6516"/>
                </a:lnTo>
                <a:lnTo>
                  <a:pt x="8641" y="6432"/>
                </a:lnTo>
                <a:lnTo>
                  <a:pt x="5671" y="6347"/>
                </a:lnTo>
                <a:lnTo>
                  <a:pt x="5324" y="6339"/>
                </a:lnTo>
                <a:lnTo>
                  <a:pt x="4655" y="6339"/>
                </a:lnTo>
                <a:lnTo>
                  <a:pt x="4361" y="6347"/>
                </a:lnTo>
                <a:lnTo>
                  <a:pt x="4040" y="6362"/>
                </a:lnTo>
                <a:lnTo>
                  <a:pt x="3745" y="6378"/>
                </a:lnTo>
                <a:lnTo>
                  <a:pt x="3478" y="6401"/>
                </a:lnTo>
                <a:lnTo>
                  <a:pt x="3210" y="6424"/>
                </a:lnTo>
                <a:lnTo>
                  <a:pt x="2943" y="6455"/>
                </a:lnTo>
                <a:lnTo>
                  <a:pt x="2702" y="6486"/>
                </a:lnTo>
                <a:lnTo>
                  <a:pt x="2461" y="6524"/>
                </a:lnTo>
                <a:lnTo>
                  <a:pt x="2221" y="6571"/>
                </a:lnTo>
                <a:lnTo>
                  <a:pt x="1819" y="6663"/>
                </a:lnTo>
                <a:lnTo>
                  <a:pt x="1445" y="6764"/>
                </a:lnTo>
                <a:lnTo>
                  <a:pt x="1097" y="6887"/>
                </a:lnTo>
                <a:lnTo>
                  <a:pt x="803" y="7011"/>
                </a:lnTo>
                <a:lnTo>
                  <a:pt x="562" y="7150"/>
                </a:lnTo>
                <a:lnTo>
                  <a:pt x="348" y="7288"/>
                </a:lnTo>
                <a:lnTo>
                  <a:pt x="214" y="7443"/>
                </a:lnTo>
                <a:lnTo>
                  <a:pt x="81" y="7597"/>
                </a:lnTo>
                <a:lnTo>
                  <a:pt x="27" y="7759"/>
                </a:lnTo>
                <a:lnTo>
                  <a:pt x="0" y="7914"/>
                </a:lnTo>
                <a:lnTo>
                  <a:pt x="0" y="8076"/>
                </a:lnTo>
                <a:lnTo>
                  <a:pt x="81" y="8238"/>
                </a:lnTo>
                <a:lnTo>
                  <a:pt x="188" y="8400"/>
                </a:lnTo>
                <a:lnTo>
                  <a:pt x="321" y="8562"/>
                </a:lnTo>
                <a:lnTo>
                  <a:pt x="535" y="8717"/>
                </a:lnTo>
                <a:lnTo>
                  <a:pt x="776" y="8863"/>
                </a:lnTo>
                <a:lnTo>
                  <a:pt x="1044" y="9002"/>
                </a:lnTo>
                <a:lnTo>
                  <a:pt x="1391" y="9141"/>
                </a:lnTo>
                <a:lnTo>
                  <a:pt x="1766" y="9265"/>
                </a:lnTo>
                <a:lnTo>
                  <a:pt x="2194" y="9373"/>
                </a:lnTo>
                <a:lnTo>
                  <a:pt x="2649" y="9481"/>
                </a:lnTo>
                <a:lnTo>
                  <a:pt x="2916" y="9527"/>
                </a:lnTo>
                <a:lnTo>
                  <a:pt x="3157" y="9566"/>
                </a:lnTo>
                <a:lnTo>
                  <a:pt x="3451" y="9604"/>
                </a:lnTo>
                <a:lnTo>
                  <a:pt x="3719" y="9643"/>
                </a:lnTo>
                <a:lnTo>
                  <a:pt x="4013" y="9674"/>
                </a:lnTo>
                <a:lnTo>
                  <a:pt x="4334" y="9697"/>
                </a:lnTo>
                <a:lnTo>
                  <a:pt x="4655" y="9720"/>
                </a:lnTo>
                <a:lnTo>
                  <a:pt x="4976" y="9743"/>
                </a:lnTo>
                <a:lnTo>
                  <a:pt x="5324" y="9759"/>
                </a:lnTo>
                <a:lnTo>
                  <a:pt x="5671" y="9767"/>
                </a:lnTo>
                <a:lnTo>
                  <a:pt x="8480" y="9813"/>
                </a:lnTo>
                <a:lnTo>
                  <a:pt x="11316" y="9859"/>
                </a:lnTo>
                <a:lnTo>
                  <a:pt x="14151" y="9898"/>
                </a:lnTo>
                <a:lnTo>
                  <a:pt x="16987" y="9929"/>
                </a:lnTo>
                <a:lnTo>
                  <a:pt x="19822" y="9952"/>
                </a:lnTo>
                <a:lnTo>
                  <a:pt x="22658" y="9967"/>
                </a:lnTo>
                <a:lnTo>
                  <a:pt x="25494" y="9975"/>
                </a:lnTo>
                <a:lnTo>
                  <a:pt x="28356" y="9983"/>
                </a:lnTo>
                <a:lnTo>
                  <a:pt x="28088" y="10654"/>
                </a:lnTo>
                <a:lnTo>
                  <a:pt x="27874" y="11326"/>
                </a:lnTo>
                <a:lnTo>
                  <a:pt x="27687" y="11998"/>
                </a:lnTo>
                <a:lnTo>
                  <a:pt x="27634" y="12337"/>
                </a:lnTo>
                <a:lnTo>
                  <a:pt x="27580" y="12669"/>
                </a:lnTo>
                <a:lnTo>
                  <a:pt x="27553" y="13009"/>
                </a:lnTo>
                <a:lnTo>
                  <a:pt x="27553" y="13341"/>
                </a:lnTo>
                <a:lnTo>
                  <a:pt x="27580" y="13681"/>
                </a:lnTo>
                <a:lnTo>
                  <a:pt x="27634" y="14013"/>
                </a:lnTo>
                <a:lnTo>
                  <a:pt x="27687" y="14344"/>
                </a:lnTo>
                <a:lnTo>
                  <a:pt x="27821" y="14684"/>
                </a:lnTo>
                <a:lnTo>
                  <a:pt x="27955" y="15016"/>
                </a:lnTo>
                <a:lnTo>
                  <a:pt x="28142" y="15348"/>
                </a:lnTo>
                <a:lnTo>
                  <a:pt x="28195" y="15410"/>
                </a:lnTo>
                <a:lnTo>
                  <a:pt x="28249" y="15479"/>
                </a:lnTo>
                <a:lnTo>
                  <a:pt x="28356" y="15533"/>
                </a:lnTo>
                <a:lnTo>
                  <a:pt x="28463" y="15595"/>
                </a:lnTo>
                <a:lnTo>
                  <a:pt x="28597" y="15649"/>
                </a:lnTo>
                <a:lnTo>
                  <a:pt x="28730" y="15695"/>
                </a:lnTo>
                <a:lnTo>
                  <a:pt x="28891" y="15742"/>
                </a:lnTo>
                <a:lnTo>
                  <a:pt x="29051" y="15788"/>
                </a:lnTo>
                <a:lnTo>
                  <a:pt x="29239" y="15827"/>
                </a:lnTo>
                <a:lnTo>
                  <a:pt x="29426" y="15858"/>
                </a:lnTo>
                <a:lnTo>
                  <a:pt x="29854" y="15919"/>
                </a:lnTo>
                <a:lnTo>
                  <a:pt x="30282" y="15958"/>
                </a:lnTo>
                <a:lnTo>
                  <a:pt x="30737" y="15989"/>
                </a:lnTo>
                <a:lnTo>
                  <a:pt x="31218" y="15997"/>
                </a:lnTo>
                <a:lnTo>
                  <a:pt x="31673" y="15989"/>
                </a:lnTo>
                <a:lnTo>
                  <a:pt x="31914" y="15981"/>
                </a:lnTo>
                <a:lnTo>
                  <a:pt x="32128" y="15966"/>
                </a:lnTo>
                <a:lnTo>
                  <a:pt x="32342" y="15942"/>
                </a:lnTo>
                <a:lnTo>
                  <a:pt x="32556" y="15919"/>
                </a:lnTo>
                <a:lnTo>
                  <a:pt x="32770" y="15888"/>
                </a:lnTo>
                <a:lnTo>
                  <a:pt x="32957" y="15858"/>
                </a:lnTo>
                <a:lnTo>
                  <a:pt x="33144" y="15819"/>
                </a:lnTo>
                <a:lnTo>
                  <a:pt x="33305" y="15780"/>
                </a:lnTo>
                <a:lnTo>
                  <a:pt x="33465" y="15734"/>
                </a:lnTo>
                <a:lnTo>
                  <a:pt x="33599" y="15680"/>
                </a:lnTo>
                <a:lnTo>
                  <a:pt x="33733" y="15618"/>
                </a:lnTo>
                <a:lnTo>
                  <a:pt x="33840" y="15557"/>
                </a:lnTo>
                <a:lnTo>
                  <a:pt x="34348" y="15225"/>
                </a:lnTo>
                <a:lnTo>
                  <a:pt x="34803" y="14893"/>
                </a:lnTo>
                <a:lnTo>
                  <a:pt x="35231" y="14545"/>
                </a:lnTo>
                <a:lnTo>
                  <a:pt x="35605" y="14206"/>
                </a:lnTo>
                <a:lnTo>
                  <a:pt x="35980" y="13858"/>
                </a:lnTo>
                <a:lnTo>
                  <a:pt x="36301" y="13503"/>
                </a:lnTo>
                <a:lnTo>
                  <a:pt x="36595" y="13156"/>
                </a:lnTo>
                <a:lnTo>
                  <a:pt x="36863" y="12800"/>
                </a:lnTo>
                <a:lnTo>
                  <a:pt x="37130" y="12438"/>
                </a:lnTo>
                <a:lnTo>
                  <a:pt x="37371" y="12083"/>
                </a:lnTo>
                <a:lnTo>
                  <a:pt x="37799" y="11365"/>
                </a:lnTo>
                <a:lnTo>
                  <a:pt x="38173" y="10639"/>
                </a:lnTo>
                <a:lnTo>
                  <a:pt x="38548" y="9913"/>
                </a:lnTo>
                <a:lnTo>
                  <a:pt x="42774" y="9859"/>
                </a:lnTo>
                <a:lnTo>
                  <a:pt x="44888" y="9828"/>
                </a:lnTo>
                <a:lnTo>
                  <a:pt x="47001" y="9790"/>
                </a:lnTo>
                <a:lnTo>
                  <a:pt x="49114" y="9743"/>
                </a:lnTo>
                <a:lnTo>
                  <a:pt x="51228" y="9689"/>
                </a:lnTo>
                <a:lnTo>
                  <a:pt x="53314" y="9628"/>
                </a:lnTo>
                <a:lnTo>
                  <a:pt x="55401" y="9566"/>
                </a:lnTo>
                <a:lnTo>
                  <a:pt x="55909" y="9543"/>
                </a:lnTo>
                <a:lnTo>
                  <a:pt x="56391" y="9504"/>
                </a:lnTo>
                <a:lnTo>
                  <a:pt x="56819" y="9458"/>
                </a:lnTo>
                <a:lnTo>
                  <a:pt x="57220" y="9404"/>
                </a:lnTo>
                <a:lnTo>
                  <a:pt x="57621" y="9334"/>
                </a:lnTo>
                <a:lnTo>
                  <a:pt x="57969" y="9265"/>
                </a:lnTo>
                <a:lnTo>
                  <a:pt x="58263" y="9180"/>
                </a:lnTo>
                <a:lnTo>
                  <a:pt x="58557" y="9095"/>
                </a:lnTo>
                <a:lnTo>
                  <a:pt x="58798" y="8995"/>
                </a:lnTo>
                <a:lnTo>
                  <a:pt x="59039" y="8894"/>
                </a:lnTo>
                <a:lnTo>
                  <a:pt x="59226" y="8794"/>
                </a:lnTo>
                <a:lnTo>
                  <a:pt x="59360" y="8686"/>
                </a:lnTo>
                <a:lnTo>
                  <a:pt x="59494" y="8570"/>
                </a:lnTo>
                <a:lnTo>
                  <a:pt x="59574" y="8454"/>
                </a:lnTo>
                <a:lnTo>
                  <a:pt x="59627" y="8346"/>
                </a:lnTo>
                <a:lnTo>
                  <a:pt x="59654" y="8230"/>
                </a:lnTo>
                <a:lnTo>
                  <a:pt x="59654" y="8115"/>
                </a:lnTo>
                <a:lnTo>
                  <a:pt x="59601" y="7999"/>
                </a:lnTo>
                <a:lnTo>
                  <a:pt x="59547" y="7891"/>
                </a:lnTo>
                <a:lnTo>
                  <a:pt x="59440" y="7783"/>
                </a:lnTo>
                <a:lnTo>
                  <a:pt x="59280" y="7674"/>
                </a:lnTo>
                <a:lnTo>
                  <a:pt x="59119" y="7582"/>
                </a:lnTo>
                <a:lnTo>
                  <a:pt x="58905" y="7481"/>
                </a:lnTo>
                <a:lnTo>
                  <a:pt x="58638" y="7397"/>
                </a:lnTo>
                <a:lnTo>
                  <a:pt x="58370" y="7319"/>
                </a:lnTo>
                <a:lnTo>
                  <a:pt x="58049" y="7242"/>
                </a:lnTo>
                <a:lnTo>
                  <a:pt x="57701" y="7180"/>
                </a:lnTo>
                <a:lnTo>
                  <a:pt x="57327" y="7126"/>
                </a:lnTo>
                <a:lnTo>
                  <a:pt x="56899" y="7080"/>
                </a:lnTo>
                <a:lnTo>
                  <a:pt x="56444" y="7049"/>
                </a:lnTo>
                <a:lnTo>
                  <a:pt x="55936" y="7026"/>
                </a:lnTo>
                <a:lnTo>
                  <a:pt x="55401" y="7018"/>
                </a:lnTo>
                <a:lnTo>
                  <a:pt x="47804" y="6987"/>
                </a:lnTo>
                <a:lnTo>
                  <a:pt x="40206" y="6933"/>
                </a:lnTo>
                <a:lnTo>
                  <a:pt x="40982" y="5598"/>
                </a:lnTo>
                <a:lnTo>
                  <a:pt x="41357" y="4926"/>
                </a:lnTo>
                <a:lnTo>
                  <a:pt x="41704" y="4262"/>
                </a:lnTo>
                <a:lnTo>
                  <a:pt x="41999" y="3591"/>
                </a:lnTo>
                <a:lnTo>
                  <a:pt x="42293" y="2919"/>
                </a:lnTo>
                <a:lnTo>
                  <a:pt x="42534" y="2240"/>
                </a:lnTo>
                <a:lnTo>
                  <a:pt x="42721" y="1568"/>
                </a:lnTo>
                <a:lnTo>
                  <a:pt x="42721" y="1406"/>
                </a:lnTo>
                <a:lnTo>
                  <a:pt x="42667" y="1252"/>
                </a:lnTo>
                <a:lnTo>
                  <a:pt x="42587" y="1105"/>
                </a:lnTo>
                <a:lnTo>
                  <a:pt x="42427" y="966"/>
                </a:lnTo>
                <a:lnTo>
                  <a:pt x="42213" y="835"/>
                </a:lnTo>
                <a:lnTo>
                  <a:pt x="41972" y="711"/>
                </a:lnTo>
                <a:lnTo>
                  <a:pt x="41678" y="603"/>
                </a:lnTo>
                <a:lnTo>
                  <a:pt x="41357" y="503"/>
                </a:lnTo>
                <a:lnTo>
                  <a:pt x="41009" y="402"/>
                </a:lnTo>
                <a:lnTo>
                  <a:pt x="40608" y="317"/>
                </a:lnTo>
                <a:lnTo>
                  <a:pt x="40206" y="248"/>
                </a:lnTo>
                <a:lnTo>
                  <a:pt x="39752" y="178"/>
                </a:lnTo>
                <a:lnTo>
                  <a:pt x="39297" y="124"/>
                </a:lnTo>
                <a:lnTo>
                  <a:pt x="38842" y="78"/>
                </a:lnTo>
                <a:lnTo>
                  <a:pt x="38334" y="39"/>
                </a:lnTo>
                <a:lnTo>
                  <a:pt x="37852" y="16"/>
                </a:lnTo>
                <a:lnTo>
                  <a:pt x="37344"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8"/>
          <p:cNvSpPr/>
          <p:nvPr/>
        </p:nvSpPr>
        <p:spPr>
          <a:xfrm>
            <a:off x="6389550" y="1037350"/>
            <a:ext cx="2852450" cy="3547075"/>
          </a:xfrm>
          <a:custGeom>
            <a:rect b="b" l="l" r="r" t="t"/>
            <a:pathLst>
              <a:path extrusionOk="0" h="141883" w="114098">
                <a:moveTo>
                  <a:pt x="91461" y="0"/>
                </a:moveTo>
                <a:lnTo>
                  <a:pt x="111484" y="12096"/>
                </a:lnTo>
                <a:lnTo>
                  <a:pt x="114098" y="141883"/>
                </a:lnTo>
                <a:lnTo>
                  <a:pt x="32219" y="120106"/>
                </a:lnTo>
                <a:lnTo>
                  <a:pt x="0" y="69684"/>
                </a:lnTo>
                <a:lnTo>
                  <a:pt x="65329" y="27002"/>
                </a:lnTo>
                <a:close/>
              </a:path>
            </a:pathLst>
          </a:custGeom>
          <a:solidFill>
            <a:schemeClr val="lt1"/>
          </a:solid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541" name="Shape 541"/>
        <p:cNvGrpSpPr/>
        <p:nvPr/>
      </p:nvGrpSpPr>
      <p:grpSpPr>
        <a:xfrm>
          <a:off x="0" y="0"/>
          <a:ext cx="0" cy="0"/>
          <a:chOff x="0" y="0"/>
          <a:chExt cx="0" cy="0"/>
        </a:xfrm>
      </p:grpSpPr>
      <p:sp>
        <p:nvSpPr>
          <p:cNvPr id="542" name="Google Shape;542;p29"/>
          <p:cNvSpPr txBox="1"/>
          <p:nvPr>
            <p:ph idx="12" type="sldNum"/>
          </p:nvPr>
        </p:nvSpPr>
        <p:spPr>
          <a:xfrm>
            <a:off x="8404384" y="46736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solidFill>
          <a:schemeClr val="lt2"/>
        </a:solidFill>
      </p:bgPr>
    </p:bg>
    <p:spTree>
      <p:nvGrpSpPr>
        <p:cNvPr id="543" name="Shape 54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Font typeface="Do Hyeon"/>
              <a:buNone/>
              <a:defRPr sz="2800">
                <a:solidFill>
                  <a:schemeClr val="dk1"/>
                </a:solidFill>
                <a:latin typeface="Do Hyeon"/>
                <a:ea typeface="Do Hyeon"/>
                <a:cs typeface="Do Hyeon"/>
                <a:sym typeface="Do Hyeon"/>
              </a:defRPr>
            </a:lvl1pPr>
            <a:lvl2pPr lvl="1"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2pPr>
            <a:lvl3pPr lvl="2"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3pPr>
            <a:lvl4pPr lvl="3"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4pPr>
            <a:lvl5pPr lvl="4"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5pPr>
            <a:lvl6pPr lvl="5"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6pPr>
            <a:lvl7pPr lvl="6"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7pPr>
            <a:lvl8pPr lvl="7"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8pPr>
            <a:lvl9pPr lvl="8"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Didact Gothic"/>
              <a:buChar char="●"/>
              <a:defRPr sz="1800">
                <a:solidFill>
                  <a:schemeClr val="dk1"/>
                </a:solidFill>
                <a:latin typeface="Didact Gothic"/>
                <a:ea typeface="Didact Gothic"/>
                <a:cs typeface="Didact Gothic"/>
                <a:sym typeface="Didact Gothic"/>
              </a:defRPr>
            </a:lvl1pPr>
            <a:lvl2pPr indent="-317500" lvl="1" marL="914400">
              <a:lnSpc>
                <a:spcPct val="115000"/>
              </a:lnSpc>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indent="-317500" lvl="2" marL="1371600">
              <a:lnSpc>
                <a:spcPct val="115000"/>
              </a:lnSpc>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indent="-317500" lvl="3" marL="1828800">
              <a:lnSpc>
                <a:spcPct val="115000"/>
              </a:lnSpc>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indent="-317500" lvl="4" marL="2286000">
              <a:lnSpc>
                <a:spcPct val="115000"/>
              </a:lnSpc>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indent="-317500" lvl="5" marL="2743200">
              <a:lnSpc>
                <a:spcPct val="115000"/>
              </a:lnSpc>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indent="-317500" lvl="6" marL="3200400">
              <a:lnSpc>
                <a:spcPct val="115000"/>
              </a:lnSpc>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indent="-317500" lvl="7" marL="3657600">
              <a:lnSpc>
                <a:spcPct val="115000"/>
              </a:lnSpc>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indent="-317500" lvl="8" marL="4114800">
              <a:lnSpc>
                <a:spcPct val="115000"/>
              </a:lnSpc>
              <a:spcBef>
                <a:spcPts val="1600"/>
              </a:spcBef>
              <a:spcAft>
                <a:spcPts val="1600"/>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p:txBody>
      </p:sp>
      <p:sp>
        <p:nvSpPr>
          <p:cNvPr id="8" name="Google Shape;8;p1"/>
          <p:cNvSpPr txBox="1"/>
          <p:nvPr>
            <p:ph idx="12" type="sldNum"/>
          </p:nvPr>
        </p:nvSpPr>
        <p:spPr>
          <a:xfrm>
            <a:off x="8404384" y="46736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dk2"/>
                </a:solidFill>
                <a:latin typeface="Bebas Neue"/>
                <a:ea typeface="Bebas Neue"/>
                <a:cs typeface="Bebas Neue"/>
                <a:sym typeface="Bebas Neue"/>
              </a:defRPr>
            </a:lvl1pPr>
            <a:lvl2pPr lvl="1" algn="r">
              <a:buNone/>
              <a:defRPr sz="1300">
                <a:solidFill>
                  <a:schemeClr val="dk2"/>
                </a:solidFill>
                <a:latin typeface="Bebas Neue"/>
                <a:ea typeface="Bebas Neue"/>
                <a:cs typeface="Bebas Neue"/>
                <a:sym typeface="Bebas Neue"/>
              </a:defRPr>
            </a:lvl2pPr>
            <a:lvl3pPr lvl="2" algn="r">
              <a:buNone/>
              <a:defRPr sz="1300">
                <a:solidFill>
                  <a:schemeClr val="dk2"/>
                </a:solidFill>
                <a:latin typeface="Bebas Neue"/>
                <a:ea typeface="Bebas Neue"/>
                <a:cs typeface="Bebas Neue"/>
                <a:sym typeface="Bebas Neue"/>
              </a:defRPr>
            </a:lvl3pPr>
            <a:lvl4pPr lvl="3" algn="r">
              <a:buNone/>
              <a:defRPr sz="1300">
                <a:solidFill>
                  <a:schemeClr val="dk2"/>
                </a:solidFill>
                <a:latin typeface="Bebas Neue"/>
                <a:ea typeface="Bebas Neue"/>
                <a:cs typeface="Bebas Neue"/>
                <a:sym typeface="Bebas Neue"/>
              </a:defRPr>
            </a:lvl4pPr>
            <a:lvl5pPr lvl="4" algn="r">
              <a:buNone/>
              <a:defRPr sz="1300">
                <a:solidFill>
                  <a:schemeClr val="dk2"/>
                </a:solidFill>
                <a:latin typeface="Bebas Neue"/>
                <a:ea typeface="Bebas Neue"/>
                <a:cs typeface="Bebas Neue"/>
                <a:sym typeface="Bebas Neue"/>
              </a:defRPr>
            </a:lvl5pPr>
            <a:lvl6pPr lvl="5" algn="r">
              <a:buNone/>
              <a:defRPr sz="1300">
                <a:solidFill>
                  <a:schemeClr val="dk2"/>
                </a:solidFill>
                <a:latin typeface="Bebas Neue"/>
                <a:ea typeface="Bebas Neue"/>
                <a:cs typeface="Bebas Neue"/>
                <a:sym typeface="Bebas Neue"/>
              </a:defRPr>
            </a:lvl6pPr>
            <a:lvl7pPr lvl="6" algn="r">
              <a:buNone/>
              <a:defRPr sz="1300">
                <a:solidFill>
                  <a:schemeClr val="dk2"/>
                </a:solidFill>
                <a:latin typeface="Bebas Neue"/>
                <a:ea typeface="Bebas Neue"/>
                <a:cs typeface="Bebas Neue"/>
                <a:sym typeface="Bebas Neue"/>
              </a:defRPr>
            </a:lvl7pPr>
            <a:lvl8pPr lvl="7" algn="r">
              <a:buNone/>
              <a:defRPr sz="1300">
                <a:solidFill>
                  <a:schemeClr val="dk2"/>
                </a:solidFill>
                <a:latin typeface="Bebas Neue"/>
                <a:ea typeface="Bebas Neue"/>
                <a:cs typeface="Bebas Neue"/>
                <a:sym typeface="Bebas Neue"/>
              </a:defRPr>
            </a:lvl8pPr>
            <a:lvl9pPr lvl="8" algn="r">
              <a:buNone/>
              <a:defRPr sz="1300">
                <a:solidFill>
                  <a:schemeClr val="dk2"/>
                </a:solidFill>
                <a:latin typeface="Bebas Neue"/>
                <a:ea typeface="Bebas Neue"/>
                <a:cs typeface="Bebas Neue"/>
                <a:sym typeface="Bebas Neu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hyperlink" Target="http://www.youtube.com/watch?v=RKcsUz4AtiQ" TargetMode="Externa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31"/>
          <p:cNvSpPr txBox="1"/>
          <p:nvPr>
            <p:ph type="ctrTitle"/>
          </p:nvPr>
        </p:nvSpPr>
        <p:spPr>
          <a:xfrm>
            <a:off x="1350450" y="1300850"/>
            <a:ext cx="64431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6100"/>
              <a:t>Inverse Kinematics</a:t>
            </a:r>
            <a:br>
              <a:rPr lang="en" sz="6100"/>
            </a:br>
            <a:r>
              <a:rPr lang="en" sz="6400"/>
              <a:t> </a:t>
            </a:r>
            <a:r>
              <a:rPr lang="en" sz="6400">
                <a:solidFill>
                  <a:schemeClr val="lt1"/>
                </a:solidFill>
              </a:rPr>
              <a:t>In Games</a:t>
            </a:r>
            <a:endParaRPr sz="6400">
              <a:solidFill>
                <a:schemeClr val="lt1"/>
              </a:solidFill>
            </a:endParaRPr>
          </a:p>
        </p:txBody>
      </p:sp>
      <p:sp>
        <p:nvSpPr>
          <p:cNvPr id="549" name="Google Shape;549;p31"/>
          <p:cNvSpPr txBox="1"/>
          <p:nvPr>
            <p:ph idx="1" type="subTitle"/>
          </p:nvPr>
        </p:nvSpPr>
        <p:spPr>
          <a:xfrm>
            <a:off x="2165350" y="3388075"/>
            <a:ext cx="4813200" cy="93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Gordon Oboh</a:t>
            </a:r>
            <a:endParaRPr/>
          </a:p>
          <a:p>
            <a:pPr indent="0" lvl="0" marL="0" rtl="0" algn="ctr">
              <a:spcBef>
                <a:spcPts val="0"/>
              </a:spcBef>
              <a:spcAft>
                <a:spcPts val="0"/>
              </a:spcAft>
              <a:buNone/>
            </a:pPr>
            <a:r>
              <a:rPr lang="en"/>
              <a:t>CS650-151 HY Artificial Intelligence</a:t>
            </a:r>
            <a:endParaRPr/>
          </a:p>
          <a:p>
            <a:pPr indent="0" lvl="0" marL="0" rtl="0" algn="ctr">
              <a:spcBef>
                <a:spcPts val="0"/>
              </a:spcBef>
              <a:spcAft>
                <a:spcPts val="0"/>
              </a:spcAft>
              <a:buNone/>
            </a:pPr>
            <a:r>
              <a:rPr lang="en"/>
              <a:t>Professor Ruslan Yelizarov</a:t>
            </a:r>
            <a:endParaRPr/>
          </a:p>
        </p:txBody>
      </p:sp>
      <p:sp>
        <p:nvSpPr>
          <p:cNvPr id="550" name="Google Shape;550;p31"/>
          <p:cNvSpPr/>
          <p:nvPr/>
        </p:nvSpPr>
        <p:spPr>
          <a:xfrm rot="10800000">
            <a:off x="8665991" y="1763089"/>
            <a:ext cx="359566" cy="320229"/>
          </a:xfrm>
          <a:custGeom>
            <a:rect b="b" l="l" r="r" t="t"/>
            <a:pathLst>
              <a:path extrusionOk="0" h="34732" w="119656">
                <a:moveTo>
                  <a:pt x="115911" y="0"/>
                </a:moveTo>
                <a:lnTo>
                  <a:pt x="115563" y="8"/>
                </a:lnTo>
                <a:lnTo>
                  <a:pt x="115242" y="31"/>
                </a:lnTo>
                <a:lnTo>
                  <a:pt x="114894" y="62"/>
                </a:lnTo>
                <a:lnTo>
                  <a:pt x="114573" y="100"/>
                </a:lnTo>
                <a:lnTo>
                  <a:pt x="114225" y="155"/>
                </a:lnTo>
                <a:lnTo>
                  <a:pt x="113904" y="224"/>
                </a:lnTo>
                <a:lnTo>
                  <a:pt x="113583" y="309"/>
                </a:lnTo>
                <a:lnTo>
                  <a:pt x="110266" y="1251"/>
                </a:lnTo>
                <a:lnTo>
                  <a:pt x="106976" y="2200"/>
                </a:lnTo>
                <a:lnTo>
                  <a:pt x="100395" y="4099"/>
                </a:lnTo>
                <a:lnTo>
                  <a:pt x="93841" y="6014"/>
                </a:lnTo>
                <a:lnTo>
                  <a:pt x="87314" y="7928"/>
                </a:lnTo>
                <a:lnTo>
                  <a:pt x="80814" y="9858"/>
                </a:lnTo>
                <a:lnTo>
                  <a:pt x="74313" y="11781"/>
                </a:lnTo>
                <a:lnTo>
                  <a:pt x="61339" y="15641"/>
                </a:lnTo>
                <a:lnTo>
                  <a:pt x="36863" y="22890"/>
                </a:lnTo>
                <a:lnTo>
                  <a:pt x="35926" y="23183"/>
                </a:lnTo>
                <a:lnTo>
                  <a:pt x="34829" y="23538"/>
                </a:lnTo>
                <a:lnTo>
                  <a:pt x="33572" y="23963"/>
                </a:lnTo>
                <a:lnTo>
                  <a:pt x="32181" y="24434"/>
                </a:lnTo>
                <a:lnTo>
                  <a:pt x="29051" y="25507"/>
                </a:lnTo>
                <a:lnTo>
                  <a:pt x="27366" y="26078"/>
                </a:lnTo>
                <a:lnTo>
                  <a:pt x="25627" y="26665"/>
                </a:lnTo>
                <a:lnTo>
                  <a:pt x="23835" y="27251"/>
                </a:lnTo>
                <a:lnTo>
                  <a:pt x="21989" y="27838"/>
                </a:lnTo>
                <a:lnTo>
                  <a:pt x="20143" y="28402"/>
                </a:lnTo>
                <a:lnTo>
                  <a:pt x="18324" y="28942"/>
                </a:lnTo>
                <a:lnTo>
                  <a:pt x="17415" y="29205"/>
                </a:lnTo>
                <a:lnTo>
                  <a:pt x="16505" y="29452"/>
                </a:lnTo>
                <a:lnTo>
                  <a:pt x="15623" y="29691"/>
                </a:lnTo>
                <a:lnTo>
                  <a:pt x="14740" y="29915"/>
                </a:lnTo>
                <a:lnTo>
                  <a:pt x="13884" y="30131"/>
                </a:lnTo>
                <a:lnTo>
                  <a:pt x="13028" y="30324"/>
                </a:lnTo>
                <a:lnTo>
                  <a:pt x="12198" y="30509"/>
                </a:lnTo>
                <a:lnTo>
                  <a:pt x="11396" y="30671"/>
                </a:lnTo>
                <a:lnTo>
                  <a:pt x="10326" y="30486"/>
                </a:lnTo>
                <a:lnTo>
                  <a:pt x="9925" y="30424"/>
                </a:lnTo>
                <a:lnTo>
                  <a:pt x="9497" y="30370"/>
                </a:lnTo>
                <a:lnTo>
                  <a:pt x="9042" y="30324"/>
                </a:lnTo>
                <a:lnTo>
                  <a:pt x="8560" y="30293"/>
                </a:lnTo>
                <a:lnTo>
                  <a:pt x="8106" y="30270"/>
                </a:lnTo>
                <a:lnTo>
                  <a:pt x="7624" y="30262"/>
                </a:lnTo>
                <a:lnTo>
                  <a:pt x="7143" y="30262"/>
                </a:lnTo>
                <a:lnTo>
                  <a:pt x="6661" y="30278"/>
                </a:lnTo>
                <a:lnTo>
                  <a:pt x="6180" y="30301"/>
                </a:lnTo>
                <a:lnTo>
                  <a:pt x="5698" y="30332"/>
                </a:lnTo>
                <a:lnTo>
                  <a:pt x="5243" y="30378"/>
                </a:lnTo>
                <a:lnTo>
                  <a:pt x="4815" y="30432"/>
                </a:lnTo>
                <a:lnTo>
                  <a:pt x="4387" y="30494"/>
                </a:lnTo>
                <a:lnTo>
                  <a:pt x="3986" y="30571"/>
                </a:lnTo>
                <a:lnTo>
                  <a:pt x="3612" y="30656"/>
                </a:lnTo>
                <a:lnTo>
                  <a:pt x="3264" y="30748"/>
                </a:lnTo>
                <a:lnTo>
                  <a:pt x="1766" y="31204"/>
                </a:lnTo>
                <a:lnTo>
                  <a:pt x="1498" y="31289"/>
                </a:lnTo>
                <a:lnTo>
                  <a:pt x="1257" y="31382"/>
                </a:lnTo>
                <a:lnTo>
                  <a:pt x="1043" y="31474"/>
                </a:lnTo>
                <a:lnTo>
                  <a:pt x="829" y="31575"/>
                </a:lnTo>
                <a:lnTo>
                  <a:pt x="642" y="31675"/>
                </a:lnTo>
                <a:lnTo>
                  <a:pt x="482" y="31775"/>
                </a:lnTo>
                <a:lnTo>
                  <a:pt x="321" y="31883"/>
                </a:lnTo>
                <a:lnTo>
                  <a:pt x="214" y="31991"/>
                </a:lnTo>
                <a:lnTo>
                  <a:pt x="107" y="32107"/>
                </a:lnTo>
                <a:lnTo>
                  <a:pt x="54" y="32215"/>
                </a:lnTo>
                <a:lnTo>
                  <a:pt x="0" y="32331"/>
                </a:lnTo>
                <a:lnTo>
                  <a:pt x="0" y="32439"/>
                </a:lnTo>
                <a:lnTo>
                  <a:pt x="0" y="32555"/>
                </a:lnTo>
                <a:lnTo>
                  <a:pt x="54" y="32671"/>
                </a:lnTo>
                <a:lnTo>
                  <a:pt x="107" y="32787"/>
                </a:lnTo>
                <a:lnTo>
                  <a:pt x="214" y="32895"/>
                </a:lnTo>
                <a:lnTo>
                  <a:pt x="803" y="33450"/>
                </a:lnTo>
                <a:lnTo>
                  <a:pt x="963" y="33582"/>
                </a:lnTo>
                <a:lnTo>
                  <a:pt x="1177" y="33705"/>
                </a:lnTo>
                <a:lnTo>
                  <a:pt x="1391" y="33829"/>
                </a:lnTo>
                <a:lnTo>
                  <a:pt x="1659" y="33952"/>
                </a:lnTo>
                <a:lnTo>
                  <a:pt x="1953" y="34068"/>
                </a:lnTo>
                <a:lnTo>
                  <a:pt x="2274" y="34176"/>
                </a:lnTo>
                <a:lnTo>
                  <a:pt x="2622" y="34276"/>
                </a:lnTo>
                <a:lnTo>
                  <a:pt x="2996" y="34369"/>
                </a:lnTo>
                <a:lnTo>
                  <a:pt x="3398" y="34454"/>
                </a:lnTo>
                <a:lnTo>
                  <a:pt x="3826" y="34531"/>
                </a:lnTo>
                <a:lnTo>
                  <a:pt x="4254" y="34601"/>
                </a:lnTo>
                <a:lnTo>
                  <a:pt x="4708" y="34655"/>
                </a:lnTo>
                <a:lnTo>
                  <a:pt x="5190" y="34693"/>
                </a:lnTo>
                <a:lnTo>
                  <a:pt x="5671" y="34724"/>
                </a:lnTo>
                <a:lnTo>
                  <a:pt x="6153" y="34732"/>
                </a:lnTo>
                <a:lnTo>
                  <a:pt x="6634" y="34732"/>
                </a:lnTo>
                <a:lnTo>
                  <a:pt x="7892" y="34701"/>
                </a:lnTo>
                <a:lnTo>
                  <a:pt x="9042" y="34655"/>
                </a:lnTo>
                <a:lnTo>
                  <a:pt x="10085" y="34601"/>
                </a:lnTo>
                <a:lnTo>
                  <a:pt x="10567" y="34562"/>
                </a:lnTo>
                <a:lnTo>
                  <a:pt x="11048" y="34531"/>
                </a:lnTo>
                <a:lnTo>
                  <a:pt x="11476" y="34493"/>
                </a:lnTo>
                <a:lnTo>
                  <a:pt x="11904" y="34446"/>
                </a:lnTo>
                <a:lnTo>
                  <a:pt x="12332" y="34400"/>
                </a:lnTo>
                <a:lnTo>
                  <a:pt x="12733" y="34346"/>
                </a:lnTo>
                <a:lnTo>
                  <a:pt x="13135" y="34292"/>
                </a:lnTo>
                <a:lnTo>
                  <a:pt x="13509" y="34238"/>
                </a:lnTo>
                <a:lnTo>
                  <a:pt x="14232" y="34107"/>
                </a:lnTo>
                <a:lnTo>
                  <a:pt x="14954" y="33968"/>
                </a:lnTo>
                <a:lnTo>
                  <a:pt x="15649" y="33806"/>
                </a:lnTo>
                <a:lnTo>
                  <a:pt x="16372" y="33628"/>
                </a:lnTo>
                <a:lnTo>
                  <a:pt x="17094" y="33435"/>
                </a:lnTo>
                <a:lnTo>
                  <a:pt x="17870" y="33219"/>
                </a:lnTo>
                <a:lnTo>
                  <a:pt x="18672" y="32987"/>
                </a:lnTo>
                <a:lnTo>
                  <a:pt x="20464" y="32470"/>
                </a:lnTo>
                <a:lnTo>
                  <a:pt x="22578" y="31852"/>
                </a:lnTo>
                <a:lnTo>
                  <a:pt x="24664" y="31227"/>
                </a:lnTo>
                <a:lnTo>
                  <a:pt x="26751" y="30602"/>
                </a:lnTo>
                <a:lnTo>
                  <a:pt x="28837" y="29969"/>
                </a:lnTo>
                <a:lnTo>
                  <a:pt x="32930" y="28687"/>
                </a:lnTo>
                <a:lnTo>
                  <a:pt x="37023" y="27406"/>
                </a:lnTo>
                <a:lnTo>
                  <a:pt x="45128" y="24820"/>
                </a:lnTo>
                <a:lnTo>
                  <a:pt x="49195" y="23530"/>
                </a:lnTo>
                <a:lnTo>
                  <a:pt x="53261" y="22257"/>
                </a:lnTo>
                <a:lnTo>
                  <a:pt x="61500" y="19709"/>
                </a:lnTo>
                <a:lnTo>
                  <a:pt x="69712" y="17161"/>
                </a:lnTo>
                <a:lnTo>
                  <a:pt x="77951" y="14614"/>
                </a:lnTo>
                <a:lnTo>
                  <a:pt x="86164" y="12066"/>
                </a:lnTo>
                <a:lnTo>
                  <a:pt x="94376" y="9511"/>
                </a:lnTo>
                <a:lnTo>
                  <a:pt x="102535" y="6948"/>
                </a:lnTo>
                <a:lnTo>
                  <a:pt x="106601" y="5659"/>
                </a:lnTo>
                <a:lnTo>
                  <a:pt x="110641" y="4370"/>
                </a:lnTo>
                <a:lnTo>
                  <a:pt x="114680" y="3073"/>
                </a:lnTo>
                <a:lnTo>
                  <a:pt x="118693" y="1776"/>
                </a:lnTo>
                <a:lnTo>
                  <a:pt x="118960" y="1683"/>
                </a:lnTo>
                <a:lnTo>
                  <a:pt x="119174" y="1590"/>
                </a:lnTo>
                <a:lnTo>
                  <a:pt x="119335" y="1490"/>
                </a:lnTo>
                <a:lnTo>
                  <a:pt x="119495" y="1390"/>
                </a:lnTo>
                <a:lnTo>
                  <a:pt x="119575" y="1289"/>
                </a:lnTo>
                <a:lnTo>
                  <a:pt x="119629" y="1189"/>
                </a:lnTo>
                <a:lnTo>
                  <a:pt x="119656" y="1096"/>
                </a:lnTo>
                <a:lnTo>
                  <a:pt x="119656" y="996"/>
                </a:lnTo>
                <a:lnTo>
                  <a:pt x="119602" y="903"/>
                </a:lnTo>
                <a:lnTo>
                  <a:pt x="119522" y="803"/>
                </a:lnTo>
                <a:lnTo>
                  <a:pt x="119442" y="718"/>
                </a:lnTo>
                <a:lnTo>
                  <a:pt x="119308" y="625"/>
                </a:lnTo>
                <a:lnTo>
                  <a:pt x="119147" y="541"/>
                </a:lnTo>
                <a:lnTo>
                  <a:pt x="118960" y="463"/>
                </a:lnTo>
                <a:lnTo>
                  <a:pt x="118773" y="386"/>
                </a:lnTo>
                <a:lnTo>
                  <a:pt x="118532" y="317"/>
                </a:lnTo>
                <a:lnTo>
                  <a:pt x="118291" y="247"/>
                </a:lnTo>
                <a:lnTo>
                  <a:pt x="118051" y="193"/>
                </a:lnTo>
                <a:lnTo>
                  <a:pt x="117756" y="139"/>
                </a:lnTo>
                <a:lnTo>
                  <a:pt x="117489" y="93"/>
                </a:lnTo>
                <a:lnTo>
                  <a:pt x="117168" y="62"/>
                </a:lnTo>
                <a:lnTo>
                  <a:pt x="116874" y="31"/>
                </a:lnTo>
                <a:lnTo>
                  <a:pt x="116553" y="8"/>
                </a:lnTo>
                <a:lnTo>
                  <a:pt x="116232"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31"/>
          <p:cNvSpPr/>
          <p:nvPr/>
        </p:nvSpPr>
        <p:spPr>
          <a:xfrm rot="10800000">
            <a:off x="456879" y="1681256"/>
            <a:ext cx="87656" cy="105369"/>
          </a:xfrm>
          <a:custGeom>
            <a:rect b="b" l="l" r="r" t="t"/>
            <a:pathLst>
              <a:path extrusionOk="0" h="10508" w="26806">
                <a:moveTo>
                  <a:pt x="3318" y="1"/>
                </a:moveTo>
                <a:lnTo>
                  <a:pt x="2997" y="8"/>
                </a:lnTo>
                <a:lnTo>
                  <a:pt x="2703" y="24"/>
                </a:lnTo>
                <a:lnTo>
                  <a:pt x="2409" y="47"/>
                </a:lnTo>
                <a:lnTo>
                  <a:pt x="2114" y="78"/>
                </a:lnTo>
                <a:lnTo>
                  <a:pt x="1847" y="124"/>
                </a:lnTo>
                <a:lnTo>
                  <a:pt x="1606" y="170"/>
                </a:lnTo>
                <a:lnTo>
                  <a:pt x="1365" y="224"/>
                </a:lnTo>
                <a:lnTo>
                  <a:pt x="1151" y="294"/>
                </a:lnTo>
                <a:lnTo>
                  <a:pt x="937" y="356"/>
                </a:lnTo>
                <a:lnTo>
                  <a:pt x="750" y="433"/>
                </a:lnTo>
                <a:lnTo>
                  <a:pt x="590" y="510"/>
                </a:lnTo>
                <a:lnTo>
                  <a:pt x="429" y="595"/>
                </a:lnTo>
                <a:lnTo>
                  <a:pt x="295" y="680"/>
                </a:lnTo>
                <a:lnTo>
                  <a:pt x="188" y="765"/>
                </a:lnTo>
                <a:lnTo>
                  <a:pt x="108" y="857"/>
                </a:lnTo>
                <a:lnTo>
                  <a:pt x="54" y="950"/>
                </a:lnTo>
                <a:lnTo>
                  <a:pt x="1" y="1043"/>
                </a:lnTo>
                <a:lnTo>
                  <a:pt x="1" y="1135"/>
                </a:lnTo>
                <a:lnTo>
                  <a:pt x="28" y="1236"/>
                </a:lnTo>
                <a:lnTo>
                  <a:pt x="54" y="1328"/>
                </a:lnTo>
                <a:lnTo>
                  <a:pt x="135" y="1421"/>
                </a:lnTo>
                <a:lnTo>
                  <a:pt x="215" y="1514"/>
                </a:lnTo>
                <a:lnTo>
                  <a:pt x="349" y="1599"/>
                </a:lnTo>
                <a:lnTo>
                  <a:pt x="509" y="1691"/>
                </a:lnTo>
                <a:lnTo>
                  <a:pt x="697" y="1768"/>
                </a:lnTo>
                <a:lnTo>
                  <a:pt x="937" y="1853"/>
                </a:lnTo>
                <a:lnTo>
                  <a:pt x="1178" y="1923"/>
                </a:lnTo>
                <a:lnTo>
                  <a:pt x="2810" y="2363"/>
                </a:lnTo>
                <a:lnTo>
                  <a:pt x="4388" y="2803"/>
                </a:lnTo>
                <a:lnTo>
                  <a:pt x="5913" y="3251"/>
                </a:lnTo>
                <a:lnTo>
                  <a:pt x="7384" y="3698"/>
                </a:lnTo>
                <a:lnTo>
                  <a:pt x="8775" y="4146"/>
                </a:lnTo>
                <a:lnTo>
                  <a:pt x="10113" y="4609"/>
                </a:lnTo>
                <a:lnTo>
                  <a:pt x="10755" y="4841"/>
                </a:lnTo>
                <a:lnTo>
                  <a:pt x="11397" y="5080"/>
                </a:lnTo>
                <a:lnTo>
                  <a:pt x="12012" y="5320"/>
                </a:lnTo>
                <a:lnTo>
                  <a:pt x="12601" y="5559"/>
                </a:lnTo>
                <a:lnTo>
                  <a:pt x="13189" y="5806"/>
                </a:lnTo>
                <a:lnTo>
                  <a:pt x="13778" y="6053"/>
                </a:lnTo>
                <a:lnTo>
                  <a:pt x="14339" y="6300"/>
                </a:lnTo>
                <a:lnTo>
                  <a:pt x="14874" y="6555"/>
                </a:lnTo>
                <a:lnTo>
                  <a:pt x="15409" y="6809"/>
                </a:lnTo>
                <a:lnTo>
                  <a:pt x="15918" y="7072"/>
                </a:lnTo>
                <a:lnTo>
                  <a:pt x="16426" y="7334"/>
                </a:lnTo>
                <a:lnTo>
                  <a:pt x="16907" y="7605"/>
                </a:lnTo>
                <a:lnTo>
                  <a:pt x="17389" y="7875"/>
                </a:lnTo>
                <a:lnTo>
                  <a:pt x="17844" y="8153"/>
                </a:lnTo>
                <a:lnTo>
                  <a:pt x="18298" y="8438"/>
                </a:lnTo>
                <a:lnTo>
                  <a:pt x="18726" y="8724"/>
                </a:lnTo>
                <a:lnTo>
                  <a:pt x="19154" y="9017"/>
                </a:lnTo>
                <a:lnTo>
                  <a:pt x="19556" y="9311"/>
                </a:lnTo>
                <a:lnTo>
                  <a:pt x="19957" y="9612"/>
                </a:lnTo>
                <a:lnTo>
                  <a:pt x="20331" y="9921"/>
                </a:lnTo>
                <a:lnTo>
                  <a:pt x="20465" y="10013"/>
                </a:lnTo>
                <a:lnTo>
                  <a:pt x="20599" y="10090"/>
                </a:lnTo>
                <a:lnTo>
                  <a:pt x="20786" y="10168"/>
                </a:lnTo>
                <a:lnTo>
                  <a:pt x="20973" y="10237"/>
                </a:lnTo>
                <a:lnTo>
                  <a:pt x="21187" y="10299"/>
                </a:lnTo>
                <a:lnTo>
                  <a:pt x="21428" y="10345"/>
                </a:lnTo>
                <a:lnTo>
                  <a:pt x="21669" y="10392"/>
                </a:lnTo>
                <a:lnTo>
                  <a:pt x="21936" y="10430"/>
                </a:lnTo>
                <a:lnTo>
                  <a:pt x="22204" y="10461"/>
                </a:lnTo>
                <a:lnTo>
                  <a:pt x="22498" y="10484"/>
                </a:lnTo>
                <a:lnTo>
                  <a:pt x="22766" y="10500"/>
                </a:lnTo>
                <a:lnTo>
                  <a:pt x="23060" y="10507"/>
                </a:lnTo>
                <a:lnTo>
                  <a:pt x="23649" y="10507"/>
                </a:lnTo>
                <a:lnTo>
                  <a:pt x="23943" y="10492"/>
                </a:lnTo>
                <a:lnTo>
                  <a:pt x="24237" y="10476"/>
                </a:lnTo>
                <a:lnTo>
                  <a:pt x="24531" y="10453"/>
                </a:lnTo>
                <a:lnTo>
                  <a:pt x="24799" y="10422"/>
                </a:lnTo>
                <a:lnTo>
                  <a:pt x="25066" y="10392"/>
                </a:lnTo>
                <a:lnTo>
                  <a:pt x="25334" y="10353"/>
                </a:lnTo>
                <a:lnTo>
                  <a:pt x="25575" y="10299"/>
                </a:lnTo>
                <a:lnTo>
                  <a:pt x="25789" y="10253"/>
                </a:lnTo>
                <a:lnTo>
                  <a:pt x="26003" y="10191"/>
                </a:lnTo>
                <a:lnTo>
                  <a:pt x="26190" y="10129"/>
                </a:lnTo>
                <a:lnTo>
                  <a:pt x="26350" y="10060"/>
                </a:lnTo>
                <a:lnTo>
                  <a:pt x="26511" y="9990"/>
                </a:lnTo>
                <a:lnTo>
                  <a:pt x="26618" y="9913"/>
                </a:lnTo>
                <a:lnTo>
                  <a:pt x="26725" y="9828"/>
                </a:lnTo>
                <a:lnTo>
                  <a:pt x="26778" y="9743"/>
                </a:lnTo>
                <a:lnTo>
                  <a:pt x="26805" y="9650"/>
                </a:lnTo>
                <a:lnTo>
                  <a:pt x="26805" y="9558"/>
                </a:lnTo>
                <a:lnTo>
                  <a:pt x="26752" y="9457"/>
                </a:lnTo>
                <a:lnTo>
                  <a:pt x="26538" y="9102"/>
                </a:lnTo>
                <a:lnTo>
                  <a:pt x="26297" y="8755"/>
                </a:lnTo>
                <a:lnTo>
                  <a:pt x="26003" y="8408"/>
                </a:lnTo>
                <a:lnTo>
                  <a:pt x="25682" y="8052"/>
                </a:lnTo>
                <a:lnTo>
                  <a:pt x="25334" y="7705"/>
                </a:lnTo>
                <a:lnTo>
                  <a:pt x="24959" y="7365"/>
                </a:lnTo>
                <a:lnTo>
                  <a:pt x="24531" y="7018"/>
                </a:lnTo>
                <a:lnTo>
                  <a:pt x="24077" y="6678"/>
                </a:lnTo>
                <a:lnTo>
                  <a:pt x="23595" y="6346"/>
                </a:lnTo>
                <a:lnTo>
                  <a:pt x="23087" y="6007"/>
                </a:lnTo>
                <a:lnTo>
                  <a:pt x="22552" y="5675"/>
                </a:lnTo>
                <a:lnTo>
                  <a:pt x="21990" y="5350"/>
                </a:lnTo>
                <a:lnTo>
                  <a:pt x="21401" y="5026"/>
                </a:lnTo>
                <a:lnTo>
                  <a:pt x="20759" y="4710"/>
                </a:lnTo>
                <a:lnTo>
                  <a:pt x="20117" y="4401"/>
                </a:lnTo>
                <a:lnTo>
                  <a:pt x="19422" y="4092"/>
                </a:lnTo>
                <a:lnTo>
                  <a:pt x="18700" y="3791"/>
                </a:lnTo>
                <a:lnTo>
                  <a:pt x="17977" y="3490"/>
                </a:lnTo>
                <a:lnTo>
                  <a:pt x="17202" y="3204"/>
                </a:lnTo>
                <a:lnTo>
                  <a:pt x="16426" y="2919"/>
                </a:lnTo>
                <a:lnTo>
                  <a:pt x="15597" y="2641"/>
                </a:lnTo>
                <a:lnTo>
                  <a:pt x="14741" y="2371"/>
                </a:lnTo>
                <a:lnTo>
                  <a:pt x="13885" y="2108"/>
                </a:lnTo>
                <a:lnTo>
                  <a:pt x="13002" y="1853"/>
                </a:lnTo>
                <a:lnTo>
                  <a:pt x="12066" y="1606"/>
                </a:lnTo>
                <a:lnTo>
                  <a:pt x="11129" y="1367"/>
                </a:lnTo>
                <a:lnTo>
                  <a:pt x="10166" y="1143"/>
                </a:lnTo>
                <a:lnTo>
                  <a:pt x="9176" y="919"/>
                </a:lnTo>
                <a:lnTo>
                  <a:pt x="8187" y="711"/>
                </a:lnTo>
                <a:lnTo>
                  <a:pt x="7143" y="510"/>
                </a:lnTo>
                <a:lnTo>
                  <a:pt x="6100" y="317"/>
                </a:lnTo>
                <a:lnTo>
                  <a:pt x="5030" y="132"/>
                </a:lnTo>
                <a:lnTo>
                  <a:pt x="4656" y="85"/>
                </a:lnTo>
                <a:lnTo>
                  <a:pt x="4308" y="47"/>
                </a:lnTo>
                <a:lnTo>
                  <a:pt x="3987" y="16"/>
                </a:lnTo>
                <a:lnTo>
                  <a:pt x="363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31"/>
          <p:cNvSpPr/>
          <p:nvPr/>
        </p:nvSpPr>
        <p:spPr>
          <a:xfrm rot="10800000">
            <a:off x="7194408" y="270001"/>
            <a:ext cx="92550" cy="92163"/>
          </a:xfrm>
          <a:custGeom>
            <a:rect b="b" l="l" r="r" t="t"/>
            <a:pathLst>
              <a:path extrusionOk="0" h="10067" w="31005">
                <a:moveTo>
                  <a:pt x="3906" y="0"/>
                </a:moveTo>
                <a:lnTo>
                  <a:pt x="3558" y="16"/>
                </a:lnTo>
                <a:lnTo>
                  <a:pt x="3210" y="31"/>
                </a:lnTo>
                <a:lnTo>
                  <a:pt x="2889" y="62"/>
                </a:lnTo>
                <a:lnTo>
                  <a:pt x="2542" y="100"/>
                </a:lnTo>
                <a:lnTo>
                  <a:pt x="2247" y="147"/>
                </a:lnTo>
                <a:lnTo>
                  <a:pt x="1953" y="201"/>
                </a:lnTo>
                <a:lnTo>
                  <a:pt x="1659" y="263"/>
                </a:lnTo>
                <a:lnTo>
                  <a:pt x="1418" y="332"/>
                </a:lnTo>
                <a:lnTo>
                  <a:pt x="1151" y="402"/>
                </a:lnTo>
                <a:lnTo>
                  <a:pt x="937" y="486"/>
                </a:lnTo>
                <a:lnTo>
                  <a:pt x="723" y="571"/>
                </a:lnTo>
                <a:lnTo>
                  <a:pt x="535" y="656"/>
                </a:lnTo>
                <a:lnTo>
                  <a:pt x="402" y="757"/>
                </a:lnTo>
                <a:lnTo>
                  <a:pt x="268" y="849"/>
                </a:lnTo>
                <a:lnTo>
                  <a:pt x="161" y="950"/>
                </a:lnTo>
                <a:lnTo>
                  <a:pt x="81" y="1050"/>
                </a:lnTo>
                <a:lnTo>
                  <a:pt x="27" y="1150"/>
                </a:lnTo>
                <a:lnTo>
                  <a:pt x="0" y="1258"/>
                </a:lnTo>
                <a:lnTo>
                  <a:pt x="27" y="1359"/>
                </a:lnTo>
                <a:lnTo>
                  <a:pt x="54" y="1467"/>
                </a:lnTo>
                <a:lnTo>
                  <a:pt x="134" y="1567"/>
                </a:lnTo>
                <a:lnTo>
                  <a:pt x="268" y="1668"/>
                </a:lnTo>
                <a:lnTo>
                  <a:pt x="428" y="1768"/>
                </a:lnTo>
                <a:lnTo>
                  <a:pt x="616" y="1861"/>
                </a:lnTo>
                <a:lnTo>
                  <a:pt x="856" y="1961"/>
                </a:lnTo>
                <a:lnTo>
                  <a:pt x="1124" y="2046"/>
                </a:lnTo>
                <a:lnTo>
                  <a:pt x="3986" y="2880"/>
                </a:lnTo>
                <a:lnTo>
                  <a:pt x="5404" y="3304"/>
                </a:lnTo>
                <a:lnTo>
                  <a:pt x="6795" y="3729"/>
                </a:lnTo>
                <a:lnTo>
                  <a:pt x="8186" y="4161"/>
                </a:lnTo>
                <a:lnTo>
                  <a:pt x="9550" y="4593"/>
                </a:lnTo>
                <a:lnTo>
                  <a:pt x="10888" y="5041"/>
                </a:lnTo>
                <a:lnTo>
                  <a:pt x="12199" y="5489"/>
                </a:lnTo>
                <a:lnTo>
                  <a:pt x="12841" y="5728"/>
                </a:lnTo>
                <a:lnTo>
                  <a:pt x="13483" y="5968"/>
                </a:lnTo>
                <a:lnTo>
                  <a:pt x="14098" y="6207"/>
                </a:lnTo>
                <a:lnTo>
                  <a:pt x="14686" y="6454"/>
                </a:lnTo>
                <a:lnTo>
                  <a:pt x="15863" y="6956"/>
                </a:lnTo>
                <a:lnTo>
                  <a:pt x="17014" y="7458"/>
                </a:lnTo>
                <a:lnTo>
                  <a:pt x="19261" y="8469"/>
                </a:lnTo>
                <a:lnTo>
                  <a:pt x="20411" y="8971"/>
                </a:lnTo>
                <a:lnTo>
                  <a:pt x="21615" y="9465"/>
                </a:lnTo>
                <a:lnTo>
                  <a:pt x="21909" y="9573"/>
                </a:lnTo>
                <a:lnTo>
                  <a:pt x="22230" y="9665"/>
                </a:lnTo>
                <a:lnTo>
                  <a:pt x="22578" y="9750"/>
                </a:lnTo>
                <a:lnTo>
                  <a:pt x="22952" y="9820"/>
                </a:lnTo>
                <a:lnTo>
                  <a:pt x="23354" y="9889"/>
                </a:lnTo>
                <a:lnTo>
                  <a:pt x="23755" y="9943"/>
                </a:lnTo>
                <a:lnTo>
                  <a:pt x="24156" y="9982"/>
                </a:lnTo>
                <a:lnTo>
                  <a:pt x="24611" y="10021"/>
                </a:lnTo>
                <a:lnTo>
                  <a:pt x="25039" y="10044"/>
                </a:lnTo>
                <a:lnTo>
                  <a:pt x="25494" y="10059"/>
                </a:lnTo>
                <a:lnTo>
                  <a:pt x="25922" y="10067"/>
                </a:lnTo>
                <a:lnTo>
                  <a:pt x="26376" y="10059"/>
                </a:lnTo>
                <a:lnTo>
                  <a:pt x="26831" y="10051"/>
                </a:lnTo>
                <a:lnTo>
                  <a:pt x="27259" y="10028"/>
                </a:lnTo>
                <a:lnTo>
                  <a:pt x="27687" y="9997"/>
                </a:lnTo>
                <a:lnTo>
                  <a:pt x="28088" y="9959"/>
                </a:lnTo>
                <a:lnTo>
                  <a:pt x="28490" y="9912"/>
                </a:lnTo>
                <a:lnTo>
                  <a:pt x="28864" y="9866"/>
                </a:lnTo>
                <a:lnTo>
                  <a:pt x="29239" y="9804"/>
                </a:lnTo>
                <a:lnTo>
                  <a:pt x="29560" y="9735"/>
                </a:lnTo>
                <a:lnTo>
                  <a:pt x="29881" y="9658"/>
                </a:lnTo>
                <a:lnTo>
                  <a:pt x="30148" y="9573"/>
                </a:lnTo>
                <a:lnTo>
                  <a:pt x="30389" y="9480"/>
                </a:lnTo>
                <a:lnTo>
                  <a:pt x="30603" y="9380"/>
                </a:lnTo>
                <a:lnTo>
                  <a:pt x="30764" y="9279"/>
                </a:lnTo>
                <a:lnTo>
                  <a:pt x="30897" y="9164"/>
                </a:lnTo>
                <a:lnTo>
                  <a:pt x="30978" y="9048"/>
                </a:lnTo>
                <a:lnTo>
                  <a:pt x="31004" y="8924"/>
                </a:lnTo>
                <a:lnTo>
                  <a:pt x="31004" y="8793"/>
                </a:lnTo>
                <a:lnTo>
                  <a:pt x="30924" y="8662"/>
                </a:lnTo>
                <a:lnTo>
                  <a:pt x="30790" y="8515"/>
                </a:lnTo>
                <a:lnTo>
                  <a:pt x="30603" y="8369"/>
                </a:lnTo>
                <a:lnTo>
                  <a:pt x="30148" y="8067"/>
                </a:lnTo>
                <a:lnTo>
                  <a:pt x="29667" y="7759"/>
                </a:lnTo>
                <a:lnTo>
                  <a:pt x="29132" y="7458"/>
                </a:lnTo>
                <a:lnTo>
                  <a:pt x="28597" y="7164"/>
                </a:lnTo>
                <a:lnTo>
                  <a:pt x="28035" y="6863"/>
                </a:lnTo>
                <a:lnTo>
                  <a:pt x="27446" y="6570"/>
                </a:lnTo>
                <a:lnTo>
                  <a:pt x="26831" y="6276"/>
                </a:lnTo>
                <a:lnTo>
                  <a:pt x="26189" y="5991"/>
                </a:lnTo>
                <a:lnTo>
                  <a:pt x="25520" y="5705"/>
                </a:lnTo>
                <a:lnTo>
                  <a:pt x="24852" y="5420"/>
                </a:lnTo>
                <a:lnTo>
                  <a:pt x="24156" y="5142"/>
                </a:lnTo>
                <a:lnTo>
                  <a:pt x="23434" y="4864"/>
                </a:lnTo>
                <a:lnTo>
                  <a:pt x="22685" y="4586"/>
                </a:lnTo>
                <a:lnTo>
                  <a:pt x="21936" y="4316"/>
                </a:lnTo>
                <a:lnTo>
                  <a:pt x="21160" y="4053"/>
                </a:lnTo>
                <a:lnTo>
                  <a:pt x="20358" y="3791"/>
                </a:lnTo>
                <a:lnTo>
                  <a:pt x="19555" y="3528"/>
                </a:lnTo>
                <a:lnTo>
                  <a:pt x="18726" y="3273"/>
                </a:lnTo>
                <a:lnTo>
                  <a:pt x="17896" y="3019"/>
                </a:lnTo>
                <a:lnTo>
                  <a:pt x="17040" y="2772"/>
                </a:lnTo>
                <a:lnTo>
                  <a:pt x="16184" y="2532"/>
                </a:lnTo>
                <a:lnTo>
                  <a:pt x="15328" y="2293"/>
                </a:lnTo>
                <a:lnTo>
                  <a:pt x="14419" y="2061"/>
                </a:lnTo>
                <a:lnTo>
                  <a:pt x="13536" y="1830"/>
                </a:lnTo>
                <a:lnTo>
                  <a:pt x="12627" y="1606"/>
                </a:lnTo>
                <a:lnTo>
                  <a:pt x="11717" y="1390"/>
                </a:lnTo>
                <a:lnTo>
                  <a:pt x="10808" y="1181"/>
                </a:lnTo>
                <a:lnTo>
                  <a:pt x="9871" y="973"/>
                </a:lnTo>
                <a:lnTo>
                  <a:pt x="8935" y="764"/>
                </a:lnTo>
                <a:lnTo>
                  <a:pt x="7999" y="571"/>
                </a:lnTo>
                <a:lnTo>
                  <a:pt x="7036" y="378"/>
                </a:lnTo>
                <a:lnTo>
                  <a:pt x="6099" y="193"/>
                </a:lnTo>
                <a:lnTo>
                  <a:pt x="5725" y="131"/>
                </a:lnTo>
                <a:lnTo>
                  <a:pt x="5350" y="77"/>
                </a:lnTo>
                <a:lnTo>
                  <a:pt x="4976" y="39"/>
                </a:lnTo>
                <a:lnTo>
                  <a:pt x="4628" y="16"/>
                </a:lnTo>
                <a:lnTo>
                  <a:pt x="4254" y="8"/>
                </a:lnTo>
                <a:lnTo>
                  <a:pt x="390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3" name="Google Shape;553;p31"/>
          <p:cNvGrpSpPr/>
          <p:nvPr/>
        </p:nvGrpSpPr>
        <p:grpSpPr>
          <a:xfrm rot="10800000">
            <a:off x="391236" y="2266416"/>
            <a:ext cx="1611376" cy="2172791"/>
            <a:chOff x="-4757725" y="-24679200"/>
            <a:chExt cx="6587800" cy="24917325"/>
          </a:xfrm>
        </p:grpSpPr>
        <p:sp>
          <p:nvSpPr>
            <p:cNvPr id="554" name="Google Shape;554;p31"/>
            <p:cNvSpPr/>
            <p:nvPr/>
          </p:nvSpPr>
          <p:spPr>
            <a:xfrm>
              <a:off x="-4670350" y="-21838250"/>
              <a:ext cx="840975" cy="2313150"/>
            </a:xfrm>
            <a:custGeom>
              <a:rect b="b" l="l" r="r" t="t"/>
              <a:pathLst>
                <a:path extrusionOk="0" h="92526" w="33639">
                  <a:moveTo>
                    <a:pt x="9599" y="0"/>
                  </a:moveTo>
                  <a:lnTo>
                    <a:pt x="9162" y="865"/>
                  </a:lnTo>
                  <a:lnTo>
                    <a:pt x="8724" y="1730"/>
                  </a:lnTo>
                  <a:lnTo>
                    <a:pt x="8299" y="2595"/>
                  </a:lnTo>
                  <a:lnTo>
                    <a:pt x="7881" y="3479"/>
                  </a:lnTo>
                  <a:lnTo>
                    <a:pt x="7469" y="4362"/>
                  </a:lnTo>
                  <a:lnTo>
                    <a:pt x="7063" y="5246"/>
                  </a:lnTo>
                  <a:lnTo>
                    <a:pt x="6670" y="6148"/>
                  </a:lnTo>
                  <a:lnTo>
                    <a:pt x="6284" y="7068"/>
                  </a:lnTo>
                  <a:lnTo>
                    <a:pt x="5904" y="7988"/>
                  </a:lnTo>
                  <a:lnTo>
                    <a:pt x="5531" y="8927"/>
                  </a:lnTo>
                  <a:lnTo>
                    <a:pt x="5170" y="9884"/>
                  </a:lnTo>
                  <a:lnTo>
                    <a:pt x="4816" y="10860"/>
                  </a:lnTo>
                  <a:lnTo>
                    <a:pt x="4475" y="11835"/>
                  </a:lnTo>
                  <a:lnTo>
                    <a:pt x="4147" y="12847"/>
                  </a:lnTo>
                  <a:lnTo>
                    <a:pt x="3825" y="13878"/>
                  </a:lnTo>
                  <a:lnTo>
                    <a:pt x="3509" y="14946"/>
                  </a:lnTo>
                  <a:lnTo>
                    <a:pt x="3213" y="16032"/>
                  </a:lnTo>
                  <a:lnTo>
                    <a:pt x="2923" y="17136"/>
                  </a:lnTo>
                  <a:lnTo>
                    <a:pt x="2782" y="17706"/>
                  </a:lnTo>
                  <a:lnTo>
                    <a:pt x="2647" y="18277"/>
                  </a:lnTo>
                  <a:lnTo>
                    <a:pt x="2511" y="18848"/>
                  </a:lnTo>
                  <a:lnTo>
                    <a:pt x="2376" y="19437"/>
                  </a:lnTo>
                  <a:lnTo>
                    <a:pt x="2248" y="20044"/>
                  </a:lnTo>
                  <a:lnTo>
                    <a:pt x="2125" y="20651"/>
                  </a:lnTo>
                  <a:lnTo>
                    <a:pt x="2003" y="21259"/>
                  </a:lnTo>
                  <a:lnTo>
                    <a:pt x="1881" y="21885"/>
                  </a:lnTo>
                  <a:lnTo>
                    <a:pt x="1765" y="22510"/>
                  </a:lnTo>
                  <a:lnTo>
                    <a:pt x="1655" y="23155"/>
                  </a:lnTo>
                  <a:lnTo>
                    <a:pt x="1546" y="23799"/>
                  </a:lnTo>
                  <a:lnTo>
                    <a:pt x="1436" y="24461"/>
                  </a:lnTo>
                  <a:lnTo>
                    <a:pt x="1333" y="25124"/>
                  </a:lnTo>
                  <a:lnTo>
                    <a:pt x="1237" y="25805"/>
                  </a:lnTo>
                  <a:lnTo>
                    <a:pt x="1140" y="26486"/>
                  </a:lnTo>
                  <a:lnTo>
                    <a:pt x="1044" y="27185"/>
                  </a:lnTo>
                  <a:lnTo>
                    <a:pt x="960" y="27885"/>
                  </a:lnTo>
                  <a:lnTo>
                    <a:pt x="870" y="28603"/>
                  </a:lnTo>
                  <a:lnTo>
                    <a:pt x="786" y="29339"/>
                  </a:lnTo>
                  <a:lnTo>
                    <a:pt x="709" y="30075"/>
                  </a:lnTo>
                  <a:lnTo>
                    <a:pt x="638" y="30830"/>
                  </a:lnTo>
                  <a:lnTo>
                    <a:pt x="561" y="31584"/>
                  </a:lnTo>
                  <a:lnTo>
                    <a:pt x="496" y="32357"/>
                  </a:lnTo>
                  <a:lnTo>
                    <a:pt x="432" y="33149"/>
                  </a:lnTo>
                  <a:lnTo>
                    <a:pt x="374" y="33940"/>
                  </a:lnTo>
                  <a:lnTo>
                    <a:pt x="316" y="34750"/>
                  </a:lnTo>
                  <a:lnTo>
                    <a:pt x="265" y="35560"/>
                  </a:lnTo>
                  <a:lnTo>
                    <a:pt x="213" y="36407"/>
                  </a:lnTo>
                  <a:lnTo>
                    <a:pt x="162" y="37382"/>
                  </a:lnTo>
                  <a:lnTo>
                    <a:pt x="117" y="38358"/>
                  </a:lnTo>
                  <a:lnTo>
                    <a:pt x="84" y="39333"/>
                  </a:lnTo>
                  <a:lnTo>
                    <a:pt x="52" y="40309"/>
                  </a:lnTo>
                  <a:lnTo>
                    <a:pt x="33" y="41284"/>
                  </a:lnTo>
                  <a:lnTo>
                    <a:pt x="14" y="42260"/>
                  </a:lnTo>
                  <a:lnTo>
                    <a:pt x="1" y="43235"/>
                  </a:lnTo>
                  <a:lnTo>
                    <a:pt x="1" y="44211"/>
                  </a:lnTo>
                  <a:lnTo>
                    <a:pt x="7" y="45168"/>
                  </a:lnTo>
                  <a:lnTo>
                    <a:pt x="14" y="46143"/>
                  </a:lnTo>
                  <a:lnTo>
                    <a:pt x="33" y="47101"/>
                  </a:lnTo>
                  <a:lnTo>
                    <a:pt x="52" y="48058"/>
                  </a:lnTo>
                  <a:lnTo>
                    <a:pt x="84" y="49015"/>
                  </a:lnTo>
                  <a:lnTo>
                    <a:pt x="117" y="49972"/>
                  </a:lnTo>
                  <a:lnTo>
                    <a:pt x="162" y="50929"/>
                  </a:lnTo>
                  <a:lnTo>
                    <a:pt x="213" y="51868"/>
                  </a:lnTo>
                  <a:lnTo>
                    <a:pt x="265" y="52806"/>
                  </a:lnTo>
                  <a:lnTo>
                    <a:pt x="329" y="53745"/>
                  </a:lnTo>
                  <a:lnTo>
                    <a:pt x="393" y="54684"/>
                  </a:lnTo>
                  <a:lnTo>
                    <a:pt x="471" y="55604"/>
                  </a:lnTo>
                  <a:lnTo>
                    <a:pt x="548" y="56524"/>
                  </a:lnTo>
                  <a:lnTo>
                    <a:pt x="638" y="57445"/>
                  </a:lnTo>
                  <a:lnTo>
                    <a:pt x="728" y="58365"/>
                  </a:lnTo>
                  <a:lnTo>
                    <a:pt x="825" y="59267"/>
                  </a:lnTo>
                  <a:lnTo>
                    <a:pt x="934" y="60169"/>
                  </a:lnTo>
                  <a:lnTo>
                    <a:pt x="1044" y="61052"/>
                  </a:lnTo>
                  <a:lnTo>
                    <a:pt x="1160" y="61936"/>
                  </a:lnTo>
                  <a:lnTo>
                    <a:pt x="1282" y="62819"/>
                  </a:lnTo>
                  <a:lnTo>
                    <a:pt x="1411" y="63684"/>
                  </a:lnTo>
                  <a:lnTo>
                    <a:pt x="1546" y="64549"/>
                  </a:lnTo>
                  <a:lnTo>
                    <a:pt x="1681" y="65414"/>
                  </a:lnTo>
                  <a:lnTo>
                    <a:pt x="1829" y="66261"/>
                  </a:lnTo>
                  <a:lnTo>
                    <a:pt x="1984" y="67089"/>
                  </a:lnTo>
                  <a:lnTo>
                    <a:pt x="2138" y="67917"/>
                  </a:lnTo>
                  <a:lnTo>
                    <a:pt x="2305" y="68746"/>
                  </a:lnTo>
                  <a:lnTo>
                    <a:pt x="2473" y="69556"/>
                  </a:lnTo>
                  <a:lnTo>
                    <a:pt x="2647" y="70365"/>
                  </a:lnTo>
                  <a:lnTo>
                    <a:pt x="2827" y="71157"/>
                  </a:lnTo>
                  <a:lnTo>
                    <a:pt x="3014" y="71930"/>
                  </a:lnTo>
                  <a:lnTo>
                    <a:pt x="3200" y="72703"/>
                  </a:lnTo>
                  <a:lnTo>
                    <a:pt x="3400" y="73458"/>
                  </a:lnTo>
                  <a:lnTo>
                    <a:pt x="3599" y="74212"/>
                  </a:lnTo>
                  <a:lnTo>
                    <a:pt x="3812" y="74949"/>
                  </a:lnTo>
                  <a:lnTo>
                    <a:pt x="4024" y="75685"/>
                  </a:lnTo>
                  <a:lnTo>
                    <a:pt x="4243" y="76403"/>
                  </a:lnTo>
                  <a:lnTo>
                    <a:pt x="4469" y="77102"/>
                  </a:lnTo>
                  <a:lnTo>
                    <a:pt x="4694" y="77801"/>
                  </a:lnTo>
                  <a:lnTo>
                    <a:pt x="4932" y="78482"/>
                  </a:lnTo>
                  <a:lnTo>
                    <a:pt x="5170" y="79145"/>
                  </a:lnTo>
                  <a:lnTo>
                    <a:pt x="5415" y="79808"/>
                  </a:lnTo>
                  <a:lnTo>
                    <a:pt x="5666" y="80433"/>
                  </a:lnTo>
                  <a:lnTo>
                    <a:pt x="5917" y="81078"/>
                  </a:lnTo>
                  <a:lnTo>
                    <a:pt x="6181" y="81685"/>
                  </a:lnTo>
                  <a:lnTo>
                    <a:pt x="6445" y="82292"/>
                  </a:lnTo>
                  <a:lnTo>
                    <a:pt x="6715" y="82863"/>
                  </a:lnTo>
                  <a:lnTo>
                    <a:pt x="6992" y="83434"/>
                  </a:lnTo>
                  <a:lnTo>
                    <a:pt x="7269" y="84004"/>
                  </a:lnTo>
                  <a:lnTo>
                    <a:pt x="7559" y="84538"/>
                  </a:lnTo>
                  <a:lnTo>
                    <a:pt x="7848" y="85072"/>
                  </a:lnTo>
                  <a:lnTo>
                    <a:pt x="8145" y="85569"/>
                  </a:lnTo>
                  <a:lnTo>
                    <a:pt x="8441" y="86066"/>
                  </a:lnTo>
                  <a:lnTo>
                    <a:pt x="8750" y="86544"/>
                  </a:lnTo>
                  <a:lnTo>
                    <a:pt x="9059" y="87004"/>
                  </a:lnTo>
                  <a:lnTo>
                    <a:pt x="9368" y="87464"/>
                  </a:lnTo>
                  <a:lnTo>
                    <a:pt x="9735" y="87943"/>
                  </a:lnTo>
                  <a:lnTo>
                    <a:pt x="10095" y="88403"/>
                  </a:lnTo>
                  <a:lnTo>
                    <a:pt x="10456" y="88845"/>
                  </a:lnTo>
                  <a:lnTo>
                    <a:pt x="10816" y="89250"/>
                  </a:lnTo>
                  <a:lnTo>
                    <a:pt x="11170" y="89636"/>
                  </a:lnTo>
                  <a:lnTo>
                    <a:pt x="11518" y="90004"/>
                  </a:lnTo>
                  <a:lnTo>
                    <a:pt x="11872" y="90336"/>
                  </a:lnTo>
                  <a:lnTo>
                    <a:pt x="12213" y="90649"/>
                  </a:lnTo>
                  <a:lnTo>
                    <a:pt x="12561" y="90925"/>
                  </a:lnTo>
                  <a:lnTo>
                    <a:pt x="12902" y="91182"/>
                  </a:lnTo>
                  <a:lnTo>
                    <a:pt x="13237" y="91422"/>
                  </a:lnTo>
                  <a:lnTo>
                    <a:pt x="13572" y="91643"/>
                  </a:lnTo>
                  <a:lnTo>
                    <a:pt x="13906" y="91827"/>
                  </a:lnTo>
                  <a:lnTo>
                    <a:pt x="14235" y="91992"/>
                  </a:lnTo>
                  <a:lnTo>
                    <a:pt x="14563" y="92140"/>
                  </a:lnTo>
                  <a:lnTo>
                    <a:pt x="14891" y="92250"/>
                  </a:lnTo>
                  <a:lnTo>
                    <a:pt x="15213" y="92360"/>
                  </a:lnTo>
                  <a:lnTo>
                    <a:pt x="15535" y="92434"/>
                  </a:lnTo>
                  <a:lnTo>
                    <a:pt x="15851" y="92489"/>
                  </a:lnTo>
                  <a:lnTo>
                    <a:pt x="16166" y="92508"/>
                  </a:lnTo>
                  <a:lnTo>
                    <a:pt x="16475" y="92526"/>
                  </a:lnTo>
                  <a:lnTo>
                    <a:pt x="16784" y="92508"/>
                  </a:lnTo>
                  <a:lnTo>
                    <a:pt x="17087" y="92471"/>
                  </a:lnTo>
                  <a:lnTo>
                    <a:pt x="17396" y="92416"/>
                  </a:lnTo>
                  <a:lnTo>
                    <a:pt x="17692" y="92342"/>
                  </a:lnTo>
                  <a:lnTo>
                    <a:pt x="17994" y="92250"/>
                  </a:lnTo>
                  <a:lnTo>
                    <a:pt x="18284" y="92140"/>
                  </a:lnTo>
                  <a:lnTo>
                    <a:pt x="18580" y="92011"/>
                  </a:lnTo>
                  <a:lnTo>
                    <a:pt x="18870" y="91845"/>
                  </a:lnTo>
                  <a:lnTo>
                    <a:pt x="19160" y="91679"/>
                  </a:lnTo>
                  <a:lnTo>
                    <a:pt x="19443" y="91477"/>
                  </a:lnTo>
                  <a:lnTo>
                    <a:pt x="19720" y="91274"/>
                  </a:lnTo>
                  <a:lnTo>
                    <a:pt x="20003" y="91035"/>
                  </a:lnTo>
                  <a:lnTo>
                    <a:pt x="20280" y="90796"/>
                  </a:lnTo>
                  <a:lnTo>
                    <a:pt x="20550" y="90520"/>
                  </a:lnTo>
                  <a:lnTo>
                    <a:pt x="20821" y="90244"/>
                  </a:lnTo>
                  <a:lnTo>
                    <a:pt x="21091" y="89949"/>
                  </a:lnTo>
                  <a:lnTo>
                    <a:pt x="21355" y="89618"/>
                  </a:lnTo>
                  <a:lnTo>
                    <a:pt x="21619" y="89287"/>
                  </a:lnTo>
                  <a:lnTo>
                    <a:pt x="21876" y="88937"/>
                  </a:lnTo>
                  <a:lnTo>
                    <a:pt x="22134" y="88569"/>
                  </a:lnTo>
                  <a:lnTo>
                    <a:pt x="22391" y="88182"/>
                  </a:lnTo>
                  <a:lnTo>
                    <a:pt x="22642" y="87777"/>
                  </a:lnTo>
                  <a:lnTo>
                    <a:pt x="22887" y="87354"/>
                  </a:lnTo>
                  <a:lnTo>
                    <a:pt x="23132" y="86931"/>
                  </a:lnTo>
                  <a:lnTo>
                    <a:pt x="23376" y="86471"/>
                  </a:lnTo>
                  <a:lnTo>
                    <a:pt x="23621" y="86010"/>
                  </a:lnTo>
                  <a:lnTo>
                    <a:pt x="23853" y="85532"/>
                  </a:lnTo>
                  <a:lnTo>
                    <a:pt x="24091" y="85035"/>
                  </a:lnTo>
                  <a:lnTo>
                    <a:pt x="24323" y="84538"/>
                  </a:lnTo>
                  <a:lnTo>
                    <a:pt x="24554" y="84004"/>
                  </a:lnTo>
                  <a:lnTo>
                    <a:pt x="24780" y="83470"/>
                  </a:lnTo>
                  <a:lnTo>
                    <a:pt x="25005" y="82937"/>
                  </a:lnTo>
                  <a:lnTo>
                    <a:pt x="25224" y="82366"/>
                  </a:lnTo>
                  <a:lnTo>
                    <a:pt x="25443" y="81795"/>
                  </a:lnTo>
                  <a:lnTo>
                    <a:pt x="25655" y="81206"/>
                  </a:lnTo>
                  <a:lnTo>
                    <a:pt x="25868" y="80599"/>
                  </a:lnTo>
                  <a:lnTo>
                    <a:pt x="26080" y="79992"/>
                  </a:lnTo>
                  <a:lnTo>
                    <a:pt x="26286" y="79366"/>
                  </a:lnTo>
                  <a:lnTo>
                    <a:pt x="26492" y="78740"/>
                  </a:lnTo>
                  <a:lnTo>
                    <a:pt x="26692" y="78077"/>
                  </a:lnTo>
                  <a:lnTo>
                    <a:pt x="26891" y="77433"/>
                  </a:lnTo>
                  <a:lnTo>
                    <a:pt x="27084" y="76752"/>
                  </a:lnTo>
                  <a:lnTo>
                    <a:pt x="27278" y="76071"/>
                  </a:lnTo>
                  <a:lnTo>
                    <a:pt x="27471" y="75390"/>
                  </a:lnTo>
                  <a:lnTo>
                    <a:pt x="27657" y="74672"/>
                  </a:lnTo>
                  <a:lnTo>
                    <a:pt x="27838" y="73973"/>
                  </a:lnTo>
                  <a:lnTo>
                    <a:pt x="28024" y="73255"/>
                  </a:lnTo>
                  <a:lnTo>
                    <a:pt x="28198" y="72519"/>
                  </a:lnTo>
                  <a:lnTo>
                    <a:pt x="28378" y="71783"/>
                  </a:lnTo>
                  <a:lnTo>
                    <a:pt x="28552" y="71028"/>
                  </a:lnTo>
                  <a:lnTo>
                    <a:pt x="28720" y="70273"/>
                  </a:lnTo>
                  <a:lnTo>
                    <a:pt x="28887" y="69500"/>
                  </a:lnTo>
                  <a:lnTo>
                    <a:pt x="29054" y="68727"/>
                  </a:lnTo>
                  <a:lnTo>
                    <a:pt x="29370" y="67163"/>
                  </a:lnTo>
                  <a:lnTo>
                    <a:pt x="29679" y="65562"/>
                  </a:lnTo>
                  <a:lnTo>
                    <a:pt x="29981" y="63923"/>
                  </a:lnTo>
                  <a:lnTo>
                    <a:pt x="30265" y="62267"/>
                  </a:lnTo>
                  <a:lnTo>
                    <a:pt x="30542" y="60592"/>
                  </a:lnTo>
                  <a:lnTo>
                    <a:pt x="30805" y="58880"/>
                  </a:lnTo>
                  <a:lnTo>
                    <a:pt x="31057" y="57169"/>
                  </a:lnTo>
                  <a:lnTo>
                    <a:pt x="31295" y="55420"/>
                  </a:lnTo>
                  <a:lnTo>
                    <a:pt x="31527" y="53671"/>
                  </a:lnTo>
                  <a:lnTo>
                    <a:pt x="31739" y="51904"/>
                  </a:lnTo>
                  <a:lnTo>
                    <a:pt x="31945" y="50119"/>
                  </a:lnTo>
                  <a:lnTo>
                    <a:pt x="32145" y="48334"/>
                  </a:lnTo>
                  <a:lnTo>
                    <a:pt x="32325" y="46530"/>
                  </a:lnTo>
                  <a:lnTo>
                    <a:pt x="32492" y="44726"/>
                  </a:lnTo>
                  <a:lnTo>
                    <a:pt x="32653" y="42922"/>
                  </a:lnTo>
                  <a:lnTo>
                    <a:pt x="32801" y="41119"/>
                  </a:lnTo>
                  <a:lnTo>
                    <a:pt x="32936" y="39296"/>
                  </a:lnTo>
                  <a:lnTo>
                    <a:pt x="33059" y="37493"/>
                  </a:lnTo>
                  <a:lnTo>
                    <a:pt x="33168" y="35689"/>
                  </a:lnTo>
                  <a:lnTo>
                    <a:pt x="33271" y="33904"/>
                  </a:lnTo>
                  <a:lnTo>
                    <a:pt x="33361" y="32118"/>
                  </a:lnTo>
                  <a:lnTo>
                    <a:pt x="33439" y="30333"/>
                  </a:lnTo>
                  <a:lnTo>
                    <a:pt x="33503" y="28566"/>
                  </a:lnTo>
                  <a:lnTo>
                    <a:pt x="33554" y="26817"/>
                  </a:lnTo>
                  <a:lnTo>
                    <a:pt x="33593" y="25087"/>
                  </a:lnTo>
                  <a:lnTo>
                    <a:pt x="33619" y="23375"/>
                  </a:lnTo>
                  <a:lnTo>
                    <a:pt x="33638" y="21682"/>
                  </a:lnTo>
                  <a:lnTo>
                    <a:pt x="32730" y="21038"/>
                  </a:lnTo>
                  <a:lnTo>
                    <a:pt x="31823" y="20394"/>
                  </a:lnTo>
                  <a:lnTo>
                    <a:pt x="30908" y="19731"/>
                  </a:lnTo>
                  <a:lnTo>
                    <a:pt x="30007" y="19050"/>
                  </a:lnTo>
                  <a:lnTo>
                    <a:pt x="30033" y="19915"/>
                  </a:lnTo>
                  <a:lnTo>
                    <a:pt x="30052" y="20780"/>
                  </a:lnTo>
                  <a:lnTo>
                    <a:pt x="30065" y="21645"/>
                  </a:lnTo>
                  <a:lnTo>
                    <a:pt x="30065" y="22510"/>
                  </a:lnTo>
                  <a:lnTo>
                    <a:pt x="30065" y="23394"/>
                  </a:lnTo>
                  <a:lnTo>
                    <a:pt x="30052" y="24259"/>
                  </a:lnTo>
                  <a:lnTo>
                    <a:pt x="30027" y="25124"/>
                  </a:lnTo>
                  <a:lnTo>
                    <a:pt x="30001" y="26007"/>
                  </a:lnTo>
                  <a:lnTo>
                    <a:pt x="29962" y="26873"/>
                  </a:lnTo>
                  <a:lnTo>
                    <a:pt x="29924" y="27756"/>
                  </a:lnTo>
                  <a:lnTo>
                    <a:pt x="29872" y="28621"/>
                  </a:lnTo>
                  <a:lnTo>
                    <a:pt x="29814" y="29486"/>
                  </a:lnTo>
                  <a:lnTo>
                    <a:pt x="29750" y="30351"/>
                  </a:lnTo>
                  <a:lnTo>
                    <a:pt x="29672" y="31198"/>
                  </a:lnTo>
                  <a:lnTo>
                    <a:pt x="29595" y="32063"/>
                  </a:lnTo>
                  <a:lnTo>
                    <a:pt x="29505" y="32910"/>
                  </a:lnTo>
                  <a:lnTo>
                    <a:pt x="29415" y="33756"/>
                  </a:lnTo>
                  <a:lnTo>
                    <a:pt x="29312" y="34585"/>
                  </a:lnTo>
                  <a:lnTo>
                    <a:pt x="29202" y="35431"/>
                  </a:lnTo>
                  <a:lnTo>
                    <a:pt x="29087" y="36241"/>
                  </a:lnTo>
                  <a:lnTo>
                    <a:pt x="28964" y="37069"/>
                  </a:lnTo>
                  <a:lnTo>
                    <a:pt x="28842" y="37879"/>
                  </a:lnTo>
                  <a:lnTo>
                    <a:pt x="28707" y="38671"/>
                  </a:lnTo>
                  <a:lnTo>
                    <a:pt x="28565" y="39462"/>
                  </a:lnTo>
                  <a:lnTo>
                    <a:pt x="28417" y="40254"/>
                  </a:lnTo>
                  <a:lnTo>
                    <a:pt x="28263" y="41027"/>
                  </a:lnTo>
                  <a:lnTo>
                    <a:pt x="28108" y="41781"/>
                  </a:lnTo>
                  <a:lnTo>
                    <a:pt x="27941" y="42517"/>
                  </a:lnTo>
                  <a:lnTo>
                    <a:pt x="27767" y="43254"/>
                  </a:lnTo>
                  <a:lnTo>
                    <a:pt x="27593" y="43972"/>
                  </a:lnTo>
                  <a:lnTo>
                    <a:pt x="27406" y="44689"/>
                  </a:lnTo>
                  <a:lnTo>
                    <a:pt x="27220" y="45389"/>
                  </a:lnTo>
                  <a:lnTo>
                    <a:pt x="27027" y="46051"/>
                  </a:lnTo>
                  <a:lnTo>
                    <a:pt x="26827" y="46732"/>
                  </a:lnTo>
                  <a:lnTo>
                    <a:pt x="26621" y="47377"/>
                  </a:lnTo>
                  <a:lnTo>
                    <a:pt x="26415" y="48002"/>
                  </a:lnTo>
                  <a:lnTo>
                    <a:pt x="26196" y="48610"/>
                  </a:lnTo>
                  <a:lnTo>
                    <a:pt x="25977" y="49217"/>
                  </a:lnTo>
                  <a:lnTo>
                    <a:pt x="25752" y="49788"/>
                  </a:lnTo>
                  <a:lnTo>
                    <a:pt x="25520" y="50358"/>
                  </a:lnTo>
                  <a:lnTo>
                    <a:pt x="25288" y="50892"/>
                  </a:lnTo>
                  <a:lnTo>
                    <a:pt x="25044" y="51407"/>
                  </a:lnTo>
                  <a:lnTo>
                    <a:pt x="24799" y="51904"/>
                  </a:lnTo>
                  <a:lnTo>
                    <a:pt x="24548" y="52383"/>
                  </a:lnTo>
                  <a:lnTo>
                    <a:pt x="24297" y="52843"/>
                  </a:lnTo>
                  <a:lnTo>
                    <a:pt x="24039" y="53285"/>
                  </a:lnTo>
                  <a:lnTo>
                    <a:pt x="23775" y="53690"/>
                  </a:lnTo>
                  <a:lnTo>
                    <a:pt x="23511" y="54076"/>
                  </a:lnTo>
                  <a:lnTo>
                    <a:pt x="23235" y="54444"/>
                  </a:lnTo>
                  <a:lnTo>
                    <a:pt x="22964" y="54776"/>
                  </a:lnTo>
                  <a:lnTo>
                    <a:pt x="22681" y="55089"/>
                  </a:lnTo>
                  <a:lnTo>
                    <a:pt x="22398" y="55383"/>
                  </a:lnTo>
                  <a:lnTo>
                    <a:pt x="22114" y="55641"/>
                  </a:lnTo>
                  <a:lnTo>
                    <a:pt x="21825" y="55880"/>
                  </a:lnTo>
                  <a:lnTo>
                    <a:pt x="21529" y="56083"/>
                  </a:lnTo>
                  <a:lnTo>
                    <a:pt x="21233" y="56267"/>
                  </a:lnTo>
                  <a:lnTo>
                    <a:pt x="20930" y="56414"/>
                  </a:lnTo>
                  <a:lnTo>
                    <a:pt x="20621" y="56543"/>
                  </a:lnTo>
                  <a:lnTo>
                    <a:pt x="20318" y="56635"/>
                  </a:lnTo>
                  <a:lnTo>
                    <a:pt x="20003" y="56690"/>
                  </a:lnTo>
                  <a:lnTo>
                    <a:pt x="19687" y="56708"/>
                  </a:lnTo>
                  <a:lnTo>
                    <a:pt x="19372" y="56708"/>
                  </a:lnTo>
                  <a:lnTo>
                    <a:pt x="19050" y="56672"/>
                  </a:lnTo>
                  <a:lnTo>
                    <a:pt x="18728" y="56616"/>
                  </a:lnTo>
                  <a:lnTo>
                    <a:pt x="18529" y="56561"/>
                  </a:lnTo>
                  <a:lnTo>
                    <a:pt x="18329" y="56487"/>
                  </a:lnTo>
                  <a:lnTo>
                    <a:pt x="18136" y="56414"/>
                  </a:lnTo>
                  <a:lnTo>
                    <a:pt x="17949" y="56322"/>
                  </a:lnTo>
                  <a:lnTo>
                    <a:pt x="17763" y="56211"/>
                  </a:lnTo>
                  <a:lnTo>
                    <a:pt x="17582" y="56101"/>
                  </a:lnTo>
                  <a:lnTo>
                    <a:pt x="17402" y="55991"/>
                  </a:lnTo>
                  <a:lnTo>
                    <a:pt x="17228" y="55862"/>
                  </a:lnTo>
                  <a:lnTo>
                    <a:pt x="17061" y="55714"/>
                  </a:lnTo>
                  <a:lnTo>
                    <a:pt x="16893" y="55567"/>
                  </a:lnTo>
                  <a:lnTo>
                    <a:pt x="16726" y="55420"/>
                  </a:lnTo>
                  <a:lnTo>
                    <a:pt x="16565" y="55236"/>
                  </a:lnTo>
                  <a:lnTo>
                    <a:pt x="16411" y="55070"/>
                  </a:lnTo>
                  <a:lnTo>
                    <a:pt x="16256" y="54886"/>
                  </a:lnTo>
                  <a:lnTo>
                    <a:pt x="16108" y="54684"/>
                  </a:lnTo>
                  <a:lnTo>
                    <a:pt x="15966" y="54481"/>
                  </a:lnTo>
                  <a:lnTo>
                    <a:pt x="15818" y="54260"/>
                  </a:lnTo>
                  <a:lnTo>
                    <a:pt x="15683" y="54040"/>
                  </a:lnTo>
                  <a:lnTo>
                    <a:pt x="15548" y="53819"/>
                  </a:lnTo>
                  <a:lnTo>
                    <a:pt x="15413" y="53579"/>
                  </a:lnTo>
                  <a:lnTo>
                    <a:pt x="15284" y="53340"/>
                  </a:lnTo>
                  <a:lnTo>
                    <a:pt x="15162" y="53082"/>
                  </a:lnTo>
                  <a:lnTo>
                    <a:pt x="15039" y="52825"/>
                  </a:lnTo>
                  <a:lnTo>
                    <a:pt x="14924" y="52549"/>
                  </a:lnTo>
                  <a:lnTo>
                    <a:pt x="14808" y="52273"/>
                  </a:lnTo>
                  <a:lnTo>
                    <a:pt x="14692" y="51978"/>
                  </a:lnTo>
                  <a:lnTo>
                    <a:pt x="14582" y="51702"/>
                  </a:lnTo>
                  <a:lnTo>
                    <a:pt x="14479" y="51389"/>
                  </a:lnTo>
                  <a:lnTo>
                    <a:pt x="14376" y="51095"/>
                  </a:lnTo>
                  <a:lnTo>
                    <a:pt x="14280" y="50782"/>
                  </a:lnTo>
                  <a:lnTo>
                    <a:pt x="14183" y="50450"/>
                  </a:lnTo>
                  <a:lnTo>
                    <a:pt x="14093" y="50137"/>
                  </a:lnTo>
                  <a:lnTo>
                    <a:pt x="13913" y="49456"/>
                  </a:lnTo>
                  <a:lnTo>
                    <a:pt x="13752" y="48757"/>
                  </a:lnTo>
                  <a:lnTo>
                    <a:pt x="13597" y="48039"/>
                  </a:lnTo>
                  <a:lnTo>
                    <a:pt x="13462" y="47303"/>
                  </a:lnTo>
                  <a:lnTo>
                    <a:pt x="13333" y="46530"/>
                  </a:lnTo>
                  <a:lnTo>
                    <a:pt x="13217" y="45757"/>
                  </a:lnTo>
                  <a:lnTo>
                    <a:pt x="13108" y="44947"/>
                  </a:lnTo>
                  <a:lnTo>
                    <a:pt x="13018" y="44137"/>
                  </a:lnTo>
                  <a:lnTo>
                    <a:pt x="12934" y="43291"/>
                  </a:lnTo>
                  <a:lnTo>
                    <a:pt x="12863" y="42444"/>
                  </a:lnTo>
                  <a:lnTo>
                    <a:pt x="12805" y="41560"/>
                  </a:lnTo>
                  <a:lnTo>
                    <a:pt x="12754" y="40695"/>
                  </a:lnTo>
                  <a:lnTo>
                    <a:pt x="12715" y="39793"/>
                  </a:lnTo>
                  <a:lnTo>
                    <a:pt x="12683" y="38892"/>
                  </a:lnTo>
                  <a:lnTo>
                    <a:pt x="12664" y="37971"/>
                  </a:lnTo>
                  <a:lnTo>
                    <a:pt x="12657" y="37051"/>
                  </a:lnTo>
                  <a:lnTo>
                    <a:pt x="12657" y="36112"/>
                  </a:lnTo>
                  <a:lnTo>
                    <a:pt x="12664" y="35174"/>
                  </a:lnTo>
                  <a:lnTo>
                    <a:pt x="12683" y="34235"/>
                  </a:lnTo>
                  <a:lnTo>
                    <a:pt x="12709" y="33278"/>
                  </a:lnTo>
                  <a:lnTo>
                    <a:pt x="12748" y="32321"/>
                  </a:lnTo>
                  <a:lnTo>
                    <a:pt x="12793" y="31364"/>
                  </a:lnTo>
                  <a:lnTo>
                    <a:pt x="12851" y="30406"/>
                  </a:lnTo>
                  <a:lnTo>
                    <a:pt x="12915" y="29449"/>
                  </a:lnTo>
                  <a:lnTo>
                    <a:pt x="12986" y="28492"/>
                  </a:lnTo>
                  <a:lnTo>
                    <a:pt x="13063" y="27535"/>
                  </a:lnTo>
                  <a:lnTo>
                    <a:pt x="13147" y="26596"/>
                  </a:lnTo>
                  <a:lnTo>
                    <a:pt x="13243" y="25639"/>
                  </a:lnTo>
                  <a:lnTo>
                    <a:pt x="13346" y="24701"/>
                  </a:lnTo>
                  <a:lnTo>
                    <a:pt x="13456" y="23762"/>
                  </a:lnTo>
                  <a:lnTo>
                    <a:pt x="13572" y="22842"/>
                  </a:lnTo>
                  <a:lnTo>
                    <a:pt x="13700" y="21921"/>
                  </a:lnTo>
                  <a:lnTo>
                    <a:pt x="13829" y="21020"/>
                  </a:lnTo>
                  <a:lnTo>
                    <a:pt x="13964" y="20118"/>
                  </a:lnTo>
                  <a:lnTo>
                    <a:pt x="14112" y="19234"/>
                  </a:lnTo>
                  <a:lnTo>
                    <a:pt x="14260" y="18351"/>
                  </a:lnTo>
                  <a:lnTo>
                    <a:pt x="14421" y="17504"/>
                  </a:lnTo>
                  <a:lnTo>
                    <a:pt x="14582" y="16657"/>
                  </a:lnTo>
                  <a:lnTo>
                    <a:pt x="14750" y="15829"/>
                  </a:lnTo>
                  <a:lnTo>
                    <a:pt x="14924" y="15019"/>
                  </a:lnTo>
                  <a:lnTo>
                    <a:pt x="15104" y="14228"/>
                  </a:lnTo>
                  <a:lnTo>
                    <a:pt x="15290" y="13455"/>
                  </a:lnTo>
                  <a:lnTo>
                    <a:pt x="15477" y="12719"/>
                  </a:lnTo>
                  <a:lnTo>
                    <a:pt x="15670" y="11982"/>
                  </a:lnTo>
                  <a:lnTo>
                    <a:pt x="15870" y="11283"/>
                  </a:lnTo>
                  <a:lnTo>
                    <a:pt x="16076" y="10602"/>
                  </a:lnTo>
                  <a:lnTo>
                    <a:pt x="16282" y="9939"/>
                  </a:lnTo>
                  <a:lnTo>
                    <a:pt x="16494" y="9313"/>
                  </a:lnTo>
                  <a:lnTo>
                    <a:pt x="16095" y="8835"/>
                  </a:lnTo>
                  <a:lnTo>
                    <a:pt x="15696" y="8338"/>
                  </a:lnTo>
                  <a:lnTo>
                    <a:pt x="15297" y="7841"/>
                  </a:lnTo>
                  <a:lnTo>
                    <a:pt x="14904" y="7307"/>
                  </a:lnTo>
                  <a:lnTo>
                    <a:pt x="14119" y="6258"/>
                  </a:lnTo>
                  <a:lnTo>
                    <a:pt x="13340" y="5191"/>
                  </a:lnTo>
                  <a:lnTo>
                    <a:pt x="12554" y="4141"/>
                  </a:lnTo>
                  <a:lnTo>
                    <a:pt x="11775" y="3092"/>
                  </a:lnTo>
                  <a:lnTo>
                    <a:pt x="11383" y="2595"/>
                  </a:lnTo>
                  <a:lnTo>
                    <a:pt x="10990" y="2098"/>
                  </a:lnTo>
                  <a:lnTo>
                    <a:pt x="10597" y="1601"/>
                  </a:lnTo>
                  <a:lnTo>
                    <a:pt x="10198" y="1141"/>
                  </a:lnTo>
                  <a:lnTo>
                    <a:pt x="10024" y="884"/>
                  </a:lnTo>
                  <a:lnTo>
                    <a:pt x="9941" y="755"/>
                  </a:lnTo>
                  <a:lnTo>
                    <a:pt x="9870" y="626"/>
                  </a:lnTo>
                  <a:lnTo>
                    <a:pt x="9799" y="479"/>
                  </a:lnTo>
                  <a:lnTo>
                    <a:pt x="9728" y="331"/>
                  </a:lnTo>
                  <a:lnTo>
                    <a:pt x="9664" y="166"/>
                  </a:lnTo>
                  <a:lnTo>
                    <a:pt x="9599" y="0"/>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31"/>
            <p:cNvSpPr/>
            <p:nvPr/>
          </p:nvSpPr>
          <p:spPr>
            <a:xfrm>
              <a:off x="-4757725" y="-24679200"/>
              <a:ext cx="6587800" cy="14233225"/>
            </a:xfrm>
            <a:custGeom>
              <a:rect b="b" l="l" r="r" t="t"/>
              <a:pathLst>
                <a:path extrusionOk="0" h="569329" w="263512">
                  <a:moveTo>
                    <a:pt x="118178" y="10694"/>
                  </a:moveTo>
                  <a:lnTo>
                    <a:pt x="118133" y="12204"/>
                  </a:lnTo>
                  <a:lnTo>
                    <a:pt x="118069" y="13695"/>
                  </a:lnTo>
                  <a:lnTo>
                    <a:pt x="117998" y="15167"/>
                  </a:lnTo>
                  <a:lnTo>
                    <a:pt x="117908" y="16603"/>
                  </a:lnTo>
                  <a:lnTo>
                    <a:pt x="117805" y="18020"/>
                  </a:lnTo>
                  <a:lnTo>
                    <a:pt x="117695" y="19419"/>
                  </a:lnTo>
                  <a:lnTo>
                    <a:pt x="117567" y="20799"/>
                  </a:lnTo>
                  <a:lnTo>
                    <a:pt x="117431" y="22143"/>
                  </a:lnTo>
                  <a:lnTo>
                    <a:pt x="117283" y="23487"/>
                  </a:lnTo>
                  <a:lnTo>
                    <a:pt x="117122" y="24793"/>
                  </a:lnTo>
                  <a:lnTo>
                    <a:pt x="116949" y="26082"/>
                  </a:lnTo>
                  <a:lnTo>
                    <a:pt x="116768" y="27333"/>
                  </a:lnTo>
                  <a:lnTo>
                    <a:pt x="116575" y="28585"/>
                  </a:lnTo>
                  <a:lnTo>
                    <a:pt x="116369" y="29800"/>
                  </a:lnTo>
                  <a:lnTo>
                    <a:pt x="116150" y="30996"/>
                  </a:lnTo>
                  <a:lnTo>
                    <a:pt x="115925" y="32174"/>
                  </a:lnTo>
                  <a:lnTo>
                    <a:pt x="115687" y="33334"/>
                  </a:lnTo>
                  <a:lnTo>
                    <a:pt x="115442" y="34456"/>
                  </a:lnTo>
                  <a:lnTo>
                    <a:pt x="115185" y="35561"/>
                  </a:lnTo>
                  <a:lnTo>
                    <a:pt x="114921" y="36647"/>
                  </a:lnTo>
                  <a:lnTo>
                    <a:pt x="114650" y="37714"/>
                  </a:lnTo>
                  <a:lnTo>
                    <a:pt x="114361" y="38745"/>
                  </a:lnTo>
                  <a:lnTo>
                    <a:pt x="114071" y="39776"/>
                  </a:lnTo>
                  <a:lnTo>
                    <a:pt x="113768" y="40770"/>
                  </a:lnTo>
                  <a:lnTo>
                    <a:pt x="113459" y="41727"/>
                  </a:lnTo>
                  <a:lnTo>
                    <a:pt x="113144" y="42684"/>
                  </a:lnTo>
                  <a:lnTo>
                    <a:pt x="112816" y="43604"/>
                  </a:lnTo>
                  <a:lnTo>
                    <a:pt x="112481" y="44506"/>
                  </a:lnTo>
                  <a:lnTo>
                    <a:pt x="112140" y="45389"/>
                  </a:lnTo>
                  <a:lnTo>
                    <a:pt x="111792" y="46254"/>
                  </a:lnTo>
                  <a:lnTo>
                    <a:pt x="111438" y="47083"/>
                  </a:lnTo>
                  <a:lnTo>
                    <a:pt x="111071" y="47893"/>
                  </a:lnTo>
                  <a:lnTo>
                    <a:pt x="110704" y="48684"/>
                  </a:lnTo>
                  <a:lnTo>
                    <a:pt x="110331" y="49457"/>
                  </a:lnTo>
                  <a:lnTo>
                    <a:pt x="109944" y="50193"/>
                  </a:lnTo>
                  <a:lnTo>
                    <a:pt x="109558" y="50930"/>
                  </a:lnTo>
                  <a:lnTo>
                    <a:pt x="109165" y="51611"/>
                  </a:lnTo>
                  <a:lnTo>
                    <a:pt x="108760" y="52292"/>
                  </a:lnTo>
                  <a:lnTo>
                    <a:pt x="108354" y="52936"/>
                  </a:lnTo>
                  <a:lnTo>
                    <a:pt x="107949" y="53580"/>
                  </a:lnTo>
                  <a:lnTo>
                    <a:pt x="107530" y="54169"/>
                  </a:lnTo>
                  <a:lnTo>
                    <a:pt x="107112" y="54758"/>
                  </a:lnTo>
                  <a:lnTo>
                    <a:pt x="106687" y="55310"/>
                  </a:lnTo>
                  <a:lnTo>
                    <a:pt x="106255" y="55862"/>
                  </a:lnTo>
                  <a:lnTo>
                    <a:pt x="105824" y="56359"/>
                  </a:lnTo>
                  <a:lnTo>
                    <a:pt x="105386" y="56856"/>
                  </a:lnTo>
                  <a:lnTo>
                    <a:pt x="104942" y="57316"/>
                  </a:lnTo>
                  <a:lnTo>
                    <a:pt x="104498" y="57758"/>
                  </a:lnTo>
                  <a:lnTo>
                    <a:pt x="104047" y="58181"/>
                  </a:lnTo>
                  <a:lnTo>
                    <a:pt x="103597" y="58568"/>
                  </a:lnTo>
                  <a:lnTo>
                    <a:pt x="103140" y="58954"/>
                  </a:lnTo>
                  <a:lnTo>
                    <a:pt x="102683" y="59286"/>
                  </a:lnTo>
                  <a:lnTo>
                    <a:pt x="102225" y="59617"/>
                  </a:lnTo>
                  <a:lnTo>
                    <a:pt x="101762" y="59912"/>
                  </a:lnTo>
                  <a:lnTo>
                    <a:pt x="101298" y="60188"/>
                  </a:lnTo>
                  <a:lnTo>
                    <a:pt x="100835" y="60445"/>
                  </a:lnTo>
                  <a:lnTo>
                    <a:pt x="100365" y="60685"/>
                  </a:lnTo>
                  <a:lnTo>
                    <a:pt x="99895" y="60887"/>
                  </a:lnTo>
                  <a:lnTo>
                    <a:pt x="99425" y="61071"/>
                  </a:lnTo>
                  <a:lnTo>
                    <a:pt x="98955" y="61218"/>
                  </a:lnTo>
                  <a:lnTo>
                    <a:pt x="98485" y="61366"/>
                  </a:lnTo>
                  <a:lnTo>
                    <a:pt x="98015" y="61476"/>
                  </a:lnTo>
                  <a:lnTo>
                    <a:pt x="97539" y="61568"/>
                  </a:lnTo>
                  <a:lnTo>
                    <a:pt x="97069" y="61623"/>
                  </a:lnTo>
                  <a:lnTo>
                    <a:pt x="96592" y="61660"/>
                  </a:lnTo>
                  <a:lnTo>
                    <a:pt x="96122" y="61679"/>
                  </a:lnTo>
                  <a:lnTo>
                    <a:pt x="95652" y="61660"/>
                  </a:lnTo>
                  <a:lnTo>
                    <a:pt x="95176" y="61642"/>
                  </a:lnTo>
                  <a:lnTo>
                    <a:pt x="94706" y="61587"/>
                  </a:lnTo>
                  <a:lnTo>
                    <a:pt x="94236" y="61494"/>
                  </a:lnTo>
                  <a:lnTo>
                    <a:pt x="93773" y="61402"/>
                  </a:lnTo>
                  <a:lnTo>
                    <a:pt x="93303" y="61274"/>
                  </a:lnTo>
                  <a:lnTo>
                    <a:pt x="92839" y="61108"/>
                  </a:lnTo>
                  <a:lnTo>
                    <a:pt x="92376" y="60942"/>
                  </a:lnTo>
                  <a:lnTo>
                    <a:pt x="91919" y="60740"/>
                  </a:lnTo>
                  <a:lnTo>
                    <a:pt x="91461" y="60501"/>
                  </a:lnTo>
                  <a:lnTo>
                    <a:pt x="91004" y="60261"/>
                  </a:lnTo>
                  <a:lnTo>
                    <a:pt x="90554" y="59985"/>
                  </a:lnTo>
                  <a:lnTo>
                    <a:pt x="90103" y="59691"/>
                  </a:lnTo>
                  <a:lnTo>
                    <a:pt x="89659" y="59359"/>
                  </a:lnTo>
                  <a:lnTo>
                    <a:pt x="89215" y="59010"/>
                  </a:lnTo>
                  <a:lnTo>
                    <a:pt x="88777" y="58642"/>
                  </a:lnTo>
                  <a:lnTo>
                    <a:pt x="88339" y="58237"/>
                  </a:lnTo>
                  <a:lnTo>
                    <a:pt x="87908" y="57813"/>
                  </a:lnTo>
                  <a:lnTo>
                    <a:pt x="87483" y="57372"/>
                  </a:lnTo>
                  <a:lnTo>
                    <a:pt x="87058" y="56911"/>
                  </a:lnTo>
                  <a:lnTo>
                    <a:pt x="86640" y="56414"/>
                  </a:lnTo>
                  <a:lnTo>
                    <a:pt x="86228" y="55899"/>
                  </a:lnTo>
                  <a:lnTo>
                    <a:pt x="85822" y="55347"/>
                  </a:lnTo>
                  <a:lnTo>
                    <a:pt x="85423" y="54776"/>
                  </a:lnTo>
                  <a:lnTo>
                    <a:pt x="85024" y="54187"/>
                  </a:lnTo>
                  <a:lnTo>
                    <a:pt x="84637" y="53562"/>
                  </a:lnTo>
                  <a:lnTo>
                    <a:pt x="84251" y="52917"/>
                  </a:lnTo>
                  <a:lnTo>
                    <a:pt x="83871" y="52255"/>
                  </a:lnTo>
                  <a:lnTo>
                    <a:pt x="83498" y="51555"/>
                  </a:lnTo>
                  <a:lnTo>
                    <a:pt x="83137" y="50838"/>
                  </a:lnTo>
                  <a:lnTo>
                    <a:pt x="82777" y="50101"/>
                  </a:lnTo>
                  <a:lnTo>
                    <a:pt x="82429" y="49328"/>
                  </a:lnTo>
                  <a:lnTo>
                    <a:pt x="82082" y="48537"/>
                  </a:lnTo>
                  <a:lnTo>
                    <a:pt x="81747" y="47727"/>
                  </a:lnTo>
                  <a:lnTo>
                    <a:pt x="81419" y="46880"/>
                  </a:lnTo>
                  <a:lnTo>
                    <a:pt x="81097" y="46015"/>
                  </a:lnTo>
                  <a:lnTo>
                    <a:pt x="80788" y="45113"/>
                  </a:lnTo>
                  <a:lnTo>
                    <a:pt x="80479" y="44211"/>
                  </a:lnTo>
                  <a:lnTo>
                    <a:pt x="80189" y="43254"/>
                  </a:lnTo>
                  <a:lnTo>
                    <a:pt x="79899" y="42297"/>
                  </a:lnTo>
                  <a:lnTo>
                    <a:pt x="79622" y="41303"/>
                  </a:lnTo>
                  <a:lnTo>
                    <a:pt x="79352" y="40273"/>
                  </a:lnTo>
                  <a:lnTo>
                    <a:pt x="79095" y="39242"/>
                  </a:lnTo>
                  <a:lnTo>
                    <a:pt x="78843" y="38156"/>
                  </a:lnTo>
                  <a:lnTo>
                    <a:pt x="78605" y="37070"/>
                  </a:lnTo>
                  <a:lnTo>
                    <a:pt x="78380" y="35947"/>
                  </a:lnTo>
                  <a:lnTo>
                    <a:pt x="78161" y="34806"/>
                  </a:lnTo>
                  <a:lnTo>
                    <a:pt x="77949" y="33628"/>
                  </a:lnTo>
                  <a:lnTo>
                    <a:pt x="77755" y="32432"/>
                  </a:lnTo>
                  <a:lnTo>
                    <a:pt x="77569" y="31217"/>
                  </a:lnTo>
                  <a:lnTo>
                    <a:pt x="77389" y="29965"/>
                  </a:lnTo>
                  <a:lnTo>
                    <a:pt x="77228" y="28695"/>
                  </a:lnTo>
                  <a:lnTo>
                    <a:pt x="77073" y="27389"/>
                  </a:lnTo>
                  <a:lnTo>
                    <a:pt x="76931" y="26063"/>
                  </a:lnTo>
                  <a:lnTo>
                    <a:pt x="76803" y="24720"/>
                  </a:lnTo>
                  <a:lnTo>
                    <a:pt x="76687" y="23339"/>
                  </a:lnTo>
                  <a:lnTo>
                    <a:pt x="76584" y="21940"/>
                  </a:lnTo>
                  <a:lnTo>
                    <a:pt x="76494" y="20505"/>
                  </a:lnTo>
                  <a:lnTo>
                    <a:pt x="76410" y="19069"/>
                  </a:lnTo>
                  <a:lnTo>
                    <a:pt x="76346" y="17578"/>
                  </a:lnTo>
                  <a:lnTo>
                    <a:pt x="76294" y="16069"/>
                  </a:lnTo>
                  <a:lnTo>
                    <a:pt x="76255" y="14541"/>
                  </a:lnTo>
                  <a:lnTo>
                    <a:pt x="76255" y="14541"/>
                  </a:lnTo>
                  <a:lnTo>
                    <a:pt x="77556" y="14652"/>
                  </a:lnTo>
                  <a:lnTo>
                    <a:pt x="78856" y="14744"/>
                  </a:lnTo>
                  <a:lnTo>
                    <a:pt x="80163" y="14817"/>
                  </a:lnTo>
                  <a:lnTo>
                    <a:pt x="81464" y="14873"/>
                  </a:lnTo>
                  <a:lnTo>
                    <a:pt x="82770" y="14909"/>
                  </a:lnTo>
                  <a:lnTo>
                    <a:pt x="84084" y="14928"/>
                  </a:lnTo>
                  <a:lnTo>
                    <a:pt x="85391" y="14928"/>
                  </a:lnTo>
                  <a:lnTo>
                    <a:pt x="86704" y="14909"/>
                  </a:lnTo>
                  <a:lnTo>
                    <a:pt x="88017" y="14891"/>
                  </a:lnTo>
                  <a:lnTo>
                    <a:pt x="89331" y="14836"/>
                  </a:lnTo>
                  <a:lnTo>
                    <a:pt x="90644" y="14781"/>
                  </a:lnTo>
                  <a:lnTo>
                    <a:pt x="91964" y="14707"/>
                  </a:lnTo>
                  <a:lnTo>
                    <a:pt x="93277" y="14615"/>
                  </a:lnTo>
                  <a:lnTo>
                    <a:pt x="94597" y="14523"/>
                  </a:lnTo>
                  <a:lnTo>
                    <a:pt x="95910" y="14412"/>
                  </a:lnTo>
                  <a:lnTo>
                    <a:pt x="97230" y="14284"/>
                  </a:lnTo>
                  <a:lnTo>
                    <a:pt x="98543" y="14136"/>
                  </a:lnTo>
                  <a:lnTo>
                    <a:pt x="99863" y="13989"/>
                  </a:lnTo>
                  <a:lnTo>
                    <a:pt x="101176" y="13823"/>
                  </a:lnTo>
                  <a:lnTo>
                    <a:pt x="102489" y="13639"/>
                  </a:lnTo>
                  <a:lnTo>
                    <a:pt x="103809" y="13455"/>
                  </a:lnTo>
                  <a:lnTo>
                    <a:pt x="105122" y="13253"/>
                  </a:lnTo>
                  <a:lnTo>
                    <a:pt x="107743" y="12811"/>
                  </a:lnTo>
                  <a:lnTo>
                    <a:pt x="110363" y="12351"/>
                  </a:lnTo>
                  <a:lnTo>
                    <a:pt x="112977" y="11836"/>
                  </a:lnTo>
                  <a:lnTo>
                    <a:pt x="115584" y="11283"/>
                  </a:lnTo>
                  <a:lnTo>
                    <a:pt x="118178" y="10694"/>
                  </a:lnTo>
                  <a:close/>
                  <a:moveTo>
                    <a:pt x="192586" y="11596"/>
                  </a:moveTo>
                  <a:lnTo>
                    <a:pt x="192425" y="14136"/>
                  </a:lnTo>
                  <a:lnTo>
                    <a:pt x="192271" y="16658"/>
                  </a:lnTo>
                  <a:lnTo>
                    <a:pt x="191987" y="21628"/>
                  </a:lnTo>
                  <a:lnTo>
                    <a:pt x="191846" y="24075"/>
                  </a:lnTo>
                  <a:lnTo>
                    <a:pt x="191698" y="26523"/>
                  </a:lnTo>
                  <a:lnTo>
                    <a:pt x="191620" y="27738"/>
                  </a:lnTo>
                  <a:lnTo>
                    <a:pt x="191537" y="28935"/>
                  </a:lnTo>
                  <a:lnTo>
                    <a:pt x="191447" y="30149"/>
                  </a:lnTo>
                  <a:lnTo>
                    <a:pt x="191350" y="31346"/>
                  </a:lnTo>
                  <a:lnTo>
                    <a:pt x="191253" y="32542"/>
                  </a:lnTo>
                  <a:lnTo>
                    <a:pt x="191150" y="33720"/>
                  </a:lnTo>
                  <a:lnTo>
                    <a:pt x="191035" y="34917"/>
                  </a:lnTo>
                  <a:lnTo>
                    <a:pt x="190919" y="36094"/>
                  </a:lnTo>
                  <a:lnTo>
                    <a:pt x="190790" y="37272"/>
                  </a:lnTo>
                  <a:lnTo>
                    <a:pt x="190648" y="38450"/>
                  </a:lnTo>
                  <a:lnTo>
                    <a:pt x="190500" y="39610"/>
                  </a:lnTo>
                  <a:lnTo>
                    <a:pt x="190346" y="40788"/>
                  </a:lnTo>
                  <a:lnTo>
                    <a:pt x="190178" y="41948"/>
                  </a:lnTo>
                  <a:lnTo>
                    <a:pt x="189998" y="43107"/>
                  </a:lnTo>
                  <a:lnTo>
                    <a:pt x="189805" y="44248"/>
                  </a:lnTo>
                  <a:lnTo>
                    <a:pt x="189599" y="45408"/>
                  </a:lnTo>
                  <a:lnTo>
                    <a:pt x="189380" y="46549"/>
                  </a:lnTo>
                  <a:lnTo>
                    <a:pt x="189148" y="47690"/>
                  </a:lnTo>
                  <a:lnTo>
                    <a:pt x="188904" y="48831"/>
                  </a:lnTo>
                  <a:lnTo>
                    <a:pt x="188640" y="49972"/>
                  </a:lnTo>
                  <a:lnTo>
                    <a:pt x="188421" y="50838"/>
                  </a:lnTo>
                  <a:lnTo>
                    <a:pt x="188202" y="51684"/>
                  </a:lnTo>
                  <a:lnTo>
                    <a:pt x="187977" y="52531"/>
                  </a:lnTo>
                  <a:lnTo>
                    <a:pt x="187751" y="53341"/>
                  </a:lnTo>
                  <a:lnTo>
                    <a:pt x="187513" y="54132"/>
                  </a:lnTo>
                  <a:lnTo>
                    <a:pt x="187275" y="54905"/>
                  </a:lnTo>
                  <a:lnTo>
                    <a:pt x="187037" y="55660"/>
                  </a:lnTo>
                  <a:lnTo>
                    <a:pt x="186786" y="56396"/>
                  </a:lnTo>
                  <a:lnTo>
                    <a:pt x="186535" y="57114"/>
                  </a:lnTo>
                  <a:lnTo>
                    <a:pt x="186277" y="57795"/>
                  </a:lnTo>
                  <a:lnTo>
                    <a:pt x="186020" y="58476"/>
                  </a:lnTo>
                  <a:lnTo>
                    <a:pt x="185756" y="59139"/>
                  </a:lnTo>
                  <a:lnTo>
                    <a:pt x="185485" y="59783"/>
                  </a:lnTo>
                  <a:lnTo>
                    <a:pt x="185215" y="60409"/>
                  </a:lnTo>
                  <a:lnTo>
                    <a:pt x="184938" y="61016"/>
                  </a:lnTo>
                  <a:lnTo>
                    <a:pt x="184661" y="61605"/>
                  </a:lnTo>
                  <a:lnTo>
                    <a:pt x="184378" y="62194"/>
                  </a:lnTo>
                  <a:lnTo>
                    <a:pt x="184088" y="62746"/>
                  </a:lnTo>
                  <a:lnTo>
                    <a:pt x="183798" y="63280"/>
                  </a:lnTo>
                  <a:lnTo>
                    <a:pt x="183502" y="63795"/>
                  </a:lnTo>
                  <a:lnTo>
                    <a:pt x="183206" y="64311"/>
                  </a:lnTo>
                  <a:lnTo>
                    <a:pt x="182910" y="64789"/>
                  </a:lnTo>
                  <a:lnTo>
                    <a:pt x="182601" y="65249"/>
                  </a:lnTo>
                  <a:lnTo>
                    <a:pt x="182298" y="65709"/>
                  </a:lnTo>
                  <a:lnTo>
                    <a:pt x="181989" y="66133"/>
                  </a:lnTo>
                  <a:lnTo>
                    <a:pt x="181674" y="66556"/>
                  </a:lnTo>
                  <a:lnTo>
                    <a:pt x="181365" y="66961"/>
                  </a:lnTo>
                  <a:lnTo>
                    <a:pt x="181043" y="67348"/>
                  </a:lnTo>
                  <a:lnTo>
                    <a:pt x="180728" y="67716"/>
                  </a:lnTo>
                  <a:lnTo>
                    <a:pt x="180406" y="68065"/>
                  </a:lnTo>
                  <a:lnTo>
                    <a:pt x="180077" y="68397"/>
                  </a:lnTo>
                  <a:lnTo>
                    <a:pt x="179749" y="68728"/>
                  </a:lnTo>
                  <a:lnTo>
                    <a:pt x="179421" y="69022"/>
                  </a:lnTo>
                  <a:lnTo>
                    <a:pt x="179092" y="69317"/>
                  </a:lnTo>
                  <a:lnTo>
                    <a:pt x="178758" y="69593"/>
                  </a:lnTo>
                  <a:lnTo>
                    <a:pt x="178423" y="69832"/>
                  </a:lnTo>
                  <a:lnTo>
                    <a:pt x="178088" y="70090"/>
                  </a:lnTo>
                  <a:lnTo>
                    <a:pt x="177747" y="70311"/>
                  </a:lnTo>
                  <a:lnTo>
                    <a:pt x="177406" y="70513"/>
                  </a:lnTo>
                  <a:lnTo>
                    <a:pt x="177065" y="70716"/>
                  </a:lnTo>
                  <a:lnTo>
                    <a:pt x="176723" y="70881"/>
                  </a:lnTo>
                  <a:lnTo>
                    <a:pt x="176376" y="71047"/>
                  </a:lnTo>
                  <a:lnTo>
                    <a:pt x="176035" y="71213"/>
                  </a:lnTo>
                  <a:lnTo>
                    <a:pt x="175687" y="71342"/>
                  </a:lnTo>
                  <a:lnTo>
                    <a:pt x="175339" y="71452"/>
                  </a:lnTo>
                  <a:lnTo>
                    <a:pt x="174985" y="71562"/>
                  </a:lnTo>
                  <a:lnTo>
                    <a:pt x="174638" y="71654"/>
                  </a:lnTo>
                  <a:lnTo>
                    <a:pt x="174283" y="71728"/>
                  </a:lnTo>
                  <a:lnTo>
                    <a:pt x="173936" y="71802"/>
                  </a:lnTo>
                  <a:lnTo>
                    <a:pt x="173582" y="71839"/>
                  </a:lnTo>
                  <a:lnTo>
                    <a:pt x="173228" y="71875"/>
                  </a:lnTo>
                  <a:lnTo>
                    <a:pt x="172874" y="71894"/>
                  </a:lnTo>
                  <a:lnTo>
                    <a:pt x="172172" y="71894"/>
                  </a:lnTo>
                  <a:lnTo>
                    <a:pt x="171818" y="71875"/>
                  </a:lnTo>
                  <a:lnTo>
                    <a:pt x="171457" y="71839"/>
                  </a:lnTo>
                  <a:lnTo>
                    <a:pt x="171103" y="71783"/>
                  </a:lnTo>
                  <a:lnTo>
                    <a:pt x="170749" y="71728"/>
                  </a:lnTo>
                  <a:lnTo>
                    <a:pt x="170395" y="71654"/>
                  </a:lnTo>
                  <a:lnTo>
                    <a:pt x="170041" y="71562"/>
                  </a:lnTo>
                  <a:lnTo>
                    <a:pt x="169693" y="71470"/>
                  </a:lnTo>
                  <a:lnTo>
                    <a:pt x="169339" y="71342"/>
                  </a:lnTo>
                  <a:lnTo>
                    <a:pt x="168985" y="71231"/>
                  </a:lnTo>
                  <a:lnTo>
                    <a:pt x="168631" y="71084"/>
                  </a:lnTo>
                  <a:lnTo>
                    <a:pt x="168148" y="70881"/>
                  </a:lnTo>
                  <a:lnTo>
                    <a:pt x="167646" y="70642"/>
                  </a:lnTo>
                  <a:lnTo>
                    <a:pt x="167131" y="70403"/>
                  </a:lnTo>
                  <a:lnTo>
                    <a:pt x="166603" y="70127"/>
                  </a:lnTo>
                  <a:lnTo>
                    <a:pt x="166062" y="69814"/>
                  </a:lnTo>
                  <a:lnTo>
                    <a:pt x="165509" y="69483"/>
                  </a:lnTo>
                  <a:lnTo>
                    <a:pt x="164949" y="69133"/>
                  </a:lnTo>
                  <a:lnTo>
                    <a:pt x="164382" y="68746"/>
                  </a:lnTo>
                  <a:lnTo>
                    <a:pt x="163809" y="68341"/>
                  </a:lnTo>
                  <a:lnTo>
                    <a:pt x="163230" y="67918"/>
                  </a:lnTo>
                  <a:lnTo>
                    <a:pt x="162650" y="67458"/>
                  </a:lnTo>
                  <a:lnTo>
                    <a:pt x="162065" y="66961"/>
                  </a:lnTo>
                  <a:lnTo>
                    <a:pt x="161479" y="66446"/>
                  </a:lnTo>
                  <a:lnTo>
                    <a:pt x="160899" y="65912"/>
                  </a:lnTo>
                  <a:lnTo>
                    <a:pt x="160313" y="65341"/>
                  </a:lnTo>
                  <a:lnTo>
                    <a:pt x="159734" y="64752"/>
                  </a:lnTo>
                  <a:lnTo>
                    <a:pt x="159161" y="64127"/>
                  </a:lnTo>
                  <a:lnTo>
                    <a:pt x="158595" y="63482"/>
                  </a:lnTo>
                  <a:lnTo>
                    <a:pt x="158035" y="62801"/>
                  </a:lnTo>
                  <a:lnTo>
                    <a:pt x="157487" y="62102"/>
                  </a:lnTo>
                  <a:lnTo>
                    <a:pt x="156947" y="61366"/>
                  </a:lnTo>
                  <a:lnTo>
                    <a:pt x="156412" y="60611"/>
                  </a:lnTo>
                  <a:lnTo>
                    <a:pt x="156155" y="60206"/>
                  </a:lnTo>
                  <a:lnTo>
                    <a:pt x="155897" y="59820"/>
                  </a:lnTo>
                  <a:lnTo>
                    <a:pt x="155646" y="59396"/>
                  </a:lnTo>
                  <a:lnTo>
                    <a:pt x="155395" y="58991"/>
                  </a:lnTo>
                  <a:lnTo>
                    <a:pt x="155150" y="58568"/>
                  </a:lnTo>
                  <a:lnTo>
                    <a:pt x="154912" y="58145"/>
                  </a:lnTo>
                  <a:lnTo>
                    <a:pt x="154674" y="57703"/>
                  </a:lnTo>
                  <a:lnTo>
                    <a:pt x="154442" y="57261"/>
                  </a:lnTo>
                  <a:lnTo>
                    <a:pt x="154217" y="56819"/>
                  </a:lnTo>
                  <a:lnTo>
                    <a:pt x="153992" y="56359"/>
                  </a:lnTo>
                  <a:lnTo>
                    <a:pt x="153773" y="55881"/>
                  </a:lnTo>
                  <a:lnTo>
                    <a:pt x="153560" y="55421"/>
                  </a:lnTo>
                  <a:lnTo>
                    <a:pt x="153354" y="54942"/>
                  </a:lnTo>
                  <a:lnTo>
                    <a:pt x="153148" y="54445"/>
                  </a:lnTo>
                  <a:lnTo>
                    <a:pt x="152955" y="53948"/>
                  </a:lnTo>
                  <a:lnTo>
                    <a:pt x="152762" y="53451"/>
                  </a:lnTo>
                  <a:lnTo>
                    <a:pt x="152582" y="52936"/>
                  </a:lnTo>
                  <a:lnTo>
                    <a:pt x="152401" y="52420"/>
                  </a:lnTo>
                  <a:lnTo>
                    <a:pt x="152228" y="51905"/>
                  </a:lnTo>
                  <a:lnTo>
                    <a:pt x="152067" y="51371"/>
                  </a:lnTo>
                  <a:lnTo>
                    <a:pt x="151912" y="50856"/>
                  </a:lnTo>
                  <a:lnTo>
                    <a:pt x="151771" y="50359"/>
                  </a:lnTo>
                  <a:lnTo>
                    <a:pt x="151629" y="49844"/>
                  </a:lnTo>
                  <a:lnTo>
                    <a:pt x="151494" y="49328"/>
                  </a:lnTo>
                  <a:lnTo>
                    <a:pt x="151359" y="48794"/>
                  </a:lnTo>
                  <a:lnTo>
                    <a:pt x="151230" y="48279"/>
                  </a:lnTo>
                  <a:lnTo>
                    <a:pt x="151107" y="47745"/>
                  </a:lnTo>
                  <a:lnTo>
                    <a:pt x="150985" y="47212"/>
                  </a:lnTo>
                  <a:lnTo>
                    <a:pt x="150753" y="46126"/>
                  </a:lnTo>
                  <a:lnTo>
                    <a:pt x="150535" y="45040"/>
                  </a:lnTo>
                  <a:lnTo>
                    <a:pt x="150328" y="43935"/>
                  </a:lnTo>
                  <a:lnTo>
                    <a:pt x="150135" y="42813"/>
                  </a:lnTo>
                  <a:lnTo>
                    <a:pt x="149955" y="41671"/>
                  </a:lnTo>
                  <a:lnTo>
                    <a:pt x="149788" y="40530"/>
                  </a:lnTo>
                  <a:lnTo>
                    <a:pt x="149627" y="39389"/>
                  </a:lnTo>
                  <a:lnTo>
                    <a:pt x="149472" y="38230"/>
                  </a:lnTo>
                  <a:lnTo>
                    <a:pt x="149331" y="37052"/>
                  </a:lnTo>
                  <a:lnTo>
                    <a:pt x="149195" y="35874"/>
                  </a:lnTo>
                  <a:lnTo>
                    <a:pt x="149067" y="34696"/>
                  </a:lnTo>
                  <a:lnTo>
                    <a:pt x="148944" y="33499"/>
                  </a:lnTo>
                  <a:lnTo>
                    <a:pt x="148828" y="32303"/>
                  </a:lnTo>
                  <a:lnTo>
                    <a:pt x="148713" y="31107"/>
                  </a:lnTo>
                  <a:lnTo>
                    <a:pt x="148500" y="28677"/>
                  </a:lnTo>
                  <a:lnTo>
                    <a:pt x="148294" y="26266"/>
                  </a:lnTo>
                  <a:lnTo>
                    <a:pt x="148095" y="23836"/>
                  </a:lnTo>
                  <a:lnTo>
                    <a:pt x="147889" y="21407"/>
                  </a:lnTo>
                  <a:lnTo>
                    <a:pt x="147676" y="18995"/>
                  </a:lnTo>
                  <a:lnTo>
                    <a:pt x="147567" y="17799"/>
                  </a:lnTo>
                  <a:lnTo>
                    <a:pt x="147451" y="16603"/>
                  </a:lnTo>
                  <a:lnTo>
                    <a:pt x="147328" y="15406"/>
                  </a:lnTo>
                  <a:lnTo>
                    <a:pt x="147200" y="14210"/>
                  </a:lnTo>
                  <a:lnTo>
                    <a:pt x="148590" y="14560"/>
                  </a:lnTo>
                  <a:lnTo>
                    <a:pt x="149987" y="14854"/>
                  </a:lnTo>
                  <a:lnTo>
                    <a:pt x="151384" y="15112"/>
                  </a:lnTo>
                  <a:lnTo>
                    <a:pt x="152794" y="15351"/>
                  </a:lnTo>
                  <a:lnTo>
                    <a:pt x="154204" y="15535"/>
                  </a:lnTo>
                  <a:lnTo>
                    <a:pt x="155620" y="15701"/>
                  </a:lnTo>
                  <a:lnTo>
                    <a:pt x="157037" y="15830"/>
                  </a:lnTo>
                  <a:lnTo>
                    <a:pt x="158459" y="15940"/>
                  </a:lnTo>
                  <a:lnTo>
                    <a:pt x="159882" y="16014"/>
                  </a:lnTo>
                  <a:lnTo>
                    <a:pt x="161311" y="16051"/>
                  </a:lnTo>
                  <a:lnTo>
                    <a:pt x="162741" y="16069"/>
                  </a:lnTo>
                  <a:lnTo>
                    <a:pt x="164176" y="16051"/>
                  </a:lnTo>
                  <a:lnTo>
                    <a:pt x="165612" y="16014"/>
                  </a:lnTo>
                  <a:lnTo>
                    <a:pt x="167041" y="15959"/>
                  </a:lnTo>
                  <a:lnTo>
                    <a:pt x="168477" y="15867"/>
                  </a:lnTo>
                  <a:lnTo>
                    <a:pt x="169912" y="15756"/>
                  </a:lnTo>
                  <a:lnTo>
                    <a:pt x="171348" y="15627"/>
                  </a:lnTo>
                  <a:lnTo>
                    <a:pt x="172783" y="15480"/>
                  </a:lnTo>
                  <a:lnTo>
                    <a:pt x="174219" y="15296"/>
                  </a:lnTo>
                  <a:lnTo>
                    <a:pt x="175648" y="15112"/>
                  </a:lnTo>
                  <a:lnTo>
                    <a:pt x="177077" y="14891"/>
                  </a:lnTo>
                  <a:lnTo>
                    <a:pt x="178507" y="14670"/>
                  </a:lnTo>
                  <a:lnTo>
                    <a:pt x="179936" y="14431"/>
                  </a:lnTo>
                  <a:lnTo>
                    <a:pt x="181359" y="14155"/>
                  </a:lnTo>
                  <a:lnTo>
                    <a:pt x="182775" y="13879"/>
                  </a:lnTo>
                  <a:lnTo>
                    <a:pt x="184191" y="13584"/>
                  </a:lnTo>
                  <a:lnTo>
                    <a:pt x="185608" y="13290"/>
                  </a:lnTo>
                  <a:lnTo>
                    <a:pt x="187011" y="12977"/>
                  </a:lnTo>
                  <a:lnTo>
                    <a:pt x="188414" y="12645"/>
                  </a:lnTo>
                  <a:lnTo>
                    <a:pt x="189811" y="12314"/>
                  </a:lnTo>
                  <a:lnTo>
                    <a:pt x="192586" y="11596"/>
                  </a:lnTo>
                  <a:close/>
                  <a:moveTo>
                    <a:pt x="105992" y="68875"/>
                  </a:moveTo>
                  <a:lnTo>
                    <a:pt x="105805" y="70458"/>
                  </a:lnTo>
                  <a:lnTo>
                    <a:pt x="105625" y="72041"/>
                  </a:lnTo>
                  <a:lnTo>
                    <a:pt x="105457" y="73642"/>
                  </a:lnTo>
                  <a:lnTo>
                    <a:pt x="105296" y="75244"/>
                  </a:lnTo>
                  <a:lnTo>
                    <a:pt x="105142" y="76863"/>
                  </a:lnTo>
                  <a:lnTo>
                    <a:pt x="104994" y="78483"/>
                  </a:lnTo>
                  <a:lnTo>
                    <a:pt x="104852" y="80103"/>
                  </a:lnTo>
                  <a:lnTo>
                    <a:pt x="104717" y="81722"/>
                  </a:lnTo>
                  <a:lnTo>
                    <a:pt x="104588" y="83342"/>
                  </a:lnTo>
                  <a:lnTo>
                    <a:pt x="104466" y="84980"/>
                  </a:lnTo>
                  <a:lnTo>
                    <a:pt x="104350" y="86618"/>
                  </a:lnTo>
                  <a:lnTo>
                    <a:pt x="104240" y="88257"/>
                  </a:lnTo>
                  <a:lnTo>
                    <a:pt x="104137" y="89895"/>
                  </a:lnTo>
                  <a:lnTo>
                    <a:pt x="104041" y="91533"/>
                  </a:lnTo>
                  <a:lnTo>
                    <a:pt x="103957" y="93171"/>
                  </a:lnTo>
                  <a:lnTo>
                    <a:pt x="103874" y="94809"/>
                  </a:lnTo>
                  <a:lnTo>
                    <a:pt x="103358" y="94514"/>
                  </a:lnTo>
                  <a:lnTo>
                    <a:pt x="102837" y="94238"/>
                  </a:lnTo>
                  <a:lnTo>
                    <a:pt x="102309" y="93981"/>
                  </a:lnTo>
                  <a:lnTo>
                    <a:pt x="101775" y="93760"/>
                  </a:lnTo>
                  <a:lnTo>
                    <a:pt x="101240" y="93557"/>
                  </a:lnTo>
                  <a:lnTo>
                    <a:pt x="100700" y="93373"/>
                  </a:lnTo>
                  <a:lnTo>
                    <a:pt x="100152" y="93226"/>
                  </a:lnTo>
                  <a:lnTo>
                    <a:pt x="99605" y="93079"/>
                  </a:lnTo>
                  <a:lnTo>
                    <a:pt x="99052" y="92968"/>
                  </a:lnTo>
                  <a:lnTo>
                    <a:pt x="98498" y="92876"/>
                  </a:lnTo>
                  <a:lnTo>
                    <a:pt x="97938" y="92803"/>
                  </a:lnTo>
                  <a:lnTo>
                    <a:pt x="97378" y="92748"/>
                  </a:lnTo>
                  <a:lnTo>
                    <a:pt x="96818" y="92711"/>
                  </a:lnTo>
                  <a:lnTo>
                    <a:pt x="96258" y="92692"/>
                  </a:lnTo>
                  <a:lnTo>
                    <a:pt x="95691" y="92692"/>
                  </a:lnTo>
                  <a:lnTo>
                    <a:pt x="95131" y="92711"/>
                  </a:lnTo>
                  <a:lnTo>
                    <a:pt x="94564" y="92748"/>
                  </a:lnTo>
                  <a:lnTo>
                    <a:pt x="93998" y="92803"/>
                  </a:lnTo>
                  <a:lnTo>
                    <a:pt x="93431" y="92858"/>
                  </a:lnTo>
                  <a:lnTo>
                    <a:pt x="92871" y="92932"/>
                  </a:lnTo>
                  <a:lnTo>
                    <a:pt x="92305" y="93024"/>
                  </a:lnTo>
                  <a:lnTo>
                    <a:pt x="91745" y="93134"/>
                  </a:lnTo>
                  <a:lnTo>
                    <a:pt x="91185" y="93244"/>
                  </a:lnTo>
                  <a:lnTo>
                    <a:pt x="90631" y="93373"/>
                  </a:lnTo>
                  <a:lnTo>
                    <a:pt x="90077" y="93502"/>
                  </a:lnTo>
                  <a:lnTo>
                    <a:pt x="89524" y="93668"/>
                  </a:lnTo>
                  <a:lnTo>
                    <a:pt x="88429" y="93981"/>
                  </a:lnTo>
                  <a:lnTo>
                    <a:pt x="87354" y="94349"/>
                  </a:lnTo>
                  <a:lnTo>
                    <a:pt x="86298" y="94735"/>
                  </a:lnTo>
                  <a:lnTo>
                    <a:pt x="86389" y="93208"/>
                  </a:lnTo>
                  <a:lnTo>
                    <a:pt x="86479" y="91698"/>
                  </a:lnTo>
                  <a:lnTo>
                    <a:pt x="86575" y="90171"/>
                  </a:lnTo>
                  <a:lnTo>
                    <a:pt x="86678" y="88643"/>
                  </a:lnTo>
                  <a:lnTo>
                    <a:pt x="86781" y="87134"/>
                  </a:lnTo>
                  <a:lnTo>
                    <a:pt x="86891" y="85606"/>
                  </a:lnTo>
                  <a:lnTo>
                    <a:pt x="87007" y="84078"/>
                  </a:lnTo>
                  <a:lnTo>
                    <a:pt x="87129" y="82551"/>
                  </a:lnTo>
                  <a:lnTo>
                    <a:pt x="87258" y="81023"/>
                  </a:lnTo>
                  <a:lnTo>
                    <a:pt x="87386" y="79495"/>
                  </a:lnTo>
                  <a:lnTo>
                    <a:pt x="87522" y="77968"/>
                  </a:lnTo>
                  <a:lnTo>
                    <a:pt x="87670" y="76440"/>
                  </a:lnTo>
                  <a:lnTo>
                    <a:pt x="87818" y="74894"/>
                  </a:lnTo>
                  <a:lnTo>
                    <a:pt x="87972" y="73348"/>
                  </a:lnTo>
                  <a:lnTo>
                    <a:pt x="88133" y="71820"/>
                  </a:lnTo>
                  <a:lnTo>
                    <a:pt x="88301" y="70274"/>
                  </a:lnTo>
                  <a:lnTo>
                    <a:pt x="88841" y="70624"/>
                  </a:lnTo>
                  <a:lnTo>
                    <a:pt x="89376" y="70955"/>
                  </a:lnTo>
                  <a:lnTo>
                    <a:pt x="89923" y="71268"/>
                  </a:lnTo>
                  <a:lnTo>
                    <a:pt x="90470" y="71562"/>
                  </a:lnTo>
                  <a:lnTo>
                    <a:pt x="91017" y="71820"/>
                  </a:lnTo>
                  <a:lnTo>
                    <a:pt x="91571" y="72041"/>
                  </a:lnTo>
                  <a:lnTo>
                    <a:pt x="92125" y="72243"/>
                  </a:lnTo>
                  <a:lnTo>
                    <a:pt x="92685" y="72428"/>
                  </a:lnTo>
                  <a:lnTo>
                    <a:pt x="93245" y="72575"/>
                  </a:lnTo>
                  <a:lnTo>
                    <a:pt x="93805" y="72704"/>
                  </a:lnTo>
                  <a:lnTo>
                    <a:pt x="94365" y="72814"/>
                  </a:lnTo>
                  <a:lnTo>
                    <a:pt x="94931" y="72888"/>
                  </a:lnTo>
                  <a:lnTo>
                    <a:pt x="95492" y="72924"/>
                  </a:lnTo>
                  <a:lnTo>
                    <a:pt x="96058" y="72943"/>
                  </a:lnTo>
                  <a:lnTo>
                    <a:pt x="96625" y="72943"/>
                  </a:lnTo>
                  <a:lnTo>
                    <a:pt x="97191" y="72906"/>
                  </a:lnTo>
                  <a:lnTo>
                    <a:pt x="97751" y="72851"/>
                  </a:lnTo>
                  <a:lnTo>
                    <a:pt x="98318" y="72777"/>
                  </a:lnTo>
                  <a:lnTo>
                    <a:pt x="98878" y="72667"/>
                  </a:lnTo>
                  <a:lnTo>
                    <a:pt x="99444" y="72538"/>
                  </a:lnTo>
                  <a:lnTo>
                    <a:pt x="100004" y="72372"/>
                  </a:lnTo>
                  <a:lnTo>
                    <a:pt x="100558" y="72188"/>
                  </a:lnTo>
                  <a:lnTo>
                    <a:pt x="101118" y="71967"/>
                  </a:lnTo>
                  <a:lnTo>
                    <a:pt x="101672" y="71728"/>
                  </a:lnTo>
                  <a:lnTo>
                    <a:pt x="102225" y="71452"/>
                  </a:lnTo>
                  <a:lnTo>
                    <a:pt x="102773" y="71176"/>
                  </a:lnTo>
                  <a:lnTo>
                    <a:pt x="103320" y="70845"/>
                  </a:lnTo>
                  <a:lnTo>
                    <a:pt x="103861" y="70513"/>
                  </a:lnTo>
                  <a:lnTo>
                    <a:pt x="104401" y="70145"/>
                  </a:lnTo>
                  <a:lnTo>
                    <a:pt x="104936" y="69740"/>
                  </a:lnTo>
                  <a:lnTo>
                    <a:pt x="105464" y="69317"/>
                  </a:lnTo>
                  <a:lnTo>
                    <a:pt x="105992" y="68875"/>
                  </a:lnTo>
                  <a:close/>
                  <a:moveTo>
                    <a:pt x="159676" y="76734"/>
                  </a:moveTo>
                  <a:lnTo>
                    <a:pt x="160146" y="77250"/>
                  </a:lnTo>
                  <a:lnTo>
                    <a:pt x="160622" y="77747"/>
                  </a:lnTo>
                  <a:lnTo>
                    <a:pt x="161099" y="78244"/>
                  </a:lnTo>
                  <a:lnTo>
                    <a:pt x="161582" y="78704"/>
                  </a:lnTo>
                  <a:lnTo>
                    <a:pt x="162058" y="79164"/>
                  </a:lnTo>
                  <a:lnTo>
                    <a:pt x="162541" y="79606"/>
                  </a:lnTo>
                  <a:lnTo>
                    <a:pt x="163024" y="80011"/>
                  </a:lnTo>
                  <a:lnTo>
                    <a:pt x="163513" y="80416"/>
                  </a:lnTo>
                  <a:lnTo>
                    <a:pt x="163996" y="80802"/>
                  </a:lnTo>
                  <a:lnTo>
                    <a:pt x="164485" y="81152"/>
                  </a:lnTo>
                  <a:lnTo>
                    <a:pt x="164974" y="81502"/>
                  </a:lnTo>
                  <a:lnTo>
                    <a:pt x="165464" y="81814"/>
                  </a:lnTo>
                  <a:lnTo>
                    <a:pt x="165959" y="82127"/>
                  </a:lnTo>
                  <a:lnTo>
                    <a:pt x="166449" y="82403"/>
                  </a:lnTo>
                  <a:lnTo>
                    <a:pt x="166944" y="82661"/>
                  </a:lnTo>
                  <a:lnTo>
                    <a:pt x="167440" y="82900"/>
                  </a:lnTo>
                  <a:lnTo>
                    <a:pt x="167936" y="83121"/>
                  </a:lnTo>
                  <a:lnTo>
                    <a:pt x="168432" y="83324"/>
                  </a:lnTo>
                  <a:lnTo>
                    <a:pt x="168927" y="83508"/>
                  </a:lnTo>
                  <a:lnTo>
                    <a:pt x="169423" y="83655"/>
                  </a:lnTo>
                  <a:lnTo>
                    <a:pt x="169925" y="83784"/>
                  </a:lnTo>
                  <a:lnTo>
                    <a:pt x="170421" y="83894"/>
                  </a:lnTo>
                  <a:lnTo>
                    <a:pt x="170923" y="83986"/>
                  </a:lnTo>
                  <a:lnTo>
                    <a:pt x="171419" y="84042"/>
                  </a:lnTo>
                  <a:lnTo>
                    <a:pt x="171921" y="84078"/>
                  </a:lnTo>
                  <a:lnTo>
                    <a:pt x="172417" y="84097"/>
                  </a:lnTo>
                  <a:lnTo>
                    <a:pt x="172919" y="84097"/>
                  </a:lnTo>
                  <a:lnTo>
                    <a:pt x="173421" y="84060"/>
                  </a:lnTo>
                  <a:lnTo>
                    <a:pt x="173917" y="84005"/>
                  </a:lnTo>
                  <a:lnTo>
                    <a:pt x="174419" y="83931"/>
                  </a:lnTo>
                  <a:lnTo>
                    <a:pt x="174914" y="83821"/>
                  </a:lnTo>
                  <a:lnTo>
                    <a:pt x="175417" y="83692"/>
                  </a:lnTo>
                  <a:lnTo>
                    <a:pt x="175803" y="83545"/>
                  </a:lnTo>
                  <a:lnTo>
                    <a:pt x="176195" y="83361"/>
                  </a:lnTo>
                  <a:lnTo>
                    <a:pt x="176595" y="83158"/>
                  </a:lnTo>
                  <a:lnTo>
                    <a:pt x="177000" y="82919"/>
                  </a:lnTo>
                  <a:lnTo>
                    <a:pt x="177399" y="82661"/>
                  </a:lnTo>
                  <a:lnTo>
                    <a:pt x="177805" y="82403"/>
                  </a:lnTo>
                  <a:lnTo>
                    <a:pt x="178210" y="82109"/>
                  </a:lnTo>
                  <a:lnTo>
                    <a:pt x="178623" y="81796"/>
                  </a:lnTo>
                  <a:lnTo>
                    <a:pt x="178771" y="84796"/>
                  </a:lnTo>
                  <a:lnTo>
                    <a:pt x="178906" y="87778"/>
                  </a:lnTo>
                  <a:lnTo>
                    <a:pt x="179035" y="90760"/>
                  </a:lnTo>
                  <a:lnTo>
                    <a:pt x="179157" y="93723"/>
                  </a:lnTo>
                  <a:lnTo>
                    <a:pt x="179266" y="96668"/>
                  </a:lnTo>
                  <a:lnTo>
                    <a:pt x="179363" y="99594"/>
                  </a:lnTo>
                  <a:lnTo>
                    <a:pt x="179459" y="102521"/>
                  </a:lnTo>
                  <a:lnTo>
                    <a:pt x="179537" y="105448"/>
                  </a:lnTo>
                  <a:lnTo>
                    <a:pt x="178429" y="105263"/>
                  </a:lnTo>
                  <a:lnTo>
                    <a:pt x="177309" y="105116"/>
                  </a:lnTo>
                  <a:lnTo>
                    <a:pt x="176183" y="104987"/>
                  </a:lnTo>
                  <a:lnTo>
                    <a:pt x="175056" y="104859"/>
                  </a:lnTo>
                  <a:lnTo>
                    <a:pt x="173917" y="104785"/>
                  </a:lnTo>
                  <a:lnTo>
                    <a:pt x="172777" y="104711"/>
                  </a:lnTo>
                  <a:lnTo>
                    <a:pt x="171638" y="104674"/>
                  </a:lnTo>
                  <a:lnTo>
                    <a:pt x="170498" y="104674"/>
                  </a:lnTo>
                  <a:lnTo>
                    <a:pt x="169359" y="104693"/>
                  </a:lnTo>
                  <a:lnTo>
                    <a:pt x="168219" y="104748"/>
                  </a:lnTo>
                  <a:lnTo>
                    <a:pt x="167080" y="104840"/>
                  </a:lnTo>
                  <a:lnTo>
                    <a:pt x="165947" y="104969"/>
                  </a:lnTo>
                  <a:lnTo>
                    <a:pt x="164820" y="105135"/>
                  </a:lnTo>
                  <a:lnTo>
                    <a:pt x="163700" y="105337"/>
                  </a:lnTo>
                  <a:lnTo>
                    <a:pt x="162586" y="105576"/>
                  </a:lnTo>
                  <a:lnTo>
                    <a:pt x="162032" y="105705"/>
                  </a:lnTo>
                  <a:lnTo>
                    <a:pt x="161479" y="105852"/>
                  </a:lnTo>
                  <a:lnTo>
                    <a:pt x="161408" y="105871"/>
                  </a:lnTo>
                  <a:lnTo>
                    <a:pt x="161337" y="105889"/>
                  </a:lnTo>
                  <a:lnTo>
                    <a:pt x="161273" y="105944"/>
                  </a:lnTo>
                  <a:lnTo>
                    <a:pt x="161208" y="106000"/>
                  </a:lnTo>
                  <a:lnTo>
                    <a:pt x="161086" y="106129"/>
                  </a:lnTo>
                  <a:lnTo>
                    <a:pt x="160964" y="106257"/>
                  </a:lnTo>
                  <a:lnTo>
                    <a:pt x="160944" y="104380"/>
                  </a:lnTo>
                  <a:lnTo>
                    <a:pt x="160919" y="102503"/>
                  </a:lnTo>
                  <a:lnTo>
                    <a:pt x="160880" y="100625"/>
                  </a:lnTo>
                  <a:lnTo>
                    <a:pt x="160841" y="98748"/>
                  </a:lnTo>
                  <a:lnTo>
                    <a:pt x="160790" y="96870"/>
                  </a:lnTo>
                  <a:lnTo>
                    <a:pt x="160732" y="94993"/>
                  </a:lnTo>
                  <a:lnTo>
                    <a:pt x="160661" y="93134"/>
                  </a:lnTo>
                  <a:lnTo>
                    <a:pt x="160590" y="91275"/>
                  </a:lnTo>
                  <a:lnTo>
                    <a:pt x="160507" y="89434"/>
                  </a:lnTo>
                  <a:lnTo>
                    <a:pt x="160410" y="87594"/>
                  </a:lnTo>
                  <a:lnTo>
                    <a:pt x="160313" y="85753"/>
                  </a:lnTo>
                  <a:lnTo>
                    <a:pt x="160204" y="83931"/>
                  </a:lnTo>
                  <a:lnTo>
                    <a:pt x="160088" y="82109"/>
                  </a:lnTo>
                  <a:lnTo>
                    <a:pt x="159959" y="80305"/>
                  </a:lnTo>
                  <a:lnTo>
                    <a:pt x="159824" y="78520"/>
                  </a:lnTo>
                  <a:lnTo>
                    <a:pt x="159676" y="76734"/>
                  </a:lnTo>
                  <a:close/>
                  <a:moveTo>
                    <a:pt x="103584" y="102171"/>
                  </a:moveTo>
                  <a:lnTo>
                    <a:pt x="103519" y="104380"/>
                  </a:lnTo>
                  <a:lnTo>
                    <a:pt x="103468" y="106607"/>
                  </a:lnTo>
                  <a:lnTo>
                    <a:pt x="103429" y="108816"/>
                  </a:lnTo>
                  <a:lnTo>
                    <a:pt x="103397" y="111043"/>
                  </a:lnTo>
                  <a:lnTo>
                    <a:pt x="103378" y="113270"/>
                  </a:lnTo>
                  <a:lnTo>
                    <a:pt x="103371" y="115497"/>
                  </a:lnTo>
                  <a:lnTo>
                    <a:pt x="103371" y="117724"/>
                  </a:lnTo>
                  <a:lnTo>
                    <a:pt x="103391" y="119951"/>
                  </a:lnTo>
                  <a:lnTo>
                    <a:pt x="103416" y="122197"/>
                  </a:lnTo>
                  <a:lnTo>
                    <a:pt x="103449" y="124405"/>
                  </a:lnTo>
                  <a:lnTo>
                    <a:pt x="103500" y="126633"/>
                  </a:lnTo>
                  <a:lnTo>
                    <a:pt x="103558" y="128860"/>
                  </a:lnTo>
                  <a:lnTo>
                    <a:pt x="103629" y="131068"/>
                  </a:lnTo>
                  <a:lnTo>
                    <a:pt x="103706" y="133277"/>
                  </a:lnTo>
                  <a:lnTo>
                    <a:pt x="103796" y="135486"/>
                  </a:lnTo>
                  <a:lnTo>
                    <a:pt x="103899" y="137676"/>
                  </a:lnTo>
                  <a:lnTo>
                    <a:pt x="103668" y="137492"/>
                  </a:lnTo>
                  <a:lnTo>
                    <a:pt x="103429" y="137326"/>
                  </a:lnTo>
                  <a:lnTo>
                    <a:pt x="103191" y="137161"/>
                  </a:lnTo>
                  <a:lnTo>
                    <a:pt x="102953" y="137032"/>
                  </a:lnTo>
                  <a:lnTo>
                    <a:pt x="102708" y="136885"/>
                  </a:lnTo>
                  <a:lnTo>
                    <a:pt x="102470" y="136774"/>
                  </a:lnTo>
                  <a:lnTo>
                    <a:pt x="101981" y="136553"/>
                  </a:lnTo>
                  <a:lnTo>
                    <a:pt x="101492" y="136369"/>
                  </a:lnTo>
                  <a:lnTo>
                    <a:pt x="100996" y="136240"/>
                  </a:lnTo>
                  <a:lnTo>
                    <a:pt x="100494" y="136130"/>
                  </a:lnTo>
                  <a:lnTo>
                    <a:pt x="99992" y="136038"/>
                  </a:lnTo>
                  <a:lnTo>
                    <a:pt x="99489" y="135983"/>
                  </a:lnTo>
                  <a:lnTo>
                    <a:pt x="98987" y="135928"/>
                  </a:lnTo>
                  <a:lnTo>
                    <a:pt x="97983" y="135872"/>
                  </a:lnTo>
                  <a:lnTo>
                    <a:pt x="96985" y="135854"/>
                  </a:lnTo>
                  <a:lnTo>
                    <a:pt x="96000" y="135799"/>
                  </a:lnTo>
                  <a:lnTo>
                    <a:pt x="94803" y="135670"/>
                  </a:lnTo>
                  <a:lnTo>
                    <a:pt x="93599" y="135504"/>
                  </a:lnTo>
                  <a:lnTo>
                    <a:pt x="92395" y="135357"/>
                  </a:lnTo>
                  <a:lnTo>
                    <a:pt x="91790" y="135283"/>
                  </a:lnTo>
                  <a:lnTo>
                    <a:pt x="91185" y="135247"/>
                  </a:lnTo>
                  <a:lnTo>
                    <a:pt x="90580" y="135210"/>
                  </a:lnTo>
                  <a:lnTo>
                    <a:pt x="89974" y="135191"/>
                  </a:lnTo>
                  <a:lnTo>
                    <a:pt x="89369" y="135210"/>
                  </a:lnTo>
                  <a:lnTo>
                    <a:pt x="88770" y="135247"/>
                  </a:lnTo>
                  <a:lnTo>
                    <a:pt x="88172" y="135302"/>
                  </a:lnTo>
                  <a:lnTo>
                    <a:pt x="87573" y="135412"/>
                  </a:lnTo>
                  <a:lnTo>
                    <a:pt x="86974" y="135541"/>
                  </a:lnTo>
                  <a:lnTo>
                    <a:pt x="86382" y="135725"/>
                  </a:lnTo>
                  <a:lnTo>
                    <a:pt x="86311" y="135762"/>
                  </a:lnTo>
                  <a:lnTo>
                    <a:pt x="86247" y="135817"/>
                  </a:lnTo>
                  <a:lnTo>
                    <a:pt x="86118" y="135928"/>
                  </a:lnTo>
                  <a:lnTo>
                    <a:pt x="85996" y="136075"/>
                  </a:lnTo>
                  <a:lnTo>
                    <a:pt x="85867" y="136204"/>
                  </a:lnTo>
                  <a:lnTo>
                    <a:pt x="85803" y="134308"/>
                  </a:lnTo>
                  <a:lnTo>
                    <a:pt x="85745" y="132412"/>
                  </a:lnTo>
                  <a:lnTo>
                    <a:pt x="85700" y="130516"/>
                  </a:lnTo>
                  <a:lnTo>
                    <a:pt x="85655" y="128620"/>
                  </a:lnTo>
                  <a:lnTo>
                    <a:pt x="85622" y="126725"/>
                  </a:lnTo>
                  <a:lnTo>
                    <a:pt x="85597" y="124829"/>
                  </a:lnTo>
                  <a:lnTo>
                    <a:pt x="85584" y="122915"/>
                  </a:lnTo>
                  <a:lnTo>
                    <a:pt x="85571" y="121019"/>
                  </a:lnTo>
                  <a:lnTo>
                    <a:pt x="85571" y="119123"/>
                  </a:lnTo>
                  <a:lnTo>
                    <a:pt x="85584" y="117227"/>
                  </a:lnTo>
                  <a:lnTo>
                    <a:pt x="85597" y="115331"/>
                  </a:lnTo>
                  <a:lnTo>
                    <a:pt x="85622" y="113417"/>
                  </a:lnTo>
                  <a:lnTo>
                    <a:pt x="85661" y="111521"/>
                  </a:lnTo>
                  <a:lnTo>
                    <a:pt x="85700" y="109607"/>
                  </a:lnTo>
                  <a:lnTo>
                    <a:pt x="85751" y="107693"/>
                  </a:lnTo>
                  <a:lnTo>
                    <a:pt x="85816" y="105779"/>
                  </a:lnTo>
                  <a:lnTo>
                    <a:pt x="87058" y="105484"/>
                  </a:lnTo>
                  <a:lnTo>
                    <a:pt x="88301" y="105153"/>
                  </a:lnTo>
                  <a:lnTo>
                    <a:pt x="90779" y="104454"/>
                  </a:lnTo>
                  <a:lnTo>
                    <a:pt x="92015" y="104122"/>
                  </a:lnTo>
                  <a:lnTo>
                    <a:pt x="93258" y="103809"/>
                  </a:lnTo>
                  <a:lnTo>
                    <a:pt x="93876" y="103662"/>
                  </a:lnTo>
                  <a:lnTo>
                    <a:pt x="94500" y="103533"/>
                  </a:lnTo>
                  <a:lnTo>
                    <a:pt x="95118" y="103423"/>
                  </a:lnTo>
                  <a:lnTo>
                    <a:pt x="95743" y="103312"/>
                  </a:lnTo>
                  <a:lnTo>
                    <a:pt x="96721" y="103184"/>
                  </a:lnTo>
                  <a:lnTo>
                    <a:pt x="97706" y="103092"/>
                  </a:lnTo>
                  <a:lnTo>
                    <a:pt x="99676" y="102908"/>
                  </a:lnTo>
                  <a:lnTo>
                    <a:pt x="100661" y="102797"/>
                  </a:lnTo>
                  <a:lnTo>
                    <a:pt x="101150" y="102723"/>
                  </a:lnTo>
                  <a:lnTo>
                    <a:pt x="101640" y="102650"/>
                  </a:lnTo>
                  <a:lnTo>
                    <a:pt x="102129" y="102558"/>
                  </a:lnTo>
                  <a:lnTo>
                    <a:pt x="102618" y="102447"/>
                  </a:lnTo>
                  <a:lnTo>
                    <a:pt x="103101" y="102319"/>
                  </a:lnTo>
                  <a:lnTo>
                    <a:pt x="103584" y="102171"/>
                  </a:lnTo>
                  <a:close/>
                  <a:moveTo>
                    <a:pt x="179710" y="113472"/>
                  </a:moveTo>
                  <a:lnTo>
                    <a:pt x="179736" y="115166"/>
                  </a:lnTo>
                  <a:lnTo>
                    <a:pt x="179756" y="116859"/>
                  </a:lnTo>
                  <a:lnTo>
                    <a:pt x="179768" y="118571"/>
                  </a:lnTo>
                  <a:lnTo>
                    <a:pt x="179781" y="120264"/>
                  </a:lnTo>
                  <a:lnTo>
                    <a:pt x="179794" y="121958"/>
                  </a:lnTo>
                  <a:lnTo>
                    <a:pt x="179794" y="123651"/>
                  </a:lnTo>
                  <a:lnTo>
                    <a:pt x="179801" y="125344"/>
                  </a:lnTo>
                  <a:lnTo>
                    <a:pt x="179794" y="127038"/>
                  </a:lnTo>
                  <a:lnTo>
                    <a:pt x="179788" y="128731"/>
                  </a:lnTo>
                  <a:lnTo>
                    <a:pt x="179775" y="130424"/>
                  </a:lnTo>
                  <a:lnTo>
                    <a:pt x="179762" y="132099"/>
                  </a:lnTo>
                  <a:lnTo>
                    <a:pt x="179743" y="133792"/>
                  </a:lnTo>
                  <a:lnTo>
                    <a:pt x="179717" y="135486"/>
                  </a:lnTo>
                  <a:lnTo>
                    <a:pt x="179691" y="137179"/>
                  </a:lnTo>
                  <a:lnTo>
                    <a:pt x="179659" y="138854"/>
                  </a:lnTo>
                  <a:lnTo>
                    <a:pt x="179620" y="140547"/>
                  </a:lnTo>
                  <a:lnTo>
                    <a:pt x="178520" y="140474"/>
                  </a:lnTo>
                  <a:lnTo>
                    <a:pt x="177412" y="140419"/>
                  </a:lnTo>
                  <a:lnTo>
                    <a:pt x="176305" y="140382"/>
                  </a:lnTo>
                  <a:lnTo>
                    <a:pt x="175204" y="140345"/>
                  </a:lnTo>
                  <a:lnTo>
                    <a:pt x="172989" y="140308"/>
                  </a:lnTo>
                  <a:lnTo>
                    <a:pt x="171882" y="140271"/>
                  </a:lnTo>
                  <a:lnTo>
                    <a:pt x="170781" y="140216"/>
                  </a:lnTo>
                  <a:lnTo>
                    <a:pt x="170176" y="140179"/>
                  </a:lnTo>
                  <a:lnTo>
                    <a:pt x="169571" y="140106"/>
                  </a:lnTo>
                  <a:lnTo>
                    <a:pt x="168966" y="140014"/>
                  </a:lnTo>
                  <a:lnTo>
                    <a:pt x="168354" y="139903"/>
                  </a:lnTo>
                  <a:lnTo>
                    <a:pt x="167131" y="139701"/>
                  </a:lnTo>
                  <a:lnTo>
                    <a:pt x="166520" y="139609"/>
                  </a:lnTo>
                  <a:lnTo>
                    <a:pt x="165914" y="139553"/>
                  </a:lnTo>
                  <a:lnTo>
                    <a:pt x="165303" y="139517"/>
                  </a:lnTo>
                  <a:lnTo>
                    <a:pt x="164691" y="139498"/>
                  </a:lnTo>
                  <a:lnTo>
                    <a:pt x="164389" y="139517"/>
                  </a:lnTo>
                  <a:lnTo>
                    <a:pt x="164086" y="139553"/>
                  </a:lnTo>
                  <a:lnTo>
                    <a:pt x="163783" y="139590"/>
                  </a:lnTo>
                  <a:lnTo>
                    <a:pt x="163481" y="139645"/>
                  </a:lnTo>
                  <a:lnTo>
                    <a:pt x="163185" y="139719"/>
                  </a:lnTo>
                  <a:lnTo>
                    <a:pt x="162882" y="139793"/>
                  </a:lnTo>
                  <a:lnTo>
                    <a:pt x="162586" y="139903"/>
                  </a:lnTo>
                  <a:lnTo>
                    <a:pt x="162290" y="140032"/>
                  </a:lnTo>
                  <a:lnTo>
                    <a:pt x="161987" y="140161"/>
                  </a:lnTo>
                  <a:lnTo>
                    <a:pt x="161698" y="140327"/>
                  </a:lnTo>
                  <a:lnTo>
                    <a:pt x="161401" y="140511"/>
                  </a:lnTo>
                  <a:lnTo>
                    <a:pt x="161105" y="140713"/>
                  </a:lnTo>
                  <a:lnTo>
                    <a:pt x="161009" y="140787"/>
                  </a:lnTo>
                  <a:lnTo>
                    <a:pt x="160912" y="140860"/>
                  </a:lnTo>
                  <a:lnTo>
                    <a:pt x="160822" y="140971"/>
                  </a:lnTo>
                  <a:lnTo>
                    <a:pt x="160738" y="141081"/>
                  </a:lnTo>
                  <a:lnTo>
                    <a:pt x="160661" y="141210"/>
                  </a:lnTo>
                  <a:lnTo>
                    <a:pt x="160590" y="141357"/>
                  </a:lnTo>
                  <a:lnTo>
                    <a:pt x="160519" y="141504"/>
                  </a:lnTo>
                  <a:lnTo>
                    <a:pt x="160455" y="141670"/>
                  </a:lnTo>
                  <a:lnTo>
                    <a:pt x="160397" y="141854"/>
                  </a:lnTo>
                  <a:lnTo>
                    <a:pt x="160339" y="142020"/>
                  </a:lnTo>
                  <a:lnTo>
                    <a:pt x="160294" y="142222"/>
                  </a:lnTo>
                  <a:lnTo>
                    <a:pt x="160243" y="142406"/>
                  </a:lnTo>
                  <a:lnTo>
                    <a:pt x="160204" y="142609"/>
                  </a:lnTo>
                  <a:lnTo>
                    <a:pt x="160165" y="142830"/>
                  </a:lnTo>
                  <a:lnTo>
                    <a:pt x="160133" y="143032"/>
                  </a:lnTo>
                  <a:lnTo>
                    <a:pt x="160107" y="143253"/>
                  </a:lnTo>
                  <a:lnTo>
                    <a:pt x="160075" y="143658"/>
                  </a:lnTo>
                  <a:lnTo>
                    <a:pt x="160056" y="144063"/>
                  </a:lnTo>
                  <a:lnTo>
                    <a:pt x="160050" y="144486"/>
                  </a:lnTo>
                  <a:lnTo>
                    <a:pt x="160062" y="144910"/>
                  </a:lnTo>
                  <a:lnTo>
                    <a:pt x="160082" y="145314"/>
                  </a:lnTo>
                  <a:lnTo>
                    <a:pt x="160114" y="145738"/>
                  </a:lnTo>
                  <a:lnTo>
                    <a:pt x="160159" y="146143"/>
                  </a:lnTo>
                  <a:lnTo>
                    <a:pt x="160217" y="146529"/>
                  </a:lnTo>
                  <a:lnTo>
                    <a:pt x="160288" y="146916"/>
                  </a:lnTo>
                  <a:lnTo>
                    <a:pt x="160371" y="147265"/>
                  </a:lnTo>
                  <a:lnTo>
                    <a:pt x="160468" y="147615"/>
                  </a:lnTo>
                  <a:lnTo>
                    <a:pt x="160571" y="147928"/>
                  </a:lnTo>
                  <a:lnTo>
                    <a:pt x="160687" y="148223"/>
                  </a:lnTo>
                  <a:lnTo>
                    <a:pt x="160751" y="148351"/>
                  </a:lnTo>
                  <a:lnTo>
                    <a:pt x="160816" y="148480"/>
                  </a:lnTo>
                  <a:lnTo>
                    <a:pt x="160886" y="148591"/>
                  </a:lnTo>
                  <a:lnTo>
                    <a:pt x="160957" y="148701"/>
                  </a:lnTo>
                  <a:lnTo>
                    <a:pt x="161028" y="148812"/>
                  </a:lnTo>
                  <a:lnTo>
                    <a:pt x="161105" y="148885"/>
                  </a:lnTo>
                  <a:lnTo>
                    <a:pt x="161344" y="149143"/>
                  </a:lnTo>
                  <a:lnTo>
                    <a:pt x="161588" y="149364"/>
                  </a:lnTo>
                  <a:lnTo>
                    <a:pt x="161833" y="149585"/>
                  </a:lnTo>
                  <a:lnTo>
                    <a:pt x="162077" y="149787"/>
                  </a:lnTo>
                  <a:lnTo>
                    <a:pt x="162329" y="149971"/>
                  </a:lnTo>
                  <a:lnTo>
                    <a:pt x="162586" y="150155"/>
                  </a:lnTo>
                  <a:lnTo>
                    <a:pt x="162844" y="150339"/>
                  </a:lnTo>
                  <a:lnTo>
                    <a:pt x="163107" y="150487"/>
                  </a:lnTo>
                  <a:lnTo>
                    <a:pt x="163371" y="150652"/>
                  </a:lnTo>
                  <a:lnTo>
                    <a:pt x="163635" y="150781"/>
                  </a:lnTo>
                  <a:lnTo>
                    <a:pt x="163906" y="150928"/>
                  </a:lnTo>
                  <a:lnTo>
                    <a:pt x="164176" y="151039"/>
                  </a:lnTo>
                  <a:lnTo>
                    <a:pt x="164730" y="151260"/>
                  </a:lnTo>
                  <a:lnTo>
                    <a:pt x="165290" y="151425"/>
                  </a:lnTo>
                  <a:lnTo>
                    <a:pt x="165856" y="151572"/>
                  </a:lnTo>
                  <a:lnTo>
                    <a:pt x="166436" y="151664"/>
                  </a:lnTo>
                  <a:lnTo>
                    <a:pt x="167015" y="151738"/>
                  </a:lnTo>
                  <a:lnTo>
                    <a:pt x="167607" y="151775"/>
                  </a:lnTo>
                  <a:lnTo>
                    <a:pt x="168200" y="151775"/>
                  </a:lnTo>
                  <a:lnTo>
                    <a:pt x="168798" y="151757"/>
                  </a:lnTo>
                  <a:lnTo>
                    <a:pt x="169404" y="151701"/>
                  </a:lnTo>
                  <a:lnTo>
                    <a:pt x="170009" y="151609"/>
                  </a:lnTo>
                  <a:lnTo>
                    <a:pt x="170614" y="151499"/>
                  </a:lnTo>
                  <a:lnTo>
                    <a:pt x="171226" y="151370"/>
                  </a:lnTo>
                  <a:lnTo>
                    <a:pt x="171831" y="151223"/>
                  </a:lnTo>
                  <a:lnTo>
                    <a:pt x="172442" y="151039"/>
                  </a:lnTo>
                  <a:lnTo>
                    <a:pt x="173047" y="150836"/>
                  </a:lnTo>
                  <a:lnTo>
                    <a:pt x="173653" y="150615"/>
                  </a:lnTo>
                  <a:lnTo>
                    <a:pt x="174258" y="150376"/>
                  </a:lnTo>
                  <a:lnTo>
                    <a:pt x="174856" y="150118"/>
                  </a:lnTo>
                  <a:lnTo>
                    <a:pt x="175449" y="149842"/>
                  </a:lnTo>
                  <a:lnTo>
                    <a:pt x="176041" y="149548"/>
                  </a:lnTo>
                  <a:lnTo>
                    <a:pt x="176620" y="149253"/>
                  </a:lnTo>
                  <a:lnTo>
                    <a:pt x="177200" y="148940"/>
                  </a:lnTo>
                  <a:lnTo>
                    <a:pt x="177766" y="148609"/>
                  </a:lnTo>
                  <a:lnTo>
                    <a:pt x="178326" y="148278"/>
                  </a:lnTo>
                  <a:lnTo>
                    <a:pt x="178880" y="147928"/>
                  </a:lnTo>
                  <a:lnTo>
                    <a:pt x="179421" y="147578"/>
                  </a:lnTo>
                  <a:lnTo>
                    <a:pt x="179311" y="150689"/>
                  </a:lnTo>
                  <a:lnTo>
                    <a:pt x="179183" y="153818"/>
                  </a:lnTo>
                  <a:lnTo>
                    <a:pt x="179047" y="156947"/>
                  </a:lnTo>
                  <a:lnTo>
                    <a:pt x="178970" y="158511"/>
                  </a:lnTo>
                  <a:lnTo>
                    <a:pt x="178886" y="160076"/>
                  </a:lnTo>
                  <a:lnTo>
                    <a:pt x="178803" y="161659"/>
                  </a:lnTo>
                  <a:lnTo>
                    <a:pt x="178719" y="163223"/>
                  </a:lnTo>
                  <a:lnTo>
                    <a:pt x="178623" y="164806"/>
                  </a:lnTo>
                  <a:lnTo>
                    <a:pt x="178526" y="166389"/>
                  </a:lnTo>
                  <a:lnTo>
                    <a:pt x="178423" y="167972"/>
                  </a:lnTo>
                  <a:lnTo>
                    <a:pt x="178314" y="169537"/>
                  </a:lnTo>
                  <a:lnTo>
                    <a:pt x="178198" y="171119"/>
                  </a:lnTo>
                  <a:lnTo>
                    <a:pt x="178075" y="172702"/>
                  </a:lnTo>
                  <a:lnTo>
                    <a:pt x="175352" y="172758"/>
                  </a:lnTo>
                  <a:lnTo>
                    <a:pt x="172623" y="172813"/>
                  </a:lnTo>
                  <a:lnTo>
                    <a:pt x="169899" y="172923"/>
                  </a:lnTo>
                  <a:lnTo>
                    <a:pt x="167170" y="173034"/>
                  </a:lnTo>
                  <a:lnTo>
                    <a:pt x="164440" y="173162"/>
                  </a:lnTo>
                  <a:lnTo>
                    <a:pt x="161710" y="173310"/>
                  </a:lnTo>
                  <a:lnTo>
                    <a:pt x="156245" y="173604"/>
                  </a:lnTo>
                  <a:lnTo>
                    <a:pt x="156528" y="171800"/>
                  </a:lnTo>
                  <a:lnTo>
                    <a:pt x="156805" y="169978"/>
                  </a:lnTo>
                  <a:lnTo>
                    <a:pt x="157069" y="168138"/>
                  </a:lnTo>
                  <a:lnTo>
                    <a:pt x="157333" y="166297"/>
                  </a:lnTo>
                  <a:lnTo>
                    <a:pt x="157584" y="164420"/>
                  </a:lnTo>
                  <a:lnTo>
                    <a:pt x="157822" y="162542"/>
                  </a:lnTo>
                  <a:lnTo>
                    <a:pt x="158054" y="160647"/>
                  </a:lnTo>
                  <a:lnTo>
                    <a:pt x="158279" y="158751"/>
                  </a:lnTo>
                  <a:lnTo>
                    <a:pt x="158498" y="156818"/>
                  </a:lnTo>
                  <a:lnTo>
                    <a:pt x="158704" y="154885"/>
                  </a:lnTo>
                  <a:lnTo>
                    <a:pt x="158904" y="152953"/>
                  </a:lnTo>
                  <a:lnTo>
                    <a:pt x="159090" y="151002"/>
                  </a:lnTo>
                  <a:lnTo>
                    <a:pt x="159271" y="149032"/>
                  </a:lnTo>
                  <a:lnTo>
                    <a:pt x="159444" y="147063"/>
                  </a:lnTo>
                  <a:lnTo>
                    <a:pt x="159605" y="145075"/>
                  </a:lnTo>
                  <a:lnTo>
                    <a:pt x="159760" y="143087"/>
                  </a:lnTo>
                  <a:lnTo>
                    <a:pt x="159889" y="141412"/>
                  </a:lnTo>
                  <a:lnTo>
                    <a:pt x="160004" y="139719"/>
                  </a:lnTo>
                  <a:lnTo>
                    <a:pt x="160120" y="138044"/>
                  </a:lnTo>
                  <a:lnTo>
                    <a:pt x="160223" y="136332"/>
                  </a:lnTo>
                  <a:lnTo>
                    <a:pt x="160320" y="134639"/>
                  </a:lnTo>
                  <a:lnTo>
                    <a:pt x="160416" y="132927"/>
                  </a:lnTo>
                  <a:lnTo>
                    <a:pt x="160500" y="131216"/>
                  </a:lnTo>
                  <a:lnTo>
                    <a:pt x="160577" y="129504"/>
                  </a:lnTo>
                  <a:lnTo>
                    <a:pt x="160648" y="127774"/>
                  </a:lnTo>
                  <a:lnTo>
                    <a:pt x="160713" y="126062"/>
                  </a:lnTo>
                  <a:lnTo>
                    <a:pt x="160771" y="124332"/>
                  </a:lnTo>
                  <a:lnTo>
                    <a:pt x="160822" y="122602"/>
                  </a:lnTo>
                  <a:lnTo>
                    <a:pt x="160867" y="120872"/>
                  </a:lnTo>
                  <a:lnTo>
                    <a:pt x="160906" y="119141"/>
                  </a:lnTo>
                  <a:lnTo>
                    <a:pt x="160938" y="117411"/>
                  </a:lnTo>
                  <a:lnTo>
                    <a:pt x="160964" y="115681"/>
                  </a:lnTo>
                  <a:lnTo>
                    <a:pt x="161086" y="115792"/>
                  </a:lnTo>
                  <a:lnTo>
                    <a:pt x="161208" y="115902"/>
                  </a:lnTo>
                  <a:lnTo>
                    <a:pt x="161273" y="115939"/>
                  </a:lnTo>
                  <a:lnTo>
                    <a:pt x="161337" y="115976"/>
                  </a:lnTo>
                  <a:lnTo>
                    <a:pt x="161408" y="115994"/>
                  </a:lnTo>
                  <a:lnTo>
                    <a:pt x="161479" y="115994"/>
                  </a:lnTo>
                  <a:lnTo>
                    <a:pt x="162039" y="116068"/>
                  </a:lnTo>
                  <a:lnTo>
                    <a:pt x="162599" y="116123"/>
                  </a:lnTo>
                  <a:lnTo>
                    <a:pt x="163165" y="116160"/>
                  </a:lnTo>
                  <a:lnTo>
                    <a:pt x="163726" y="116178"/>
                  </a:lnTo>
                  <a:lnTo>
                    <a:pt x="164865" y="116215"/>
                  </a:lnTo>
                  <a:lnTo>
                    <a:pt x="166004" y="116197"/>
                  </a:lnTo>
                  <a:lnTo>
                    <a:pt x="167150" y="116141"/>
                  </a:lnTo>
                  <a:lnTo>
                    <a:pt x="168303" y="116049"/>
                  </a:lnTo>
                  <a:lnTo>
                    <a:pt x="169455" y="115902"/>
                  </a:lnTo>
                  <a:lnTo>
                    <a:pt x="170607" y="115755"/>
                  </a:lnTo>
                  <a:lnTo>
                    <a:pt x="171753" y="115552"/>
                  </a:lnTo>
                  <a:lnTo>
                    <a:pt x="172906" y="115331"/>
                  </a:lnTo>
                  <a:lnTo>
                    <a:pt x="174052" y="115074"/>
                  </a:lnTo>
                  <a:lnTo>
                    <a:pt x="175198" y="114798"/>
                  </a:lnTo>
                  <a:lnTo>
                    <a:pt x="176337" y="114485"/>
                  </a:lnTo>
                  <a:lnTo>
                    <a:pt x="177470" y="114172"/>
                  </a:lnTo>
                  <a:lnTo>
                    <a:pt x="178590" y="113822"/>
                  </a:lnTo>
                  <a:lnTo>
                    <a:pt x="179710" y="113472"/>
                  </a:lnTo>
                  <a:close/>
                  <a:moveTo>
                    <a:pt x="104273" y="143824"/>
                  </a:moveTo>
                  <a:lnTo>
                    <a:pt x="104421" y="146014"/>
                  </a:lnTo>
                  <a:lnTo>
                    <a:pt x="104582" y="148204"/>
                  </a:lnTo>
                  <a:lnTo>
                    <a:pt x="104755" y="150376"/>
                  </a:lnTo>
                  <a:lnTo>
                    <a:pt x="104936" y="152548"/>
                  </a:lnTo>
                  <a:lnTo>
                    <a:pt x="105135" y="154701"/>
                  </a:lnTo>
                  <a:lnTo>
                    <a:pt x="105341" y="156855"/>
                  </a:lnTo>
                  <a:lnTo>
                    <a:pt x="105560" y="159008"/>
                  </a:lnTo>
                  <a:lnTo>
                    <a:pt x="105786" y="161143"/>
                  </a:lnTo>
                  <a:lnTo>
                    <a:pt x="106030" y="163279"/>
                  </a:lnTo>
                  <a:lnTo>
                    <a:pt x="106288" y="165395"/>
                  </a:lnTo>
                  <a:lnTo>
                    <a:pt x="106552" y="167493"/>
                  </a:lnTo>
                  <a:lnTo>
                    <a:pt x="106828" y="169592"/>
                  </a:lnTo>
                  <a:lnTo>
                    <a:pt x="107125" y="171672"/>
                  </a:lnTo>
                  <a:lnTo>
                    <a:pt x="107427" y="173751"/>
                  </a:lnTo>
                  <a:lnTo>
                    <a:pt x="107749" y="175813"/>
                  </a:lnTo>
                  <a:lnTo>
                    <a:pt x="108077" y="177856"/>
                  </a:lnTo>
                  <a:lnTo>
                    <a:pt x="103468" y="178298"/>
                  </a:lnTo>
                  <a:lnTo>
                    <a:pt x="98865" y="178758"/>
                  </a:lnTo>
                  <a:lnTo>
                    <a:pt x="94268" y="179218"/>
                  </a:lnTo>
                  <a:lnTo>
                    <a:pt x="89678" y="179660"/>
                  </a:lnTo>
                  <a:lnTo>
                    <a:pt x="89389" y="177543"/>
                  </a:lnTo>
                  <a:lnTo>
                    <a:pt x="89112" y="175426"/>
                  </a:lnTo>
                  <a:lnTo>
                    <a:pt x="88841" y="173310"/>
                  </a:lnTo>
                  <a:lnTo>
                    <a:pt x="88584" y="171211"/>
                  </a:lnTo>
                  <a:lnTo>
                    <a:pt x="88339" y="169095"/>
                  </a:lnTo>
                  <a:lnTo>
                    <a:pt x="88107" y="166997"/>
                  </a:lnTo>
                  <a:lnTo>
                    <a:pt x="87882" y="164880"/>
                  </a:lnTo>
                  <a:lnTo>
                    <a:pt x="87676" y="162782"/>
                  </a:lnTo>
                  <a:lnTo>
                    <a:pt x="87470" y="160683"/>
                  </a:lnTo>
                  <a:lnTo>
                    <a:pt x="87283" y="158585"/>
                  </a:lnTo>
                  <a:lnTo>
                    <a:pt x="87103" y="156487"/>
                  </a:lnTo>
                  <a:lnTo>
                    <a:pt x="86929" y="154389"/>
                  </a:lnTo>
                  <a:lnTo>
                    <a:pt x="86775" y="152290"/>
                  </a:lnTo>
                  <a:lnTo>
                    <a:pt x="86627" y="150210"/>
                  </a:lnTo>
                  <a:lnTo>
                    <a:pt x="86485" y="148112"/>
                  </a:lnTo>
                  <a:lnTo>
                    <a:pt x="86356" y="146032"/>
                  </a:lnTo>
                  <a:lnTo>
                    <a:pt x="86382" y="146032"/>
                  </a:lnTo>
                  <a:lnTo>
                    <a:pt x="86678" y="146124"/>
                  </a:lnTo>
                  <a:lnTo>
                    <a:pt x="86974" y="146216"/>
                  </a:lnTo>
                  <a:lnTo>
                    <a:pt x="87573" y="146364"/>
                  </a:lnTo>
                  <a:lnTo>
                    <a:pt x="88172" y="146474"/>
                  </a:lnTo>
                  <a:lnTo>
                    <a:pt x="88770" y="146548"/>
                  </a:lnTo>
                  <a:lnTo>
                    <a:pt x="89369" y="146584"/>
                  </a:lnTo>
                  <a:lnTo>
                    <a:pt x="89974" y="146603"/>
                  </a:lnTo>
                  <a:lnTo>
                    <a:pt x="90580" y="146584"/>
                  </a:lnTo>
                  <a:lnTo>
                    <a:pt x="91185" y="146548"/>
                  </a:lnTo>
                  <a:lnTo>
                    <a:pt x="91790" y="146511"/>
                  </a:lnTo>
                  <a:lnTo>
                    <a:pt x="92395" y="146437"/>
                  </a:lnTo>
                  <a:lnTo>
                    <a:pt x="93599" y="146290"/>
                  </a:lnTo>
                  <a:lnTo>
                    <a:pt x="94803" y="146143"/>
                  </a:lnTo>
                  <a:lnTo>
                    <a:pt x="95401" y="146088"/>
                  </a:lnTo>
                  <a:lnTo>
                    <a:pt x="96000" y="146032"/>
                  </a:lnTo>
                  <a:lnTo>
                    <a:pt x="96515" y="145995"/>
                  </a:lnTo>
                  <a:lnTo>
                    <a:pt x="97037" y="145959"/>
                  </a:lnTo>
                  <a:lnTo>
                    <a:pt x="98080" y="145922"/>
                  </a:lnTo>
                  <a:lnTo>
                    <a:pt x="98607" y="145903"/>
                  </a:lnTo>
                  <a:lnTo>
                    <a:pt x="99129" y="145867"/>
                  </a:lnTo>
                  <a:lnTo>
                    <a:pt x="99657" y="145830"/>
                  </a:lnTo>
                  <a:lnTo>
                    <a:pt x="100178" y="145756"/>
                  </a:lnTo>
                  <a:lnTo>
                    <a:pt x="100700" y="145664"/>
                  </a:lnTo>
                  <a:lnTo>
                    <a:pt x="101221" y="145535"/>
                  </a:lnTo>
                  <a:lnTo>
                    <a:pt x="101743" y="145370"/>
                  </a:lnTo>
                  <a:lnTo>
                    <a:pt x="102000" y="145278"/>
                  </a:lnTo>
                  <a:lnTo>
                    <a:pt x="102258" y="145167"/>
                  </a:lnTo>
                  <a:lnTo>
                    <a:pt x="102509" y="145057"/>
                  </a:lnTo>
                  <a:lnTo>
                    <a:pt x="102766" y="144910"/>
                  </a:lnTo>
                  <a:lnTo>
                    <a:pt x="103017" y="144762"/>
                  </a:lnTo>
                  <a:lnTo>
                    <a:pt x="103275" y="144615"/>
                  </a:lnTo>
                  <a:lnTo>
                    <a:pt x="103526" y="144431"/>
                  </a:lnTo>
                  <a:lnTo>
                    <a:pt x="103777" y="144247"/>
                  </a:lnTo>
                  <a:lnTo>
                    <a:pt x="104022" y="144044"/>
                  </a:lnTo>
                  <a:lnTo>
                    <a:pt x="104273" y="143824"/>
                  </a:lnTo>
                  <a:close/>
                  <a:moveTo>
                    <a:pt x="13094" y="113638"/>
                  </a:moveTo>
                  <a:lnTo>
                    <a:pt x="13159" y="113804"/>
                  </a:lnTo>
                  <a:lnTo>
                    <a:pt x="13223" y="113969"/>
                  </a:lnTo>
                  <a:lnTo>
                    <a:pt x="13294" y="114117"/>
                  </a:lnTo>
                  <a:lnTo>
                    <a:pt x="13365" y="114264"/>
                  </a:lnTo>
                  <a:lnTo>
                    <a:pt x="13436" y="114393"/>
                  </a:lnTo>
                  <a:lnTo>
                    <a:pt x="13519" y="114522"/>
                  </a:lnTo>
                  <a:lnTo>
                    <a:pt x="13693" y="114779"/>
                  </a:lnTo>
                  <a:lnTo>
                    <a:pt x="14092" y="115239"/>
                  </a:lnTo>
                  <a:lnTo>
                    <a:pt x="14485" y="115736"/>
                  </a:lnTo>
                  <a:lnTo>
                    <a:pt x="14878" y="116233"/>
                  </a:lnTo>
                  <a:lnTo>
                    <a:pt x="15270" y="116730"/>
                  </a:lnTo>
                  <a:lnTo>
                    <a:pt x="16049" y="117779"/>
                  </a:lnTo>
                  <a:lnTo>
                    <a:pt x="16835" y="118829"/>
                  </a:lnTo>
                  <a:lnTo>
                    <a:pt x="17614" y="119896"/>
                  </a:lnTo>
                  <a:lnTo>
                    <a:pt x="18399" y="120945"/>
                  </a:lnTo>
                  <a:lnTo>
                    <a:pt x="18792" y="121479"/>
                  </a:lnTo>
                  <a:lnTo>
                    <a:pt x="19191" y="121976"/>
                  </a:lnTo>
                  <a:lnTo>
                    <a:pt x="19590" y="122473"/>
                  </a:lnTo>
                  <a:lnTo>
                    <a:pt x="19989" y="122951"/>
                  </a:lnTo>
                  <a:lnTo>
                    <a:pt x="19777" y="123577"/>
                  </a:lnTo>
                  <a:lnTo>
                    <a:pt x="19571" y="124240"/>
                  </a:lnTo>
                  <a:lnTo>
                    <a:pt x="19365" y="124921"/>
                  </a:lnTo>
                  <a:lnTo>
                    <a:pt x="19165" y="125620"/>
                  </a:lnTo>
                  <a:lnTo>
                    <a:pt x="18972" y="126357"/>
                  </a:lnTo>
                  <a:lnTo>
                    <a:pt x="18785" y="127093"/>
                  </a:lnTo>
                  <a:lnTo>
                    <a:pt x="18599" y="127866"/>
                  </a:lnTo>
                  <a:lnTo>
                    <a:pt x="18419" y="128657"/>
                  </a:lnTo>
                  <a:lnTo>
                    <a:pt x="18245" y="129467"/>
                  </a:lnTo>
                  <a:lnTo>
                    <a:pt x="18077" y="130295"/>
                  </a:lnTo>
                  <a:lnTo>
                    <a:pt x="17916" y="131142"/>
                  </a:lnTo>
                  <a:lnTo>
                    <a:pt x="17755" y="131989"/>
                  </a:lnTo>
                  <a:lnTo>
                    <a:pt x="17607" y="132872"/>
                  </a:lnTo>
                  <a:lnTo>
                    <a:pt x="17459" y="133756"/>
                  </a:lnTo>
                  <a:lnTo>
                    <a:pt x="17324" y="134658"/>
                  </a:lnTo>
                  <a:lnTo>
                    <a:pt x="17195" y="135559"/>
                  </a:lnTo>
                  <a:lnTo>
                    <a:pt x="17067" y="136480"/>
                  </a:lnTo>
                  <a:lnTo>
                    <a:pt x="16951" y="137400"/>
                  </a:lnTo>
                  <a:lnTo>
                    <a:pt x="16841" y="138339"/>
                  </a:lnTo>
                  <a:lnTo>
                    <a:pt x="16738" y="139277"/>
                  </a:lnTo>
                  <a:lnTo>
                    <a:pt x="16642" y="140234"/>
                  </a:lnTo>
                  <a:lnTo>
                    <a:pt x="16558" y="141173"/>
                  </a:lnTo>
                  <a:lnTo>
                    <a:pt x="16481" y="142130"/>
                  </a:lnTo>
                  <a:lnTo>
                    <a:pt x="16410" y="143087"/>
                  </a:lnTo>
                  <a:lnTo>
                    <a:pt x="16346" y="144044"/>
                  </a:lnTo>
                  <a:lnTo>
                    <a:pt x="16288" y="145002"/>
                  </a:lnTo>
                  <a:lnTo>
                    <a:pt x="16243" y="145959"/>
                  </a:lnTo>
                  <a:lnTo>
                    <a:pt x="16204" y="146916"/>
                  </a:lnTo>
                  <a:lnTo>
                    <a:pt x="16178" y="147873"/>
                  </a:lnTo>
                  <a:lnTo>
                    <a:pt x="16159" y="148812"/>
                  </a:lnTo>
                  <a:lnTo>
                    <a:pt x="16152" y="149750"/>
                  </a:lnTo>
                  <a:lnTo>
                    <a:pt x="16152" y="150689"/>
                  </a:lnTo>
                  <a:lnTo>
                    <a:pt x="16159" y="151609"/>
                  </a:lnTo>
                  <a:lnTo>
                    <a:pt x="16178" y="152530"/>
                  </a:lnTo>
                  <a:lnTo>
                    <a:pt x="16210" y="153431"/>
                  </a:lnTo>
                  <a:lnTo>
                    <a:pt x="16249" y="154333"/>
                  </a:lnTo>
                  <a:lnTo>
                    <a:pt x="16300" y="155198"/>
                  </a:lnTo>
                  <a:lnTo>
                    <a:pt x="16358" y="156082"/>
                  </a:lnTo>
                  <a:lnTo>
                    <a:pt x="16429" y="156929"/>
                  </a:lnTo>
                  <a:lnTo>
                    <a:pt x="16513" y="157775"/>
                  </a:lnTo>
                  <a:lnTo>
                    <a:pt x="16603" y="158585"/>
                  </a:lnTo>
                  <a:lnTo>
                    <a:pt x="16712" y="159395"/>
                  </a:lnTo>
                  <a:lnTo>
                    <a:pt x="16828" y="160168"/>
                  </a:lnTo>
                  <a:lnTo>
                    <a:pt x="16957" y="160941"/>
                  </a:lnTo>
                  <a:lnTo>
                    <a:pt x="17092" y="161677"/>
                  </a:lnTo>
                  <a:lnTo>
                    <a:pt x="17247" y="162395"/>
                  </a:lnTo>
                  <a:lnTo>
                    <a:pt x="17408" y="163094"/>
                  </a:lnTo>
                  <a:lnTo>
                    <a:pt x="17588" y="163775"/>
                  </a:lnTo>
                  <a:lnTo>
                    <a:pt x="17678" y="164088"/>
                  </a:lnTo>
                  <a:lnTo>
                    <a:pt x="17775" y="164420"/>
                  </a:lnTo>
                  <a:lnTo>
                    <a:pt x="17871" y="164733"/>
                  </a:lnTo>
                  <a:lnTo>
                    <a:pt x="17974" y="165027"/>
                  </a:lnTo>
                  <a:lnTo>
                    <a:pt x="18077" y="165340"/>
                  </a:lnTo>
                  <a:lnTo>
                    <a:pt x="18187" y="165616"/>
                  </a:lnTo>
                  <a:lnTo>
                    <a:pt x="18303" y="165911"/>
                  </a:lnTo>
                  <a:lnTo>
                    <a:pt x="18419" y="166187"/>
                  </a:lnTo>
                  <a:lnTo>
                    <a:pt x="18534" y="166463"/>
                  </a:lnTo>
                  <a:lnTo>
                    <a:pt x="18657" y="166720"/>
                  </a:lnTo>
                  <a:lnTo>
                    <a:pt x="18779" y="166978"/>
                  </a:lnTo>
                  <a:lnTo>
                    <a:pt x="18908" y="167217"/>
                  </a:lnTo>
                  <a:lnTo>
                    <a:pt x="19043" y="167457"/>
                  </a:lnTo>
                  <a:lnTo>
                    <a:pt x="19178" y="167678"/>
                  </a:lnTo>
                  <a:lnTo>
                    <a:pt x="19313" y="167898"/>
                  </a:lnTo>
                  <a:lnTo>
                    <a:pt x="19461" y="168119"/>
                  </a:lnTo>
                  <a:lnTo>
                    <a:pt x="19603" y="168322"/>
                  </a:lnTo>
                  <a:lnTo>
                    <a:pt x="19751" y="168524"/>
                  </a:lnTo>
                  <a:lnTo>
                    <a:pt x="19906" y="168708"/>
                  </a:lnTo>
                  <a:lnTo>
                    <a:pt x="20060" y="168874"/>
                  </a:lnTo>
                  <a:lnTo>
                    <a:pt x="20221" y="169058"/>
                  </a:lnTo>
                  <a:lnTo>
                    <a:pt x="20388" y="169205"/>
                  </a:lnTo>
                  <a:lnTo>
                    <a:pt x="20556" y="169352"/>
                  </a:lnTo>
                  <a:lnTo>
                    <a:pt x="20723" y="169500"/>
                  </a:lnTo>
                  <a:lnTo>
                    <a:pt x="20897" y="169629"/>
                  </a:lnTo>
                  <a:lnTo>
                    <a:pt x="21077" y="169739"/>
                  </a:lnTo>
                  <a:lnTo>
                    <a:pt x="21258" y="169849"/>
                  </a:lnTo>
                  <a:lnTo>
                    <a:pt x="21444" y="169960"/>
                  </a:lnTo>
                  <a:lnTo>
                    <a:pt x="21631" y="170052"/>
                  </a:lnTo>
                  <a:lnTo>
                    <a:pt x="21824" y="170125"/>
                  </a:lnTo>
                  <a:lnTo>
                    <a:pt x="22024" y="170199"/>
                  </a:lnTo>
                  <a:lnTo>
                    <a:pt x="22223" y="170254"/>
                  </a:lnTo>
                  <a:lnTo>
                    <a:pt x="22545" y="170310"/>
                  </a:lnTo>
                  <a:lnTo>
                    <a:pt x="22867" y="170346"/>
                  </a:lnTo>
                  <a:lnTo>
                    <a:pt x="23182" y="170346"/>
                  </a:lnTo>
                  <a:lnTo>
                    <a:pt x="23498" y="170328"/>
                  </a:lnTo>
                  <a:lnTo>
                    <a:pt x="23813" y="170273"/>
                  </a:lnTo>
                  <a:lnTo>
                    <a:pt x="24116" y="170181"/>
                  </a:lnTo>
                  <a:lnTo>
                    <a:pt x="24425" y="170052"/>
                  </a:lnTo>
                  <a:lnTo>
                    <a:pt x="24728" y="169905"/>
                  </a:lnTo>
                  <a:lnTo>
                    <a:pt x="25024" y="169721"/>
                  </a:lnTo>
                  <a:lnTo>
                    <a:pt x="25320" y="169518"/>
                  </a:lnTo>
                  <a:lnTo>
                    <a:pt x="25609" y="169279"/>
                  </a:lnTo>
                  <a:lnTo>
                    <a:pt x="25893" y="169021"/>
                  </a:lnTo>
                  <a:lnTo>
                    <a:pt x="26176" y="168727"/>
                  </a:lnTo>
                  <a:lnTo>
                    <a:pt x="26459" y="168414"/>
                  </a:lnTo>
                  <a:lnTo>
                    <a:pt x="26730" y="168082"/>
                  </a:lnTo>
                  <a:lnTo>
                    <a:pt x="27006" y="167714"/>
                  </a:lnTo>
                  <a:lnTo>
                    <a:pt x="27270" y="167328"/>
                  </a:lnTo>
                  <a:lnTo>
                    <a:pt x="27534" y="166923"/>
                  </a:lnTo>
                  <a:lnTo>
                    <a:pt x="27792" y="166481"/>
                  </a:lnTo>
                  <a:lnTo>
                    <a:pt x="28043" y="166021"/>
                  </a:lnTo>
                  <a:lnTo>
                    <a:pt x="28294" y="165542"/>
                  </a:lnTo>
                  <a:lnTo>
                    <a:pt x="28539" y="165045"/>
                  </a:lnTo>
                  <a:lnTo>
                    <a:pt x="28783" y="164530"/>
                  </a:lnTo>
                  <a:lnTo>
                    <a:pt x="29015" y="163996"/>
                  </a:lnTo>
                  <a:lnTo>
                    <a:pt x="29247" y="163426"/>
                  </a:lnTo>
                  <a:lnTo>
                    <a:pt x="29472" y="162855"/>
                  </a:lnTo>
                  <a:lnTo>
                    <a:pt x="29691" y="162248"/>
                  </a:lnTo>
                  <a:lnTo>
                    <a:pt x="29910" y="161640"/>
                  </a:lnTo>
                  <a:lnTo>
                    <a:pt x="30116" y="161015"/>
                  </a:lnTo>
                  <a:lnTo>
                    <a:pt x="30322" y="160370"/>
                  </a:lnTo>
                  <a:lnTo>
                    <a:pt x="30522" y="159689"/>
                  </a:lnTo>
                  <a:lnTo>
                    <a:pt x="30715" y="159027"/>
                  </a:lnTo>
                  <a:lnTo>
                    <a:pt x="30901" y="158327"/>
                  </a:lnTo>
                  <a:lnTo>
                    <a:pt x="31088" y="157610"/>
                  </a:lnTo>
                  <a:lnTo>
                    <a:pt x="31262" y="156892"/>
                  </a:lnTo>
                  <a:lnTo>
                    <a:pt x="31436" y="156155"/>
                  </a:lnTo>
                  <a:lnTo>
                    <a:pt x="31603" y="155419"/>
                  </a:lnTo>
                  <a:lnTo>
                    <a:pt x="31758" y="154665"/>
                  </a:lnTo>
                  <a:lnTo>
                    <a:pt x="31912" y="153892"/>
                  </a:lnTo>
                  <a:lnTo>
                    <a:pt x="32060" y="153100"/>
                  </a:lnTo>
                  <a:lnTo>
                    <a:pt x="32202" y="152309"/>
                  </a:lnTo>
                  <a:lnTo>
                    <a:pt x="32337" y="151517"/>
                  </a:lnTo>
                  <a:lnTo>
                    <a:pt x="32459" y="150707"/>
                  </a:lnTo>
                  <a:lnTo>
                    <a:pt x="32582" y="149879"/>
                  </a:lnTo>
                  <a:lnTo>
                    <a:pt x="32697" y="149069"/>
                  </a:lnTo>
                  <a:lnTo>
                    <a:pt x="32807" y="148223"/>
                  </a:lnTo>
                  <a:lnTo>
                    <a:pt x="32910" y="147394"/>
                  </a:lnTo>
                  <a:lnTo>
                    <a:pt x="33000" y="146548"/>
                  </a:lnTo>
                  <a:lnTo>
                    <a:pt x="33090" y="145701"/>
                  </a:lnTo>
                  <a:lnTo>
                    <a:pt x="33167" y="144836"/>
                  </a:lnTo>
                  <a:lnTo>
                    <a:pt x="33245" y="143989"/>
                  </a:lnTo>
                  <a:lnTo>
                    <a:pt x="33309" y="143124"/>
                  </a:lnTo>
                  <a:lnTo>
                    <a:pt x="33367" y="142259"/>
                  </a:lnTo>
                  <a:lnTo>
                    <a:pt x="33419" y="141394"/>
                  </a:lnTo>
                  <a:lnTo>
                    <a:pt x="33457" y="140511"/>
                  </a:lnTo>
                  <a:lnTo>
                    <a:pt x="33496" y="139645"/>
                  </a:lnTo>
                  <a:lnTo>
                    <a:pt x="33522" y="138762"/>
                  </a:lnTo>
                  <a:lnTo>
                    <a:pt x="33547" y="137897"/>
                  </a:lnTo>
                  <a:lnTo>
                    <a:pt x="33560" y="137032"/>
                  </a:lnTo>
                  <a:lnTo>
                    <a:pt x="33560" y="136148"/>
                  </a:lnTo>
                  <a:lnTo>
                    <a:pt x="33560" y="135283"/>
                  </a:lnTo>
                  <a:lnTo>
                    <a:pt x="33547" y="134418"/>
                  </a:lnTo>
                  <a:lnTo>
                    <a:pt x="33528" y="133553"/>
                  </a:lnTo>
                  <a:lnTo>
                    <a:pt x="33502" y="132688"/>
                  </a:lnTo>
                  <a:lnTo>
                    <a:pt x="34403" y="133369"/>
                  </a:lnTo>
                  <a:lnTo>
                    <a:pt x="35318" y="134032"/>
                  </a:lnTo>
                  <a:lnTo>
                    <a:pt x="36225" y="134676"/>
                  </a:lnTo>
                  <a:lnTo>
                    <a:pt x="37133" y="135320"/>
                  </a:lnTo>
                  <a:lnTo>
                    <a:pt x="37114" y="137013"/>
                  </a:lnTo>
                  <a:lnTo>
                    <a:pt x="37088" y="138725"/>
                  </a:lnTo>
                  <a:lnTo>
                    <a:pt x="37049" y="140455"/>
                  </a:lnTo>
                  <a:lnTo>
                    <a:pt x="36998" y="142204"/>
                  </a:lnTo>
                  <a:lnTo>
                    <a:pt x="36934" y="143971"/>
                  </a:lnTo>
                  <a:lnTo>
                    <a:pt x="36856" y="145756"/>
                  </a:lnTo>
                  <a:lnTo>
                    <a:pt x="36766" y="147542"/>
                  </a:lnTo>
                  <a:lnTo>
                    <a:pt x="36663" y="149327"/>
                  </a:lnTo>
                  <a:lnTo>
                    <a:pt x="36554" y="151131"/>
                  </a:lnTo>
                  <a:lnTo>
                    <a:pt x="36431" y="152934"/>
                  </a:lnTo>
                  <a:lnTo>
                    <a:pt x="36296" y="154757"/>
                  </a:lnTo>
                  <a:lnTo>
                    <a:pt x="36148" y="156560"/>
                  </a:lnTo>
                  <a:lnTo>
                    <a:pt x="35987" y="158364"/>
                  </a:lnTo>
                  <a:lnTo>
                    <a:pt x="35820" y="160168"/>
                  </a:lnTo>
                  <a:lnTo>
                    <a:pt x="35640" y="161972"/>
                  </a:lnTo>
                  <a:lnTo>
                    <a:pt x="35440" y="163757"/>
                  </a:lnTo>
                  <a:lnTo>
                    <a:pt x="35234" y="165542"/>
                  </a:lnTo>
                  <a:lnTo>
                    <a:pt x="35022" y="167309"/>
                  </a:lnTo>
                  <a:lnTo>
                    <a:pt x="34790" y="169058"/>
                  </a:lnTo>
                  <a:lnTo>
                    <a:pt x="34552" y="170807"/>
                  </a:lnTo>
                  <a:lnTo>
                    <a:pt x="34300" y="172518"/>
                  </a:lnTo>
                  <a:lnTo>
                    <a:pt x="34037" y="174230"/>
                  </a:lnTo>
                  <a:lnTo>
                    <a:pt x="33760" y="175905"/>
                  </a:lnTo>
                  <a:lnTo>
                    <a:pt x="33476" y="177561"/>
                  </a:lnTo>
                  <a:lnTo>
                    <a:pt x="33174" y="179200"/>
                  </a:lnTo>
                  <a:lnTo>
                    <a:pt x="32865" y="180801"/>
                  </a:lnTo>
                  <a:lnTo>
                    <a:pt x="32549" y="182365"/>
                  </a:lnTo>
                  <a:lnTo>
                    <a:pt x="32382" y="183138"/>
                  </a:lnTo>
                  <a:lnTo>
                    <a:pt x="32215" y="183911"/>
                  </a:lnTo>
                  <a:lnTo>
                    <a:pt x="32047" y="184666"/>
                  </a:lnTo>
                  <a:lnTo>
                    <a:pt x="31873" y="185421"/>
                  </a:lnTo>
                  <a:lnTo>
                    <a:pt x="31693" y="186157"/>
                  </a:lnTo>
                  <a:lnTo>
                    <a:pt x="31519" y="186893"/>
                  </a:lnTo>
                  <a:lnTo>
                    <a:pt x="31333" y="187611"/>
                  </a:lnTo>
                  <a:lnTo>
                    <a:pt x="31152" y="188310"/>
                  </a:lnTo>
                  <a:lnTo>
                    <a:pt x="30966" y="189028"/>
                  </a:lnTo>
                  <a:lnTo>
                    <a:pt x="30773" y="189709"/>
                  </a:lnTo>
                  <a:lnTo>
                    <a:pt x="30579" y="190390"/>
                  </a:lnTo>
                  <a:lnTo>
                    <a:pt x="30386" y="191071"/>
                  </a:lnTo>
                  <a:lnTo>
                    <a:pt x="30187" y="191715"/>
                  </a:lnTo>
                  <a:lnTo>
                    <a:pt x="29987" y="192378"/>
                  </a:lnTo>
                  <a:lnTo>
                    <a:pt x="29781" y="193004"/>
                  </a:lnTo>
                  <a:lnTo>
                    <a:pt x="29575" y="193630"/>
                  </a:lnTo>
                  <a:lnTo>
                    <a:pt x="29363" y="194237"/>
                  </a:lnTo>
                  <a:lnTo>
                    <a:pt x="29150" y="194844"/>
                  </a:lnTo>
                  <a:lnTo>
                    <a:pt x="28938" y="195433"/>
                  </a:lnTo>
                  <a:lnTo>
                    <a:pt x="28719" y="196004"/>
                  </a:lnTo>
                  <a:lnTo>
                    <a:pt x="28500" y="196575"/>
                  </a:lnTo>
                  <a:lnTo>
                    <a:pt x="28275" y="197108"/>
                  </a:lnTo>
                  <a:lnTo>
                    <a:pt x="28049" y="197642"/>
                  </a:lnTo>
                  <a:lnTo>
                    <a:pt x="27818" y="198176"/>
                  </a:lnTo>
                  <a:lnTo>
                    <a:pt x="27586" y="198673"/>
                  </a:lnTo>
                  <a:lnTo>
                    <a:pt x="27348" y="199170"/>
                  </a:lnTo>
                  <a:lnTo>
                    <a:pt x="27116" y="199648"/>
                  </a:lnTo>
                  <a:lnTo>
                    <a:pt x="26871" y="200109"/>
                  </a:lnTo>
                  <a:lnTo>
                    <a:pt x="26627" y="200569"/>
                  </a:lnTo>
                  <a:lnTo>
                    <a:pt x="26382" y="200992"/>
                  </a:lnTo>
                  <a:lnTo>
                    <a:pt x="26137" y="201415"/>
                  </a:lnTo>
                  <a:lnTo>
                    <a:pt x="25886" y="201820"/>
                  </a:lnTo>
                  <a:lnTo>
                    <a:pt x="25629" y="202207"/>
                  </a:lnTo>
                  <a:lnTo>
                    <a:pt x="25371" y="202575"/>
                  </a:lnTo>
                  <a:lnTo>
                    <a:pt x="25114" y="202925"/>
                  </a:lnTo>
                  <a:lnTo>
                    <a:pt x="24850" y="203256"/>
                  </a:lnTo>
                  <a:lnTo>
                    <a:pt x="24586" y="203587"/>
                  </a:lnTo>
                  <a:lnTo>
                    <a:pt x="24316" y="203882"/>
                  </a:lnTo>
                  <a:lnTo>
                    <a:pt x="24045" y="204158"/>
                  </a:lnTo>
                  <a:lnTo>
                    <a:pt x="23775" y="204434"/>
                  </a:lnTo>
                  <a:lnTo>
                    <a:pt x="23498" y="204673"/>
                  </a:lnTo>
                  <a:lnTo>
                    <a:pt x="23215" y="204912"/>
                  </a:lnTo>
                  <a:lnTo>
                    <a:pt x="22938" y="205115"/>
                  </a:lnTo>
                  <a:lnTo>
                    <a:pt x="22655" y="205317"/>
                  </a:lnTo>
                  <a:lnTo>
                    <a:pt x="22365" y="205483"/>
                  </a:lnTo>
                  <a:lnTo>
                    <a:pt x="22075" y="205649"/>
                  </a:lnTo>
                  <a:lnTo>
                    <a:pt x="21779" y="205778"/>
                  </a:lnTo>
                  <a:lnTo>
                    <a:pt x="21489" y="205888"/>
                  </a:lnTo>
                  <a:lnTo>
                    <a:pt x="21187" y="205980"/>
                  </a:lnTo>
                  <a:lnTo>
                    <a:pt x="20891" y="206054"/>
                  </a:lnTo>
                  <a:lnTo>
                    <a:pt x="20582" y="206109"/>
                  </a:lnTo>
                  <a:lnTo>
                    <a:pt x="20279" y="206146"/>
                  </a:lnTo>
                  <a:lnTo>
                    <a:pt x="19970" y="206164"/>
                  </a:lnTo>
                  <a:lnTo>
                    <a:pt x="19661" y="206146"/>
                  </a:lnTo>
                  <a:lnTo>
                    <a:pt x="19346" y="206127"/>
                  </a:lnTo>
                  <a:lnTo>
                    <a:pt x="19030" y="206072"/>
                  </a:lnTo>
                  <a:lnTo>
                    <a:pt x="18708" y="205998"/>
                  </a:lnTo>
                  <a:lnTo>
                    <a:pt x="18386" y="205888"/>
                  </a:lnTo>
                  <a:lnTo>
                    <a:pt x="18058" y="205778"/>
                  </a:lnTo>
                  <a:lnTo>
                    <a:pt x="17730" y="205630"/>
                  </a:lnTo>
                  <a:lnTo>
                    <a:pt x="17401" y="205465"/>
                  </a:lnTo>
                  <a:lnTo>
                    <a:pt x="17067" y="205281"/>
                  </a:lnTo>
                  <a:lnTo>
                    <a:pt x="16732" y="205060"/>
                  </a:lnTo>
                  <a:lnTo>
                    <a:pt x="16397" y="204820"/>
                  </a:lnTo>
                  <a:lnTo>
                    <a:pt x="16056" y="204563"/>
                  </a:lnTo>
                  <a:lnTo>
                    <a:pt x="15708" y="204287"/>
                  </a:lnTo>
                  <a:lnTo>
                    <a:pt x="15367" y="203974"/>
                  </a:lnTo>
                  <a:lnTo>
                    <a:pt x="15013" y="203642"/>
                  </a:lnTo>
                  <a:lnTo>
                    <a:pt x="14665" y="203274"/>
                  </a:lnTo>
                  <a:lnTo>
                    <a:pt x="14311" y="202888"/>
                  </a:lnTo>
                  <a:lnTo>
                    <a:pt x="13951" y="202483"/>
                  </a:lnTo>
                  <a:lnTo>
                    <a:pt x="13590" y="202041"/>
                  </a:lnTo>
                  <a:lnTo>
                    <a:pt x="13230" y="201581"/>
                  </a:lnTo>
                  <a:lnTo>
                    <a:pt x="12863" y="201102"/>
                  </a:lnTo>
                  <a:lnTo>
                    <a:pt x="12554" y="200642"/>
                  </a:lnTo>
                  <a:lnTo>
                    <a:pt x="12245" y="200182"/>
                  </a:lnTo>
                  <a:lnTo>
                    <a:pt x="11936" y="199704"/>
                  </a:lnTo>
                  <a:lnTo>
                    <a:pt x="11640" y="199207"/>
                  </a:lnTo>
                  <a:lnTo>
                    <a:pt x="11343" y="198710"/>
                  </a:lnTo>
                  <a:lnTo>
                    <a:pt x="11054" y="198176"/>
                  </a:lnTo>
                  <a:lnTo>
                    <a:pt x="10764" y="197642"/>
                  </a:lnTo>
                  <a:lnTo>
                    <a:pt x="10487" y="197072"/>
                  </a:lnTo>
                  <a:lnTo>
                    <a:pt x="10210" y="196501"/>
                  </a:lnTo>
                  <a:lnTo>
                    <a:pt x="9940" y="195930"/>
                  </a:lnTo>
                  <a:lnTo>
                    <a:pt x="9676" y="195323"/>
                  </a:lnTo>
                  <a:lnTo>
                    <a:pt x="9412" y="194716"/>
                  </a:lnTo>
                  <a:lnTo>
                    <a:pt x="9161" y="194071"/>
                  </a:lnTo>
                  <a:lnTo>
                    <a:pt x="8910" y="193446"/>
                  </a:lnTo>
                  <a:lnTo>
                    <a:pt x="8665" y="192783"/>
                  </a:lnTo>
                  <a:lnTo>
                    <a:pt x="8427" y="192120"/>
                  </a:lnTo>
                  <a:lnTo>
                    <a:pt x="8189" y="191439"/>
                  </a:lnTo>
                  <a:lnTo>
                    <a:pt x="7964" y="190740"/>
                  </a:lnTo>
                  <a:lnTo>
                    <a:pt x="7738" y="190041"/>
                  </a:lnTo>
                  <a:lnTo>
                    <a:pt x="7519" y="189323"/>
                  </a:lnTo>
                  <a:lnTo>
                    <a:pt x="7307" y="188587"/>
                  </a:lnTo>
                  <a:lnTo>
                    <a:pt x="7094" y="187850"/>
                  </a:lnTo>
                  <a:lnTo>
                    <a:pt x="6895" y="187096"/>
                  </a:lnTo>
                  <a:lnTo>
                    <a:pt x="6695" y="186341"/>
                  </a:lnTo>
                  <a:lnTo>
                    <a:pt x="6509" y="185568"/>
                  </a:lnTo>
                  <a:lnTo>
                    <a:pt x="6322" y="184795"/>
                  </a:lnTo>
                  <a:lnTo>
                    <a:pt x="6142" y="184003"/>
                  </a:lnTo>
                  <a:lnTo>
                    <a:pt x="5968" y="183194"/>
                  </a:lnTo>
                  <a:lnTo>
                    <a:pt x="5800" y="182384"/>
                  </a:lnTo>
                  <a:lnTo>
                    <a:pt x="5633" y="181555"/>
                  </a:lnTo>
                  <a:lnTo>
                    <a:pt x="5479" y="180727"/>
                  </a:lnTo>
                  <a:lnTo>
                    <a:pt x="5324" y="179899"/>
                  </a:lnTo>
                  <a:lnTo>
                    <a:pt x="5176" y="179052"/>
                  </a:lnTo>
                  <a:lnTo>
                    <a:pt x="5041" y="178187"/>
                  </a:lnTo>
                  <a:lnTo>
                    <a:pt x="4906" y="177322"/>
                  </a:lnTo>
                  <a:lnTo>
                    <a:pt x="4777" y="176457"/>
                  </a:lnTo>
                  <a:lnTo>
                    <a:pt x="4655" y="175574"/>
                  </a:lnTo>
                  <a:lnTo>
                    <a:pt x="4539" y="174690"/>
                  </a:lnTo>
                  <a:lnTo>
                    <a:pt x="4429" y="173807"/>
                  </a:lnTo>
                  <a:lnTo>
                    <a:pt x="4320" y="172905"/>
                  </a:lnTo>
                  <a:lnTo>
                    <a:pt x="4223" y="172003"/>
                  </a:lnTo>
                  <a:lnTo>
                    <a:pt x="4133" y="171083"/>
                  </a:lnTo>
                  <a:lnTo>
                    <a:pt x="4043" y="170162"/>
                  </a:lnTo>
                  <a:lnTo>
                    <a:pt x="3966" y="169242"/>
                  </a:lnTo>
                  <a:lnTo>
                    <a:pt x="3888" y="168322"/>
                  </a:lnTo>
                  <a:lnTo>
                    <a:pt x="3824" y="167383"/>
                  </a:lnTo>
                  <a:lnTo>
                    <a:pt x="3760" y="166444"/>
                  </a:lnTo>
                  <a:lnTo>
                    <a:pt x="3708" y="165506"/>
                  </a:lnTo>
                  <a:lnTo>
                    <a:pt x="3657" y="164567"/>
                  </a:lnTo>
                  <a:lnTo>
                    <a:pt x="3612" y="163610"/>
                  </a:lnTo>
                  <a:lnTo>
                    <a:pt x="3579" y="162653"/>
                  </a:lnTo>
                  <a:lnTo>
                    <a:pt x="3547" y="161696"/>
                  </a:lnTo>
                  <a:lnTo>
                    <a:pt x="3528" y="160739"/>
                  </a:lnTo>
                  <a:lnTo>
                    <a:pt x="3509" y="159781"/>
                  </a:lnTo>
                  <a:lnTo>
                    <a:pt x="3502" y="158806"/>
                  </a:lnTo>
                  <a:lnTo>
                    <a:pt x="3496" y="157849"/>
                  </a:lnTo>
                  <a:lnTo>
                    <a:pt x="3496" y="156873"/>
                  </a:lnTo>
                  <a:lnTo>
                    <a:pt x="3509" y="155898"/>
                  </a:lnTo>
                  <a:lnTo>
                    <a:pt x="3528" y="154922"/>
                  </a:lnTo>
                  <a:lnTo>
                    <a:pt x="3547" y="153947"/>
                  </a:lnTo>
                  <a:lnTo>
                    <a:pt x="3579" y="152971"/>
                  </a:lnTo>
                  <a:lnTo>
                    <a:pt x="3612" y="151996"/>
                  </a:lnTo>
                  <a:lnTo>
                    <a:pt x="3657" y="151020"/>
                  </a:lnTo>
                  <a:lnTo>
                    <a:pt x="3708" y="150045"/>
                  </a:lnTo>
                  <a:lnTo>
                    <a:pt x="3760" y="149198"/>
                  </a:lnTo>
                  <a:lnTo>
                    <a:pt x="3811" y="148388"/>
                  </a:lnTo>
                  <a:lnTo>
                    <a:pt x="3869" y="147578"/>
                  </a:lnTo>
                  <a:lnTo>
                    <a:pt x="3927" y="146787"/>
                  </a:lnTo>
                  <a:lnTo>
                    <a:pt x="3991" y="145995"/>
                  </a:lnTo>
                  <a:lnTo>
                    <a:pt x="4056" y="145222"/>
                  </a:lnTo>
                  <a:lnTo>
                    <a:pt x="4133" y="144468"/>
                  </a:lnTo>
                  <a:lnTo>
                    <a:pt x="4204" y="143713"/>
                  </a:lnTo>
                  <a:lnTo>
                    <a:pt x="4281" y="142977"/>
                  </a:lnTo>
                  <a:lnTo>
                    <a:pt x="4365" y="142241"/>
                  </a:lnTo>
                  <a:lnTo>
                    <a:pt x="4455" y="141523"/>
                  </a:lnTo>
                  <a:lnTo>
                    <a:pt x="4539" y="140823"/>
                  </a:lnTo>
                  <a:lnTo>
                    <a:pt x="4635" y="140124"/>
                  </a:lnTo>
                  <a:lnTo>
                    <a:pt x="4732" y="139443"/>
                  </a:lnTo>
                  <a:lnTo>
                    <a:pt x="4828" y="138762"/>
                  </a:lnTo>
                  <a:lnTo>
                    <a:pt x="4931" y="138099"/>
                  </a:lnTo>
                  <a:lnTo>
                    <a:pt x="5041" y="137437"/>
                  </a:lnTo>
                  <a:lnTo>
                    <a:pt x="5150" y="136793"/>
                  </a:lnTo>
                  <a:lnTo>
                    <a:pt x="5260" y="136148"/>
                  </a:lnTo>
                  <a:lnTo>
                    <a:pt x="5376" y="135523"/>
                  </a:lnTo>
                  <a:lnTo>
                    <a:pt x="5498" y="134897"/>
                  </a:lnTo>
                  <a:lnTo>
                    <a:pt x="5620" y="134289"/>
                  </a:lnTo>
                  <a:lnTo>
                    <a:pt x="5743" y="133682"/>
                  </a:lnTo>
                  <a:lnTo>
                    <a:pt x="5871" y="133075"/>
                  </a:lnTo>
                  <a:lnTo>
                    <a:pt x="6006" y="132486"/>
                  </a:lnTo>
                  <a:lnTo>
                    <a:pt x="6142" y="131915"/>
                  </a:lnTo>
                  <a:lnTo>
                    <a:pt x="6277" y="131344"/>
                  </a:lnTo>
                  <a:lnTo>
                    <a:pt x="6418" y="130774"/>
                  </a:lnTo>
                  <a:lnTo>
                    <a:pt x="6708" y="129670"/>
                  </a:lnTo>
                  <a:lnTo>
                    <a:pt x="7004" y="128584"/>
                  </a:lnTo>
                  <a:lnTo>
                    <a:pt x="7320" y="127516"/>
                  </a:lnTo>
                  <a:lnTo>
                    <a:pt x="7642" y="126485"/>
                  </a:lnTo>
                  <a:lnTo>
                    <a:pt x="7970" y="125473"/>
                  </a:lnTo>
                  <a:lnTo>
                    <a:pt x="8311" y="124498"/>
                  </a:lnTo>
                  <a:lnTo>
                    <a:pt x="8665" y="123522"/>
                  </a:lnTo>
                  <a:lnTo>
                    <a:pt x="9026" y="122565"/>
                  </a:lnTo>
                  <a:lnTo>
                    <a:pt x="9399" y="121626"/>
                  </a:lnTo>
                  <a:lnTo>
                    <a:pt x="9779" y="120706"/>
                  </a:lnTo>
                  <a:lnTo>
                    <a:pt x="10165" y="119786"/>
                  </a:lnTo>
                  <a:lnTo>
                    <a:pt x="10558" y="118884"/>
                  </a:lnTo>
                  <a:lnTo>
                    <a:pt x="10964" y="118000"/>
                  </a:lnTo>
                  <a:lnTo>
                    <a:pt x="11376" y="117117"/>
                  </a:lnTo>
                  <a:lnTo>
                    <a:pt x="11794" y="116233"/>
                  </a:lnTo>
                  <a:lnTo>
                    <a:pt x="12219" y="115368"/>
                  </a:lnTo>
                  <a:lnTo>
                    <a:pt x="12657" y="114503"/>
                  </a:lnTo>
                  <a:lnTo>
                    <a:pt x="13094" y="113638"/>
                  </a:lnTo>
                  <a:close/>
                  <a:moveTo>
                    <a:pt x="242556" y="124424"/>
                  </a:moveTo>
                  <a:lnTo>
                    <a:pt x="244391" y="126706"/>
                  </a:lnTo>
                  <a:lnTo>
                    <a:pt x="245324" y="127866"/>
                  </a:lnTo>
                  <a:lnTo>
                    <a:pt x="246258" y="129081"/>
                  </a:lnTo>
                  <a:lnTo>
                    <a:pt x="246721" y="129688"/>
                  </a:lnTo>
                  <a:lnTo>
                    <a:pt x="247191" y="130332"/>
                  </a:lnTo>
                  <a:lnTo>
                    <a:pt x="247655" y="130958"/>
                  </a:lnTo>
                  <a:lnTo>
                    <a:pt x="248118" y="131621"/>
                  </a:lnTo>
                  <a:lnTo>
                    <a:pt x="248582" y="132283"/>
                  </a:lnTo>
                  <a:lnTo>
                    <a:pt x="249039" y="132964"/>
                  </a:lnTo>
                  <a:lnTo>
                    <a:pt x="249496" y="133664"/>
                  </a:lnTo>
                  <a:lnTo>
                    <a:pt x="249947" y="134381"/>
                  </a:lnTo>
                  <a:lnTo>
                    <a:pt x="250391" y="135118"/>
                  </a:lnTo>
                  <a:lnTo>
                    <a:pt x="250835" y="135872"/>
                  </a:lnTo>
                  <a:lnTo>
                    <a:pt x="251273" y="136627"/>
                  </a:lnTo>
                  <a:lnTo>
                    <a:pt x="251704" y="137418"/>
                  </a:lnTo>
                  <a:lnTo>
                    <a:pt x="252129" y="138228"/>
                  </a:lnTo>
                  <a:lnTo>
                    <a:pt x="252547" y="139075"/>
                  </a:lnTo>
                  <a:lnTo>
                    <a:pt x="252959" y="139922"/>
                  </a:lnTo>
                  <a:lnTo>
                    <a:pt x="253365" y="140805"/>
                  </a:lnTo>
                  <a:lnTo>
                    <a:pt x="253758" y="141707"/>
                  </a:lnTo>
                  <a:lnTo>
                    <a:pt x="254144" y="142646"/>
                  </a:lnTo>
                  <a:lnTo>
                    <a:pt x="254524" y="143603"/>
                  </a:lnTo>
                  <a:lnTo>
                    <a:pt x="254891" y="144578"/>
                  </a:lnTo>
                  <a:lnTo>
                    <a:pt x="255251" y="145591"/>
                  </a:lnTo>
                  <a:lnTo>
                    <a:pt x="255599" y="146640"/>
                  </a:lnTo>
                  <a:lnTo>
                    <a:pt x="255766" y="147173"/>
                  </a:lnTo>
                  <a:lnTo>
                    <a:pt x="255934" y="147707"/>
                  </a:lnTo>
                  <a:lnTo>
                    <a:pt x="256101" y="148259"/>
                  </a:lnTo>
                  <a:lnTo>
                    <a:pt x="256262" y="148812"/>
                  </a:lnTo>
                  <a:lnTo>
                    <a:pt x="256462" y="149529"/>
                  </a:lnTo>
                  <a:lnTo>
                    <a:pt x="256661" y="150266"/>
                  </a:lnTo>
                  <a:lnTo>
                    <a:pt x="256848" y="151002"/>
                  </a:lnTo>
                  <a:lnTo>
                    <a:pt x="257028" y="151757"/>
                  </a:lnTo>
                  <a:lnTo>
                    <a:pt x="257202" y="152511"/>
                  </a:lnTo>
                  <a:lnTo>
                    <a:pt x="257369" y="153266"/>
                  </a:lnTo>
                  <a:lnTo>
                    <a:pt x="257530" y="154020"/>
                  </a:lnTo>
                  <a:lnTo>
                    <a:pt x="257678" y="154793"/>
                  </a:lnTo>
                  <a:lnTo>
                    <a:pt x="257826" y="155567"/>
                  </a:lnTo>
                  <a:lnTo>
                    <a:pt x="257968" y="156358"/>
                  </a:lnTo>
                  <a:lnTo>
                    <a:pt x="258103" y="157149"/>
                  </a:lnTo>
                  <a:lnTo>
                    <a:pt x="258226" y="157922"/>
                  </a:lnTo>
                  <a:lnTo>
                    <a:pt x="258348" y="158732"/>
                  </a:lnTo>
                  <a:lnTo>
                    <a:pt x="258457" y="159524"/>
                  </a:lnTo>
                  <a:lnTo>
                    <a:pt x="258567" y="160334"/>
                  </a:lnTo>
                  <a:lnTo>
                    <a:pt x="258663" y="161125"/>
                  </a:lnTo>
                  <a:lnTo>
                    <a:pt x="258753" y="161935"/>
                  </a:lnTo>
                  <a:lnTo>
                    <a:pt x="258844" y="162745"/>
                  </a:lnTo>
                  <a:lnTo>
                    <a:pt x="258921" y="163573"/>
                  </a:lnTo>
                  <a:lnTo>
                    <a:pt x="258992" y="164383"/>
                  </a:lnTo>
                  <a:lnTo>
                    <a:pt x="259063" y="165211"/>
                  </a:lnTo>
                  <a:lnTo>
                    <a:pt x="259120" y="166021"/>
                  </a:lnTo>
                  <a:lnTo>
                    <a:pt x="259172" y="166849"/>
                  </a:lnTo>
                  <a:lnTo>
                    <a:pt x="259217" y="167678"/>
                  </a:lnTo>
                  <a:lnTo>
                    <a:pt x="259256" y="168506"/>
                  </a:lnTo>
                  <a:lnTo>
                    <a:pt x="259294" y="169334"/>
                  </a:lnTo>
                  <a:lnTo>
                    <a:pt x="259320" y="170162"/>
                  </a:lnTo>
                  <a:lnTo>
                    <a:pt x="259339" y="170972"/>
                  </a:lnTo>
                  <a:lnTo>
                    <a:pt x="259352" y="171800"/>
                  </a:lnTo>
                  <a:lnTo>
                    <a:pt x="259359" y="172629"/>
                  </a:lnTo>
                  <a:lnTo>
                    <a:pt x="259359" y="173457"/>
                  </a:lnTo>
                  <a:lnTo>
                    <a:pt x="259359" y="174285"/>
                  </a:lnTo>
                  <a:lnTo>
                    <a:pt x="259346" y="175113"/>
                  </a:lnTo>
                  <a:lnTo>
                    <a:pt x="259326" y="175942"/>
                  </a:lnTo>
                  <a:lnTo>
                    <a:pt x="259301" y="176752"/>
                  </a:lnTo>
                  <a:lnTo>
                    <a:pt x="259275" y="177580"/>
                  </a:lnTo>
                  <a:lnTo>
                    <a:pt x="259236" y="178390"/>
                  </a:lnTo>
                  <a:lnTo>
                    <a:pt x="259191" y="179218"/>
                  </a:lnTo>
                  <a:lnTo>
                    <a:pt x="259146" y="180028"/>
                  </a:lnTo>
                  <a:lnTo>
                    <a:pt x="259088" y="180838"/>
                  </a:lnTo>
                  <a:lnTo>
                    <a:pt x="259024" y="181648"/>
                  </a:lnTo>
                  <a:lnTo>
                    <a:pt x="258960" y="182457"/>
                  </a:lnTo>
                  <a:lnTo>
                    <a:pt x="258882" y="183249"/>
                  </a:lnTo>
                  <a:lnTo>
                    <a:pt x="258805" y="184040"/>
                  </a:lnTo>
                  <a:lnTo>
                    <a:pt x="258715" y="184832"/>
                  </a:lnTo>
                  <a:lnTo>
                    <a:pt x="258625" y="185623"/>
                  </a:lnTo>
                  <a:lnTo>
                    <a:pt x="258528" y="186415"/>
                  </a:lnTo>
                  <a:lnTo>
                    <a:pt x="258425" y="187188"/>
                  </a:lnTo>
                  <a:lnTo>
                    <a:pt x="258316" y="187961"/>
                  </a:lnTo>
                  <a:lnTo>
                    <a:pt x="258193" y="188715"/>
                  </a:lnTo>
                  <a:lnTo>
                    <a:pt x="258071" y="189488"/>
                  </a:lnTo>
                  <a:lnTo>
                    <a:pt x="257942" y="190243"/>
                  </a:lnTo>
                  <a:lnTo>
                    <a:pt x="257814" y="190979"/>
                  </a:lnTo>
                  <a:lnTo>
                    <a:pt x="257672" y="191734"/>
                  </a:lnTo>
                  <a:lnTo>
                    <a:pt x="257524" y="192470"/>
                  </a:lnTo>
                  <a:lnTo>
                    <a:pt x="257376" y="193188"/>
                  </a:lnTo>
                  <a:lnTo>
                    <a:pt x="257215" y="193906"/>
                  </a:lnTo>
                  <a:lnTo>
                    <a:pt x="257054" y="194624"/>
                  </a:lnTo>
                  <a:lnTo>
                    <a:pt x="256880" y="195323"/>
                  </a:lnTo>
                  <a:lnTo>
                    <a:pt x="256706" y="196022"/>
                  </a:lnTo>
                  <a:lnTo>
                    <a:pt x="256526" y="196722"/>
                  </a:lnTo>
                  <a:lnTo>
                    <a:pt x="256339" y="197384"/>
                  </a:lnTo>
                  <a:lnTo>
                    <a:pt x="256146" y="198065"/>
                  </a:lnTo>
                  <a:lnTo>
                    <a:pt x="255947" y="198728"/>
                  </a:lnTo>
                  <a:lnTo>
                    <a:pt x="255805" y="198802"/>
                  </a:lnTo>
                  <a:lnTo>
                    <a:pt x="255663" y="198894"/>
                  </a:lnTo>
                  <a:lnTo>
                    <a:pt x="255522" y="199041"/>
                  </a:lnTo>
                  <a:lnTo>
                    <a:pt x="255387" y="199188"/>
                  </a:lnTo>
                  <a:lnTo>
                    <a:pt x="255258" y="199372"/>
                  </a:lnTo>
                  <a:lnTo>
                    <a:pt x="255129" y="199593"/>
                  </a:lnTo>
                  <a:lnTo>
                    <a:pt x="255007" y="199832"/>
                  </a:lnTo>
                  <a:lnTo>
                    <a:pt x="254897" y="200109"/>
                  </a:lnTo>
                  <a:lnTo>
                    <a:pt x="254788" y="200403"/>
                  </a:lnTo>
                  <a:lnTo>
                    <a:pt x="254691" y="200716"/>
                  </a:lnTo>
                  <a:lnTo>
                    <a:pt x="254601" y="201066"/>
                  </a:lnTo>
                  <a:lnTo>
                    <a:pt x="254524" y="201434"/>
                  </a:lnTo>
                  <a:lnTo>
                    <a:pt x="254453" y="201820"/>
                  </a:lnTo>
                  <a:lnTo>
                    <a:pt x="254395" y="202244"/>
                  </a:lnTo>
                  <a:lnTo>
                    <a:pt x="254350" y="202685"/>
                  </a:lnTo>
                  <a:lnTo>
                    <a:pt x="254318" y="203145"/>
                  </a:lnTo>
                  <a:lnTo>
                    <a:pt x="254208" y="203385"/>
                  </a:lnTo>
                  <a:lnTo>
                    <a:pt x="254112" y="203642"/>
                  </a:lnTo>
                  <a:lnTo>
                    <a:pt x="253912" y="204158"/>
                  </a:lnTo>
                  <a:lnTo>
                    <a:pt x="253706" y="204692"/>
                  </a:lnTo>
                  <a:lnTo>
                    <a:pt x="253603" y="204931"/>
                  </a:lnTo>
                  <a:lnTo>
                    <a:pt x="253487" y="205189"/>
                  </a:lnTo>
                  <a:lnTo>
                    <a:pt x="253166" y="205833"/>
                  </a:lnTo>
                  <a:lnTo>
                    <a:pt x="252844" y="206459"/>
                  </a:lnTo>
                  <a:lnTo>
                    <a:pt x="252522" y="207066"/>
                  </a:lnTo>
                  <a:lnTo>
                    <a:pt x="252200" y="207637"/>
                  </a:lnTo>
                  <a:lnTo>
                    <a:pt x="251878" y="208189"/>
                  </a:lnTo>
                  <a:lnTo>
                    <a:pt x="251556" y="208722"/>
                  </a:lnTo>
                  <a:lnTo>
                    <a:pt x="251241" y="209219"/>
                  </a:lnTo>
                  <a:lnTo>
                    <a:pt x="250919" y="209698"/>
                  </a:lnTo>
                  <a:lnTo>
                    <a:pt x="250597" y="210140"/>
                  </a:lnTo>
                  <a:lnTo>
                    <a:pt x="250281" y="210563"/>
                  </a:lnTo>
                  <a:lnTo>
                    <a:pt x="249959" y="210968"/>
                  </a:lnTo>
                  <a:lnTo>
                    <a:pt x="249644" y="211354"/>
                  </a:lnTo>
                  <a:lnTo>
                    <a:pt x="249322" y="211704"/>
                  </a:lnTo>
                  <a:lnTo>
                    <a:pt x="249007" y="212035"/>
                  </a:lnTo>
                  <a:lnTo>
                    <a:pt x="248691" y="212348"/>
                  </a:lnTo>
                  <a:lnTo>
                    <a:pt x="248376" y="212643"/>
                  </a:lnTo>
                  <a:lnTo>
                    <a:pt x="248060" y="212901"/>
                  </a:lnTo>
                  <a:lnTo>
                    <a:pt x="247745" y="213140"/>
                  </a:lnTo>
                  <a:lnTo>
                    <a:pt x="247429" y="213361"/>
                  </a:lnTo>
                  <a:lnTo>
                    <a:pt x="247120" y="213563"/>
                  </a:lnTo>
                  <a:lnTo>
                    <a:pt x="246805" y="213747"/>
                  </a:lnTo>
                  <a:lnTo>
                    <a:pt x="246496" y="213894"/>
                  </a:lnTo>
                  <a:lnTo>
                    <a:pt x="246187" y="214023"/>
                  </a:lnTo>
                  <a:lnTo>
                    <a:pt x="245872" y="214134"/>
                  </a:lnTo>
                  <a:lnTo>
                    <a:pt x="245562" y="214226"/>
                  </a:lnTo>
                  <a:lnTo>
                    <a:pt x="245260" y="214299"/>
                  </a:lnTo>
                  <a:lnTo>
                    <a:pt x="244951" y="214355"/>
                  </a:lnTo>
                  <a:lnTo>
                    <a:pt x="244642" y="214391"/>
                  </a:lnTo>
                  <a:lnTo>
                    <a:pt x="244037" y="214391"/>
                  </a:lnTo>
                  <a:lnTo>
                    <a:pt x="243734" y="214355"/>
                  </a:lnTo>
                  <a:lnTo>
                    <a:pt x="243432" y="214318"/>
                  </a:lnTo>
                  <a:lnTo>
                    <a:pt x="243129" y="214244"/>
                  </a:lnTo>
                  <a:lnTo>
                    <a:pt x="242833" y="214152"/>
                  </a:lnTo>
                  <a:lnTo>
                    <a:pt x="242530" y="214060"/>
                  </a:lnTo>
                  <a:lnTo>
                    <a:pt x="242234" y="213931"/>
                  </a:lnTo>
                  <a:lnTo>
                    <a:pt x="241938" y="213802"/>
                  </a:lnTo>
                  <a:lnTo>
                    <a:pt x="241648" y="213637"/>
                  </a:lnTo>
                  <a:lnTo>
                    <a:pt x="241352" y="213453"/>
                  </a:lnTo>
                  <a:lnTo>
                    <a:pt x="241062" y="213269"/>
                  </a:lnTo>
                  <a:lnTo>
                    <a:pt x="240773" y="213048"/>
                  </a:lnTo>
                  <a:lnTo>
                    <a:pt x="240483" y="212827"/>
                  </a:lnTo>
                  <a:lnTo>
                    <a:pt x="240193" y="212588"/>
                  </a:lnTo>
                  <a:lnTo>
                    <a:pt x="239910" y="212312"/>
                  </a:lnTo>
                  <a:lnTo>
                    <a:pt x="239627" y="212035"/>
                  </a:lnTo>
                  <a:lnTo>
                    <a:pt x="239344" y="211741"/>
                  </a:lnTo>
                  <a:lnTo>
                    <a:pt x="239060" y="211447"/>
                  </a:lnTo>
                  <a:lnTo>
                    <a:pt x="238784" y="211115"/>
                  </a:lnTo>
                  <a:lnTo>
                    <a:pt x="238507" y="210765"/>
                  </a:lnTo>
                  <a:lnTo>
                    <a:pt x="238230" y="210416"/>
                  </a:lnTo>
                  <a:lnTo>
                    <a:pt x="237953" y="210048"/>
                  </a:lnTo>
                  <a:lnTo>
                    <a:pt x="237683" y="209661"/>
                  </a:lnTo>
                  <a:lnTo>
                    <a:pt x="237412" y="209256"/>
                  </a:lnTo>
                  <a:lnTo>
                    <a:pt x="237142" y="208851"/>
                  </a:lnTo>
                  <a:lnTo>
                    <a:pt x="236878" y="208410"/>
                  </a:lnTo>
                  <a:lnTo>
                    <a:pt x="236614" y="207968"/>
                  </a:lnTo>
                  <a:lnTo>
                    <a:pt x="236350" y="207508"/>
                  </a:lnTo>
                  <a:lnTo>
                    <a:pt x="236086" y="207048"/>
                  </a:lnTo>
                  <a:lnTo>
                    <a:pt x="235829" y="206551"/>
                  </a:lnTo>
                  <a:lnTo>
                    <a:pt x="235571" y="206054"/>
                  </a:lnTo>
                  <a:lnTo>
                    <a:pt x="235314" y="205557"/>
                  </a:lnTo>
                  <a:lnTo>
                    <a:pt x="235062" y="205023"/>
                  </a:lnTo>
                  <a:lnTo>
                    <a:pt x="234811" y="204489"/>
                  </a:lnTo>
                  <a:lnTo>
                    <a:pt x="234560" y="203955"/>
                  </a:lnTo>
                  <a:lnTo>
                    <a:pt x="234316" y="203385"/>
                  </a:lnTo>
                  <a:lnTo>
                    <a:pt x="234071" y="202814"/>
                  </a:lnTo>
                  <a:lnTo>
                    <a:pt x="233826" y="202244"/>
                  </a:lnTo>
                  <a:lnTo>
                    <a:pt x="233588" y="201636"/>
                  </a:lnTo>
                  <a:lnTo>
                    <a:pt x="233350" y="201047"/>
                  </a:lnTo>
                  <a:lnTo>
                    <a:pt x="233118" y="200421"/>
                  </a:lnTo>
                  <a:lnTo>
                    <a:pt x="232880" y="199796"/>
                  </a:lnTo>
                  <a:lnTo>
                    <a:pt x="232655" y="199170"/>
                  </a:lnTo>
                  <a:lnTo>
                    <a:pt x="232423" y="198526"/>
                  </a:lnTo>
                  <a:lnTo>
                    <a:pt x="232198" y="197863"/>
                  </a:lnTo>
                  <a:lnTo>
                    <a:pt x="231972" y="197200"/>
                  </a:lnTo>
                  <a:lnTo>
                    <a:pt x="231753" y="196519"/>
                  </a:lnTo>
                  <a:lnTo>
                    <a:pt x="231535" y="195838"/>
                  </a:lnTo>
                  <a:lnTo>
                    <a:pt x="231322" y="195139"/>
                  </a:lnTo>
                  <a:lnTo>
                    <a:pt x="231110" y="194440"/>
                  </a:lnTo>
                  <a:lnTo>
                    <a:pt x="230897" y="193722"/>
                  </a:lnTo>
                  <a:lnTo>
                    <a:pt x="230691" y="193004"/>
                  </a:lnTo>
                  <a:lnTo>
                    <a:pt x="230485" y="192286"/>
                  </a:lnTo>
                  <a:lnTo>
                    <a:pt x="230080" y="190795"/>
                  </a:lnTo>
                  <a:lnTo>
                    <a:pt x="229693" y="189286"/>
                  </a:lnTo>
                  <a:lnTo>
                    <a:pt x="229314" y="187758"/>
                  </a:lnTo>
                  <a:lnTo>
                    <a:pt x="228947" y="186194"/>
                  </a:lnTo>
                  <a:lnTo>
                    <a:pt x="228586" y="184611"/>
                  </a:lnTo>
                  <a:lnTo>
                    <a:pt x="228245" y="182991"/>
                  </a:lnTo>
                  <a:lnTo>
                    <a:pt x="227917" y="181353"/>
                  </a:lnTo>
                  <a:lnTo>
                    <a:pt x="227595" y="179697"/>
                  </a:lnTo>
                  <a:lnTo>
                    <a:pt x="227292" y="178040"/>
                  </a:lnTo>
                  <a:lnTo>
                    <a:pt x="227002" y="176347"/>
                  </a:lnTo>
                  <a:lnTo>
                    <a:pt x="226719" y="174653"/>
                  </a:lnTo>
                  <a:lnTo>
                    <a:pt x="226455" y="172942"/>
                  </a:lnTo>
                  <a:lnTo>
                    <a:pt x="226204" y="171211"/>
                  </a:lnTo>
                  <a:lnTo>
                    <a:pt x="225972" y="169481"/>
                  </a:lnTo>
                  <a:lnTo>
                    <a:pt x="225747" y="167751"/>
                  </a:lnTo>
                  <a:lnTo>
                    <a:pt x="225541" y="166003"/>
                  </a:lnTo>
                  <a:lnTo>
                    <a:pt x="225348" y="164254"/>
                  </a:lnTo>
                  <a:lnTo>
                    <a:pt x="225174" y="162505"/>
                  </a:lnTo>
                  <a:lnTo>
                    <a:pt x="225013" y="160757"/>
                  </a:lnTo>
                  <a:lnTo>
                    <a:pt x="224865" y="159008"/>
                  </a:lnTo>
                  <a:lnTo>
                    <a:pt x="224801" y="158143"/>
                  </a:lnTo>
                  <a:lnTo>
                    <a:pt x="224736" y="157278"/>
                  </a:lnTo>
                  <a:lnTo>
                    <a:pt x="224678" y="156395"/>
                  </a:lnTo>
                  <a:lnTo>
                    <a:pt x="224620" y="155530"/>
                  </a:lnTo>
                  <a:lnTo>
                    <a:pt x="224569" y="154665"/>
                  </a:lnTo>
                  <a:lnTo>
                    <a:pt x="224524" y="153800"/>
                  </a:lnTo>
                  <a:lnTo>
                    <a:pt x="224511" y="153597"/>
                  </a:lnTo>
                  <a:lnTo>
                    <a:pt x="224492" y="153413"/>
                  </a:lnTo>
                  <a:lnTo>
                    <a:pt x="224472" y="153247"/>
                  </a:lnTo>
                  <a:lnTo>
                    <a:pt x="224447" y="153082"/>
                  </a:lnTo>
                  <a:lnTo>
                    <a:pt x="224389" y="152787"/>
                  </a:lnTo>
                  <a:lnTo>
                    <a:pt x="224324" y="152493"/>
                  </a:lnTo>
                  <a:lnTo>
                    <a:pt x="224704" y="152198"/>
                  </a:lnTo>
                  <a:lnTo>
                    <a:pt x="225077" y="151904"/>
                  </a:lnTo>
                  <a:lnTo>
                    <a:pt x="225444" y="151646"/>
                  </a:lnTo>
                  <a:lnTo>
                    <a:pt x="225631" y="151536"/>
                  </a:lnTo>
                  <a:lnTo>
                    <a:pt x="225811" y="151425"/>
                  </a:lnTo>
                  <a:lnTo>
                    <a:pt x="226095" y="151296"/>
                  </a:lnTo>
                  <a:lnTo>
                    <a:pt x="226378" y="151186"/>
                  </a:lnTo>
                  <a:lnTo>
                    <a:pt x="226668" y="151094"/>
                  </a:lnTo>
                  <a:lnTo>
                    <a:pt x="226951" y="151020"/>
                  </a:lnTo>
                  <a:lnTo>
                    <a:pt x="227234" y="150947"/>
                  </a:lnTo>
                  <a:lnTo>
                    <a:pt x="227517" y="150910"/>
                  </a:lnTo>
                  <a:lnTo>
                    <a:pt x="227801" y="150873"/>
                  </a:lnTo>
                  <a:lnTo>
                    <a:pt x="228090" y="150836"/>
                  </a:lnTo>
                  <a:lnTo>
                    <a:pt x="228657" y="150818"/>
                  </a:lnTo>
                  <a:lnTo>
                    <a:pt x="229223" y="150818"/>
                  </a:lnTo>
                  <a:lnTo>
                    <a:pt x="229796" y="150836"/>
                  </a:lnTo>
                  <a:lnTo>
                    <a:pt x="230363" y="150855"/>
                  </a:lnTo>
                  <a:lnTo>
                    <a:pt x="230562" y="151812"/>
                  </a:lnTo>
                  <a:lnTo>
                    <a:pt x="230762" y="152787"/>
                  </a:lnTo>
                  <a:lnTo>
                    <a:pt x="230949" y="153781"/>
                  </a:lnTo>
                  <a:lnTo>
                    <a:pt x="231135" y="154793"/>
                  </a:lnTo>
                  <a:lnTo>
                    <a:pt x="231322" y="155806"/>
                  </a:lnTo>
                  <a:lnTo>
                    <a:pt x="231502" y="156837"/>
                  </a:lnTo>
                  <a:lnTo>
                    <a:pt x="231863" y="158898"/>
                  </a:lnTo>
                  <a:lnTo>
                    <a:pt x="232223" y="160978"/>
                  </a:lnTo>
                  <a:lnTo>
                    <a:pt x="232584" y="163058"/>
                  </a:lnTo>
                  <a:lnTo>
                    <a:pt x="232771" y="164088"/>
                  </a:lnTo>
                  <a:lnTo>
                    <a:pt x="232957" y="165119"/>
                  </a:lnTo>
                  <a:lnTo>
                    <a:pt x="233144" y="166150"/>
                  </a:lnTo>
                  <a:lnTo>
                    <a:pt x="233344" y="167144"/>
                  </a:lnTo>
                  <a:lnTo>
                    <a:pt x="233543" y="168138"/>
                  </a:lnTo>
                  <a:lnTo>
                    <a:pt x="233749" y="169132"/>
                  </a:lnTo>
                  <a:lnTo>
                    <a:pt x="233962" y="170089"/>
                  </a:lnTo>
                  <a:lnTo>
                    <a:pt x="234181" y="171046"/>
                  </a:lnTo>
                  <a:lnTo>
                    <a:pt x="234412" y="171966"/>
                  </a:lnTo>
                  <a:lnTo>
                    <a:pt x="234644" y="172886"/>
                  </a:lnTo>
                  <a:lnTo>
                    <a:pt x="234895" y="173751"/>
                  </a:lnTo>
                  <a:lnTo>
                    <a:pt x="235146" y="174617"/>
                  </a:lnTo>
                  <a:lnTo>
                    <a:pt x="235417" y="175445"/>
                  </a:lnTo>
                  <a:lnTo>
                    <a:pt x="235552" y="175850"/>
                  </a:lnTo>
                  <a:lnTo>
                    <a:pt x="235693" y="176255"/>
                  </a:lnTo>
                  <a:lnTo>
                    <a:pt x="235835" y="176641"/>
                  </a:lnTo>
                  <a:lnTo>
                    <a:pt x="235983" y="177009"/>
                  </a:lnTo>
                  <a:lnTo>
                    <a:pt x="236131" y="177377"/>
                  </a:lnTo>
                  <a:lnTo>
                    <a:pt x="236286" y="177745"/>
                  </a:lnTo>
                  <a:lnTo>
                    <a:pt x="236440" y="178095"/>
                  </a:lnTo>
                  <a:lnTo>
                    <a:pt x="236601" y="178445"/>
                  </a:lnTo>
                  <a:lnTo>
                    <a:pt x="236762" y="178776"/>
                  </a:lnTo>
                  <a:lnTo>
                    <a:pt x="236929" y="179108"/>
                  </a:lnTo>
                  <a:lnTo>
                    <a:pt x="237097" y="179420"/>
                  </a:lnTo>
                  <a:lnTo>
                    <a:pt x="237271" y="179733"/>
                  </a:lnTo>
                  <a:lnTo>
                    <a:pt x="237451" y="180028"/>
                  </a:lnTo>
                  <a:lnTo>
                    <a:pt x="237631" y="180304"/>
                  </a:lnTo>
                  <a:lnTo>
                    <a:pt x="237895" y="180690"/>
                  </a:lnTo>
                  <a:lnTo>
                    <a:pt x="238159" y="181040"/>
                  </a:lnTo>
                  <a:lnTo>
                    <a:pt x="238423" y="181353"/>
                  </a:lnTo>
                  <a:lnTo>
                    <a:pt x="238693" y="181629"/>
                  </a:lnTo>
                  <a:lnTo>
                    <a:pt x="238964" y="181868"/>
                  </a:lnTo>
                  <a:lnTo>
                    <a:pt x="239234" y="182089"/>
                  </a:lnTo>
                  <a:lnTo>
                    <a:pt x="239505" y="182273"/>
                  </a:lnTo>
                  <a:lnTo>
                    <a:pt x="239775" y="182439"/>
                  </a:lnTo>
                  <a:lnTo>
                    <a:pt x="240052" y="182549"/>
                  </a:lnTo>
                  <a:lnTo>
                    <a:pt x="240322" y="182641"/>
                  </a:lnTo>
                  <a:lnTo>
                    <a:pt x="240599" y="182697"/>
                  </a:lnTo>
                  <a:lnTo>
                    <a:pt x="240869" y="182733"/>
                  </a:lnTo>
                  <a:lnTo>
                    <a:pt x="241140" y="182715"/>
                  </a:lnTo>
                  <a:lnTo>
                    <a:pt x="241410" y="182678"/>
                  </a:lnTo>
                  <a:lnTo>
                    <a:pt x="241674" y="182605"/>
                  </a:lnTo>
                  <a:lnTo>
                    <a:pt x="241944" y="182494"/>
                  </a:lnTo>
                  <a:lnTo>
                    <a:pt x="242208" y="182365"/>
                  </a:lnTo>
                  <a:lnTo>
                    <a:pt x="242466" y="182181"/>
                  </a:lnTo>
                  <a:lnTo>
                    <a:pt x="242723" y="181979"/>
                  </a:lnTo>
                  <a:lnTo>
                    <a:pt x="242981" y="181740"/>
                  </a:lnTo>
                  <a:lnTo>
                    <a:pt x="243232" y="181463"/>
                  </a:lnTo>
                  <a:lnTo>
                    <a:pt x="243477" y="181169"/>
                  </a:lnTo>
                  <a:lnTo>
                    <a:pt x="243721" y="180819"/>
                  </a:lnTo>
                  <a:lnTo>
                    <a:pt x="243959" y="180451"/>
                  </a:lnTo>
                  <a:lnTo>
                    <a:pt x="244198" y="180046"/>
                  </a:lnTo>
                  <a:lnTo>
                    <a:pt x="244423" y="179604"/>
                  </a:lnTo>
                  <a:lnTo>
                    <a:pt x="244648" y="179126"/>
                  </a:lnTo>
                  <a:lnTo>
                    <a:pt x="244867" y="178611"/>
                  </a:lnTo>
                  <a:lnTo>
                    <a:pt x="245080" y="178058"/>
                  </a:lnTo>
                  <a:lnTo>
                    <a:pt x="245286" y="177488"/>
                  </a:lnTo>
                  <a:lnTo>
                    <a:pt x="245479" y="176880"/>
                  </a:lnTo>
                  <a:lnTo>
                    <a:pt x="245672" y="176218"/>
                  </a:lnTo>
                  <a:lnTo>
                    <a:pt x="245891" y="175426"/>
                  </a:lnTo>
                  <a:lnTo>
                    <a:pt x="246097" y="174617"/>
                  </a:lnTo>
                  <a:lnTo>
                    <a:pt x="246284" y="173825"/>
                  </a:lnTo>
                  <a:lnTo>
                    <a:pt x="246464" y="173034"/>
                  </a:lnTo>
                  <a:lnTo>
                    <a:pt x="246625" y="172224"/>
                  </a:lnTo>
                  <a:lnTo>
                    <a:pt x="246773" y="171432"/>
                  </a:lnTo>
                  <a:lnTo>
                    <a:pt x="246902" y="170622"/>
                  </a:lnTo>
                  <a:lnTo>
                    <a:pt x="247024" y="169831"/>
                  </a:lnTo>
                  <a:lnTo>
                    <a:pt x="247133" y="169021"/>
                  </a:lnTo>
                  <a:lnTo>
                    <a:pt x="247223" y="168230"/>
                  </a:lnTo>
                  <a:lnTo>
                    <a:pt x="247307" y="167438"/>
                  </a:lnTo>
                  <a:lnTo>
                    <a:pt x="247372" y="166647"/>
                  </a:lnTo>
                  <a:lnTo>
                    <a:pt x="247429" y="165837"/>
                  </a:lnTo>
                  <a:lnTo>
                    <a:pt x="247475" y="165045"/>
                  </a:lnTo>
                  <a:lnTo>
                    <a:pt x="247507" y="164254"/>
                  </a:lnTo>
                  <a:lnTo>
                    <a:pt x="247526" y="163481"/>
                  </a:lnTo>
                  <a:lnTo>
                    <a:pt x="247539" y="162690"/>
                  </a:lnTo>
                  <a:lnTo>
                    <a:pt x="247539" y="161898"/>
                  </a:lnTo>
                  <a:lnTo>
                    <a:pt x="247526" y="161125"/>
                  </a:lnTo>
                  <a:lnTo>
                    <a:pt x="247507" y="160352"/>
                  </a:lnTo>
                  <a:lnTo>
                    <a:pt x="247468" y="159579"/>
                  </a:lnTo>
                  <a:lnTo>
                    <a:pt x="247429" y="158806"/>
                  </a:lnTo>
                  <a:lnTo>
                    <a:pt x="247378" y="158033"/>
                  </a:lnTo>
                  <a:lnTo>
                    <a:pt x="247314" y="157278"/>
                  </a:lnTo>
                  <a:lnTo>
                    <a:pt x="247243" y="156505"/>
                  </a:lnTo>
                  <a:lnTo>
                    <a:pt x="247166" y="155751"/>
                  </a:lnTo>
                  <a:lnTo>
                    <a:pt x="247075" y="154996"/>
                  </a:lnTo>
                  <a:lnTo>
                    <a:pt x="246972" y="154260"/>
                  </a:lnTo>
                  <a:lnTo>
                    <a:pt x="246869" y="153505"/>
                  </a:lnTo>
                  <a:lnTo>
                    <a:pt x="246753" y="152769"/>
                  </a:lnTo>
                  <a:lnTo>
                    <a:pt x="246631" y="152051"/>
                  </a:lnTo>
                  <a:lnTo>
                    <a:pt x="246502" y="151315"/>
                  </a:lnTo>
                  <a:lnTo>
                    <a:pt x="246367" y="150597"/>
                  </a:lnTo>
                  <a:lnTo>
                    <a:pt x="246219" y="149879"/>
                  </a:lnTo>
                  <a:lnTo>
                    <a:pt x="246071" y="149180"/>
                  </a:lnTo>
                  <a:lnTo>
                    <a:pt x="245910" y="148462"/>
                  </a:lnTo>
                  <a:lnTo>
                    <a:pt x="245749" y="147781"/>
                  </a:lnTo>
                  <a:lnTo>
                    <a:pt x="245575" y="147081"/>
                  </a:lnTo>
                  <a:lnTo>
                    <a:pt x="245402" y="146400"/>
                  </a:lnTo>
                  <a:lnTo>
                    <a:pt x="245221" y="145719"/>
                  </a:lnTo>
                  <a:lnTo>
                    <a:pt x="245035" y="145057"/>
                  </a:lnTo>
                  <a:lnTo>
                    <a:pt x="244841" y="144394"/>
                  </a:lnTo>
                  <a:lnTo>
                    <a:pt x="244642" y="143732"/>
                  </a:lnTo>
                  <a:lnTo>
                    <a:pt x="244442" y="143087"/>
                  </a:lnTo>
                  <a:lnTo>
                    <a:pt x="244236" y="142462"/>
                  </a:lnTo>
                  <a:lnTo>
                    <a:pt x="244024" y="141817"/>
                  </a:lnTo>
                  <a:lnTo>
                    <a:pt x="243805" y="141210"/>
                  </a:lnTo>
                  <a:lnTo>
                    <a:pt x="243586" y="140584"/>
                  </a:lnTo>
                  <a:lnTo>
                    <a:pt x="243367" y="139977"/>
                  </a:lnTo>
                  <a:lnTo>
                    <a:pt x="243142" y="139388"/>
                  </a:lnTo>
                  <a:lnTo>
                    <a:pt x="242910" y="138799"/>
                  </a:lnTo>
                  <a:lnTo>
                    <a:pt x="242678" y="138228"/>
                  </a:lnTo>
                  <a:lnTo>
                    <a:pt x="242447" y="137658"/>
                  </a:lnTo>
                  <a:lnTo>
                    <a:pt x="242208" y="137105"/>
                  </a:lnTo>
                  <a:lnTo>
                    <a:pt x="241970" y="136553"/>
                  </a:lnTo>
                  <a:lnTo>
                    <a:pt x="241732" y="136020"/>
                  </a:lnTo>
                  <a:lnTo>
                    <a:pt x="241249" y="134970"/>
                  </a:lnTo>
                  <a:lnTo>
                    <a:pt x="240760" y="133977"/>
                  </a:lnTo>
                  <a:lnTo>
                    <a:pt x="240271" y="133019"/>
                  </a:lnTo>
                  <a:lnTo>
                    <a:pt x="239775" y="132118"/>
                  </a:lnTo>
                  <a:lnTo>
                    <a:pt x="242556" y="124424"/>
                  </a:lnTo>
                  <a:close/>
                  <a:moveTo>
                    <a:pt x="12322" y="211980"/>
                  </a:moveTo>
                  <a:lnTo>
                    <a:pt x="12637" y="212348"/>
                  </a:lnTo>
                  <a:lnTo>
                    <a:pt x="12953" y="212717"/>
                  </a:lnTo>
                  <a:lnTo>
                    <a:pt x="13268" y="213048"/>
                  </a:lnTo>
                  <a:lnTo>
                    <a:pt x="13577" y="213379"/>
                  </a:lnTo>
                  <a:lnTo>
                    <a:pt x="13893" y="213692"/>
                  </a:lnTo>
                  <a:lnTo>
                    <a:pt x="14202" y="213987"/>
                  </a:lnTo>
                  <a:lnTo>
                    <a:pt x="14511" y="214263"/>
                  </a:lnTo>
                  <a:lnTo>
                    <a:pt x="14820" y="214520"/>
                  </a:lnTo>
                  <a:lnTo>
                    <a:pt x="15129" y="214778"/>
                  </a:lnTo>
                  <a:lnTo>
                    <a:pt x="15438" y="214999"/>
                  </a:lnTo>
                  <a:lnTo>
                    <a:pt x="15740" y="215220"/>
                  </a:lnTo>
                  <a:lnTo>
                    <a:pt x="16043" y="215422"/>
                  </a:lnTo>
                  <a:lnTo>
                    <a:pt x="16346" y="215588"/>
                  </a:lnTo>
                  <a:lnTo>
                    <a:pt x="16648" y="215772"/>
                  </a:lnTo>
                  <a:lnTo>
                    <a:pt x="16951" y="215919"/>
                  </a:lnTo>
                  <a:lnTo>
                    <a:pt x="17247" y="216048"/>
                  </a:lnTo>
                  <a:lnTo>
                    <a:pt x="17543" y="216158"/>
                  </a:lnTo>
                  <a:lnTo>
                    <a:pt x="17839" y="216269"/>
                  </a:lnTo>
                  <a:lnTo>
                    <a:pt x="18135" y="216361"/>
                  </a:lnTo>
                  <a:lnTo>
                    <a:pt x="18431" y="216434"/>
                  </a:lnTo>
                  <a:lnTo>
                    <a:pt x="18721" y="216490"/>
                  </a:lnTo>
                  <a:lnTo>
                    <a:pt x="19017" y="216527"/>
                  </a:lnTo>
                  <a:lnTo>
                    <a:pt x="19307" y="216545"/>
                  </a:lnTo>
                  <a:lnTo>
                    <a:pt x="19597" y="216563"/>
                  </a:lnTo>
                  <a:lnTo>
                    <a:pt x="19880" y="216545"/>
                  </a:lnTo>
                  <a:lnTo>
                    <a:pt x="20170" y="216527"/>
                  </a:lnTo>
                  <a:lnTo>
                    <a:pt x="20453" y="216490"/>
                  </a:lnTo>
                  <a:lnTo>
                    <a:pt x="20736" y="216434"/>
                  </a:lnTo>
                  <a:lnTo>
                    <a:pt x="21013" y="216361"/>
                  </a:lnTo>
                  <a:lnTo>
                    <a:pt x="21296" y="216287"/>
                  </a:lnTo>
                  <a:lnTo>
                    <a:pt x="21573" y="216177"/>
                  </a:lnTo>
                  <a:lnTo>
                    <a:pt x="21850" y="216066"/>
                  </a:lnTo>
                  <a:lnTo>
                    <a:pt x="21734" y="218036"/>
                  </a:lnTo>
                  <a:lnTo>
                    <a:pt x="21625" y="220005"/>
                  </a:lnTo>
                  <a:lnTo>
                    <a:pt x="21515" y="222011"/>
                  </a:lnTo>
                  <a:lnTo>
                    <a:pt x="21412" y="224036"/>
                  </a:lnTo>
                  <a:lnTo>
                    <a:pt x="21309" y="226079"/>
                  </a:lnTo>
                  <a:lnTo>
                    <a:pt x="21212" y="228159"/>
                  </a:lnTo>
                  <a:lnTo>
                    <a:pt x="21122" y="230239"/>
                  </a:lnTo>
                  <a:lnTo>
                    <a:pt x="21026" y="232355"/>
                  </a:lnTo>
                  <a:lnTo>
                    <a:pt x="20942" y="234472"/>
                  </a:lnTo>
                  <a:lnTo>
                    <a:pt x="20858" y="236626"/>
                  </a:lnTo>
                  <a:lnTo>
                    <a:pt x="20704" y="240969"/>
                  </a:lnTo>
                  <a:lnTo>
                    <a:pt x="20556" y="245387"/>
                  </a:lnTo>
                  <a:lnTo>
                    <a:pt x="20421" y="249859"/>
                  </a:lnTo>
                  <a:lnTo>
                    <a:pt x="19185" y="249289"/>
                  </a:lnTo>
                  <a:lnTo>
                    <a:pt x="17942" y="248755"/>
                  </a:lnTo>
                  <a:lnTo>
                    <a:pt x="16700" y="248240"/>
                  </a:lnTo>
                  <a:lnTo>
                    <a:pt x="16075" y="248019"/>
                  </a:lnTo>
                  <a:lnTo>
                    <a:pt x="15451" y="247798"/>
                  </a:lnTo>
                  <a:lnTo>
                    <a:pt x="14826" y="247577"/>
                  </a:lnTo>
                  <a:lnTo>
                    <a:pt x="14202" y="247393"/>
                  </a:lnTo>
                  <a:lnTo>
                    <a:pt x="13577" y="247209"/>
                  </a:lnTo>
                  <a:lnTo>
                    <a:pt x="12953" y="247043"/>
                  </a:lnTo>
                  <a:lnTo>
                    <a:pt x="12328" y="246914"/>
                  </a:lnTo>
                  <a:lnTo>
                    <a:pt x="11710" y="246786"/>
                  </a:lnTo>
                  <a:lnTo>
                    <a:pt x="11086" y="246675"/>
                  </a:lnTo>
                  <a:lnTo>
                    <a:pt x="10461" y="246583"/>
                  </a:lnTo>
                  <a:lnTo>
                    <a:pt x="10532" y="244448"/>
                  </a:lnTo>
                  <a:lnTo>
                    <a:pt x="10616" y="242313"/>
                  </a:lnTo>
                  <a:lnTo>
                    <a:pt x="10700" y="240178"/>
                  </a:lnTo>
                  <a:lnTo>
                    <a:pt x="10790" y="238024"/>
                  </a:lnTo>
                  <a:lnTo>
                    <a:pt x="10886" y="235871"/>
                  </a:lnTo>
                  <a:lnTo>
                    <a:pt x="10989" y="233718"/>
                  </a:lnTo>
                  <a:lnTo>
                    <a:pt x="11092" y="231564"/>
                  </a:lnTo>
                  <a:lnTo>
                    <a:pt x="11208" y="229411"/>
                  </a:lnTo>
                  <a:lnTo>
                    <a:pt x="11331" y="227239"/>
                  </a:lnTo>
                  <a:lnTo>
                    <a:pt x="11453" y="225067"/>
                  </a:lnTo>
                  <a:lnTo>
                    <a:pt x="11588" y="222895"/>
                  </a:lnTo>
                  <a:lnTo>
                    <a:pt x="11723" y="220723"/>
                  </a:lnTo>
                  <a:lnTo>
                    <a:pt x="11865" y="218533"/>
                  </a:lnTo>
                  <a:lnTo>
                    <a:pt x="12013" y="216361"/>
                  </a:lnTo>
                  <a:lnTo>
                    <a:pt x="12161" y="214171"/>
                  </a:lnTo>
                  <a:lnTo>
                    <a:pt x="12322" y="211980"/>
                  </a:lnTo>
                  <a:close/>
                  <a:moveTo>
                    <a:pt x="255000" y="216563"/>
                  </a:moveTo>
                  <a:lnTo>
                    <a:pt x="255123" y="218754"/>
                  </a:lnTo>
                  <a:lnTo>
                    <a:pt x="255238" y="220944"/>
                  </a:lnTo>
                  <a:lnTo>
                    <a:pt x="255354" y="223116"/>
                  </a:lnTo>
                  <a:lnTo>
                    <a:pt x="255457" y="225306"/>
                  </a:lnTo>
                  <a:lnTo>
                    <a:pt x="255560" y="227478"/>
                  </a:lnTo>
                  <a:lnTo>
                    <a:pt x="255657" y="229650"/>
                  </a:lnTo>
                  <a:lnTo>
                    <a:pt x="255747" y="231822"/>
                  </a:lnTo>
                  <a:lnTo>
                    <a:pt x="255831" y="233994"/>
                  </a:lnTo>
                  <a:lnTo>
                    <a:pt x="255914" y="236165"/>
                  </a:lnTo>
                  <a:lnTo>
                    <a:pt x="255985" y="238319"/>
                  </a:lnTo>
                  <a:lnTo>
                    <a:pt x="256056" y="240491"/>
                  </a:lnTo>
                  <a:lnTo>
                    <a:pt x="256120" y="242644"/>
                  </a:lnTo>
                  <a:lnTo>
                    <a:pt x="256178" y="244798"/>
                  </a:lnTo>
                  <a:lnTo>
                    <a:pt x="256230" y="246951"/>
                  </a:lnTo>
                  <a:lnTo>
                    <a:pt x="256281" y="249105"/>
                  </a:lnTo>
                  <a:lnTo>
                    <a:pt x="256320" y="251258"/>
                  </a:lnTo>
                  <a:lnTo>
                    <a:pt x="254620" y="250945"/>
                  </a:lnTo>
                  <a:lnTo>
                    <a:pt x="253764" y="250798"/>
                  </a:lnTo>
                  <a:lnTo>
                    <a:pt x="252914" y="250651"/>
                  </a:lnTo>
                  <a:lnTo>
                    <a:pt x="252058" y="250540"/>
                  </a:lnTo>
                  <a:lnTo>
                    <a:pt x="251208" y="250467"/>
                  </a:lnTo>
                  <a:lnTo>
                    <a:pt x="250359" y="250430"/>
                  </a:lnTo>
                  <a:lnTo>
                    <a:pt x="249509" y="250430"/>
                  </a:lnTo>
                  <a:lnTo>
                    <a:pt x="249380" y="248847"/>
                  </a:lnTo>
                  <a:lnTo>
                    <a:pt x="249251" y="247283"/>
                  </a:lnTo>
                  <a:lnTo>
                    <a:pt x="249116" y="245700"/>
                  </a:lnTo>
                  <a:lnTo>
                    <a:pt x="248968" y="244135"/>
                  </a:lnTo>
                  <a:lnTo>
                    <a:pt x="248820" y="242552"/>
                  </a:lnTo>
                  <a:lnTo>
                    <a:pt x="248666" y="240988"/>
                  </a:lnTo>
                  <a:lnTo>
                    <a:pt x="248505" y="239423"/>
                  </a:lnTo>
                  <a:lnTo>
                    <a:pt x="248344" y="237859"/>
                  </a:lnTo>
                  <a:lnTo>
                    <a:pt x="248170" y="236294"/>
                  </a:lnTo>
                  <a:lnTo>
                    <a:pt x="247990" y="234730"/>
                  </a:lnTo>
                  <a:lnTo>
                    <a:pt x="247809" y="233165"/>
                  </a:lnTo>
                  <a:lnTo>
                    <a:pt x="247616" y="231601"/>
                  </a:lnTo>
                  <a:lnTo>
                    <a:pt x="247417" y="230055"/>
                  </a:lnTo>
                  <a:lnTo>
                    <a:pt x="247217" y="228490"/>
                  </a:lnTo>
                  <a:lnTo>
                    <a:pt x="247005" y="226944"/>
                  </a:lnTo>
                  <a:lnTo>
                    <a:pt x="246792" y="225398"/>
                  </a:lnTo>
                  <a:lnTo>
                    <a:pt x="247301" y="225196"/>
                  </a:lnTo>
                  <a:lnTo>
                    <a:pt x="247809" y="224938"/>
                  </a:lnTo>
                  <a:lnTo>
                    <a:pt x="248324" y="224662"/>
                  </a:lnTo>
                  <a:lnTo>
                    <a:pt x="248833" y="224331"/>
                  </a:lnTo>
                  <a:lnTo>
                    <a:pt x="249348" y="223944"/>
                  </a:lnTo>
                  <a:lnTo>
                    <a:pt x="249599" y="223742"/>
                  </a:lnTo>
                  <a:lnTo>
                    <a:pt x="249856" y="223521"/>
                  </a:lnTo>
                  <a:lnTo>
                    <a:pt x="250114" y="223300"/>
                  </a:lnTo>
                  <a:lnTo>
                    <a:pt x="250372" y="223061"/>
                  </a:lnTo>
                  <a:lnTo>
                    <a:pt x="250629" y="222803"/>
                  </a:lnTo>
                  <a:lnTo>
                    <a:pt x="250887" y="222545"/>
                  </a:lnTo>
                  <a:lnTo>
                    <a:pt x="251144" y="222269"/>
                  </a:lnTo>
                  <a:lnTo>
                    <a:pt x="251402" y="221975"/>
                  </a:lnTo>
                  <a:lnTo>
                    <a:pt x="251659" y="221680"/>
                  </a:lnTo>
                  <a:lnTo>
                    <a:pt x="251917" y="221367"/>
                  </a:lnTo>
                  <a:lnTo>
                    <a:pt x="252168" y="221036"/>
                  </a:lnTo>
                  <a:lnTo>
                    <a:pt x="252425" y="220686"/>
                  </a:lnTo>
                  <a:lnTo>
                    <a:pt x="252683" y="220337"/>
                  </a:lnTo>
                  <a:lnTo>
                    <a:pt x="252940" y="219968"/>
                  </a:lnTo>
                  <a:lnTo>
                    <a:pt x="253198" y="219600"/>
                  </a:lnTo>
                  <a:lnTo>
                    <a:pt x="253455" y="219195"/>
                  </a:lnTo>
                  <a:lnTo>
                    <a:pt x="253713" y="218790"/>
                  </a:lnTo>
                  <a:lnTo>
                    <a:pt x="253970" y="218385"/>
                  </a:lnTo>
                  <a:lnTo>
                    <a:pt x="254228" y="217944"/>
                  </a:lnTo>
                  <a:lnTo>
                    <a:pt x="254485" y="217502"/>
                  </a:lnTo>
                  <a:lnTo>
                    <a:pt x="254743" y="217042"/>
                  </a:lnTo>
                  <a:lnTo>
                    <a:pt x="255000" y="216563"/>
                  </a:lnTo>
                  <a:close/>
                  <a:moveTo>
                    <a:pt x="256346" y="255510"/>
                  </a:moveTo>
                  <a:lnTo>
                    <a:pt x="256378" y="258160"/>
                  </a:lnTo>
                  <a:lnTo>
                    <a:pt x="256404" y="260811"/>
                  </a:lnTo>
                  <a:lnTo>
                    <a:pt x="256423" y="263443"/>
                  </a:lnTo>
                  <a:lnTo>
                    <a:pt x="256429" y="266075"/>
                  </a:lnTo>
                  <a:lnTo>
                    <a:pt x="256429" y="268707"/>
                  </a:lnTo>
                  <a:lnTo>
                    <a:pt x="256423" y="271321"/>
                  </a:lnTo>
                  <a:lnTo>
                    <a:pt x="256404" y="273934"/>
                  </a:lnTo>
                  <a:lnTo>
                    <a:pt x="256378" y="276548"/>
                  </a:lnTo>
                  <a:lnTo>
                    <a:pt x="256346" y="279161"/>
                  </a:lnTo>
                  <a:lnTo>
                    <a:pt x="256307" y="281757"/>
                  </a:lnTo>
                  <a:lnTo>
                    <a:pt x="256262" y="284352"/>
                  </a:lnTo>
                  <a:lnTo>
                    <a:pt x="256204" y="286947"/>
                  </a:lnTo>
                  <a:lnTo>
                    <a:pt x="256146" y="289524"/>
                  </a:lnTo>
                  <a:lnTo>
                    <a:pt x="256075" y="292101"/>
                  </a:lnTo>
                  <a:lnTo>
                    <a:pt x="255998" y="294678"/>
                  </a:lnTo>
                  <a:lnTo>
                    <a:pt x="255921" y="297236"/>
                  </a:lnTo>
                  <a:lnTo>
                    <a:pt x="253861" y="296739"/>
                  </a:lnTo>
                  <a:lnTo>
                    <a:pt x="253455" y="296629"/>
                  </a:lnTo>
                  <a:lnTo>
                    <a:pt x="253050" y="296518"/>
                  </a:lnTo>
                  <a:lnTo>
                    <a:pt x="252657" y="296389"/>
                  </a:lnTo>
                  <a:lnTo>
                    <a:pt x="252264" y="296297"/>
                  </a:lnTo>
                  <a:lnTo>
                    <a:pt x="251878" y="296224"/>
                  </a:lnTo>
                  <a:lnTo>
                    <a:pt x="251685" y="296205"/>
                  </a:lnTo>
                  <a:lnTo>
                    <a:pt x="251498" y="296187"/>
                  </a:lnTo>
                  <a:lnTo>
                    <a:pt x="251305" y="296205"/>
                  </a:lnTo>
                  <a:lnTo>
                    <a:pt x="251118" y="296224"/>
                  </a:lnTo>
                  <a:lnTo>
                    <a:pt x="250925" y="296260"/>
                  </a:lnTo>
                  <a:lnTo>
                    <a:pt x="250738" y="296334"/>
                  </a:lnTo>
                  <a:lnTo>
                    <a:pt x="250790" y="293849"/>
                  </a:lnTo>
                  <a:lnTo>
                    <a:pt x="250829" y="291364"/>
                  </a:lnTo>
                  <a:lnTo>
                    <a:pt x="250861" y="288861"/>
                  </a:lnTo>
                  <a:lnTo>
                    <a:pt x="250874" y="286358"/>
                  </a:lnTo>
                  <a:lnTo>
                    <a:pt x="250874" y="283873"/>
                  </a:lnTo>
                  <a:lnTo>
                    <a:pt x="250861" y="281370"/>
                  </a:lnTo>
                  <a:lnTo>
                    <a:pt x="250835" y="278867"/>
                  </a:lnTo>
                  <a:lnTo>
                    <a:pt x="250790" y="276364"/>
                  </a:lnTo>
                  <a:lnTo>
                    <a:pt x="250738" y="273861"/>
                  </a:lnTo>
                  <a:lnTo>
                    <a:pt x="250668" y="271376"/>
                  </a:lnTo>
                  <a:lnTo>
                    <a:pt x="250590" y="268873"/>
                  </a:lnTo>
                  <a:lnTo>
                    <a:pt x="250494" y="266369"/>
                  </a:lnTo>
                  <a:lnTo>
                    <a:pt x="250384" y="263885"/>
                  </a:lnTo>
                  <a:lnTo>
                    <a:pt x="250256" y="261381"/>
                  </a:lnTo>
                  <a:lnTo>
                    <a:pt x="250120" y="258897"/>
                  </a:lnTo>
                  <a:lnTo>
                    <a:pt x="249966" y="256412"/>
                  </a:lnTo>
                  <a:lnTo>
                    <a:pt x="250764" y="256357"/>
                  </a:lnTo>
                  <a:lnTo>
                    <a:pt x="251556" y="256283"/>
                  </a:lnTo>
                  <a:lnTo>
                    <a:pt x="252354" y="256191"/>
                  </a:lnTo>
                  <a:lnTo>
                    <a:pt x="253159" y="256081"/>
                  </a:lnTo>
                  <a:lnTo>
                    <a:pt x="253957" y="255952"/>
                  </a:lnTo>
                  <a:lnTo>
                    <a:pt x="254756" y="255804"/>
                  </a:lnTo>
                  <a:lnTo>
                    <a:pt x="256346" y="255510"/>
                  </a:lnTo>
                  <a:close/>
                  <a:moveTo>
                    <a:pt x="10230" y="255676"/>
                  </a:moveTo>
                  <a:lnTo>
                    <a:pt x="10848" y="255841"/>
                  </a:lnTo>
                  <a:lnTo>
                    <a:pt x="11472" y="256007"/>
                  </a:lnTo>
                  <a:lnTo>
                    <a:pt x="12090" y="256154"/>
                  </a:lnTo>
                  <a:lnTo>
                    <a:pt x="12715" y="256265"/>
                  </a:lnTo>
                  <a:lnTo>
                    <a:pt x="13339" y="256393"/>
                  </a:lnTo>
                  <a:lnTo>
                    <a:pt x="13964" y="256485"/>
                  </a:lnTo>
                  <a:lnTo>
                    <a:pt x="14594" y="256578"/>
                  </a:lnTo>
                  <a:lnTo>
                    <a:pt x="15219" y="256633"/>
                  </a:lnTo>
                  <a:lnTo>
                    <a:pt x="15850" y="256706"/>
                  </a:lnTo>
                  <a:lnTo>
                    <a:pt x="16474" y="256743"/>
                  </a:lnTo>
                  <a:lnTo>
                    <a:pt x="17736" y="256817"/>
                  </a:lnTo>
                  <a:lnTo>
                    <a:pt x="18991" y="256835"/>
                  </a:lnTo>
                  <a:lnTo>
                    <a:pt x="20247" y="256817"/>
                  </a:lnTo>
                  <a:lnTo>
                    <a:pt x="20195" y="259375"/>
                  </a:lnTo>
                  <a:lnTo>
                    <a:pt x="20144" y="261970"/>
                  </a:lnTo>
                  <a:lnTo>
                    <a:pt x="20105" y="264566"/>
                  </a:lnTo>
                  <a:lnTo>
                    <a:pt x="20067" y="267161"/>
                  </a:lnTo>
                  <a:lnTo>
                    <a:pt x="20034" y="269774"/>
                  </a:lnTo>
                  <a:lnTo>
                    <a:pt x="20015" y="272407"/>
                  </a:lnTo>
                  <a:lnTo>
                    <a:pt x="19996" y="275039"/>
                  </a:lnTo>
                  <a:lnTo>
                    <a:pt x="19989" y="277689"/>
                  </a:lnTo>
                  <a:lnTo>
                    <a:pt x="19983" y="280339"/>
                  </a:lnTo>
                  <a:lnTo>
                    <a:pt x="19989" y="283008"/>
                  </a:lnTo>
                  <a:lnTo>
                    <a:pt x="19996" y="285677"/>
                  </a:lnTo>
                  <a:lnTo>
                    <a:pt x="20009" y="288346"/>
                  </a:lnTo>
                  <a:lnTo>
                    <a:pt x="20034" y="291033"/>
                  </a:lnTo>
                  <a:lnTo>
                    <a:pt x="20060" y="293720"/>
                  </a:lnTo>
                  <a:lnTo>
                    <a:pt x="20092" y="296426"/>
                  </a:lnTo>
                  <a:lnTo>
                    <a:pt x="20137" y="299113"/>
                  </a:lnTo>
                  <a:lnTo>
                    <a:pt x="18934" y="298727"/>
                  </a:lnTo>
                  <a:lnTo>
                    <a:pt x="18328" y="298561"/>
                  </a:lnTo>
                  <a:lnTo>
                    <a:pt x="17723" y="298395"/>
                  </a:lnTo>
                  <a:lnTo>
                    <a:pt x="17112" y="298230"/>
                  </a:lnTo>
                  <a:lnTo>
                    <a:pt x="16494" y="298101"/>
                  </a:lnTo>
                  <a:lnTo>
                    <a:pt x="15882" y="297972"/>
                  </a:lnTo>
                  <a:lnTo>
                    <a:pt x="15264" y="297862"/>
                  </a:lnTo>
                  <a:lnTo>
                    <a:pt x="14652" y="297770"/>
                  </a:lnTo>
                  <a:lnTo>
                    <a:pt x="14034" y="297678"/>
                  </a:lnTo>
                  <a:lnTo>
                    <a:pt x="13423" y="297622"/>
                  </a:lnTo>
                  <a:lnTo>
                    <a:pt x="12805" y="297586"/>
                  </a:lnTo>
                  <a:lnTo>
                    <a:pt x="12193" y="297567"/>
                  </a:lnTo>
                  <a:lnTo>
                    <a:pt x="11588" y="297567"/>
                  </a:lnTo>
                  <a:lnTo>
                    <a:pt x="10976" y="297586"/>
                  </a:lnTo>
                  <a:lnTo>
                    <a:pt x="10378" y="297641"/>
                  </a:lnTo>
                  <a:lnTo>
                    <a:pt x="10307" y="295064"/>
                  </a:lnTo>
                  <a:lnTo>
                    <a:pt x="10243" y="292487"/>
                  </a:lnTo>
                  <a:lnTo>
                    <a:pt x="10185" y="289892"/>
                  </a:lnTo>
                  <a:lnTo>
                    <a:pt x="10140" y="287297"/>
                  </a:lnTo>
                  <a:lnTo>
                    <a:pt x="10101" y="284702"/>
                  </a:lnTo>
                  <a:lnTo>
                    <a:pt x="10069" y="282088"/>
                  </a:lnTo>
                  <a:lnTo>
                    <a:pt x="10049" y="279493"/>
                  </a:lnTo>
                  <a:lnTo>
                    <a:pt x="10037" y="276879"/>
                  </a:lnTo>
                  <a:lnTo>
                    <a:pt x="10030" y="274247"/>
                  </a:lnTo>
                  <a:lnTo>
                    <a:pt x="10037" y="271615"/>
                  </a:lnTo>
                  <a:lnTo>
                    <a:pt x="10043" y="268983"/>
                  </a:lnTo>
                  <a:lnTo>
                    <a:pt x="10069" y="266333"/>
                  </a:lnTo>
                  <a:lnTo>
                    <a:pt x="10094" y="263682"/>
                  </a:lnTo>
                  <a:lnTo>
                    <a:pt x="10133" y="261013"/>
                  </a:lnTo>
                  <a:lnTo>
                    <a:pt x="10178" y="258344"/>
                  </a:lnTo>
                  <a:lnTo>
                    <a:pt x="10230" y="255676"/>
                  </a:lnTo>
                  <a:close/>
                  <a:moveTo>
                    <a:pt x="20247" y="305831"/>
                  </a:moveTo>
                  <a:lnTo>
                    <a:pt x="20311" y="308353"/>
                  </a:lnTo>
                  <a:lnTo>
                    <a:pt x="20382" y="310893"/>
                  </a:lnTo>
                  <a:lnTo>
                    <a:pt x="20459" y="313415"/>
                  </a:lnTo>
                  <a:lnTo>
                    <a:pt x="20537" y="315955"/>
                  </a:lnTo>
                  <a:lnTo>
                    <a:pt x="20627" y="318495"/>
                  </a:lnTo>
                  <a:lnTo>
                    <a:pt x="20723" y="321016"/>
                  </a:lnTo>
                  <a:lnTo>
                    <a:pt x="20826" y="323538"/>
                  </a:lnTo>
                  <a:lnTo>
                    <a:pt x="20942" y="326059"/>
                  </a:lnTo>
                  <a:lnTo>
                    <a:pt x="21058" y="328581"/>
                  </a:lnTo>
                  <a:lnTo>
                    <a:pt x="21180" y="331084"/>
                  </a:lnTo>
                  <a:lnTo>
                    <a:pt x="21315" y="333606"/>
                  </a:lnTo>
                  <a:lnTo>
                    <a:pt x="21451" y="336091"/>
                  </a:lnTo>
                  <a:lnTo>
                    <a:pt x="21599" y="338594"/>
                  </a:lnTo>
                  <a:lnTo>
                    <a:pt x="21753" y="341060"/>
                  </a:lnTo>
                  <a:lnTo>
                    <a:pt x="21914" y="343545"/>
                  </a:lnTo>
                  <a:lnTo>
                    <a:pt x="22082" y="345993"/>
                  </a:lnTo>
                  <a:lnTo>
                    <a:pt x="21567" y="346563"/>
                  </a:lnTo>
                  <a:lnTo>
                    <a:pt x="21052" y="347097"/>
                  </a:lnTo>
                  <a:lnTo>
                    <a:pt x="20530" y="347594"/>
                  </a:lnTo>
                  <a:lnTo>
                    <a:pt x="20009" y="348073"/>
                  </a:lnTo>
                  <a:lnTo>
                    <a:pt x="19487" y="348496"/>
                  </a:lnTo>
                  <a:lnTo>
                    <a:pt x="19217" y="348680"/>
                  </a:lnTo>
                  <a:lnTo>
                    <a:pt x="18953" y="348883"/>
                  </a:lnTo>
                  <a:lnTo>
                    <a:pt x="18689" y="349048"/>
                  </a:lnTo>
                  <a:lnTo>
                    <a:pt x="18419" y="349214"/>
                  </a:lnTo>
                  <a:lnTo>
                    <a:pt x="18148" y="349380"/>
                  </a:lnTo>
                  <a:lnTo>
                    <a:pt x="17871" y="349508"/>
                  </a:lnTo>
                  <a:lnTo>
                    <a:pt x="17369" y="349748"/>
                  </a:lnTo>
                  <a:lnTo>
                    <a:pt x="16867" y="349932"/>
                  </a:lnTo>
                  <a:lnTo>
                    <a:pt x="16358" y="350097"/>
                  </a:lnTo>
                  <a:lnTo>
                    <a:pt x="15856" y="350245"/>
                  </a:lnTo>
                  <a:lnTo>
                    <a:pt x="14846" y="350539"/>
                  </a:lnTo>
                  <a:lnTo>
                    <a:pt x="14343" y="350705"/>
                  </a:lnTo>
                  <a:lnTo>
                    <a:pt x="13841" y="350907"/>
                  </a:lnTo>
                  <a:lnTo>
                    <a:pt x="13577" y="348238"/>
                  </a:lnTo>
                  <a:lnTo>
                    <a:pt x="13326" y="345551"/>
                  </a:lnTo>
                  <a:lnTo>
                    <a:pt x="13082" y="342864"/>
                  </a:lnTo>
                  <a:lnTo>
                    <a:pt x="12850" y="340177"/>
                  </a:lnTo>
                  <a:lnTo>
                    <a:pt x="12625" y="337489"/>
                  </a:lnTo>
                  <a:lnTo>
                    <a:pt x="12406" y="334784"/>
                  </a:lnTo>
                  <a:lnTo>
                    <a:pt x="12193" y="332078"/>
                  </a:lnTo>
                  <a:lnTo>
                    <a:pt x="11994" y="329354"/>
                  </a:lnTo>
                  <a:lnTo>
                    <a:pt x="11800" y="326630"/>
                  </a:lnTo>
                  <a:lnTo>
                    <a:pt x="11620" y="323906"/>
                  </a:lnTo>
                  <a:lnTo>
                    <a:pt x="11446" y="321163"/>
                  </a:lnTo>
                  <a:lnTo>
                    <a:pt x="11285" y="318421"/>
                  </a:lnTo>
                  <a:lnTo>
                    <a:pt x="11137" y="315679"/>
                  </a:lnTo>
                  <a:lnTo>
                    <a:pt x="10996" y="312918"/>
                  </a:lnTo>
                  <a:lnTo>
                    <a:pt x="10867" y="310157"/>
                  </a:lnTo>
                  <a:lnTo>
                    <a:pt x="10751" y="307378"/>
                  </a:lnTo>
                  <a:lnTo>
                    <a:pt x="11337" y="307414"/>
                  </a:lnTo>
                  <a:lnTo>
                    <a:pt x="11923" y="307433"/>
                  </a:lnTo>
                  <a:lnTo>
                    <a:pt x="12515" y="307414"/>
                  </a:lnTo>
                  <a:lnTo>
                    <a:pt x="13114" y="307396"/>
                  </a:lnTo>
                  <a:lnTo>
                    <a:pt x="13712" y="307341"/>
                  </a:lnTo>
                  <a:lnTo>
                    <a:pt x="14311" y="307267"/>
                  </a:lnTo>
                  <a:lnTo>
                    <a:pt x="14910" y="307193"/>
                  </a:lnTo>
                  <a:lnTo>
                    <a:pt x="15509" y="307101"/>
                  </a:lnTo>
                  <a:lnTo>
                    <a:pt x="16107" y="306973"/>
                  </a:lnTo>
                  <a:lnTo>
                    <a:pt x="16706" y="306844"/>
                  </a:lnTo>
                  <a:lnTo>
                    <a:pt x="17305" y="306715"/>
                  </a:lnTo>
                  <a:lnTo>
                    <a:pt x="17897" y="306549"/>
                  </a:lnTo>
                  <a:lnTo>
                    <a:pt x="18489" y="306384"/>
                  </a:lnTo>
                  <a:lnTo>
                    <a:pt x="19082" y="306200"/>
                  </a:lnTo>
                  <a:lnTo>
                    <a:pt x="20247" y="305831"/>
                  </a:lnTo>
                  <a:close/>
                  <a:moveTo>
                    <a:pt x="255663" y="303696"/>
                  </a:moveTo>
                  <a:lnTo>
                    <a:pt x="255515" y="306936"/>
                  </a:lnTo>
                  <a:lnTo>
                    <a:pt x="255354" y="310157"/>
                  </a:lnTo>
                  <a:lnTo>
                    <a:pt x="255181" y="313359"/>
                  </a:lnTo>
                  <a:lnTo>
                    <a:pt x="255000" y="316562"/>
                  </a:lnTo>
                  <a:lnTo>
                    <a:pt x="254801" y="319746"/>
                  </a:lnTo>
                  <a:lnTo>
                    <a:pt x="254588" y="322930"/>
                  </a:lnTo>
                  <a:lnTo>
                    <a:pt x="254369" y="326096"/>
                  </a:lnTo>
                  <a:lnTo>
                    <a:pt x="254131" y="329262"/>
                  </a:lnTo>
                  <a:lnTo>
                    <a:pt x="253887" y="332409"/>
                  </a:lnTo>
                  <a:lnTo>
                    <a:pt x="253629" y="335557"/>
                  </a:lnTo>
                  <a:lnTo>
                    <a:pt x="253359" y="338686"/>
                  </a:lnTo>
                  <a:lnTo>
                    <a:pt x="253082" y="341815"/>
                  </a:lnTo>
                  <a:lnTo>
                    <a:pt x="252792" y="344944"/>
                  </a:lnTo>
                  <a:lnTo>
                    <a:pt x="252490" y="348054"/>
                  </a:lnTo>
                  <a:lnTo>
                    <a:pt x="252174" y="351165"/>
                  </a:lnTo>
                  <a:lnTo>
                    <a:pt x="251852" y="354257"/>
                  </a:lnTo>
                  <a:lnTo>
                    <a:pt x="251241" y="353466"/>
                  </a:lnTo>
                  <a:lnTo>
                    <a:pt x="250623" y="352693"/>
                  </a:lnTo>
                  <a:lnTo>
                    <a:pt x="250005" y="351938"/>
                  </a:lnTo>
                  <a:lnTo>
                    <a:pt x="249380" y="351183"/>
                  </a:lnTo>
                  <a:lnTo>
                    <a:pt x="248756" y="350447"/>
                  </a:lnTo>
                  <a:lnTo>
                    <a:pt x="248125" y="349711"/>
                  </a:lnTo>
                  <a:lnTo>
                    <a:pt x="247487" y="348993"/>
                  </a:lnTo>
                  <a:lnTo>
                    <a:pt x="246844" y="348294"/>
                  </a:lnTo>
                  <a:lnTo>
                    <a:pt x="247178" y="345606"/>
                  </a:lnTo>
                  <a:lnTo>
                    <a:pt x="247494" y="342901"/>
                  </a:lnTo>
                  <a:lnTo>
                    <a:pt x="247803" y="340195"/>
                  </a:lnTo>
                  <a:lnTo>
                    <a:pt x="248093" y="337489"/>
                  </a:lnTo>
                  <a:lnTo>
                    <a:pt x="248376" y="334765"/>
                  </a:lnTo>
                  <a:lnTo>
                    <a:pt x="248640" y="332041"/>
                  </a:lnTo>
                  <a:lnTo>
                    <a:pt x="248891" y="329317"/>
                  </a:lnTo>
                  <a:lnTo>
                    <a:pt x="249123" y="326575"/>
                  </a:lnTo>
                  <a:lnTo>
                    <a:pt x="249348" y="323832"/>
                  </a:lnTo>
                  <a:lnTo>
                    <a:pt x="249554" y="321071"/>
                  </a:lnTo>
                  <a:lnTo>
                    <a:pt x="249747" y="318311"/>
                  </a:lnTo>
                  <a:lnTo>
                    <a:pt x="249927" y="315550"/>
                  </a:lnTo>
                  <a:lnTo>
                    <a:pt x="250011" y="314169"/>
                  </a:lnTo>
                  <a:lnTo>
                    <a:pt x="250088" y="312789"/>
                  </a:lnTo>
                  <a:lnTo>
                    <a:pt x="250166" y="311390"/>
                  </a:lnTo>
                  <a:lnTo>
                    <a:pt x="250236" y="310010"/>
                  </a:lnTo>
                  <a:lnTo>
                    <a:pt x="250301" y="308611"/>
                  </a:lnTo>
                  <a:lnTo>
                    <a:pt x="250365" y="307230"/>
                  </a:lnTo>
                  <a:lnTo>
                    <a:pt x="250423" y="305831"/>
                  </a:lnTo>
                  <a:lnTo>
                    <a:pt x="250481" y="304433"/>
                  </a:lnTo>
                  <a:lnTo>
                    <a:pt x="250687" y="304525"/>
                  </a:lnTo>
                  <a:lnTo>
                    <a:pt x="250893" y="304598"/>
                  </a:lnTo>
                  <a:lnTo>
                    <a:pt x="251099" y="304653"/>
                  </a:lnTo>
                  <a:lnTo>
                    <a:pt x="251305" y="304672"/>
                  </a:lnTo>
                  <a:lnTo>
                    <a:pt x="251717" y="304672"/>
                  </a:lnTo>
                  <a:lnTo>
                    <a:pt x="251929" y="304653"/>
                  </a:lnTo>
                  <a:lnTo>
                    <a:pt x="252135" y="304617"/>
                  </a:lnTo>
                  <a:lnTo>
                    <a:pt x="252560" y="304525"/>
                  </a:lnTo>
                  <a:lnTo>
                    <a:pt x="252985" y="304414"/>
                  </a:lnTo>
                  <a:lnTo>
                    <a:pt x="253423" y="304285"/>
                  </a:lnTo>
                  <a:lnTo>
                    <a:pt x="253861" y="304193"/>
                  </a:lnTo>
                  <a:lnTo>
                    <a:pt x="255663" y="303696"/>
                  </a:lnTo>
                  <a:close/>
                  <a:moveTo>
                    <a:pt x="245788" y="356300"/>
                  </a:moveTo>
                  <a:lnTo>
                    <a:pt x="246451" y="356908"/>
                  </a:lnTo>
                  <a:lnTo>
                    <a:pt x="247120" y="357497"/>
                  </a:lnTo>
                  <a:lnTo>
                    <a:pt x="247784" y="358085"/>
                  </a:lnTo>
                  <a:lnTo>
                    <a:pt x="248453" y="358656"/>
                  </a:lnTo>
                  <a:lnTo>
                    <a:pt x="249123" y="359208"/>
                  </a:lnTo>
                  <a:lnTo>
                    <a:pt x="249792" y="359742"/>
                  </a:lnTo>
                  <a:lnTo>
                    <a:pt x="251138" y="360810"/>
                  </a:lnTo>
                  <a:lnTo>
                    <a:pt x="250919" y="362724"/>
                  </a:lnTo>
                  <a:lnTo>
                    <a:pt x="250693" y="364620"/>
                  </a:lnTo>
                  <a:lnTo>
                    <a:pt x="250468" y="366515"/>
                  </a:lnTo>
                  <a:lnTo>
                    <a:pt x="250236" y="368430"/>
                  </a:lnTo>
                  <a:lnTo>
                    <a:pt x="249998" y="370325"/>
                  </a:lnTo>
                  <a:lnTo>
                    <a:pt x="249753" y="372221"/>
                  </a:lnTo>
                  <a:lnTo>
                    <a:pt x="249509" y="374099"/>
                  </a:lnTo>
                  <a:lnTo>
                    <a:pt x="249258" y="375994"/>
                  </a:lnTo>
                  <a:lnTo>
                    <a:pt x="249000" y="377872"/>
                  </a:lnTo>
                  <a:lnTo>
                    <a:pt x="248743" y="379768"/>
                  </a:lnTo>
                  <a:lnTo>
                    <a:pt x="248479" y="381645"/>
                  </a:lnTo>
                  <a:lnTo>
                    <a:pt x="248208" y="383522"/>
                  </a:lnTo>
                  <a:lnTo>
                    <a:pt x="247938" y="385381"/>
                  </a:lnTo>
                  <a:lnTo>
                    <a:pt x="247661" y="387259"/>
                  </a:lnTo>
                  <a:lnTo>
                    <a:pt x="247378" y="389118"/>
                  </a:lnTo>
                  <a:lnTo>
                    <a:pt x="247095" y="390995"/>
                  </a:lnTo>
                  <a:lnTo>
                    <a:pt x="246805" y="392854"/>
                  </a:lnTo>
                  <a:lnTo>
                    <a:pt x="246509" y="394713"/>
                  </a:lnTo>
                  <a:lnTo>
                    <a:pt x="246213" y="396554"/>
                  </a:lnTo>
                  <a:lnTo>
                    <a:pt x="245910" y="398413"/>
                  </a:lnTo>
                  <a:lnTo>
                    <a:pt x="245601" y="400253"/>
                  </a:lnTo>
                  <a:lnTo>
                    <a:pt x="245292" y="402112"/>
                  </a:lnTo>
                  <a:lnTo>
                    <a:pt x="244977" y="403953"/>
                  </a:lnTo>
                  <a:lnTo>
                    <a:pt x="244655" y="405775"/>
                  </a:lnTo>
                  <a:lnTo>
                    <a:pt x="244333" y="407615"/>
                  </a:lnTo>
                  <a:lnTo>
                    <a:pt x="244005" y="409456"/>
                  </a:lnTo>
                  <a:lnTo>
                    <a:pt x="243670" y="411278"/>
                  </a:lnTo>
                  <a:lnTo>
                    <a:pt x="243335" y="413100"/>
                  </a:lnTo>
                  <a:lnTo>
                    <a:pt x="243000" y="414923"/>
                  </a:lnTo>
                  <a:lnTo>
                    <a:pt x="242653" y="416745"/>
                  </a:lnTo>
                  <a:lnTo>
                    <a:pt x="242305" y="418567"/>
                  </a:lnTo>
                  <a:lnTo>
                    <a:pt x="241951" y="420371"/>
                  </a:lnTo>
                  <a:lnTo>
                    <a:pt x="241545" y="419395"/>
                  </a:lnTo>
                  <a:lnTo>
                    <a:pt x="241127" y="418438"/>
                  </a:lnTo>
                  <a:lnTo>
                    <a:pt x="240708" y="417499"/>
                  </a:lnTo>
                  <a:lnTo>
                    <a:pt x="240284" y="416561"/>
                  </a:lnTo>
                  <a:lnTo>
                    <a:pt x="239859" y="415640"/>
                  </a:lnTo>
                  <a:lnTo>
                    <a:pt x="239434" y="414720"/>
                  </a:lnTo>
                  <a:lnTo>
                    <a:pt x="238578" y="412935"/>
                  </a:lnTo>
                  <a:lnTo>
                    <a:pt x="238230" y="412272"/>
                  </a:lnTo>
                  <a:lnTo>
                    <a:pt x="237882" y="411591"/>
                  </a:lnTo>
                  <a:lnTo>
                    <a:pt x="237181" y="410229"/>
                  </a:lnTo>
                  <a:lnTo>
                    <a:pt x="236466" y="408849"/>
                  </a:lnTo>
                  <a:lnTo>
                    <a:pt x="236105" y="408186"/>
                  </a:lnTo>
                  <a:lnTo>
                    <a:pt x="235745" y="407523"/>
                  </a:lnTo>
                  <a:lnTo>
                    <a:pt x="236118" y="406033"/>
                  </a:lnTo>
                  <a:lnTo>
                    <a:pt x="236492" y="404523"/>
                  </a:lnTo>
                  <a:lnTo>
                    <a:pt x="236865" y="403014"/>
                  </a:lnTo>
                  <a:lnTo>
                    <a:pt x="237226" y="401486"/>
                  </a:lnTo>
                  <a:lnTo>
                    <a:pt x="237593" y="399959"/>
                  </a:lnTo>
                  <a:lnTo>
                    <a:pt x="237953" y="398413"/>
                  </a:lnTo>
                  <a:lnTo>
                    <a:pt x="238307" y="396867"/>
                  </a:lnTo>
                  <a:lnTo>
                    <a:pt x="238655" y="395320"/>
                  </a:lnTo>
                  <a:lnTo>
                    <a:pt x="239002" y="393774"/>
                  </a:lnTo>
                  <a:lnTo>
                    <a:pt x="239350" y="392210"/>
                  </a:lnTo>
                  <a:lnTo>
                    <a:pt x="239685" y="390627"/>
                  </a:lnTo>
                  <a:lnTo>
                    <a:pt x="240020" y="389062"/>
                  </a:lnTo>
                  <a:lnTo>
                    <a:pt x="240354" y="387480"/>
                  </a:lnTo>
                  <a:lnTo>
                    <a:pt x="240683" y="385878"/>
                  </a:lnTo>
                  <a:lnTo>
                    <a:pt x="241005" y="384277"/>
                  </a:lnTo>
                  <a:lnTo>
                    <a:pt x="241326" y="382676"/>
                  </a:lnTo>
                  <a:lnTo>
                    <a:pt x="241635" y="381074"/>
                  </a:lnTo>
                  <a:lnTo>
                    <a:pt x="241944" y="379455"/>
                  </a:lnTo>
                  <a:lnTo>
                    <a:pt x="242253" y="377835"/>
                  </a:lnTo>
                  <a:lnTo>
                    <a:pt x="242556" y="376215"/>
                  </a:lnTo>
                  <a:lnTo>
                    <a:pt x="242852" y="374577"/>
                  </a:lnTo>
                  <a:lnTo>
                    <a:pt x="243142" y="372957"/>
                  </a:lnTo>
                  <a:lnTo>
                    <a:pt x="243432" y="371301"/>
                  </a:lnTo>
                  <a:lnTo>
                    <a:pt x="243708" y="369663"/>
                  </a:lnTo>
                  <a:lnTo>
                    <a:pt x="243985" y="368006"/>
                  </a:lnTo>
                  <a:lnTo>
                    <a:pt x="244262" y="366350"/>
                  </a:lnTo>
                  <a:lnTo>
                    <a:pt x="244526" y="364693"/>
                  </a:lnTo>
                  <a:lnTo>
                    <a:pt x="244790" y="363018"/>
                  </a:lnTo>
                  <a:lnTo>
                    <a:pt x="245047" y="361343"/>
                  </a:lnTo>
                  <a:lnTo>
                    <a:pt x="245299" y="359668"/>
                  </a:lnTo>
                  <a:lnTo>
                    <a:pt x="245543" y="357993"/>
                  </a:lnTo>
                  <a:lnTo>
                    <a:pt x="245788" y="356300"/>
                  </a:lnTo>
                  <a:close/>
                  <a:moveTo>
                    <a:pt x="22513" y="352140"/>
                  </a:moveTo>
                  <a:lnTo>
                    <a:pt x="22635" y="353742"/>
                  </a:lnTo>
                  <a:lnTo>
                    <a:pt x="22770" y="355325"/>
                  </a:lnTo>
                  <a:lnTo>
                    <a:pt x="22906" y="356926"/>
                  </a:lnTo>
                  <a:lnTo>
                    <a:pt x="23041" y="358509"/>
                  </a:lnTo>
                  <a:lnTo>
                    <a:pt x="23182" y="360092"/>
                  </a:lnTo>
                  <a:lnTo>
                    <a:pt x="23331" y="361656"/>
                  </a:lnTo>
                  <a:lnTo>
                    <a:pt x="23479" y="363221"/>
                  </a:lnTo>
                  <a:lnTo>
                    <a:pt x="23633" y="364785"/>
                  </a:lnTo>
                  <a:lnTo>
                    <a:pt x="23788" y="366350"/>
                  </a:lnTo>
                  <a:lnTo>
                    <a:pt x="23949" y="367896"/>
                  </a:lnTo>
                  <a:lnTo>
                    <a:pt x="24116" y="369423"/>
                  </a:lnTo>
                  <a:lnTo>
                    <a:pt x="24283" y="370970"/>
                  </a:lnTo>
                  <a:lnTo>
                    <a:pt x="24457" y="372497"/>
                  </a:lnTo>
                  <a:lnTo>
                    <a:pt x="24631" y="374007"/>
                  </a:lnTo>
                  <a:lnTo>
                    <a:pt x="24811" y="375516"/>
                  </a:lnTo>
                  <a:lnTo>
                    <a:pt x="24998" y="377025"/>
                  </a:lnTo>
                  <a:lnTo>
                    <a:pt x="25185" y="378516"/>
                  </a:lnTo>
                  <a:lnTo>
                    <a:pt x="25378" y="380007"/>
                  </a:lnTo>
                  <a:lnTo>
                    <a:pt x="25571" y="381498"/>
                  </a:lnTo>
                  <a:lnTo>
                    <a:pt x="25770" y="382952"/>
                  </a:lnTo>
                  <a:lnTo>
                    <a:pt x="25976" y="384424"/>
                  </a:lnTo>
                  <a:lnTo>
                    <a:pt x="26182" y="385878"/>
                  </a:lnTo>
                  <a:lnTo>
                    <a:pt x="26395" y="387314"/>
                  </a:lnTo>
                  <a:lnTo>
                    <a:pt x="26614" y="388750"/>
                  </a:lnTo>
                  <a:lnTo>
                    <a:pt x="26833" y="390167"/>
                  </a:lnTo>
                  <a:lnTo>
                    <a:pt x="27058" y="391584"/>
                  </a:lnTo>
                  <a:lnTo>
                    <a:pt x="27283" y="392983"/>
                  </a:lnTo>
                  <a:lnTo>
                    <a:pt x="27515" y="394382"/>
                  </a:lnTo>
                  <a:lnTo>
                    <a:pt x="27753" y="395762"/>
                  </a:lnTo>
                  <a:lnTo>
                    <a:pt x="27998" y="397124"/>
                  </a:lnTo>
                  <a:lnTo>
                    <a:pt x="28243" y="398486"/>
                  </a:lnTo>
                  <a:lnTo>
                    <a:pt x="28494" y="399830"/>
                  </a:lnTo>
                  <a:lnTo>
                    <a:pt x="28713" y="401045"/>
                  </a:lnTo>
                  <a:lnTo>
                    <a:pt x="28944" y="402223"/>
                  </a:lnTo>
                  <a:lnTo>
                    <a:pt x="29176" y="403401"/>
                  </a:lnTo>
                  <a:lnTo>
                    <a:pt x="29408" y="404579"/>
                  </a:lnTo>
                  <a:lnTo>
                    <a:pt x="29646" y="405738"/>
                  </a:lnTo>
                  <a:lnTo>
                    <a:pt x="29891" y="406898"/>
                  </a:lnTo>
                  <a:lnTo>
                    <a:pt x="30135" y="408039"/>
                  </a:lnTo>
                  <a:lnTo>
                    <a:pt x="30380" y="409180"/>
                  </a:lnTo>
                  <a:lnTo>
                    <a:pt x="30631" y="410303"/>
                  </a:lnTo>
                  <a:lnTo>
                    <a:pt x="30888" y="411425"/>
                  </a:lnTo>
                  <a:lnTo>
                    <a:pt x="31146" y="412530"/>
                  </a:lnTo>
                  <a:lnTo>
                    <a:pt x="31410" y="413634"/>
                  </a:lnTo>
                  <a:lnTo>
                    <a:pt x="31674" y="414720"/>
                  </a:lnTo>
                  <a:lnTo>
                    <a:pt x="31944" y="415788"/>
                  </a:lnTo>
                  <a:lnTo>
                    <a:pt x="32215" y="416855"/>
                  </a:lnTo>
                  <a:lnTo>
                    <a:pt x="32491" y="417904"/>
                  </a:lnTo>
                  <a:lnTo>
                    <a:pt x="32775" y="418953"/>
                  </a:lnTo>
                  <a:lnTo>
                    <a:pt x="33058" y="419984"/>
                  </a:lnTo>
                  <a:lnTo>
                    <a:pt x="33348" y="420997"/>
                  </a:lnTo>
                  <a:lnTo>
                    <a:pt x="33637" y="422009"/>
                  </a:lnTo>
                  <a:lnTo>
                    <a:pt x="33934" y="423021"/>
                  </a:lnTo>
                  <a:lnTo>
                    <a:pt x="34230" y="423997"/>
                  </a:lnTo>
                  <a:lnTo>
                    <a:pt x="34532" y="424972"/>
                  </a:lnTo>
                  <a:lnTo>
                    <a:pt x="34835" y="425948"/>
                  </a:lnTo>
                  <a:lnTo>
                    <a:pt x="35150" y="426886"/>
                  </a:lnTo>
                  <a:lnTo>
                    <a:pt x="35459" y="427843"/>
                  </a:lnTo>
                  <a:lnTo>
                    <a:pt x="35775" y="428764"/>
                  </a:lnTo>
                  <a:lnTo>
                    <a:pt x="36097" y="429684"/>
                  </a:lnTo>
                  <a:lnTo>
                    <a:pt x="36425" y="430586"/>
                  </a:lnTo>
                  <a:lnTo>
                    <a:pt x="36753" y="431469"/>
                  </a:lnTo>
                  <a:lnTo>
                    <a:pt x="37082" y="432353"/>
                  </a:lnTo>
                  <a:lnTo>
                    <a:pt x="37423" y="433218"/>
                  </a:lnTo>
                  <a:lnTo>
                    <a:pt x="37230" y="433991"/>
                  </a:lnTo>
                  <a:lnTo>
                    <a:pt x="37043" y="434782"/>
                  </a:lnTo>
                  <a:lnTo>
                    <a:pt x="36856" y="435592"/>
                  </a:lnTo>
                  <a:lnTo>
                    <a:pt x="36676" y="436384"/>
                  </a:lnTo>
                  <a:lnTo>
                    <a:pt x="36496" y="437212"/>
                  </a:lnTo>
                  <a:lnTo>
                    <a:pt x="36322" y="438022"/>
                  </a:lnTo>
                  <a:lnTo>
                    <a:pt x="36148" y="438869"/>
                  </a:lnTo>
                  <a:lnTo>
                    <a:pt x="35981" y="439697"/>
                  </a:lnTo>
                  <a:lnTo>
                    <a:pt x="35820" y="440543"/>
                  </a:lnTo>
                  <a:lnTo>
                    <a:pt x="35659" y="441390"/>
                  </a:lnTo>
                  <a:lnTo>
                    <a:pt x="35498" y="442255"/>
                  </a:lnTo>
                  <a:lnTo>
                    <a:pt x="35343" y="443102"/>
                  </a:lnTo>
                  <a:lnTo>
                    <a:pt x="35047" y="444832"/>
                  </a:lnTo>
                  <a:lnTo>
                    <a:pt x="34764" y="446581"/>
                  </a:lnTo>
                  <a:lnTo>
                    <a:pt x="34494" y="448348"/>
                  </a:lnTo>
                  <a:lnTo>
                    <a:pt x="34243" y="450114"/>
                  </a:lnTo>
                  <a:lnTo>
                    <a:pt x="33998" y="451881"/>
                  </a:lnTo>
                  <a:lnTo>
                    <a:pt x="33773" y="453648"/>
                  </a:lnTo>
                  <a:lnTo>
                    <a:pt x="33560" y="455397"/>
                  </a:lnTo>
                  <a:lnTo>
                    <a:pt x="33367" y="457164"/>
                  </a:lnTo>
                  <a:lnTo>
                    <a:pt x="33180" y="458894"/>
                  </a:lnTo>
                  <a:lnTo>
                    <a:pt x="33013" y="460624"/>
                  </a:lnTo>
                  <a:lnTo>
                    <a:pt x="32266" y="457661"/>
                  </a:lnTo>
                  <a:lnTo>
                    <a:pt x="31532" y="454698"/>
                  </a:lnTo>
                  <a:lnTo>
                    <a:pt x="30811" y="451716"/>
                  </a:lnTo>
                  <a:lnTo>
                    <a:pt x="30103" y="448716"/>
                  </a:lnTo>
                  <a:lnTo>
                    <a:pt x="29408" y="445734"/>
                  </a:lnTo>
                  <a:lnTo>
                    <a:pt x="28719" y="442715"/>
                  </a:lnTo>
                  <a:lnTo>
                    <a:pt x="28049" y="439715"/>
                  </a:lnTo>
                  <a:lnTo>
                    <a:pt x="27386" y="436697"/>
                  </a:lnTo>
                  <a:lnTo>
                    <a:pt x="26736" y="433678"/>
                  </a:lnTo>
                  <a:lnTo>
                    <a:pt x="26099" y="430641"/>
                  </a:lnTo>
                  <a:lnTo>
                    <a:pt x="25468" y="427586"/>
                  </a:lnTo>
                  <a:lnTo>
                    <a:pt x="24856" y="424549"/>
                  </a:lnTo>
                  <a:lnTo>
                    <a:pt x="24251" y="421493"/>
                  </a:lnTo>
                  <a:lnTo>
                    <a:pt x="23659" y="418420"/>
                  </a:lnTo>
                  <a:lnTo>
                    <a:pt x="23079" y="415346"/>
                  </a:lnTo>
                  <a:lnTo>
                    <a:pt x="22513" y="412272"/>
                  </a:lnTo>
                  <a:lnTo>
                    <a:pt x="22745" y="411720"/>
                  </a:lnTo>
                  <a:lnTo>
                    <a:pt x="22989" y="411205"/>
                  </a:lnTo>
                  <a:lnTo>
                    <a:pt x="23240" y="410689"/>
                  </a:lnTo>
                  <a:lnTo>
                    <a:pt x="23491" y="410192"/>
                  </a:lnTo>
                  <a:lnTo>
                    <a:pt x="23755" y="409714"/>
                  </a:lnTo>
                  <a:lnTo>
                    <a:pt x="24019" y="409254"/>
                  </a:lnTo>
                  <a:lnTo>
                    <a:pt x="24290" y="408793"/>
                  </a:lnTo>
                  <a:lnTo>
                    <a:pt x="24560" y="408333"/>
                  </a:lnTo>
                  <a:lnTo>
                    <a:pt x="25107" y="407450"/>
                  </a:lnTo>
                  <a:lnTo>
                    <a:pt x="25655" y="406585"/>
                  </a:lnTo>
                  <a:lnTo>
                    <a:pt x="26195" y="405701"/>
                  </a:lnTo>
                  <a:lnTo>
                    <a:pt x="26717" y="404818"/>
                  </a:lnTo>
                  <a:lnTo>
                    <a:pt x="26794" y="404689"/>
                  </a:lnTo>
                  <a:lnTo>
                    <a:pt x="26858" y="404560"/>
                  </a:lnTo>
                  <a:lnTo>
                    <a:pt x="26923" y="404394"/>
                  </a:lnTo>
                  <a:lnTo>
                    <a:pt x="26974" y="404247"/>
                  </a:lnTo>
                  <a:lnTo>
                    <a:pt x="27019" y="404063"/>
                  </a:lnTo>
                  <a:lnTo>
                    <a:pt x="27052" y="403898"/>
                  </a:lnTo>
                  <a:lnTo>
                    <a:pt x="27084" y="403713"/>
                  </a:lnTo>
                  <a:lnTo>
                    <a:pt x="27109" y="403511"/>
                  </a:lnTo>
                  <a:lnTo>
                    <a:pt x="27122" y="403327"/>
                  </a:lnTo>
                  <a:lnTo>
                    <a:pt x="27135" y="403124"/>
                  </a:lnTo>
                  <a:lnTo>
                    <a:pt x="27142" y="402922"/>
                  </a:lnTo>
                  <a:lnTo>
                    <a:pt x="27142" y="402738"/>
                  </a:lnTo>
                  <a:lnTo>
                    <a:pt x="27135" y="402535"/>
                  </a:lnTo>
                  <a:lnTo>
                    <a:pt x="27122" y="402333"/>
                  </a:lnTo>
                  <a:lnTo>
                    <a:pt x="27109" y="402149"/>
                  </a:lnTo>
                  <a:lnTo>
                    <a:pt x="27090" y="401965"/>
                  </a:lnTo>
                  <a:lnTo>
                    <a:pt x="27045" y="401726"/>
                  </a:lnTo>
                  <a:lnTo>
                    <a:pt x="27000" y="401486"/>
                  </a:lnTo>
                  <a:lnTo>
                    <a:pt x="26949" y="401284"/>
                  </a:lnTo>
                  <a:lnTo>
                    <a:pt x="26891" y="401081"/>
                  </a:lnTo>
                  <a:lnTo>
                    <a:pt x="26826" y="400897"/>
                  </a:lnTo>
                  <a:lnTo>
                    <a:pt x="26755" y="400732"/>
                  </a:lnTo>
                  <a:lnTo>
                    <a:pt x="26678" y="400603"/>
                  </a:lnTo>
                  <a:lnTo>
                    <a:pt x="26601" y="400474"/>
                  </a:lnTo>
                  <a:lnTo>
                    <a:pt x="26517" y="400382"/>
                  </a:lnTo>
                  <a:lnTo>
                    <a:pt x="26434" y="400327"/>
                  </a:lnTo>
                  <a:lnTo>
                    <a:pt x="26343" y="400290"/>
                  </a:lnTo>
                  <a:lnTo>
                    <a:pt x="26253" y="400290"/>
                  </a:lnTo>
                  <a:lnTo>
                    <a:pt x="26157" y="400327"/>
                  </a:lnTo>
                  <a:lnTo>
                    <a:pt x="26060" y="400400"/>
                  </a:lnTo>
                  <a:lnTo>
                    <a:pt x="25957" y="400511"/>
                  </a:lnTo>
                  <a:lnTo>
                    <a:pt x="25861" y="400658"/>
                  </a:lnTo>
                  <a:lnTo>
                    <a:pt x="25339" y="401486"/>
                  </a:lnTo>
                  <a:lnTo>
                    <a:pt x="24824" y="402351"/>
                  </a:lnTo>
                  <a:lnTo>
                    <a:pt x="24296" y="403217"/>
                  </a:lnTo>
                  <a:lnTo>
                    <a:pt x="23768" y="404100"/>
                  </a:lnTo>
                  <a:lnTo>
                    <a:pt x="23504" y="404523"/>
                  </a:lnTo>
                  <a:lnTo>
                    <a:pt x="23234" y="404947"/>
                  </a:lnTo>
                  <a:lnTo>
                    <a:pt x="22964" y="405352"/>
                  </a:lnTo>
                  <a:lnTo>
                    <a:pt x="22693" y="405757"/>
                  </a:lnTo>
                  <a:lnTo>
                    <a:pt x="22423" y="406125"/>
                  </a:lnTo>
                  <a:lnTo>
                    <a:pt x="22146" y="406474"/>
                  </a:lnTo>
                  <a:lnTo>
                    <a:pt x="21869" y="406806"/>
                  </a:lnTo>
                  <a:lnTo>
                    <a:pt x="21592" y="407119"/>
                  </a:lnTo>
                  <a:lnTo>
                    <a:pt x="21084" y="404192"/>
                  </a:lnTo>
                  <a:lnTo>
                    <a:pt x="20588" y="401265"/>
                  </a:lnTo>
                  <a:lnTo>
                    <a:pt x="20099" y="398339"/>
                  </a:lnTo>
                  <a:lnTo>
                    <a:pt x="19622" y="395376"/>
                  </a:lnTo>
                  <a:lnTo>
                    <a:pt x="19152" y="392431"/>
                  </a:lnTo>
                  <a:lnTo>
                    <a:pt x="18695" y="389467"/>
                  </a:lnTo>
                  <a:lnTo>
                    <a:pt x="18251" y="386486"/>
                  </a:lnTo>
                  <a:lnTo>
                    <a:pt x="17820" y="383504"/>
                  </a:lnTo>
                  <a:lnTo>
                    <a:pt x="17395" y="380522"/>
                  </a:lnTo>
                  <a:lnTo>
                    <a:pt x="16989" y="377522"/>
                  </a:lnTo>
                  <a:lnTo>
                    <a:pt x="16584" y="374522"/>
                  </a:lnTo>
                  <a:lnTo>
                    <a:pt x="16197" y="371522"/>
                  </a:lnTo>
                  <a:lnTo>
                    <a:pt x="15818" y="368503"/>
                  </a:lnTo>
                  <a:lnTo>
                    <a:pt x="15451" y="365485"/>
                  </a:lnTo>
                  <a:lnTo>
                    <a:pt x="15097" y="362448"/>
                  </a:lnTo>
                  <a:lnTo>
                    <a:pt x="14755" y="359411"/>
                  </a:lnTo>
                  <a:lnTo>
                    <a:pt x="15000" y="359355"/>
                  </a:lnTo>
                  <a:lnTo>
                    <a:pt x="15245" y="359282"/>
                  </a:lnTo>
                  <a:lnTo>
                    <a:pt x="15489" y="359190"/>
                  </a:lnTo>
                  <a:lnTo>
                    <a:pt x="15734" y="359079"/>
                  </a:lnTo>
                  <a:lnTo>
                    <a:pt x="15985" y="358951"/>
                  </a:lnTo>
                  <a:lnTo>
                    <a:pt x="16230" y="358822"/>
                  </a:lnTo>
                  <a:lnTo>
                    <a:pt x="16481" y="358674"/>
                  </a:lnTo>
                  <a:lnTo>
                    <a:pt x="16725" y="358509"/>
                  </a:lnTo>
                  <a:lnTo>
                    <a:pt x="16976" y="358343"/>
                  </a:lnTo>
                  <a:lnTo>
                    <a:pt x="17221" y="358141"/>
                  </a:lnTo>
                  <a:lnTo>
                    <a:pt x="17717" y="357754"/>
                  </a:lnTo>
                  <a:lnTo>
                    <a:pt x="18212" y="357294"/>
                  </a:lnTo>
                  <a:lnTo>
                    <a:pt x="18708" y="356815"/>
                  </a:lnTo>
                  <a:lnTo>
                    <a:pt x="19197" y="356300"/>
                  </a:lnTo>
                  <a:lnTo>
                    <a:pt x="19687" y="355766"/>
                  </a:lnTo>
                  <a:lnTo>
                    <a:pt x="20170" y="355196"/>
                  </a:lnTo>
                  <a:lnTo>
                    <a:pt x="20652" y="354607"/>
                  </a:lnTo>
                  <a:lnTo>
                    <a:pt x="21122" y="353999"/>
                  </a:lnTo>
                  <a:lnTo>
                    <a:pt x="21592" y="353392"/>
                  </a:lnTo>
                  <a:lnTo>
                    <a:pt x="22056" y="352766"/>
                  </a:lnTo>
                  <a:lnTo>
                    <a:pt x="22513" y="352140"/>
                  </a:lnTo>
                  <a:close/>
                  <a:moveTo>
                    <a:pt x="233884" y="414481"/>
                  </a:moveTo>
                  <a:lnTo>
                    <a:pt x="234303" y="415107"/>
                  </a:lnTo>
                  <a:lnTo>
                    <a:pt x="234728" y="415732"/>
                  </a:lnTo>
                  <a:lnTo>
                    <a:pt x="235578" y="416947"/>
                  </a:lnTo>
                  <a:lnTo>
                    <a:pt x="236002" y="417555"/>
                  </a:lnTo>
                  <a:lnTo>
                    <a:pt x="236421" y="418180"/>
                  </a:lnTo>
                  <a:lnTo>
                    <a:pt x="236826" y="418806"/>
                  </a:lnTo>
                  <a:lnTo>
                    <a:pt x="237232" y="419469"/>
                  </a:lnTo>
                  <a:lnTo>
                    <a:pt x="237689" y="420242"/>
                  </a:lnTo>
                  <a:lnTo>
                    <a:pt x="238146" y="421033"/>
                  </a:lnTo>
                  <a:lnTo>
                    <a:pt x="238603" y="421825"/>
                  </a:lnTo>
                  <a:lnTo>
                    <a:pt x="239060" y="422635"/>
                  </a:lnTo>
                  <a:lnTo>
                    <a:pt x="239962" y="424273"/>
                  </a:lnTo>
                  <a:lnTo>
                    <a:pt x="240863" y="425929"/>
                  </a:lnTo>
                  <a:lnTo>
                    <a:pt x="240277" y="428782"/>
                  </a:lnTo>
                  <a:lnTo>
                    <a:pt x="239678" y="431635"/>
                  </a:lnTo>
                  <a:lnTo>
                    <a:pt x="239067" y="434470"/>
                  </a:lnTo>
                  <a:lnTo>
                    <a:pt x="238449" y="437304"/>
                  </a:lnTo>
                  <a:lnTo>
                    <a:pt x="237824" y="440120"/>
                  </a:lnTo>
                  <a:lnTo>
                    <a:pt x="237187" y="442936"/>
                  </a:lnTo>
                  <a:lnTo>
                    <a:pt x="236537" y="445752"/>
                  </a:lnTo>
                  <a:lnTo>
                    <a:pt x="235880" y="448550"/>
                  </a:lnTo>
                  <a:lnTo>
                    <a:pt x="235211" y="451348"/>
                  </a:lnTo>
                  <a:lnTo>
                    <a:pt x="234535" y="454127"/>
                  </a:lnTo>
                  <a:lnTo>
                    <a:pt x="233846" y="456888"/>
                  </a:lnTo>
                  <a:lnTo>
                    <a:pt x="233144" y="459667"/>
                  </a:lnTo>
                  <a:lnTo>
                    <a:pt x="232436" y="462410"/>
                  </a:lnTo>
                  <a:lnTo>
                    <a:pt x="231721" y="465152"/>
                  </a:lnTo>
                  <a:lnTo>
                    <a:pt x="230987" y="467894"/>
                  </a:lnTo>
                  <a:lnTo>
                    <a:pt x="230247" y="470600"/>
                  </a:lnTo>
                  <a:lnTo>
                    <a:pt x="230208" y="469625"/>
                  </a:lnTo>
                  <a:lnTo>
                    <a:pt x="230157" y="468649"/>
                  </a:lnTo>
                  <a:lnTo>
                    <a:pt x="230105" y="467674"/>
                  </a:lnTo>
                  <a:lnTo>
                    <a:pt x="230047" y="466698"/>
                  </a:lnTo>
                  <a:lnTo>
                    <a:pt x="229977" y="465704"/>
                  </a:lnTo>
                  <a:lnTo>
                    <a:pt x="229906" y="464729"/>
                  </a:lnTo>
                  <a:lnTo>
                    <a:pt x="229822" y="463735"/>
                  </a:lnTo>
                  <a:lnTo>
                    <a:pt x="229738" y="462759"/>
                  </a:lnTo>
                  <a:lnTo>
                    <a:pt x="229648" y="461765"/>
                  </a:lnTo>
                  <a:lnTo>
                    <a:pt x="229552" y="460790"/>
                  </a:lnTo>
                  <a:lnTo>
                    <a:pt x="229449" y="459796"/>
                  </a:lnTo>
                  <a:lnTo>
                    <a:pt x="229339" y="458820"/>
                  </a:lnTo>
                  <a:lnTo>
                    <a:pt x="229223" y="457827"/>
                  </a:lnTo>
                  <a:lnTo>
                    <a:pt x="229101" y="456851"/>
                  </a:lnTo>
                  <a:lnTo>
                    <a:pt x="228972" y="455875"/>
                  </a:lnTo>
                  <a:lnTo>
                    <a:pt x="228844" y="454882"/>
                  </a:lnTo>
                  <a:lnTo>
                    <a:pt x="228702" y="453906"/>
                  </a:lnTo>
                  <a:lnTo>
                    <a:pt x="228560" y="452949"/>
                  </a:lnTo>
                  <a:lnTo>
                    <a:pt x="228412" y="451973"/>
                  </a:lnTo>
                  <a:lnTo>
                    <a:pt x="228258" y="451016"/>
                  </a:lnTo>
                  <a:lnTo>
                    <a:pt x="228103" y="450041"/>
                  </a:lnTo>
                  <a:lnTo>
                    <a:pt x="227936" y="449102"/>
                  </a:lnTo>
                  <a:lnTo>
                    <a:pt x="227768" y="448145"/>
                  </a:lnTo>
                  <a:lnTo>
                    <a:pt x="227595" y="447188"/>
                  </a:lnTo>
                  <a:lnTo>
                    <a:pt x="227414" y="446249"/>
                  </a:lnTo>
                  <a:lnTo>
                    <a:pt x="227234" y="445311"/>
                  </a:lnTo>
                  <a:lnTo>
                    <a:pt x="227047" y="444390"/>
                  </a:lnTo>
                  <a:lnTo>
                    <a:pt x="226854" y="443470"/>
                  </a:lnTo>
                  <a:lnTo>
                    <a:pt x="226655" y="442550"/>
                  </a:lnTo>
                  <a:lnTo>
                    <a:pt x="226455" y="441648"/>
                  </a:lnTo>
                  <a:lnTo>
                    <a:pt x="226249" y="440746"/>
                  </a:lnTo>
                  <a:lnTo>
                    <a:pt x="226043" y="439844"/>
                  </a:lnTo>
                  <a:lnTo>
                    <a:pt x="226558" y="438372"/>
                  </a:lnTo>
                  <a:lnTo>
                    <a:pt x="227073" y="436862"/>
                  </a:lnTo>
                  <a:lnTo>
                    <a:pt x="227588" y="435353"/>
                  </a:lnTo>
                  <a:lnTo>
                    <a:pt x="228097" y="433825"/>
                  </a:lnTo>
                  <a:lnTo>
                    <a:pt x="228599" y="432298"/>
                  </a:lnTo>
                  <a:lnTo>
                    <a:pt x="229101" y="430733"/>
                  </a:lnTo>
                  <a:lnTo>
                    <a:pt x="229597" y="429169"/>
                  </a:lnTo>
                  <a:lnTo>
                    <a:pt x="230093" y="427586"/>
                  </a:lnTo>
                  <a:lnTo>
                    <a:pt x="230582" y="426003"/>
                  </a:lnTo>
                  <a:lnTo>
                    <a:pt x="231065" y="424383"/>
                  </a:lnTo>
                  <a:lnTo>
                    <a:pt x="231547" y="422763"/>
                  </a:lnTo>
                  <a:lnTo>
                    <a:pt x="232024" y="421144"/>
                  </a:lnTo>
                  <a:lnTo>
                    <a:pt x="232494" y="419487"/>
                  </a:lnTo>
                  <a:lnTo>
                    <a:pt x="232964" y="417831"/>
                  </a:lnTo>
                  <a:lnTo>
                    <a:pt x="233427" y="416156"/>
                  </a:lnTo>
                  <a:lnTo>
                    <a:pt x="233884" y="414481"/>
                  </a:lnTo>
                  <a:close/>
                  <a:moveTo>
                    <a:pt x="210676" y="421033"/>
                  </a:moveTo>
                  <a:lnTo>
                    <a:pt x="211088" y="421328"/>
                  </a:lnTo>
                  <a:lnTo>
                    <a:pt x="211494" y="421641"/>
                  </a:lnTo>
                  <a:lnTo>
                    <a:pt x="211906" y="422009"/>
                  </a:lnTo>
                  <a:lnTo>
                    <a:pt x="212311" y="422395"/>
                  </a:lnTo>
                  <a:lnTo>
                    <a:pt x="212711" y="422800"/>
                  </a:lnTo>
                  <a:lnTo>
                    <a:pt x="213110" y="423242"/>
                  </a:lnTo>
                  <a:lnTo>
                    <a:pt x="213509" y="423702"/>
                  </a:lnTo>
                  <a:lnTo>
                    <a:pt x="213902" y="424199"/>
                  </a:lnTo>
                  <a:lnTo>
                    <a:pt x="214294" y="424733"/>
                  </a:lnTo>
                  <a:lnTo>
                    <a:pt x="214680" y="425285"/>
                  </a:lnTo>
                  <a:lnTo>
                    <a:pt x="215060" y="425856"/>
                  </a:lnTo>
                  <a:lnTo>
                    <a:pt x="215440" y="426445"/>
                  </a:lnTo>
                  <a:lnTo>
                    <a:pt x="215820" y="427070"/>
                  </a:lnTo>
                  <a:lnTo>
                    <a:pt x="216193" y="427733"/>
                  </a:lnTo>
                  <a:lnTo>
                    <a:pt x="216560" y="428396"/>
                  </a:lnTo>
                  <a:lnTo>
                    <a:pt x="216921" y="429095"/>
                  </a:lnTo>
                  <a:lnTo>
                    <a:pt x="217281" y="429813"/>
                  </a:lnTo>
                  <a:lnTo>
                    <a:pt x="217635" y="430549"/>
                  </a:lnTo>
                  <a:lnTo>
                    <a:pt x="217990" y="431322"/>
                  </a:lnTo>
                  <a:lnTo>
                    <a:pt x="218331" y="432095"/>
                  </a:lnTo>
                  <a:lnTo>
                    <a:pt x="218672" y="432905"/>
                  </a:lnTo>
                  <a:lnTo>
                    <a:pt x="219007" y="433733"/>
                  </a:lnTo>
                  <a:lnTo>
                    <a:pt x="219335" y="434580"/>
                  </a:lnTo>
                  <a:lnTo>
                    <a:pt x="219657" y="435427"/>
                  </a:lnTo>
                  <a:lnTo>
                    <a:pt x="219979" y="436310"/>
                  </a:lnTo>
                  <a:lnTo>
                    <a:pt x="220288" y="437212"/>
                  </a:lnTo>
                  <a:lnTo>
                    <a:pt x="220597" y="438132"/>
                  </a:lnTo>
                  <a:lnTo>
                    <a:pt x="220899" y="439071"/>
                  </a:lnTo>
                  <a:lnTo>
                    <a:pt x="221189" y="440028"/>
                  </a:lnTo>
                  <a:lnTo>
                    <a:pt x="221479" y="440985"/>
                  </a:lnTo>
                  <a:lnTo>
                    <a:pt x="221762" y="441979"/>
                  </a:lnTo>
                  <a:lnTo>
                    <a:pt x="222032" y="442973"/>
                  </a:lnTo>
                  <a:lnTo>
                    <a:pt x="222303" y="443985"/>
                  </a:lnTo>
                  <a:lnTo>
                    <a:pt x="222560" y="445016"/>
                  </a:lnTo>
                  <a:lnTo>
                    <a:pt x="222818" y="446065"/>
                  </a:lnTo>
                  <a:lnTo>
                    <a:pt x="223062" y="447114"/>
                  </a:lnTo>
                  <a:lnTo>
                    <a:pt x="223301" y="448182"/>
                  </a:lnTo>
                  <a:lnTo>
                    <a:pt x="223532" y="449268"/>
                  </a:lnTo>
                  <a:lnTo>
                    <a:pt x="223751" y="450354"/>
                  </a:lnTo>
                  <a:lnTo>
                    <a:pt x="223970" y="451458"/>
                  </a:lnTo>
                  <a:lnTo>
                    <a:pt x="224176" y="452581"/>
                  </a:lnTo>
                  <a:lnTo>
                    <a:pt x="224376" y="453704"/>
                  </a:lnTo>
                  <a:lnTo>
                    <a:pt x="224569" y="454826"/>
                  </a:lnTo>
                  <a:lnTo>
                    <a:pt x="224749" y="455968"/>
                  </a:lnTo>
                  <a:lnTo>
                    <a:pt x="224923" y="457127"/>
                  </a:lnTo>
                  <a:lnTo>
                    <a:pt x="225084" y="458287"/>
                  </a:lnTo>
                  <a:lnTo>
                    <a:pt x="225238" y="459446"/>
                  </a:lnTo>
                  <a:lnTo>
                    <a:pt x="225387" y="460624"/>
                  </a:lnTo>
                  <a:lnTo>
                    <a:pt x="225522" y="461821"/>
                  </a:lnTo>
                  <a:lnTo>
                    <a:pt x="225650" y="462999"/>
                  </a:lnTo>
                  <a:lnTo>
                    <a:pt x="225766" y="464195"/>
                  </a:lnTo>
                  <a:lnTo>
                    <a:pt x="225876" y="465391"/>
                  </a:lnTo>
                  <a:lnTo>
                    <a:pt x="225972" y="466606"/>
                  </a:lnTo>
                  <a:lnTo>
                    <a:pt x="226062" y="467802"/>
                  </a:lnTo>
                  <a:lnTo>
                    <a:pt x="226140" y="469017"/>
                  </a:lnTo>
                  <a:lnTo>
                    <a:pt x="226211" y="470232"/>
                  </a:lnTo>
                  <a:lnTo>
                    <a:pt x="226262" y="471447"/>
                  </a:lnTo>
                  <a:lnTo>
                    <a:pt x="226314" y="472680"/>
                  </a:lnTo>
                  <a:lnTo>
                    <a:pt x="226346" y="473895"/>
                  </a:lnTo>
                  <a:lnTo>
                    <a:pt x="226371" y="475128"/>
                  </a:lnTo>
                  <a:lnTo>
                    <a:pt x="226384" y="476343"/>
                  </a:lnTo>
                  <a:lnTo>
                    <a:pt x="226384" y="477576"/>
                  </a:lnTo>
                  <a:lnTo>
                    <a:pt x="226378" y="478791"/>
                  </a:lnTo>
                  <a:lnTo>
                    <a:pt x="226359" y="480024"/>
                  </a:lnTo>
                  <a:lnTo>
                    <a:pt x="226320" y="481349"/>
                  </a:lnTo>
                  <a:lnTo>
                    <a:pt x="226268" y="482656"/>
                  </a:lnTo>
                  <a:lnTo>
                    <a:pt x="226211" y="483926"/>
                  </a:lnTo>
                  <a:lnTo>
                    <a:pt x="226140" y="485178"/>
                  </a:lnTo>
                  <a:lnTo>
                    <a:pt x="226062" y="486374"/>
                  </a:lnTo>
                  <a:lnTo>
                    <a:pt x="225972" y="487552"/>
                  </a:lnTo>
                  <a:lnTo>
                    <a:pt x="225869" y="488711"/>
                  </a:lnTo>
                  <a:lnTo>
                    <a:pt x="225760" y="489816"/>
                  </a:lnTo>
                  <a:lnTo>
                    <a:pt x="225638" y="490902"/>
                  </a:lnTo>
                  <a:lnTo>
                    <a:pt x="225509" y="491969"/>
                  </a:lnTo>
                  <a:lnTo>
                    <a:pt x="225367" y="493000"/>
                  </a:lnTo>
                  <a:lnTo>
                    <a:pt x="225213" y="494012"/>
                  </a:lnTo>
                  <a:lnTo>
                    <a:pt x="225058" y="494988"/>
                  </a:lnTo>
                  <a:lnTo>
                    <a:pt x="224891" y="495945"/>
                  </a:lnTo>
                  <a:lnTo>
                    <a:pt x="224711" y="496865"/>
                  </a:lnTo>
                  <a:lnTo>
                    <a:pt x="224524" y="497767"/>
                  </a:lnTo>
                  <a:lnTo>
                    <a:pt x="224331" y="498651"/>
                  </a:lnTo>
                  <a:lnTo>
                    <a:pt x="224131" y="499497"/>
                  </a:lnTo>
                  <a:lnTo>
                    <a:pt x="223919" y="500325"/>
                  </a:lnTo>
                  <a:lnTo>
                    <a:pt x="223706" y="501135"/>
                  </a:lnTo>
                  <a:lnTo>
                    <a:pt x="223481" y="501927"/>
                  </a:lnTo>
                  <a:lnTo>
                    <a:pt x="223249" y="502681"/>
                  </a:lnTo>
                  <a:lnTo>
                    <a:pt x="223005" y="503436"/>
                  </a:lnTo>
                  <a:lnTo>
                    <a:pt x="222760" y="504154"/>
                  </a:lnTo>
                  <a:lnTo>
                    <a:pt x="222509" y="504853"/>
                  </a:lnTo>
                  <a:lnTo>
                    <a:pt x="222245" y="505553"/>
                  </a:lnTo>
                  <a:lnTo>
                    <a:pt x="221981" y="506215"/>
                  </a:lnTo>
                  <a:lnTo>
                    <a:pt x="221711" y="506860"/>
                  </a:lnTo>
                  <a:lnTo>
                    <a:pt x="221427" y="507485"/>
                  </a:lnTo>
                  <a:lnTo>
                    <a:pt x="221144" y="508111"/>
                  </a:lnTo>
                  <a:lnTo>
                    <a:pt x="220854" y="508700"/>
                  </a:lnTo>
                  <a:lnTo>
                    <a:pt x="220558" y="509289"/>
                  </a:lnTo>
                  <a:lnTo>
                    <a:pt x="220262" y="509860"/>
                  </a:lnTo>
                  <a:lnTo>
                    <a:pt x="219953" y="510412"/>
                  </a:lnTo>
                  <a:lnTo>
                    <a:pt x="219644" y="510946"/>
                  </a:lnTo>
                  <a:lnTo>
                    <a:pt x="219329" y="511479"/>
                  </a:lnTo>
                  <a:lnTo>
                    <a:pt x="219013" y="511995"/>
                  </a:lnTo>
                  <a:lnTo>
                    <a:pt x="218685" y="512492"/>
                  </a:lnTo>
                  <a:lnTo>
                    <a:pt x="218363" y="512989"/>
                  </a:lnTo>
                  <a:lnTo>
                    <a:pt x="218028" y="513467"/>
                  </a:lnTo>
                  <a:lnTo>
                    <a:pt x="217693" y="513927"/>
                  </a:lnTo>
                  <a:lnTo>
                    <a:pt x="217359" y="514388"/>
                  </a:lnTo>
                  <a:lnTo>
                    <a:pt x="217011" y="514848"/>
                  </a:lnTo>
                  <a:lnTo>
                    <a:pt x="216670" y="515289"/>
                  </a:lnTo>
                  <a:lnTo>
                    <a:pt x="215974" y="516136"/>
                  </a:lnTo>
                  <a:lnTo>
                    <a:pt x="215266" y="516983"/>
                  </a:lnTo>
                  <a:lnTo>
                    <a:pt x="214552" y="517793"/>
                  </a:lnTo>
                  <a:lnTo>
                    <a:pt x="213824" y="518584"/>
                  </a:lnTo>
                  <a:lnTo>
                    <a:pt x="213097" y="519357"/>
                  </a:lnTo>
                  <a:lnTo>
                    <a:pt x="212369" y="520130"/>
                  </a:lnTo>
                  <a:lnTo>
                    <a:pt x="210902" y="521658"/>
                  </a:lnTo>
                  <a:lnTo>
                    <a:pt x="210174" y="522431"/>
                  </a:lnTo>
                  <a:lnTo>
                    <a:pt x="209440" y="523222"/>
                  </a:lnTo>
                  <a:lnTo>
                    <a:pt x="209627" y="520130"/>
                  </a:lnTo>
                  <a:lnTo>
                    <a:pt x="209801" y="517020"/>
                  </a:lnTo>
                  <a:lnTo>
                    <a:pt x="209962" y="513909"/>
                  </a:lnTo>
                  <a:lnTo>
                    <a:pt x="210103" y="510780"/>
                  </a:lnTo>
                  <a:lnTo>
                    <a:pt x="210238" y="507633"/>
                  </a:lnTo>
                  <a:lnTo>
                    <a:pt x="210354" y="504485"/>
                  </a:lnTo>
                  <a:lnTo>
                    <a:pt x="210464" y="501319"/>
                  </a:lnTo>
                  <a:lnTo>
                    <a:pt x="210560" y="498135"/>
                  </a:lnTo>
                  <a:lnTo>
                    <a:pt x="210644" y="494951"/>
                  </a:lnTo>
                  <a:lnTo>
                    <a:pt x="210721" y="491767"/>
                  </a:lnTo>
                  <a:lnTo>
                    <a:pt x="210786" y="488564"/>
                  </a:lnTo>
                  <a:lnTo>
                    <a:pt x="210844" y="485362"/>
                  </a:lnTo>
                  <a:lnTo>
                    <a:pt x="210889" y="482159"/>
                  </a:lnTo>
                  <a:lnTo>
                    <a:pt x="210927" y="478938"/>
                  </a:lnTo>
                  <a:lnTo>
                    <a:pt x="210959" y="475717"/>
                  </a:lnTo>
                  <a:lnTo>
                    <a:pt x="210979" y="472496"/>
                  </a:lnTo>
                  <a:lnTo>
                    <a:pt x="210998" y="469256"/>
                  </a:lnTo>
                  <a:lnTo>
                    <a:pt x="211005" y="466035"/>
                  </a:lnTo>
                  <a:lnTo>
                    <a:pt x="211005" y="462814"/>
                  </a:lnTo>
                  <a:lnTo>
                    <a:pt x="211005" y="459575"/>
                  </a:lnTo>
                  <a:lnTo>
                    <a:pt x="210992" y="456336"/>
                  </a:lnTo>
                  <a:lnTo>
                    <a:pt x="210979" y="453115"/>
                  </a:lnTo>
                  <a:lnTo>
                    <a:pt x="210959" y="449894"/>
                  </a:lnTo>
                  <a:lnTo>
                    <a:pt x="210940" y="446654"/>
                  </a:lnTo>
                  <a:lnTo>
                    <a:pt x="210882" y="440212"/>
                  </a:lnTo>
                  <a:lnTo>
                    <a:pt x="210818" y="433789"/>
                  </a:lnTo>
                  <a:lnTo>
                    <a:pt x="210747" y="427402"/>
                  </a:lnTo>
                  <a:lnTo>
                    <a:pt x="210676" y="421033"/>
                  </a:lnTo>
                  <a:close/>
                  <a:moveTo>
                    <a:pt x="49642" y="423555"/>
                  </a:moveTo>
                  <a:lnTo>
                    <a:pt x="49700" y="429923"/>
                  </a:lnTo>
                  <a:lnTo>
                    <a:pt x="49758" y="436273"/>
                  </a:lnTo>
                  <a:lnTo>
                    <a:pt x="49803" y="442623"/>
                  </a:lnTo>
                  <a:lnTo>
                    <a:pt x="49841" y="448973"/>
                  </a:lnTo>
                  <a:lnTo>
                    <a:pt x="49867" y="455323"/>
                  </a:lnTo>
                  <a:lnTo>
                    <a:pt x="49880" y="461673"/>
                  </a:lnTo>
                  <a:lnTo>
                    <a:pt x="49880" y="468023"/>
                  </a:lnTo>
                  <a:lnTo>
                    <a:pt x="49880" y="471189"/>
                  </a:lnTo>
                  <a:lnTo>
                    <a:pt x="49867" y="474373"/>
                  </a:lnTo>
                  <a:lnTo>
                    <a:pt x="49861" y="476067"/>
                  </a:lnTo>
                  <a:lnTo>
                    <a:pt x="49854" y="477760"/>
                  </a:lnTo>
                  <a:lnTo>
                    <a:pt x="49822" y="481165"/>
                  </a:lnTo>
                  <a:lnTo>
                    <a:pt x="49783" y="484607"/>
                  </a:lnTo>
                  <a:lnTo>
                    <a:pt x="49725" y="488049"/>
                  </a:lnTo>
                  <a:lnTo>
                    <a:pt x="49667" y="491528"/>
                  </a:lnTo>
                  <a:lnTo>
                    <a:pt x="49603" y="495006"/>
                  </a:lnTo>
                  <a:lnTo>
                    <a:pt x="49474" y="501982"/>
                  </a:lnTo>
                  <a:lnTo>
                    <a:pt x="49410" y="505479"/>
                  </a:lnTo>
                  <a:lnTo>
                    <a:pt x="49358" y="508995"/>
                  </a:lnTo>
                  <a:lnTo>
                    <a:pt x="49313" y="512492"/>
                  </a:lnTo>
                  <a:lnTo>
                    <a:pt x="49288" y="515970"/>
                  </a:lnTo>
                  <a:lnTo>
                    <a:pt x="49275" y="517719"/>
                  </a:lnTo>
                  <a:lnTo>
                    <a:pt x="49268" y="519468"/>
                  </a:lnTo>
                  <a:lnTo>
                    <a:pt x="49268" y="521198"/>
                  </a:lnTo>
                  <a:lnTo>
                    <a:pt x="49275" y="522946"/>
                  </a:lnTo>
                  <a:lnTo>
                    <a:pt x="49288" y="524676"/>
                  </a:lnTo>
                  <a:lnTo>
                    <a:pt x="49301" y="526407"/>
                  </a:lnTo>
                  <a:lnTo>
                    <a:pt x="49326" y="528118"/>
                  </a:lnTo>
                  <a:lnTo>
                    <a:pt x="49352" y="529848"/>
                  </a:lnTo>
                  <a:lnTo>
                    <a:pt x="48966" y="529572"/>
                  </a:lnTo>
                  <a:lnTo>
                    <a:pt x="48586" y="529278"/>
                  </a:lnTo>
                  <a:lnTo>
                    <a:pt x="48213" y="528965"/>
                  </a:lnTo>
                  <a:lnTo>
                    <a:pt x="47839" y="528615"/>
                  </a:lnTo>
                  <a:lnTo>
                    <a:pt x="47472" y="528266"/>
                  </a:lnTo>
                  <a:lnTo>
                    <a:pt x="47112" y="527897"/>
                  </a:lnTo>
                  <a:lnTo>
                    <a:pt x="46758" y="527492"/>
                  </a:lnTo>
                  <a:lnTo>
                    <a:pt x="46404" y="527088"/>
                  </a:lnTo>
                  <a:lnTo>
                    <a:pt x="46056" y="526646"/>
                  </a:lnTo>
                  <a:lnTo>
                    <a:pt x="45715" y="526186"/>
                  </a:lnTo>
                  <a:lnTo>
                    <a:pt x="45380" y="525726"/>
                  </a:lnTo>
                  <a:lnTo>
                    <a:pt x="45045" y="525229"/>
                  </a:lnTo>
                  <a:lnTo>
                    <a:pt x="44717" y="524732"/>
                  </a:lnTo>
                  <a:lnTo>
                    <a:pt x="44395" y="524198"/>
                  </a:lnTo>
                  <a:lnTo>
                    <a:pt x="44079" y="523646"/>
                  </a:lnTo>
                  <a:lnTo>
                    <a:pt x="43770" y="523093"/>
                  </a:lnTo>
                  <a:lnTo>
                    <a:pt x="43468" y="522504"/>
                  </a:lnTo>
                  <a:lnTo>
                    <a:pt x="43165" y="521915"/>
                  </a:lnTo>
                  <a:lnTo>
                    <a:pt x="42869" y="521308"/>
                  </a:lnTo>
                  <a:lnTo>
                    <a:pt x="42579" y="520664"/>
                  </a:lnTo>
                  <a:lnTo>
                    <a:pt x="42296" y="520020"/>
                  </a:lnTo>
                  <a:lnTo>
                    <a:pt x="42019" y="519357"/>
                  </a:lnTo>
                  <a:lnTo>
                    <a:pt x="41743" y="518676"/>
                  </a:lnTo>
                  <a:lnTo>
                    <a:pt x="41479" y="517995"/>
                  </a:lnTo>
                  <a:lnTo>
                    <a:pt x="41215" y="517277"/>
                  </a:lnTo>
                  <a:lnTo>
                    <a:pt x="40964" y="516559"/>
                  </a:lnTo>
                  <a:lnTo>
                    <a:pt x="40713" y="515805"/>
                  </a:lnTo>
                  <a:lnTo>
                    <a:pt x="40468" y="515050"/>
                  </a:lnTo>
                  <a:lnTo>
                    <a:pt x="40230" y="514277"/>
                  </a:lnTo>
                  <a:lnTo>
                    <a:pt x="39998" y="513504"/>
                  </a:lnTo>
                  <a:lnTo>
                    <a:pt x="39766" y="512694"/>
                  </a:lnTo>
                  <a:lnTo>
                    <a:pt x="39547" y="511884"/>
                  </a:lnTo>
                  <a:lnTo>
                    <a:pt x="39335" y="511056"/>
                  </a:lnTo>
                  <a:lnTo>
                    <a:pt x="39122" y="510209"/>
                  </a:lnTo>
                  <a:lnTo>
                    <a:pt x="38923" y="509363"/>
                  </a:lnTo>
                  <a:lnTo>
                    <a:pt x="38723" y="508498"/>
                  </a:lnTo>
                  <a:lnTo>
                    <a:pt x="38537" y="507614"/>
                  </a:lnTo>
                  <a:lnTo>
                    <a:pt x="38350" y="506712"/>
                  </a:lnTo>
                  <a:lnTo>
                    <a:pt x="38176" y="505810"/>
                  </a:lnTo>
                  <a:lnTo>
                    <a:pt x="38002" y="504890"/>
                  </a:lnTo>
                  <a:lnTo>
                    <a:pt x="37841" y="503970"/>
                  </a:lnTo>
                  <a:lnTo>
                    <a:pt x="37680" y="503013"/>
                  </a:lnTo>
                  <a:lnTo>
                    <a:pt x="37526" y="502074"/>
                  </a:lnTo>
                  <a:lnTo>
                    <a:pt x="37384" y="501099"/>
                  </a:lnTo>
                  <a:lnTo>
                    <a:pt x="37243" y="500123"/>
                  </a:lnTo>
                  <a:lnTo>
                    <a:pt x="37114" y="499129"/>
                  </a:lnTo>
                  <a:lnTo>
                    <a:pt x="36985" y="498135"/>
                  </a:lnTo>
                  <a:lnTo>
                    <a:pt x="36863" y="497123"/>
                  </a:lnTo>
                  <a:lnTo>
                    <a:pt x="36753" y="496111"/>
                  </a:lnTo>
                  <a:lnTo>
                    <a:pt x="36650" y="495080"/>
                  </a:lnTo>
                  <a:lnTo>
                    <a:pt x="36547" y="494031"/>
                  </a:lnTo>
                  <a:lnTo>
                    <a:pt x="36457" y="492982"/>
                  </a:lnTo>
                  <a:lnTo>
                    <a:pt x="36373" y="491914"/>
                  </a:lnTo>
                  <a:lnTo>
                    <a:pt x="36296" y="490846"/>
                  </a:lnTo>
                  <a:lnTo>
                    <a:pt x="36225" y="489779"/>
                  </a:lnTo>
                  <a:lnTo>
                    <a:pt x="36161" y="488693"/>
                  </a:lnTo>
                  <a:lnTo>
                    <a:pt x="36103" y="487589"/>
                  </a:lnTo>
                  <a:lnTo>
                    <a:pt x="36052" y="486484"/>
                  </a:lnTo>
                  <a:lnTo>
                    <a:pt x="36007" y="485380"/>
                  </a:lnTo>
                  <a:lnTo>
                    <a:pt x="35974" y="484257"/>
                  </a:lnTo>
                  <a:lnTo>
                    <a:pt x="35942" y="483116"/>
                  </a:lnTo>
                  <a:lnTo>
                    <a:pt x="35923" y="481993"/>
                  </a:lnTo>
                  <a:lnTo>
                    <a:pt x="35910" y="480834"/>
                  </a:lnTo>
                  <a:lnTo>
                    <a:pt x="35903" y="479693"/>
                  </a:lnTo>
                  <a:lnTo>
                    <a:pt x="35903" y="478680"/>
                  </a:lnTo>
                  <a:lnTo>
                    <a:pt x="35916" y="477668"/>
                  </a:lnTo>
                  <a:lnTo>
                    <a:pt x="35929" y="476619"/>
                  </a:lnTo>
                  <a:lnTo>
                    <a:pt x="35949" y="475570"/>
                  </a:lnTo>
                  <a:lnTo>
                    <a:pt x="35981" y="474484"/>
                  </a:lnTo>
                  <a:lnTo>
                    <a:pt x="36013" y="473398"/>
                  </a:lnTo>
                  <a:lnTo>
                    <a:pt x="36052" y="472293"/>
                  </a:lnTo>
                  <a:lnTo>
                    <a:pt x="36103" y="471171"/>
                  </a:lnTo>
                  <a:lnTo>
                    <a:pt x="36155" y="470030"/>
                  </a:lnTo>
                  <a:lnTo>
                    <a:pt x="36219" y="468888"/>
                  </a:lnTo>
                  <a:lnTo>
                    <a:pt x="36283" y="467747"/>
                  </a:lnTo>
                  <a:lnTo>
                    <a:pt x="36361" y="466588"/>
                  </a:lnTo>
                  <a:lnTo>
                    <a:pt x="36444" y="465410"/>
                  </a:lnTo>
                  <a:lnTo>
                    <a:pt x="36528" y="464232"/>
                  </a:lnTo>
                  <a:lnTo>
                    <a:pt x="36625" y="463054"/>
                  </a:lnTo>
                  <a:lnTo>
                    <a:pt x="36728" y="461876"/>
                  </a:lnTo>
                  <a:lnTo>
                    <a:pt x="36831" y="460698"/>
                  </a:lnTo>
                  <a:lnTo>
                    <a:pt x="36946" y="459501"/>
                  </a:lnTo>
                  <a:lnTo>
                    <a:pt x="37069" y="458323"/>
                  </a:lnTo>
                  <a:lnTo>
                    <a:pt x="37197" y="457127"/>
                  </a:lnTo>
                  <a:lnTo>
                    <a:pt x="37333" y="455949"/>
                  </a:lnTo>
                  <a:lnTo>
                    <a:pt x="37474" y="454771"/>
                  </a:lnTo>
                  <a:lnTo>
                    <a:pt x="37622" y="453593"/>
                  </a:lnTo>
                  <a:lnTo>
                    <a:pt x="37777" y="452434"/>
                  </a:lnTo>
                  <a:lnTo>
                    <a:pt x="37938" y="451256"/>
                  </a:lnTo>
                  <a:lnTo>
                    <a:pt x="38105" y="450114"/>
                  </a:lnTo>
                  <a:lnTo>
                    <a:pt x="38285" y="448955"/>
                  </a:lnTo>
                  <a:lnTo>
                    <a:pt x="38466" y="447832"/>
                  </a:lnTo>
                  <a:lnTo>
                    <a:pt x="38652" y="446691"/>
                  </a:lnTo>
                  <a:lnTo>
                    <a:pt x="38852" y="445587"/>
                  </a:lnTo>
                  <a:lnTo>
                    <a:pt x="39052" y="444482"/>
                  </a:lnTo>
                  <a:lnTo>
                    <a:pt x="39264" y="443396"/>
                  </a:lnTo>
                  <a:lnTo>
                    <a:pt x="39476" y="442329"/>
                  </a:lnTo>
                  <a:lnTo>
                    <a:pt x="39702" y="441280"/>
                  </a:lnTo>
                  <a:lnTo>
                    <a:pt x="39934" y="440249"/>
                  </a:lnTo>
                  <a:lnTo>
                    <a:pt x="40172" y="439237"/>
                  </a:lnTo>
                  <a:lnTo>
                    <a:pt x="40410" y="438243"/>
                  </a:lnTo>
                  <a:lnTo>
                    <a:pt x="40661" y="437286"/>
                  </a:lnTo>
                  <a:lnTo>
                    <a:pt x="40919" y="436329"/>
                  </a:lnTo>
                  <a:lnTo>
                    <a:pt x="41189" y="435408"/>
                  </a:lnTo>
                  <a:lnTo>
                    <a:pt x="41459" y="434506"/>
                  </a:lnTo>
                  <a:lnTo>
                    <a:pt x="41736" y="433641"/>
                  </a:lnTo>
                  <a:lnTo>
                    <a:pt x="42019" y="432795"/>
                  </a:lnTo>
                  <a:lnTo>
                    <a:pt x="42316" y="431985"/>
                  </a:lnTo>
                  <a:lnTo>
                    <a:pt x="42612" y="431212"/>
                  </a:lnTo>
                  <a:lnTo>
                    <a:pt x="42921" y="430457"/>
                  </a:lnTo>
                  <a:lnTo>
                    <a:pt x="43236" y="429721"/>
                  </a:lnTo>
                  <a:lnTo>
                    <a:pt x="43552" y="429040"/>
                  </a:lnTo>
                  <a:lnTo>
                    <a:pt x="43880" y="428396"/>
                  </a:lnTo>
                  <a:lnTo>
                    <a:pt x="44215" y="427770"/>
                  </a:lnTo>
                  <a:lnTo>
                    <a:pt x="44556" y="427199"/>
                  </a:lnTo>
                  <a:lnTo>
                    <a:pt x="44904" y="426647"/>
                  </a:lnTo>
                  <a:lnTo>
                    <a:pt x="45084" y="426389"/>
                  </a:lnTo>
                  <a:lnTo>
                    <a:pt x="45258" y="426150"/>
                  </a:lnTo>
                  <a:lnTo>
                    <a:pt x="45444" y="425911"/>
                  </a:lnTo>
                  <a:lnTo>
                    <a:pt x="45625" y="425690"/>
                  </a:lnTo>
                  <a:lnTo>
                    <a:pt x="45805" y="425469"/>
                  </a:lnTo>
                  <a:lnTo>
                    <a:pt x="45991" y="425267"/>
                  </a:lnTo>
                  <a:lnTo>
                    <a:pt x="46178" y="425083"/>
                  </a:lnTo>
                  <a:lnTo>
                    <a:pt x="46371" y="424899"/>
                  </a:lnTo>
                  <a:lnTo>
                    <a:pt x="46558" y="424714"/>
                  </a:lnTo>
                  <a:lnTo>
                    <a:pt x="46751" y="424567"/>
                  </a:lnTo>
                  <a:lnTo>
                    <a:pt x="46951" y="424420"/>
                  </a:lnTo>
                  <a:lnTo>
                    <a:pt x="47144" y="424273"/>
                  </a:lnTo>
                  <a:lnTo>
                    <a:pt x="47343" y="424144"/>
                  </a:lnTo>
                  <a:lnTo>
                    <a:pt x="47543" y="424033"/>
                  </a:lnTo>
                  <a:lnTo>
                    <a:pt x="47743" y="423923"/>
                  </a:lnTo>
                  <a:lnTo>
                    <a:pt x="47949" y="423831"/>
                  </a:lnTo>
                  <a:lnTo>
                    <a:pt x="48155" y="423757"/>
                  </a:lnTo>
                  <a:lnTo>
                    <a:pt x="48361" y="423702"/>
                  </a:lnTo>
                  <a:lnTo>
                    <a:pt x="48567" y="423647"/>
                  </a:lnTo>
                  <a:lnTo>
                    <a:pt x="48779" y="423592"/>
                  </a:lnTo>
                  <a:lnTo>
                    <a:pt x="48991" y="423573"/>
                  </a:lnTo>
                  <a:lnTo>
                    <a:pt x="49204" y="423555"/>
                  </a:lnTo>
                  <a:close/>
                  <a:moveTo>
                    <a:pt x="205153" y="183672"/>
                  </a:moveTo>
                  <a:lnTo>
                    <a:pt x="205153" y="183838"/>
                  </a:lnTo>
                  <a:lnTo>
                    <a:pt x="205249" y="206882"/>
                  </a:lnTo>
                  <a:lnTo>
                    <a:pt x="205352" y="229908"/>
                  </a:lnTo>
                  <a:lnTo>
                    <a:pt x="205455" y="252952"/>
                  </a:lnTo>
                  <a:lnTo>
                    <a:pt x="205545" y="275996"/>
                  </a:lnTo>
                  <a:lnTo>
                    <a:pt x="205629" y="299040"/>
                  </a:lnTo>
                  <a:lnTo>
                    <a:pt x="205661" y="310562"/>
                  </a:lnTo>
                  <a:lnTo>
                    <a:pt x="205693" y="322084"/>
                  </a:lnTo>
                  <a:lnTo>
                    <a:pt x="205719" y="333606"/>
                  </a:lnTo>
                  <a:lnTo>
                    <a:pt x="205738" y="345128"/>
                  </a:lnTo>
                  <a:lnTo>
                    <a:pt x="205745" y="356650"/>
                  </a:lnTo>
                  <a:lnTo>
                    <a:pt x="205751" y="368172"/>
                  </a:lnTo>
                  <a:lnTo>
                    <a:pt x="205758" y="373712"/>
                  </a:lnTo>
                  <a:lnTo>
                    <a:pt x="205777" y="379289"/>
                  </a:lnTo>
                  <a:lnTo>
                    <a:pt x="205803" y="384884"/>
                  </a:lnTo>
                  <a:lnTo>
                    <a:pt x="205841" y="390498"/>
                  </a:lnTo>
                  <a:lnTo>
                    <a:pt x="205880" y="396149"/>
                  </a:lnTo>
                  <a:lnTo>
                    <a:pt x="205925" y="401818"/>
                  </a:lnTo>
                  <a:lnTo>
                    <a:pt x="206022" y="413174"/>
                  </a:lnTo>
                  <a:lnTo>
                    <a:pt x="206112" y="424604"/>
                  </a:lnTo>
                  <a:lnTo>
                    <a:pt x="206157" y="430328"/>
                  </a:lnTo>
                  <a:lnTo>
                    <a:pt x="206196" y="436071"/>
                  </a:lnTo>
                  <a:lnTo>
                    <a:pt x="206228" y="441813"/>
                  </a:lnTo>
                  <a:lnTo>
                    <a:pt x="206253" y="447556"/>
                  </a:lnTo>
                  <a:lnTo>
                    <a:pt x="206266" y="453299"/>
                  </a:lnTo>
                  <a:lnTo>
                    <a:pt x="206273" y="459041"/>
                  </a:lnTo>
                  <a:lnTo>
                    <a:pt x="206260" y="464784"/>
                  </a:lnTo>
                  <a:lnTo>
                    <a:pt x="206241" y="470526"/>
                  </a:lnTo>
                  <a:lnTo>
                    <a:pt x="206221" y="473379"/>
                  </a:lnTo>
                  <a:lnTo>
                    <a:pt x="206202" y="476251"/>
                  </a:lnTo>
                  <a:lnTo>
                    <a:pt x="206176" y="479122"/>
                  </a:lnTo>
                  <a:lnTo>
                    <a:pt x="206144" y="481975"/>
                  </a:lnTo>
                  <a:lnTo>
                    <a:pt x="206112" y="484828"/>
                  </a:lnTo>
                  <a:lnTo>
                    <a:pt x="206073" y="487681"/>
                  </a:lnTo>
                  <a:lnTo>
                    <a:pt x="206028" y="490534"/>
                  </a:lnTo>
                  <a:lnTo>
                    <a:pt x="205983" y="493386"/>
                  </a:lnTo>
                  <a:lnTo>
                    <a:pt x="205925" y="496221"/>
                  </a:lnTo>
                  <a:lnTo>
                    <a:pt x="205867" y="499074"/>
                  </a:lnTo>
                  <a:lnTo>
                    <a:pt x="205803" y="501908"/>
                  </a:lnTo>
                  <a:lnTo>
                    <a:pt x="205732" y="504743"/>
                  </a:lnTo>
                  <a:lnTo>
                    <a:pt x="205655" y="507559"/>
                  </a:lnTo>
                  <a:lnTo>
                    <a:pt x="205571" y="510375"/>
                  </a:lnTo>
                  <a:lnTo>
                    <a:pt x="205481" y="513191"/>
                  </a:lnTo>
                  <a:lnTo>
                    <a:pt x="205384" y="516007"/>
                  </a:lnTo>
                  <a:lnTo>
                    <a:pt x="205281" y="518823"/>
                  </a:lnTo>
                  <a:lnTo>
                    <a:pt x="205165" y="521621"/>
                  </a:lnTo>
                  <a:lnTo>
                    <a:pt x="205050" y="524419"/>
                  </a:lnTo>
                  <a:lnTo>
                    <a:pt x="204927" y="527198"/>
                  </a:lnTo>
                  <a:lnTo>
                    <a:pt x="204792" y="529977"/>
                  </a:lnTo>
                  <a:lnTo>
                    <a:pt x="204650" y="532757"/>
                  </a:lnTo>
                  <a:lnTo>
                    <a:pt x="204502" y="535517"/>
                  </a:lnTo>
                  <a:lnTo>
                    <a:pt x="204348" y="538278"/>
                  </a:lnTo>
                  <a:lnTo>
                    <a:pt x="204180" y="541039"/>
                  </a:lnTo>
                  <a:lnTo>
                    <a:pt x="204007" y="543782"/>
                  </a:lnTo>
                  <a:lnTo>
                    <a:pt x="203826" y="546506"/>
                  </a:lnTo>
                  <a:lnTo>
                    <a:pt x="203633" y="549230"/>
                  </a:lnTo>
                  <a:lnTo>
                    <a:pt x="198979" y="549211"/>
                  </a:lnTo>
                  <a:lnTo>
                    <a:pt x="194324" y="549230"/>
                  </a:lnTo>
                  <a:lnTo>
                    <a:pt x="189670" y="549267"/>
                  </a:lnTo>
                  <a:lnTo>
                    <a:pt x="185015" y="549340"/>
                  </a:lnTo>
                  <a:lnTo>
                    <a:pt x="180367" y="549414"/>
                  </a:lnTo>
                  <a:lnTo>
                    <a:pt x="175719" y="549524"/>
                  </a:lnTo>
                  <a:lnTo>
                    <a:pt x="171071" y="549653"/>
                  </a:lnTo>
                  <a:lnTo>
                    <a:pt x="166423" y="549782"/>
                  </a:lnTo>
                  <a:lnTo>
                    <a:pt x="147850" y="550334"/>
                  </a:lnTo>
                  <a:lnTo>
                    <a:pt x="143208" y="550463"/>
                  </a:lnTo>
                  <a:lnTo>
                    <a:pt x="138567" y="550592"/>
                  </a:lnTo>
                  <a:lnTo>
                    <a:pt x="133925" y="550702"/>
                  </a:lnTo>
                  <a:lnTo>
                    <a:pt x="129277" y="550776"/>
                  </a:lnTo>
                  <a:lnTo>
                    <a:pt x="124635" y="550849"/>
                  </a:lnTo>
                  <a:lnTo>
                    <a:pt x="119994" y="550886"/>
                  </a:lnTo>
                  <a:lnTo>
                    <a:pt x="115352" y="550905"/>
                  </a:lnTo>
                  <a:lnTo>
                    <a:pt x="110710" y="550886"/>
                  </a:lnTo>
                  <a:lnTo>
                    <a:pt x="106069" y="550831"/>
                  </a:lnTo>
                  <a:lnTo>
                    <a:pt x="101421" y="550739"/>
                  </a:lnTo>
                  <a:lnTo>
                    <a:pt x="99097" y="550684"/>
                  </a:lnTo>
                  <a:lnTo>
                    <a:pt x="96773" y="550610"/>
                  </a:lnTo>
                  <a:lnTo>
                    <a:pt x="94455" y="550518"/>
                  </a:lnTo>
                  <a:lnTo>
                    <a:pt x="92131" y="550426"/>
                  </a:lnTo>
                  <a:lnTo>
                    <a:pt x="89807" y="550316"/>
                  </a:lnTo>
                  <a:lnTo>
                    <a:pt x="87483" y="550187"/>
                  </a:lnTo>
                  <a:lnTo>
                    <a:pt x="85159" y="550058"/>
                  </a:lnTo>
                  <a:lnTo>
                    <a:pt x="82835" y="549911"/>
                  </a:lnTo>
                  <a:lnTo>
                    <a:pt x="80511" y="549745"/>
                  </a:lnTo>
                  <a:lnTo>
                    <a:pt x="78180" y="549561"/>
                  </a:lnTo>
                  <a:lnTo>
                    <a:pt x="75856" y="549377"/>
                  </a:lnTo>
                  <a:lnTo>
                    <a:pt x="73532" y="549156"/>
                  </a:lnTo>
                  <a:lnTo>
                    <a:pt x="71202" y="548935"/>
                  </a:lnTo>
                  <a:lnTo>
                    <a:pt x="68878" y="548696"/>
                  </a:lnTo>
                  <a:lnTo>
                    <a:pt x="66547" y="548438"/>
                  </a:lnTo>
                  <a:lnTo>
                    <a:pt x="64223" y="548162"/>
                  </a:lnTo>
                  <a:lnTo>
                    <a:pt x="61893" y="547868"/>
                  </a:lnTo>
                  <a:lnTo>
                    <a:pt x="59562" y="547555"/>
                  </a:lnTo>
                  <a:lnTo>
                    <a:pt x="57238" y="547223"/>
                  </a:lnTo>
                  <a:lnTo>
                    <a:pt x="54908" y="546874"/>
                  </a:lnTo>
                  <a:lnTo>
                    <a:pt x="54824" y="546855"/>
                  </a:lnTo>
                  <a:lnTo>
                    <a:pt x="54740" y="546855"/>
                  </a:lnTo>
                  <a:lnTo>
                    <a:pt x="54670" y="546892"/>
                  </a:lnTo>
                  <a:lnTo>
                    <a:pt x="54592" y="546929"/>
                  </a:lnTo>
                  <a:lnTo>
                    <a:pt x="54451" y="547021"/>
                  </a:lnTo>
                  <a:lnTo>
                    <a:pt x="54380" y="547076"/>
                  </a:lnTo>
                  <a:lnTo>
                    <a:pt x="54303" y="547113"/>
                  </a:lnTo>
                  <a:lnTo>
                    <a:pt x="54161" y="546009"/>
                  </a:lnTo>
                  <a:lnTo>
                    <a:pt x="54019" y="544886"/>
                  </a:lnTo>
                  <a:lnTo>
                    <a:pt x="53897" y="543745"/>
                  </a:lnTo>
                  <a:lnTo>
                    <a:pt x="53781" y="542567"/>
                  </a:lnTo>
                  <a:lnTo>
                    <a:pt x="53672" y="541370"/>
                  </a:lnTo>
                  <a:lnTo>
                    <a:pt x="53569" y="540156"/>
                  </a:lnTo>
                  <a:lnTo>
                    <a:pt x="53479" y="538922"/>
                  </a:lnTo>
                  <a:lnTo>
                    <a:pt x="53401" y="537671"/>
                  </a:lnTo>
                  <a:lnTo>
                    <a:pt x="53331" y="536382"/>
                  </a:lnTo>
                  <a:lnTo>
                    <a:pt x="53260" y="535094"/>
                  </a:lnTo>
                  <a:lnTo>
                    <a:pt x="53208" y="533769"/>
                  </a:lnTo>
                  <a:lnTo>
                    <a:pt x="53157" y="532444"/>
                  </a:lnTo>
                  <a:lnTo>
                    <a:pt x="53112" y="531100"/>
                  </a:lnTo>
                  <a:lnTo>
                    <a:pt x="53079" y="529720"/>
                  </a:lnTo>
                  <a:lnTo>
                    <a:pt x="53054" y="528339"/>
                  </a:lnTo>
                  <a:lnTo>
                    <a:pt x="53028" y="526959"/>
                  </a:lnTo>
                  <a:lnTo>
                    <a:pt x="53015" y="525541"/>
                  </a:lnTo>
                  <a:lnTo>
                    <a:pt x="53002" y="524124"/>
                  </a:lnTo>
                  <a:lnTo>
                    <a:pt x="53002" y="522689"/>
                  </a:lnTo>
                  <a:lnTo>
                    <a:pt x="53002" y="521253"/>
                  </a:lnTo>
                  <a:lnTo>
                    <a:pt x="53009" y="519799"/>
                  </a:lnTo>
                  <a:lnTo>
                    <a:pt x="53022" y="518326"/>
                  </a:lnTo>
                  <a:lnTo>
                    <a:pt x="53041" y="516854"/>
                  </a:lnTo>
                  <a:lnTo>
                    <a:pt x="53060" y="515381"/>
                  </a:lnTo>
                  <a:lnTo>
                    <a:pt x="53092" y="513891"/>
                  </a:lnTo>
                  <a:lnTo>
                    <a:pt x="53118" y="512400"/>
                  </a:lnTo>
                  <a:lnTo>
                    <a:pt x="53189" y="509400"/>
                  </a:lnTo>
                  <a:lnTo>
                    <a:pt x="53279" y="506381"/>
                  </a:lnTo>
                  <a:lnTo>
                    <a:pt x="53376" y="503362"/>
                  </a:lnTo>
                  <a:lnTo>
                    <a:pt x="53479" y="500325"/>
                  </a:lnTo>
                  <a:lnTo>
                    <a:pt x="53594" y="497307"/>
                  </a:lnTo>
                  <a:lnTo>
                    <a:pt x="53717" y="494288"/>
                  </a:lnTo>
                  <a:lnTo>
                    <a:pt x="53839" y="491270"/>
                  </a:lnTo>
                  <a:lnTo>
                    <a:pt x="54084" y="485343"/>
                  </a:lnTo>
                  <a:lnTo>
                    <a:pt x="54322" y="479545"/>
                  </a:lnTo>
                  <a:lnTo>
                    <a:pt x="54431" y="476711"/>
                  </a:lnTo>
                  <a:lnTo>
                    <a:pt x="54534" y="473932"/>
                  </a:lnTo>
                  <a:lnTo>
                    <a:pt x="54625" y="471226"/>
                  </a:lnTo>
                  <a:lnTo>
                    <a:pt x="54702" y="468575"/>
                  </a:lnTo>
                  <a:lnTo>
                    <a:pt x="54766" y="465999"/>
                  </a:lnTo>
                  <a:lnTo>
                    <a:pt x="54792" y="464729"/>
                  </a:lnTo>
                  <a:lnTo>
                    <a:pt x="54811" y="463495"/>
                  </a:lnTo>
                  <a:lnTo>
                    <a:pt x="54831" y="462262"/>
                  </a:lnTo>
                  <a:lnTo>
                    <a:pt x="54837" y="461066"/>
                  </a:lnTo>
                  <a:lnTo>
                    <a:pt x="54850" y="459888"/>
                  </a:lnTo>
                  <a:lnTo>
                    <a:pt x="54850" y="458747"/>
                  </a:lnTo>
                  <a:lnTo>
                    <a:pt x="54831" y="453354"/>
                  </a:lnTo>
                  <a:lnTo>
                    <a:pt x="54811" y="447943"/>
                  </a:lnTo>
                  <a:lnTo>
                    <a:pt x="54779" y="442550"/>
                  </a:lnTo>
                  <a:lnTo>
                    <a:pt x="54740" y="437157"/>
                  </a:lnTo>
                  <a:lnTo>
                    <a:pt x="54695" y="431764"/>
                  </a:lnTo>
                  <a:lnTo>
                    <a:pt x="54637" y="426371"/>
                  </a:lnTo>
                  <a:lnTo>
                    <a:pt x="54579" y="420978"/>
                  </a:lnTo>
                  <a:lnTo>
                    <a:pt x="54515" y="415604"/>
                  </a:lnTo>
                  <a:lnTo>
                    <a:pt x="54444" y="410211"/>
                  </a:lnTo>
                  <a:lnTo>
                    <a:pt x="54367" y="404818"/>
                  </a:lnTo>
                  <a:lnTo>
                    <a:pt x="54283" y="399425"/>
                  </a:lnTo>
                  <a:lnTo>
                    <a:pt x="54200" y="394050"/>
                  </a:lnTo>
                  <a:lnTo>
                    <a:pt x="54110" y="388658"/>
                  </a:lnTo>
                  <a:lnTo>
                    <a:pt x="54013" y="383283"/>
                  </a:lnTo>
                  <a:lnTo>
                    <a:pt x="53820" y="372516"/>
                  </a:lnTo>
                  <a:lnTo>
                    <a:pt x="53607" y="361417"/>
                  </a:lnTo>
                  <a:lnTo>
                    <a:pt x="53401" y="350318"/>
                  </a:lnTo>
                  <a:lnTo>
                    <a:pt x="52989" y="328047"/>
                  </a:lnTo>
                  <a:lnTo>
                    <a:pt x="52783" y="316912"/>
                  </a:lnTo>
                  <a:lnTo>
                    <a:pt x="52564" y="305758"/>
                  </a:lnTo>
                  <a:lnTo>
                    <a:pt x="52339" y="294604"/>
                  </a:lnTo>
                  <a:lnTo>
                    <a:pt x="52101" y="283450"/>
                  </a:lnTo>
                  <a:lnTo>
                    <a:pt x="51979" y="277873"/>
                  </a:lnTo>
                  <a:lnTo>
                    <a:pt x="51843" y="272296"/>
                  </a:lnTo>
                  <a:lnTo>
                    <a:pt x="51708" y="266719"/>
                  </a:lnTo>
                  <a:lnTo>
                    <a:pt x="51573" y="261161"/>
                  </a:lnTo>
                  <a:lnTo>
                    <a:pt x="51425" y="255584"/>
                  </a:lnTo>
                  <a:lnTo>
                    <a:pt x="51277" y="250025"/>
                  </a:lnTo>
                  <a:lnTo>
                    <a:pt x="51116" y="244467"/>
                  </a:lnTo>
                  <a:lnTo>
                    <a:pt x="50955" y="238908"/>
                  </a:lnTo>
                  <a:lnTo>
                    <a:pt x="50781" y="233349"/>
                  </a:lnTo>
                  <a:lnTo>
                    <a:pt x="50601" y="227791"/>
                  </a:lnTo>
                  <a:lnTo>
                    <a:pt x="50414" y="222251"/>
                  </a:lnTo>
                  <a:lnTo>
                    <a:pt x="50221" y="216711"/>
                  </a:lnTo>
                  <a:lnTo>
                    <a:pt x="50022" y="211189"/>
                  </a:lnTo>
                  <a:lnTo>
                    <a:pt x="49809" y="205667"/>
                  </a:lnTo>
                  <a:lnTo>
                    <a:pt x="49584" y="200145"/>
                  </a:lnTo>
                  <a:lnTo>
                    <a:pt x="49352" y="194624"/>
                  </a:lnTo>
                  <a:lnTo>
                    <a:pt x="49352" y="194624"/>
                  </a:lnTo>
                  <a:lnTo>
                    <a:pt x="49436" y="194937"/>
                  </a:lnTo>
                  <a:lnTo>
                    <a:pt x="49526" y="195231"/>
                  </a:lnTo>
                  <a:lnTo>
                    <a:pt x="49616" y="195507"/>
                  </a:lnTo>
                  <a:lnTo>
                    <a:pt x="49713" y="195765"/>
                  </a:lnTo>
                  <a:lnTo>
                    <a:pt x="49816" y="196022"/>
                  </a:lnTo>
                  <a:lnTo>
                    <a:pt x="49925" y="196243"/>
                  </a:lnTo>
                  <a:lnTo>
                    <a:pt x="50041" y="196464"/>
                  </a:lnTo>
                  <a:lnTo>
                    <a:pt x="50157" y="196667"/>
                  </a:lnTo>
                  <a:lnTo>
                    <a:pt x="50285" y="196851"/>
                  </a:lnTo>
                  <a:lnTo>
                    <a:pt x="50414" y="196998"/>
                  </a:lnTo>
                  <a:lnTo>
                    <a:pt x="50549" y="197127"/>
                  </a:lnTo>
                  <a:lnTo>
                    <a:pt x="50691" y="197237"/>
                  </a:lnTo>
                  <a:lnTo>
                    <a:pt x="50846" y="197329"/>
                  </a:lnTo>
                  <a:lnTo>
                    <a:pt x="51000" y="197384"/>
                  </a:lnTo>
                  <a:lnTo>
                    <a:pt x="51161" y="197421"/>
                  </a:lnTo>
                  <a:lnTo>
                    <a:pt x="51328" y="197421"/>
                  </a:lnTo>
                  <a:lnTo>
                    <a:pt x="56118" y="197182"/>
                  </a:lnTo>
                  <a:lnTo>
                    <a:pt x="60914" y="196961"/>
                  </a:lnTo>
                  <a:lnTo>
                    <a:pt x="65717" y="196777"/>
                  </a:lnTo>
                  <a:lnTo>
                    <a:pt x="70519" y="196611"/>
                  </a:lnTo>
                  <a:lnTo>
                    <a:pt x="75322" y="196446"/>
                  </a:lnTo>
                  <a:lnTo>
                    <a:pt x="80137" y="196299"/>
                  </a:lnTo>
                  <a:lnTo>
                    <a:pt x="89762" y="196041"/>
                  </a:lnTo>
                  <a:lnTo>
                    <a:pt x="99399" y="195765"/>
                  </a:lnTo>
                  <a:lnTo>
                    <a:pt x="104215" y="195618"/>
                  </a:lnTo>
                  <a:lnTo>
                    <a:pt x="109037" y="195452"/>
                  </a:lnTo>
                  <a:lnTo>
                    <a:pt x="113859" y="195286"/>
                  </a:lnTo>
                  <a:lnTo>
                    <a:pt x="118680" y="195084"/>
                  </a:lnTo>
                  <a:lnTo>
                    <a:pt x="123502" y="194863"/>
                  </a:lnTo>
                  <a:lnTo>
                    <a:pt x="128324" y="194624"/>
                  </a:lnTo>
                  <a:lnTo>
                    <a:pt x="133146" y="194348"/>
                  </a:lnTo>
                  <a:lnTo>
                    <a:pt x="137968" y="194035"/>
                  </a:lnTo>
                  <a:lnTo>
                    <a:pt x="142783" y="193667"/>
                  </a:lnTo>
                  <a:lnTo>
                    <a:pt x="145191" y="193482"/>
                  </a:lnTo>
                  <a:lnTo>
                    <a:pt x="147599" y="193280"/>
                  </a:lnTo>
                  <a:lnTo>
                    <a:pt x="150007" y="193059"/>
                  </a:lnTo>
                  <a:lnTo>
                    <a:pt x="152414" y="192820"/>
                  </a:lnTo>
                  <a:lnTo>
                    <a:pt x="154822" y="192581"/>
                  </a:lnTo>
                  <a:lnTo>
                    <a:pt x="157230" y="192323"/>
                  </a:lnTo>
                  <a:lnTo>
                    <a:pt x="159631" y="192065"/>
                  </a:lnTo>
                  <a:lnTo>
                    <a:pt x="162039" y="191771"/>
                  </a:lnTo>
                  <a:lnTo>
                    <a:pt x="164440" y="191476"/>
                  </a:lnTo>
                  <a:lnTo>
                    <a:pt x="166848" y="191163"/>
                  </a:lnTo>
                  <a:lnTo>
                    <a:pt x="169249" y="190832"/>
                  </a:lnTo>
                  <a:lnTo>
                    <a:pt x="171650" y="190482"/>
                  </a:lnTo>
                  <a:lnTo>
                    <a:pt x="174052" y="190133"/>
                  </a:lnTo>
                  <a:lnTo>
                    <a:pt x="176447" y="189746"/>
                  </a:lnTo>
                  <a:lnTo>
                    <a:pt x="178848" y="189360"/>
                  </a:lnTo>
                  <a:lnTo>
                    <a:pt x="181243" y="188936"/>
                  </a:lnTo>
                  <a:lnTo>
                    <a:pt x="183638" y="188494"/>
                  </a:lnTo>
                  <a:lnTo>
                    <a:pt x="186032" y="188053"/>
                  </a:lnTo>
                  <a:lnTo>
                    <a:pt x="188427" y="187574"/>
                  </a:lnTo>
                  <a:lnTo>
                    <a:pt x="190822" y="187077"/>
                  </a:lnTo>
                  <a:lnTo>
                    <a:pt x="193211" y="186562"/>
                  </a:lnTo>
                  <a:lnTo>
                    <a:pt x="195605" y="186028"/>
                  </a:lnTo>
                  <a:lnTo>
                    <a:pt x="197994" y="185476"/>
                  </a:lnTo>
                  <a:lnTo>
                    <a:pt x="200382" y="184887"/>
                  </a:lnTo>
                  <a:lnTo>
                    <a:pt x="202764" y="184298"/>
                  </a:lnTo>
                  <a:lnTo>
                    <a:pt x="205153" y="183672"/>
                  </a:lnTo>
                  <a:close/>
                  <a:moveTo>
                    <a:pt x="99599" y="1"/>
                  </a:moveTo>
                  <a:lnTo>
                    <a:pt x="98183" y="19"/>
                  </a:lnTo>
                  <a:lnTo>
                    <a:pt x="96760" y="38"/>
                  </a:lnTo>
                  <a:lnTo>
                    <a:pt x="95343" y="74"/>
                  </a:lnTo>
                  <a:lnTo>
                    <a:pt x="93927" y="130"/>
                  </a:lnTo>
                  <a:lnTo>
                    <a:pt x="92511" y="185"/>
                  </a:lnTo>
                  <a:lnTo>
                    <a:pt x="91101" y="277"/>
                  </a:lnTo>
                  <a:lnTo>
                    <a:pt x="89685" y="387"/>
                  </a:lnTo>
                  <a:lnTo>
                    <a:pt x="88275" y="498"/>
                  </a:lnTo>
                  <a:lnTo>
                    <a:pt x="86858" y="645"/>
                  </a:lnTo>
                  <a:lnTo>
                    <a:pt x="85455" y="792"/>
                  </a:lnTo>
                  <a:lnTo>
                    <a:pt x="84045" y="976"/>
                  </a:lnTo>
                  <a:lnTo>
                    <a:pt x="82642" y="1160"/>
                  </a:lnTo>
                  <a:lnTo>
                    <a:pt x="81238" y="1381"/>
                  </a:lnTo>
                  <a:lnTo>
                    <a:pt x="79835" y="1602"/>
                  </a:lnTo>
                  <a:lnTo>
                    <a:pt x="78438" y="1860"/>
                  </a:lnTo>
                  <a:lnTo>
                    <a:pt x="77047" y="2136"/>
                  </a:lnTo>
                  <a:lnTo>
                    <a:pt x="75657" y="2430"/>
                  </a:lnTo>
                  <a:lnTo>
                    <a:pt x="75470" y="2485"/>
                  </a:lnTo>
                  <a:lnTo>
                    <a:pt x="75296" y="2559"/>
                  </a:lnTo>
                  <a:lnTo>
                    <a:pt x="75129" y="2688"/>
                  </a:lnTo>
                  <a:lnTo>
                    <a:pt x="74974" y="2835"/>
                  </a:lnTo>
                  <a:lnTo>
                    <a:pt x="74826" y="3001"/>
                  </a:lnTo>
                  <a:lnTo>
                    <a:pt x="74685" y="3203"/>
                  </a:lnTo>
                  <a:lnTo>
                    <a:pt x="74549" y="3443"/>
                  </a:lnTo>
                  <a:lnTo>
                    <a:pt x="74427" y="3682"/>
                  </a:lnTo>
                  <a:lnTo>
                    <a:pt x="74318" y="3958"/>
                  </a:lnTo>
                  <a:lnTo>
                    <a:pt x="74215" y="4252"/>
                  </a:lnTo>
                  <a:lnTo>
                    <a:pt x="74118" y="4547"/>
                  </a:lnTo>
                  <a:lnTo>
                    <a:pt x="74028" y="4878"/>
                  </a:lnTo>
                  <a:lnTo>
                    <a:pt x="73951" y="5210"/>
                  </a:lnTo>
                  <a:lnTo>
                    <a:pt x="73880" y="5559"/>
                  </a:lnTo>
                  <a:lnTo>
                    <a:pt x="73816" y="5909"/>
                  </a:lnTo>
                  <a:lnTo>
                    <a:pt x="73764" y="6277"/>
                  </a:lnTo>
                  <a:lnTo>
                    <a:pt x="73635" y="6424"/>
                  </a:lnTo>
                  <a:lnTo>
                    <a:pt x="73500" y="6572"/>
                  </a:lnTo>
                  <a:lnTo>
                    <a:pt x="73378" y="6756"/>
                  </a:lnTo>
                  <a:lnTo>
                    <a:pt x="73255" y="6977"/>
                  </a:lnTo>
                  <a:lnTo>
                    <a:pt x="73140" y="7197"/>
                  </a:lnTo>
                  <a:lnTo>
                    <a:pt x="73030" y="7455"/>
                  </a:lnTo>
                  <a:lnTo>
                    <a:pt x="72921" y="7731"/>
                  </a:lnTo>
                  <a:lnTo>
                    <a:pt x="72824" y="8044"/>
                  </a:lnTo>
                  <a:lnTo>
                    <a:pt x="72734" y="8375"/>
                  </a:lnTo>
                  <a:lnTo>
                    <a:pt x="72650" y="8725"/>
                  </a:lnTo>
                  <a:lnTo>
                    <a:pt x="72573" y="9093"/>
                  </a:lnTo>
                  <a:lnTo>
                    <a:pt x="72502" y="9480"/>
                  </a:lnTo>
                  <a:lnTo>
                    <a:pt x="72444" y="9903"/>
                  </a:lnTo>
                  <a:lnTo>
                    <a:pt x="72399" y="10326"/>
                  </a:lnTo>
                  <a:lnTo>
                    <a:pt x="72361" y="10787"/>
                  </a:lnTo>
                  <a:lnTo>
                    <a:pt x="72335" y="11265"/>
                  </a:lnTo>
                  <a:lnTo>
                    <a:pt x="72277" y="12664"/>
                  </a:lnTo>
                  <a:lnTo>
                    <a:pt x="72225" y="14026"/>
                  </a:lnTo>
                  <a:lnTo>
                    <a:pt x="72193" y="15370"/>
                  </a:lnTo>
                  <a:lnTo>
                    <a:pt x="72167" y="16713"/>
                  </a:lnTo>
                  <a:lnTo>
                    <a:pt x="72148" y="18038"/>
                  </a:lnTo>
                  <a:lnTo>
                    <a:pt x="72148" y="19345"/>
                  </a:lnTo>
                  <a:lnTo>
                    <a:pt x="72148" y="20634"/>
                  </a:lnTo>
                  <a:lnTo>
                    <a:pt x="72167" y="21904"/>
                  </a:lnTo>
                  <a:lnTo>
                    <a:pt x="72193" y="23155"/>
                  </a:lnTo>
                  <a:lnTo>
                    <a:pt x="72232" y="24407"/>
                  </a:lnTo>
                  <a:lnTo>
                    <a:pt x="72277" y="25622"/>
                  </a:lnTo>
                  <a:lnTo>
                    <a:pt x="72335" y="26836"/>
                  </a:lnTo>
                  <a:lnTo>
                    <a:pt x="72399" y="28033"/>
                  </a:lnTo>
                  <a:lnTo>
                    <a:pt x="72476" y="29211"/>
                  </a:lnTo>
                  <a:lnTo>
                    <a:pt x="72560" y="30370"/>
                  </a:lnTo>
                  <a:lnTo>
                    <a:pt x="72657" y="31511"/>
                  </a:lnTo>
                  <a:lnTo>
                    <a:pt x="72760" y="32653"/>
                  </a:lnTo>
                  <a:lnTo>
                    <a:pt x="72869" y="33757"/>
                  </a:lnTo>
                  <a:lnTo>
                    <a:pt x="72992" y="34861"/>
                  </a:lnTo>
                  <a:lnTo>
                    <a:pt x="73127" y="35947"/>
                  </a:lnTo>
                  <a:lnTo>
                    <a:pt x="73262" y="37015"/>
                  </a:lnTo>
                  <a:lnTo>
                    <a:pt x="73410" y="38064"/>
                  </a:lnTo>
                  <a:lnTo>
                    <a:pt x="73571" y="39095"/>
                  </a:lnTo>
                  <a:lnTo>
                    <a:pt x="73732" y="40107"/>
                  </a:lnTo>
                  <a:lnTo>
                    <a:pt x="73906" y="41119"/>
                  </a:lnTo>
                  <a:lnTo>
                    <a:pt x="74086" y="42113"/>
                  </a:lnTo>
                  <a:lnTo>
                    <a:pt x="74273" y="43070"/>
                  </a:lnTo>
                  <a:lnTo>
                    <a:pt x="74472" y="44027"/>
                  </a:lnTo>
                  <a:lnTo>
                    <a:pt x="74678" y="44966"/>
                  </a:lnTo>
                  <a:lnTo>
                    <a:pt x="74891" y="45905"/>
                  </a:lnTo>
                  <a:lnTo>
                    <a:pt x="75110" y="46807"/>
                  </a:lnTo>
                  <a:lnTo>
                    <a:pt x="75335" y="47709"/>
                  </a:lnTo>
                  <a:lnTo>
                    <a:pt x="75567" y="48574"/>
                  </a:lnTo>
                  <a:lnTo>
                    <a:pt x="75811" y="49439"/>
                  </a:lnTo>
                  <a:lnTo>
                    <a:pt x="76056" y="50285"/>
                  </a:lnTo>
                  <a:lnTo>
                    <a:pt x="76313" y="51114"/>
                  </a:lnTo>
                  <a:lnTo>
                    <a:pt x="76577" y="51942"/>
                  </a:lnTo>
                  <a:lnTo>
                    <a:pt x="76841" y="52733"/>
                  </a:lnTo>
                  <a:lnTo>
                    <a:pt x="77118" y="53525"/>
                  </a:lnTo>
                  <a:lnTo>
                    <a:pt x="77395" y="54298"/>
                  </a:lnTo>
                  <a:lnTo>
                    <a:pt x="77685" y="55034"/>
                  </a:lnTo>
                  <a:lnTo>
                    <a:pt x="77981" y="55770"/>
                  </a:lnTo>
                  <a:lnTo>
                    <a:pt x="78277" y="56507"/>
                  </a:lnTo>
                  <a:lnTo>
                    <a:pt x="78579" y="57206"/>
                  </a:lnTo>
                  <a:lnTo>
                    <a:pt x="78889" y="57905"/>
                  </a:lnTo>
                  <a:lnTo>
                    <a:pt x="79210" y="58568"/>
                  </a:lnTo>
                  <a:lnTo>
                    <a:pt x="79526" y="59231"/>
                  </a:lnTo>
                  <a:lnTo>
                    <a:pt x="79854" y="59875"/>
                  </a:lnTo>
                  <a:lnTo>
                    <a:pt x="80189" y="60501"/>
                  </a:lnTo>
                  <a:lnTo>
                    <a:pt x="80524" y="61108"/>
                  </a:lnTo>
                  <a:lnTo>
                    <a:pt x="80865" y="61715"/>
                  </a:lnTo>
                  <a:lnTo>
                    <a:pt x="81213" y="62286"/>
                  </a:lnTo>
                  <a:lnTo>
                    <a:pt x="81567" y="62857"/>
                  </a:lnTo>
                  <a:lnTo>
                    <a:pt x="81921" y="63409"/>
                  </a:lnTo>
                  <a:lnTo>
                    <a:pt x="82281" y="63942"/>
                  </a:lnTo>
                  <a:lnTo>
                    <a:pt x="82642" y="64458"/>
                  </a:lnTo>
                  <a:lnTo>
                    <a:pt x="83015" y="64973"/>
                  </a:lnTo>
                  <a:lnTo>
                    <a:pt x="83382" y="65452"/>
                  </a:lnTo>
                  <a:lnTo>
                    <a:pt x="83762" y="65930"/>
                  </a:lnTo>
                  <a:lnTo>
                    <a:pt x="84142" y="66390"/>
                  </a:lnTo>
                  <a:lnTo>
                    <a:pt x="84528" y="66832"/>
                  </a:lnTo>
                  <a:lnTo>
                    <a:pt x="84914" y="67255"/>
                  </a:lnTo>
                  <a:lnTo>
                    <a:pt x="85307" y="67660"/>
                  </a:lnTo>
                  <a:lnTo>
                    <a:pt x="85700" y="68065"/>
                  </a:lnTo>
                  <a:lnTo>
                    <a:pt x="85429" y="69703"/>
                  </a:lnTo>
                  <a:lnTo>
                    <a:pt x="85172" y="71342"/>
                  </a:lnTo>
                  <a:lnTo>
                    <a:pt x="84921" y="72998"/>
                  </a:lnTo>
                  <a:lnTo>
                    <a:pt x="84683" y="74673"/>
                  </a:lnTo>
                  <a:lnTo>
                    <a:pt x="84451" y="76348"/>
                  </a:lnTo>
                  <a:lnTo>
                    <a:pt x="84225" y="78041"/>
                  </a:lnTo>
                  <a:lnTo>
                    <a:pt x="84007" y="79735"/>
                  </a:lnTo>
                  <a:lnTo>
                    <a:pt x="83801" y="81446"/>
                  </a:lnTo>
                  <a:lnTo>
                    <a:pt x="83601" y="83158"/>
                  </a:lnTo>
                  <a:lnTo>
                    <a:pt x="83408" y="84870"/>
                  </a:lnTo>
                  <a:lnTo>
                    <a:pt x="83228" y="86600"/>
                  </a:lnTo>
                  <a:lnTo>
                    <a:pt x="83047" y="88330"/>
                  </a:lnTo>
                  <a:lnTo>
                    <a:pt x="82886" y="90079"/>
                  </a:lnTo>
                  <a:lnTo>
                    <a:pt x="82725" y="91827"/>
                  </a:lnTo>
                  <a:lnTo>
                    <a:pt x="82577" y="93576"/>
                  </a:lnTo>
                  <a:lnTo>
                    <a:pt x="82436" y="95343"/>
                  </a:lnTo>
                  <a:lnTo>
                    <a:pt x="82301" y="97110"/>
                  </a:lnTo>
                  <a:lnTo>
                    <a:pt x="82178" y="98877"/>
                  </a:lnTo>
                  <a:lnTo>
                    <a:pt x="82062" y="100644"/>
                  </a:lnTo>
                  <a:lnTo>
                    <a:pt x="81953" y="102429"/>
                  </a:lnTo>
                  <a:lnTo>
                    <a:pt x="81856" y="104214"/>
                  </a:lnTo>
                  <a:lnTo>
                    <a:pt x="81766" y="106000"/>
                  </a:lnTo>
                  <a:lnTo>
                    <a:pt x="81683" y="107785"/>
                  </a:lnTo>
                  <a:lnTo>
                    <a:pt x="81612" y="109589"/>
                  </a:lnTo>
                  <a:lnTo>
                    <a:pt x="81547" y="111374"/>
                  </a:lnTo>
                  <a:lnTo>
                    <a:pt x="81489" y="113178"/>
                  </a:lnTo>
                  <a:lnTo>
                    <a:pt x="81438" y="114982"/>
                  </a:lnTo>
                  <a:lnTo>
                    <a:pt x="81399" y="116785"/>
                  </a:lnTo>
                  <a:lnTo>
                    <a:pt x="81367" y="118589"/>
                  </a:lnTo>
                  <a:lnTo>
                    <a:pt x="81341" y="120393"/>
                  </a:lnTo>
                  <a:lnTo>
                    <a:pt x="81328" y="122197"/>
                  </a:lnTo>
                  <a:lnTo>
                    <a:pt x="81322" y="124001"/>
                  </a:lnTo>
                  <a:lnTo>
                    <a:pt x="81322" y="125804"/>
                  </a:lnTo>
                  <a:lnTo>
                    <a:pt x="81328" y="127608"/>
                  </a:lnTo>
                  <a:lnTo>
                    <a:pt x="81348" y="129412"/>
                  </a:lnTo>
                  <a:lnTo>
                    <a:pt x="81373" y="131216"/>
                  </a:lnTo>
                  <a:lnTo>
                    <a:pt x="81412" y="133019"/>
                  </a:lnTo>
                  <a:lnTo>
                    <a:pt x="81457" y="134823"/>
                  </a:lnTo>
                  <a:lnTo>
                    <a:pt x="81509" y="136627"/>
                  </a:lnTo>
                  <a:lnTo>
                    <a:pt x="81567" y="138431"/>
                  </a:lnTo>
                  <a:lnTo>
                    <a:pt x="81637" y="140216"/>
                  </a:lnTo>
                  <a:lnTo>
                    <a:pt x="81715" y="142020"/>
                  </a:lnTo>
                  <a:lnTo>
                    <a:pt x="81798" y="143805"/>
                  </a:lnTo>
                  <a:lnTo>
                    <a:pt x="81889" y="145591"/>
                  </a:lnTo>
                  <a:lnTo>
                    <a:pt x="81992" y="147376"/>
                  </a:lnTo>
                  <a:lnTo>
                    <a:pt x="82101" y="149143"/>
                  </a:lnTo>
                  <a:lnTo>
                    <a:pt x="82223" y="150928"/>
                  </a:lnTo>
                  <a:lnTo>
                    <a:pt x="82352" y="152695"/>
                  </a:lnTo>
                  <a:lnTo>
                    <a:pt x="82487" y="154462"/>
                  </a:lnTo>
                  <a:lnTo>
                    <a:pt x="82629" y="156211"/>
                  </a:lnTo>
                  <a:lnTo>
                    <a:pt x="82783" y="157959"/>
                  </a:lnTo>
                  <a:lnTo>
                    <a:pt x="82944" y="159708"/>
                  </a:lnTo>
                  <a:lnTo>
                    <a:pt x="83112" y="161456"/>
                  </a:lnTo>
                  <a:lnTo>
                    <a:pt x="83292" y="163187"/>
                  </a:lnTo>
                  <a:lnTo>
                    <a:pt x="83479" y="164917"/>
                  </a:lnTo>
                  <a:lnTo>
                    <a:pt x="83672" y="166628"/>
                  </a:lnTo>
                  <a:lnTo>
                    <a:pt x="83871" y="168340"/>
                  </a:lnTo>
                  <a:lnTo>
                    <a:pt x="84084" y="170052"/>
                  </a:lnTo>
                  <a:lnTo>
                    <a:pt x="84303" y="171745"/>
                  </a:lnTo>
                  <a:lnTo>
                    <a:pt x="84534" y="173420"/>
                  </a:lnTo>
                  <a:lnTo>
                    <a:pt x="84766" y="175095"/>
                  </a:lnTo>
                  <a:lnTo>
                    <a:pt x="85011" y="176770"/>
                  </a:lnTo>
                  <a:lnTo>
                    <a:pt x="85268" y="178427"/>
                  </a:lnTo>
                  <a:lnTo>
                    <a:pt x="85526" y="180065"/>
                  </a:lnTo>
                  <a:lnTo>
                    <a:pt x="81245" y="180470"/>
                  </a:lnTo>
                  <a:lnTo>
                    <a:pt x="76970" y="180838"/>
                  </a:lnTo>
                  <a:lnTo>
                    <a:pt x="72689" y="181224"/>
                  </a:lnTo>
                  <a:lnTo>
                    <a:pt x="68414" y="181574"/>
                  </a:lnTo>
                  <a:lnTo>
                    <a:pt x="64146" y="181905"/>
                  </a:lnTo>
                  <a:lnTo>
                    <a:pt x="59871" y="182218"/>
                  </a:lnTo>
                  <a:lnTo>
                    <a:pt x="55597" y="182513"/>
                  </a:lnTo>
                  <a:lnTo>
                    <a:pt x="51328" y="182770"/>
                  </a:lnTo>
                  <a:lnTo>
                    <a:pt x="51167" y="182789"/>
                  </a:lnTo>
                  <a:lnTo>
                    <a:pt x="51007" y="182825"/>
                  </a:lnTo>
                  <a:lnTo>
                    <a:pt x="50852" y="182899"/>
                  </a:lnTo>
                  <a:lnTo>
                    <a:pt x="50710" y="182991"/>
                  </a:lnTo>
                  <a:lnTo>
                    <a:pt x="50569" y="183102"/>
                  </a:lnTo>
                  <a:lnTo>
                    <a:pt x="50434" y="183230"/>
                  </a:lnTo>
                  <a:lnTo>
                    <a:pt x="50305" y="183378"/>
                  </a:lnTo>
                  <a:lnTo>
                    <a:pt x="50182" y="183562"/>
                  </a:lnTo>
                  <a:lnTo>
                    <a:pt x="50060" y="183746"/>
                  </a:lnTo>
                  <a:lnTo>
                    <a:pt x="49951" y="183948"/>
                  </a:lnTo>
                  <a:lnTo>
                    <a:pt x="49841" y="184169"/>
                  </a:lnTo>
                  <a:lnTo>
                    <a:pt x="49745" y="184408"/>
                  </a:lnTo>
                  <a:lnTo>
                    <a:pt x="49648" y="184666"/>
                  </a:lnTo>
                  <a:lnTo>
                    <a:pt x="49558" y="184924"/>
                  </a:lnTo>
                  <a:lnTo>
                    <a:pt x="49474" y="185200"/>
                  </a:lnTo>
                  <a:lnTo>
                    <a:pt x="49397" y="185494"/>
                  </a:lnTo>
                  <a:lnTo>
                    <a:pt x="49326" y="185807"/>
                  </a:lnTo>
                  <a:lnTo>
                    <a:pt x="49255" y="186120"/>
                  </a:lnTo>
                  <a:lnTo>
                    <a:pt x="49197" y="186433"/>
                  </a:lnTo>
                  <a:lnTo>
                    <a:pt x="49140" y="186764"/>
                  </a:lnTo>
                  <a:lnTo>
                    <a:pt x="49094" y="187114"/>
                  </a:lnTo>
                  <a:lnTo>
                    <a:pt x="49049" y="187445"/>
                  </a:lnTo>
                  <a:lnTo>
                    <a:pt x="49011" y="187813"/>
                  </a:lnTo>
                  <a:lnTo>
                    <a:pt x="48979" y="188163"/>
                  </a:lnTo>
                  <a:lnTo>
                    <a:pt x="48953" y="188531"/>
                  </a:lnTo>
                  <a:lnTo>
                    <a:pt x="48927" y="188899"/>
                  </a:lnTo>
                  <a:lnTo>
                    <a:pt x="48914" y="189268"/>
                  </a:lnTo>
                  <a:lnTo>
                    <a:pt x="48908" y="189636"/>
                  </a:lnTo>
                  <a:lnTo>
                    <a:pt x="48901" y="190004"/>
                  </a:lnTo>
                  <a:lnTo>
                    <a:pt x="48901" y="190372"/>
                  </a:lnTo>
                  <a:lnTo>
                    <a:pt x="48914" y="190740"/>
                  </a:lnTo>
                  <a:lnTo>
                    <a:pt x="48927" y="191108"/>
                  </a:lnTo>
                  <a:lnTo>
                    <a:pt x="48818" y="190703"/>
                  </a:lnTo>
                  <a:lnTo>
                    <a:pt x="48695" y="190317"/>
                  </a:lnTo>
                  <a:lnTo>
                    <a:pt x="48567" y="189967"/>
                  </a:lnTo>
                  <a:lnTo>
                    <a:pt x="48431" y="189636"/>
                  </a:lnTo>
                  <a:lnTo>
                    <a:pt x="48290" y="189360"/>
                  </a:lnTo>
                  <a:lnTo>
                    <a:pt x="48142" y="189102"/>
                  </a:lnTo>
                  <a:lnTo>
                    <a:pt x="47987" y="188863"/>
                  </a:lnTo>
                  <a:lnTo>
                    <a:pt x="47833" y="188679"/>
                  </a:lnTo>
                  <a:lnTo>
                    <a:pt x="47672" y="188513"/>
                  </a:lnTo>
                  <a:lnTo>
                    <a:pt x="47511" y="188384"/>
                  </a:lnTo>
                  <a:lnTo>
                    <a:pt x="47343" y="188292"/>
                  </a:lnTo>
                  <a:lnTo>
                    <a:pt x="47176" y="188218"/>
                  </a:lnTo>
                  <a:lnTo>
                    <a:pt x="47009" y="188200"/>
                  </a:lnTo>
                  <a:lnTo>
                    <a:pt x="46848" y="188200"/>
                  </a:lnTo>
                  <a:lnTo>
                    <a:pt x="46680" y="188237"/>
                  </a:lnTo>
                  <a:lnTo>
                    <a:pt x="46519" y="188292"/>
                  </a:lnTo>
                  <a:lnTo>
                    <a:pt x="46365" y="188402"/>
                  </a:lnTo>
                  <a:lnTo>
                    <a:pt x="46210" y="188550"/>
                  </a:lnTo>
                  <a:lnTo>
                    <a:pt x="46062" y="188715"/>
                  </a:lnTo>
                  <a:lnTo>
                    <a:pt x="45921" y="188918"/>
                  </a:lnTo>
                  <a:lnTo>
                    <a:pt x="45779" y="189157"/>
                  </a:lnTo>
                  <a:lnTo>
                    <a:pt x="45657" y="189433"/>
                  </a:lnTo>
                  <a:lnTo>
                    <a:pt x="45534" y="189746"/>
                  </a:lnTo>
                  <a:lnTo>
                    <a:pt x="45476" y="189912"/>
                  </a:lnTo>
                  <a:lnTo>
                    <a:pt x="45425" y="190096"/>
                  </a:lnTo>
                  <a:lnTo>
                    <a:pt x="45373" y="190280"/>
                  </a:lnTo>
                  <a:lnTo>
                    <a:pt x="45322" y="190464"/>
                  </a:lnTo>
                  <a:lnTo>
                    <a:pt x="45277" y="190666"/>
                  </a:lnTo>
                  <a:lnTo>
                    <a:pt x="45232" y="190887"/>
                  </a:lnTo>
                  <a:lnTo>
                    <a:pt x="45193" y="191108"/>
                  </a:lnTo>
                  <a:lnTo>
                    <a:pt x="45155" y="191329"/>
                  </a:lnTo>
                  <a:lnTo>
                    <a:pt x="45122" y="191568"/>
                  </a:lnTo>
                  <a:lnTo>
                    <a:pt x="45090" y="191826"/>
                  </a:lnTo>
                  <a:lnTo>
                    <a:pt x="45064" y="192084"/>
                  </a:lnTo>
                  <a:lnTo>
                    <a:pt x="45039" y="192341"/>
                  </a:lnTo>
                  <a:lnTo>
                    <a:pt x="45019" y="192617"/>
                  </a:lnTo>
                  <a:lnTo>
                    <a:pt x="45000" y="192912"/>
                  </a:lnTo>
                  <a:lnTo>
                    <a:pt x="44987" y="193206"/>
                  </a:lnTo>
                  <a:lnTo>
                    <a:pt x="44981" y="193501"/>
                  </a:lnTo>
                  <a:lnTo>
                    <a:pt x="44974" y="193814"/>
                  </a:lnTo>
                  <a:lnTo>
                    <a:pt x="44974" y="194145"/>
                  </a:lnTo>
                  <a:lnTo>
                    <a:pt x="45013" y="199961"/>
                  </a:lnTo>
                  <a:lnTo>
                    <a:pt x="45058" y="205778"/>
                  </a:lnTo>
                  <a:lnTo>
                    <a:pt x="45122" y="211612"/>
                  </a:lnTo>
                  <a:lnTo>
                    <a:pt x="45193" y="217428"/>
                  </a:lnTo>
                  <a:lnTo>
                    <a:pt x="45277" y="223245"/>
                  </a:lnTo>
                  <a:lnTo>
                    <a:pt x="45367" y="229079"/>
                  </a:lnTo>
                  <a:lnTo>
                    <a:pt x="45470" y="234895"/>
                  </a:lnTo>
                  <a:lnTo>
                    <a:pt x="45579" y="240712"/>
                  </a:lnTo>
                  <a:lnTo>
                    <a:pt x="45695" y="246528"/>
                  </a:lnTo>
                  <a:lnTo>
                    <a:pt x="45818" y="252363"/>
                  </a:lnTo>
                  <a:lnTo>
                    <a:pt x="45953" y="258179"/>
                  </a:lnTo>
                  <a:lnTo>
                    <a:pt x="46088" y="263995"/>
                  </a:lnTo>
                  <a:lnTo>
                    <a:pt x="46230" y="269830"/>
                  </a:lnTo>
                  <a:lnTo>
                    <a:pt x="46378" y="275646"/>
                  </a:lnTo>
                  <a:lnTo>
                    <a:pt x="46680" y="287278"/>
                  </a:lnTo>
                  <a:lnTo>
                    <a:pt x="46996" y="298929"/>
                  </a:lnTo>
                  <a:lnTo>
                    <a:pt x="47311" y="310562"/>
                  </a:lnTo>
                  <a:lnTo>
                    <a:pt x="47633" y="322194"/>
                  </a:lnTo>
                  <a:lnTo>
                    <a:pt x="47942" y="333827"/>
                  </a:lnTo>
                  <a:lnTo>
                    <a:pt x="48238" y="345459"/>
                  </a:lnTo>
                  <a:lnTo>
                    <a:pt x="48380" y="351294"/>
                  </a:lnTo>
                  <a:lnTo>
                    <a:pt x="48522" y="357110"/>
                  </a:lnTo>
                  <a:lnTo>
                    <a:pt x="48657" y="362926"/>
                  </a:lnTo>
                  <a:lnTo>
                    <a:pt x="48779" y="368724"/>
                  </a:lnTo>
                  <a:lnTo>
                    <a:pt x="48901" y="374540"/>
                  </a:lnTo>
                  <a:lnTo>
                    <a:pt x="49011" y="380357"/>
                  </a:lnTo>
                  <a:lnTo>
                    <a:pt x="49152" y="389191"/>
                  </a:lnTo>
                  <a:lnTo>
                    <a:pt x="49288" y="398026"/>
                  </a:lnTo>
                  <a:lnTo>
                    <a:pt x="49410" y="406842"/>
                  </a:lnTo>
                  <a:lnTo>
                    <a:pt x="49526" y="415622"/>
                  </a:lnTo>
                  <a:lnTo>
                    <a:pt x="49133" y="415456"/>
                  </a:lnTo>
                  <a:lnTo>
                    <a:pt x="48740" y="415309"/>
                  </a:lnTo>
                  <a:lnTo>
                    <a:pt x="48354" y="415217"/>
                  </a:lnTo>
                  <a:lnTo>
                    <a:pt x="47968" y="415180"/>
                  </a:lnTo>
                  <a:lnTo>
                    <a:pt x="47588" y="415162"/>
                  </a:lnTo>
                  <a:lnTo>
                    <a:pt x="47215" y="415199"/>
                  </a:lnTo>
                  <a:lnTo>
                    <a:pt x="46841" y="415272"/>
                  </a:lnTo>
                  <a:lnTo>
                    <a:pt x="46474" y="415383"/>
                  </a:lnTo>
                  <a:lnTo>
                    <a:pt x="46114" y="415548"/>
                  </a:lnTo>
                  <a:lnTo>
                    <a:pt x="45753" y="415732"/>
                  </a:lnTo>
                  <a:lnTo>
                    <a:pt x="45399" y="415953"/>
                  </a:lnTo>
                  <a:lnTo>
                    <a:pt x="45045" y="416211"/>
                  </a:lnTo>
                  <a:lnTo>
                    <a:pt x="44697" y="416524"/>
                  </a:lnTo>
                  <a:lnTo>
                    <a:pt x="44356" y="416855"/>
                  </a:lnTo>
                  <a:lnTo>
                    <a:pt x="44015" y="417205"/>
                  </a:lnTo>
                  <a:lnTo>
                    <a:pt x="43687" y="417610"/>
                  </a:lnTo>
                  <a:lnTo>
                    <a:pt x="43352" y="418033"/>
                  </a:lnTo>
                  <a:lnTo>
                    <a:pt x="43030" y="418493"/>
                  </a:lnTo>
                  <a:lnTo>
                    <a:pt x="42708" y="418990"/>
                  </a:lnTo>
                  <a:lnTo>
                    <a:pt x="42393" y="419524"/>
                  </a:lnTo>
                  <a:lnTo>
                    <a:pt x="42077" y="420076"/>
                  </a:lnTo>
                  <a:lnTo>
                    <a:pt x="41768" y="420647"/>
                  </a:lnTo>
                  <a:lnTo>
                    <a:pt x="41466" y="421254"/>
                  </a:lnTo>
                  <a:lnTo>
                    <a:pt x="41170" y="421880"/>
                  </a:lnTo>
                  <a:lnTo>
                    <a:pt x="40873" y="422543"/>
                  </a:lnTo>
                  <a:lnTo>
                    <a:pt x="40584" y="423224"/>
                  </a:lnTo>
                  <a:lnTo>
                    <a:pt x="40294" y="423941"/>
                  </a:lnTo>
                  <a:lnTo>
                    <a:pt x="40017" y="424678"/>
                  </a:lnTo>
                  <a:lnTo>
                    <a:pt x="39740" y="425432"/>
                  </a:lnTo>
                  <a:lnTo>
                    <a:pt x="39464" y="426205"/>
                  </a:lnTo>
                  <a:lnTo>
                    <a:pt x="39200" y="426997"/>
                  </a:lnTo>
                  <a:lnTo>
                    <a:pt x="38936" y="427825"/>
                  </a:lnTo>
                  <a:lnTo>
                    <a:pt x="38549" y="426537"/>
                  </a:lnTo>
                  <a:lnTo>
                    <a:pt x="38163" y="425267"/>
                  </a:lnTo>
                  <a:lnTo>
                    <a:pt x="37790" y="423960"/>
                  </a:lnTo>
                  <a:lnTo>
                    <a:pt x="37423" y="422653"/>
                  </a:lnTo>
                  <a:lnTo>
                    <a:pt x="37056" y="421309"/>
                  </a:lnTo>
                  <a:lnTo>
                    <a:pt x="36702" y="419984"/>
                  </a:lnTo>
                  <a:lnTo>
                    <a:pt x="36348" y="418622"/>
                  </a:lnTo>
                  <a:lnTo>
                    <a:pt x="36007" y="417260"/>
                  </a:lnTo>
                  <a:lnTo>
                    <a:pt x="35665" y="415880"/>
                  </a:lnTo>
                  <a:lnTo>
                    <a:pt x="35331" y="414481"/>
                  </a:lnTo>
                  <a:lnTo>
                    <a:pt x="35009" y="413082"/>
                  </a:lnTo>
                  <a:lnTo>
                    <a:pt x="34687" y="411665"/>
                  </a:lnTo>
                  <a:lnTo>
                    <a:pt x="34371" y="410248"/>
                  </a:lnTo>
                  <a:lnTo>
                    <a:pt x="34062" y="408793"/>
                  </a:lnTo>
                  <a:lnTo>
                    <a:pt x="33760" y="407339"/>
                  </a:lnTo>
                  <a:lnTo>
                    <a:pt x="33464" y="405885"/>
                  </a:lnTo>
                  <a:lnTo>
                    <a:pt x="33167" y="404413"/>
                  </a:lnTo>
                  <a:lnTo>
                    <a:pt x="32884" y="402922"/>
                  </a:lnTo>
                  <a:lnTo>
                    <a:pt x="32601" y="401431"/>
                  </a:lnTo>
                  <a:lnTo>
                    <a:pt x="32331" y="399922"/>
                  </a:lnTo>
                  <a:lnTo>
                    <a:pt x="32060" y="398413"/>
                  </a:lnTo>
                  <a:lnTo>
                    <a:pt x="31796" y="396885"/>
                  </a:lnTo>
                  <a:lnTo>
                    <a:pt x="31539" y="395339"/>
                  </a:lnTo>
                  <a:lnTo>
                    <a:pt x="31281" y="393793"/>
                  </a:lnTo>
                  <a:lnTo>
                    <a:pt x="31037" y="392247"/>
                  </a:lnTo>
                  <a:lnTo>
                    <a:pt x="30792" y="390682"/>
                  </a:lnTo>
                  <a:lnTo>
                    <a:pt x="30554" y="389099"/>
                  </a:lnTo>
                  <a:lnTo>
                    <a:pt x="30322" y="387516"/>
                  </a:lnTo>
                  <a:lnTo>
                    <a:pt x="30097" y="385933"/>
                  </a:lnTo>
                  <a:lnTo>
                    <a:pt x="29871" y="384332"/>
                  </a:lnTo>
                  <a:lnTo>
                    <a:pt x="29659" y="382712"/>
                  </a:lnTo>
                  <a:lnTo>
                    <a:pt x="29446" y="381093"/>
                  </a:lnTo>
                  <a:lnTo>
                    <a:pt x="29240" y="379473"/>
                  </a:lnTo>
                  <a:lnTo>
                    <a:pt x="29034" y="377835"/>
                  </a:lnTo>
                  <a:lnTo>
                    <a:pt x="28841" y="376178"/>
                  </a:lnTo>
                  <a:lnTo>
                    <a:pt x="28648" y="374540"/>
                  </a:lnTo>
                  <a:lnTo>
                    <a:pt x="28461" y="372884"/>
                  </a:lnTo>
                  <a:lnTo>
                    <a:pt x="28275" y="371209"/>
                  </a:lnTo>
                  <a:lnTo>
                    <a:pt x="28101" y="369534"/>
                  </a:lnTo>
                  <a:lnTo>
                    <a:pt x="27927" y="367859"/>
                  </a:lnTo>
                  <a:lnTo>
                    <a:pt x="27760" y="366166"/>
                  </a:lnTo>
                  <a:lnTo>
                    <a:pt x="27592" y="364472"/>
                  </a:lnTo>
                  <a:lnTo>
                    <a:pt x="27431" y="362779"/>
                  </a:lnTo>
                  <a:lnTo>
                    <a:pt x="27277" y="361067"/>
                  </a:lnTo>
                  <a:lnTo>
                    <a:pt x="27129" y="359355"/>
                  </a:lnTo>
                  <a:lnTo>
                    <a:pt x="26981" y="357644"/>
                  </a:lnTo>
                  <a:lnTo>
                    <a:pt x="26839" y="355914"/>
                  </a:lnTo>
                  <a:lnTo>
                    <a:pt x="26697" y="354183"/>
                  </a:lnTo>
                  <a:lnTo>
                    <a:pt x="26569" y="352453"/>
                  </a:lnTo>
                  <a:lnTo>
                    <a:pt x="26434" y="350723"/>
                  </a:lnTo>
                  <a:lnTo>
                    <a:pt x="26311" y="348975"/>
                  </a:lnTo>
                  <a:lnTo>
                    <a:pt x="26189" y="347226"/>
                  </a:lnTo>
                  <a:lnTo>
                    <a:pt x="26073" y="345478"/>
                  </a:lnTo>
                  <a:lnTo>
                    <a:pt x="25957" y="343711"/>
                  </a:lnTo>
                  <a:lnTo>
                    <a:pt x="25848" y="341944"/>
                  </a:lnTo>
                  <a:lnTo>
                    <a:pt x="25745" y="340177"/>
                  </a:lnTo>
                  <a:lnTo>
                    <a:pt x="25642" y="338410"/>
                  </a:lnTo>
                  <a:lnTo>
                    <a:pt x="25545" y="336643"/>
                  </a:lnTo>
                  <a:lnTo>
                    <a:pt x="25358" y="333090"/>
                  </a:lnTo>
                  <a:lnTo>
                    <a:pt x="25191" y="329520"/>
                  </a:lnTo>
                  <a:lnTo>
                    <a:pt x="25037" y="325931"/>
                  </a:lnTo>
                  <a:lnTo>
                    <a:pt x="24895" y="322341"/>
                  </a:lnTo>
                  <a:lnTo>
                    <a:pt x="24766" y="318734"/>
                  </a:lnTo>
                  <a:lnTo>
                    <a:pt x="24650" y="315145"/>
                  </a:lnTo>
                  <a:lnTo>
                    <a:pt x="24547" y="311519"/>
                  </a:lnTo>
                  <a:lnTo>
                    <a:pt x="24464" y="307911"/>
                  </a:lnTo>
                  <a:lnTo>
                    <a:pt x="24386" y="304304"/>
                  </a:lnTo>
                  <a:lnTo>
                    <a:pt x="24322" y="300678"/>
                  </a:lnTo>
                  <a:lnTo>
                    <a:pt x="24264" y="297070"/>
                  </a:lnTo>
                  <a:lnTo>
                    <a:pt x="24219" y="293444"/>
                  </a:lnTo>
                  <a:lnTo>
                    <a:pt x="24187" y="289837"/>
                  </a:lnTo>
                  <a:lnTo>
                    <a:pt x="24167" y="286229"/>
                  </a:lnTo>
                  <a:lnTo>
                    <a:pt x="24155" y="282640"/>
                  </a:lnTo>
                  <a:lnTo>
                    <a:pt x="24155" y="279051"/>
                  </a:lnTo>
                  <a:lnTo>
                    <a:pt x="24161" y="275480"/>
                  </a:lnTo>
                  <a:lnTo>
                    <a:pt x="24174" y="271910"/>
                  </a:lnTo>
                  <a:lnTo>
                    <a:pt x="24200" y="268339"/>
                  </a:lnTo>
                  <a:lnTo>
                    <a:pt x="24232" y="264805"/>
                  </a:lnTo>
                  <a:lnTo>
                    <a:pt x="24270" y="261271"/>
                  </a:lnTo>
                  <a:lnTo>
                    <a:pt x="24316" y="257774"/>
                  </a:lnTo>
                  <a:lnTo>
                    <a:pt x="24373" y="254277"/>
                  </a:lnTo>
                  <a:lnTo>
                    <a:pt x="24431" y="250798"/>
                  </a:lnTo>
                  <a:lnTo>
                    <a:pt x="24502" y="247356"/>
                  </a:lnTo>
                  <a:lnTo>
                    <a:pt x="24573" y="243933"/>
                  </a:lnTo>
                  <a:lnTo>
                    <a:pt x="24650" y="240528"/>
                  </a:lnTo>
                  <a:lnTo>
                    <a:pt x="24734" y="237141"/>
                  </a:lnTo>
                  <a:lnTo>
                    <a:pt x="24824" y="233791"/>
                  </a:lnTo>
                  <a:lnTo>
                    <a:pt x="24914" y="230478"/>
                  </a:lnTo>
                  <a:lnTo>
                    <a:pt x="25011" y="227183"/>
                  </a:lnTo>
                  <a:lnTo>
                    <a:pt x="25107" y="223926"/>
                  </a:lnTo>
                  <a:lnTo>
                    <a:pt x="25217" y="220705"/>
                  </a:lnTo>
                  <a:lnTo>
                    <a:pt x="25429" y="214355"/>
                  </a:lnTo>
                  <a:lnTo>
                    <a:pt x="25436" y="214207"/>
                  </a:lnTo>
                  <a:lnTo>
                    <a:pt x="25442" y="214079"/>
                  </a:lnTo>
                  <a:lnTo>
                    <a:pt x="25436" y="213821"/>
                  </a:lnTo>
                  <a:lnTo>
                    <a:pt x="25423" y="213600"/>
                  </a:lnTo>
                  <a:lnTo>
                    <a:pt x="25403" y="213361"/>
                  </a:lnTo>
                  <a:lnTo>
                    <a:pt x="25854" y="212827"/>
                  </a:lnTo>
                  <a:lnTo>
                    <a:pt x="26305" y="212256"/>
                  </a:lnTo>
                  <a:lnTo>
                    <a:pt x="26749" y="211649"/>
                  </a:lnTo>
                  <a:lnTo>
                    <a:pt x="27187" y="210986"/>
                  </a:lnTo>
                  <a:lnTo>
                    <a:pt x="27618" y="210305"/>
                  </a:lnTo>
                  <a:lnTo>
                    <a:pt x="28043" y="209588"/>
                  </a:lnTo>
                  <a:lnTo>
                    <a:pt x="28461" y="208833"/>
                  </a:lnTo>
                  <a:lnTo>
                    <a:pt x="28880" y="208041"/>
                  </a:lnTo>
                  <a:lnTo>
                    <a:pt x="29285" y="207232"/>
                  </a:lnTo>
                  <a:lnTo>
                    <a:pt x="29685" y="206385"/>
                  </a:lnTo>
                  <a:lnTo>
                    <a:pt x="30084" y="205501"/>
                  </a:lnTo>
                  <a:lnTo>
                    <a:pt x="30470" y="204581"/>
                  </a:lnTo>
                  <a:lnTo>
                    <a:pt x="30850" y="203642"/>
                  </a:lnTo>
                  <a:lnTo>
                    <a:pt x="31230" y="202667"/>
                  </a:lnTo>
                  <a:lnTo>
                    <a:pt x="31597" y="201655"/>
                  </a:lnTo>
                  <a:lnTo>
                    <a:pt x="31957" y="200624"/>
                  </a:lnTo>
                  <a:lnTo>
                    <a:pt x="32311" y="199575"/>
                  </a:lnTo>
                  <a:lnTo>
                    <a:pt x="32659" y="198489"/>
                  </a:lnTo>
                  <a:lnTo>
                    <a:pt x="33000" y="197384"/>
                  </a:lnTo>
                  <a:lnTo>
                    <a:pt x="33335" y="196243"/>
                  </a:lnTo>
                  <a:lnTo>
                    <a:pt x="33663" y="195102"/>
                  </a:lnTo>
                  <a:lnTo>
                    <a:pt x="33979" y="193906"/>
                  </a:lnTo>
                  <a:lnTo>
                    <a:pt x="34288" y="192709"/>
                  </a:lnTo>
                  <a:lnTo>
                    <a:pt x="34597" y="191495"/>
                  </a:lnTo>
                  <a:lnTo>
                    <a:pt x="34886" y="190243"/>
                  </a:lnTo>
                  <a:lnTo>
                    <a:pt x="35176" y="188973"/>
                  </a:lnTo>
                  <a:lnTo>
                    <a:pt x="35459" y="187685"/>
                  </a:lnTo>
                  <a:lnTo>
                    <a:pt x="35730" y="186396"/>
                  </a:lnTo>
                  <a:lnTo>
                    <a:pt x="35994" y="185071"/>
                  </a:lnTo>
                  <a:lnTo>
                    <a:pt x="36251" y="183727"/>
                  </a:lnTo>
                  <a:lnTo>
                    <a:pt x="36496" y="182365"/>
                  </a:lnTo>
                  <a:lnTo>
                    <a:pt x="36734" y="181003"/>
                  </a:lnTo>
                  <a:lnTo>
                    <a:pt x="36966" y="179604"/>
                  </a:lnTo>
                  <a:lnTo>
                    <a:pt x="37191" y="178206"/>
                  </a:lnTo>
                  <a:lnTo>
                    <a:pt x="37403" y="176788"/>
                  </a:lnTo>
                  <a:lnTo>
                    <a:pt x="37610" y="175371"/>
                  </a:lnTo>
                  <a:lnTo>
                    <a:pt x="37803" y="173917"/>
                  </a:lnTo>
                  <a:lnTo>
                    <a:pt x="37989" y="172481"/>
                  </a:lnTo>
                  <a:lnTo>
                    <a:pt x="38170" y="171009"/>
                  </a:lnTo>
                  <a:lnTo>
                    <a:pt x="38337" y="169537"/>
                  </a:lnTo>
                  <a:lnTo>
                    <a:pt x="38498" y="168064"/>
                  </a:lnTo>
                  <a:lnTo>
                    <a:pt x="38652" y="166573"/>
                  </a:lnTo>
                  <a:lnTo>
                    <a:pt x="38788" y="165064"/>
                  </a:lnTo>
                  <a:lnTo>
                    <a:pt x="38923" y="163555"/>
                  </a:lnTo>
                  <a:lnTo>
                    <a:pt x="39045" y="162045"/>
                  </a:lnTo>
                  <a:lnTo>
                    <a:pt x="39155" y="160536"/>
                  </a:lnTo>
                  <a:lnTo>
                    <a:pt x="39258" y="159008"/>
                  </a:lnTo>
                  <a:lnTo>
                    <a:pt x="39354" y="157481"/>
                  </a:lnTo>
                  <a:lnTo>
                    <a:pt x="39438" y="155953"/>
                  </a:lnTo>
                  <a:lnTo>
                    <a:pt x="39509" y="154425"/>
                  </a:lnTo>
                  <a:lnTo>
                    <a:pt x="39573" y="152879"/>
                  </a:lnTo>
                  <a:lnTo>
                    <a:pt x="39625" y="151352"/>
                  </a:lnTo>
                  <a:lnTo>
                    <a:pt x="39670" y="149824"/>
                  </a:lnTo>
                  <a:lnTo>
                    <a:pt x="39695" y="148278"/>
                  </a:lnTo>
                  <a:lnTo>
                    <a:pt x="39721" y="146750"/>
                  </a:lnTo>
                  <a:lnTo>
                    <a:pt x="39728" y="145204"/>
                  </a:lnTo>
                  <a:lnTo>
                    <a:pt x="39728" y="143676"/>
                  </a:lnTo>
                  <a:lnTo>
                    <a:pt x="39721" y="142149"/>
                  </a:lnTo>
                  <a:lnTo>
                    <a:pt x="39695" y="140639"/>
                  </a:lnTo>
                  <a:lnTo>
                    <a:pt x="39663" y="139112"/>
                  </a:lnTo>
                  <a:lnTo>
                    <a:pt x="39625" y="137602"/>
                  </a:lnTo>
                  <a:lnTo>
                    <a:pt x="39567" y="136093"/>
                  </a:lnTo>
                  <a:lnTo>
                    <a:pt x="39502" y="134602"/>
                  </a:lnTo>
                  <a:lnTo>
                    <a:pt x="39425" y="133111"/>
                  </a:lnTo>
                  <a:lnTo>
                    <a:pt x="39431" y="132983"/>
                  </a:lnTo>
                  <a:lnTo>
                    <a:pt x="39431" y="132854"/>
                  </a:lnTo>
                  <a:lnTo>
                    <a:pt x="39431" y="132707"/>
                  </a:lnTo>
                  <a:lnTo>
                    <a:pt x="39425" y="132578"/>
                  </a:lnTo>
                  <a:lnTo>
                    <a:pt x="39406" y="132302"/>
                  </a:lnTo>
                  <a:lnTo>
                    <a:pt x="39367" y="132044"/>
                  </a:lnTo>
                  <a:lnTo>
                    <a:pt x="39367" y="131952"/>
                  </a:lnTo>
                  <a:lnTo>
                    <a:pt x="39341" y="131621"/>
                  </a:lnTo>
                  <a:lnTo>
                    <a:pt x="39303" y="131308"/>
                  </a:lnTo>
                  <a:lnTo>
                    <a:pt x="39258" y="131032"/>
                  </a:lnTo>
                  <a:lnTo>
                    <a:pt x="39200" y="130774"/>
                  </a:lnTo>
                  <a:lnTo>
                    <a:pt x="39142" y="130553"/>
                  </a:lnTo>
                  <a:lnTo>
                    <a:pt x="39071" y="130351"/>
                  </a:lnTo>
                  <a:lnTo>
                    <a:pt x="38994" y="130167"/>
                  </a:lnTo>
                  <a:lnTo>
                    <a:pt x="38910" y="130019"/>
                  </a:lnTo>
                  <a:lnTo>
                    <a:pt x="38826" y="129909"/>
                  </a:lnTo>
                  <a:lnTo>
                    <a:pt x="38736" y="129798"/>
                  </a:lnTo>
                  <a:lnTo>
                    <a:pt x="38640" y="129743"/>
                  </a:lnTo>
                  <a:lnTo>
                    <a:pt x="38543" y="129688"/>
                  </a:lnTo>
                  <a:lnTo>
                    <a:pt x="38440" y="129670"/>
                  </a:lnTo>
                  <a:lnTo>
                    <a:pt x="38337" y="129670"/>
                  </a:lnTo>
                  <a:lnTo>
                    <a:pt x="38240" y="129706"/>
                  </a:lnTo>
                  <a:lnTo>
                    <a:pt x="38137" y="129743"/>
                  </a:lnTo>
                  <a:lnTo>
                    <a:pt x="37391" y="128841"/>
                  </a:lnTo>
                  <a:lnTo>
                    <a:pt x="36650" y="127958"/>
                  </a:lnTo>
                  <a:lnTo>
                    <a:pt x="35163" y="126228"/>
                  </a:lnTo>
                  <a:lnTo>
                    <a:pt x="34423" y="125363"/>
                  </a:lnTo>
                  <a:lnTo>
                    <a:pt x="33682" y="124498"/>
                  </a:lnTo>
                  <a:lnTo>
                    <a:pt x="32942" y="123614"/>
                  </a:lnTo>
                  <a:lnTo>
                    <a:pt x="32215" y="122712"/>
                  </a:lnTo>
                  <a:lnTo>
                    <a:pt x="32086" y="122565"/>
                  </a:lnTo>
                  <a:lnTo>
                    <a:pt x="31964" y="122454"/>
                  </a:lnTo>
                  <a:lnTo>
                    <a:pt x="31848" y="122362"/>
                  </a:lnTo>
                  <a:lnTo>
                    <a:pt x="31725" y="122289"/>
                  </a:lnTo>
                  <a:lnTo>
                    <a:pt x="31603" y="122252"/>
                  </a:lnTo>
                  <a:lnTo>
                    <a:pt x="31487" y="122234"/>
                  </a:lnTo>
                  <a:lnTo>
                    <a:pt x="31371" y="122234"/>
                  </a:lnTo>
                  <a:lnTo>
                    <a:pt x="31262" y="122252"/>
                  </a:lnTo>
                  <a:lnTo>
                    <a:pt x="31152" y="122289"/>
                  </a:lnTo>
                  <a:lnTo>
                    <a:pt x="31043" y="122362"/>
                  </a:lnTo>
                  <a:lnTo>
                    <a:pt x="30940" y="122436"/>
                  </a:lnTo>
                  <a:lnTo>
                    <a:pt x="30837" y="122547"/>
                  </a:lnTo>
                  <a:lnTo>
                    <a:pt x="30740" y="122657"/>
                  </a:lnTo>
                  <a:lnTo>
                    <a:pt x="30650" y="122804"/>
                  </a:lnTo>
                  <a:lnTo>
                    <a:pt x="30560" y="122951"/>
                  </a:lnTo>
                  <a:lnTo>
                    <a:pt x="30470" y="123135"/>
                  </a:lnTo>
                  <a:lnTo>
                    <a:pt x="30393" y="123320"/>
                  </a:lnTo>
                  <a:lnTo>
                    <a:pt x="30316" y="123522"/>
                  </a:lnTo>
                  <a:lnTo>
                    <a:pt x="30245" y="123743"/>
                  </a:lnTo>
                  <a:lnTo>
                    <a:pt x="30180" y="123982"/>
                  </a:lnTo>
                  <a:lnTo>
                    <a:pt x="30116" y="124240"/>
                  </a:lnTo>
                  <a:lnTo>
                    <a:pt x="30064" y="124498"/>
                  </a:lnTo>
                  <a:lnTo>
                    <a:pt x="30013" y="124774"/>
                  </a:lnTo>
                  <a:lnTo>
                    <a:pt x="29974" y="125068"/>
                  </a:lnTo>
                  <a:lnTo>
                    <a:pt x="29936" y="125381"/>
                  </a:lnTo>
                  <a:lnTo>
                    <a:pt x="29910" y="125694"/>
                  </a:lnTo>
                  <a:lnTo>
                    <a:pt x="29891" y="126007"/>
                  </a:lnTo>
                  <a:lnTo>
                    <a:pt x="29871" y="126357"/>
                  </a:lnTo>
                  <a:lnTo>
                    <a:pt x="29865" y="126688"/>
                  </a:lnTo>
                  <a:lnTo>
                    <a:pt x="29865" y="127056"/>
                  </a:lnTo>
                  <a:lnTo>
                    <a:pt x="29878" y="127406"/>
                  </a:lnTo>
                  <a:lnTo>
                    <a:pt x="29891" y="127792"/>
                  </a:lnTo>
                  <a:lnTo>
                    <a:pt x="29955" y="128933"/>
                  </a:lnTo>
                  <a:lnTo>
                    <a:pt x="30006" y="130093"/>
                  </a:lnTo>
                  <a:lnTo>
                    <a:pt x="30045" y="131271"/>
                  </a:lnTo>
                  <a:lnTo>
                    <a:pt x="30071" y="132467"/>
                  </a:lnTo>
                  <a:lnTo>
                    <a:pt x="30084" y="133664"/>
                  </a:lnTo>
                  <a:lnTo>
                    <a:pt x="30084" y="134860"/>
                  </a:lnTo>
                  <a:lnTo>
                    <a:pt x="30077" y="136056"/>
                  </a:lnTo>
                  <a:lnTo>
                    <a:pt x="30052" y="137271"/>
                  </a:lnTo>
                  <a:lnTo>
                    <a:pt x="30013" y="138468"/>
                  </a:lnTo>
                  <a:lnTo>
                    <a:pt x="29961" y="139664"/>
                  </a:lnTo>
                  <a:lnTo>
                    <a:pt x="29897" y="140842"/>
                  </a:lnTo>
                  <a:lnTo>
                    <a:pt x="29813" y="142020"/>
                  </a:lnTo>
                  <a:lnTo>
                    <a:pt x="29768" y="142609"/>
                  </a:lnTo>
                  <a:lnTo>
                    <a:pt x="29717" y="143179"/>
                  </a:lnTo>
                  <a:lnTo>
                    <a:pt x="29665" y="143750"/>
                  </a:lnTo>
                  <a:lnTo>
                    <a:pt x="29607" y="144321"/>
                  </a:lnTo>
                  <a:lnTo>
                    <a:pt x="29549" y="144891"/>
                  </a:lnTo>
                  <a:lnTo>
                    <a:pt x="29485" y="145462"/>
                  </a:lnTo>
                  <a:lnTo>
                    <a:pt x="29414" y="146014"/>
                  </a:lnTo>
                  <a:lnTo>
                    <a:pt x="29343" y="146566"/>
                  </a:lnTo>
                  <a:lnTo>
                    <a:pt x="29266" y="147100"/>
                  </a:lnTo>
                  <a:lnTo>
                    <a:pt x="29182" y="147652"/>
                  </a:lnTo>
                  <a:lnTo>
                    <a:pt x="29099" y="148186"/>
                  </a:lnTo>
                  <a:lnTo>
                    <a:pt x="29015" y="148701"/>
                  </a:lnTo>
                  <a:lnTo>
                    <a:pt x="28919" y="149235"/>
                  </a:lnTo>
                  <a:lnTo>
                    <a:pt x="28822" y="149732"/>
                  </a:lnTo>
                  <a:lnTo>
                    <a:pt x="28719" y="150247"/>
                  </a:lnTo>
                  <a:lnTo>
                    <a:pt x="28616" y="150744"/>
                  </a:lnTo>
                  <a:lnTo>
                    <a:pt x="28506" y="151223"/>
                  </a:lnTo>
                  <a:lnTo>
                    <a:pt x="28391" y="151701"/>
                  </a:lnTo>
                  <a:lnTo>
                    <a:pt x="28275" y="152180"/>
                  </a:lnTo>
                  <a:lnTo>
                    <a:pt x="28152" y="152640"/>
                  </a:lnTo>
                  <a:lnTo>
                    <a:pt x="28024" y="153082"/>
                  </a:lnTo>
                  <a:lnTo>
                    <a:pt x="27895" y="153542"/>
                  </a:lnTo>
                  <a:lnTo>
                    <a:pt x="27753" y="153965"/>
                  </a:lnTo>
                  <a:lnTo>
                    <a:pt x="27618" y="154389"/>
                  </a:lnTo>
                  <a:lnTo>
                    <a:pt x="27470" y="154793"/>
                  </a:lnTo>
                  <a:lnTo>
                    <a:pt x="27322" y="155198"/>
                  </a:lnTo>
                  <a:lnTo>
                    <a:pt x="27167" y="155585"/>
                  </a:lnTo>
                  <a:lnTo>
                    <a:pt x="27006" y="155953"/>
                  </a:lnTo>
                  <a:lnTo>
                    <a:pt x="26839" y="156321"/>
                  </a:lnTo>
                  <a:lnTo>
                    <a:pt x="26672" y="156671"/>
                  </a:lnTo>
                  <a:lnTo>
                    <a:pt x="26498" y="157021"/>
                  </a:lnTo>
                  <a:lnTo>
                    <a:pt x="26324" y="157352"/>
                  </a:lnTo>
                  <a:lnTo>
                    <a:pt x="26137" y="157665"/>
                  </a:lnTo>
                  <a:lnTo>
                    <a:pt x="25951" y="157959"/>
                  </a:lnTo>
                  <a:lnTo>
                    <a:pt x="25758" y="158235"/>
                  </a:lnTo>
                  <a:lnTo>
                    <a:pt x="25558" y="158511"/>
                  </a:lnTo>
                  <a:lnTo>
                    <a:pt x="25352" y="158769"/>
                  </a:lnTo>
                  <a:lnTo>
                    <a:pt x="25146" y="159008"/>
                  </a:lnTo>
                  <a:lnTo>
                    <a:pt x="24934" y="159229"/>
                  </a:lnTo>
                  <a:lnTo>
                    <a:pt x="24715" y="159450"/>
                  </a:lnTo>
                  <a:lnTo>
                    <a:pt x="24541" y="159597"/>
                  </a:lnTo>
                  <a:lnTo>
                    <a:pt x="24367" y="159745"/>
                  </a:lnTo>
                  <a:lnTo>
                    <a:pt x="24193" y="159855"/>
                  </a:lnTo>
                  <a:lnTo>
                    <a:pt x="24026" y="159965"/>
                  </a:lnTo>
                  <a:lnTo>
                    <a:pt x="23858" y="160039"/>
                  </a:lnTo>
                  <a:lnTo>
                    <a:pt x="23691" y="160113"/>
                  </a:lnTo>
                  <a:lnTo>
                    <a:pt x="23530" y="160150"/>
                  </a:lnTo>
                  <a:lnTo>
                    <a:pt x="23369" y="160186"/>
                  </a:lnTo>
                  <a:lnTo>
                    <a:pt x="23215" y="160205"/>
                  </a:lnTo>
                  <a:lnTo>
                    <a:pt x="23060" y="160205"/>
                  </a:lnTo>
                  <a:lnTo>
                    <a:pt x="22906" y="160186"/>
                  </a:lnTo>
                  <a:lnTo>
                    <a:pt x="22758" y="160150"/>
                  </a:lnTo>
                  <a:lnTo>
                    <a:pt x="22609" y="160094"/>
                  </a:lnTo>
                  <a:lnTo>
                    <a:pt x="22468" y="160039"/>
                  </a:lnTo>
                  <a:lnTo>
                    <a:pt x="22326" y="159965"/>
                  </a:lnTo>
                  <a:lnTo>
                    <a:pt x="22191" y="159855"/>
                  </a:lnTo>
                  <a:lnTo>
                    <a:pt x="22049" y="159745"/>
                  </a:lnTo>
                  <a:lnTo>
                    <a:pt x="21921" y="159634"/>
                  </a:lnTo>
                  <a:lnTo>
                    <a:pt x="21792" y="159487"/>
                  </a:lnTo>
                  <a:lnTo>
                    <a:pt x="21663" y="159340"/>
                  </a:lnTo>
                  <a:lnTo>
                    <a:pt x="21534" y="159174"/>
                  </a:lnTo>
                  <a:lnTo>
                    <a:pt x="21419" y="158990"/>
                  </a:lnTo>
                  <a:lnTo>
                    <a:pt x="21296" y="158806"/>
                  </a:lnTo>
                  <a:lnTo>
                    <a:pt x="21180" y="158603"/>
                  </a:lnTo>
                  <a:lnTo>
                    <a:pt x="21071" y="158383"/>
                  </a:lnTo>
                  <a:lnTo>
                    <a:pt x="20961" y="158162"/>
                  </a:lnTo>
                  <a:lnTo>
                    <a:pt x="20852" y="157922"/>
                  </a:lnTo>
                  <a:lnTo>
                    <a:pt x="20749" y="157665"/>
                  </a:lnTo>
                  <a:lnTo>
                    <a:pt x="20652" y="157407"/>
                  </a:lnTo>
                  <a:lnTo>
                    <a:pt x="20556" y="157131"/>
                  </a:lnTo>
                  <a:lnTo>
                    <a:pt x="20459" y="156855"/>
                  </a:lnTo>
                  <a:lnTo>
                    <a:pt x="20369" y="156560"/>
                  </a:lnTo>
                  <a:lnTo>
                    <a:pt x="20285" y="156248"/>
                  </a:lnTo>
                  <a:lnTo>
                    <a:pt x="20202" y="155935"/>
                  </a:lnTo>
                  <a:lnTo>
                    <a:pt x="20118" y="155603"/>
                  </a:lnTo>
                  <a:lnTo>
                    <a:pt x="20041" y="155272"/>
                  </a:lnTo>
                  <a:lnTo>
                    <a:pt x="19970" y="154922"/>
                  </a:lnTo>
                  <a:lnTo>
                    <a:pt x="19899" y="154573"/>
                  </a:lnTo>
                  <a:lnTo>
                    <a:pt x="19835" y="154223"/>
                  </a:lnTo>
                  <a:lnTo>
                    <a:pt x="19770" y="153855"/>
                  </a:lnTo>
                  <a:lnTo>
                    <a:pt x="19712" y="153468"/>
                  </a:lnTo>
                  <a:lnTo>
                    <a:pt x="19655" y="153082"/>
                  </a:lnTo>
                  <a:lnTo>
                    <a:pt x="19603" y="152695"/>
                  </a:lnTo>
                  <a:lnTo>
                    <a:pt x="19558" y="152290"/>
                  </a:lnTo>
                  <a:lnTo>
                    <a:pt x="19513" y="151885"/>
                  </a:lnTo>
                  <a:lnTo>
                    <a:pt x="19474" y="151462"/>
                  </a:lnTo>
                  <a:lnTo>
                    <a:pt x="19436" y="151057"/>
                  </a:lnTo>
                  <a:lnTo>
                    <a:pt x="19403" y="150615"/>
                  </a:lnTo>
                  <a:lnTo>
                    <a:pt x="19371" y="150192"/>
                  </a:lnTo>
                  <a:lnTo>
                    <a:pt x="19346" y="149750"/>
                  </a:lnTo>
                  <a:lnTo>
                    <a:pt x="19326" y="149309"/>
                  </a:lnTo>
                  <a:lnTo>
                    <a:pt x="19307" y="148867"/>
                  </a:lnTo>
                  <a:lnTo>
                    <a:pt x="19294" y="148407"/>
                  </a:lnTo>
                  <a:lnTo>
                    <a:pt x="19288" y="147947"/>
                  </a:lnTo>
                  <a:lnTo>
                    <a:pt x="19281" y="147486"/>
                  </a:lnTo>
                  <a:lnTo>
                    <a:pt x="19281" y="147026"/>
                  </a:lnTo>
                  <a:lnTo>
                    <a:pt x="19281" y="146548"/>
                  </a:lnTo>
                  <a:lnTo>
                    <a:pt x="19288" y="146069"/>
                  </a:lnTo>
                  <a:lnTo>
                    <a:pt x="19300" y="145591"/>
                  </a:lnTo>
                  <a:lnTo>
                    <a:pt x="19313" y="145112"/>
                  </a:lnTo>
                  <a:lnTo>
                    <a:pt x="19333" y="144633"/>
                  </a:lnTo>
                  <a:lnTo>
                    <a:pt x="19358" y="144137"/>
                  </a:lnTo>
                  <a:lnTo>
                    <a:pt x="19384" y="143658"/>
                  </a:lnTo>
                  <a:lnTo>
                    <a:pt x="19416" y="143161"/>
                  </a:lnTo>
                  <a:lnTo>
                    <a:pt x="19468" y="142554"/>
                  </a:lnTo>
                  <a:lnTo>
                    <a:pt x="19519" y="141965"/>
                  </a:lnTo>
                  <a:lnTo>
                    <a:pt x="19577" y="141357"/>
                  </a:lnTo>
                  <a:lnTo>
                    <a:pt x="19642" y="140768"/>
                  </a:lnTo>
                  <a:lnTo>
                    <a:pt x="19706" y="140198"/>
                  </a:lnTo>
                  <a:lnTo>
                    <a:pt x="19783" y="139627"/>
                  </a:lnTo>
                  <a:lnTo>
                    <a:pt x="19861" y="139075"/>
                  </a:lnTo>
                  <a:lnTo>
                    <a:pt x="19938" y="138523"/>
                  </a:lnTo>
                  <a:lnTo>
                    <a:pt x="20022" y="137971"/>
                  </a:lnTo>
                  <a:lnTo>
                    <a:pt x="20112" y="137437"/>
                  </a:lnTo>
                  <a:lnTo>
                    <a:pt x="20208" y="136903"/>
                  </a:lnTo>
                  <a:lnTo>
                    <a:pt x="20305" y="136369"/>
                  </a:lnTo>
                  <a:lnTo>
                    <a:pt x="20408" y="135854"/>
                  </a:lnTo>
                  <a:lnTo>
                    <a:pt x="20517" y="135357"/>
                  </a:lnTo>
                  <a:lnTo>
                    <a:pt x="20627" y="134860"/>
                  </a:lnTo>
                  <a:lnTo>
                    <a:pt x="20743" y="134363"/>
                  </a:lnTo>
                  <a:lnTo>
                    <a:pt x="20858" y="133884"/>
                  </a:lnTo>
                  <a:lnTo>
                    <a:pt x="20981" y="133406"/>
                  </a:lnTo>
                  <a:lnTo>
                    <a:pt x="21109" y="132927"/>
                  </a:lnTo>
                  <a:lnTo>
                    <a:pt x="21238" y="132467"/>
                  </a:lnTo>
                  <a:lnTo>
                    <a:pt x="21373" y="132007"/>
                  </a:lnTo>
                  <a:lnTo>
                    <a:pt x="21509" y="131565"/>
                  </a:lnTo>
                  <a:lnTo>
                    <a:pt x="21650" y="131124"/>
                  </a:lnTo>
                  <a:lnTo>
                    <a:pt x="21792" y="130682"/>
                  </a:lnTo>
                  <a:lnTo>
                    <a:pt x="21940" y="130259"/>
                  </a:lnTo>
                  <a:lnTo>
                    <a:pt x="22088" y="129835"/>
                  </a:lnTo>
                  <a:lnTo>
                    <a:pt x="22243" y="129430"/>
                  </a:lnTo>
                  <a:lnTo>
                    <a:pt x="22397" y="129007"/>
                  </a:lnTo>
                  <a:lnTo>
                    <a:pt x="22719" y="128215"/>
                  </a:lnTo>
                  <a:lnTo>
                    <a:pt x="23054" y="127461"/>
                  </a:lnTo>
                  <a:lnTo>
                    <a:pt x="23150" y="127222"/>
                  </a:lnTo>
                  <a:lnTo>
                    <a:pt x="23240" y="126982"/>
                  </a:lnTo>
                  <a:lnTo>
                    <a:pt x="23318" y="126743"/>
                  </a:lnTo>
                  <a:lnTo>
                    <a:pt x="23382" y="126485"/>
                  </a:lnTo>
                  <a:lnTo>
                    <a:pt x="23440" y="126246"/>
                  </a:lnTo>
                  <a:lnTo>
                    <a:pt x="23491" y="125988"/>
                  </a:lnTo>
                  <a:lnTo>
                    <a:pt x="23537" y="125731"/>
                  </a:lnTo>
                  <a:lnTo>
                    <a:pt x="23569" y="125473"/>
                  </a:lnTo>
                  <a:lnTo>
                    <a:pt x="23594" y="125215"/>
                  </a:lnTo>
                  <a:lnTo>
                    <a:pt x="23614" y="124939"/>
                  </a:lnTo>
                  <a:lnTo>
                    <a:pt x="23620" y="124682"/>
                  </a:lnTo>
                  <a:lnTo>
                    <a:pt x="23627" y="124424"/>
                  </a:lnTo>
                  <a:lnTo>
                    <a:pt x="23620" y="124166"/>
                  </a:lnTo>
                  <a:lnTo>
                    <a:pt x="23607" y="123909"/>
                  </a:lnTo>
                  <a:lnTo>
                    <a:pt x="23588" y="123651"/>
                  </a:lnTo>
                  <a:lnTo>
                    <a:pt x="23562" y="123393"/>
                  </a:lnTo>
                  <a:lnTo>
                    <a:pt x="23537" y="123154"/>
                  </a:lnTo>
                  <a:lnTo>
                    <a:pt x="23498" y="122896"/>
                  </a:lnTo>
                  <a:lnTo>
                    <a:pt x="23459" y="122657"/>
                  </a:lnTo>
                  <a:lnTo>
                    <a:pt x="23408" y="122436"/>
                  </a:lnTo>
                  <a:lnTo>
                    <a:pt x="23356" y="122197"/>
                  </a:lnTo>
                  <a:lnTo>
                    <a:pt x="23298" y="121976"/>
                  </a:lnTo>
                  <a:lnTo>
                    <a:pt x="23234" y="121755"/>
                  </a:lnTo>
                  <a:lnTo>
                    <a:pt x="23170" y="121553"/>
                  </a:lnTo>
                  <a:lnTo>
                    <a:pt x="23099" y="121350"/>
                  </a:lnTo>
                  <a:lnTo>
                    <a:pt x="23028" y="121166"/>
                  </a:lnTo>
                  <a:lnTo>
                    <a:pt x="22944" y="120982"/>
                  </a:lnTo>
                  <a:lnTo>
                    <a:pt x="22867" y="120816"/>
                  </a:lnTo>
                  <a:lnTo>
                    <a:pt x="22783" y="120669"/>
                  </a:lnTo>
                  <a:lnTo>
                    <a:pt x="22693" y="120522"/>
                  </a:lnTo>
                  <a:lnTo>
                    <a:pt x="22603" y="120375"/>
                  </a:lnTo>
                  <a:lnTo>
                    <a:pt x="22513" y="120264"/>
                  </a:lnTo>
                  <a:lnTo>
                    <a:pt x="22494" y="120191"/>
                  </a:lnTo>
                  <a:lnTo>
                    <a:pt x="22481" y="120099"/>
                  </a:lnTo>
                  <a:lnTo>
                    <a:pt x="22468" y="120007"/>
                  </a:lnTo>
                  <a:lnTo>
                    <a:pt x="22455" y="119933"/>
                  </a:lnTo>
                  <a:lnTo>
                    <a:pt x="22294" y="119344"/>
                  </a:lnTo>
                  <a:lnTo>
                    <a:pt x="22127" y="118773"/>
                  </a:lnTo>
                  <a:lnTo>
                    <a:pt x="21959" y="118203"/>
                  </a:lnTo>
                  <a:lnTo>
                    <a:pt x="21785" y="117669"/>
                  </a:lnTo>
                  <a:lnTo>
                    <a:pt x="21605" y="117117"/>
                  </a:lnTo>
                  <a:lnTo>
                    <a:pt x="21419" y="116601"/>
                  </a:lnTo>
                  <a:lnTo>
                    <a:pt x="21225" y="116086"/>
                  </a:lnTo>
                  <a:lnTo>
                    <a:pt x="21032" y="115571"/>
                  </a:lnTo>
                  <a:lnTo>
                    <a:pt x="20833" y="115092"/>
                  </a:lnTo>
                  <a:lnTo>
                    <a:pt x="20627" y="114595"/>
                  </a:lnTo>
                  <a:lnTo>
                    <a:pt x="20421" y="114135"/>
                  </a:lnTo>
                  <a:lnTo>
                    <a:pt x="20208" y="113675"/>
                  </a:lnTo>
                  <a:lnTo>
                    <a:pt x="19996" y="113215"/>
                  </a:lnTo>
                  <a:lnTo>
                    <a:pt x="19777" y="112773"/>
                  </a:lnTo>
                  <a:lnTo>
                    <a:pt x="19558" y="112350"/>
                  </a:lnTo>
                  <a:lnTo>
                    <a:pt x="19333" y="111926"/>
                  </a:lnTo>
                  <a:lnTo>
                    <a:pt x="19107" y="111503"/>
                  </a:lnTo>
                  <a:lnTo>
                    <a:pt x="18876" y="111117"/>
                  </a:lnTo>
                  <a:lnTo>
                    <a:pt x="18644" y="110712"/>
                  </a:lnTo>
                  <a:lnTo>
                    <a:pt x="18412" y="110343"/>
                  </a:lnTo>
                  <a:lnTo>
                    <a:pt x="17942" y="109589"/>
                  </a:lnTo>
                  <a:lnTo>
                    <a:pt x="17459" y="108889"/>
                  </a:lnTo>
                  <a:lnTo>
                    <a:pt x="16983" y="108227"/>
                  </a:lnTo>
                  <a:lnTo>
                    <a:pt x="16494" y="107601"/>
                  </a:lnTo>
                  <a:lnTo>
                    <a:pt x="16011" y="106994"/>
                  </a:lnTo>
                  <a:lnTo>
                    <a:pt x="15528" y="106423"/>
                  </a:lnTo>
                  <a:lnTo>
                    <a:pt x="15522" y="106184"/>
                  </a:lnTo>
                  <a:lnTo>
                    <a:pt x="15515" y="105963"/>
                  </a:lnTo>
                  <a:lnTo>
                    <a:pt x="15502" y="105724"/>
                  </a:lnTo>
                  <a:lnTo>
                    <a:pt x="15483" y="105484"/>
                  </a:lnTo>
                  <a:lnTo>
                    <a:pt x="15464" y="105263"/>
                  </a:lnTo>
                  <a:lnTo>
                    <a:pt x="15438" y="105024"/>
                  </a:lnTo>
                  <a:lnTo>
                    <a:pt x="15406" y="104803"/>
                  </a:lnTo>
                  <a:lnTo>
                    <a:pt x="15373" y="104582"/>
                  </a:lnTo>
                  <a:lnTo>
                    <a:pt x="15335" y="104380"/>
                  </a:lnTo>
                  <a:lnTo>
                    <a:pt x="15296" y="104178"/>
                  </a:lnTo>
                  <a:lnTo>
                    <a:pt x="15251" y="103975"/>
                  </a:lnTo>
                  <a:lnTo>
                    <a:pt x="15200" y="103773"/>
                  </a:lnTo>
                  <a:lnTo>
                    <a:pt x="15148" y="103589"/>
                  </a:lnTo>
                  <a:lnTo>
                    <a:pt x="15097" y="103404"/>
                  </a:lnTo>
                  <a:lnTo>
                    <a:pt x="15032" y="103239"/>
                  </a:lnTo>
                  <a:lnTo>
                    <a:pt x="14974" y="103073"/>
                  </a:lnTo>
                  <a:lnTo>
                    <a:pt x="14910" y="102926"/>
                  </a:lnTo>
                  <a:lnTo>
                    <a:pt x="14839" y="102779"/>
                  </a:lnTo>
                  <a:lnTo>
                    <a:pt x="14768" y="102650"/>
                  </a:lnTo>
                  <a:lnTo>
                    <a:pt x="14691" y="102521"/>
                  </a:lnTo>
                  <a:lnTo>
                    <a:pt x="14614" y="102429"/>
                  </a:lnTo>
                  <a:lnTo>
                    <a:pt x="14537" y="102319"/>
                  </a:lnTo>
                  <a:lnTo>
                    <a:pt x="14453" y="102245"/>
                  </a:lnTo>
                  <a:lnTo>
                    <a:pt x="14363" y="102171"/>
                  </a:lnTo>
                  <a:lnTo>
                    <a:pt x="14273" y="102116"/>
                  </a:lnTo>
                  <a:lnTo>
                    <a:pt x="14182" y="102079"/>
                  </a:lnTo>
                  <a:lnTo>
                    <a:pt x="14086" y="102061"/>
                  </a:lnTo>
                  <a:lnTo>
                    <a:pt x="13989" y="102042"/>
                  </a:lnTo>
                  <a:lnTo>
                    <a:pt x="13893" y="102042"/>
                  </a:lnTo>
                  <a:lnTo>
                    <a:pt x="13790" y="102079"/>
                  </a:lnTo>
                  <a:lnTo>
                    <a:pt x="13687" y="102116"/>
                  </a:lnTo>
                  <a:lnTo>
                    <a:pt x="13584" y="102171"/>
                  </a:lnTo>
                  <a:lnTo>
                    <a:pt x="13191" y="102447"/>
                  </a:lnTo>
                  <a:lnTo>
                    <a:pt x="12805" y="102742"/>
                  </a:lnTo>
                  <a:lnTo>
                    <a:pt x="12425" y="103073"/>
                  </a:lnTo>
                  <a:lnTo>
                    <a:pt x="12045" y="103404"/>
                  </a:lnTo>
                  <a:lnTo>
                    <a:pt x="11678" y="103754"/>
                  </a:lnTo>
                  <a:lnTo>
                    <a:pt x="11318" y="104141"/>
                  </a:lnTo>
                  <a:lnTo>
                    <a:pt x="10957" y="104527"/>
                  </a:lnTo>
                  <a:lnTo>
                    <a:pt x="10609" y="104951"/>
                  </a:lnTo>
                  <a:lnTo>
                    <a:pt x="10262" y="105392"/>
                  </a:lnTo>
                  <a:lnTo>
                    <a:pt x="9927" y="105834"/>
                  </a:lnTo>
                  <a:lnTo>
                    <a:pt x="9592" y="106313"/>
                  </a:lnTo>
                  <a:lnTo>
                    <a:pt x="9264" y="106791"/>
                  </a:lnTo>
                  <a:lnTo>
                    <a:pt x="8942" y="107307"/>
                  </a:lnTo>
                  <a:lnTo>
                    <a:pt x="8627" y="107822"/>
                  </a:lnTo>
                  <a:lnTo>
                    <a:pt x="8318" y="108356"/>
                  </a:lnTo>
                  <a:lnTo>
                    <a:pt x="8015" y="108908"/>
                  </a:lnTo>
                  <a:lnTo>
                    <a:pt x="7712" y="109478"/>
                  </a:lnTo>
                  <a:lnTo>
                    <a:pt x="7423" y="110067"/>
                  </a:lnTo>
                  <a:lnTo>
                    <a:pt x="7133" y="110675"/>
                  </a:lnTo>
                  <a:lnTo>
                    <a:pt x="6850" y="111301"/>
                  </a:lnTo>
                  <a:lnTo>
                    <a:pt x="6579" y="111926"/>
                  </a:lnTo>
                  <a:lnTo>
                    <a:pt x="6309" y="112571"/>
                  </a:lnTo>
                  <a:lnTo>
                    <a:pt x="6045" y="113233"/>
                  </a:lnTo>
                  <a:lnTo>
                    <a:pt x="5788" y="113914"/>
                  </a:lnTo>
                  <a:lnTo>
                    <a:pt x="5530" y="114614"/>
                  </a:lnTo>
                  <a:lnTo>
                    <a:pt x="5285" y="115313"/>
                  </a:lnTo>
                  <a:lnTo>
                    <a:pt x="5047" y="116031"/>
                  </a:lnTo>
                  <a:lnTo>
                    <a:pt x="4809" y="116767"/>
                  </a:lnTo>
                  <a:lnTo>
                    <a:pt x="4584" y="117503"/>
                  </a:lnTo>
                  <a:lnTo>
                    <a:pt x="4358" y="118258"/>
                  </a:lnTo>
                  <a:lnTo>
                    <a:pt x="4140" y="119031"/>
                  </a:lnTo>
                  <a:lnTo>
                    <a:pt x="3927" y="119822"/>
                  </a:lnTo>
                  <a:lnTo>
                    <a:pt x="3721" y="120614"/>
                  </a:lnTo>
                  <a:lnTo>
                    <a:pt x="3521" y="121405"/>
                  </a:lnTo>
                  <a:lnTo>
                    <a:pt x="3322" y="122234"/>
                  </a:lnTo>
                  <a:lnTo>
                    <a:pt x="3135" y="123043"/>
                  </a:lnTo>
                  <a:lnTo>
                    <a:pt x="2949" y="123890"/>
                  </a:lnTo>
                  <a:lnTo>
                    <a:pt x="2768" y="124737"/>
                  </a:lnTo>
                  <a:lnTo>
                    <a:pt x="2601" y="125583"/>
                  </a:lnTo>
                  <a:lnTo>
                    <a:pt x="2434" y="126449"/>
                  </a:lnTo>
                  <a:lnTo>
                    <a:pt x="2273" y="127332"/>
                  </a:lnTo>
                  <a:lnTo>
                    <a:pt x="2112" y="128215"/>
                  </a:lnTo>
                  <a:lnTo>
                    <a:pt x="1964" y="129117"/>
                  </a:lnTo>
                  <a:lnTo>
                    <a:pt x="1822" y="130019"/>
                  </a:lnTo>
                  <a:lnTo>
                    <a:pt x="1680" y="130921"/>
                  </a:lnTo>
                  <a:lnTo>
                    <a:pt x="1545" y="131841"/>
                  </a:lnTo>
                  <a:lnTo>
                    <a:pt x="1416" y="132762"/>
                  </a:lnTo>
                  <a:lnTo>
                    <a:pt x="1294" y="133700"/>
                  </a:lnTo>
                  <a:lnTo>
                    <a:pt x="1178" y="134639"/>
                  </a:lnTo>
                  <a:lnTo>
                    <a:pt x="1069" y="135578"/>
                  </a:lnTo>
                  <a:lnTo>
                    <a:pt x="966" y="136535"/>
                  </a:lnTo>
                  <a:lnTo>
                    <a:pt x="863" y="137492"/>
                  </a:lnTo>
                  <a:lnTo>
                    <a:pt x="766" y="138468"/>
                  </a:lnTo>
                  <a:lnTo>
                    <a:pt x="676" y="139443"/>
                  </a:lnTo>
                  <a:lnTo>
                    <a:pt x="592" y="140419"/>
                  </a:lnTo>
                  <a:lnTo>
                    <a:pt x="515" y="141394"/>
                  </a:lnTo>
                  <a:lnTo>
                    <a:pt x="444" y="142388"/>
                  </a:lnTo>
                  <a:lnTo>
                    <a:pt x="380" y="143363"/>
                  </a:lnTo>
                  <a:lnTo>
                    <a:pt x="315" y="144376"/>
                  </a:lnTo>
                  <a:lnTo>
                    <a:pt x="258" y="145370"/>
                  </a:lnTo>
                  <a:lnTo>
                    <a:pt x="212" y="146364"/>
                  </a:lnTo>
                  <a:lnTo>
                    <a:pt x="167" y="147376"/>
                  </a:lnTo>
                  <a:lnTo>
                    <a:pt x="122" y="148388"/>
                  </a:lnTo>
                  <a:lnTo>
                    <a:pt x="90" y="149401"/>
                  </a:lnTo>
                  <a:lnTo>
                    <a:pt x="64" y="150413"/>
                  </a:lnTo>
                  <a:lnTo>
                    <a:pt x="39" y="151425"/>
                  </a:lnTo>
                  <a:lnTo>
                    <a:pt x="19" y="152438"/>
                  </a:lnTo>
                  <a:lnTo>
                    <a:pt x="6" y="153468"/>
                  </a:lnTo>
                  <a:lnTo>
                    <a:pt x="0" y="154481"/>
                  </a:lnTo>
                  <a:lnTo>
                    <a:pt x="0" y="155511"/>
                  </a:lnTo>
                  <a:lnTo>
                    <a:pt x="6" y="156524"/>
                  </a:lnTo>
                  <a:lnTo>
                    <a:pt x="13" y="157554"/>
                  </a:lnTo>
                  <a:lnTo>
                    <a:pt x="32" y="158585"/>
                  </a:lnTo>
                  <a:lnTo>
                    <a:pt x="52" y="159597"/>
                  </a:lnTo>
                  <a:lnTo>
                    <a:pt x="77" y="160628"/>
                  </a:lnTo>
                  <a:lnTo>
                    <a:pt x="103" y="161640"/>
                  </a:lnTo>
                  <a:lnTo>
                    <a:pt x="142" y="162671"/>
                  </a:lnTo>
                  <a:lnTo>
                    <a:pt x="187" y="163683"/>
                  </a:lnTo>
                  <a:lnTo>
                    <a:pt x="232" y="164714"/>
                  </a:lnTo>
                  <a:lnTo>
                    <a:pt x="283" y="165727"/>
                  </a:lnTo>
                  <a:lnTo>
                    <a:pt x="341" y="166739"/>
                  </a:lnTo>
                  <a:lnTo>
                    <a:pt x="406" y="167751"/>
                  </a:lnTo>
                  <a:lnTo>
                    <a:pt x="470" y="168763"/>
                  </a:lnTo>
                  <a:lnTo>
                    <a:pt x="547" y="169776"/>
                  </a:lnTo>
                  <a:lnTo>
                    <a:pt x="624" y="170770"/>
                  </a:lnTo>
                  <a:lnTo>
                    <a:pt x="708" y="171764"/>
                  </a:lnTo>
                  <a:lnTo>
                    <a:pt x="798" y="172758"/>
                  </a:lnTo>
                  <a:lnTo>
                    <a:pt x="895" y="173751"/>
                  </a:lnTo>
                  <a:lnTo>
                    <a:pt x="991" y="174745"/>
                  </a:lnTo>
                  <a:lnTo>
                    <a:pt x="1101" y="175721"/>
                  </a:lnTo>
                  <a:lnTo>
                    <a:pt x="1210" y="176696"/>
                  </a:lnTo>
                  <a:lnTo>
                    <a:pt x="1326" y="177672"/>
                  </a:lnTo>
                  <a:lnTo>
                    <a:pt x="1449" y="178647"/>
                  </a:lnTo>
                  <a:lnTo>
                    <a:pt x="1571" y="179604"/>
                  </a:lnTo>
                  <a:lnTo>
                    <a:pt x="1706" y="180562"/>
                  </a:lnTo>
                  <a:lnTo>
                    <a:pt x="1841" y="181500"/>
                  </a:lnTo>
                  <a:lnTo>
                    <a:pt x="1983" y="182457"/>
                  </a:lnTo>
                  <a:lnTo>
                    <a:pt x="2131" y="183378"/>
                  </a:lnTo>
                  <a:lnTo>
                    <a:pt x="2285" y="184316"/>
                  </a:lnTo>
                  <a:lnTo>
                    <a:pt x="2440" y="185237"/>
                  </a:lnTo>
                  <a:lnTo>
                    <a:pt x="2607" y="186139"/>
                  </a:lnTo>
                  <a:lnTo>
                    <a:pt x="2775" y="187040"/>
                  </a:lnTo>
                  <a:lnTo>
                    <a:pt x="2949" y="187942"/>
                  </a:lnTo>
                  <a:lnTo>
                    <a:pt x="3122" y="188826"/>
                  </a:lnTo>
                  <a:lnTo>
                    <a:pt x="3309" y="189709"/>
                  </a:lnTo>
                  <a:lnTo>
                    <a:pt x="3496" y="190574"/>
                  </a:lnTo>
                  <a:lnTo>
                    <a:pt x="3689" y="191439"/>
                  </a:lnTo>
                  <a:lnTo>
                    <a:pt x="3888" y="192286"/>
                  </a:lnTo>
                  <a:lnTo>
                    <a:pt x="4094" y="193114"/>
                  </a:lnTo>
                  <a:lnTo>
                    <a:pt x="4307" y="193943"/>
                  </a:lnTo>
                  <a:lnTo>
                    <a:pt x="4519" y="194771"/>
                  </a:lnTo>
                  <a:lnTo>
                    <a:pt x="4738" y="195581"/>
                  </a:lnTo>
                  <a:lnTo>
                    <a:pt x="4964" y="196372"/>
                  </a:lnTo>
                  <a:lnTo>
                    <a:pt x="5195" y="197145"/>
                  </a:lnTo>
                  <a:lnTo>
                    <a:pt x="5427" y="197918"/>
                  </a:lnTo>
                  <a:lnTo>
                    <a:pt x="5672" y="198691"/>
                  </a:lnTo>
                  <a:lnTo>
                    <a:pt x="5916" y="199428"/>
                  </a:lnTo>
                  <a:lnTo>
                    <a:pt x="6167" y="200164"/>
                  </a:lnTo>
                  <a:lnTo>
                    <a:pt x="6418" y="200882"/>
                  </a:lnTo>
                  <a:lnTo>
                    <a:pt x="6682" y="201599"/>
                  </a:lnTo>
                  <a:lnTo>
                    <a:pt x="6946" y="202280"/>
                  </a:lnTo>
                  <a:lnTo>
                    <a:pt x="7217" y="202961"/>
                  </a:lnTo>
                  <a:lnTo>
                    <a:pt x="7494" y="203624"/>
                  </a:lnTo>
                  <a:lnTo>
                    <a:pt x="7770" y="204287"/>
                  </a:lnTo>
                  <a:lnTo>
                    <a:pt x="8060" y="204912"/>
                  </a:lnTo>
                  <a:lnTo>
                    <a:pt x="8350" y="205538"/>
                  </a:lnTo>
                  <a:lnTo>
                    <a:pt x="8646" y="206146"/>
                  </a:lnTo>
                  <a:lnTo>
                    <a:pt x="8942" y="206735"/>
                  </a:lnTo>
                  <a:lnTo>
                    <a:pt x="8891" y="206955"/>
                  </a:lnTo>
                  <a:lnTo>
                    <a:pt x="8846" y="207195"/>
                  </a:lnTo>
                  <a:lnTo>
                    <a:pt x="8794" y="207452"/>
                  </a:lnTo>
                  <a:lnTo>
                    <a:pt x="8749" y="207729"/>
                  </a:lnTo>
                  <a:lnTo>
                    <a:pt x="8710" y="208005"/>
                  </a:lnTo>
                  <a:lnTo>
                    <a:pt x="8672" y="208299"/>
                  </a:lnTo>
                  <a:lnTo>
                    <a:pt x="8633" y="208612"/>
                  </a:lnTo>
                  <a:lnTo>
                    <a:pt x="8601" y="208943"/>
                  </a:lnTo>
                  <a:lnTo>
                    <a:pt x="8427" y="211060"/>
                  </a:lnTo>
                  <a:lnTo>
                    <a:pt x="8253" y="213158"/>
                  </a:lnTo>
                  <a:lnTo>
                    <a:pt x="8086" y="215275"/>
                  </a:lnTo>
                  <a:lnTo>
                    <a:pt x="7925" y="217392"/>
                  </a:lnTo>
                  <a:lnTo>
                    <a:pt x="7770" y="219527"/>
                  </a:lnTo>
                  <a:lnTo>
                    <a:pt x="7622" y="221643"/>
                  </a:lnTo>
                  <a:lnTo>
                    <a:pt x="7474" y="223778"/>
                  </a:lnTo>
                  <a:lnTo>
                    <a:pt x="7339" y="225913"/>
                  </a:lnTo>
                  <a:lnTo>
                    <a:pt x="7204" y="228067"/>
                  </a:lnTo>
                  <a:lnTo>
                    <a:pt x="7075" y="230220"/>
                  </a:lnTo>
                  <a:lnTo>
                    <a:pt x="6959" y="232374"/>
                  </a:lnTo>
                  <a:lnTo>
                    <a:pt x="6843" y="234527"/>
                  </a:lnTo>
                  <a:lnTo>
                    <a:pt x="6728" y="236681"/>
                  </a:lnTo>
                  <a:lnTo>
                    <a:pt x="6624" y="238853"/>
                  </a:lnTo>
                  <a:lnTo>
                    <a:pt x="6528" y="241025"/>
                  </a:lnTo>
                  <a:lnTo>
                    <a:pt x="6431" y="243197"/>
                  </a:lnTo>
                  <a:lnTo>
                    <a:pt x="6348" y="245368"/>
                  </a:lnTo>
                  <a:lnTo>
                    <a:pt x="6264" y="247540"/>
                  </a:lnTo>
                  <a:lnTo>
                    <a:pt x="6187" y="249731"/>
                  </a:lnTo>
                  <a:lnTo>
                    <a:pt x="6116" y="251902"/>
                  </a:lnTo>
                  <a:lnTo>
                    <a:pt x="6052" y="254093"/>
                  </a:lnTo>
                  <a:lnTo>
                    <a:pt x="5994" y="256283"/>
                  </a:lnTo>
                  <a:lnTo>
                    <a:pt x="5936" y="258473"/>
                  </a:lnTo>
                  <a:lnTo>
                    <a:pt x="5891" y="260664"/>
                  </a:lnTo>
                  <a:lnTo>
                    <a:pt x="5846" y="262872"/>
                  </a:lnTo>
                  <a:lnTo>
                    <a:pt x="5813" y="265063"/>
                  </a:lnTo>
                  <a:lnTo>
                    <a:pt x="5781" y="267271"/>
                  </a:lnTo>
                  <a:lnTo>
                    <a:pt x="5755" y="269462"/>
                  </a:lnTo>
                  <a:lnTo>
                    <a:pt x="5736" y="271670"/>
                  </a:lnTo>
                  <a:lnTo>
                    <a:pt x="5717" y="273879"/>
                  </a:lnTo>
                  <a:lnTo>
                    <a:pt x="5710" y="276069"/>
                  </a:lnTo>
                  <a:lnTo>
                    <a:pt x="5710" y="278278"/>
                  </a:lnTo>
                  <a:lnTo>
                    <a:pt x="5710" y="280487"/>
                  </a:lnTo>
                  <a:lnTo>
                    <a:pt x="5717" y="282695"/>
                  </a:lnTo>
                  <a:lnTo>
                    <a:pt x="5730" y="284904"/>
                  </a:lnTo>
                  <a:lnTo>
                    <a:pt x="5755" y="287113"/>
                  </a:lnTo>
                  <a:lnTo>
                    <a:pt x="5775" y="289321"/>
                  </a:lnTo>
                  <a:lnTo>
                    <a:pt x="5807" y="291530"/>
                  </a:lnTo>
                  <a:lnTo>
                    <a:pt x="5846" y="293739"/>
                  </a:lnTo>
                  <a:lnTo>
                    <a:pt x="5891" y="295948"/>
                  </a:lnTo>
                  <a:lnTo>
                    <a:pt x="5936" y="298156"/>
                  </a:lnTo>
                  <a:lnTo>
                    <a:pt x="5987" y="300347"/>
                  </a:lnTo>
                  <a:lnTo>
                    <a:pt x="6052" y="302555"/>
                  </a:lnTo>
                  <a:lnTo>
                    <a:pt x="6116" y="304764"/>
                  </a:lnTo>
                  <a:lnTo>
                    <a:pt x="6187" y="306973"/>
                  </a:lnTo>
                  <a:lnTo>
                    <a:pt x="6258" y="309163"/>
                  </a:lnTo>
                  <a:lnTo>
                    <a:pt x="6341" y="311372"/>
                  </a:lnTo>
                  <a:lnTo>
                    <a:pt x="6431" y="313562"/>
                  </a:lnTo>
                  <a:lnTo>
                    <a:pt x="6521" y="315771"/>
                  </a:lnTo>
                  <a:lnTo>
                    <a:pt x="6624" y="317961"/>
                  </a:lnTo>
                  <a:lnTo>
                    <a:pt x="6728" y="320151"/>
                  </a:lnTo>
                  <a:lnTo>
                    <a:pt x="6837" y="322341"/>
                  </a:lnTo>
                  <a:lnTo>
                    <a:pt x="6953" y="324532"/>
                  </a:lnTo>
                  <a:lnTo>
                    <a:pt x="7075" y="326722"/>
                  </a:lnTo>
                  <a:lnTo>
                    <a:pt x="7204" y="328894"/>
                  </a:lnTo>
                  <a:lnTo>
                    <a:pt x="7339" y="331084"/>
                  </a:lnTo>
                  <a:lnTo>
                    <a:pt x="7474" y="333256"/>
                  </a:lnTo>
                  <a:lnTo>
                    <a:pt x="7622" y="335428"/>
                  </a:lnTo>
                  <a:lnTo>
                    <a:pt x="7770" y="337600"/>
                  </a:lnTo>
                  <a:lnTo>
                    <a:pt x="7925" y="339772"/>
                  </a:lnTo>
                  <a:lnTo>
                    <a:pt x="8092" y="341944"/>
                  </a:lnTo>
                  <a:lnTo>
                    <a:pt x="8260" y="344097"/>
                  </a:lnTo>
                  <a:lnTo>
                    <a:pt x="8427" y="346251"/>
                  </a:lnTo>
                  <a:lnTo>
                    <a:pt x="8607" y="348404"/>
                  </a:lnTo>
                  <a:lnTo>
                    <a:pt x="8794" y="350558"/>
                  </a:lnTo>
                  <a:lnTo>
                    <a:pt x="8981" y="352693"/>
                  </a:lnTo>
                  <a:lnTo>
                    <a:pt x="9180" y="354828"/>
                  </a:lnTo>
                  <a:lnTo>
                    <a:pt x="9380" y="356963"/>
                  </a:lnTo>
                  <a:lnTo>
                    <a:pt x="9586" y="359098"/>
                  </a:lnTo>
                  <a:lnTo>
                    <a:pt x="9805" y="361214"/>
                  </a:lnTo>
                  <a:lnTo>
                    <a:pt x="10024" y="363331"/>
                  </a:lnTo>
                  <a:lnTo>
                    <a:pt x="10249" y="365448"/>
                  </a:lnTo>
                  <a:lnTo>
                    <a:pt x="10474" y="367546"/>
                  </a:lnTo>
                  <a:lnTo>
                    <a:pt x="10712" y="369644"/>
                  </a:lnTo>
                  <a:lnTo>
                    <a:pt x="10957" y="371743"/>
                  </a:lnTo>
                  <a:lnTo>
                    <a:pt x="11202" y="373841"/>
                  </a:lnTo>
                  <a:lnTo>
                    <a:pt x="11453" y="375921"/>
                  </a:lnTo>
                  <a:lnTo>
                    <a:pt x="11717" y="378001"/>
                  </a:lnTo>
                  <a:lnTo>
                    <a:pt x="11981" y="380062"/>
                  </a:lnTo>
                  <a:lnTo>
                    <a:pt x="12251" y="382123"/>
                  </a:lnTo>
                  <a:lnTo>
                    <a:pt x="12528" y="384185"/>
                  </a:lnTo>
                  <a:lnTo>
                    <a:pt x="12805" y="386228"/>
                  </a:lnTo>
                  <a:lnTo>
                    <a:pt x="13094" y="388271"/>
                  </a:lnTo>
                  <a:lnTo>
                    <a:pt x="13391" y="390314"/>
                  </a:lnTo>
                  <a:lnTo>
                    <a:pt x="13687" y="392339"/>
                  </a:lnTo>
                  <a:lnTo>
                    <a:pt x="13996" y="394345"/>
                  </a:lnTo>
                  <a:lnTo>
                    <a:pt x="14305" y="396370"/>
                  </a:lnTo>
                  <a:lnTo>
                    <a:pt x="14620" y="398376"/>
                  </a:lnTo>
                  <a:lnTo>
                    <a:pt x="14942" y="400364"/>
                  </a:lnTo>
                  <a:lnTo>
                    <a:pt x="15270" y="402351"/>
                  </a:lnTo>
                  <a:lnTo>
                    <a:pt x="15605" y="404321"/>
                  </a:lnTo>
                  <a:lnTo>
                    <a:pt x="15946" y="406290"/>
                  </a:lnTo>
                  <a:lnTo>
                    <a:pt x="16288" y="408260"/>
                  </a:lnTo>
                  <a:lnTo>
                    <a:pt x="16642" y="410211"/>
                  </a:lnTo>
                  <a:lnTo>
                    <a:pt x="16996" y="412162"/>
                  </a:lnTo>
                  <a:lnTo>
                    <a:pt x="17356" y="414094"/>
                  </a:lnTo>
                  <a:lnTo>
                    <a:pt x="17730" y="416009"/>
                  </a:lnTo>
                  <a:lnTo>
                    <a:pt x="18103" y="417923"/>
                  </a:lnTo>
                  <a:lnTo>
                    <a:pt x="18483" y="419837"/>
                  </a:lnTo>
                  <a:lnTo>
                    <a:pt x="18869" y="421733"/>
                  </a:lnTo>
                  <a:lnTo>
                    <a:pt x="19255" y="423610"/>
                  </a:lnTo>
                  <a:lnTo>
                    <a:pt x="19655" y="425488"/>
                  </a:lnTo>
                  <a:lnTo>
                    <a:pt x="20060" y="427347"/>
                  </a:lnTo>
                  <a:lnTo>
                    <a:pt x="20466" y="429205"/>
                  </a:lnTo>
                  <a:lnTo>
                    <a:pt x="20878" y="431046"/>
                  </a:lnTo>
                  <a:lnTo>
                    <a:pt x="21303" y="432887"/>
                  </a:lnTo>
                  <a:lnTo>
                    <a:pt x="21728" y="434709"/>
                  </a:lnTo>
                  <a:lnTo>
                    <a:pt x="22159" y="436513"/>
                  </a:lnTo>
                  <a:lnTo>
                    <a:pt x="22597" y="438316"/>
                  </a:lnTo>
                  <a:lnTo>
                    <a:pt x="23041" y="440102"/>
                  </a:lnTo>
                  <a:lnTo>
                    <a:pt x="23491" y="441869"/>
                  </a:lnTo>
                  <a:lnTo>
                    <a:pt x="23942" y="443636"/>
                  </a:lnTo>
                  <a:lnTo>
                    <a:pt x="24406" y="445384"/>
                  </a:lnTo>
                  <a:lnTo>
                    <a:pt x="24869" y="447133"/>
                  </a:lnTo>
                  <a:lnTo>
                    <a:pt x="25346" y="448863"/>
                  </a:lnTo>
                  <a:lnTo>
                    <a:pt x="25822" y="450575"/>
                  </a:lnTo>
                  <a:lnTo>
                    <a:pt x="26305" y="452268"/>
                  </a:lnTo>
                  <a:lnTo>
                    <a:pt x="26794" y="453961"/>
                  </a:lnTo>
                  <a:lnTo>
                    <a:pt x="27290" y="455636"/>
                  </a:lnTo>
                  <a:lnTo>
                    <a:pt x="27792" y="457311"/>
                  </a:lnTo>
                  <a:lnTo>
                    <a:pt x="28300" y="458949"/>
                  </a:lnTo>
                  <a:lnTo>
                    <a:pt x="28809" y="460587"/>
                  </a:lnTo>
                  <a:lnTo>
                    <a:pt x="29331" y="462207"/>
                  </a:lnTo>
                  <a:lnTo>
                    <a:pt x="29852" y="463827"/>
                  </a:lnTo>
                  <a:lnTo>
                    <a:pt x="30386" y="465410"/>
                  </a:lnTo>
                  <a:lnTo>
                    <a:pt x="30921" y="466993"/>
                  </a:lnTo>
                  <a:lnTo>
                    <a:pt x="31461" y="468557"/>
                  </a:lnTo>
                  <a:lnTo>
                    <a:pt x="32009" y="470122"/>
                  </a:lnTo>
                  <a:lnTo>
                    <a:pt x="32079" y="470287"/>
                  </a:lnTo>
                  <a:lnTo>
                    <a:pt x="32157" y="470434"/>
                  </a:lnTo>
                  <a:lnTo>
                    <a:pt x="32240" y="470563"/>
                  </a:lnTo>
                  <a:lnTo>
                    <a:pt x="32324" y="470692"/>
                  </a:lnTo>
                  <a:lnTo>
                    <a:pt x="32266" y="472201"/>
                  </a:lnTo>
                  <a:lnTo>
                    <a:pt x="32215" y="473711"/>
                  </a:lnTo>
                  <a:lnTo>
                    <a:pt x="32176" y="475220"/>
                  </a:lnTo>
                  <a:lnTo>
                    <a:pt x="32150" y="476729"/>
                  </a:lnTo>
                  <a:lnTo>
                    <a:pt x="32131" y="478220"/>
                  </a:lnTo>
                  <a:lnTo>
                    <a:pt x="32125" y="479729"/>
                  </a:lnTo>
                  <a:lnTo>
                    <a:pt x="32131" y="481220"/>
                  </a:lnTo>
                  <a:lnTo>
                    <a:pt x="32150" y="482693"/>
                  </a:lnTo>
                  <a:lnTo>
                    <a:pt x="32176" y="484184"/>
                  </a:lnTo>
                  <a:lnTo>
                    <a:pt x="32215" y="485656"/>
                  </a:lnTo>
                  <a:lnTo>
                    <a:pt x="32266" y="487110"/>
                  </a:lnTo>
                  <a:lnTo>
                    <a:pt x="32324" y="488564"/>
                  </a:lnTo>
                  <a:lnTo>
                    <a:pt x="32395" y="490018"/>
                  </a:lnTo>
                  <a:lnTo>
                    <a:pt x="32479" y="491454"/>
                  </a:lnTo>
                  <a:lnTo>
                    <a:pt x="32569" y="492890"/>
                  </a:lnTo>
                  <a:lnTo>
                    <a:pt x="32672" y="494307"/>
                  </a:lnTo>
                  <a:lnTo>
                    <a:pt x="32781" y="495706"/>
                  </a:lnTo>
                  <a:lnTo>
                    <a:pt x="32910" y="497104"/>
                  </a:lnTo>
                  <a:lnTo>
                    <a:pt x="33039" y="498503"/>
                  </a:lnTo>
                  <a:lnTo>
                    <a:pt x="33187" y="499865"/>
                  </a:lnTo>
                  <a:lnTo>
                    <a:pt x="33341" y="501246"/>
                  </a:lnTo>
                  <a:lnTo>
                    <a:pt x="33502" y="502589"/>
                  </a:lnTo>
                  <a:lnTo>
                    <a:pt x="33676" y="503933"/>
                  </a:lnTo>
                  <a:lnTo>
                    <a:pt x="33863" y="505240"/>
                  </a:lnTo>
                  <a:lnTo>
                    <a:pt x="34056" y="506547"/>
                  </a:lnTo>
                  <a:lnTo>
                    <a:pt x="34262" y="507853"/>
                  </a:lnTo>
                  <a:lnTo>
                    <a:pt x="34474" y="509123"/>
                  </a:lnTo>
                  <a:lnTo>
                    <a:pt x="34700" y="510393"/>
                  </a:lnTo>
                  <a:lnTo>
                    <a:pt x="34931" y="511627"/>
                  </a:lnTo>
                  <a:lnTo>
                    <a:pt x="35176" y="512860"/>
                  </a:lnTo>
                  <a:lnTo>
                    <a:pt x="35427" y="514075"/>
                  </a:lnTo>
                  <a:lnTo>
                    <a:pt x="35691" y="515271"/>
                  </a:lnTo>
                  <a:lnTo>
                    <a:pt x="35961" y="516431"/>
                  </a:lnTo>
                  <a:lnTo>
                    <a:pt x="36238" y="517590"/>
                  </a:lnTo>
                  <a:lnTo>
                    <a:pt x="36534" y="518731"/>
                  </a:lnTo>
                  <a:lnTo>
                    <a:pt x="36831" y="519836"/>
                  </a:lnTo>
                  <a:lnTo>
                    <a:pt x="37140" y="520940"/>
                  </a:lnTo>
                  <a:lnTo>
                    <a:pt x="37461" y="522008"/>
                  </a:lnTo>
                  <a:lnTo>
                    <a:pt x="37783" y="523057"/>
                  </a:lnTo>
                  <a:lnTo>
                    <a:pt x="38125" y="524087"/>
                  </a:lnTo>
                  <a:lnTo>
                    <a:pt x="38466" y="525100"/>
                  </a:lnTo>
                  <a:lnTo>
                    <a:pt x="38820" y="526075"/>
                  </a:lnTo>
                  <a:lnTo>
                    <a:pt x="39187" y="527032"/>
                  </a:lnTo>
                  <a:lnTo>
                    <a:pt x="39554" y="527971"/>
                  </a:lnTo>
                  <a:lnTo>
                    <a:pt x="39940" y="528891"/>
                  </a:lnTo>
                  <a:lnTo>
                    <a:pt x="40326" y="529775"/>
                  </a:lnTo>
                  <a:lnTo>
                    <a:pt x="40725" y="530640"/>
                  </a:lnTo>
                  <a:lnTo>
                    <a:pt x="41131" y="531468"/>
                  </a:lnTo>
                  <a:lnTo>
                    <a:pt x="41549" y="532278"/>
                  </a:lnTo>
                  <a:lnTo>
                    <a:pt x="41968" y="533051"/>
                  </a:lnTo>
                  <a:lnTo>
                    <a:pt x="42399" y="533806"/>
                  </a:lnTo>
                  <a:lnTo>
                    <a:pt x="42843" y="534523"/>
                  </a:lnTo>
                  <a:lnTo>
                    <a:pt x="43288" y="535223"/>
                  </a:lnTo>
                  <a:lnTo>
                    <a:pt x="43745" y="535886"/>
                  </a:lnTo>
                  <a:lnTo>
                    <a:pt x="44215" y="536530"/>
                  </a:lnTo>
                  <a:lnTo>
                    <a:pt x="44685" y="537119"/>
                  </a:lnTo>
                  <a:lnTo>
                    <a:pt x="45167" y="537708"/>
                  </a:lnTo>
                  <a:lnTo>
                    <a:pt x="45657" y="538241"/>
                  </a:lnTo>
                  <a:lnTo>
                    <a:pt x="46152" y="538757"/>
                  </a:lnTo>
                  <a:lnTo>
                    <a:pt x="46655" y="539235"/>
                  </a:lnTo>
                  <a:lnTo>
                    <a:pt x="47170" y="539677"/>
                  </a:lnTo>
                  <a:lnTo>
                    <a:pt x="47691" y="540082"/>
                  </a:lnTo>
                  <a:lnTo>
                    <a:pt x="48219" y="540469"/>
                  </a:lnTo>
                  <a:lnTo>
                    <a:pt x="48753" y="540818"/>
                  </a:lnTo>
                  <a:lnTo>
                    <a:pt x="48888" y="540892"/>
                  </a:lnTo>
                  <a:lnTo>
                    <a:pt x="49024" y="540929"/>
                  </a:lnTo>
                  <a:lnTo>
                    <a:pt x="49146" y="540929"/>
                  </a:lnTo>
                  <a:lnTo>
                    <a:pt x="49268" y="540910"/>
                  </a:lnTo>
                  <a:lnTo>
                    <a:pt x="49391" y="540873"/>
                  </a:lnTo>
                  <a:lnTo>
                    <a:pt x="49507" y="540818"/>
                  </a:lnTo>
                  <a:lnTo>
                    <a:pt x="49616" y="540726"/>
                  </a:lnTo>
                  <a:lnTo>
                    <a:pt x="49725" y="540653"/>
                  </a:lnTo>
                  <a:lnTo>
                    <a:pt x="49835" y="542530"/>
                  </a:lnTo>
                  <a:lnTo>
                    <a:pt x="49944" y="544407"/>
                  </a:lnTo>
                  <a:lnTo>
                    <a:pt x="50060" y="546248"/>
                  </a:lnTo>
                  <a:lnTo>
                    <a:pt x="50182" y="548089"/>
                  </a:lnTo>
                  <a:lnTo>
                    <a:pt x="50202" y="548328"/>
                  </a:lnTo>
                  <a:lnTo>
                    <a:pt x="50228" y="548549"/>
                  </a:lnTo>
                  <a:lnTo>
                    <a:pt x="50253" y="548770"/>
                  </a:lnTo>
                  <a:lnTo>
                    <a:pt x="50285" y="548990"/>
                  </a:lnTo>
                  <a:lnTo>
                    <a:pt x="50324" y="549193"/>
                  </a:lnTo>
                  <a:lnTo>
                    <a:pt x="50356" y="549377"/>
                  </a:lnTo>
                  <a:lnTo>
                    <a:pt x="50440" y="549763"/>
                  </a:lnTo>
                  <a:lnTo>
                    <a:pt x="50537" y="550095"/>
                  </a:lnTo>
                  <a:lnTo>
                    <a:pt x="50640" y="550408"/>
                  </a:lnTo>
                  <a:lnTo>
                    <a:pt x="50755" y="550702"/>
                  </a:lnTo>
                  <a:lnTo>
                    <a:pt x="50871" y="550960"/>
                  </a:lnTo>
                  <a:lnTo>
                    <a:pt x="51000" y="551181"/>
                  </a:lnTo>
                  <a:lnTo>
                    <a:pt x="51135" y="551402"/>
                  </a:lnTo>
                  <a:lnTo>
                    <a:pt x="51277" y="551567"/>
                  </a:lnTo>
                  <a:lnTo>
                    <a:pt x="51419" y="551733"/>
                  </a:lnTo>
                  <a:lnTo>
                    <a:pt x="51567" y="551862"/>
                  </a:lnTo>
                  <a:lnTo>
                    <a:pt x="51715" y="551972"/>
                  </a:lnTo>
                  <a:lnTo>
                    <a:pt x="51863" y="552046"/>
                  </a:lnTo>
                  <a:lnTo>
                    <a:pt x="52017" y="552101"/>
                  </a:lnTo>
                  <a:lnTo>
                    <a:pt x="52146" y="552119"/>
                  </a:lnTo>
                  <a:lnTo>
                    <a:pt x="52275" y="552138"/>
                  </a:lnTo>
                  <a:lnTo>
                    <a:pt x="52404" y="552175"/>
                  </a:lnTo>
                  <a:lnTo>
                    <a:pt x="52532" y="552175"/>
                  </a:lnTo>
                  <a:lnTo>
                    <a:pt x="52507" y="552561"/>
                  </a:lnTo>
                  <a:lnTo>
                    <a:pt x="52487" y="552966"/>
                  </a:lnTo>
                  <a:lnTo>
                    <a:pt x="52481" y="553353"/>
                  </a:lnTo>
                  <a:lnTo>
                    <a:pt x="52474" y="553739"/>
                  </a:lnTo>
                  <a:lnTo>
                    <a:pt x="52474" y="554144"/>
                  </a:lnTo>
                  <a:lnTo>
                    <a:pt x="52481" y="554531"/>
                  </a:lnTo>
                  <a:lnTo>
                    <a:pt x="52494" y="554936"/>
                  </a:lnTo>
                  <a:lnTo>
                    <a:pt x="52513" y="555322"/>
                  </a:lnTo>
                  <a:lnTo>
                    <a:pt x="52539" y="555709"/>
                  </a:lnTo>
                  <a:lnTo>
                    <a:pt x="52571" y="556095"/>
                  </a:lnTo>
                  <a:lnTo>
                    <a:pt x="52610" y="556482"/>
                  </a:lnTo>
                  <a:lnTo>
                    <a:pt x="52661" y="556850"/>
                  </a:lnTo>
                  <a:lnTo>
                    <a:pt x="52713" y="557218"/>
                  </a:lnTo>
                  <a:lnTo>
                    <a:pt x="52770" y="557568"/>
                  </a:lnTo>
                  <a:lnTo>
                    <a:pt x="52828" y="557917"/>
                  </a:lnTo>
                  <a:lnTo>
                    <a:pt x="52899" y="558267"/>
                  </a:lnTo>
                  <a:lnTo>
                    <a:pt x="52976" y="558580"/>
                  </a:lnTo>
                  <a:lnTo>
                    <a:pt x="53060" y="558911"/>
                  </a:lnTo>
                  <a:lnTo>
                    <a:pt x="53150" y="559206"/>
                  </a:lnTo>
                  <a:lnTo>
                    <a:pt x="53247" y="559500"/>
                  </a:lnTo>
                  <a:lnTo>
                    <a:pt x="53350" y="559776"/>
                  </a:lnTo>
                  <a:lnTo>
                    <a:pt x="53459" y="560034"/>
                  </a:lnTo>
                  <a:lnTo>
                    <a:pt x="53575" y="560273"/>
                  </a:lnTo>
                  <a:lnTo>
                    <a:pt x="53698" y="560494"/>
                  </a:lnTo>
                  <a:lnTo>
                    <a:pt x="53826" y="560697"/>
                  </a:lnTo>
                  <a:lnTo>
                    <a:pt x="53961" y="560881"/>
                  </a:lnTo>
                  <a:lnTo>
                    <a:pt x="54103" y="561046"/>
                  </a:lnTo>
                  <a:lnTo>
                    <a:pt x="54251" y="561175"/>
                  </a:lnTo>
                  <a:lnTo>
                    <a:pt x="54406" y="561304"/>
                  </a:lnTo>
                  <a:lnTo>
                    <a:pt x="54567" y="561396"/>
                  </a:lnTo>
                  <a:lnTo>
                    <a:pt x="54734" y="561470"/>
                  </a:lnTo>
                  <a:lnTo>
                    <a:pt x="54908" y="561506"/>
                  </a:lnTo>
                  <a:lnTo>
                    <a:pt x="61365" y="562500"/>
                  </a:lnTo>
                  <a:lnTo>
                    <a:pt x="67841" y="563457"/>
                  </a:lnTo>
                  <a:lnTo>
                    <a:pt x="71086" y="563936"/>
                  </a:lnTo>
                  <a:lnTo>
                    <a:pt x="74331" y="564378"/>
                  </a:lnTo>
                  <a:lnTo>
                    <a:pt x="77582" y="564819"/>
                  </a:lnTo>
                  <a:lnTo>
                    <a:pt x="80833" y="565243"/>
                  </a:lnTo>
                  <a:lnTo>
                    <a:pt x="84090" y="565648"/>
                  </a:lnTo>
                  <a:lnTo>
                    <a:pt x="87348" y="566053"/>
                  </a:lnTo>
                  <a:lnTo>
                    <a:pt x="90605" y="566439"/>
                  </a:lnTo>
                  <a:lnTo>
                    <a:pt x="93869" y="566789"/>
                  </a:lnTo>
                  <a:lnTo>
                    <a:pt x="97133" y="567139"/>
                  </a:lnTo>
                  <a:lnTo>
                    <a:pt x="100397" y="567470"/>
                  </a:lnTo>
                  <a:lnTo>
                    <a:pt x="103668" y="567764"/>
                  </a:lnTo>
                  <a:lnTo>
                    <a:pt x="106931" y="568059"/>
                  </a:lnTo>
                  <a:lnTo>
                    <a:pt x="108766" y="568132"/>
                  </a:lnTo>
                  <a:lnTo>
                    <a:pt x="111444" y="568353"/>
                  </a:lnTo>
                  <a:lnTo>
                    <a:pt x="114122" y="568537"/>
                  </a:lnTo>
                  <a:lnTo>
                    <a:pt x="116801" y="568703"/>
                  </a:lnTo>
                  <a:lnTo>
                    <a:pt x="119479" y="568850"/>
                  </a:lnTo>
                  <a:lnTo>
                    <a:pt x="122157" y="568979"/>
                  </a:lnTo>
                  <a:lnTo>
                    <a:pt x="124841" y="569090"/>
                  </a:lnTo>
                  <a:lnTo>
                    <a:pt x="127519" y="569182"/>
                  </a:lnTo>
                  <a:lnTo>
                    <a:pt x="130198" y="569255"/>
                  </a:lnTo>
                  <a:lnTo>
                    <a:pt x="132882" y="569292"/>
                  </a:lnTo>
                  <a:lnTo>
                    <a:pt x="135560" y="569329"/>
                  </a:lnTo>
                  <a:lnTo>
                    <a:pt x="138238" y="569329"/>
                  </a:lnTo>
                  <a:lnTo>
                    <a:pt x="140916" y="569292"/>
                  </a:lnTo>
                  <a:lnTo>
                    <a:pt x="143601" y="569255"/>
                  </a:lnTo>
                  <a:lnTo>
                    <a:pt x="146279" y="569182"/>
                  </a:lnTo>
                  <a:lnTo>
                    <a:pt x="148957" y="569090"/>
                  </a:lnTo>
                  <a:lnTo>
                    <a:pt x="151635" y="568961"/>
                  </a:lnTo>
                  <a:lnTo>
                    <a:pt x="153580" y="568795"/>
                  </a:lnTo>
                  <a:lnTo>
                    <a:pt x="156779" y="568593"/>
                  </a:lnTo>
                  <a:lnTo>
                    <a:pt x="159972" y="568335"/>
                  </a:lnTo>
                  <a:lnTo>
                    <a:pt x="163165" y="568059"/>
                  </a:lnTo>
                  <a:lnTo>
                    <a:pt x="164762" y="567893"/>
                  </a:lnTo>
                  <a:lnTo>
                    <a:pt x="166352" y="567728"/>
                  </a:lnTo>
                  <a:lnTo>
                    <a:pt x="167949" y="567543"/>
                  </a:lnTo>
                  <a:lnTo>
                    <a:pt x="169545" y="567341"/>
                  </a:lnTo>
                  <a:lnTo>
                    <a:pt x="171135" y="567139"/>
                  </a:lnTo>
                  <a:lnTo>
                    <a:pt x="172726" y="566918"/>
                  </a:lnTo>
                  <a:lnTo>
                    <a:pt x="174322" y="566697"/>
                  </a:lnTo>
                  <a:lnTo>
                    <a:pt x="175912" y="566458"/>
                  </a:lnTo>
                  <a:lnTo>
                    <a:pt x="177502" y="566200"/>
                  </a:lnTo>
                  <a:lnTo>
                    <a:pt x="179092" y="565924"/>
                  </a:lnTo>
                  <a:lnTo>
                    <a:pt x="180676" y="565648"/>
                  </a:lnTo>
                  <a:lnTo>
                    <a:pt x="182266" y="565353"/>
                  </a:lnTo>
                  <a:lnTo>
                    <a:pt x="183856" y="565059"/>
                  </a:lnTo>
                  <a:lnTo>
                    <a:pt x="185440" y="564746"/>
                  </a:lnTo>
                  <a:lnTo>
                    <a:pt x="187024" y="564414"/>
                  </a:lnTo>
                  <a:lnTo>
                    <a:pt x="188608" y="564065"/>
                  </a:lnTo>
                  <a:lnTo>
                    <a:pt x="190191" y="563715"/>
                  </a:lnTo>
                  <a:lnTo>
                    <a:pt x="191775" y="563347"/>
                  </a:lnTo>
                  <a:lnTo>
                    <a:pt x="193359" y="562960"/>
                  </a:lnTo>
                  <a:lnTo>
                    <a:pt x="194942" y="562556"/>
                  </a:lnTo>
                  <a:lnTo>
                    <a:pt x="196520" y="562151"/>
                  </a:lnTo>
                  <a:lnTo>
                    <a:pt x="198097" y="561727"/>
                  </a:lnTo>
                  <a:lnTo>
                    <a:pt x="199674" y="561286"/>
                  </a:lnTo>
                  <a:lnTo>
                    <a:pt x="201251" y="560825"/>
                  </a:lnTo>
                  <a:lnTo>
                    <a:pt x="202829" y="560365"/>
                  </a:lnTo>
                  <a:lnTo>
                    <a:pt x="204406" y="559868"/>
                  </a:lnTo>
                  <a:lnTo>
                    <a:pt x="204560" y="559813"/>
                  </a:lnTo>
                  <a:lnTo>
                    <a:pt x="204715" y="559721"/>
                  </a:lnTo>
                  <a:lnTo>
                    <a:pt x="204856" y="559611"/>
                  </a:lnTo>
                  <a:lnTo>
                    <a:pt x="204992" y="559463"/>
                  </a:lnTo>
                  <a:lnTo>
                    <a:pt x="205120" y="559298"/>
                  </a:lnTo>
                  <a:lnTo>
                    <a:pt x="205236" y="559095"/>
                  </a:lnTo>
                  <a:lnTo>
                    <a:pt x="205352" y="558893"/>
                  </a:lnTo>
                  <a:lnTo>
                    <a:pt x="205455" y="558653"/>
                  </a:lnTo>
                  <a:lnTo>
                    <a:pt x="205558" y="558414"/>
                  </a:lnTo>
                  <a:lnTo>
                    <a:pt x="205648" y="558138"/>
                  </a:lnTo>
                  <a:lnTo>
                    <a:pt x="205732" y="557862"/>
                  </a:lnTo>
                  <a:lnTo>
                    <a:pt x="205809" y="557568"/>
                  </a:lnTo>
                  <a:lnTo>
                    <a:pt x="205874" y="557255"/>
                  </a:lnTo>
                  <a:lnTo>
                    <a:pt x="205938" y="556942"/>
                  </a:lnTo>
                  <a:lnTo>
                    <a:pt x="205989" y="556610"/>
                  </a:lnTo>
                  <a:lnTo>
                    <a:pt x="206035" y="556279"/>
                  </a:lnTo>
                  <a:lnTo>
                    <a:pt x="206125" y="556077"/>
                  </a:lnTo>
                  <a:lnTo>
                    <a:pt x="206208" y="555874"/>
                  </a:lnTo>
                  <a:lnTo>
                    <a:pt x="206286" y="555653"/>
                  </a:lnTo>
                  <a:lnTo>
                    <a:pt x="206369" y="555396"/>
                  </a:lnTo>
                  <a:lnTo>
                    <a:pt x="206440" y="555120"/>
                  </a:lnTo>
                  <a:lnTo>
                    <a:pt x="206505" y="554825"/>
                  </a:lnTo>
                  <a:lnTo>
                    <a:pt x="206562" y="554494"/>
                  </a:lnTo>
                  <a:lnTo>
                    <a:pt x="206608" y="554144"/>
                  </a:lnTo>
                  <a:lnTo>
                    <a:pt x="206768" y="552874"/>
                  </a:lnTo>
                  <a:lnTo>
                    <a:pt x="206923" y="551586"/>
                  </a:lnTo>
                  <a:lnTo>
                    <a:pt x="207077" y="550316"/>
                  </a:lnTo>
                  <a:lnTo>
                    <a:pt x="207219" y="549027"/>
                  </a:lnTo>
                  <a:lnTo>
                    <a:pt x="207367" y="547739"/>
                  </a:lnTo>
                  <a:lnTo>
                    <a:pt x="207509" y="546432"/>
                  </a:lnTo>
                  <a:lnTo>
                    <a:pt x="207773" y="543837"/>
                  </a:lnTo>
                  <a:lnTo>
                    <a:pt x="208030" y="541223"/>
                  </a:lnTo>
                  <a:lnTo>
                    <a:pt x="208275" y="538591"/>
                  </a:lnTo>
                  <a:lnTo>
                    <a:pt x="208507" y="535941"/>
                  </a:lnTo>
                  <a:lnTo>
                    <a:pt x="208726" y="533290"/>
                  </a:lnTo>
                  <a:lnTo>
                    <a:pt x="209241" y="533051"/>
                  </a:lnTo>
                  <a:lnTo>
                    <a:pt x="209749" y="532812"/>
                  </a:lnTo>
                  <a:lnTo>
                    <a:pt x="210258" y="532554"/>
                  </a:lnTo>
                  <a:lnTo>
                    <a:pt x="210766" y="532278"/>
                  </a:lnTo>
                  <a:lnTo>
                    <a:pt x="211275" y="532002"/>
                  </a:lnTo>
                  <a:lnTo>
                    <a:pt x="211777" y="531689"/>
                  </a:lnTo>
                  <a:lnTo>
                    <a:pt x="212279" y="531358"/>
                  </a:lnTo>
                  <a:lnTo>
                    <a:pt x="212781" y="531026"/>
                  </a:lnTo>
                  <a:lnTo>
                    <a:pt x="213277" y="530658"/>
                  </a:lnTo>
                  <a:lnTo>
                    <a:pt x="213773" y="530290"/>
                  </a:lnTo>
                  <a:lnTo>
                    <a:pt x="214262" y="529904"/>
                  </a:lnTo>
                  <a:lnTo>
                    <a:pt x="214751" y="529499"/>
                  </a:lnTo>
                  <a:lnTo>
                    <a:pt x="215234" y="529057"/>
                  </a:lnTo>
                  <a:lnTo>
                    <a:pt x="215717" y="528615"/>
                  </a:lnTo>
                  <a:lnTo>
                    <a:pt x="216193" y="528155"/>
                  </a:lnTo>
                  <a:lnTo>
                    <a:pt x="216670" y="527677"/>
                  </a:lnTo>
                  <a:lnTo>
                    <a:pt x="217133" y="527161"/>
                  </a:lnTo>
                  <a:lnTo>
                    <a:pt x="217603" y="526646"/>
                  </a:lnTo>
                  <a:lnTo>
                    <a:pt x="218060" y="526112"/>
                  </a:lnTo>
                  <a:lnTo>
                    <a:pt x="218517" y="525560"/>
                  </a:lnTo>
                  <a:lnTo>
                    <a:pt x="218962" y="524971"/>
                  </a:lnTo>
                  <a:lnTo>
                    <a:pt x="219406" y="524382"/>
                  </a:lnTo>
                  <a:lnTo>
                    <a:pt x="219844" y="523756"/>
                  </a:lnTo>
                  <a:lnTo>
                    <a:pt x="220281" y="523130"/>
                  </a:lnTo>
                  <a:lnTo>
                    <a:pt x="220706" y="522468"/>
                  </a:lnTo>
                  <a:lnTo>
                    <a:pt x="221125" y="521787"/>
                  </a:lnTo>
                  <a:lnTo>
                    <a:pt x="221537" y="521087"/>
                  </a:lnTo>
                  <a:lnTo>
                    <a:pt x="221949" y="520369"/>
                  </a:lnTo>
                  <a:lnTo>
                    <a:pt x="222348" y="519633"/>
                  </a:lnTo>
                  <a:lnTo>
                    <a:pt x="222741" y="518879"/>
                  </a:lnTo>
                  <a:lnTo>
                    <a:pt x="223127" y="518087"/>
                  </a:lnTo>
                  <a:lnTo>
                    <a:pt x="223507" y="517296"/>
                  </a:lnTo>
                  <a:lnTo>
                    <a:pt x="223874" y="516467"/>
                  </a:lnTo>
                  <a:lnTo>
                    <a:pt x="224241" y="515621"/>
                  </a:lnTo>
                  <a:lnTo>
                    <a:pt x="224595" y="514737"/>
                  </a:lnTo>
                  <a:lnTo>
                    <a:pt x="224942" y="513854"/>
                  </a:lnTo>
                  <a:lnTo>
                    <a:pt x="225277" y="512933"/>
                  </a:lnTo>
                  <a:lnTo>
                    <a:pt x="225605" y="511995"/>
                  </a:lnTo>
                  <a:lnTo>
                    <a:pt x="225927" y="511038"/>
                  </a:lnTo>
                  <a:lnTo>
                    <a:pt x="226236" y="510044"/>
                  </a:lnTo>
                  <a:lnTo>
                    <a:pt x="226539" y="509050"/>
                  </a:lnTo>
                  <a:lnTo>
                    <a:pt x="226829" y="508019"/>
                  </a:lnTo>
                  <a:lnTo>
                    <a:pt x="227112" y="506952"/>
                  </a:lnTo>
                  <a:lnTo>
                    <a:pt x="227382" y="505884"/>
                  </a:lnTo>
                  <a:lnTo>
                    <a:pt x="227640" y="504780"/>
                  </a:lnTo>
                  <a:lnTo>
                    <a:pt x="227891" y="503657"/>
                  </a:lnTo>
                  <a:lnTo>
                    <a:pt x="228135" y="502497"/>
                  </a:lnTo>
                  <a:lnTo>
                    <a:pt x="228361" y="501319"/>
                  </a:lnTo>
                  <a:lnTo>
                    <a:pt x="228580" y="500123"/>
                  </a:lnTo>
                  <a:lnTo>
                    <a:pt x="228786" y="498890"/>
                  </a:lnTo>
                  <a:lnTo>
                    <a:pt x="228979" y="497638"/>
                  </a:lnTo>
                  <a:lnTo>
                    <a:pt x="229165" y="496368"/>
                  </a:lnTo>
                  <a:lnTo>
                    <a:pt x="229333" y="495061"/>
                  </a:lnTo>
                  <a:lnTo>
                    <a:pt x="229494" y="493718"/>
                  </a:lnTo>
                  <a:lnTo>
                    <a:pt x="229642" y="492374"/>
                  </a:lnTo>
                  <a:lnTo>
                    <a:pt x="229777" y="490994"/>
                  </a:lnTo>
                  <a:lnTo>
                    <a:pt x="229893" y="489576"/>
                  </a:lnTo>
                  <a:lnTo>
                    <a:pt x="230002" y="488141"/>
                  </a:lnTo>
                  <a:lnTo>
                    <a:pt x="230099" y="486687"/>
                  </a:lnTo>
                  <a:lnTo>
                    <a:pt x="230176" y="485196"/>
                  </a:lnTo>
                  <a:lnTo>
                    <a:pt x="230247" y="483668"/>
                  </a:lnTo>
                  <a:lnTo>
                    <a:pt x="230299" y="482122"/>
                  </a:lnTo>
                  <a:lnTo>
                    <a:pt x="230337" y="480558"/>
                  </a:lnTo>
                  <a:lnTo>
                    <a:pt x="230363" y="478956"/>
                  </a:lnTo>
                  <a:lnTo>
                    <a:pt x="230427" y="478920"/>
                  </a:lnTo>
                  <a:lnTo>
                    <a:pt x="230492" y="478864"/>
                  </a:lnTo>
                  <a:lnTo>
                    <a:pt x="230556" y="478791"/>
                  </a:lnTo>
                  <a:lnTo>
                    <a:pt x="230614" y="478717"/>
                  </a:lnTo>
                  <a:lnTo>
                    <a:pt x="230678" y="478607"/>
                  </a:lnTo>
                  <a:lnTo>
                    <a:pt x="230736" y="478496"/>
                  </a:lnTo>
                  <a:lnTo>
                    <a:pt x="230794" y="478367"/>
                  </a:lnTo>
                  <a:lnTo>
                    <a:pt x="230852" y="478220"/>
                  </a:lnTo>
                  <a:lnTo>
                    <a:pt x="231444" y="476656"/>
                  </a:lnTo>
                  <a:lnTo>
                    <a:pt x="232037" y="475091"/>
                  </a:lnTo>
                  <a:lnTo>
                    <a:pt x="232623" y="473508"/>
                  </a:lnTo>
                  <a:lnTo>
                    <a:pt x="233196" y="471907"/>
                  </a:lnTo>
                  <a:lnTo>
                    <a:pt x="233768" y="470287"/>
                  </a:lnTo>
                  <a:lnTo>
                    <a:pt x="234335" y="468649"/>
                  </a:lnTo>
                  <a:lnTo>
                    <a:pt x="234895" y="467011"/>
                  </a:lnTo>
                  <a:lnTo>
                    <a:pt x="235455" y="465354"/>
                  </a:lnTo>
                  <a:lnTo>
                    <a:pt x="236002" y="463680"/>
                  </a:lnTo>
                  <a:lnTo>
                    <a:pt x="236543" y="461986"/>
                  </a:lnTo>
                  <a:lnTo>
                    <a:pt x="237084" y="460274"/>
                  </a:lnTo>
                  <a:lnTo>
                    <a:pt x="237612" y="458563"/>
                  </a:lnTo>
                  <a:lnTo>
                    <a:pt x="238140" y="456833"/>
                  </a:lnTo>
                  <a:lnTo>
                    <a:pt x="238661" y="455084"/>
                  </a:lnTo>
                  <a:lnTo>
                    <a:pt x="239170" y="453335"/>
                  </a:lnTo>
                  <a:lnTo>
                    <a:pt x="239678" y="451569"/>
                  </a:lnTo>
                  <a:lnTo>
                    <a:pt x="240181" y="449783"/>
                  </a:lnTo>
                  <a:lnTo>
                    <a:pt x="240676" y="447979"/>
                  </a:lnTo>
                  <a:lnTo>
                    <a:pt x="241165" y="446176"/>
                  </a:lnTo>
                  <a:lnTo>
                    <a:pt x="241648" y="444353"/>
                  </a:lnTo>
                  <a:lnTo>
                    <a:pt x="242131" y="442513"/>
                  </a:lnTo>
                  <a:lnTo>
                    <a:pt x="242601" y="440672"/>
                  </a:lnTo>
                  <a:lnTo>
                    <a:pt x="243065" y="438813"/>
                  </a:lnTo>
                  <a:lnTo>
                    <a:pt x="243528" y="436936"/>
                  </a:lnTo>
                  <a:lnTo>
                    <a:pt x="243979" y="435059"/>
                  </a:lnTo>
                  <a:lnTo>
                    <a:pt x="244429" y="433163"/>
                  </a:lnTo>
                  <a:lnTo>
                    <a:pt x="244874" y="431249"/>
                  </a:lnTo>
                  <a:lnTo>
                    <a:pt x="245305" y="429334"/>
                  </a:lnTo>
                  <a:lnTo>
                    <a:pt x="245736" y="427420"/>
                  </a:lnTo>
                  <a:lnTo>
                    <a:pt x="246161" y="425469"/>
                  </a:lnTo>
                  <a:lnTo>
                    <a:pt x="246580" y="423518"/>
                  </a:lnTo>
                  <a:lnTo>
                    <a:pt x="246992" y="421567"/>
                  </a:lnTo>
                  <a:lnTo>
                    <a:pt x="247397" y="419598"/>
                  </a:lnTo>
                  <a:lnTo>
                    <a:pt x="247803" y="417610"/>
                  </a:lnTo>
                  <a:lnTo>
                    <a:pt x="248196" y="415622"/>
                  </a:lnTo>
                  <a:lnTo>
                    <a:pt x="248582" y="413616"/>
                  </a:lnTo>
                  <a:lnTo>
                    <a:pt x="248968" y="411610"/>
                  </a:lnTo>
                  <a:lnTo>
                    <a:pt x="249341" y="409585"/>
                  </a:lnTo>
                  <a:lnTo>
                    <a:pt x="249715" y="407560"/>
                  </a:lnTo>
                  <a:lnTo>
                    <a:pt x="250075" y="405517"/>
                  </a:lnTo>
                  <a:lnTo>
                    <a:pt x="250436" y="403474"/>
                  </a:lnTo>
                  <a:lnTo>
                    <a:pt x="250790" y="401413"/>
                  </a:lnTo>
                  <a:lnTo>
                    <a:pt x="251138" y="399351"/>
                  </a:lnTo>
                  <a:lnTo>
                    <a:pt x="251479" y="397271"/>
                  </a:lnTo>
                  <a:lnTo>
                    <a:pt x="251814" y="395192"/>
                  </a:lnTo>
                  <a:lnTo>
                    <a:pt x="252142" y="393093"/>
                  </a:lnTo>
                  <a:lnTo>
                    <a:pt x="252464" y="390995"/>
                  </a:lnTo>
                  <a:lnTo>
                    <a:pt x="252779" y="388878"/>
                  </a:lnTo>
                  <a:lnTo>
                    <a:pt x="253088" y="386762"/>
                  </a:lnTo>
                  <a:lnTo>
                    <a:pt x="253397" y="384645"/>
                  </a:lnTo>
                  <a:lnTo>
                    <a:pt x="253693" y="382510"/>
                  </a:lnTo>
                  <a:lnTo>
                    <a:pt x="253983" y="380375"/>
                  </a:lnTo>
                  <a:lnTo>
                    <a:pt x="254273" y="378240"/>
                  </a:lnTo>
                  <a:lnTo>
                    <a:pt x="254550" y="376086"/>
                  </a:lnTo>
                  <a:lnTo>
                    <a:pt x="254826" y="373914"/>
                  </a:lnTo>
                  <a:lnTo>
                    <a:pt x="255097" y="371761"/>
                  </a:lnTo>
                  <a:lnTo>
                    <a:pt x="255354" y="369589"/>
                  </a:lnTo>
                  <a:lnTo>
                    <a:pt x="255612" y="367399"/>
                  </a:lnTo>
                  <a:lnTo>
                    <a:pt x="255863" y="365209"/>
                  </a:lnTo>
                  <a:lnTo>
                    <a:pt x="256108" y="363018"/>
                  </a:lnTo>
                  <a:lnTo>
                    <a:pt x="256346" y="360828"/>
                  </a:lnTo>
                  <a:lnTo>
                    <a:pt x="256578" y="358619"/>
                  </a:lnTo>
                  <a:lnTo>
                    <a:pt x="256803" y="356411"/>
                  </a:lnTo>
                  <a:lnTo>
                    <a:pt x="257022" y="354202"/>
                  </a:lnTo>
                  <a:lnTo>
                    <a:pt x="257241" y="351975"/>
                  </a:lnTo>
                  <a:lnTo>
                    <a:pt x="257447" y="349748"/>
                  </a:lnTo>
                  <a:lnTo>
                    <a:pt x="257646" y="347521"/>
                  </a:lnTo>
                  <a:lnTo>
                    <a:pt x="257839" y="345293"/>
                  </a:lnTo>
                  <a:lnTo>
                    <a:pt x="258032" y="343048"/>
                  </a:lnTo>
                  <a:lnTo>
                    <a:pt x="258213" y="340802"/>
                  </a:lnTo>
                  <a:lnTo>
                    <a:pt x="258393" y="338557"/>
                  </a:lnTo>
                  <a:lnTo>
                    <a:pt x="258567" y="336311"/>
                  </a:lnTo>
                  <a:lnTo>
                    <a:pt x="258728" y="334048"/>
                  </a:lnTo>
                  <a:lnTo>
                    <a:pt x="258889" y="331802"/>
                  </a:lnTo>
                  <a:lnTo>
                    <a:pt x="259043" y="329538"/>
                  </a:lnTo>
                  <a:lnTo>
                    <a:pt x="259185" y="327274"/>
                  </a:lnTo>
                  <a:lnTo>
                    <a:pt x="259326" y="324992"/>
                  </a:lnTo>
                  <a:lnTo>
                    <a:pt x="259462" y="322728"/>
                  </a:lnTo>
                  <a:lnTo>
                    <a:pt x="259590" y="320446"/>
                  </a:lnTo>
                  <a:lnTo>
                    <a:pt x="259713" y="318163"/>
                  </a:lnTo>
                  <a:lnTo>
                    <a:pt x="259829" y="315899"/>
                  </a:lnTo>
                  <a:lnTo>
                    <a:pt x="259938" y="313599"/>
                  </a:lnTo>
                  <a:lnTo>
                    <a:pt x="260041" y="311316"/>
                  </a:lnTo>
                  <a:lnTo>
                    <a:pt x="260144" y="309034"/>
                  </a:lnTo>
                  <a:lnTo>
                    <a:pt x="260234" y="306752"/>
                  </a:lnTo>
                  <a:lnTo>
                    <a:pt x="260318" y="304451"/>
                  </a:lnTo>
                  <a:lnTo>
                    <a:pt x="260395" y="302150"/>
                  </a:lnTo>
                  <a:lnTo>
                    <a:pt x="260472" y="299868"/>
                  </a:lnTo>
                  <a:lnTo>
                    <a:pt x="260537" y="297567"/>
                  </a:lnTo>
                  <a:lnTo>
                    <a:pt x="260601" y="295267"/>
                  </a:lnTo>
                  <a:lnTo>
                    <a:pt x="260653" y="292966"/>
                  </a:lnTo>
                  <a:lnTo>
                    <a:pt x="260704" y="290665"/>
                  </a:lnTo>
                  <a:lnTo>
                    <a:pt x="260743" y="288364"/>
                  </a:lnTo>
                  <a:lnTo>
                    <a:pt x="260781" y="286064"/>
                  </a:lnTo>
                  <a:lnTo>
                    <a:pt x="260814" y="283763"/>
                  </a:lnTo>
                  <a:lnTo>
                    <a:pt x="260833" y="281462"/>
                  </a:lnTo>
                  <a:lnTo>
                    <a:pt x="260852" y="279161"/>
                  </a:lnTo>
                  <a:lnTo>
                    <a:pt x="260865" y="276861"/>
                  </a:lnTo>
                  <a:lnTo>
                    <a:pt x="260872" y="274560"/>
                  </a:lnTo>
                  <a:lnTo>
                    <a:pt x="260872" y="272259"/>
                  </a:lnTo>
                  <a:lnTo>
                    <a:pt x="260859" y="269959"/>
                  </a:lnTo>
                  <a:lnTo>
                    <a:pt x="260846" y="267658"/>
                  </a:lnTo>
                  <a:lnTo>
                    <a:pt x="260826" y="265375"/>
                  </a:lnTo>
                  <a:lnTo>
                    <a:pt x="260801" y="263075"/>
                  </a:lnTo>
                  <a:lnTo>
                    <a:pt x="260775" y="260774"/>
                  </a:lnTo>
                  <a:lnTo>
                    <a:pt x="260736" y="258473"/>
                  </a:lnTo>
                  <a:lnTo>
                    <a:pt x="260691" y="256191"/>
                  </a:lnTo>
                  <a:lnTo>
                    <a:pt x="260640" y="253890"/>
                  </a:lnTo>
                  <a:lnTo>
                    <a:pt x="260582" y="251608"/>
                  </a:lnTo>
                  <a:lnTo>
                    <a:pt x="260517" y="249326"/>
                  </a:lnTo>
                  <a:lnTo>
                    <a:pt x="260453" y="247043"/>
                  </a:lnTo>
                  <a:lnTo>
                    <a:pt x="260376" y="244761"/>
                  </a:lnTo>
                  <a:lnTo>
                    <a:pt x="260292" y="242479"/>
                  </a:lnTo>
                  <a:lnTo>
                    <a:pt x="260208" y="240196"/>
                  </a:lnTo>
                  <a:lnTo>
                    <a:pt x="260112" y="237932"/>
                  </a:lnTo>
                  <a:lnTo>
                    <a:pt x="260015" y="235650"/>
                  </a:lnTo>
                  <a:lnTo>
                    <a:pt x="259906" y="233386"/>
                  </a:lnTo>
                  <a:lnTo>
                    <a:pt x="259790" y="231122"/>
                  </a:lnTo>
                  <a:lnTo>
                    <a:pt x="259674" y="228858"/>
                  </a:lnTo>
                  <a:lnTo>
                    <a:pt x="259552" y="226613"/>
                  </a:lnTo>
                  <a:lnTo>
                    <a:pt x="259417" y="224349"/>
                  </a:lnTo>
                  <a:lnTo>
                    <a:pt x="259281" y="222103"/>
                  </a:lnTo>
                  <a:lnTo>
                    <a:pt x="259133" y="219858"/>
                  </a:lnTo>
                  <a:lnTo>
                    <a:pt x="258985" y="217612"/>
                  </a:lnTo>
                  <a:lnTo>
                    <a:pt x="258831" y="215385"/>
                  </a:lnTo>
                  <a:lnTo>
                    <a:pt x="258670" y="213158"/>
                  </a:lnTo>
                  <a:lnTo>
                    <a:pt x="258496" y="210931"/>
                  </a:lnTo>
                  <a:lnTo>
                    <a:pt x="258322" y="208704"/>
                  </a:lnTo>
                  <a:lnTo>
                    <a:pt x="258522" y="208097"/>
                  </a:lnTo>
                  <a:lnTo>
                    <a:pt x="258721" y="207471"/>
                  </a:lnTo>
                  <a:lnTo>
                    <a:pt x="258921" y="206827"/>
                  </a:lnTo>
                  <a:lnTo>
                    <a:pt x="259114" y="206182"/>
                  </a:lnTo>
                  <a:lnTo>
                    <a:pt x="259301" y="205538"/>
                  </a:lnTo>
                  <a:lnTo>
                    <a:pt x="259487" y="204876"/>
                  </a:lnTo>
                  <a:lnTo>
                    <a:pt x="259668" y="204213"/>
                  </a:lnTo>
                  <a:lnTo>
                    <a:pt x="259841" y="203532"/>
                  </a:lnTo>
                  <a:lnTo>
                    <a:pt x="260015" y="202851"/>
                  </a:lnTo>
                  <a:lnTo>
                    <a:pt x="260189" y="202152"/>
                  </a:lnTo>
                  <a:lnTo>
                    <a:pt x="260357" y="201452"/>
                  </a:lnTo>
                  <a:lnTo>
                    <a:pt x="260517" y="200753"/>
                  </a:lnTo>
                  <a:lnTo>
                    <a:pt x="260678" y="200035"/>
                  </a:lnTo>
                  <a:lnTo>
                    <a:pt x="260833" y="199317"/>
                  </a:lnTo>
                  <a:lnTo>
                    <a:pt x="260987" y="198599"/>
                  </a:lnTo>
                  <a:lnTo>
                    <a:pt x="261129" y="197863"/>
                  </a:lnTo>
                  <a:lnTo>
                    <a:pt x="261277" y="197108"/>
                  </a:lnTo>
                  <a:lnTo>
                    <a:pt x="261412" y="196372"/>
                  </a:lnTo>
                  <a:lnTo>
                    <a:pt x="261547" y="195618"/>
                  </a:lnTo>
                  <a:lnTo>
                    <a:pt x="261683" y="194863"/>
                  </a:lnTo>
                  <a:lnTo>
                    <a:pt x="261811" y="194090"/>
                  </a:lnTo>
                  <a:lnTo>
                    <a:pt x="261934" y="193317"/>
                  </a:lnTo>
                  <a:lnTo>
                    <a:pt x="262050" y="192544"/>
                  </a:lnTo>
                  <a:lnTo>
                    <a:pt x="262166" y="191771"/>
                  </a:lnTo>
                  <a:lnTo>
                    <a:pt x="262275" y="190979"/>
                  </a:lnTo>
                  <a:lnTo>
                    <a:pt x="262378" y="190188"/>
                  </a:lnTo>
                  <a:lnTo>
                    <a:pt x="262481" y="189396"/>
                  </a:lnTo>
                  <a:lnTo>
                    <a:pt x="262578" y="188605"/>
                  </a:lnTo>
                  <a:lnTo>
                    <a:pt x="262668" y="187795"/>
                  </a:lnTo>
                  <a:lnTo>
                    <a:pt x="262758" y="187004"/>
                  </a:lnTo>
                  <a:lnTo>
                    <a:pt x="262841" y="186194"/>
                  </a:lnTo>
                  <a:lnTo>
                    <a:pt x="262919" y="185384"/>
                  </a:lnTo>
                  <a:lnTo>
                    <a:pt x="262996" y="184556"/>
                  </a:lnTo>
                  <a:lnTo>
                    <a:pt x="263060" y="183746"/>
                  </a:lnTo>
                  <a:lnTo>
                    <a:pt x="263125" y="182918"/>
                  </a:lnTo>
                  <a:lnTo>
                    <a:pt x="263183" y="182089"/>
                  </a:lnTo>
                  <a:lnTo>
                    <a:pt x="263241" y="181261"/>
                  </a:lnTo>
                  <a:lnTo>
                    <a:pt x="263292" y="180433"/>
                  </a:lnTo>
                  <a:lnTo>
                    <a:pt x="263337" y="179604"/>
                  </a:lnTo>
                  <a:lnTo>
                    <a:pt x="263376" y="178776"/>
                  </a:lnTo>
                  <a:lnTo>
                    <a:pt x="263408" y="177948"/>
                  </a:lnTo>
                  <a:lnTo>
                    <a:pt x="263440" y="177101"/>
                  </a:lnTo>
                  <a:lnTo>
                    <a:pt x="263466" y="176273"/>
                  </a:lnTo>
                  <a:lnTo>
                    <a:pt x="263485" y="175445"/>
                  </a:lnTo>
                  <a:lnTo>
                    <a:pt x="263498" y="174598"/>
                  </a:lnTo>
                  <a:lnTo>
                    <a:pt x="263505" y="173751"/>
                  </a:lnTo>
                  <a:lnTo>
                    <a:pt x="263511" y="172923"/>
                  </a:lnTo>
                  <a:lnTo>
                    <a:pt x="263511" y="172077"/>
                  </a:lnTo>
                  <a:lnTo>
                    <a:pt x="263505" y="171248"/>
                  </a:lnTo>
                  <a:lnTo>
                    <a:pt x="263492" y="170402"/>
                  </a:lnTo>
                  <a:lnTo>
                    <a:pt x="263472" y="169573"/>
                  </a:lnTo>
                  <a:lnTo>
                    <a:pt x="263453" y="168727"/>
                  </a:lnTo>
                  <a:lnTo>
                    <a:pt x="263421" y="167898"/>
                  </a:lnTo>
                  <a:lnTo>
                    <a:pt x="263389" y="167052"/>
                  </a:lnTo>
                  <a:lnTo>
                    <a:pt x="263350" y="166223"/>
                  </a:lnTo>
                  <a:lnTo>
                    <a:pt x="263305" y="165377"/>
                  </a:lnTo>
                  <a:lnTo>
                    <a:pt x="263254" y="164549"/>
                  </a:lnTo>
                  <a:lnTo>
                    <a:pt x="263196" y="163720"/>
                  </a:lnTo>
                  <a:lnTo>
                    <a:pt x="263131" y="162892"/>
                  </a:lnTo>
                  <a:lnTo>
                    <a:pt x="263060" y="162064"/>
                  </a:lnTo>
                  <a:lnTo>
                    <a:pt x="262990" y="161254"/>
                  </a:lnTo>
                  <a:lnTo>
                    <a:pt x="262906" y="160426"/>
                  </a:lnTo>
                  <a:lnTo>
                    <a:pt x="262822" y="159616"/>
                  </a:lnTo>
                  <a:lnTo>
                    <a:pt x="262732" y="158788"/>
                  </a:lnTo>
                  <a:lnTo>
                    <a:pt x="262597" y="157683"/>
                  </a:lnTo>
                  <a:lnTo>
                    <a:pt x="262455" y="156597"/>
                  </a:lnTo>
                  <a:lnTo>
                    <a:pt x="262307" y="155530"/>
                  </a:lnTo>
                  <a:lnTo>
                    <a:pt x="262146" y="154462"/>
                  </a:lnTo>
                  <a:lnTo>
                    <a:pt x="261979" y="153431"/>
                  </a:lnTo>
                  <a:lnTo>
                    <a:pt x="261805" y="152401"/>
                  </a:lnTo>
                  <a:lnTo>
                    <a:pt x="261618" y="151407"/>
                  </a:lnTo>
                  <a:lnTo>
                    <a:pt x="261432" y="150413"/>
                  </a:lnTo>
                  <a:lnTo>
                    <a:pt x="261232" y="149437"/>
                  </a:lnTo>
                  <a:lnTo>
                    <a:pt x="261026" y="148499"/>
                  </a:lnTo>
                  <a:lnTo>
                    <a:pt x="260814" y="147560"/>
                  </a:lnTo>
                  <a:lnTo>
                    <a:pt x="260595" y="146621"/>
                  </a:lnTo>
                  <a:lnTo>
                    <a:pt x="260363" y="145719"/>
                  </a:lnTo>
                  <a:lnTo>
                    <a:pt x="260131" y="144836"/>
                  </a:lnTo>
                  <a:lnTo>
                    <a:pt x="259893" y="143952"/>
                  </a:lnTo>
                  <a:lnTo>
                    <a:pt x="259642" y="143106"/>
                  </a:lnTo>
                  <a:lnTo>
                    <a:pt x="259391" y="142259"/>
                  </a:lnTo>
                  <a:lnTo>
                    <a:pt x="259127" y="141431"/>
                  </a:lnTo>
                  <a:lnTo>
                    <a:pt x="258863" y="140621"/>
                  </a:lnTo>
                  <a:lnTo>
                    <a:pt x="258593" y="139830"/>
                  </a:lnTo>
                  <a:lnTo>
                    <a:pt x="258316" y="139057"/>
                  </a:lnTo>
                  <a:lnTo>
                    <a:pt x="258032" y="138283"/>
                  </a:lnTo>
                  <a:lnTo>
                    <a:pt x="257743" y="137529"/>
                  </a:lnTo>
                  <a:lnTo>
                    <a:pt x="257453" y="136793"/>
                  </a:lnTo>
                  <a:lnTo>
                    <a:pt x="257150" y="136075"/>
                  </a:lnTo>
                  <a:lnTo>
                    <a:pt x="256848" y="135375"/>
                  </a:lnTo>
                  <a:lnTo>
                    <a:pt x="256539" y="134676"/>
                  </a:lnTo>
                  <a:lnTo>
                    <a:pt x="256223" y="134013"/>
                  </a:lnTo>
                  <a:lnTo>
                    <a:pt x="255908" y="133351"/>
                  </a:lnTo>
                  <a:lnTo>
                    <a:pt x="255586" y="132707"/>
                  </a:lnTo>
                  <a:lnTo>
                    <a:pt x="255264" y="132062"/>
                  </a:lnTo>
                  <a:lnTo>
                    <a:pt x="254929" y="131455"/>
                  </a:lnTo>
                  <a:lnTo>
                    <a:pt x="254595" y="130848"/>
                  </a:lnTo>
                  <a:lnTo>
                    <a:pt x="254260" y="130259"/>
                  </a:lnTo>
                  <a:lnTo>
                    <a:pt x="253919" y="129670"/>
                  </a:lnTo>
                  <a:lnTo>
                    <a:pt x="253571" y="129117"/>
                  </a:lnTo>
                  <a:lnTo>
                    <a:pt x="253223" y="128565"/>
                  </a:lnTo>
                  <a:lnTo>
                    <a:pt x="252876" y="128031"/>
                  </a:lnTo>
                  <a:lnTo>
                    <a:pt x="252522" y="127498"/>
                  </a:lnTo>
                  <a:lnTo>
                    <a:pt x="252168" y="127001"/>
                  </a:lnTo>
                  <a:lnTo>
                    <a:pt x="251807" y="126504"/>
                  </a:lnTo>
                  <a:lnTo>
                    <a:pt x="251447" y="126007"/>
                  </a:lnTo>
                  <a:lnTo>
                    <a:pt x="251080" y="125547"/>
                  </a:lnTo>
                  <a:lnTo>
                    <a:pt x="250713" y="125087"/>
                  </a:lnTo>
                  <a:lnTo>
                    <a:pt x="250346" y="124645"/>
                  </a:lnTo>
                  <a:lnTo>
                    <a:pt x="249979" y="124203"/>
                  </a:lnTo>
                  <a:lnTo>
                    <a:pt x="249605" y="123780"/>
                  </a:lnTo>
                  <a:lnTo>
                    <a:pt x="249232" y="123375"/>
                  </a:lnTo>
                  <a:lnTo>
                    <a:pt x="248859" y="122988"/>
                  </a:lnTo>
                  <a:lnTo>
                    <a:pt x="248479" y="122602"/>
                  </a:lnTo>
                  <a:lnTo>
                    <a:pt x="248105" y="122234"/>
                  </a:lnTo>
                  <a:lnTo>
                    <a:pt x="247726" y="121865"/>
                  </a:lnTo>
                  <a:lnTo>
                    <a:pt x="247352" y="121516"/>
                  </a:lnTo>
                  <a:lnTo>
                    <a:pt x="246972" y="121184"/>
                  </a:lnTo>
                  <a:lnTo>
                    <a:pt x="246593" y="120872"/>
                  </a:lnTo>
                  <a:lnTo>
                    <a:pt x="246213" y="120559"/>
                  </a:lnTo>
                  <a:lnTo>
                    <a:pt x="245453" y="119970"/>
                  </a:lnTo>
                  <a:lnTo>
                    <a:pt x="244693" y="119418"/>
                  </a:lnTo>
                  <a:lnTo>
                    <a:pt x="243934" y="118921"/>
                  </a:lnTo>
                  <a:lnTo>
                    <a:pt x="243181" y="118460"/>
                  </a:lnTo>
                  <a:lnTo>
                    <a:pt x="243123" y="118240"/>
                  </a:lnTo>
                  <a:lnTo>
                    <a:pt x="243058" y="118055"/>
                  </a:lnTo>
                  <a:lnTo>
                    <a:pt x="242981" y="117871"/>
                  </a:lnTo>
                  <a:lnTo>
                    <a:pt x="242910" y="117706"/>
                  </a:lnTo>
                  <a:lnTo>
                    <a:pt x="242826" y="117559"/>
                  </a:lnTo>
                  <a:lnTo>
                    <a:pt x="242749" y="117448"/>
                  </a:lnTo>
                  <a:lnTo>
                    <a:pt x="242659" y="117338"/>
                  </a:lnTo>
                  <a:lnTo>
                    <a:pt x="242569" y="117264"/>
                  </a:lnTo>
                  <a:lnTo>
                    <a:pt x="242479" y="117209"/>
                  </a:lnTo>
                  <a:lnTo>
                    <a:pt x="242389" y="117190"/>
                  </a:lnTo>
                  <a:lnTo>
                    <a:pt x="242292" y="117190"/>
                  </a:lnTo>
                  <a:lnTo>
                    <a:pt x="242196" y="117227"/>
                  </a:lnTo>
                  <a:lnTo>
                    <a:pt x="242099" y="117301"/>
                  </a:lnTo>
                  <a:lnTo>
                    <a:pt x="242002" y="117393"/>
                  </a:lnTo>
                  <a:lnTo>
                    <a:pt x="241906" y="117540"/>
                  </a:lnTo>
                  <a:lnTo>
                    <a:pt x="241809" y="117724"/>
                  </a:lnTo>
                  <a:lnTo>
                    <a:pt x="241127" y="119141"/>
                  </a:lnTo>
                  <a:lnTo>
                    <a:pt x="240451" y="120595"/>
                  </a:lnTo>
                  <a:lnTo>
                    <a:pt x="239099" y="123504"/>
                  </a:lnTo>
                  <a:lnTo>
                    <a:pt x="238429" y="124939"/>
                  </a:lnTo>
                  <a:lnTo>
                    <a:pt x="237747" y="126357"/>
                  </a:lnTo>
                  <a:lnTo>
                    <a:pt x="237406" y="127056"/>
                  </a:lnTo>
                  <a:lnTo>
                    <a:pt x="237065" y="127755"/>
                  </a:lnTo>
                  <a:lnTo>
                    <a:pt x="236717" y="128436"/>
                  </a:lnTo>
                  <a:lnTo>
                    <a:pt x="236369" y="129099"/>
                  </a:lnTo>
                  <a:lnTo>
                    <a:pt x="236279" y="129283"/>
                  </a:lnTo>
                  <a:lnTo>
                    <a:pt x="236189" y="129485"/>
                  </a:lnTo>
                  <a:lnTo>
                    <a:pt x="236112" y="129688"/>
                  </a:lnTo>
                  <a:lnTo>
                    <a:pt x="236035" y="129909"/>
                  </a:lnTo>
                  <a:lnTo>
                    <a:pt x="235964" y="130148"/>
                  </a:lnTo>
                  <a:lnTo>
                    <a:pt x="235899" y="130387"/>
                  </a:lnTo>
                  <a:lnTo>
                    <a:pt x="235841" y="130627"/>
                  </a:lnTo>
                  <a:lnTo>
                    <a:pt x="235790" y="130884"/>
                  </a:lnTo>
                  <a:lnTo>
                    <a:pt x="235745" y="131142"/>
                  </a:lnTo>
                  <a:lnTo>
                    <a:pt x="235700" y="131418"/>
                  </a:lnTo>
                  <a:lnTo>
                    <a:pt x="235668" y="131676"/>
                  </a:lnTo>
                  <a:lnTo>
                    <a:pt x="235642" y="131952"/>
                  </a:lnTo>
                  <a:lnTo>
                    <a:pt x="235616" y="132228"/>
                  </a:lnTo>
                  <a:lnTo>
                    <a:pt x="235603" y="132504"/>
                  </a:lnTo>
                  <a:lnTo>
                    <a:pt x="235590" y="132780"/>
                  </a:lnTo>
                  <a:lnTo>
                    <a:pt x="235590" y="133056"/>
                  </a:lnTo>
                  <a:lnTo>
                    <a:pt x="235590" y="133351"/>
                  </a:lnTo>
                  <a:lnTo>
                    <a:pt x="235597" y="133627"/>
                  </a:lnTo>
                  <a:lnTo>
                    <a:pt x="235616" y="133903"/>
                  </a:lnTo>
                  <a:lnTo>
                    <a:pt x="235635" y="134179"/>
                  </a:lnTo>
                  <a:lnTo>
                    <a:pt x="235661" y="134455"/>
                  </a:lnTo>
                  <a:lnTo>
                    <a:pt x="235693" y="134713"/>
                  </a:lnTo>
                  <a:lnTo>
                    <a:pt x="235732" y="134970"/>
                  </a:lnTo>
                  <a:lnTo>
                    <a:pt x="235784" y="135247"/>
                  </a:lnTo>
                  <a:lnTo>
                    <a:pt x="235835" y="135486"/>
                  </a:lnTo>
                  <a:lnTo>
                    <a:pt x="235893" y="135743"/>
                  </a:lnTo>
                  <a:lnTo>
                    <a:pt x="235957" y="135983"/>
                  </a:lnTo>
                  <a:lnTo>
                    <a:pt x="236028" y="136204"/>
                  </a:lnTo>
                  <a:lnTo>
                    <a:pt x="236105" y="136424"/>
                  </a:lnTo>
                  <a:lnTo>
                    <a:pt x="236189" y="136645"/>
                  </a:lnTo>
                  <a:lnTo>
                    <a:pt x="236279" y="136848"/>
                  </a:lnTo>
                  <a:lnTo>
                    <a:pt x="236369" y="137032"/>
                  </a:lnTo>
                  <a:lnTo>
                    <a:pt x="237013" y="138191"/>
                  </a:lnTo>
                  <a:lnTo>
                    <a:pt x="237721" y="139498"/>
                  </a:lnTo>
                  <a:lnTo>
                    <a:pt x="238088" y="140179"/>
                  </a:lnTo>
                  <a:lnTo>
                    <a:pt x="238475" y="140915"/>
                  </a:lnTo>
                  <a:lnTo>
                    <a:pt x="238861" y="141670"/>
                  </a:lnTo>
                  <a:lnTo>
                    <a:pt x="239253" y="142443"/>
                  </a:lnTo>
                  <a:lnTo>
                    <a:pt x="239646" y="143253"/>
                  </a:lnTo>
                  <a:lnTo>
                    <a:pt x="240039" y="144081"/>
                  </a:lnTo>
                  <a:lnTo>
                    <a:pt x="240425" y="144946"/>
                  </a:lnTo>
                  <a:lnTo>
                    <a:pt x="240811" y="145830"/>
                  </a:lnTo>
                  <a:lnTo>
                    <a:pt x="241185" y="146750"/>
                  </a:lnTo>
                  <a:lnTo>
                    <a:pt x="241552" y="147689"/>
                  </a:lnTo>
                  <a:lnTo>
                    <a:pt x="241726" y="148167"/>
                  </a:lnTo>
                  <a:lnTo>
                    <a:pt x="241899" y="148646"/>
                  </a:lnTo>
                  <a:lnTo>
                    <a:pt x="242067" y="149143"/>
                  </a:lnTo>
                  <a:lnTo>
                    <a:pt x="242234" y="149640"/>
                  </a:lnTo>
                  <a:lnTo>
                    <a:pt x="242395" y="150137"/>
                  </a:lnTo>
                  <a:lnTo>
                    <a:pt x="242550" y="150652"/>
                  </a:lnTo>
                  <a:lnTo>
                    <a:pt x="242704" y="151168"/>
                  </a:lnTo>
                  <a:lnTo>
                    <a:pt x="242852" y="151683"/>
                  </a:lnTo>
                  <a:lnTo>
                    <a:pt x="242987" y="152217"/>
                  </a:lnTo>
                  <a:lnTo>
                    <a:pt x="243123" y="152732"/>
                  </a:lnTo>
                  <a:lnTo>
                    <a:pt x="243251" y="153284"/>
                  </a:lnTo>
                  <a:lnTo>
                    <a:pt x="243367" y="153818"/>
                  </a:lnTo>
                  <a:lnTo>
                    <a:pt x="243483" y="154370"/>
                  </a:lnTo>
                  <a:lnTo>
                    <a:pt x="243593" y="154922"/>
                  </a:lnTo>
                  <a:lnTo>
                    <a:pt x="243689" y="155474"/>
                  </a:lnTo>
                  <a:lnTo>
                    <a:pt x="243779" y="156027"/>
                  </a:lnTo>
                  <a:lnTo>
                    <a:pt x="243863" y="156597"/>
                  </a:lnTo>
                  <a:lnTo>
                    <a:pt x="243934" y="157168"/>
                  </a:lnTo>
                  <a:lnTo>
                    <a:pt x="243998" y="157738"/>
                  </a:lnTo>
                  <a:lnTo>
                    <a:pt x="244056" y="158327"/>
                  </a:lnTo>
                  <a:lnTo>
                    <a:pt x="244101" y="158916"/>
                  </a:lnTo>
                  <a:lnTo>
                    <a:pt x="244140" y="159505"/>
                  </a:lnTo>
                  <a:lnTo>
                    <a:pt x="244165" y="160094"/>
                  </a:lnTo>
                  <a:lnTo>
                    <a:pt x="244178" y="160702"/>
                  </a:lnTo>
                  <a:lnTo>
                    <a:pt x="244185" y="161309"/>
                  </a:lnTo>
                  <a:lnTo>
                    <a:pt x="244178" y="161917"/>
                  </a:lnTo>
                  <a:lnTo>
                    <a:pt x="244159" y="162524"/>
                  </a:lnTo>
                  <a:lnTo>
                    <a:pt x="244133" y="163131"/>
                  </a:lnTo>
                  <a:lnTo>
                    <a:pt x="244088" y="163757"/>
                  </a:lnTo>
                  <a:lnTo>
                    <a:pt x="244037" y="164383"/>
                  </a:lnTo>
                  <a:lnTo>
                    <a:pt x="243972" y="165009"/>
                  </a:lnTo>
                  <a:lnTo>
                    <a:pt x="243895" y="165634"/>
                  </a:lnTo>
                  <a:lnTo>
                    <a:pt x="243799" y="166279"/>
                  </a:lnTo>
                  <a:lnTo>
                    <a:pt x="243696" y="166923"/>
                  </a:lnTo>
                  <a:lnTo>
                    <a:pt x="243573" y="167549"/>
                  </a:lnTo>
                  <a:lnTo>
                    <a:pt x="243438" y="168211"/>
                  </a:lnTo>
                  <a:lnTo>
                    <a:pt x="243341" y="168635"/>
                  </a:lnTo>
                  <a:lnTo>
                    <a:pt x="243245" y="169040"/>
                  </a:lnTo>
                  <a:lnTo>
                    <a:pt x="243142" y="169426"/>
                  </a:lnTo>
                  <a:lnTo>
                    <a:pt x="243039" y="169776"/>
                  </a:lnTo>
                  <a:lnTo>
                    <a:pt x="242929" y="170107"/>
                  </a:lnTo>
                  <a:lnTo>
                    <a:pt x="242826" y="170420"/>
                  </a:lnTo>
                  <a:lnTo>
                    <a:pt x="242717" y="170714"/>
                  </a:lnTo>
                  <a:lnTo>
                    <a:pt x="242608" y="170972"/>
                  </a:lnTo>
                  <a:lnTo>
                    <a:pt x="242492" y="171230"/>
                  </a:lnTo>
                  <a:lnTo>
                    <a:pt x="242382" y="171451"/>
                  </a:lnTo>
                  <a:lnTo>
                    <a:pt x="242266" y="171653"/>
                  </a:lnTo>
                  <a:lnTo>
                    <a:pt x="242150" y="171837"/>
                  </a:lnTo>
                  <a:lnTo>
                    <a:pt x="242028" y="172003"/>
                  </a:lnTo>
                  <a:lnTo>
                    <a:pt x="241912" y="172132"/>
                  </a:lnTo>
                  <a:lnTo>
                    <a:pt x="241790" y="172261"/>
                  </a:lnTo>
                  <a:lnTo>
                    <a:pt x="241674" y="172371"/>
                  </a:lnTo>
                  <a:lnTo>
                    <a:pt x="241552" y="172463"/>
                  </a:lnTo>
                  <a:lnTo>
                    <a:pt x="241429" y="172537"/>
                  </a:lnTo>
                  <a:lnTo>
                    <a:pt x="241307" y="172573"/>
                  </a:lnTo>
                  <a:lnTo>
                    <a:pt x="241178" y="172610"/>
                  </a:lnTo>
                  <a:lnTo>
                    <a:pt x="241056" y="172629"/>
                  </a:lnTo>
                  <a:lnTo>
                    <a:pt x="240805" y="172629"/>
                  </a:lnTo>
                  <a:lnTo>
                    <a:pt x="240683" y="172592"/>
                  </a:lnTo>
                  <a:lnTo>
                    <a:pt x="240554" y="172555"/>
                  </a:lnTo>
                  <a:lnTo>
                    <a:pt x="240432" y="172481"/>
                  </a:lnTo>
                  <a:lnTo>
                    <a:pt x="240303" y="172408"/>
                  </a:lnTo>
                  <a:lnTo>
                    <a:pt x="240174" y="172334"/>
                  </a:lnTo>
                  <a:lnTo>
                    <a:pt x="240052" y="172224"/>
                  </a:lnTo>
                  <a:lnTo>
                    <a:pt x="239923" y="172113"/>
                  </a:lnTo>
                  <a:lnTo>
                    <a:pt x="239801" y="171984"/>
                  </a:lnTo>
                  <a:lnTo>
                    <a:pt x="239672" y="171837"/>
                  </a:lnTo>
                  <a:lnTo>
                    <a:pt x="239550" y="171690"/>
                  </a:lnTo>
                  <a:lnTo>
                    <a:pt x="239427" y="171524"/>
                  </a:lnTo>
                  <a:lnTo>
                    <a:pt x="239176" y="171175"/>
                  </a:lnTo>
                  <a:lnTo>
                    <a:pt x="238932" y="170770"/>
                  </a:lnTo>
                  <a:lnTo>
                    <a:pt x="238693" y="170328"/>
                  </a:lnTo>
                  <a:lnTo>
                    <a:pt x="238455" y="169849"/>
                  </a:lnTo>
                  <a:lnTo>
                    <a:pt x="238223" y="169352"/>
                  </a:lnTo>
                  <a:lnTo>
                    <a:pt x="237998" y="168819"/>
                  </a:lnTo>
                  <a:lnTo>
                    <a:pt x="237779" y="168248"/>
                  </a:lnTo>
                  <a:lnTo>
                    <a:pt x="237567" y="167659"/>
                  </a:lnTo>
                  <a:lnTo>
                    <a:pt x="237361" y="167070"/>
                  </a:lnTo>
                  <a:lnTo>
                    <a:pt x="237161" y="166444"/>
                  </a:lnTo>
                  <a:lnTo>
                    <a:pt x="236975" y="165819"/>
                  </a:lnTo>
                  <a:lnTo>
                    <a:pt x="236794" y="165174"/>
                  </a:lnTo>
                  <a:lnTo>
                    <a:pt x="236620" y="164512"/>
                  </a:lnTo>
                  <a:lnTo>
                    <a:pt x="236466" y="163868"/>
                  </a:lnTo>
                  <a:lnTo>
                    <a:pt x="236318" y="163205"/>
                  </a:lnTo>
                  <a:lnTo>
                    <a:pt x="236080" y="162101"/>
                  </a:lnTo>
                  <a:lnTo>
                    <a:pt x="235854" y="160978"/>
                  </a:lnTo>
                  <a:lnTo>
                    <a:pt x="235635" y="159855"/>
                  </a:lnTo>
                  <a:lnTo>
                    <a:pt x="235417" y="158714"/>
                  </a:lnTo>
                  <a:lnTo>
                    <a:pt x="235211" y="157554"/>
                  </a:lnTo>
                  <a:lnTo>
                    <a:pt x="235005" y="156413"/>
                  </a:lnTo>
                  <a:lnTo>
                    <a:pt x="234599" y="154094"/>
                  </a:lnTo>
                  <a:lnTo>
                    <a:pt x="234193" y="151793"/>
                  </a:lnTo>
                  <a:lnTo>
                    <a:pt x="233981" y="150652"/>
                  </a:lnTo>
                  <a:lnTo>
                    <a:pt x="233768" y="149511"/>
                  </a:lnTo>
                  <a:lnTo>
                    <a:pt x="233543" y="148370"/>
                  </a:lnTo>
                  <a:lnTo>
                    <a:pt x="233318" y="147247"/>
                  </a:lnTo>
                  <a:lnTo>
                    <a:pt x="233073" y="146143"/>
                  </a:lnTo>
                  <a:lnTo>
                    <a:pt x="232822" y="145057"/>
                  </a:lnTo>
                  <a:lnTo>
                    <a:pt x="232732" y="144707"/>
                  </a:lnTo>
                  <a:lnTo>
                    <a:pt x="232642" y="144413"/>
                  </a:lnTo>
                  <a:lnTo>
                    <a:pt x="232539" y="144137"/>
                  </a:lnTo>
                  <a:lnTo>
                    <a:pt x="232436" y="143897"/>
                  </a:lnTo>
                  <a:lnTo>
                    <a:pt x="232333" y="143695"/>
                  </a:lnTo>
                  <a:lnTo>
                    <a:pt x="232217" y="143529"/>
                  </a:lnTo>
                  <a:lnTo>
                    <a:pt x="232108" y="143382"/>
                  </a:lnTo>
                  <a:lnTo>
                    <a:pt x="231992" y="143271"/>
                  </a:lnTo>
                  <a:lnTo>
                    <a:pt x="231876" y="143179"/>
                  </a:lnTo>
                  <a:lnTo>
                    <a:pt x="231753" y="143124"/>
                  </a:lnTo>
                  <a:lnTo>
                    <a:pt x="231638" y="143087"/>
                  </a:lnTo>
                  <a:lnTo>
                    <a:pt x="231515" y="143087"/>
                  </a:lnTo>
                  <a:lnTo>
                    <a:pt x="231399" y="143106"/>
                  </a:lnTo>
                  <a:lnTo>
                    <a:pt x="231277" y="143161"/>
                  </a:lnTo>
                  <a:lnTo>
                    <a:pt x="231161" y="143235"/>
                  </a:lnTo>
                  <a:lnTo>
                    <a:pt x="231052" y="143327"/>
                  </a:lnTo>
                  <a:lnTo>
                    <a:pt x="230717" y="143087"/>
                  </a:lnTo>
                  <a:lnTo>
                    <a:pt x="230382" y="142848"/>
                  </a:lnTo>
                  <a:lnTo>
                    <a:pt x="230028" y="142646"/>
                  </a:lnTo>
                  <a:lnTo>
                    <a:pt x="229674" y="142443"/>
                  </a:lnTo>
                  <a:lnTo>
                    <a:pt x="229307" y="142259"/>
                  </a:lnTo>
                  <a:lnTo>
                    <a:pt x="228934" y="142112"/>
                  </a:lnTo>
                  <a:lnTo>
                    <a:pt x="228560" y="141965"/>
                  </a:lnTo>
                  <a:lnTo>
                    <a:pt x="228174" y="141854"/>
                  </a:lnTo>
                  <a:lnTo>
                    <a:pt x="227788" y="141762"/>
                  </a:lnTo>
                  <a:lnTo>
                    <a:pt x="227402" y="141689"/>
                  </a:lnTo>
                  <a:lnTo>
                    <a:pt x="227009" y="141633"/>
                  </a:lnTo>
                  <a:lnTo>
                    <a:pt x="226616" y="141597"/>
                  </a:lnTo>
                  <a:lnTo>
                    <a:pt x="226223" y="141597"/>
                  </a:lnTo>
                  <a:lnTo>
                    <a:pt x="225824" y="141633"/>
                  </a:lnTo>
                  <a:lnTo>
                    <a:pt x="225432" y="141670"/>
                  </a:lnTo>
                  <a:lnTo>
                    <a:pt x="225045" y="141762"/>
                  </a:lnTo>
                  <a:lnTo>
                    <a:pt x="224653" y="141854"/>
                  </a:lnTo>
                  <a:lnTo>
                    <a:pt x="224273" y="142001"/>
                  </a:lnTo>
                  <a:lnTo>
                    <a:pt x="223893" y="142167"/>
                  </a:lnTo>
                  <a:lnTo>
                    <a:pt x="223513" y="142351"/>
                  </a:lnTo>
                  <a:lnTo>
                    <a:pt x="223146" y="142590"/>
                  </a:lnTo>
                  <a:lnTo>
                    <a:pt x="222786" y="142848"/>
                  </a:lnTo>
                  <a:lnTo>
                    <a:pt x="222432" y="143143"/>
                  </a:lnTo>
                  <a:lnTo>
                    <a:pt x="222084" y="143474"/>
                  </a:lnTo>
                  <a:lnTo>
                    <a:pt x="221749" y="143824"/>
                  </a:lnTo>
                  <a:lnTo>
                    <a:pt x="221588" y="144026"/>
                  </a:lnTo>
                  <a:lnTo>
                    <a:pt x="221427" y="144229"/>
                  </a:lnTo>
                  <a:lnTo>
                    <a:pt x="221266" y="144449"/>
                  </a:lnTo>
                  <a:lnTo>
                    <a:pt x="221112" y="144670"/>
                  </a:lnTo>
                  <a:lnTo>
                    <a:pt x="220964" y="144891"/>
                  </a:lnTo>
                  <a:lnTo>
                    <a:pt x="220809" y="145130"/>
                  </a:lnTo>
                  <a:lnTo>
                    <a:pt x="220668" y="145388"/>
                  </a:lnTo>
                  <a:lnTo>
                    <a:pt x="220526" y="145646"/>
                  </a:lnTo>
                  <a:lnTo>
                    <a:pt x="220384" y="145922"/>
                  </a:lnTo>
                  <a:lnTo>
                    <a:pt x="220249" y="146198"/>
                  </a:lnTo>
                  <a:lnTo>
                    <a:pt x="220120" y="146492"/>
                  </a:lnTo>
                  <a:lnTo>
                    <a:pt x="219992" y="146787"/>
                  </a:lnTo>
                  <a:lnTo>
                    <a:pt x="219863" y="147100"/>
                  </a:lnTo>
                  <a:lnTo>
                    <a:pt x="219747" y="147413"/>
                  </a:lnTo>
                  <a:lnTo>
                    <a:pt x="219663" y="147652"/>
                  </a:lnTo>
                  <a:lnTo>
                    <a:pt x="219599" y="147891"/>
                  </a:lnTo>
                  <a:lnTo>
                    <a:pt x="219535" y="148149"/>
                  </a:lnTo>
                  <a:lnTo>
                    <a:pt x="219483" y="148407"/>
                  </a:lnTo>
                  <a:lnTo>
                    <a:pt x="219432" y="148664"/>
                  </a:lnTo>
                  <a:lnTo>
                    <a:pt x="219399" y="148940"/>
                  </a:lnTo>
                  <a:lnTo>
                    <a:pt x="219367" y="149217"/>
                  </a:lnTo>
                  <a:lnTo>
                    <a:pt x="219341" y="149493"/>
                  </a:lnTo>
                  <a:lnTo>
                    <a:pt x="219329" y="149769"/>
                  </a:lnTo>
                  <a:lnTo>
                    <a:pt x="219322" y="150045"/>
                  </a:lnTo>
                  <a:lnTo>
                    <a:pt x="219322" y="150321"/>
                  </a:lnTo>
                  <a:lnTo>
                    <a:pt x="219322" y="150597"/>
                  </a:lnTo>
                  <a:lnTo>
                    <a:pt x="219335" y="150873"/>
                  </a:lnTo>
                  <a:lnTo>
                    <a:pt x="219354" y="151149"/>
                  </a:lnTo>
                  <a:lnTo>
                    <a:pt x="219380" y="151407"/>
                  </a:lnTo>
                  <a:lnTo>
                    <a:pt x="219412" y="151683"/>
                  </a:lnTo>
                  <a:lnTo>
                    <a:pt x="219451" y="151941"/>
                  </a:lnTo>
                  <a:lnTo>
                    <a:pt x="219490" y="152180"/>
                  </a:lnTo>
                  <a:lnTo>
                    <a:pt x="219541" y="152419"/>
                  </a:lnTo>
                  <a:lnTo>
                    <a:pt x="219593" y="152658"/>
                  </a:lnTo>
                  <a:lnTo>
                    <a:pt x="219657" y="152879"/>
                  </a:lnTo>
                  <a:lnTo>
                    <a:pt x="219721" y="153100"/>
                  </a:lnTo>
                  <a:lnTo>
                    <a:pt x="219786" y="153303"/>
                  </a:lnTo>
                  <a:lnTo>
                    <a:pt x="219863" y="153505"/>
                  </a:lnTo>
                  <a:lnTo>
                    <a:pt x="219940" y="153671"/>
                  </a:lnTo>
                  <a:lnTo>
                    <a:pt x="220024" y="153836"/>
                  </a:lnTo>
                  <a:lnTo>
                    <a:pt x="220108" y="153984"/>
                  </a:lnTo>
                  <a:lnTo>
                    <a:pt x="220204" y="154112"/>
                  </a:lnTo>
                  <a:lnTo>
                    <a:pt x="220294" y="154223"/>
                  </a:lnTo>
                  <a:lnTo>
                    <a:pt x="220397" y="154333"/>
                  </a:lnTo>
                  <a:lnTo>
                    <a:pt x="220500" y="154407"/>
                  </a:lnTo>
                  <a:lnTo>
                    <a:pt x="220603" y="154462"/>
                  </a:lnTo>
                  <a:lnTo>
                    <a:pt x="220584" y="154646"/>
                  </a:lnTo>
                  <a:lnTo>
                    <a:pt x="220571" y="154830"/>
                  </a:lnTo>
                  <a:lnTo>
                    <a:pt x="220565" y="155051"/>
                  </a:lnTo>
                  <a:lnTo>
                    <a:pt x="220565" y="155162"/>
                  </a:lnTo>
                  <a:lnTo>
                    <a:pt x="220577" y="155272"/>
                  </a:lnTo>
                  <a:lnTo>
                    <a:pt x="220648" y="156929"/>
                  </a:lnTo>
                  <a:lnTo>
                    <a:pt x="220738" y="158567"/>
                  </a:lnTo>
                  <a:lnTo>
                    <a:pt x="220841" y="160205"/>
                  </a:lnTo>
                  <a:lnTo>
                    <a:pt x="220957" y="161861"/>
                  </a:lnTo>
                  <a:lnTo>
                    <a:pt x="221080" y="163499"/>
                  </a:lnTo>
                  <a:lnTo>
                    <a:pt x="221221" y="165138"/>
                  </a:lnTo>
                  <a:lnTo>
                    <a:pt x="221376" y="166757"/>
                  </a:lnTo>
                  <a:lnTo>
                    <a:pt x="221537" y="168395"/>
                  </a:lnTo>
                  <a:lnTo>
                    <a:pt x="221711" y="170015"/>
                  </a:lnTo>
                  <a:lnTo>
                    <a:pt x="221904" y="171635"/>
                  </a:lnTo>
                  <a:lnTo>
                    <a:pt x="222103" y="173236"/>
                  </a:lnTo>
                  <a:lnTo>
                    <a:pt x="222309" y="174837"/>
                  </a:lnTo>
                  <a:lnTo>
                    <a:pt x="222535" y="176420"/>
                  </a:lnTo>
                  <a:lnTo>
                    <a:pt x="222766" y="178003"/>
                  </a:lnTo>
                  <a:lnTo>
                    <a:pt x="223011" y="179568"/>
                  </a:lnTo>
                  <a:lnTo>
                    <a:pt x="223268" y="181132"/>
                  </a:lnTo>
                  <a:lnTo>
                    <a:pt x="223532" y="182678"/>
                  </a:lnTo>
                  <a:lnTo>
                    <a:pt x="223809" y="184206"/>
                  </a:lnTo>
                  <a:lnTo>
                    <a:pt x="224093" y="185715"/>
                  </a:lnTo>
                  <a:lnTo>
                    <a:pt x="224389" y="187224"/>
                  </a:lnTo>
                  <a:lnTo>
                    <a:pt x="224698" y="188697"/>
                  </a:lnTo>
                  <a:lnTo>
                    <a:pt x="225013" y="190169"/>
                  </a:lnTo>
                  <a:lnTo>
                    <a:pt x="225341" y="191623"/>
                  </a:lnTo>
                  <a:lnTo>
                    <a:pt x="225676" y="193059"/>
                  </a:lnTo>
                  <a:lnTo>
                    <a:pt x="226017" y="194476"/>
                  </a:lnTo>
                  <a:lnTo>
                    <a:pt x="226371" y="195857"/>
                  </a:lnTo>
                  <a:lnTo>
                    <a:pt x="226732" y="197237"/>
                  </a:lnTo>
                  <a:lnTo>
                    <a:pt x="227105" y="198581"/>
                  </a:lnTo>
                  <a:lnTo>
                    <a:pt x="227485" y="199906"/>
                  </a:lnTo>
                  <a:lnTo>
                    <a:pt x="227871" y="201213"/>
                  </a:lnTo>
                  <a:lnTo>
                    <a:pt x="228264" y="202501"/>
                  </a:lnTo>
                  <a:lnTo>
                    <a:pt x="228670" y="203753"/>
                  </a:lnTo>
                  <a:lnTo>
                    <a:pt x="229082" y="204986"/>
                  </a:lnTo>
                  <a:lnTo>
                    <a:pt x="229500" y="206182"/>
                  </a:lnTo>
                  <a:lnTo>
                    <a:pt x="229925" y="207360"/>
                  </a:lnTo>
                  <a:lnTo>
                    <a:pt x="230363" y="208502"/>
                  </a:lnTo>
                  <a:lnTo>
                    <a:pt x="230801" y="209624"/>
                  </a:lnTo>
                  <a:lnTo>
                    <a:pt x="231251" y="210710"/>
                  </a:lnTo>
                  <a:lnTo>
                    <a:pt x="231702" y="211778"/>
                  </a:lnTo>
                  <a:lnTo>
                    <a:pt x="232165" y="212790"/>
                  </a:lnTo>
                  <a:lnTo>
                    <a:pt x="232629" y="213784"/>
                  </a:lnTo>
                  <a:lnTo>
                    <a:pt x="233105" y="214741"/>
                  </a:lnTo>
                  <a:lnTo>
                    <a:pt x="233582" y="215680"/>
                  </a:lnTo>
                  <a:lnTo>
                    <a:pt x="234071" y="216563"/>
                  </a:lnTo>
                  <a:lnTo>
                    <a:pt x="234560" y="217410"/>
                  </a:lnTo>
                  <a:lnTo>
                    <a:pt x="235056" y="218238"/>
                  </a:lnTo>
                  <a:lnTo>
                    <a:pt x="235558" y="219011"/>
                  </a:lnTo>
                  <a:lnTo>
                    <a:pt x="236067" y="219748"/>
                  </a:lnTo>
                  <a:lnTo>
                    <a:pt x="236575" y="220465"/>
                  </a:lnTo>
                  <a:lnTo>
                    <a:pt x="237090" y="221128"/>
                  </a:lnTo>
                  <a:lnTo>
                    <a:pt x="237612" y="221735"/>
                  </a:lnTo>
                  <a:lnTo>
                    <a:pt x="238140" y="222324"/>
                  </a:lnTo>
                  <a:lnTo>
                    <a:pt x="238404" y="222600"/>
                  </a:lnTo>
                  <a:lnTo>
                    <a:pt x="238668" y="222858"/>
                  </a:lnTo>
                  <a:lnTo>
                    <a:pt x="238938" y="223116"/>
                  </a:lnTo>
                  <a:lnTo>
                    <a:pt x="239202" y="223355"/>
                  </a:lnTo>
                  <a:lnTo>
                    <a:pt x="239472" y="223576"/>
                  </a:lnTo>
                  <a:lnTo>
                    <a:pt x="239743" y="223797"/>
                  </a:lnTo>
                  <a:lnTo>
                    <a:pt x="240013" y="224018"/>
                  </a:lnTo>
                  <a:lnTo>
                    <a:pt x="240284" y="224202"/>
                  </a:lnTo>
                  <a:lnTo>
                    <a:pt x="240554" y="224386"/>
                  </a:lnTo>
                  <a:lnTo>
                    <a:pt x="240831" y="224570"/>
                  </a:lnTo>
                  <a:lnTo>
                    <a:pt x="241101" y="224735"/>
                  </a:lnTo>
                  <a:lnTo>
                    <a:pt x="241378" y="224883"/>
                  </a:lnTo>
                  <a:lnTo>
                    <a:pt x="241655" y="225012"/>
                  </a:lnTo>
                  <a:lnTo>
                    <a:pt x="241932" y="225140"/>
                  </a:lnTo>
                  <a:lnTo>
                    <a:pt x="242208" y="225251"/>
                  </a:lnTo>
                  <a:lnTo>
                    <a:pt x="242485" y="225361"/>
                  </a:lnTo>
                  <a:lnTo>
                    <a:pt x="242762" y="225453"/>
                  </a:lnTo>
                  <a:lnTo>
                    <a:pt x="243039" y="225527"/>
                  </a:lnTo>
                  <a:lnTo>
                    <a:pt x="243322" y="225582"/>
                  </a:lnTo>
                  <a:lnTo>
                    <a:pt x="243599" y="225637"/>
                  </a:lnTo>
                  <a:lnTo>
                    <a:pt x="243882" y="225674"/>
                  </a:lnTo>
                  <a:lnTo>
                    <a:pt x="244165" y="225711"/>
                  </a:lnTo>
                  <a:lnTo>
                    <a:pt x="244449" y="225729"/>
                  </a:lnTo>
                  <a:lnTo>
                    <a:pt x="244726" y="225729"/>
                  </a:lnTo>
                  <a:lnTo>
                    <a:pt x="244899" y="227791"/>
                  </a:lnTo>
                  <a:lnTo>
                    <a:pt x="245060" y="229871"/>
                  </a:lnTo>
                  <a:lnTo>
                    <a:pt x="245221" y="231932"/>
                  </a:lnTo>
                  <a:lnTo>
                    <a:pt x="245369" y="233994"/>
                  </a:lnTo>
                  <a:lnTo>
                    <a:pt x="245511" y="236037"/>
                  </a:lnTo>
                  <a:lnTo>
                    <a:pt x="245646" y="238098"/>
                  </a:lnTo>
                  <a:lnTo>
                    <a:pt x="245775" y="240123"/>
                  </a:lnTo>
                  <a:lnTo>
                    <a:pt x="245897" y="242166"/>
                  </a:lnTo>
                  <a:lnTo>
                    <a:pt x="246013" y="244190"/>
                  </a:lnTo>
                  <a:lnTo>
                    <a:pt x="246123" y="246215"/>
                  </a:lnTo>
                  <a:lnTo>
                    <a:pt x="246226" y="248240"/>
                  </a:lnTo>
                  <a:lnTo>
                    <a:pt x="246316" y="250246"/>
                  </a:lnTo>
                  <a:lnTo>
                    <a:pt x="246406" y="252252"/>
                  </a:lnTo>
                  <a:lnTo>
                    <a:pt x="246490" y="254258"/>
                  </a:lnTo>
                  <a:lnTo>
                    <a:pt x="246560" y="256265"/>
                  </a:lnTo>
                  <a:lnTo>
                    <a:pt x="246625" y="258252"/>
                  </a:lnTo>
                  <a:lnTo>
                    <a:pt x="246689" y="260240"/>
                  </a:lnTo>
                  <a:lnTo>
                    <a:pt x="246741" y="262210"/>
                  </a:lnTo>
                  <a:lnTo>
                    <a:pt x="246792" y="264179"/>
                  </a:lnTo>
                  <a:lnTo>
                    <a:pt x="246831" y="266149"/>
                  </a:lnTo>
                  <a:lnTo>
                    <a:pt x="246863" y="268118"/>
                  </a:lnTo>
                  <a:lnTo>
                    <a:pt x="246889" y="270069"/>
                  </a:lnTo>
                  <a:lnTo>
                    <a:pt x="246914" y="272038"/>
                  </a:lnTo>
                  <a:lnTo>
                    <a:pt x="246927" y="273971"/>
                  </a:lnTo>
                  <a:lnTo>
                    <a:pt x="246934" y="275922"/>
                  </a:lnTo>
                  <a:lnTo>
                    <a:pt x="246934" y="277855"/>
                  </a:lnTo>
                  <a:lnTo>
                    <a:pt x="246927" y="279787"/>
                  </a:lnTo>
                  <a:lnTo>
                    <a:pt x="246921" y="281720"/>
                  </a:lnTo>
                  <a:lnTo>
                    <a:pt x="246902" y="283634"/>
                  </a:lnTo>
                  <a:lnTo>
                    <a:pt x="246876" y="285548"/>
                  </a:lnTo>
                  <a:lnTo>
                    <a:pt x="246844" y="287462"/>
                  </a:lnTo>
                  <a:lnTo>
                    <a:pt x="246805" y="289377"/>
                  </a:lnTo>
                  <a:lnTo>
                    <a:pt x="246766" y="291272"/>
                  </a:lnTo>
                  <a:lnTo>
                    <a:pt x="246715" y="293168"/>
                  </a:lnTo>
                  <a:lnTo>
                    <a:pt x="246657" y="295064"/>
                  </a:lnTo>
                  <a:lnTo>
                    <a:pt x="246593" y="296941"/>
                  </a:lnTo>
                  <a:lnTo>
                    <a:pt x="246528" y="298819"/>
                  </a:lnTo>
                  <a:lnTo>
                    <a:pt x="246451" y="300696"/>
                  </a:lnTo>
                  <a:lnTo>
                    <a:pt x="246367" y="302574"/>
                  </a:lnTo>
                  <a:lnTo>
                    <a:pt x="246284" y="304433"/>
                  </a:lnTo>
                  <a:lnTo>
                    <a:pt x="246187" y="306292"/>
                  </a:lnTo>
                  <a:lnTo>
                    <a:pt x="246090" y="308151"/>
                  </a:lnTo>
                  <a:lnTo>
                    <a:pt x="245981" y="310010"/>
                  </a:lnTo>
                  <a:lnTo>
                    <a:pt x="245872" y="311850"/>
                  </a:lnTo>
                  <a:lnTo>
                    <a:pt x="245749" y="313691"/>
                  </a:lnTo>
                  <a:lnTo>
                    <a:pt x="245627" y="315531"/>
                  </a:lnTo>
                  <a:lnTo>
                    <a:pt x="245498" y="317353"/>
                  </a:lnTo>
                  <a:lnTo>
                    <a:pt x="245363" y="319194"/>
                  </a:lnTo>
                  <a:lnTo>
                    <a:pt x="245221" y="321016"/>
                  </a:lnTo>
                  <a:lnTo>
                    <a:pt x="245073" y="322820"/>
                  </a:lnTo>
                  <a:lnTo>
                    <a:pt x="244919" y="324642"/>
                  </a:lnTo>
                  <a:lnTo>
                    <a:pt x="244758" y="326446"/>
                  </a:lnTo>
                  <a:lnTo>
                    <a:pt x="244590" y="328250"/>
                  </a:lnTo>
                  <a:lnTo>
                    <a:pt x="244417" y="330053"/>
                  </a:lnTo>
                  <a:lnTo>
                    <a:pt x="244243" y="331839"/>
                  </a:lnTo>
                  <a:lnTo>
                    <a:pt x="244056" y="333643"/>
                  </a:lnTo>
                  <a:lnTo>
                    <a:pt x="243869" y="335428"/>
                  </a:lnTo>
                  <a:lnTo>
                    <a:pt x="243670" y="337195"/>
                  </a:lnTo>
                  <a:lnTo>
                    <a:pt x="243470" y="338980"/>
                  </a:lnTo>
                  <a:lnTo>
                    <a:pt x="243264" y="340747"/>
                  </a:lnTo>
                  <a:lnTo>
                    <a:pt x="243052" y="342514"/>
                  </a:lnTo>
                  <a:lnTo>
                    <a:pt x="242833" y="344281"/>
                  </a:lnTo>
                  <a:lnTo>
                    <a:pt x="242614" y="346048"/>
                  </a:lnTo>
                  <a:lnTo>
                    <a:pt x="242382" y="347797"/>
                  </a:lnTo>
                  <a:lnTo>
                    <a:pt x="242376" y="347962"/>
                  </a:lnTo>
                  <a:lnTo>
                    <a:pt x="242363" y="348110"/>
                  </a:lnTo>
                  <a:lnTo>
                    <a:pt x="242344" y="348238"/>
                  </a:lnTo>
                  <a:lnTo>
                    <a:pt x="242324" y="348367"/>
                  </a:lnTo>
                  <a:lnTo>
                    <a:pt x="242086" y="350153"/>
                  </a:lnTo>
                  <a:lnTo>
                    <a:pt x="241835" y="351920"/>
                  </a:lnTo>
                  <a:lnTo>
                    <a:pt x="241584" y="353687"/>
                  </a:lnTo>
                  <a:lnTo>
                    <a:pt x="241320" y="355453"/>
                  </a:lnTo>
                  <a:lnTo>
                    <a:pt x="241056" y="357220"/>
                  </a:lnTo>
                  <a:lnTo>
                    <a:pt x="240786" y="358987"/>
                  </a:lnTo>
                  <a:lnTo>
                    <a:pt x="240509" y="360736"/>
                  </a:lnTo>
                  <a:lnTo>
                    <a:pt x="240232" y="362484"/>
                  </a:lnTo>
                  <a:lnTo>
                    <a:pt x="239942" y="364233"/>
                  </a:lnTo>
                  <a:lnTo>
                    <a:pt x="239646" y="365963"/>
                  </a:lnTo>
                  <a:lnTo>
                    <a:pt x="239350" y="367712"/>
                  </a:lnTo>
                  <a:lnTo>
                    <a:pt x="239047" y="369442"/>
                  </a:lnTo>
                  <a:lnTo>
                    <a:pt x="238738" y="371172"/>
                  </a:lnTo>
                  <a:lnTo>
                    <a:pt x="238423" y="372902"/>
                  </a:lnTo>
                  <a:lnTo>
                    <a:pt x="238101" y="374632"/>
                  </a:lnTo>
                  <a:lnTo>
                    <a:pt x="237773" y="376344"/>
                  </a:lnTo>
                  <a:lnTo>
                    <a:pt x="237444" y="378056"/>
                  </a:lnTo>
                  <a:lnTo>
                    <a:pt x="237110" y="379768"/>
                  </a:lnTo>
                  <a:lnTo>
                    <a:pt x="236762" y="381479"/>
                  </a:lnTo>
                  <a:lnTo>
                    <a:pt x="236414" y="383173"/>
                  </a:lnTo>
                  <a:lnTo>
                    <a:pt x="236067" y="384866"/>
                  </a:lnTo>
                  <a:lnTo>
                    <a:pt x="235706" y="386559"/>
                  </a:lnTo>
                  <a:lnTo>
                    <a:pt x="235346" y="388253"/>
                  </a:lnTo>
                  <a:lnTo>
                    <a:pt x="234979" y="389946"/>
                  </a:lnTo>
                  <a:lnTo>
                    <a:pt x="234605" y="391621"/>
                  </a:lnTo>
                  <a:lnTo>
                    <a:pt x="234226" y="393296"/>
                  </a:lnTo>
                  <a:lnTo>
                    <a:pt x="233839" y="394971"/>
                  </a:lnTo>
                  <a:lnTo>
                    <a:pt x="233453" y="396646"/>
                  </a:lnTo>
                  <a:lnTo>
                    <a:pt x="233060" y="398302"/>
                  </a:lnTo>
                  <a:lnTo>
                    <a:pt x="232661" y="399959"/>
                  </a:lnTo>
                  <a:lnTo>
                    <a:pt x="232256" y="401615"/>
                  </a:lnTo>
                  <a:lnTo>
                    <a:pt x="231850" y="403272"/>
                  </a:lnTo>
                  <a:lnTo>
                    <a:pt x="231753" y="403382"/>
                  </a:lnTo>
                  <a:lnTo>
                    <a:pt x="231670" y="403493"/>
                  </a:lnTo>
                  <a:lnTo>
                    <a:pt x="231580" y="403640"/>
                  </a:lnTo>
                  <a:lnTo>
                    <a:pt x="231502" y="403805"/>
                  </a:lnTo>
                  <a:lnTo>
                    <a:pt x="231425" y="403971"/>
                  </a:lnTo>
                  <a:lnTo>
                    <a:pt x="231361" y="404174"/>
                  </a:lnTo>
                  <a:lnTo>
                    <a:pt x="231296" y="404376"/>
                  </a:lnTo>
                  <a:lnTo>
                    <a:pt x="231238" y="404597"/>
                  </a:lnTo>
                  <a:lnTo>
                    <a:pt x="231181" y="404818"/>
                  </a:lnTo>
                  <a:lnTo>
                    <a:pt x="231135" y="405075"/>
                  </a:lnTo>
                  <a:lnTo>
                    <a:pt x="231090" y="405315"/>
                  </a:lnTo>
                  <a:lnTo>
                    <a:pt x="231052" y="405591"/>
                  </a:lnTo>
                  <a:lnTo>
                    <a:pt x="231020" y="405849"/>
                  </a:lnTo>
                  <a:lnTo>
                    <a:pt x="230994" y="406143"/>
                  </a:lnTo>
                  <a:lnTo>
                    <a:pt x="230974" y="406419"/>
                  </a:lnTo>
                  <a:lnTo>
                    <a:pt x="230962" y="406714"/>
                  </a:lnTo>
                  <a:lnTo>
                    <a:pt x="230556" y="408297"/>
                  </a:lnTo>
                  <a:lnTo>
                    <a:pt x="230138" y="409898"/>
                  </a:lnTo>
                  <a:lnTo>
                    <a:pt x="229719" y="411481"/>
                  </a:lnTo>
                  <a:lnTo>
                    <a:pt x="229294" y="413082"/>
                  </a:lnTo>
                  <a:lnTo>
                    <a:pt x="228863" y="414665"/>
                  </a:lnTo>
                  <a:lnTo>
                    <a:pt x="228432" y="416248"/>
                  </a:lnTo>
                  <a:lnTo>
                    <a:pt x="227994" y="417831"/>
                  </a:lnTo>
                  <a:lnTo>
                    <a:pt x="227550" y="419395"/>
                  </a:lnTo>
                  <a:lnTo>
                    <a:pt x="227105" y="420978"/>
                  </a:lnTo>
                  <a:lnTo>
                    <a:pt x="226648" y="422543"/>
                  </a:lnTo>
                  <a:lnTo>
                    <a:pt x="226191" y="424107"/>
                  </a:lnTo>
                  <a:lnTo>
                    <a:pt x="225734" y="425690"/>
                  </a:lnTo>
                  <a:lnTo>
                    <a:pt x="225264" y="427236"/>
                  </a:lnTo>
                  <a:lnTo>
                    <a:pt x="224794" y="428801"/>
                  </a:lnTo>
                  <a:lnTo>
                    <a:pt x="224318" y="430365"/>
                  </a:lnTo>
                  <a:lnTo>
                    <a:pt x="223835" y="431911"/>
                  </a:lnTo>
                  <a:lnTo>
                    <a:pt x="223500" y="430880"/>
                  </a:lnTo>
                  <a:lnTo>
                    <a:pt x="223159" y="429868"/>
                  </a:lnTo>
                  <a:lnTo>
                    <a:pt x="222811" y="428874"/>
                  </a:lnTo>
                  <a:lnTo>
                    <a:pt x="222457" y="427917"/>
                  </a:lnTo>
                  <a:lnTo>
                    <a:pt x="222097" y="426960"/>
                  </a:lnTo>
                  <a:lnTo>
                    <a:pt x="221730" y="426058"/>
                  </a:lnTo>
                  <a:lnTo>
                    <a:pt x="221356" y="425156"/>
                  </a:lnTo>
                  <a:lnTo>
                    <a:pt x="220977" y="424291"/>
                  </a:lnTo>
                  <a:lnTo>
                    <a:pt x="220597" y="423463"/>
                  </a:lnTo>
                  <a:lnTo>
                    <a:pt x="220211" y="422653"/>
                  </a:lnTo>
                  <a:lnTo>
                    <a:pt x="219811" y="421862"/>
                  </a:lnTo>
                  <a:lnTo>
                    <a:pt x="219412" y="421125"/>
                  </a:lnTo>
                  <a:lnTo>
                    <a:pt x="219013" y="420408"/>
                  </a:lnTo>
                  <a:lnTo>
                    <a:pt x="218601" y="419708"/>
                  </a:lnTo>
                  <a:lnTo>
                    <a:pt x="218189" y="419064"/>
                  </a:lnTo>
                  <a:lnTo>
                    <a:pt x="217777" y="418438"/>
                  </a:lnTo>
                  <a:lnTo>
                    <a:pt x="217352" y="417849"/>
                  </a:lnTo>
                  <a:lnTo>
                    <a:pt x="216927" y="417297"/>
                  </a:lnTo>
                  <a:lnTo>
                    <a:pt x="216496" y="416782"/>
                  </a:lnTo>
                  <a:lnTo>
                    <a:pt x="216065" y="416303"/>
                  </a:lnTo>
                  <a:lnTo>
                    <a:pt x="215627" y="415861"/>
                  </a:lnTo>
                  <a:lnTo>
                    <a:pt x="215189" y="415456"/>
                  </a:lnTo>
                  <a:lnTo>
                    <a:pt x="214745" y="415107"/>
                  </a:lnTo>
                  <a:lnTo>
                    <a:pt x="214294" y="414775"/>
                  </a:lnTo>
                  <a:lnTo>
                    <a:pt x="213844" y="414499"/>
                  </a:lnTo>
                  <a:lnTo>
                    <a:pt x="213393" y="414260"/>
                  </a:lnTo>
                  <a:lnTo>
                    <a:pt x="212936" y="414058"/>
                  </a:lnTo>
                  <a:lnTo>
                    <a:pt x="212704" y="413984"/>
                  </a:lnTo>
                  <a:lnTo>
                    <a:pt x="212479" y="413910"/>
                  </a:lnTo>
                  <a:lnTo>
                    <a:pt x="212247" y="413837"/>
                  </a:lnTo>
                  <a:lnTo>
                    <a:pt x="212015" y="413800"/>
                  </a:lnTo>
                  <a:lnTo>
                    <a:pt x="211783" y="413763"/>
                  </a:lnTo>
                  <a:lnTo>
                    <a:pt x="211552" y="413726"/>
                  </a:lnTo>
                  <a:lnTo>
                    <a:pt x="211320" y="413726"/>
                  </a:lnTo>
                  <a:lnTo>
                    <a:pt x="211082" y="413708"/>
                  </a:lnTo>
                  <a:lnTo>
                    <a:pt x="210850" y="413726"/>
                  </a:lnTo>
                  <a:lnTo>
                    <a:pt x="210618" y="413745"/>
                  </a:lnTo>
                  <a:lnTo>
                    <a:pt x="210535" y="406235"/>
                  </a:lnTo>
                  <a:lnTo>
                    <a:pt x="210502" y="402499"/>
                  </a:lnTo>
                  <a:lnTo>
                    <a:pt x="210470" y="398799"/>
                  </a:lnTo>
                  <a:lnTo>
                    <a:pt x="210451" y="395100"/>
                  </a:lnTo>
                  <a:lnTo>
                    <a:pt x="210432" y="391455"/>
                  </a:lnTo>
                  <a:lnTo>
                    <a:pt x="210419" y="387811"/>
                  </a:lnTo>
                  <a:lnTo>
                    <a:pt x="210419" y="384203"/>
                  </a:lnTo>
                  <a:lnTo>
                    <a:pt x="210432" y="359171"/>
                  </a:lnTo>
                  <a:lnTo>
                    <a:pt x="210432" y="346637"/>
                  </a:lnTo>
                  <a:lnTo>
                    <a:pt x="210432" y="334121"/>
                  </a:lnTo>
                  <a:lnTo>
                    <a:pt x="210425" y="321605"/>
                  </a:lnTo>
                  <a:lnTo>
                    <a:pt x="210412" y="309071"/>
                  </a:lnTo>
                  <a:lnTo>
                    <a:pt x="210386" y="296537"/>
                  </a:lnTo>
                  <a:lnTo>
                    <a:pt x="210361" y="284021"/>
                  </a:lnTo>
                  <a:lnTo>
                    <a:pt x="210329" y="271486"/>
                  </a:lnTo>
                  <a:lnTo>
                    <a:pt x="210283" y="258970"/>
                  </a:lnTo>
                  <a:lnTo>
                    <a:pt x="210232" y="246436"/>
                  </a:lnTo>
                  <a:lnTo>
                    <a:pt x="210168" y="233920"/>
                  </a:lnTo>
                  <a:lnTo>
                    <a:pt x="210097" y="221386"/>
                  </a:lnTo>
                  <a:lnTo>
                    <a:pt x="210013" y="208870"/>
                  </a:lnTo>
                  <a:lnTo>
                    <a:pt x="209923" y="196354"/>
                  </a:lnTo>
                  <a:lnTo>
                    <a:pt x="209814" y="183838"/>
                  </a:lnTo>
                  <a:lnTo>
                    <a:pt x="209807" y="183433"/>
                  </a:lnTo>
                  <a:lnTo>
                    <a:pt x="209794" y="183065"/>
                  </a:lnTo>
                  <a:lnTo>
                    <a:pt x="209781" y="182697"/>
                  </a:lnTo>
                  <a:lnTo>
                    <a:pt x="209756" y="182329"/>
                  </a:lnTo>
                  <a:lnTo>
                    <a:pt x="209723" y="181997"/>
                  </a:lnTo>
                  <a:lnTo>
                    <a:pt x="209691" y="181666"/>
                  </a:lnTo>
                  <a:lnTo>
                    <a:pt x="209646" y="181335"/>
                  </a:lnTo>
                  <a:lnTo>
                    <a:pt x="209601" y="181040"/>
                  </a:lnTo>
                  <a:lnTo>
                    <a:pt x="209550" y="180746"/>
                  </a:lnTo>
                  <a:lnTo>
                    <a:pt x="209498" y="180470"/>
                  </a:lnTo>
                  <a:lnTo>
                    <a:pt x="209434" y="180193"/>
                  </a:lnTo>
                  <a:lnTo>
                    <a:pt x="209369" y="179936"/>
                  </a:lnTo>
                  <a:lnTo>
                    <a:pt x="209305" y="179697"/>
                  </a:lnTo>
                  <a:lnTo>
                    <a:pt x="209228" y="179457"/>
                  </a:lnTo>
                  <a:lnTo>
                    <a:pt x="209157" y="179236"/>
                  </a:lnTo>
                  <a:lnTo>
                    <a:pt x="209073" y="179034"/>
                  </a:lnTo>
                  <a:lnTo>
                    <a:pt x="208989" y="178831"/>
                  </a:lnTo>
                  <a:lnTo>
                    <a:pt x="208906" y="178647"/>
                  </a:lnTo>
                  <a:lnTo>
                    <a:pt x="208816" y="178482"/>
                  </a:lnTo>
                  <a:lnTo>
                    <a:pt x="208726" y="178334"/>
                  </a:lnTo>
                  <a:lnTo>
                    <a:pt x="208629" y="178187"/>
                  </a:lnTo>
                  <a:lnTo>
                    <a:pt x="208539" y="178040"/>
                  </a:lnTo>
                  <a:lnTo>
                    <a:pt x="208436" y="177930"/>
                  </a:lnTo>
                  <a:lnTo>
                    <a:pt x="208339" y="177819"/>
                  </a:lnTo>
                  <a:lnTo>
                    <a:pt x="208236" y="177709"/>
                  </a:lnTo>
                  <a:lnTo>
                    <a:pt x="208133" y="177635"/>
                  </a:lnTo>
                  <a:lnTo>
                    <a:pt x="208030" y="177561"/>
                  </a:lnTo>
                  <a:lnTo>
                    <a:pt x="207921" y="177488"/>
                  </a:lnTo>
                  <a:lnTo>
                    <a:pt x="207818" y="177451"/>
                  </a:lnTo>
                  <a:lnTo>
                    <a:pt x="207708" y="177414"/>
                  </a:lnTo>
                  <a:lnTo>
                    <a:pt x="207605" y="177377"/>
                  </a:lnTo>
                  <a:lnTo>
                    <a:pt x="207496" y="177359"/>
                  </a:lnTo>
                  <a:lnTo>
                    <a:pt x="207470" y="176991"/>
                  </a:lnTo>
                  <a:lnTo>
                    <a:pt x="207432" y="176623"/>
                  </a:lnTo>
                  <a:lnTo>
                    <a:pt x="207386" y="176255"/>
                  </a:lnTo>
                  <a:lnTo>
                    <a:pt x="207329" y="175905"/>
                  </a:lnTo>
                  <a:lnTo>
                    <a:pt x="207264" y="175574"/>
                  </a:lnTo>
                  <a:lnTo>
                    <a:pt x="207187" y="175242"/>
                  </a:lnTo>
                  <a:lnTo>
                    <a:pt x="207097" y="174948"/>
                  </a:lnTo>
                  <a:lnTo>
                    <a:pt x="207000" y="174672"/>
                  </a:lnTo>
                  <a:lnTo>
                    <a:pt x="206891" y="174414"/>
                  </a:lnTo>
                  <a:lnTo>
                    <a:pt x="206775" y="174175"/>
                  </a:lnTo>
                  <a:lnTo>
                    <a:pt x="206640" y="173972"/>
                  </a:lnTo>
                  <a:lnTo>
                    <a:pt x="206505" y="173807"/>
                  </a:lnTo>
                  <a:lnTo>
                    <a:pt x="206350" y="173659"/>
                  </a:lnTo>
                  <a:lnTo>
                    <a:pt x="206189" y="173549"/>
                  </a:lnTo>
                  <a:lnTo>
                    <a:pt x="206022" y="173475"/>
                  </a:lnTo>
                  <a:lnTo>
                    <a:pt x="205835" y="173439"/>
                  </a:lnTo>
                  <a:lnTo>
                    <a:pt x="202854" y="173236"/>
                  </a:lnTo>
                  <a:lnTo>
                    <a:pt x="199867" y="173089"/>
                  </a:lnTo>
                  <a:lnTo>
                    <a:pt x="196886" y="172960"/>
                  </a:lnTo>
                  <a:lnTo>
                    <a:pt x="193899" y="172850"/>
                  </a:lnTo>
                  <a:lnTo>
                    <a:pt x="190912" y="172794"/>
                  </a:lnTo>
                  <a:lnTo>
                    <a:pt x="187925" y="172739"/>
                  </a:lnTo>
                  <a:lnTo>
                    <a:pt x="184932" y="172702"/>
                  </a:lnTo>
                  <a:lnTo>
                    <a:pt x="181938" y="172702"/>
                  </a:lnTo>
                  <a:lnTo>
                    <a:pt x="182144" y="169813"/>
                  </a:lnTo>
                  <a:lnTo>
                    <a:pt x="182337" y="166923"/>
                  </a:lnTo>
                  <a:lnTo>
                    <a:pt x="182511" y="164015"/>
                  </a:lnTo>
                  <a:lnTo>
                    <a:pt x="182678" y="161107"/>
                  </a:lnTo>
                  <a:lnTo>
                    <a:pt x="182826" y="158199"/>
                  </a:lnTo>
                  <a:lnTo>
                    <a:pt x="182962" y="155272"/>
                  </a:lnTo>
                  <a:lnTo>
                    <a:pt x="183090" y="152345"/>
                  </a:lnTo>
                  <a:lnTo>
                    <a:pt x="183200" y="149419"/>
                  </a:lnTo>
                  <a:lnTo>
                    <a:pt x="183290" y="146492"/>
                  </a:lnTo>
                  <a:lnTo>
                    <a:pt x="183374" y="143566"/>
                  </a:lnTo>
                  <a:lnTo>
                    <a:pt x="183438" y="140621"/>
                  </a:lnTo>
                  <a:lnTo>
                    <a:pt x="183489" y="137676"/>
                  </a:lnTo>
                  <a:lnTo>
                    <a:pt x="183528" y="134750"/>
                  </a:lnTo>
                  <a:lnTo>
                    <a:pt x="183541" y="133277"/>
                  </a:lnTo>
                  <a:lnTo>
                    <a:pt x="183547" y="131805"/>
                  </a:lnTo>
                  <a:lnTo>
                    <a:pt x="183554" y="130332"/>
                  </a:lnTo>
                  <a:lnTo>
                    <a:pt x="183554" y="128878"/>
                  </a:lnTo>
                  <a:lnTo>
                    <a:pt x="183547" y="127406"/>
                  </a:lnTo>
                  <a:lnTo>
                    <a:pt x="183541" y="125933"/>
                  </a:lnTo>
                  <a:lnTo>
                    <a:pt x="183528" y="124461"/>
                  </a:lnTo>
                  <a:lnTo>
                    <a:pt x="183515" y="123007"/>
                  </a:lnTo>
                  <a:lnTo>
                    <a:pt x="183489" y="121534"/>
                  </a:lnTo>
                  <a:lnTo>
                    <a:pt x="183470" y="120062"/>
                  </a:lnTo>
                  <a:lnTo>
                    <a:pt x="183438" y="118608"/>
                  </a:lnTo>
                  <a:lnTo>
                    <a:pt x="183406" y="117135"/>
                  </a:lnTo>
                  <a:lnTo>
                    <a:pt x="183374" y="115681"/>
                  </a:lnTo>
                  <a:lnTo>
                    <a:pt x="183329" y="114209"/>
                  </a:lnTo>
                  <a:lnTo>
                    <a:pt x="183283" y="112755"/>
                  </a:lnTo>
                  <a:lnTo>
                    <a:pt x="183238" y="111282"/>
                  </a:lnTo>
                  <a:lnTo>
                    <a:pt x="183180" y="109828"/>
                  </a:lnTo>
                  <a:lnTo>
                    <a:pt x="183123" y="108374"/>
                  </a:lnTo>
                  <a:lnTo>
                    <a:pt x="183058" y="106920"/>
                  </a:lnTo>
                  <a:lnTo>
                    <a:pt x="182994" y="105466"/>
                  </a:lnTo>
                  <a:lnTo>
                    <a:pt x="182923" y="104012"/>
                  </a:lnTo>
                  <a:lnTo>
                    <a:pt x="182846" y="102558"/>
                  </a:lnTo>
                  <a:lnTo>
                    <a:pt x="182768" y="101104"/>
                  </a:lnTo>
                  <a:lnTo>
                    <a:pt x="182678" y="99650"/>
                  </a:lnTo>
                  <a:lnTo>
                    <a:pt x="182588" y="98214"/>
                  </a:lnTo>
                  <a:lnTo>
                    <a:pt x="182498" y="96760"/>
                  </a:lnTo>
                  <a:lnTo>
                    <a:pt x="182395" y="95324"/>
                  </a:lnTo>
                  <a:lnTo>
                    <a:pt x="182292" y="93870"/>
                  </a:lnTo>
                  <a:lnTo>
                    <a:pt x="182189" y="92435"/>
                  </a:lnTo>
                  <a:lnTo>
                    <a:pt x="182073" y="90999"/>
                  </a:lnTo>
                  <a:lnTo>
                    <a:pt x="181957" y="89563"/>
                  </a:lnTo>
                  <a:lnTo>
                    <a:pt x="181835" y="88128"/>
                  </a:lnTo>
                  <a:lnTo>
                    <a:pt x="181706" y="86710"/>
                  </a:lnTo>
                  <a:lnTo>
                    <a:pt x="181571" y="85275"/>
                  </a:lnTo>
                  <a:lnTo>
                    <a:pt x="181436" y="83858"/>
                  </a:lnTo>
                  <a:lnTo>
                    <a:pt x="181294" y="82422"/>
                  </a:lnTo>
                  <a:lnTo>
                    <a:pt x="181146" y="81005"/>
                  </a:lnTo>
                  <a:lnTo>
                    <a:pt x="180998" y="79587"/>
                  </a:lnTo>
                  <a:lnTo>
                    <a:pt x="181449" y="79072"/>
                  </a:lnTo>
                  <a:lnTo>
                    <a:pt x="181899" y="78538"/>
                  </a:lnTo>
                  <a:lnTo>
                    <a:pt x="182344" y="77986"/>
                  </a:lnTo>
                  <a:lnTo>
                    <a:pt x="182794" y="77397"/>
                  </a:lnTo>
                  <a:lnTo>
                    <a:pt x="183238" y="76771"/>
                  </a:lnTo>
                  <a:lnTo>
                    <a:pt x="183676" y="76127"/>
                  </a:lnTo>
                  <a:lnTo>
                    <a:pt x="184120" y="75464"/>
                  </a:lnTo>
                  <a:lnTo>
                    <a:pt x="184552" y="74783"/>
                  </a:lnTo>
                  <a:lnTo>
                    <a:pt x="184983" y="74066"/>
                  </a:lnTo>
                  <a:lnTo>
                    <a:pt x="185414" y="73329"/>
                  </a:lnTo>
                  <a:lnTo>
                    <a:pt x="185839" y="72575"/>
                  </a:lnTo>
                  <a:lnTo>
                    <a:pt x="186258" y="71802"/>
                  </a:lnTo>
                  <a:lnTo>
                    <a:pt x="186676" y="70992"/>
                  </a:lnTo>
                  <a:lnTo>
                    <a:pt x="187082" y="70164"/>
                  </a:lnTo>
                  <a:lnTo>
                    <a:pt x="187487" y="69335"/>
                  </a:lnTo>
                  <a:lnTo>
                    <a:pt x="187886" y="68470"/>
                  </a:lnTo>
                  <a:lnTo>
                    <a:pt x="188286" y="67568"/>
                  </a:lnTo>
                  <a:lnTo>
                    <a:pt x="188672" y="66667"/>
                  </a:lnTo>
                  <a:lnTo>
                    <a:pt x="189052" y="65746"/>
                  </a:lnTo>
                  <a:lnTo>
                    <a:pt x="189425" y="64808"/>
                  </a:lnTo>
                  <a:lnTo>
                    <a:pt x="189792" y="63850"/>
                  </a:lnTo>
                  <a:lnTo>
                    <a:pt x="190153" y="62857"/>
                  </a:lnTo>
                  <a:lnTo>
                    <a:pt x="190507" y="61863"/>
                  </a:lnTo>
                  <a:lnTo>
                    <a:pt x="190854" y="60850"/>
                  </a:lnTo>
                  <a:lnTo>
                    <a:pt x="191189" y="59820"/>
                  </a:lnTo>
                  <a:lnTo>
                    <a:pt x="191517" y="58770"/>
                  </a:lnTo>
                  <a:lnTo>
                    <a:pt x="191839" y="57703"/>
                  </a:lnTo>
                  <a:lnTo>
                    <a:pt x="192148" y="56617"/>
                  </a:lnTo>
                  <a:lnTo>
                    <a:pt x="192451" y="55531"/>
                  </a:lnTo>
                  <a:lnTo>
                    <a:pt x="192741" y="54408"/>
                  </a:lnTo>
                  <a:lnTo>
                    <a:pt x="193024" y="53285"/>
                  </a:lnTo>
                  <a:lnTo>
                    <a:pt x="193294" y="52144"/>
                  </a:lnTo>
                  <a:lnTo>
                    <a:pt x="193558" y="51003"/>
                  </a:lnTo>
                  <a:lnTo>
                    <a:pt x="193809" y="49825"/>
                  </a:lnTo>
                  <a:lnTo>
                    <a:pt x="194047" y="48647"/>
                  </a:lnTo>
                  <a:lnTo>
                    <a:pt x="194273" y="47469"/>
                  </a:lnTo>
                  <a:lnTo>
                    <a:pt x="194492" y="46254"/>
                  </a:lnTo>
                  <a:lnTo>
                    <a:pt x="194691" y="45040"/>
                  </a:lnTo>
                  <a:lnTo>
                    <a:pt x="194884" y="43825"/>
                  </a:lnTo>
                  <a:lnTo>
                    <a:pt x="195065" y="42592"/>
                  </a:lnTo>
                  <a:lnTo>
                    <a:pt x="195232" y="41340"/>
                  </a:lnTo>
                  <a:lnTo>
                    <a:pt x="195380" y="40089"/>
                  </a:lnTo>
                  <a:lnTo>
                    <a:pt x="195522" y="38819"/>
                  </a:lnTo>
                  <a:lnTo>
                    <a:pt x="195650" y="37549"/>
                  </a:lnTo>
                  <a:lnTo>
                    <a:pt x="195760" y="36260"/>
                  </a:lnTo>
                  <a:lnTo>
                    <a:pt x="195856" y="34972"/>
                  </a:lnTo>
                  <a:lnTo>
                    <a:pt x="195940" y="33665"/>
                  </a:lnTo>
                  <a:lnTo>
                    <a:pt x="196005" y="32358"/>
                  </a:lnTo>
                  <a:lnTo>
                    <a:pt x="196037" y="31695"/>
                  </a:lnTo>
                  <a:lnTo>
                    <a:pt x="196062" y="31051"/>
                  </a:lnTo>
                  <a:lnTo>
                    <a:pt x="196082" y="30389"/>
                  </a:lnTo>
                  <a:lnTo>
                    <a:pt x="196095" y="29726"/>
                  </a:lnTo>
                  <a:lnTo>
                    <a:pt x="196108" y="29063"/>
                  </a:lnTo>
                  <a:lnTo>
                    <a:pt x="196120" y="28401"/>
                  </a:lnTo>
                  <a:lnTo>
                    <a:pt x="196120" y="27738"/>
                  </a:lnTo>
                  <a:lnTo>
                    <a:pt x="196120" y="27076"/>
                  </a:lnTo>
                  <a:lnTo>
                    <a:pt x="196120" y="26395"/>
                  </a:lnTo>
                  <a:lnTo>
                    <a:pt x="196114" y="25732"/>
                  </a:lnTo>
                  <a:lnTo>
                    <a:pt x="196101" y="25051"/>
                  </a:lnTo>
                  <a:lnTo>
                    <a:pt x="196082" y="24388"/>
                  </a:lnTo>
                  <a:lnTo>
                    <a:pt x="196062" y="23707"/>
                  </a:lnTo>
                  <a:lnTo>
                    <a:pt x="196037" y="23045"/>
                  </a:lnTo>
                  <a:lnTo>
                    <a:pt x="196011" y="22364"/>
                  </a:lnTo>
                  <a:lnTo>
                    <a:pt x="195979" y="21683"/>
                  </a:lnTo>
                  <a:lnTo>
                    <a:pt x="195940" y="21020"/>
                  </a:lnTo>
                  <a:lnTo>
                    <a:pt x="195895" y="20339"/>
                  </a:lnTo>
                  <a:lnTo>
                    <a:pt x="195850" y="19658"/>
                  </a:lnTo>
                  <a:lnTo>
                    <a:pt x="195798" y="18977"/>
                  </a:lnTo>
                  <a:lnTo>
                    <a:pt x="195741" y="18296"/>
                  </a:lnTo>
                  <a:lnTo>
                    <a:pt x="195683" y="17615"/>
                  </a:lnTo>
                  <a:lnTo>
                    <a:pt x="195618" y="16934"/>
                  </a:lnTo>
                  <a:lnTo>
                    <a:pt x="195547" y="16253"/>
                  </a:lnTo>
                  <a:lnTo>
                    <a:pt x="195477" y="15572"/>
                  </a:lnTo>
                  <a:lnTo>
                    <a:pt x="195393" y="14891"/>
                  </a:lnTo>
                  <a:lnTo>
                    <a:pt x="195309" y="14210"/>
                  </a:lnTo>
                  <a:lnTo>
                    <a:pt x="195219" y="13511"/>
                  </a:lnTo>
                  <a:lnTo>
                    <a:pt x="195129" y="12830"/>
                  </a:lnTo>
                  <a:lnTo>
                    <a:pt x="195032" y="12149"/>
                  </a:lnTo>
                  <a:lnTo>
                    <a:pt x="194929" y="11468"/>
                  </a:lnTo>
                  <a:lnTo>
                    <a:pt x="194820" y="10787"/>
                  </a:lnTo>
                  <a:lnTo>
                    <a:pt x="194936" y="10639"/>
                  </a:lnTo>
                  <a:lnTo>
                    <a:pt x="195039" y="10474"/>
                  </a:lnTo>
                  <a:lnTo>
                    <a:pt x="195135" y="10290"/>
                  </a:lnTo>
                  <a:lnTo>
                    <a:pt x="195226" y="10087"/>
                  </a:lnTo>
                  <a:lnTo>
                    <a:pt x="195309" y="9848"/>
                  </a:lnTo>
                  <a:lnTo>
                    <a:pt x="195386" y="9609"/>
                  </a:lnTo>
                  <a:lnTo>
                    <a:pt x="195451" y="9351"/>
                  </a:lnTo>
                  <a:lnTo>
                    <a:pt x="195509" y="9093"/>
                  </a:lnTo>
                  <a:lnTo>
                    <a:pt x="195560" y="8817"/>
                  </a:lnTo>
                  <a:lnTo>
                    <a:pt x="195599" y="8523"/>
                  </a:lnTo>
                  <a:lnTo>
                    <a:pt x="195638" y="8228"/>
                  </a:lnTo>
                  <a:lnTo>
                    <a:pt x="195663" y="7934"/>
                  </a:lnTo>
                  <a:lnTo>
                    <a:pt x="195676" y="7621"/>
                  </a:lnTo>
                  <a:lnTo>
                    <a:pt x="195689" y="7326"/>
                  </a:lnTo>
                  <a:lnTo>
                    <a:pt x="195689" y="7013"/>
                  </a:lnTo>
                  <a:lnTo>
                    <a:pt x="195683" y="6719"/>
                  </a:lnTo>
                  <a:lnTo>
                    <a:pt x="195663" y="6406"/>
                  </a:lnTo>
                  <a:lnTo>
                    <a:pt x="195644" y="6111"/>
                  </a:lnTo>
                  <a:lnTo>
                    <a:pt x="195612" y="5817"/>
                  </a:lnTo>
                  <a:lnTo>
                    <a:pt x="195567" y="5541"/>
                  </a:lnTo>
                  <a:lnTo>
                    <a:pt x="195522" y="5283"/>
                  </a:lnTo>
                  <a:lnTo>
                    <a:pt x="195464" y="5025"/>
                  </a:lnTo>
                  <a:lnTo>
                    <a:pt x="195399" y="4768"/>
                  </a:lnTo>
                  <a:lnTo>
                    <a:pt x="195322" y="4547"/>
                  </a:lnTo>
                  <a:lnTo>
                    <a:pt x="195238" y="4344"/>
                  </a:lnTo>
                  <a:lnTo>
                    <a:pt x="195148" y="4142"/>
                  </a:lnTo>
                  <a:lnTo>
                    <a:pt x="195045" y="3976"/>
                  </a:lnTo>
                  <a:lnTo>
                    <a:pt x="194942" y="3829"/>
                  </a:lnTo>
                  <a:lnTo>
                    <a:pt x="194820" y="3700"/>
                  </a:lnTo>
                  <a:lnTo>
                    <a:pt x="194698" y="3608"/>
                  </a:lnTo>
                  <a:lnTo>
                    <a:pt x="194562" y="3535"/>
                  </a:lnTo>
                  <a:lnTo>
                    <a:pt x="194421" y="3498"/>
                  </a:lnTo>
                  <a:lnTo>
                    <a:pt x="191305" y="3001"/>
                  </a:lnTo>
                  <a:lnTo>
                    <a:pt x="188163" y="2522"/>
                  </a:lnTo>
                  <a:lnTo>
                    <a:pt x="185002" y="2062"/>
                  </a:lnTo>
                  <a:lnTo>
                    <a:pt x="181822" y="1620"/>
                  </a:lnTo>
                  <a:lnTo>
                    <a:pt x="180232" y="1418"/>
                  </a:lnTo>
                  <a:lnTo>
                    <a:pt x="178635" y="1215"/>
                  </a:lnTo>
                  <a:lnTo>
                    <a:pt x="177032" y="1031"/>
                  </a:lnTo>
                  <a:lnTo>
                    <a:pt x="175429" y="866"/>
                  </a:lnTo>
                  <a:lnTo>
                    <a:pt x="173826" y="700"/>
                  </a:lnTo>
                  <a:lnTo>
                    <a:pt x="172223" y="571"/>
                  </a:lnTo>
                  <a:lnTo>
                    <a:pt x="170614" y="442"/>
                  </a:lnTo>
                  <a:lnTo>
                    <a:pt x="169011" y="332"/>
                  </a:lnTo>
                  <a:lnTo>
                    <a:pt x="167401" y="258"/>
                  </a:lnTo>
                  <a:lnTo>
                    <a:pt x="165798" y="185"/>
                  </a:lnTo>
                  <a:lnTo>
                    <a:pt x="164189" y="148"/>
                  </a:lnTo>
                  <a:lnTo>
                    <a:pt x="162586" y="130"/>
                  </a:lnTo>
                  <a:lnTo>
                    <a:pt x="160989" y="148"/>
                  </a:lnTo>
                  <a:lnTo>
                    <a:pt x="159386" y="185"/>
                  </a:lnTo>
                  <a:lnTo>
                    <a:pt x="157790" y="240"/>
                  </a:lnTo>
                  <a:lnTo>
                    <a:pt x="156200" y="332"/>
                  </a:lnTo>
                  <a:lnTo>
                    <a:pt x="154610" y="461"/>
                  </a:lnTo>
                  <a:lnTo>
                    <a:pt x="153026" y="608"/>
                  </a:lnTo>
                  <a:lnTo>
                    <a:pt x="151442" y="792"/>
                  </a:lnTo>
                  <a:lnTo>
                    <a:pt x="149865" y="1013"/>
                  </a:lnTo>
                  <a:lnTo>
                    <a:pt x="148294" y="1271"/>
                  </a:lnTo>
                  <a:lnTo>
                    <a:pt x="146730" y="1565"/>
                  </a:lnTo>
                  <a:lnTo>
                    <a:pt x="145172" y="1897"/>
                  </a:lnTo>
                  <a:lnTo>
                    <a:pt x="143620" y="2265"/>
                  </a:lnTo>
                  <a:lnTo>
                    <a:pt x="143517" y="2301"/>
                  </a:lnTo>
                  <a:lnTo>
                    <a:pt x="143414" y="2357"/>
                  </a:lnTo>
                  <a:lnTo>
                    <a:pt x="143311" y="2393"/>
                  </a:lnTo>
                  <a:lnTo>
                    <a:pt x="143215" y="2467"/>
                  </a:lnTo>
                  <a:lnTo>
                    <a:pt x="143125" y="2541"/>
                  </a:lnTo>
                  <a:lnTo>
                    <a:pt x="143035" y="2614"/>
                  </a:lnTo>
                  <a:lnTo>
                    <a:pt x="142951" y="2706"/>
                  </a:lnTo>
                  <a:lnTo>
                    <a:pt x="142867" y="2817"/>
                  </a:lnTo>
                  <a:lnTo>
                    <a:pt x="142783" y="2927"/>
                  </a:lnTo>
                  <a:lnTo>
                    <a:pt x="142706" y="3038"/>
                  </a:lnTo>
                  <a:lnTo>
                    <a:pt x="142635" y="3167"/>
                  </a:lnTo>
                  <a:lnTo>
                    <a:pt x="142565" y="3295"/>
                  </a:lnTo>
                  <a:lnTo>
                    <a:pt x="142429" y="3571"/>
                  </a:lnTo>
                  <a:lnTo>
                    <a:pt x="142307" y="3884"/>
                  </a:lnTo>
                  <a:lnTo>
                    <a:pt x="142204" y="4216"/>
                  </a:lnTo>
                  <a:lnTo>
                    <a:pt x="142107" y="4584"/>
                  </a:lnTo>
                  <a:lnTo>
                    <a:pt x="142024" y="4952"/>
                  </a:lnTo>
                  <a:lnTo>
                    <a:pt x="141953" y="5338"/>
                  </a:lnTo>
                  <a:lnTo>
                    <a:pt x="141895" y="5743"/>
                  </a:lnTo>
                  <a:lnTo>
                    <a:pt x="141850" y="6167"/>
                  </a:lnTo>
                  <a:lnTo>
                    <a:pt x="141818" y="6590"/>
                  </a:lnTo>
                  <a:lnTo>
                    <a:pt x="141792" y="7032"/>
                  </a:lnTo>
                  <a:lnTo>
                    <a:pt x="141786" y="7473"/>
                  </a:lnTo>
                  <a:lnTo>
                    <a:pt x="141786" y="7897"/>
                  </a:lnTo>
                  <a:lnTo>
                    <a:pt x="141798" y="8339"/>
                  </a:lnTo>
                  <a:lnTo>
                    <a:pt x="141831" y="8780"/>
                  </a:lnTo>
                  <a:lnTo>
                    <a:pt x="141869" y="9204"/>
                  </a:lnTo>
                  <a:lnTo>
                    <a:pt x="141921" y="9627"/>
                  </a:lnTo>
                  <a:lnTo>
                    <a:pt x="141979" y="10032"/>
                  </a:lnTo>
                  <a:lnTo>
                    <a:pt x="142056" y="10437"/>
                  </a:lnTo>
                  <a:lnTo>
                    <a:pt x="142140" y="10805"/>
                  </a:lnTo>
                  <a:lnTo>
                    <a:pt x="142243" y="11173"/>
                  </a:lnTo>
                  <a:lnTo>
                    <a:pt x="142352" y="11523"/>
                  </a:lnTo>
                  <a:lnTo>
                    <a:pt x="142474" y="11836"/>
                  </a:lnTo>
                  <a:lnTo>
                    <a:pt x="142610" y="12130"/>
                  </a:lnTo>
                  <a:lnTo>
                    <a:pt x="142751" y="12388"/>
                  </a:lnTo>
                  <a:lnTo>
                    <a:pt x="142912" y="12627"/>
                  </a:lnTo>
                  <a:lnTo>
                    <a:pt x="142989" y="12738"/>
                  </a:lnTo>
                  <a:lnTo>
                    <a:pt x="143080" y="12830"/>
                  </a:lnTo>
                  <a:lnTo>
                    <a:pt x="143215" y="14836"/>
                  </a:lnTo>
                  <a:lnTo>
                    <a:pt x="143331" y="16805"/>
                  </a:lnTo>
                  <a:lnTo>
                    <a:pt x="143440" y="18719"/>
                  </a:lnTo>
                  <a:lnTo>
                    <a:pt x="143530" y="20597"/>
                  </a:lnTo>
                  <a:lnTo>
                    <a:pt x="143614" y="22419"/>
                  </a:lnTo>
                  <a:lnTo>
                    <a:pt x="143685" y="24186"/>
                  </a:lnTo>
                  <a:lnTo>
                    <a:pt x="143820" y="27628"/>
                  </a:lnTo>
                  <a:lnTo>
                    <a:pt x="143949" y="30922"/>
                  </a:lnTo>
                  <a:lnTo>
                    <a:pt x="144019" y="32505"/>
                  </a:lnTo>
                  <a:lnTo>
                    <a:pt x="144090" y="34070"/>
                  </a:lnTo>
                  <a:lnTo>
                    <a:pt x="144168" y="35598"/>
                  </a:lnTo>
                  <a:lnTo>
                    <a:pt x="144258" y="37107"/>
                  </a:lnTo>
                  <a:lnTo>
                    <a:pt x="144361" y="38579"/>
                  </a:lnTo>
                  <a:lnTo>
                    <a:pt x="144412" y="39315"/>
                  </a:lnTo>
                  <a:lnTo>
                    <a:pt x="144470" y="40052"/>
                  </a:lnTo>
                  <a:lnTo>
                    <a:pt x="144535" y="40770"/>
                  </a:lnTo>
                  <a:lnTo>
                    <a:pt x="144605" y="41469"/>
                  </a:lnTo>
                  <a:lnTo>
                    <a:pt x="144676" y="42187"/>
                  </a:lnTo>
                  <a:lnTo>
                    <a:pt x="144753" y="42886"/>
                  </a:lnTo>
                  <a:lnTo>
                    <a:pt x="144831" y="43586"/>
                  </a:lnTo>
                  <a:lnTo>
                    <a:pt x="144921" y="44285"/>
                  </a:lnTo>
                  <a:lnTo>
                    <a:pt x="145011" y="44984"/>
                  </a:lnTo>
                  <a:lnTo>
                    <a:pt x="145114" y="45665"/>
                  </a:lnTo>
                  <a:lnTo>
                    <a:pt x="145217" y="46347"/>
                  </a:lnTo>
                  <a:lnTo>
                    <a:pt x="145326" y="47028"/>
                  </a:lnTo>
                  <a:lnTo>
                    <a:pt x="145442" y="47709"/>
                  </a:lnTo>
                  <a:lnTo>
                    <a:pt x="145571" y="48390"/>
                  </a:lnTo>
                  <a:lnTo>
                    <a:pt x="145700" y="49052"/>
                  </a:lnTo>
                  <a:lnTo>
                    <a:pt x="145841" y="49733"/>
                  </a:lnTo>
                  <a:lnTo>
                    <a:pt x="145989" y="50396"/>
                  </a:lnTo>
                  <a:lnTo>
                    <a:pt x="146144" y="51058"/>
                  </a:lnTo>
                  <a:lnTo>
                    <a:pt x="146305" y="51721"/>
                  </a:lnTo>
                  <a:lnTo>
                    <a:pt x="146479" y="52384"/>
                  </a:lnTo>
                  <a:lnTo>
                    <a:pt x="146659" y="53046"/>
                  </a:lnTo>
                  <a:lnTo>
                    <a:pt x="146852" y="53709"/>
                  </a:lnTo>
                  <a:lnTo>
                    <a:pt x="147052" y="54371"/>
                  </a:lnTo>
                  <a:lnTo>
                    <a:pt x="147258" y="55034"/>
                  </a:lnTo>
                  <a:lnTo>
                    <a:pt x="147483" y="55697"/>
                  </a:lnTo>
                  <a:lnTo>
                    <a:pt x="147708" y="56359"/>
                  </a:lnTo>
                  <a:lnTo>
                    <a:pt x="147947" y="57022"/>
                  </a:lnTo>
                  <a:lnTo>
                    <a:pt x="148198" y="57684"/>
                  </a:lnTo>
                  <a:lnTo>
                    <a:pt x="148462" y="58347"/>
                  </a:lnTo>
                  <a:lnTo>
                    <a:pt x="148732" y="59010"/>
                  </a:lnTo>
                  <a:lnTo>
                    <a:pt x="149022" y="59672"/>
                  </a:lnTo>
                  <a:lnTo>
                    <a:pt x="149318" y="60335"/>
                  </a:lnTo>
                  <a:lnTo>
                    <a:pt x="149627" y="60998"/>
                  </a:lnTo>
                  <a:lnTo>
                    <a:pt x="149949" y="61679"/>
                  </a:lnTo>
                  <a:lnTo>
                    <a:pt x="150348" y="62488"/>
                  </a:lnTo>
                  <a:lnTo>
                    <a:pt x="150760" y="63280"/>
                  </a:lnTo>
                  <a:lnTo>
                    <a:pt x="151172" y="64053"/>
                  </a:lnTo>
                  <a:lnTo>
                    <a:pt x="151584" y="64826"/>
                  </a:lnTo>
                  <a:lnTo>
                    <a:pt x="152009" y="65599"/>
                  </a:lnTo>
                  <a:lnTo>
                    <a:pt x="152427" y="66335"/>
                  </a:lnTo>
                  <a:lnTo>
                    <a:pt x="152859" y="67071"/>
                  </a:lnTo>
                  <a:lnTo>
                    <a:pt x="153290" y="67808"/>
                  </a:lnTo>
                  <a:lnTo>
                    <a:pt x="153721" y="68507"/>
                  </a:lnTo>
                  <a:lnTo>
                    <a:pt x="154159" y="69207"/>
                  </a:lnTo>
                  <a:lnTo>
                    <a:pt x="154597" y="69888"/>
                  </a:lnTo>
                  <a:lnTo>
                    <a:pt x="155041" y="70569"/>
                  </a:lnTo>
                  <a:lnTo>
                    <a:pt x="155485" y="71231"/>
                  </a:lnTo>
                  <a:lnTo>
                    <a:pt x="155936" y="71875"/>
                  </a:lnTo>
                  <a:lnTo>
                    <a:pt x="156386" y="72501"/>
                  </a:lnTo>
                  <a:lnTo>
                    <a:pt x="156844" y="73127"/>
                  </a:lnTo>
                  <a:lnTo>
                    <a:pt x="156927" y="76495"/>
                  </a:lnTo>
                  <a:lnTo>
                    <a:pt x="156992" y="79808"/>
                  </a:lnTo>
                  <a:lnTo>
                    <a:pt x="157050" y="83121"/>
                  </a:lnTo>
                  <a:lnTo>
                    <a:pt x="157088" y="86398"/>
                  </a:lnTo>
                  <a:lnTo>
                    <a:pt x="157120" y="89637"/>
                  </a:lnTo>
                  <a:lnTo>
                    <a:pt x="157133" y="92858"/>
                  </a:lnTo>
                  <a:lnTo>
                    <a:pt x="157133" y="96061"/>
                  </a:lnTo>
                  <a:lnTo>
                    <a:pt x="157120" y="99245"/>
                  </a:lnTo>
                  <a:lnTo>
                    <a:pt x="157088" y="102411"/>
                  </a:lnTo>
                  <a:lnTo>
                    <a:pt x="157050" y="105558"/>
                  </a:lnTo>
                  <a:lnTo>
                    <a:pt x="156992" y="108687"/>
                  </a:lnTo>
                  <a:lnTo>
                    <a:pt x="156921" y="111798"/>
                  </a:lnTo>
                  <a:lnTo>
                    <a:pt x="156837" y="114908"/>
                  </a:lnTo>
                  <a:lnTo>
                    <a:pt x="156734" y="118000"/>
                  </a:lnTo>
                  <a:lnTo>
                    <a:pt x="156618" y="121092"/>
                  </a:lnTo>
                  <a:lnTo>
                    <a:pt x="156489" y="124166"/>
                  </a:lnTo>
                  <a:lnTo>
                    <a:pt x="156341" y="127240"/>
                  </a:lnTo>
                  <a:lnTo>
                    <a:pt x="156180" y="130314"/>
                  </a:lnTo>
                  <a:lnTo>
                    <a:pt x="156007" y="133369"/>
                  </a:lnTo>
                  <a:lnTo>
                    <a:pt x="155820" y="136443"/>
                  </a:lnTo>
                  <a:lnTo>
                    <a:pt x="155614" y="139517"/>
                  </a:lnTo>
                  <a:lnTo>
                    <a:pt x="155389" y="142590"/>
                  </a:lnTo>
                  <a:lnTo>
                    <a:pt x="155150" y="145664"/>
                  </a:lnTo>
                  <a:lnTo>
                    <a:pt x="154899" y="148738"/>
                  </a:lnTo>
                  <a:lnTo>
                    <a:pt x="154629" y="151830"/>
                  </a:lnTo>
                  <a:lnTo>
                    <a:pt x="154346" y="154941"/>
                  </a:lnTo>
                  <a:lnTo>
                    <a:pt x="154043" y="158051"/>
                  </a:lnTo>
                  <a:lnTo>
                    <a:pt x="153728" y="161180"/>
                  </a:lnTo>
                  <a:lnTo>
                    <a:pt x="153393" y="164328"/>
                  </a:lnTo>
                  <a:lnTo>
                    <a:pt x="153045" y="167475"/>
                  </a:lnTo>
                  <a:lnTo>
                    <a:pt x="152678" y="170659"/>
                  </a:lnTo>
                  <a:lnTo>
                    <a:pt x="152292" y="173843"/>
                  </a:lnTo>
                  <a:lnTo>
                    <a:pt x="147258" y="174212"/>
                  </a:lnTo>
                  <a:lnTo>
                    <a:pt x="142223" y="174598"/>
                  </a:lnTo>
                  <a:lnTo>
                    <a:pt x="137195" y="175021"/>
                  </a:lnTo>
                  <a:lnTo>
                    <a:pt x="132161" y="175463"/>
                  </a:lnTo>
                  <a:lnTo>
                    <a:pt x="127127" y="175942"/>
                  </a:lnTo>
                  <a:lnTo>
                    <a:pt x="122092" y="176420"/>
                  </a:lnTo>
                  <a:lnTo>
                    <a:pt x="117058" y="176936"/>
                  </a:lnTo>
                  <a:lnTo>
                    <a:pt x="112030" y="177451"/>
                  </a:lnTo>
                  <a:lnTo>
                    <a:pt x="111779" y="175776"/>
                  </a:lnTo>
                  <a:lnTo>
                    <a:pt x="111534" y="174120"/>
                  </a:lnTo>
                  <a:lnTo>
                    <a:pt x="111303" y="172445"/>
                  </a:lnTo>
                  <a:lnTo>
                    <a:pt x="111071" y="170788"/>
                  </a:lnTo>
                  <a:lnTo>
                    <a:pt x="110846" y="169113"/>
                  </a:lnTo>
                  <a:lnTo>
                    <a:pt x="110627" y="167457"/>
                  </a:lnTo>
                  <a:lnTo>
                    <a:pt x="110414" y="165782"/>
                  </a:lnTo>
                  <a:lnTo>
                    <a:pt x="110208" y="164125"/>
                  </a:lnTo>
                  <a:lnTo>
                    <a:pt x="110009" y="162469"/>
                  </a:lnTo>
                  <a:lnTo>
                    <a:pt x="109816" y="160794"/>
                  </a:lnTo>
                  <a:lnTo>
                    <a:pt x="109629" y="159137"/>
                  </a:lnTo>
                  <a:lnTo>
                    <a:pt x="109442" y="157462"/>
                  </a:lnTo>
                  <a:lnTo>
                    <a:pt x="109268" y="155806"/>
                  </a:lnTo>
                  <a:lnTo>
                    <a:pt x="109095" y="154149"/>
                  </a:lnTo>
                  <a:lnTo>
                    <a:pt x="108934" y="152474"/>
                  </a:lnTo>
                  <a:lnTo>
                    <a:pt x="108773" y="150818"/>
                  </a:lnTo>
                  <a:lnTo>
                    <a:pt x="108625" y="149143"/>
                  </a:lnTo>
                  <a:lnTo>
                    <a:pt x="108477" y="147486"/>
                  </a:lnTo>
                  <a:lnTo>
                    <a:pt x="108335" y="145811"/>
                  </a:lnTo>
                  <a:lnTo>
                    <a:pt x="108206" y="144155"/>
                  </a:lnTo>
                  <a:lnTo>
                    <a:pt x="108077" y="142480"/>
                  </a:lnTo>
                  <a:lnTo>
                    <a:pt x="107955" y="140805"/>
                  </a:lnTo>
                  <a:lnTo>
                    <a:pt x="107839" y="139130"/>
                  </a:lnTo>
                  <a:lnTo>
                    <a:pt x="107730" y="137474"/>
                  </a:lnTo>
                  <a:lnTo>
                    <a:pt x="107627" y="135799"/>
                  </a:lnTo>
                  <a:lnTo>
                    <a:pt x="107530" y="134124"/>
                  </a:lnTo>
                  <a:lnTo>
                    <a:pt x="107440" y="132449"/>
                  </a:lnTo>
                  <a:lnTo>
                    <a:pt x="107356" y="130755"/>
                  </a:lnTo>
                  <a:lnTo>
                    <a:pt x="107279" y="129081"/>
                  </a:lnTo>
                  <a:lnTo>
                    <a:pt x="107208" y="127406"/>
                  </a:lnTo>
                  <a:lnTo>
                    <a:pt x="107144" y="125712"/>
                  </a:lnTo>
                  <a:lnTo>
                    <a:pt x="107086" y="124037"/>
                  </a:lnTo>
                  <a:lnTo>
                    <a:pt x="107028" y="122344"/>
                  </a:lnTo>
                  <a:lnTo>
                    <a:pt x="106983" y="120651"/>
                  </a:lnTo>
                  <a:lnTo>
                    <a:pt x="106944" y="118957"/>
                  </a:lnTo>
                  <a:lnTo>
                    <a:pt x="106912" y="117264"/>
                  </a:lnTo>
                  <a:lnTo>
                    <a:pt x="106886" y="115571"/>
                  </a:lnTo>
                  <a:lnTo>
                    <a:pt x="106861" y="113877"/>
                  </a:lnTo>
                  <a:lnTo>
                    <a:pt x="106848" y="112166"/>
                  </a:lnTo>
                  <a:lnTo>
                    <a:pt x="106841" y="110472"/>
                  </a:lnTo>
                  <a:lnTo>
                    <a:pt x="106841" y="108761"/>
                  </a:lnTo>
                  <a:lnTo>
                    <a:pt x="106848" y="107049"/>
                  </a:lnTo>
                  <a:lnTo>
                    <a:pt x="106854" y="105337"/>
                  </a:lnTo>
                  <a:lnTo>
                    <a:pt x="106874" y="103607"/>
                  </a:lnTo>
                  <a:lnTo>
                    <a:pt x="106899" y="101895"/>
                  </a:lnTo>
                  <a:lnTo>
                    <a:pt x="106931" y="100165"/>
                  </a:lnTo>
                  <a:lnTo>
                    <a:pt x="106970" y="98435"/>
                  </a:lnTo>
                  <a:lnTo>
                    <a:pt x="107015" y="96705"/>
                  </a:lnTo>
                  <a:lnTo>
                    <a:pt x="107060" y="94975"/>
                  </a:lnTo>
                  <a:lnTo>
                    <a:pt x="107118" y="93244"/>
                  </a:lnTo>
                  <a:lnTo>
                    <a:pt x="107183" y="91496"/>
                  </a:lnTo>
                  <a:lnTo>
                    <a:pt x="107253" y="89747"/>
                  </a:lnTo>
                  <a:lnTo>
                    <a:pt x="107331" y="87999"/>
                  </a:lnTo>
                  <a:lnTo>
                    <a:pt x="107414" y="86250"/>
                  </a:lnTo>
                  <a:lnTo>
                    <a:pt x="107504" y="84483"/>
                  </a:lnTo>
                  <a:lnTo>
                    <a:pt x="107601" y="82735"/>
                  </a:lnTo>
                  <a:lnTo>
                    <a:pt x="107704" y="80968"/>
                  </a:lnTo>
                  <a:lnTo>
                    <a:pt x="107820" y="79182"/>
                  </a:lnTo>
                  <a:lnTo>
                    <a:pt x="107936" y="77415"/>
                  </a:lnTo>
                  <a:lnTo>
                    <a:pt x="108058" y="75630"/>
                  </a:lnTo>
                  <a:lnTo>
                    <a:pt x="108187" y="73845"/>
                  </a:lnTo>
                  <a:lnTo>
                    <a:pt x="108328" y="72059"/>
                  </a:lnTo>
                  <a:lnTo>
                    <a:pt x="108470" y="70274"/>
                  </a:lnTo>
                  <a:lnTo>
                    <a:pt x="108625" y="68470"/>
                  </a:lnTo>
                  <a:lnTo>
                    <a:pt x="108637" y="68139"/>
                  </a:lnTo>
                  <a:lnTo>
                    <a:pt x="108650" y="67826"/>
                  </a:lnTo>
                  <a:lnTo>
                    <a:pt x="108650" y="67513"/>
                  </a:lnTo>
                  <a:lnTo>
                    <a:pt x="108644" y="67219"/>
                  </a:lnTo>
                  <a:lnTo>
                    <a:pt x="108631" y="66943"/>
                  </a:lnTo>
                  <a:lnTo>
                    <a:pt x="108605" y="66685"/>
                  </a:lnTo>
                  <a:lnTo>
                    <a:pt x="108573" y="66427"/>
                  </a:lnTo>
                  <a:lnTo>
                    <a:pt x="108534" y="66170"/>
                  </a:lnTo>
                  <a:lnTo>
                    <a:pt x="108901" y="65746"/>
                  </a:lnTo>
                  <a:lnTo>
                    <a:pt x="109255" y="65286"/>
                  </a:lnTo>
                  <a:lnTo>
                    <a:pt x="109616" y="64826"/>
                  </a:lnTo>
                  <a:lnTo>
                    <a:pt x="109970" y="64347"/>
                  </a:lnTo>
                  <a:lnTo>
                    <a:pt x="110318" y="63850"/>
                  </a:lnTo>
                  <a:lnTo>
                    <a:pt x="110665" y="63353"/>
                  </a:lnTo>
                  <a:lnTo>
                    <a:pt x="111007" y="62820"/>
                  </a:lnTo>
                  <a:lnTo>
                    <a:pt x="111341" y="62286"/>
                  </a:lnTo>
                  <a:lnTo>
                    <a:pt x="111676" y="61734"/>
                  </a:lnTo>
                  <a:lnTo>
                    <a:pt x="112004" y="61182"/>
                  </a:lnTo>
                  <a:lnTo>
                    <a:pt x="112326" y="60611"/>
                  </a:lnTo>
                  <a:lnTo>
                    <a:pt x="112648" y="60004"/>
                  </a:lnTo>
                  <a:lnTo>
                    <a:pt x="112964" y="59415"/>
                  </a:lnTo>
                  <a:lnTo>
                    <a:pt x="113273" y="58789"/>
                  </a:lnTo>
                  <a:lnTo>
                    <a:pt x="113582" y="58163"/>
                  </a:lnTo>
                  <a:lnTo>
                    <a:pt x="113884" y="57519"/>
                  </a:lnTo>
                  <a:lnTo>
                    <a:pt x="114180" y="56856"/>
                  </a:lnTo>
                  <a:lnTo>
                    <a:pt x="114470" y="56175"/>
                  </a:lnTo>
                  <a:lnTo>
                    <a:pt x="114753" y="55494"/>
                  </a:lnTo>
                  <a:lnTo>
                    <a:pt x="115037" y="54795"/>
                  </a:lnTo>
                  <a:lnTo>
                    <a:pt x="115313" y="54077"/>
                  </a:lnTo>
                  <a:lnTo>
                    <a:pt x="115584" y="53341"/>
                  </a:lnTo>
                  <a:lnTo>
                    <a:pt x="115848" y="52604"/>
                  </a:lnTo>
                  <a:lnTo>
                    <a:pt x="116105" y="51831"/>
                  </a:lnTo>
                  <a:lnTo>
                    <a:pt x="116356" y="51077"/>
                  </a:lnTo>
                  <a:lnTo>
                    <a:pt x="116607" y="50285"/>
                  </a:lnTo>
                  <a:lnTo>
                    <a:pt x="116846" y="49475"/>
                  </a:lnTo>
                  <a:lnTo>
                    <a:pt x="117077" y="48666"/>
                  </a:lnTo>
                  <a:lnTo>
                    <a:pt x="117309" y="47837"/>
                  </a:lnTo>
                  <a:lnTo>
                    <a:pt x="117528" y="47009"/>
                  </a:lnTo>
                  <a:lnTo>
                    <a:pt x="117747" y="46144"/>
                  </a:lnTo>
                  <a:lnTo>
                    <a:pt x="117953" y="45279"/>
                  </a:lnTo>
                  <a:lnTo>
                    <a:pt x="118159" y="44395"/>
                  </a:lnTo>
                  <a:lnTo>
                    <a:pt x="118352" y="43494"/>
                  </a:lnTo>
                  <a:lnTo>
                    <a:pt x="118539" y="42592"/>
                  </a:lnTo>
                  <a:lnTo>
                    <a:pt x="118725" y="41671"/>
                  </a:lnTo>
                  <a:lnTo>
                    <a:pt x="118899" y="40733"/>
                  </a:lnTo>
                  <a:lnTo>
                    <a:pt x="119067" y="39776"/>
                  </a:lnTo>
                  <a:lnTo>
                    <a:pt x="119221" y="38819"/>
                  </a:lnTo>
                  <a:lnTo>
                    <a:pt x="119376" y="37843"/>
                  </a:lnTo>
                  <a:lnTo>
                    <a:pt x="119524" y="36849"/>
                  </a:lnTo>
                  <a:lnTo>
                    <a:pt x="119659" y="35837"/>
                  </a:lnTo>
                  <a:lnTo>
                    <a:pt x="119788" y="34806"/>
                  </a:lnTo>
                  <a:lnTo>
                    <a:pt x="119910" y="33775"/>
                  </a:lnTo>
                  <a:lnTo>
                    <a:pt x="120026" y="32726"/>
                  </a:lnTo>
                  <a:lnTo>
                    <a:pt x="120129" y="31677"/>
                  </a:lnTo>
                  <a:lnTo>
                    <a:pt x="120225" y="30591"/>
                  </a:lnTo>
                  <a:lnTo>
                    <a:pt x="120316" y="29505"/>
                  </a:lnTo>
                  <a:lnTo>
                    <a:pt x="120393" y="28401"/>
                  </a:lnTo>
                  <a:lnTo>
                    <a:pt x="120470" y="27278"/>
                  </a:lnTo>
                  <a:lnTo>
                    <a:pt x="120534" y="26155"/>
                  </a:lnTo>
                  <a:lnTo>
                    <a:pt x="120586" y="25014"/>
                  </a:lnTo>
                  <a:lnTo>
                    <a:pt x="120631" y="23855"/>
                  </a:lnTo>
                  <a:lnTo>
                    <a:pt x="120670" y="22677"/>
                  </a:lnTo>
                  <a:lnTo>
                    <a:pt x="120695" y="21499"/>
                  </a:lnTo>
                  <a:lnTo>
                    <a:pt x="120715" y="20302"/>
                  </a:lnTo>
                  <a:lnTo>
                    <a:pt x="120728" y="19088"/>
                  </a:lnTo>
                  <a:lnTo>
                    <a:pt x="120728" y="17854"/>
                  </a:lnTo>
                  <a:lnTo>
                    <a:pt x="120715" y="16621"/>
                  </a:lnTo>
                  <a:lnTo>
                    <a:pt x="120702" y="15370"/>
                  </a:lnTo>
                  <a:lnTo>
                    <a:pt x="120670" y="14100"/>
                  </a:lnTo>
                  <a:lnTo>
                    <a:pt x="120631" y="12811"/>
                  </a:lnTo>
                  <a:lnTo>
                    <a:pt x="120586" y="11523"/>
                  </a:lnTo>
                  <a:lnTo>
                    <a:pt x="120528" y="10216"/>
                  </a:lnTo>
                  <a:lnTo>
                    <a:pt x="120625" y="10198"/>
                  </a:lnTo>
                  <a:lnTo>
                    <a:pt x="120683" y="10179"/>
                  </a:lnTo>
                  <a:lnTo>
                    <a:pt x="120728" y="10124"/>
                  </a:lnTo>
                  <a:lnTo>
                    <a:pt x="120818" y="10105"/>
                  </a:lnTo>
                  <a:lnTo>
                    <a:pt x="120901" y="10069"/>
                  </a:lnTo>
                  <a:lnTo>
                    <a:pt x="120985" y="10013"/>
                  </a:lnTo>
                  <a:lnTo>
                    <a:pt x="121069" y="9958"/>
                  </a:lnTo>
                  <a:lnTo>
                    <a:pt x="121146" y="9903"/>
                  </a:lnTo>
                  <a:lnTo>
                    <a:pt x="121223" y="9829"/>
                  </a:lnTo>
                  <a:lnTo>
                    <a:pt x="121294" y="9737"/>
                  </a:lnTo>
                  <a:lnTo>
                    <a:pt x="121365" y="9645"/>
                  </a:lnTo>
                  <a:lnTo>
                    <a:pt x="121500" y="9443"/>
                  </a:lnTo>
                  <a:lnTo>
                    <a:pt x="121616" y="9204"/>
                  </a:lnTo>
                  <a:lnTo>
                    <a:pt x="121725" y="8928"/>
                  </a:lnTo>
                  <a:lnTo>
                    <a:pt x="121828" y="8633"/>
                  </a:lnTo>
                  <a:lnTo>
                    <a:pt x="121912" y="8320"/>
                  </a:lnTo>
                  <a:lnTo>
                    <a:pt x="121989" y="7989"/>
                  </a:lnTo>
                  <a:lnTo>
                    <a:pt x="122054" y="7639"/>
                  </a:lnTo>
                  <a:lnTo>
                    <a:pt x="122105" y="7271"/>
                  </a:lnTo>
                  <a:lnTo>
                    <a:pt x="122144" y="6884"/>
                  </a:lnTo>
                  <a:lnTo>
                    <a:pt x="122176" y="6516"/>
                  </a:lnTo>
                  <a:lnTo>
                    <a:pt x="122189" y="6130"/>
                  </a:lnTo>
                  <a:lnTo>
                    <a:pt x="122195" y="5725"/>
                  </a:lnTo>
                  <a:lnTo>
                    <a:pt x="122189" y="5338"/>
                  </a:lnTo>
                  <a:lnTo>
                    <a:pt x="122176" y="4952"/>
                  </a:lnTo>
                  <a:lnTo>
                    <a:pt x="122150" y="4565"/>
                  </a:lnTo>
                  <a:lnTo>
                    <a:pt x="122105" y="4197"/>
                  </a:lnTo>
                  <a:lnTo>
                    <a:pt x="122054" y="3848"/>
                  </a:lnTo>
                  <a:lnTo>
                    <a:pt x="121996" y="3498"/>
                  </a:lnTo>
                  <a:lnTo>
                    <a:pt x="121919" y="3167"/>
                  </a:lnTo>
                  <a:lnTo>
                    <a:pt x="121835" y="2854"/>
                  </a:lnTo>
                  <a:lnTo>
                    <a:pt x="121738" y="2578"/>
                  </a:lnTo>
                  <a:lnTo>
                    <a:pt x="121629" y="2320"/>
                  </a:lnTo>
                  <a:lnTo>
                    <a:pt x="121507" y="2081"/>
                  </a:lnTo>
                  <a:lnTo>
                    <a:pt x="121442" y="1970"/>
                  </a:lnTo>
                  <a:lnTo>
                    <a:pt x="121371" y="1878"/>
                  </a:lnTo>
                  <a:lnTo>
                    <a:pt x="121301" y="1786"/>
                  </a:lnTo>
                  <a:lnTo>
                    <a:pt x="121230" y="1712"/>
                  </a:lnTo>
                  <a:lnTo>
                    <a:pt x="121152" y="1639"/>
                  </a:lnTo>
                  <a:lnTo>
                    <a:pt x="121075" y="1584"/>
                  </a:lnTo>
                  <a:lnTo>
                    <a:pt x="120992" y="1547"/>
                  </a:lnTo>
                  <a:lnTo>
                    <a:pt x="120908" y="1492"/>
                  </a:lnTo>
                  <a:lnTo>
                    <a:pt x="120818" y="1473"/>
                  </a:lnTo>
                  <a:lnTo>
                    <a:pt x="120728" y="1455"/>
                  </a:lnTo>
                  <a:lnTo>
                    <a:pt x="117934" y="1123"/>
                  </a:lnTo>
                  <a:lnTo>
                    <a:pt x="115133" y="829"/>
                  </a:lnTo>
                  <a:lnTo>
                    <a:pt x="112320" y="571"/>
                  </a:lnTo>
                  <a:lnTo>
                    <a:pt x="110916" y="461"/>
                  </a:lnTo>
                  <a:lnTo>
                    <a:pt x="109500" y="350"/>
                  </a:lnTo>
                  <a:lnTo>
                    <a:pt x="108090" y="258"/>
                  </a:lnTo>
                  <a:lnTo>
                    <a:pt x="106680" y="185"/>
                  </a:lnTo>
                  <a:lnTo>
                    <a:pt x="105264" y="130"/>
                  </a:lnTo>
                  <a:lnTo>
                    <a:pt x="103848" y="74"/>
                  </a:lnTo>
                  <a:lnTo>
                    <a:pt x="102431" y="38"/>
                  </a:lnTo>
                  <a:lnTo>
                    <a:pt x="101015" y="19"/>
                  </a:lnTo>
                  <a:lnTo>
                    <a:pt x="99599" y="1"/>
                  </a:ln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31"/>
            <p:cNvSpPr/>
            <p:nvPr/>
          </p:nvSpPr>
          <p:spPr>
            <a:xfrm>
              <a:off x="-4506975" y="-18287325"/>
              <a:ext cx="255425" cy="1085975"/>
            </a:xfrm>
            <a:custGeom>
              <a:rect b="b" l="l" r="r" t="t"/>
              <a:pathLst>
                <a:path extrusionOk="0" h="43439" w="10217">
                  <a:moveTo>
                    <a:pt x="200" y="1"/>
                  </a:moveTo>
                  <a:lnTo>
                    <a:pt x="148" y="2669"/>
                  </a:lnTo>
                  <a:lnTo>
                    <a:pt x="103" y="5338"/>
                  </a:lnTo>
                  <a:lnTo>
                    <a:pt x="64" y="8007"/>
                  </a:lnTo>
                  <a:lnTo>
                    <a:pt x="39" y="10658"/>
                  </a:lnTo>
                  <a:lnTo>
                    <a:pt x="13" y="13308"/>
                  </a:lnTo>
                  <a:lnTo>
                    <a:pt x="7" y="15940"/>
                  </a:lnTo>
                  <a:lnTo>
                    <a:pt x="0" y="18572"/>
                  </a:lnTo>
                  <a:lnTo>
                    <a:pt x="7" y="21204"/>
                  </a:lnTo>
                  <a:lnTo>
                    <a:pt x="19" y="23818"/>
                  </a:lnTo>
                  <a:lnTo>
                    <a:pt x="39" y="26413"/>
                  </a:lnTo>
                  <a:lnTo>
                    <a:pt x="71" y="29027"/>
                  </a:lnTo>
                  <a:lnTo>
                    <a:pt x="110" y="31622"/>
                  </a:lnTo>
                  <a:lnTo>
                    <a:pt x="155" y="34217"/>
                  </a:lnTo>
                  <a:lnTo>
                    <a:pt x="213" y="36812"/>
                  </a:lnTo>
                  <a:lnTo>
                    <a:pt x="277" y="39389"/>
                  </a:lnTo>
                  <a:lnTo>
                    <a:pt x="348" y="41966"/>
                  </a:lnTo>
                  <a:lnTo>
                    <a:pt x="946" y="41911"/>
                  </a:lnTo>
                  <a:lnTo>
                    <a:pt x="1558" y="41892"/>
                  </a:lnTo>
                  <a:lnTo>
                    <a:pt x="2163" y="41892"/>
                  </a:lnTo>
                  <a:lnTo>
                    <a:pt x="2775" y="41911"/>
                  </a:lnTo>
                  <a:lnTo>
                    <a:pt x="3393" y="41947"/>
                  </a:lnTo>
                  <a:lnTo>
                    <a:pt x="4004" y="42003"/>
                  </a:lnTo>
                  <a:lnTo>
                    <a:pt x="4622" y="42095"/>
                  </a:lnTo>
                  <a:lnTo>
                    <a:pt x="5234" y="42187"/>
                  </a:lnTo>
                  <a:lnTo>
                    <a:pt x="5852" y="42297"/>
                  </a:lnTo>
                  <a:lnTo>
                    <a:pt x="6464" y="42426"/>
                  </a:lnTo>
                  <a:lnTo>
                    <a:pt x="7082" y="42555"/>
                  </a:lnTo>
                  <a:lnTo>
                    <a:pt x="7693" y="42720"/>
                  </a:lnTo>
                  <a:lnTo>
                    <a:pt x="8298" y="42886"/>
                  </a:lnTo>
                  <a:lnTo>
                    <a:pt x="8904" y="43052"/>
                  </a:lnTo>
                  <a:lnTo>
                    <a:pt x="10107" y="43438"/>
                  </a:lnTo>
                  <a:lnTo>
                    <a:pt x="10062" y="40751"/>
                  </a:lnTo>
                  <a:lnTo>
                    <a:pt x="10030" y="38045"/>
                  </a:lnTo>
                  <a:lnTo>
                    <a:pt x="10004" y="35358"/>
                  </a:lnTo>
                  <a:lnTo>
                    <a:pt x="9979" y="32671"/>
                  </a:lnTo>
                  <a:lnTo>
                    <a:pt x="9966" y="30002"/>
                  </a:lnTo>
                  <a:lnTo>
                    <a:pt x="9959" y="27333"/>
                  </a:lnTo>
                  <a:lnTo>
                    <a:pt x="9953" y="24664"/>
                  </a:lnTo>
                  <a:lnTo>
                    <a:pt x="9959" y="22014"/>
                  </a:lnTo>
                  <a:lnTo>
                    <a:pt x="9966" y="19364"/>
                  </a:lnTo>
                  <a:lnTo>
                    <a:pt x="9985" y="16732"/>
                  </a:lnTo>
                  <a:lnTo>
                    <a:pt x="10004" y="14099"/>
                  </a:lnTo>
                  <a:lnTo>
                    <a:pt x="10037" y="11486"/>
                  </a:lnTo>
                  <a:lnTo>
                    <a:pt x="10075" y="8891"/>
                  </a:lnTo>
                  <a:lnTo>
                    <a:pt x="10114" y="6295"/>
                  </a:lnTo>
                  <a:lnTo>
                    <a:pt x="10165" y="3700"/>
                  </a:lnTo>
                  <a:lnTo>
                    <a:pt x="10217" y="1142"/>
                  </a:lnTo>
                  <a:lnTo>
                    <a:pt x="8961" y="1160"/>
                  </a:lnTo>
                  <a:lnTo>
                    <a:pt x="7706" y="1142"/>
                  </a:lnTo>
                  <a:lnTo>
                    <a:pt x="6444" y="1068"/>
                  </a:lnTo>
                  <a:lnTo>
                    <a:pt x="5820" y="1031"/>
                  </a:lnTo>
                  <a:lnTo>
                    <a:pt x="5189" y="958"/>
                  </a:lnTo>
                  <a:lnTo>
                    <a:pt x="4564" y="903"/>
                  </a:lnTo>
                  <a:lnTo>
                    <a:pt x="3934" y="810"/>
                  </a:lnTo>
                  <a:lnTo>
                    <a:pt x="3309" y="718"/>
                  </a:lnTo>
                  <a:lnTo>
                    <a:pt x="2685" y="590"/>
                  </a:lnTo>
                  <a:lnTo>
                    <a:pt x="2060" y="479"/>
                  </a:lnTo>
                  <a:lnTo>
                    <a:pt x="1442" y="332"/>
                  </a:lnTo>
                  <a:lnTo>
                    <a:pt x="818" y="166"/>
                  </a:lnTo>
                  <a:lnTo>
                    <a:pt x="200" y="1"/>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1"/>
            <p:cNvSpPr/>
            <p:nvPr/>
          </p:nvSpPr>
          <p:spPr>
            <a:xfrm>
              <a:off x="-4488950" y="-17033425"/>
              <a:ext cx="283275" cy="1126925"/>
            </a:xfrm>
            <a:custGeom>
              <a:rect b="b" l="l" r="r" t="t"/>
              <a:pathLst>
                <a:path extrusionOk="0" h="45077" w="11331">
                  <a:moveTo>
                    <a:pt x="9496" y="0"/>
                  </a:moveTo>
                  <a:lnTo>
                    <a:pt x="8331" y="369"/>
                  </a:lnTo>
                  <a:lnTo>
                    <a:pt x="7738" y="553"/>
                  </a:lnTo>
                  <a:lnTo>
                    <a:pt x="7146" y="718"/>
                  </a:lnTo>
                  <a:lnTo>
                    <a:pt x="6554" y="884"/>
                  </a:lnTo>
                  <a:lnTo>
                    <a:pt x="5955" y="1013"/>
                  </a:lnTo>
                  <a:lnTo>
                    <a:pt x="5356" y="1142"/>
                  </a:lnTo>
                  <a:lnTo>
                    <a:pt x="4758" y="1270"/>
                  </a:lnTo>
                  <a:lnTo>
                    <a:pt x="4159" y="1362"/>
                  </a:lnTo>
                  <a:lnTo>
                    <a:pt x="3560" y="1436"/>
                  </a:lnTo>
                  <a:lnTo>
                    <a:pt x="2961" y="1510"/>
                  </a:lnTo>
                  <a:lnTo>
                    <a:pt x="2363" y="1565"/>
                  </a:lnTo>
                  <a:lnTo>
                    <a:pt x="1764" y="1583"/>
                  </a:lnTo>
                  <a:lnTo>
                    <a:pt x="1172" y="1602"/>
                  </a:lnTo>
                  <a:lnTo>
                    <a:pt x="586" y="1583"/>
                  </a:lnTo>
                  <a:lnTo>
                    <a:pt x="0" y="1547"/>
                  </a:lnTo>
                  <a:lnTo>
                    <a:pt x="116" y="4326"/>
                  </a:lnTo>
                  <a:lnTo>
                    <a:pt x="245" y="7087"/>
                  </a:lnTo>
                  <a:lnTo>
                    <a:pt x="386" y="9848"/>
                  </a:lnTo>
                  <a:lnTo>
                    <a:pt x="534" y="12590"/>
                  </a:lnTo>
                  <a:lnTo>
                    <a:pt x="695" y="15332"/>
                  </a:lnTo>
                  <a:lnTo>
                    <a:pt x="869" y="18075"/>
                  </a:lnTo>
                  <a:lnTo>
                    <a:pt x="1049" y="20799"/>
                  </a:lnTo>
                  <a:lnTo>
                    <a:pt x="1243" y="23523"/>
                  </a:lnTo>
                  <a:lnTo>
                    <a:pt x="1442" y="26247"/>
                  </a:lnTo>
                  <a:lnTo>
                    <a:pt x="1655" y="28953"/>
                  </a:lnTo>
                  <a:lnTo>
                    <a:pt x="1874" y="31658"/>
                  </a:lnTo>
                  <a:lnTo>
                    <a:pt x="2099" y="34346"/>
                  </a:lnTo>
                  <a:lnTo>
                    <a:pt x="2331" y="37033"/>
                  </a:lnTo>
                  <a:lnTo>
                    <a:pt x="2575" y="39720"/>
                  </a:lnTo>
                  <a:lnTo>
                    <a:pt x="2826" y="42407"/>
                  </a:lnTo>
                  <a:lnTo>
                    <a:pt x="3090" y="45076"/>
                  </a:lnTo>
                  <a:lnTo>
                    <a:pt x="3592" y="44874"/>
                  </a:lnTo>
                  <a:lnTo>
                    <a:pt x="4095" y="44708"/>
                  </a:lnTo>
                  <a:lnTo>
                    <a:pt x="5105" y="44414"/>
                  </a:lnTo>
                  <a:lnTo>
                    <a:pt x="5607" y="44266"/>
                  </a:lnTo>
                  <a:lnTo>
                    <a:pt x="6116" y="44101"/>
                  </a:lnTo>
                  <a:lnTo>
                    <a:pt x="6618" y="43917"/>
                  </a:lnTo>
                  <a:lnTo>
                    <a:pt x="7120" y="43677"/>
                  </a:lnTo>
                  <a:lnTo>
                    <a:pt x="7397" y="43549"/>
                  </a:lnTo>
                  <a:lnTo>
                    <a:pt x="7668" y="43383"/>
                  </a:lnTo>
                  <a:lnTo>
                    <a:pt x="7938" y="43217"/>
                  </a:lnTo>
                  <a:lnTo>
                    <a:pt x="8202" y="43052"/>
                  </a:lnTo>
                  <a:lnTo>
                    <a:pt x="8466" y="42849"/>
                  </a:lnTo>
                  <a:lnTo>
                    <a:pt x="8736" y="42665"/>
                  </a:lnTo>
                  <a:lnTo>
                    <a:pt x="9258" y="42242"/>
                  </a:lnTo>
                  <a:lnTo>
                    <a:pt x="9779" y="41763"/>
                  </a:lnTo>
                  <a:lnTo>
                    <a:pt x="10301" y="41266"/>
                  </a:lnTo>
                  <a:lnTo>
                    <a:pt x="10816" y="40732"/>
                  </a:lnTo>
                  <a:lnTo>
                    <a:pt x="11331" y="40162"/>
                  </a:lnTo>
                  <a:lnTo>
                    <a:pt x="11163" y="37714"/>
                  </a:lnTo>
                  <a:lnTo>
                    <a:pt x="11002" y="35229"/>
                  </a:lnTo>
                  <a:lnTo>
                    <a:pt x="10848" y="32763"/>
                  </a:lnTo>
                  <a:lnTo>
                    <a:pt x="10700" y="30260"/>
                  </a:lnTo>
                  <a:lnTo>
                    <a:pt x="10564" y="27775"/>
                  </a:lnTo>
                  <a:lnTo>
                    <a:pt x="10429" y="25253"/>
                  </a:lnTo>
                  <a:lnTo>
                    <a:pt x="10307" y="22750"/>
                  </a:lnTo>
                  <a:lnTo>
                    <a:pt x="10191" y="20228"/>
                  </a:lnTo>
                  <a:lnTo>
                    <a:pt x="10075" y="17707"/>
                  </a:lnTo>
                  <a:lnTo>
                    <a:pt x="9972" y="15185"/>
                  </a:lnTo>
                  <a:lnTo>
                    <a:pt x="9876" y="12664"/>
                  </a:lnTo>
                  <a:lnTo>
                    <a:pt x="9786" y="10124"/>
                  </a:lnTo>
                  <a:lnTo>
                    <a:pt x="9708" y="7584"/>
                  </a:lnTo>
                  <a:lnTo>
                    <a:pt x="9631" y="5062"/>
                  </a:lnTo>
                  <a:lnTo>
                    <a:pt x="9560" y="2522"/>
                  </a:lnTo>
                  <a:lnTo>
                    <a:pt x="9496"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31"/>
            <p:cNvSpPr/>
            <p:nvPr/>
          </p:nvSpPr>
          <p:spPr>
            <a:xfrm>
              <a:off x="-4496200" y="-19379700"/>
              <a:ext cx="284725" cy="947000"/>
            </a:xfrm>
            <a:custGeom>
              <a:rect b="b" l="l" r="r" t="t"/>
              <a:pathLst>
                <a:path extrusionOk="0" h="37880" w="11389">
                  <a:moveTo>
                    <a:pt x="1861" y="0"/>
                  </a:moveTo>
                  <a:lnTo>
                    <a:pt x="1700" y="2191"/>
                  </a:lnTo>
                  <a:lnTo>
                    <a:pt x="1552" y="4381"/>
                  </a:lnTo>
                  <a:lnTo>
                    <a:pt x="1404" y="6553"/>
                  </a:lnTo>
                  <a:lnTo>
                    <a:pt x="1262" y="8743"/>
                  </a:lnTo>
                  <a:lnTo>
                    <a:pt x="1127" y="10915"/>
                  </a:lnTo>
                  <a:lnTo>
                    <a:pt x="992" y="13087"/>
                  </a:lnTo>
                  <a:lnTo>
                    <a:pt x="870" y="15259"/>
                  </a:lnTo>
                  <a:lnTo>
                    <a:pt x="747" y="17431"/>
                  </a:lnTo>
                  <a:lnTo>
                    <a:pt x="631" y="19584"/>
                  </a:lnTo>
                  <a:lnTo>
                    <a:pt x="528" y="21738"/>
                  </a:lnTo>
                  <a:lnTo>
                    <a:pt x="425" y="23891"/>
                  </a:lnTo>
                  <a:lnTo>
                    <a:pt x="329" y="26044"/>
                  </a:lnTo>
                  <a:lnTo>
                    <a:pt x="239" y="28198"/>
                  </a:lnTo>
                  <a:lnTo>
                    <a:pt x="155" y="30333"/>
                  </a:lnTo>
                  <a:lnTo>
                    <a:pt x="71" y="32468"/>
                  </a:lnTo>
                  <a:lnTo>
                    <a:pt x="0" y="34603"/>
                  </a:lnTo>
                  <a:lnTo>
                    <a:pt x="625" y="34695"/>
                  </a:lnTo>
                  <a:lnTo>
                    <a:pt x="1249" y="34806"/>
                  </a:lnTo>
                  <a:lnTo>
                    <a:pt x="1867" y="34934"/>
                  </a:lnTo>
                  <a:lnTo>
                    <a:pt x="2492" y="35063"/>
                  </a:lnTo>
                  <a:lnTo>
                    <a:pt x="3116" y="35229"/>
                  </a:lnTo>
                  <a:lnTo>
                    <a:pt x="3741" y="35413"/>
                  </a:lnTo>
                  <a:lnTo>
                    <a:pt x="4365" y="35597"/>
                  </a:lnTo>
                  <a:lnTo>
                    <a:pt x="4990" y="35818"/>
                  </a:lnTo>
                  <a:lnTo>
                    <a:pt x="5614" y="36039"/>
                  </a:lnTo>
                  <a:lnTo>
                    <a:pt x="6239" y="36260"/>
                  </a:lnTo>
                  <a:lnTo>
                    <a:pt x="7481" y="36775"/>
                  </a:lnTo>
                  <a:lnTo>
                    <a:pt x="8724" y="37309"/>
                  </a:lnTo>
                  <a:lnTo>
                    <a:pt x="9960" y="37879"/>
                  </a:lnTo>
                  <a:lnTo>
                    <a:pt x="10095" y="33407"/>
                  </a:lnTo>
                  <a:lnTo>
                    <a:pt x="10243" y="28989"/>
                  </a:lnTo>
                  <a:lnTo>
                    <a:pt x="10397" y="24646"/>
                  </a:lnTo>
                  <a:lnTo>
                    <a:pt x="10481" y="22492"/>
                  </a:lnTo>
                  <a:lnTo>
                    <a:pt x="10565" y="20375"/>
                  </a:lnTo>
                  <a:lnTo>
                    <a:pt x="10661" y="18259"/>
                  </a:lnTo>
                  <a:lnTo>
                    <a:pt x="10751" y="16179"/>
                  </a:lnTo>
                  <a:lnTo>
                    <a:pt x="10848" y="14099"/>
                  </a:lnTo>
                  <a:lnTo>
                    <a:pt x="10951" y="12056"/>
                  </a:lnTo>
                  <a:lnTo>
                    <a:pt x="11054" y="10031"/>
                  </a:lnTo>
                  <a:lnTo>
                    <a:pt x="11164" y="8025"/>
                  </a:lnTo>
                  <a:lnTo>
                    <a:pt x="11273" y="6056"/>
                  </a:lnTo>
                  <a:lnTo>
                    <a:pt x="11389" y="4086"/>
                  </a:lnTo>
                  <a:lnTo>
                    <a:pt x="11112" y="4197"/>
                  </a:lnTo>
                  <a:lnTo>
                    <a:pt x="10835" y="4307"/>
                  </a:lnTo>
                  <a:lnTo>
                    <a:pt x="10552" y="4381"/>
                  </a:lnTo>
                  <a:lnTo>
                    <a:pt x="10275" y="4454"/>
                  </a:lnTo>
                  <a:lnTo>
                    <a:pt x="9992" y="4510"/>
                  </a:lnTo>
                  <a:lnTo>
                    <a:pt x="9709" y="4547"/>
                  </a:lnTo>
                  <a:lnTo>
                    <a:pt x="9419" y="4565"/>
                  </a:lnTo>
                  <a:lnTo>
                    <a:pt x="9136" y="4583"/>
                  </a:lnTo>
                  <a:lnTo>
                    <a:pt x="8846" y="4565"/>
                  </a:lnTo>
                  <a:lnTo>
                    <a:pt x="8556" y="4547"/>
                  </a:lnTo>
                  <a:lnTo>
                    <a:pt x="8260" y="4510"/>
                  </a:lnTo>
                  <a:lnTo>
                    <a:pt x="7970" y="4454"/>
                  </a:lnTo>
                  <a:lnTo>
                    <a:pt x="7674" y="4381"/>
                  </a:lnTo>
                  <a:lnTo>
                    <a:pt x="7378" y="4289"/>
                  </a:lnTo>
                  <a:lnTo>
                    <a:pt x="7082" y="4178"/>
                  </a:lnTo>
                  <a:lnTo>
                    <a:pt x="6786" y="4068"/>
                  </a:lnTo>
                  <a:lnTo>
                    <a:pt x="6490" y="3939"/>
                  </a:lnTo>
                  <a:lnTo>
                    <a:pt x="6187" y="3792"/>
                  </a:lnTo>
                  <a:lnTo>
                    <a:pt x="5885" y="3608"/>
                  </a:lnTo>
                  <a:lnTo>
                    <a:pt x="5582" y="3442"/>
                  </a:lnTo>
                  <a:lnTo>
                    <a:pt x="5279" y="3240"/>
                  </a:lnTo>
                  <a:lnTo>
                    <a:pt x="4977" y="3019"/>
                  </a:lnTo>
                  <a:lnTo>
                    <a:pt x="4668" y="2798"/>
                  </a:lnTo>
                  <a:lnTo>
                    <a:pt x="4359" y="2540"/>
                  </a:lnTo>
                  <a:lnTo>
                    <a:pt x="4050" y="2283"/>
                  </a:lnTo>
                  <a:lnTo>
                    <a:pt x="3741" y="2007"/>
                  </a:lnTo>
                  <a:lnTo>
                    <a:pt x="3432" y="1712"/>
                  </a:lnTo>
                  <a:lnTo>
                    <a:pt x="3116" y="1399"/>
                  </a:lnTo>
                  <a:lnTo>
                    <a:pt x="2807" y="1068"/>
                  </a:lnTo>
                  <a:lnTo>
                    <a:pt x="2492" y="737"/>
                  </a:lnTo>
                  <a:lnTo>
                    <a:pt x="2176" y="368"/>
                  </a:lnTo>
                  <a:lnTo>
                    <a:pt x="1861"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31"/>
            <p:cNvSpPr/>
            <p:nvPr/>
          </p:nvSpPr>
          <p:spPr>
            <a:xfrm>
              <a:off x="-4388850" y="-15875700"/>
              <a:ext cx="343475" cy="1374475"/>
            </a:xfrm>
            <a:custGeom>
              <a:rect b="b" l="l" r="r" t="t"/>
              <a:pathLst>
                <a:path extrusionOk="0" h="54979" w="13739">
                  <a:moveTo>
                    <a:pt x="7758" y="0"/>
                  </a:moveTo>
                  <a:lnTo>
                    <a:pt x="7301" y="626"/>
                  </a:lnTo>
                  <a:lnTo>
                    <a:pt x="6837" y="1252"/>
                  </a:lnTo>
                  <a:lnTo>
                    <a:pt x="6367" y="1859"/>
                  </a:lnTo>
                  <a:lnTo>
                    <a:pt x="5897" y="2467"/>
                  </a:lnTo>
                  <a:lnTo>
                    <a:pt x="5415" y="3056"/>
                  </a:lnTo>
                  <a:lnTo>
                    <a:pt x="4932" y="3626"/>
                  </a:lnTo>
                  <a:lnTo>
                    <a:pt x="4442" y="4160"/>
                  </a:lnTo>
                  <a:lnTo>
                    <a:pt x="3953" y="4675"/>
                  </a:lnTo>
                  <a:lnTo>
                    <a:pt x="3457" y="5154"/>
                  </a:lnTo>
                  <a:lnTo>
                    <a:pt x="2962" y="5614"/>
                  </a:lnTo>
                  <a:lnTo>
                    <a:pt x="2466" y="6001"/>
                  </a:lnTo>
                  <a:lnTo>
                    <a:pt x="2221" y="6203"/>
                  </a:lnTo>
                  <a:lnTo>
                    <a:pt x="1970" y="6369"/>
                  </a:lnTo>
                  <a:lnTo>
                    <a:pt x="1726" y="6534"/>
                  </a:lnTo>
                  <a:lnTo>
                    <a:pt x="1475" y="6682"/>
                  </a:lnTo>
                  <a:lnTo>
                    <a:pt x="1230" y="6811"/>
                  </a:lnTo>
                  <a:lnTo>
                    <a:pt x="979" y="6939"/>
                  </a:lnTo>
                  <a:lnTo>
                    <a:pt x="734" y="7050"/>
                  </a:lnTo>
                  <a:lnTo>
                    <a:pt x="490" y="7142"/>
                  </a:lnTo>
                  <a:lnTo>
                    <a:pt x="245" y="7215"/>
                  </a:lnTo>
                  <a:lnTo>
                    <a:pt x="0" y="7271"/>
                  </a:lnTo>
                  <a:lnTo>
                    <a:pt x="342" y="10308"/>
                  </a:lnTo>
                  <a:lnTo>
                    <a:pt x="696" y="13345"/>
                  </a:lnTo>
                  <a:lnTo>
                    <a:pt x="1063" y="16363"/>
                  </a:lnTo>
                  <a:lnTo>
                    <a:pt x="1442" y="19382"/>
                  </a:lnTo>
                  <a:lnTo>
                    <a:pt x="1829" y="22382"/>
                  </a:lnTo>
                  <a:lnTo>
                    <a:pt x="2234" y="25382"/>
                  </a:lnTo>
                  <a:lnTo>
                    <a:pt x="2640" y="28382"/>
                  </a:lnTo>
                  <a:lnTo>
                    <a:pt x="3065" y="31364"/>
                  </a:lnTo>
                  <a:lnTo>
                    <a:pt x="3496" y="34346"/>
                  </a:lnTo>
                  <a:lnTo>
                    <a:pt x="3940" y="37327"/>
                  </a:lnTo>
                  <a:lnTo>
                    <a:pt x="4397" y="40291"/>
                  </a:lnTo>
                  <a:lnTo>
                    <a:pt x="4867" y="43236"/>
                  </a:lnTo>
                  <a:lnTo>
                    <a:pt x="5344" y="46199"/>
                  </a:lnTo>
                  <a:lnTo>
                    <a:pt x="5833" y="49125"/>
                  </a:lnTo>
                  <a:lnTo>
                    <a:pt x="6329" y="52052"/>
                  </a:lnTo>
                  <a:lnTo>
                    <a:pt x="6837" y="54979"/>
                  </a:lnTo>
                  <a:lnTo>
                    <a:pt x="7114" y="54666"/>
                  </a:lnTo>
                  <a:lnTo>
                    <a:pt x="7391" y="54334"/>
                  </a:lnTo>
                  <a:lnTo>
                    <a:pt x="7668" y="53985"/>
                  </a:lnTo>
                  <a:lnTo>
                    <a:pt x="7938" y="53617"/>
                  </a:lnTo>
                  <a:lnTo>
                    <a:pt x="8209" y="53212"/>
                  </a:lnTo>
                  <a:lnTo>
                    <a:pt x="8479" y="52807"/>
                  </a:lnTo>
                  <a:lnTo>
                    <a:pt x="8749" y="52383"/>
                  </a:lnTo>
                  <a:lnTo>
                    <a:pt x="9013" y="51960"/>
                  </a:lnTo>
                  <a:lnTo>
                    <a:pt x="9541" y="51077"/>
                  </a:lnTo>
                  <a:lnTo>
                    <a:pt x="10069" y="50211"/>
                  </a:lnTo>
                  <a:lnTo>
                    <a:pt x="10584" y="49346"/>
                  </a:lnTo>
                  <a:lnTo>
                    <a:pt x="11106" y="48518"/>
                  </a:lnTo>
                  <a:lnTo>
                    <a:pt x="11202" y="48371"/>
                  </a:lnTo>
                  <a:lnTo>
                    <a:pt x="11305" y="48260"/>
                  </a:lnTo>
                  <a:lnTo>
                    <a:pt x="11402" y="48187"/>
                  </a:lnTo>
                  <a:lnTo>
                    <a:pt x="11498" y="48150"/>
                  </a:lnTo>
                  <a:lnTo>
                    <a:pt x="11588" y="48150"/>
                  </a:lnTo>
                  <a:lnTo>
                    <a:pt x="11679" y="48187"/>
                  </a:lnTo>
                  <a:lnTo>
                    <a:pt x="11762" y="48242"/>
                  </a:lnTo>
                  <a:lnTo>
                    <a:pt x="11846" y="48334"/>
                  </a:lnTo>
                  <a:lnTo>
                    <a:pt x="11923" y="48463"/>
                  </a:lnTo>
                  <a:lnTo>
                    <a:pt x="12000" y="48592"/>
                  </a:lnTo>
                  <a:lnTo>
                    <a:pt x="12071" y="48757"/>
                  </a:lnTo>
                  <a:lnTo>
                    <a:pt x="12136" y="48941"/>
                  </a:lnTo>
                  <a:lnTo>
                    <a:pt x="12194" y="49144"/>
                  </a:lnTo>
                  <a:lnTo>
                    <a:pt x="12245" y="49346"/>
                  </a:lnTo>
                  <a:lnTo>
                    <a:pt x="12290" y="49586"/>
                  </a:lnTo>
                  <a:lnTo>
                    <a:pt x="12335" y="49825"/>
                  </a:lnTo>
                  <a:lnTo>
                    <a:pt x="13739" y="47690"/>
                  </a:lnTo>
                  <a:lnTo>
                    <a:pt x="13488" y="46346"/>
                  </a:lnTo>
                  <a:lnTo>
                    <a:pt x="13243" y="44984"/>
                  </a:lnTo>
                  <a:lnTo>
                    <a:pt x="12998" y="43622"/>
                  </a:lnTo>
                  <a:lnTo>
                    <a:pt x="12760" y="42242"/>
                  </a:lnTo>
                  <a:lnTo>
                    <a:pt x="12528" y="40843"/>
                  </a:lnTo>
                  <a:lnTo>
                    <a:pt x="12303" y="39444"/>
                  </a:lnTo>
                  <a:lnTo>
                    <a:pt x="12078" y="38027"/>
                  </a:lnTo>
                  <a:lnTo>
                    <a:pt x="11859" y="36610"/>
                  </a:lnTo>
                  <a:lnTo>
                    <a:pt x="11640" y="35174"/>
                  </a:lnTo>
                  <a:lnTo>
                    <a:pt x="11427" y="33738"/>
                  </a:lnTo>
                  <a:lnTo>
                    <a:pt x="11221" y="32284"/>
                  </a:lnTo>
                  <a:lnTo>
                    <a:pt x="11015" y="30812"/>
                  </a:lnTo>
                  <a:lnTo>
                    <a:pt x="10816" y="29358"/>
                  </a:lnTo>
                  <a:lnTo>
                    <a:pt x="10623" y="27867"/>
                  </a:lnTo>
                  <a:lnTo>
                    <a:pt x="10430" y="26376"/>
                  </a:lnTo>
                  <a:lnTo>
                    <a:pt x="10243" y="24885"/>
                  </a:lnTo>
                  <a:lnTo>
                    <a:pt x="10056" y="23376"/>
                  </a:lnTo>
                  <a:lnTo>
                    <a:pt x="9876" y="21867"/>
                  </a:lnTo>
                  <a:lnTo>
                    <a:pt x="9702" y="20357"/>
                  </a:lnTo>
                  <a:lnTo>
                    <a:pt x="9528" y="18830"/>
                  </a:lnTo>
                  <a:lnTo>
                    <a:pt x="9361" y="17283"/>
                  </a:lnTo>
                  <a:lnTo>
                    <a:pt x="9194" y="15756"/>
                  </a:lnTo>
                  <a:lnTo>
                    <a:pt x="9033" y="14210"/>
                  </a:lnTo>
                  <a:lnTo>
                    <a:pt x="8878" y="12645"/>
                  </a:lnTo>
                  <a:lnTo>
                    <a:pt x="8724" y="11081"/>
                  </a:lnTo>
                  <a:lnTo>
                    <a:pt x="8576" y="9516"/>
                  </a:lnTo>
                  <a:lnTo>
                    <a:pt x="8427" y="7952"/>
                  </a:lnTo>
                  <a:lnTo>
                    <a:pt x="8286" y="6369"/>
                  </a:lnTo>
                  <a:lnTo>
                    <a:pt x="8151" y="4786"/>
                  </a:lnTo>
                  <a:lnTo>
                    <a:pt x="8015" y="3185"/>
                  </a:lnTo>
                  <a:lnTo>
                    <a:pt x="7880" y="1602"/>
                  </a:lnTo>
                  <a:lnTo>
                    <a:pt x="7758"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31"/>
            <p:cNvSpPr/>
            <p:nvPr/>
          </p:nvSpPr>
          <p:spPr>
            <a:xfrm>
              <a:off x="-4194925" y="-14683475"/>
              <a:ext cx="372775" cy="1519900"/>
            </a:xfrm>
            <a:custGeom>
              <a:rect b="b" l="l" r="r" t="t"/>
              <a:pathLst>
                <a:path extrusionOk="0" h="60796" w="14911">
                  <a:moveTo>
                    <a:pt x="5982" y="1"/>
                  </a:moveTo>
                  <a:lnTo>
                    <a:pt x="4578" y="2136"/>
                  </a:lnTo>
                  <a:lnTo>
                    <a:pt x="4597" y="2320"/>
                  </a:lnTo>
                  <a:lnTo>
                    <a:pt x="4610" y="2504"/>
                  </a:lnTo>
                  <a:lnTo>
                    <a:pt x="4623" y="2706"/>
                  </a:lnTo>
                  <a:lnTo>
                    <a:pt x="4630" y="2909"/>
                  </a:lnTo>
                  <a:lnTo>
                    <a:pt x="4630" y="3093"/>
                  </a:lnTo>
                  <a:lnTo>
                    <a:pt x="4623" y="3295"/>
                  </a:lnTo>
                  <a:lnTo>
                    <a:pt x="4610" y="3498"/>
                  </a:lnTo>
                  <a:lnTo>
                    <a:pt x="4597" y="3682"/>
                  </a:lnTo>
                  <a:lnTo>
                    <a:pt x="4572" y="3884"/>
                  </a:lnTo>
                  <a:lnTo>
                    <a:pt x="4540" y="4069"/>
                  </a:lnTo>
                  <a:lnTo>
                    <a:pt x="4507" y="4234"/>
                  </a:lnTo>
                  <a:lnTo>
                    <a:pt x="4462" y="4418"/>
                  </a:lnTo>
                  <a:lnTo>
                    <a:pt x="4411" y="4565"/>
                  </a:lnTo>
                  <a:lnTo>
                    <a:pt x="4346" y="4731"/>
                  </a:lnTo>
                  <a:lnTo>
                    <a:pt x="4282" y="4860"/>
                  </a:lnTo>
                  <a:lnTo>
                    <a:pt x="4205" y="4989"/>
                  </a:lnTo>
                  <a:lnTo>
                    <a:pt x="3683" y="5872"/>
                  </a:lnTo>
                  <a:lnTo>
                    <a:pt x="3143" y="6756"/>
                  </a:lnTo>
                  <a:lnTo>
                    <a:pt x="2595" y="7621"/>
                  </a:lnTo>
                  <a:lnTo>
                    <a:pt x="2048" y="8504"/>
                  </a:lnTo>
                  <a:lnTo>
                    <a:pt x="1778" y="8964"/>
                  </a:lnTo>
                  <a:lnTo>
                    <a:pt x="1507" y="9425"/>
                  </a:lnTo>
                  <a:lnTo>
                    <a:pt x="1243" y="9885"/>
                  </a:lnTo>
                  <a:lnTo>
                    <a:pt x="979" y="10363"/>
                  </a:lnTo>
                  <a:lnTo>
                    <a:pt x="728" y="10860"/>
                  </a:lnTo>
                  <a:lnTo>
                    <a:pt x="477" y="11376"/>
                  </a:lnTo>
                  <a:lnTo>
                    <a:pt x="233" y="11891"/>
                  </a:lnTo>
                  <a:lnTo>
                    <a:pt x="1" y="12443"/>
                  </a:lnTo>
                  <a:lnTo>
                    <a:pt x="567" y="15517"/>
                  </a:lnTo>
                  <a:lnTo>
                    <a:pt x="1147" y="18591"/>
                  </a:lnTo>
                  <a:lnTo>
                    <a:pt x="1739" y="21664"/>
                  </a:lnTo>
                  <a:lnTo>
                    <a:pt x="2344" y="24720"/>
                  </a:lnTo>
                  <a:lnTo>
                    <a:pt x="2956" y="27757"/>
                  </a:lnTo>
                  <a:lnTo>
                    <a:pt x="3587" y="30812"/>
                  </a:lnTo>
                  <a:lnTo>
                    <a:pt x="4224" y="33849"/>
                  </a:lnTo>
                  <a:lnTo>
                    <a:pt x="4874" y="36868"/>
                  </a:lnTo>
                  <a:lnTo>
                    <a:pt x="5537" y="39886"/>
                  </a:lnTo>
                  <a:lnTo>
                    <a:pt x="6207" y="42886"/>
                  </a:lnTo>
                  <a:lnTo>
                    <a:pt x="6896" y="45905"/>
                  </a:lnTo>
                  <a:lnTo>
                    <a:pt x="7591" y="48887"/>
                  </a:lnTo>
                  <a:lnTo>
                    <a:pt x="8299" y="51887"/>
                  </a:lnTo>
                  <a:lnTo>
                    <a:pt x="9020" y="54869"/>
                  </a:lnTo>
                  <a:lnTo>
                    <a:pt x="9754" y="57832"/>
                  </a:lnTo>
                  <a:lnTo>
                    <a:pt x="10501" y="60795"/>
                  </a:lnTo>
                  <a:lnTo>
                    <a:pt x="10668" y="59065"/>
                  </a:lnTo>
                  <a:lnTo>
                    <a:pt x="10855" y="57335"/>
                  </a:lnTo>
                  <a:lnTo>
                    <a:pt x="11048" y="55568"/>
                  </a:lnTo>
                  <a:lnTo>
                    <a:pt x="11261" y="53819"/>
                  </a:lnTo>
                  <a:lnTo>
                    <a:pt x="11486" y="52052"/>
                  </a:lnTo>
                  <a:lnTo>
                    <a:pt x="11731" y="50285"/>
                  </a:lnTo>
                  <a:lnTo>
                    <a:pt x="11982" y="48519"/>
                  </a:lnTo>
                  <a:lnTo>
                    <a:pt x="12252" y="46752"/>
                  </a:lnTo>
                  <a:lnTo>
                    <a:pt x="12535" y="45003"/>
                  </a:lnTo>
                  <a:lnTo>
                    <a:pt x="12831" y="43273"/>
                  </a:lnTo>
                  <a:lnTo>
                    <a:pt x="12986" y="42426"/>
                  </a:lnTo>
                  <a:lnTo>
                    <a:pt x="13147" y="41561"/>
                  </a:lnTo>
                  <a:lnTo>
                    <a:pt x="13308" y="40714"/>
                  </a:lnTo>
                  <a:lnTo>
                    <a:pt x="13469" y="39868"/>
                  </a:lnTo>
                  <a:lnTo>
                    <a:pt x="13636" y="39040"/>
                  </a:lnTo>
                  <a:lnTo>
                    <a:pt x="13810" y="38193"/>
                  </a:lnTo>
                  <a:lnTo>
                    <a:pt x="13984" y="37383"/>
                  </a:lnTo>
                  <a:lnTo>
                    <a:pt x="14164" y="36555"/>
                  </a:lnTo>
                  <a:lnTo>
                    <a:pt x="14344" y="35763"/>
                  </a:lnTo>
                  <a:lnTo>
                    <a:pt x="14531" y="34953"/>
                  </a:lnTo>
                  <a:lnTo>
                    <a:pt x="14718" y="34162"/>
                  </a:lnTo>
                  <a:lnTo>
                    <a:pt x="14911" y="33389"/>
                  </a:lnTo>
                  <a:lnTo>
                    <a:pt x="14570" y="32524"/>
                  </a:lnTo>
                  <a:lnTo>
                    <a:pt x="14241" y="31640"/>
                  </a:lnTo>
                  <a:lnTo>
                    <a:pt x="13913" y="30757"/>
                  </a:lnTo>
                  <a:lnTo>
                    <a:pt x="13585" y="29855"/>
                  </a:lnTo>
                  <a:lnTo>
                    <a:pt x="13263" y="28935"/>
                  </a:lnTo>
                  <a:lnTo>
                    <a:pt x="12947" y="28014"/>
                  </a:lnTo>
                  <a:lnTo>
                    <a:pt x="12638" y="27057"/>
                  </a:lnTo>
                  <a:lnTo>
                    <a:pt x="12323" y="26119"/>
                  </a:lnTo>
                  <a:lnTo>
                    <a:pt x="12020" y="25143"/>
                  </a:lnTo>
                  <a:lnTo>
                    <a:pt x="11718" y="24168"/>
                  </a:lnTo>
                  <a:lnTo>
                    <a:pt x="11422" y="23192"/>
                  </a:lnTo>
                  <a:lnTo>
                    <a:pt x="11125" y="22180"/>
                  </a:lnTo>
                  <a:lnTo>
                    <a:pt x="10836" y="21168"/>
                  </a:lnTo>
                  <a:lnTo>
                    <a:pt x="10546" y="20155"/>
                  </a:lnTo>
                  <a:lnTo>
                    <a:pt x="10263" y="19124"/>
                  </a:lnTo>
                  <a:lnTo>
                    <a:pt x="9979" y="18075"/>
                  </a:lnTo>
                  <a:lnTo>
                    <a:pt x="9703" y="17026"/>
                  </a:lnTo>
                  <a:lnTo>
                    <a:pt x="9432" y="15959"/>
                  </a:lnTo>
                  <a:lnTo>
                    <a:pt x="9162" y="14891"/>
                  </a:lnTo>
                  <a:lnTo>
                    <a:pt x="8898" y="13805"/>
                  </a:lnTo>
                  <a:lnTo>
                    <a:pt x="8634" y="12701"/>
                  </a:lnTo>
                  <a:lnTo>
                    <a:pt x="8376" y="11596"/>
                  </a:lnTo>
                  <a:lnTo>
                    <a:pt x="8119" y="10474"/>
                  </a:lnTo>
                  <a:lnTo>
                    <a:pt x="7868" y="9351"/>
                  </a:lnTo>
                  <a:lnTo>
                    <a:pt x="7623" y="8210"/>
                  </a:lnTo>
                  <a:lnTo>
                    <a:pt x="7379" y="7069"/>
                  </a:lnTo>
                  <a:lnTo>
                    <a:pt x="7134" y="5909"/>
                  </a:lnTo>
                  <a:lnTo>
                    <a:pt x="6896" y="4750"/>
                  </a:lnTo>
                  <a:lnTo>
                    <a:pt x="6664" y="3572"/>
                  </a:lnTo>
                  <a:lnTo>
                    <a:pt x="6432" y="2394"/>
                  </a:lnTo>
                  <a:lnTo>
                    <a:pt x="6201" y="1216"/>
                  </a:lnTo>
                  <a:lnTo>
                    <a:pt x="5982" y="1"/>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1"/>
            <p:cNvSpPr/>
            <p:nvPr/>
          </p:nvSpPr>
          <p:spPr>
            <a:xfrm>
              <a:off x="-3860150" y="-14090350"/>
              <a:ext cx="349425" cy="2657375"/>
            </a:xfrm>
            <a:custGeom>
              <a:rect b="b" l="l" r="r" t="t"/>
              <a:pathLst>
                <a:path extrusionOk="0" h="106295" w="13977">
                  <a:moveTo>
                    <a:pt x="13301" y="1"/>
                  </a:moveTo>
                  <a:lnTo>
                    <a:pt x="13088" y="19"/>
                  </a:lnTo>
                  <a:lnTo>
                    <a:pt x="12876" y="38"/>
                  </a:lnTo>
                  <a:lnTo>
                    <a:pt x="12664" y="93"/>
                  </a:lnTo>
                  <a:lnTo>
                    <a:pt x="12458" y="148"/>
                  </a:lnTo>
                  <a:lnTo>
                    <a:pt x="12252" y="203"/>
                  </a:lnTo>
                  <a:lnTo>
                    <a:pt x="12046" y="277"/>
                  </a:lnTo>
                  <a:lnTo>
                    <a:pt x="11840" y="369"/>
                  </a:lnTo>
                  <a:lnTo>
                    <a:pt x="11640" y="479"/>
                  </a:lnTo>
                  <a:lnTo>
                    <a:pt x="11440" y="590"/>
                  </a:lnTo>
                  <a:lnTo>
                    <a:pt x="11241" y="719"/>
                  </a:lnTo>
                  <a:lnTo>
                    <a:pt x="11048" y="866"/>
                  </a:lnTo>
                  <a:lnTo>
                    <a:pt x="10848" y="1013"/>
                  </a:lnTo>
                  <a:lnTo>
                    <a:pt x="10655" y="1160"/>
                  </a:lnTo>
                  <a:lnTo>
                    <a:pt x="10468" y="1345"/>
                  </a:lnTo>
                  <a:lnTo>
                    <a:pt x="10275" y="1529"/>
                  </a:lnTo>
                  <a:lnTo>
                    <a:pt x="10088" y="1713"/>
                  </a:lnTo>
                  <a:lnTo>
                    <a:pt x="9902" y="1915"/>
                  </a:lnTo>
                  <a:lnTo>
                    <a:pt x="9722" y="2136"/>
                  </a:lnTo>
                  <a:lnTo>
                    <a:pt x="9541" y="2357"/>
                  </a:lnTo>
                  <a:lnTo>
                    <a:pt x="9355" y="2596"/>
                  </a:lnTo>
                  <a:lnTo>
                    <a:pt x="9181" y="2835"/>
                  </a:lnTo>
                  <a:lnTo>
                    <a:pt x="9001" y="3093"/>
                  </a:lnTo>
                  <a:lnTo>
                    <a:pt x="8653" y="3645"/>
                  </a:lnTo>
                  <a:lnTo>
                    <a:pt x="8312" y="4216"/>
                  </a:lnTo>
                  <a:lnTo>
                    <a:pt x="7977" y="4842"/>
                  </a:lnTo>
                  <a:lnTo>
                    <a:pt x="7649" y="5486"/>
                  </a:lnTo>
                  <a:lnTo>
                    <a:pt x="7333" y="6167"/>
                  </a:lnTo>
                  <a:lnTo>
                    <a:pt x="7018" y="6903"/>
                  </a:lnTo>
                  <a:lnTo>
                    <a:pt x="6709" y="7658"/>
                  </a:lnTo>
                  <a:lnTo>
                    <a:pt x="6413" y="8431"/>
                  </a:lnTo>
                  <a:lnTo>
                    <a:pt x="6116" y="9241"/>
                  </a:lnTo>
                  <a:lnTo>
                    <a:pt x="5833" y="10087"/>
                  </a:lnTo>
                  <a:lnTo>
                    <a:pt x="5556" y="10952"/>
                  </a:lnTo>
                  <a:lnTo>
                    <a:pt x="5286" y="11854"/>
                  </a:lnTo>
                  <a:lnTo>
                    <a:pt x="5016" y="12775"/>
                  </a:lnTo>
                  <a:lnTo>
                    <a:pt x="4758" y="13732"/>
                  </a:lnTo>
                  <a:lnTo>
                    <a:pt x="4507" y="14689"/>
                  </a:lnTo>
                  <a:lnTo>
                    <a:pt x="4269" y="15683"/>
                  </a:lnTo>
                  <a:lnTo>
                    <a:pt x="4031" y="16695"/>
                  </a:lnTo>
                  <a:lnTo>
                    <a:pt x="3799" y="17726"/>
                  </a:lnTo>
                  <a:lnTo>
                    <a:pt x="3573" y="18775"/>
                  </a:lnTo>
                  <a:lnTo>
                    <a:pt x="3361" y="19842"/>
                  </a:lnTo>
                  <a:lnTo>
                    <a:pt x="3149" y="20928"/>
                  </a:lnTo>
                  <a:lnTo>
                    <a:pt x="2949" y="22033"/>
                  </a:lnTo>
                  <a:lnTo>
                    <a:pt x="2749" y="23137"/>
                  </a:lnTo>
                  <a:lnTo>
                    <a:pt x="2563" y="24278"/>
                  </a:lnTo>
                  <a:lnTo>
                    <a:pt x="2382" y="25401"/>
                  </a:lnTo>
                  <a:lnTo>
                    <a:pt x="2202" y="26560"/>
                  </a:lnTo>
                  <a:lnTo>
                    <a:pt x="2035" y="27702"/>
                  </a:lnTo>
                  <a:lnTo>
                    <a:pt x="1874" y="28880"/>
                  </a:lnTo>
                  <a:lnTo>
                    <a:pt x="1719" y="30039"/>
                  </a:lnTo>
                  <a:lnTo>
                    <a:pt x="1571" y="31217"/>
                  </a:lnTo>
                  <a:lnTo>
                    <a:pt x="1430" y="32395"/>
                  </a:lnTo>
                  <a:lnTo>
                    <a:pt x="1294" y="33573"/>
                  </a:lnTo>
                  <a:lnTo>
                    <a:pt x="1166" y="34769"/>
                  </a:lnTo>
                  <a:lnTo>
                    <a:pt x="1043" y="35947"/>
                  </a:lnTo>
                  <a:lnTo>
                    <a:pt x="928" y="37144"/>
                  </a:lnTo>
                  <a:lnTo>
                    <a:pt x="825" y="38322"/>
                  </a:lnTo>
                  <a:lnTo>
                    <a:pt x="722" y="39500"/>
                  </a:lnTo>
                  <a:lnTo>
                    <a:pt x="625" y="40678"/>
                  </a:lnTo>
                  <a:lnTo>
                    <a:pt x="541" y="41856"/>
                  </a:lnTo>
                  <a:lnTo>
                    <a:pt x="458" y="43034"/>
                  </a:lnTo>
                  <a:lnTo>
                    <a:pt x="380" y="44193"/>
                  </a:lnTo>
                  <a:lnTo>
                    <a:pt x="316" y="45334"/>
                  </a:lnTo>
                  <a:lnTo>
                    <a:pt x="252" y="46476"/>
                  </a:lnTo>
                  <a:lnTo>
                    <a:pt x="200" y="47617"/>
                  </a:lnTo>
                  <a:lnTo>
                    <a:pt x="149" y="48739"/>
                  </a:lnTo>
                  <a:lnTo>
                    <a:pt x="110" y="49844"/>
                  </a:lnTo>
                  <a:lnTo>
                    <a:pt x="78" y="50930"/>
                  </a:lnTo>
                  <a:lnTo>
                    <a:pt x="46" y="52016"/>
                  </a:lnTo>
                  <a:lnTo>
                    <a:pt x="26" y="53065"/>
                  </a:lnTo>
                  <a:lnTo>
                    <a:pt x="13" y="54114"/>
                  </a:lnTo>
                  <a:lnTo>
                    <a:pt x="0" y="55126"/>
                  </a:lnTo>
                  <a:lnTo>
                    <a:pt x="0" y="56139"/>
                  </a:lnTo>
                  <a:lnTo>
                    <a:pt x="7" y="57280"/>
                  </a:lnTo>
                  <a:lnTo>
                    <a:pt x="20" y="58439"/>
                  </a:lnTo>
                  <a:lnTo>
                    <a:pt x="39" y="59562"/>
                  </a:lnTo>
                  <a:lnTo>
                    <a:pt x="71" y="60703"/>
                  </a:lnTo>
                  <a:lnTo>
                    <a:pt x="104" y="61826"/>
                  </a:lnTo>
                  <a:lnTo>
                    <a:pt x="149" y="62930"/>
                  </a:lnTo>
                  <a:lnTo>
                    <a:pt x="200" y="64035"/>
                  </a:lnTo>
                  <a:lnTo>
                    <a:pt x="258" y="65139"/>
                  </a:lnTo>
                  <a:lnTo>
                    <a:pt x="322" y="66225"/>
                  </a:lnTo>
                  <a:lnTo>
                    <a:pt x="393" y="67292"/>
                  </a:lnTo>
                  <a:lnTo>
                    <a:pt x="470" y="68360"/>
                  </a:lnTo>
                  <a:lnTo>
                    <a:pt x="554" y="69428"/>
                  </a:lnTo>
                  <a:lnTo>
                    <a:pt x="644" y="70477"/>
                  </a:lnTo>
                  <a:lnTo>
                    <a:pt x="747" y="71526"/>
                  </a:lnTo>
                  <a:lnTo>
                    <a:pt x="850" y="72557"/>
                  </a:lnTo>
                  <a:lnTo>
                    <a:pt x="960" y="73569"/>
                  </a:lnTo>
                  <a:lnTo>
                    <a:pt x="1082" y="74581"/>
                  </a:lnTo>
                  <a:lnTo>
                    <a:pt x="1211" y="75575"/>
                  </a:lnTo>
                  <a:lnTo>
                    <a:pt x="1340" y="76569"/>
                  </a:lnTo>
                  <a:lnTo>
                    <a:pt x="1481" y="77545"/>
                  </a:lnTo>
                  <a:lnTo>
                    <a:pt x="1623" y="78520"/>
                  </a:lnTo>
                  <a:lnTo>
                    <a:pt x="1777" y="79459"/>
                  </a:lnTo>
                  <a:lnTo>
                    <a:pt x="1938" y="80416"/>
                  </a:lnTo>
                  <a:lnTo>
                    <a:pt x="2099" y="81336"/>
                  </a:lnTo>
                  <a:lnTo>
                    <a:pt x="2273" y="82256"/>
                  </a:lnTo>
                  <a:lnTo>
                    <a:pt x="2447" y="83158"/>
                  </a:lnTo>
                  <a:lnTo>
                    <a:pt x="2634" y="84060"/>
                  </a:lnTo>
                  <a:lnTo>
                    <a:pt x="2820" y="84944"/>
                  </a:lnTo>
                  <a:lnTo>
                    <a:pt x="3020" y="85809"/>
                  </a:lnTo>
                  <a:lnTo>
                    <a:pt x="3219" y="86655"/>
                  </a:lnTo>
                  <a:lnTo>
                    <a:pt x="3432" y="87502"/>
                  </a:lnTo>
                  <a:lnTo>
                    <a:pt x="3644" y="88330"/>
                  </a:lnTo>
                  <a:lnTo>
                    <a:pt x="3863" y="89140"/>
                  </a:lnTo>
                  <a:lnTo>
                    <a:pt x="4095" y="89950"/>
                  </a:lnTo>
                  <a:lnTo>
                    <a:pt x="4327" y="90723"/>
                  </a:lnTo>
                  <a:lnTo>
                    <a:pt x="4565" y="91496"/>
                  </a:lnTo>
                  <a:lnTo>
                    <a:pt x="4810" y="92251"/>
                  </a:lnTo>
                  <a:lnTo>
                    <a:pt x="5061" y="93005"/>
                  </a:lnTo>
                  <a:lnTo>
                    <a:pt x="5312" y="93723"/>
                  </a:lnTo>
                  <a:lnTo>
                    <a:pt x="5576" y="94441"/>
                  </a:lnTo>
                  <a:lnTo>
                    <a:pt x="5840" y="95122"/>
                  </a:lnTo>
                  <a:lnTo>
                    <a:pt x="6116" y="95803"/>
                  </a:lnTo>
                  <a:lnTo>
                    <a:pt x="6393" y="96466"/>
                  </a:lnTo>
                  <a:lnTo>
                    <a:pt x="6676" y="97110"/>
                  </a:lnTo>
                  <a:lnTo>
                    <a:pt x="6966" y="97754"/>
                  </a:lnTo>
                  <a:lnTo>
                    <a:pt x="7262" y="98361"/>
                  </a:lnTo>
                  <a:lnTo>
                    <a:pt x="7565" y="98950"/>
                  </a:lnTo>
                  <a:lnTo>
                    <a:pt x="7867" y="99539"/>
                  </a:lnTo>
                  <a:lnTo>
                    <a:pt x="8176" y="100092"/>
                  </a:lnTo>
                  <a:lnTo>
                    <a:pt x="8492" y="100644"/>
                  </a:lnTo>
                  <a:lnTo>
                    <a:pt x="8814" y="101178"/>
                  </a:lnTo>
                  <a:lnTo>
                    <a:pt x="9142" y="101675"/>
                  </a:lnTo>
                  <a:lnTo>
                    <a:pt x="9477" y="102171"/>
                  </a:lnTo>
                  <a:lnTo>
                    <a:pt x="9812" y="102632"/>
                  </a:lnTo>
                  <a:lnTo>
                    <a:pt x="10153" y="103092"/>
                  </a:lnTo>
                  <a:lnTo>
                    <a:pt x="10501" y="103534"/>
                  </a:lnTo>
                  <a:lnTo>
                    <a:pt x="10855" y="103938"/>
                  </a:lnTo>
                  <a:lnTo>
                    <a:pt x="11209" y="104343"/>
                  </a:lnTo>
                  <a:lnTo>
                    <a:pt x="11569" y="104711"/>
                  </a:lnTo>
                  <a:lnTo>
                    <a:pt x="11936" y="105061"/>
                  </a:lnTo>
                  <a:lnTo>
                    <a:pt x="12310" y="105411"/>
                  </a:lnTo>
                  <a:lnTo>
                    <a:pt x="12683" y="105724"/>
                  </a:lnTo>
                  <a:lnTo>
                    <a:pt x="13063" y="106018"/>
                  </a:lnTo>
                  <a:lnTo>
                    <a:pt x="13449" y="106294"/>
                  </a:lnTo>
                  <a:lnTo>
                    <a:pt x="13423" y="104564"/>
                  </a:lnTo>
                  <a:lnTo>
                    <a:pt x="13398" y="102852"/>
                  </a:lnTo>
                  <a:lnTo>
                    <a:pt x="13385" y="101122"/>
                  </a:lnTo>
                  <a:lnTo>
                    <a:pt x="13372" y="99392"/>
                  </a:lnTo>
                  <a:lnTo>
                    <a:pt x="13365" y="97644"/>
                  </a:lnTo>
                  <a:lnTo>
                    <a:pt x="13365" y="95914"/>
                  </a:lnTo>
                  <a:lnTo>
                    <a:pt x="13372" y="94165"/>
                  </a:lnTo>
                  <a:lnTo>
                    <a:pt x="13385" y="92416"/>
                  </a:lnTo>
                  <a:lnTo>
                    <a:pt x="13410" y="88938"/>
                  </a:lnTo>
                  <a:lnTo>
                    <a:pt x="13455" y="85441"/>
                  </a:lnTo>
                  <a:lnTo>
                    <a:pt x="13507" y="81925"/>
                  </a:lnTo>
                  <a:lnTo>
                    <a:pt x="13571" y="78428"/>
                  </a:lnTo>
                  <a:lnTo>
                    <a:pt x="13700" y="71452"/>
                  </a:lnTo>
                  <a:lnTo>
                    <a:pt x="13764" y="67974"/>
                  </a:lnTo>
                  <a:lnTo>
                    <a:pt x="13822" y="64495"/>
                  </a:lnTo>
                  <a:lnTo>
                    <a:pt x="13880" y="61053"/>
                  </a:lnTo>
                  <a:lnTo>
                    <a:pt x="13919" y="57611"/>
                  </a:lnTo>
                  <a:lnTo>
                    <a:pt x="13951" y="54206"/>
                  </a:lnTo>
                  <a:lnTo>
                    <a:pt x="13958" y="52513"/>
                  </a:lnTo>
                  <a:lnTo>
                    <a:pt x="13964" y="50819"/>
                  </a:lnTo>
                  <a:lnTo>
                    <a:pt x="13977" y="47635"/>
                  </a:lnTo>
                  <a:lnTo>
                    <a:pt x="13977" y="44469"/>
                  </a:lnTo>
                  <a:lnTo>
                    <a:pt x="13977" y="38119"/>
                  </a:lnTo>
                  <a:lnTo>
                    <a:pt x="13964" y="31769"/>
                  </a:lnTo>
                  <a:lnTo>
                    <a:pt x="13938" y="25419"/>
                  </a:lnTo>
                  <a:lnTo>
                    <a:pt x="13900" y="19069"/>
                  </a:lnTo>
                  <a:lnTo>
                    <a:pt x="13855" y="12719"/>
                  </a:lnTo>
                  <a:lnTo>
                    <a:pt x="13797" y="6369"/>
                  </a:lnTo>
                  <a:lnTo>
                    <a:pt x="13739" y="1"/>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1"/>
            <p:cNvSpPr/>
            <p:nvPr/>
          </p:nvSpPr>
          <p:spPr>
            <a:xfrm>
              <a:off x="-3823300" y="-10477750"/>
              <a:ext cx="4590800" cy="10715875"/>
            </a:xfrm>
            <a:custGeom>
              <a:rect b="b" l="l" r="r" t="t"/>
              <a:pathLst>
                <a:path extrusionOk="0" h="428635" w="183632">
                  <a:moveTo>
                    <a:pt x="113370" y="21352"/>
                  </a:moveTo>
                  <a:lnTo>
                    <a:pt x="113338" y="23431"/>
                  </a:lnTo>
                  <a:lnTo>
                    <a:pt x="113312" y="25530"/>
                  </a:lnTo>
                  <a:lnTo>
                    <a:pt x="113267" y="29671"/>
                  </a:lnTo>
                  <a:lnTo>
                    <a:pt x="113215" y="33812"/>
                  </a:lnTo>
                  <a:lnTo>
                    <a:pt x="113183" y="35855"/>
                  </a:lnTo>
                  <a:lnTo>
                    <a:pt x="113138" y="37880"/>
                  </a:lnTo>
                  <a:lnTo>
                    <a:pt x="112881" y="48022"/>
                  </a:lnTo>
                  <a:lnTo>
                    <a:pt x="111606" y="47653"/>
                  </a:lnTo>
                  <a:lnTo>
                    <a:pt x="110331" y="47304"/>
                  </a:lnTo>
                  <a:lnTo>
                    <a:pt x="109057" y="46954"/>
                  </a:lnTo>
                  <a:lnTo>
                    <a:pt x="107776" y="46623"/>
                  </a:lnTo>
                  <a:lnTo>
                    <a:pt x="106501" y="46310"/>
                  </a:lnTo>
                  <a:lnTo>
                    <a:pt x="105220" y="46015"/>
                  </a:lnTo>
                  <a:lnTo>
                    <a:pt x="103939" y="45739"/>
                  </a:lnTo>
                  <a:lnTo>
                    <a:pt x="102664" y="45482"/>
                  </a:lnTo>
                  <a:lnTo>
                    <a:pt x="101383" y="45224"/>
                  </a:lnTo>
                  <a:lnTo>
                    <a:pt x="100095" y="44966"/>
                  </a:lnTo>
                  <a:lnTo>
                    <a:pt x="98814" y="44745"/>
                  </a:lnTo>
                  <a:lnTo>
                    <a:pt x="97533" y="44524"/>
                  </a:lnTo>
                  <a:lnTo>
                    <a:pt x="94964" y="44101"/>
                  </a:lnTo>
                  <a:lnTo>
                    <a:pt x="92402" y="43733"/>
                  </a:lnTo>
                  <a:lnTo>
                    <a:pt x="89833" y="43383"/>
                  </a:lnTo>
                  <a:lnTo>
                    <a:pt x="87265" y="43070"/>
                  </a:lnTo>
                  <a:lnTo>
                    <a:pt x="84696" y="42757"/>
                  </a:lnTo>
                  <a:lnTo>
                    <a:pt x="82127" y="42481"/>
                  </a:lnTo>
                  <a:lnTo>
                    <a:pt x="76997" y="41948"/>
                  </a:lnTo>
                  <a:lnTo>
                    <a:pt x="71872" y="41395"/>
                  </a:lnTo>
                  <a:lnTo>
                    <a:pt x="71853" y="36868"/>
                  </a:lnTo>
                  <a:lnTo>
                    <a:pt x="71827" y="32358"/>
                  </a:lnTo>
                  <a:lnTo>
                    <a:pt x="71788" y="27849"/>
                  </a:lnTo>
                  <a:lnTo>
                    <a:pt x="71763" y="25585"/>
                  </a:lnTo>
                  <a:lnTo>
                    <a:pt x="71730" y="23321"/>
                  </a:lnTo>
                  <a:lnTo>
                    <a:pt x="73018" y="23523"/>
                  </a:lnTo>
                  <a:lnTo>
                    <a:pt x="74306" y="23726"/>
                  </a:lnTo>
                  <a:lnTo>
                    <a:pt x="75593" y="23892"/>
                  </a:lnTo>
                  <a:lnTo>
                    <a:pt x="76887" y="24057"/>
                  </a:lnTo>
                  <a:lnTo>
                    <a:pt x="78188" y="24204"/>
                  </a:lnTo>
                  <a:lnTo>
                    <a:pt x="79482" y="24333"/>
                  </a:lnTo>
                  <a:lnTo>
                    <a:pt x="80782" y="24444"/>
                  </a:lnTo>
                  <a:lnTo>
                    <a:pt x="82089" y="24536"/>
                  </a:lnTo>
                  <a:lnTo>
                    <a:pt x="83396" y="24628"/>
                  </a:lnTo>
                  <a:lnTo>
                    <a:pt x="84703" y="24683"/>
                  </a:lnTo>
                  <a:lnTo>
                    <a:pt x="86009" y="24738"/>
                  </a:lnTo>
                  <a:lnTo>
                    <a:pt x="87316" y="24757"/>
                  </a:lnTo>
                  <a:lnTo>
                    <a:pt x="88630" y="24775"/>
                  </a:lnTo>
                  <a:lnTo>
                    <a:pt x="89936" y="24757"/>
                  </a:lnTo>
                  <a:lnTo>
                    <a:pt x="91250" y="24738"/>
                  </a:lnTo>
                  <a:lnTo>
                    <a:pt x="92563" y="24701"/>
                  </a:lnTo>
                  <a:lnTo>
                    <a:pt x="93870" y="24628"/>
                  </a:lnTo>
                  <a:lnTo>
                    <a:pt x="95183" y="24554"/>
                  </a:lnTo>
                  <a:lnTo>
                    <a:pt x="96497" y="24462"/>
                  </a:lnTo>
                  <a:lnTo>
                    <a:pt x="97803" y="24333"/>
                  </a:lnTo>
                  <a:lnTo>
                    <a:pt x="99110" y="24204"/>
                  </a:lnTo>
                  <a:lnTo>
                    <a:pt x="100417" y="24039"/>
                  </a:lnTo>
                  <a:lnTo>
                    <a:pt x="101724" y="23873"/>
                  </a:lnTo>
                  <a:lnTo>
                    <a:pt x="103031" y="23671"/>
                  </a:lnTo>
                  <a:lnTo>
                    <a:pt x="104331" y="23450"/>
                  </a:lnTo>
                  <a:lnTo>
                    <a:pt x="105632" y="23229"/>
                  </a:lnTo>
                  <a:lnTo>
                    <a:pt x="106926" y="22953"/>
                  </a:lnTo>
                  <a:lnTo>
                    <a:pt x="108220" y="22677"/>
                  </a:lnTo>
                  <a:lnTo>
                    <a:pt x="109514" y="22382"/>
                  </a:lnTo>
                  <a:lnTo>
                    <a:pt x="110801" y="22069"/>
                  </a:lnTo>
                  <a:lnTo>
                    <a:pt x="112089" y="21720"/>
                  </a:lnTo>
                  <a:lnTo>
                    <a:pt x="113370" y="21352"/>
                  </a:lnTo>
                  <a:close/>
                  <a:moveTo>
                    <a:pt x="71930" y="52439"/>
                  </a:moveTo>
                  <a:lnTo>
                    <a:pt x="72619" y="52531"/>
                  </a:lnTo>
                  <a:lnTo>
                    <a:pt x="72645" y="52531"/>
                  </a:lnTo>
                  <a:lnTo>
                    <a:pt x="77518" y="53083"/>
                  </a:lnTo>
                  <a:lnTo>
                    <a:pt x="82391" y="53635"/>
                  </a:lnTo>
                  <a:lnTo>
                    <a:pt x="84825" y="53911"/>
                  </a:lnTo>
                  <a:lnTo>
                    <a:pt x="87265" y="54151"/>
                  </a:lnTo>
                  <a:lnTo>
                    <a:pt x="89698" y="54372"/>
                  </a:lnTo>
                  <a:lnTo>
                    <a:pt x="92138" y="54574"/>
                  </a:lnTo>
                  <a:lnTo>
                    <a:pt x="94713" y="54740"/>
                  </a:lnTo>
                  <a:lnTo>
                    <a:pt x="97288" y="54868"/>
                  </a:lnTo>
                  <a:lnTo>
                    <a:pt x="99863" y="54961"/>
                  </a:lnTo>
                  <a:lnTo>
                    <a:pt x="101151" y="54997"/>
                  </a:lnTo>
                  <a:lnTo>
                    <a:pt x="102432" y="55016"/>
                  </a:lnTo>
                  <a:lnTo>
                    <a:pt x="105007" y="55016"/>
                  </a:lnTo>
                  <a:lnTo>
                    <a:pt x="106295" y="54997"/>
                  </a:lnTo>
                  <a:lnTo>
                    <a:pt x="107576" y="54961"/>
                  </a:lnTo>
                  <a:lnTo>
                    <a:pt x="108864" y="54905"/>
                  </a:lnTo>
                  <a:lnTo>
                    <a:pt x="110145" y="54832"/>
                  </a:lnTo>
                  <a:lnTo>
                    <a:pt x="111432" y="54758"/>
                  </a:lnTo>
                  <a:lnTo>
                    <a:pt x="112713" y="54648"/>
                  </a:lnTo>
                  <a:lnTo>
                    <a:pt x="112565" y="60298"/>
                  </a:lnTo>
                  <a:lnTo>
                    <a:pt x="112436" y="65949"/>
                  </a:lnTo>
                  <a:lnTo>
                    <a:pt x="112379" y="68765"/>
                  </a:lnTo>
                  <a:lnTo>
                    <a:pt x="112321" y="71599"/>
                  </a:lnTo>
                  <a:lnTo>
                    <a:pt x="112269" y="74415"/>
                  </a:lnTo>
                  <a:lnTo>
                    <a:pt x="112224" y="77232"/>
                  </a:lnTo>
                  <a:lnTo>
                    <a:pt x="107138" y="77176"/>
                  </a:lnTo>
                  <a:lnTo>
                    <a:pt x="102059" y="77084"/>
                  </a:lnTo>
                  <a:lnTo>
                    <a:pt x="99522" y="77029"/>
                  </a:lnTo>
                  <a:lnTo>
                    <a:pt x="96992" y="76955"/>
                  </a:lnTo>
                  <a:lnTo>
                    <a:pt x="94462" y="76863"/>
                  </a:lnTo>
                  <a:lnTo>
                    <a:pt x="91939" y="76753"/>
                  </a:lnTo>
                  <a:lnTo>
                    <a:pt x="81947" y="76238"/>
                  </a:lnTo>
                  <a:lnTo>
                    <a:pt x="76958" y="75980"/>
                  </a:lnTo>
                  <a:lnTo>
                    <a:pt x="71962" y="75685"/>
                  </a:lnTo>
                  <a:lnTo>
                    <a:pt x="71956" y="64090"/>
                  </a:lnTo>
                  <a:lnTo>
                    <a:pt x="71949" y="58274"/>
                  </a:lnTo>
                  <a:lnTo>
                    <a:pt x="71930" y="52439"/>
                  </a:lnTo>
                  <a:close/>
                  <a:moveTo>
                    <a:pt x="21136" y="86324"/>
                  </a:moveTo>
                  <a:lnTo>
                    <a:pt x="25559" y="86692"/>
                  </a:lnTo>
                  <a:lnTo>
                    <a:pt x="29981" y="87005"/>
                  </a:lnTo>
                  <a:lnTo>
                    <a:pt x="34404" y="87318"/>
                  </a:lnTo>
                  <a:lnTo>
                    <a:pt x="38827" y="87576"/>
                  </a:lnTo>
                  <a:lnTo>
                    <a:pt x="43250" y="87833"/>
                  </a:lnTo>
                  <a:lnTo>
                    <a:pt x="47672" y="88054"/>
                  </a:lnTo>
                  <a:lnTo>
                    <a:pt x="52102" y="88257"/>
                  </a:lnTo>
                  <a:lnTo>
                    <a:pt x="56524" y="88441"/>
                  </a:lnTo>
                  <a:lnTo>
                    <a:pt x="65376" y="88772"/>
                  </a:lnTo>
                  <a:lnTo>
                    <a:pt x="74228" y="89085"/>
                  </a:lnTo>
                  <a:lnTo>
                    <a:pt x="83080" y="89416"/>
                  </a:lnTo>
                  <a:lnTo>
                    <a:pt x="87509" y="89582"/>
                  </a:lnTo>
                  <a:lnTo>
                    <a:pt x="91939" y="89747"/>
                  </a:lnTo>
                  <a:lnTo>
                    <a:pt x="94185" y="89858"/>
                  </a:lnTo>
                  <a:lnTo>
                    <a:pt x="96432" y="89987"/>
                  </a:lnTo>
                  <a:lnTo>
                    <a:pt x="98679" y="90134"/>
                  </a:lnTo>
                  <a:lnTo>
                    <a:pt x="100932" y="90281"/>
                  </a:lnTo>
                  <a:lnTo>
                    <a:pt x="105445" y="90631"/>
                  </a:lnTo>
                  <a:lnTo>
                    <a:pt x="109964" y="90999"/>
                  </a:lnTo>
                  <a:lnTo>
                    <a:pt x="114484" y="91367"/>
                  </a:lnTo>
                  <a:lnTo>
                    <a:pt x="119009" y="91735"/>
                  </a:lnTo>
                  <a:lnTo>
                    <a:pt x="123535" y="92067"/>
                  </a:lnTo>
                  <a:lnTo>
                    <a:pt x="125801" y="92214"/>
                  </a:lnTo>
                  <a:lnTo>
                    <a:pt x="128061" y="92361"/>
                  </a:lnTo>
                  <a:lnTo>
                    <a:pt x="130327" y="92472"/>
                  </a:lnTo>
                  <a:lnTo>
                    <a:pt x="132587" y="92564"/>
                  </a:lnTo>
                  <a:lnTo>
                    <a:pt x="134853" y="92656"/>
                  </a:lnTo>
                  <a:lnTo>
                    <a:pt x="137112" y="92692"/>
                  </a:lnTo>
                  <a:lnTo>
                    <a:pt x="139379" y="92729"/>
                  </a:lnTo>
                  <a:lnTo>
                    <a:pt x="141638" y="92729"/>
                  </a:lnTo>
                  <a:lnTo>
                    <a:pt x="143898" y="92692"/>
                  </a:lnTo>
                  <a:lnTo>
                    <a:pt x="146158" y="92637"/>
                  </a:lnTo>
                  <a:lnTo>
                    <a:pt x="148411" y="92527"/>
                  </a:lnTo>
                  <a:lnTo>
                    <a:pt x="150670" y="92398"/>
                  </a:lnTo>
                  <a:lnTo>
                    <a:pt x="152924" y="92214"/>
                  </a:lnTo>
                  <a:lnTo>
                    <a:pt x="155177" y="91993"/>
                  </a:lnTo>
                  <a:lnTo>
                    <a:pt x="156303" y="91864"/>
                  </a:lnTo>
                  <a:lnTo>
                    <a:pt x="157430" y="91735"/>
                  </a:lnTo>
                  <a:lnTo>
                    <a:pt x="158550" y="91588"/>
                  </a:lnTo>
                  <a:lnTo>
                    <a:pt x="159677" y="91422"/>
                  </a:lnTo>
                  <a:lnTo>
                    <a:pt x="160797" y="91257"/>
                  </a:lnTo>
                  <a:lnTo>
                    <a:pt x="161924" y="91073"/>
                  </a:lnTo>
                  <a:lnTo>
                    <a:pt x="163044" y="90870"/>
                  </a:lnTo>
                  <a:lnTo>
                    <a:pt x="164164" y="90649"/>
                  </a:lnTo>
                  <a:lnTo>
                    <a:pt x="164196" y="92692"/>
                  </a:lnTo>
                  <a:lnTo>
                    <a:pt x="164228" y="94754"/>
                  </a:lnTo>
                  <a:lnTo>
                    <a:pt x="164273" y="96815"/>
                  </a:lnTo>
                  <a:lnTo>
                    <a:pt x="164312" y="98895"/>
                  </a:lnTo>
                  <a:lnTo>
                    <a:pt x="164415" y="103055"/>
                  </a:lnTo>
                  <a:lnTo>
                    <a:pt x="164525" y="107251"/>
                  </a:lnTo>
                  <a:lnTo>
                    <a:pt x="164647" y="111485"/>
                  </a:lnTo>
                  <a:lnTo>
                    <a:pt x="164782" y="115718"/>
                  </a:lnTo>
                  <a:lnTo>
                    <a:pt x="165052" y="124277"/>
                  </a:lnTo>
                  <a:lnTo>
                    <a:pt x="162831" y="123817"/>
                  </a:lnTo>
                  <a:lnTo>
                    <a:pt x="160604" y="123375"/>
                  </a:lnTo>
                  <a:lnTo>
                    <a:pt x="158376" y="122970"/>
                  </a:lnTo>
                  <a:lnTo>
                    <a:pt x="156155" y="122583"/>
                  </a:lnTo>
                  <a:lnTo>
                    <a:pt x="153928" y="122215"/>
                  </a:lnTo>
                  <a:lnTo>
                    <a:pt x="151700" y="121884"/>
                  </a:lnTo>
                  <a:lnTo>
                    <a:pt x="149473" y="121553"/>
                  </a:lnTo>
                  <a:lnTo>
                    <a:pt x="147246" y="121258"/>
                  </a:lnTo>
                  <a:lnTo>
                    <a:pt x="145012" y="120964"/>
                  </a:lnTo>
                  <a:lnTo>
                    <a:pt x="142784" y="120706"/>
                  </a:lnTo>
                  <a:lnTo>
                    <a:pt x="140557" y="120467"/>
                  </a:lnTo>
                  <a:lnTo>
                    <a:pt x="138323" y="120246"/>
                  </a:lnTo>
                  <a:lnTo>
                    <a:pt x="136095" y="120025"/>
                  </a:lnTo>
                  <a:lnTo>
                    <a:pt x="133868" y="119841"/>
                  </a:lnTo>
                  <a:lnTo>
                    <a:pt x="131634" y="119657"/>
                  </a:lnTo>
                  <a:lnTo>
                    <a:pt x="129406" y="119491"/>
                  </a:lnTo>
                  <a:lnTo>
                    <a:pt x="127173" y="119344"/>
                  </a:lnTo>
                  <a:lnTo>
                    <a:pt x="124939" y="119215"/>
                  </a:lnTo>
                  <a:lnTo>
                    <a:pt x="122711" y="119086"/>
                  </a:lnTo>
                  <a:lnTo>
                    <a:pt x="120477" y="118957"/>
                  </a:lnTo>
                  <a:lnTo>
                    <a:pt x="116016" y="118773"/>
                  </a:lnTo>
                  <a:lnTo>
                    <a:pt x="111554" y="118608"/>
                  </a:lnTo>
                  <a:lnTo>
                    <a:pt x="107093" y="118461"/>
                  </a:lnTo>
                  <a:lnTo>
                    <a:pt x="102632" y="118350"/>
                  </a:lnTo>
                  <a:lnTo>
                    <a:pt x="93709" y="118148"/>
                  </a:lnTo>
                  <a:lnTo>
                    <a:pt x="91475" y="118092"/>
                  </a:lnTo>
                  <a:lnTo>
                    <a:pt x="89241" y="118019"/>
                  </a:lnTo>
                  <a:lnTo>
                    <a:pt x="84760" y="117835"/>
                  </a:lnTo>
                  <a:lnTo>
                    <a:pt x="80267" y="117651"/>
                  </a:lnTo>
                  <a:lnTo>
                    <a:pt x="75773" y="117448"/>
                  </a:lnTo>
                  <a:lnTo>
                    <a:pt x="71267" y="117246"/>
                  </a:lnTo>
                  <a:lnTo>
                    <a:pt x="66760" y="117080"/>
                  </a:lnTo>
                  <a:lnTo>
                    <a:pt x="64507" y="117006"/>
                  </a:lnTo>
                  <a:lnTo>
                    <a:pt x="62254" y="116951"/>
                  </a:lnTo>
                  <a:lnTo>
                    <a:pt x="60001" y="116896"/>
                  </a:lnTo>
                  <a:lnTo>
                    <a:pt x="57741" y="116859"/>
                  </a:lnTo>
                  <a:lnTo>
                    <a:pt x="53235" y="116859"/>
                  </a:lnTo>
                  <a:lnTo>
                    <a:pt x="50981" y="116896"/>
                  </a:lnTo>
                  <a:lnTo>
                    <a:pt x="48728" y="116951"/>
                  </a:lnTo>
                  <a:lnTo>
                    <a:pt x="46475" y="117025"/>
                  </a:lnTo>
                  <a:lnTo>
                    <a:pt x="44222" y="117135"/>
                  </a:lnTo>
                  <a:lnTo>
                    <a:pt x="41975" y="117283"/>
                  </a:lnTo>
                  <a:lnTo>
                    <a:pt x="39728" y="117448"/>
                  </a:lnTo>
                  <a:lnTo>
                    <a:pt x="37481" y="117651"/>
                  </a:lnTo>
                  <a:lnTo>
                    <a:pt x="35235" y="117890"/>
                  </a:lnTo>
                  <a:lnTo>
                    <a:pt x="32994" y="118166"/>
                  </a:lnTo>
                  <a:lnTo>
                    <a:pt x="30754" y="118479"/>
                  </a:lnTo>
                  <a:lnTo>
                    <a:pt x="28514" y="118847"/>
                  </a:lnTo>
                  <a:lnTo>
                    <a:pt x="27400" y="119031"/>
                  </a:lnTo>
                  <a:lnTo>
                    <a:pt x="26280" y="119252"/>
                  </a:lnTo>
                  <a:lnTo>
                    <a:pt x="25166" y="119473"/>
                  </a:lnTo>
                  <a:lnTo>
                    <a:pt x="24052" y="119694"/>
                  </a:lnTo>
                  <a:lnTo>
                    <a:pt x="22932" y="119933"/>
                  </a:lnTo>
                  <a:lnTo>
                    <a:pt x="21818" y="120191"/>
                  </a:lnTo>
                  <a:lnTo>
                    <a:pt x="21702" y="120227"/>
                  </a:lnTo>
                  <a:lnTo>
                    <a:pt x="21587" y="120283"/>
                  </a:lnTo>
                  <a:lnTo>
                    <a:pt x="21477" y="120375"/>
                  </a:lnTo>
                  <a:lnTo>
                    <a:pt x="21368" y="120467"/>
                  </a:lnTo>
                  <a:lnTo>
                    <a:pt x="21271" y="120559"/>
                  </a:lnTo>
                  <a:lnTo>
                    <a:pt x="21175" y="120688"/>
                  </a:lnTo>
                  <a:lnTo>
                    <a:pt x="21084" y="120835"/>
                  </a:lnTo>
                  <a:lnTo>
                    <a:pt x="21001" y="120982"/>
                  </a:lnTo>
                  <a:lnTo>
                    <a:pt x="20924" y="121148"/>
                  </a:lnTo>
                  <a:lnTo>
                    <a:pt x="20846" y="121313"/>
                  </a:lnTo>
                  <a:lnTo>
                    <a:pt x="20782" y="121497"/>
                  </a:lnTo>
                  <a:lnTo>
                    <a:pt x="20718" y="121700"/>
                  </a:lnTo>
                  <a:lnTo>
                    <a:pt x="20653" y="121902"/>
                  </a:lnTo>
                  <a:lnTo>
                    <a:pt x="20602" y="122123"/>
                  </a:lnTo>
                  <a:lnTo>
                    <a:pt x="20550" y="122344"/>
                  </a:lnTo>
                  <a:lnTo>
                    <a:pt x="20505" y="122565"/>
                  </a:lnTo>
                  <a:lnTo>
                    <a:pt x="20660" y="114043"/>
                  </a:lnTo>
                  <a:lnTo>
                    <a:pt x="20833" y="105503"/>
                  </a:lnTo>
                  <a:lnTo>
                    <a:pt x="20924" y="101233"/>
                  </a:lnTo>
                  <a:lnTo>
                    <a:pt x="21014" y="96981"/>
                  </a:lnTo>
                  <a:lnTo>
                    <a:pt x="21117" y="92711"/>
                  </a:lnTo>
                  <a:lnTo>
                    <a:pt x="21220" y="88441"/>
                  </a:lnTo>
                  <a:lnTo>
                    <a:pt x="21226" y="88146"/>
                  </a:lnTo>
                  <a:lnTo>
                    <a:pt x="21226" y="87852"/>
                  </a:lnTo>
                  <a:lnTo>
                    <a:pt x="21220" y="87594"/>
                  </a:lnTo>
                  <a:lnTo>
                    <a:pt x="21207" y="87318"/>
                  </a:lnTo>
                  <a:lnTo>
                    <a:pt x="21175" y="86821"/>
                  </a:lnTo>
                  <a:lnTo>
                    <a:pt x="21136" y="86324"/>
                  </a:lnTo>
                  <a:close/>
                  <a:moveTo>
                    <a:pt x="15471" y="125915"/>
                  </a:moveTo>
                  <a:lnTo>
                    <a:pt x="15419" y="129191"/>
                  </a:lnTo>
                  <a:lnTo>
                    <a:pt x="15368" y="132467"/>
                  </a:lnTo>
                  <a:lnTo>
                    <a:pt x="15329" y="135744"/>
                  </a:lnTo>
                  <a:lnTo>
                    <a:pt x="15284" y="139020"/>
                  </a:lnTo>
                  <a:lnTo>
                    <a:pt x="15252" y="142296"/>
                  </a:lnTo>
                  <a:lnTo>
                    <a:pt x="15220" y="145572"/>
                  </a:lnTo>
                  <a:lnTo>
                    <a:pt x="15194" y="148848"/>
                  </a:lnTo>
                  <a:lnTo>
                    <a:pt x="15175" y="152143"/>
                  </a:lnTo>
                  <a:lnTo>
                    <a:pt x="15155" y="155419"/>
                  </a:lnTo>
                  <a:lnTo>
                    <a:pt x="15142" y="158696"/>
                  </a:lnTo>
                  <a:lnTo>
                    <a:pt x="15136" y="161972"/>
                  </a:lnTo>
                  <a:lnTo>
                    <a:pt x="15130" y="165248"/>
                  </a:lnTo>
                  <a:lnTo>
                    <a:pt x="15130" y="168543"/>
                  </a:lnTo>
                  <a:lnTo>
                    <a:pt x="15136" y="171819"/>
                  </a:lnTo>
                  <a:lnTo>
                    <a:pt x="15142" y="175095"/>
                  </a:lnTo>
                  <a:lnTo>
                    <a:pt x="15155" y="178371"/>
                  </a:lnTo>
                  <a:lnTo>
                    <a:pt x="15175" y="181666"/>
                  </a:lnTo>
                  <a:lnTo>
                    <a:pt x="15194" y="184942"/>
                  </a:lnTo>
                  <a:lnTo>
                    <a:pt x="15226" y="188218"/>
                  </a:lnTo>
                  <a:lnTo>
                    <a:pt x="15252" y="191495"/>
                  </a:lnTo>
                  <a:lnTo>
                    <a:pt x="15290" y="194789"/>
                  </a:lnTo>
                  <a:lnTo>
                    <a:pt x="15329" y="198066"/>
                  </a:lnTo>
                  <a:lnTo>
                    <a:pt x="15374" y="201342"/>
                  </a:lnTo>
                  <a:lnTo>
                    <a:pt x="15426" y="204636"/>
                  </a:lnTo>
                  <a:lnTo>
                    <a:pt x="15477" y="207913"/>
                  </a:lnTo>
                  <a:lnTo>
                    <a:pt x="15535" y="211189"/>
                  </a:lnTo>
                  <a:lnTo>
                    <a:pt x="15599" y="214484"/>
                  </a:lnTo>
                  <a:lnTo>
                    <a:pt x="15664" y="217760"/>
                  </a:lnTo>
                  <a:lnTo>
                    <a:pt x="15741" y="221036"/>
                  </a:lnTo>
                  <a:lnTo>
                    <a:pt x="15818" y="224331"/>
                  </a:lnTo>
                  <a:lnTo>
                    <a:pt x="15896" y="227607"/>
                  </a:lnTo>
                  <a:lnTo>
                    <a:pt x="15986" y="230902"/>
                  </a:lnTo>
                  <a:lnTo>
                    <a:pt x="16024" y="232558"/>
                  </a:lnTo>
                  <a:lnTo>
                    <a:pt x="16063" y="234270"/>
                  </a:lnTo>
                  <a:lnTo>
                    <a:pt x="16102" y="236000"/>
                  </a:lnTo>
                  <a:lnTo>
                    <a:pt x="16127" y="237767"/>
                  </a:lnTo>
                  <a:lnTo>
                    <a:pt x="16127" y="237767"/>
                  </a:lnTo>
                  <a:lnTo>
                    <a:pt x="15973" y="237730"/>
                  </a:lnTo>
                  <a:lnTo>
                    <a:pt x="15805" y="237712"/>
                  </a:lnTo>
                  <a:lnTo>
                    <a:pt x="15722" y="237730"/>
                  </a:lnTo>
                  <a:lnTo>
                    <a:pt x="15638" y="237748"/>
                  </a:lnTo>
                  <a:lnTo>
                    <a:pt x="15554" y="237804"/>
                  </a:lnTo>
                  <a:lnTo>
                    <a:pt x="15471" y="237841"/>
                  </a:lnTo>
                  <a:lnTo>
                    <a:pt x="15168" y="238043"/>
                  </a:lnTo>
                  <a:lnTo>
                    <a:pt x="14878" y="238227"/>
                  </a:lnTo>
                  <a:lnTo>
                    <a:pt x="14595" y="238374"/>
                  </a:lnTo>
                  <a:lnTo>
                    <a:pt x="14312" y="238522"/>
                  </a:lnTo>
                  <a:lnTo>
                    <a:pt x="14035" y="238632"/>
                  </a:lnTo>
                  <a:lnTo>
                    <a:pt x="13765" y="238724"/>
                  </a:lnTo>
                  <a:lnTo>
                    <a:pt x="13501" y="238779"/>
                  </a:lnTo>
                  <a:lnTo>
                    <a:pt x="13237" y="238834"/>
                  </a:lnTo>
                  <a:lnTo>
                    <a:pt x="12979" y="238871"/>
                  </a:lnTo>
                  <a:lnTo>
                    <a:pt x="12735" y="238871"/>
                  </a:lnTo>
                  <a:lnTo>
                    <a:pt x="12484" y="238853"/>
                  </a:lnTo>
                  <a:lnTo>
                    <a:pt x="12245" y="238834"/>
                  </a:lnTo>
                  <a:lnTo>
                    <a:pt x="12007" y="238779"/>
                  </a:lnTo>
                  <a:lnTo>
                    <a:pt x="11775" y="238706"/>
                  </a:lnTo>
                  <a:lnTo>
                    <a:pt x="11550" y="238614"/>
                  </a:lnTo>
                  <a:lnTo>
                    <a:pt x="11331" y="238522"/>
                  </a:lnTo>
                  <a:lnTo>
                    <a:pt x="11112" y="238393"/>
                  </a:lnTo>
                  <a:lnTo>
                    <a:pt x="10900" y="238245"/>
                  </a:lnTo>
                  <a:lnTo>
                    <a:pt x="10694" y="238080"/>
                  </a:lnTo>
                  <a:lnTo>
                    <a:pt x="10488" y="237914"/>
                  </a:lnTo>
                  <a:lnTo>
                    <a:pt x="10288" y="237712"/>
                  </a:lnTo>
                  <a:lnTo>
                    <a:pt x="10095" y="237491"/>
                  </a:lnTo>
                  <a:lnTo>
                    <a:pt x="9902" y="237270"/>
                  </a:lnTo>
                  <a:lnTo>
                    <a:pt x="9715" y="237031"/>
                  </a:lnTo>
                  <a:lnTo>
                    <a:pt x="9535" y="236755"/>
                  </a:lnTo>
                  <a:lnTo>
                    <a:pt x="9355" y="236478"/>
                  </a:lnTo>
                  <a:lnTo>
                    <a:pt x="9181" y="236184"/>
                  </a:lnTo>
                  <a:lnTo>
                    <a:pt x="9014" y="235890"/>
                  </a:lnTo>
                  <a:lnTo>
                    <a:pt x="8846" y="235558"/>
                  </a:lnTo>
                  <a:lnTo>
                    <a:pt x="8685" y="235227"/>
                  </a:lnTo>
                  <a:lnTo>
                    <a:pt x="8531" y="234877"/>
                  </a:lnTo>
                  <a:lnTo>
                    <a:pt x="8376" y="234509"/>
                  </a:lnTo>
                  <a:lnTo>
                    <a:pt x="8228" y="234123"/>
                  </a:lnTo>
                  <a:lnTo>
                    <a:pt x="8080" y="233718"/>
                  </a:lnTo>
                  <a:lnTo>
                    <a:pt x="7939" y="233313"/>
                  </a:lnTo>
                  <a:lnTo>
                    <a:pt x="7803" y="232889"/>
                  </a:lnTo>
                  <a:lnTo>
                    <a:pt x="7668" y="232466"/>
                  </a:lnTo>
                  <a:lnTo>
                    <a:pt x="7533" y="232006"/>
                  </a:lnTo>
                  <a:lnTo>
                    <a:pt x="7404" y="231564"/>
                  </a:lnTo>
                  <a:lnTo>
                    <a:pt x="7282" y="231086"/>
                  </a:lnTo>
                  <a:lnTo>
                    <a:pt x="7160" y="230607"/>
                  </a:lnTo>
                  <a:lnTo>
                    <a:pt x="7044" y="230110"/>
                  </a:lnTo>
                  <a:lnTo>
                    <a:pt x="6934" y="229595"/>
                  </a:lnTo>
                  <a:lnTo>
                    <a:pt x="6825" y="229079"/>
                  </a:lnTo>
                  <a:lnTo>
                    <a:pt x="6715" y="228564"/>
                  </a:lnTo>
                  <a:lnTo>
                    <a:pt x="6612" y="228012"/>
                  </a:lnTo>
                  <a:lnTo>
                    <a:pt x="6509" y="227460"/>
                  </a:lnTo>
                  <a:lnTo>
                    <a:pt x="6413" y="226907"/>
                  </a:lnTo>
                  <a:lnTo>
                    <a:pt x="6316" y="226337"/>
                  </a:lnTo>
                  <a:lnTo>
                    <a:pt x="6226" y="225766"/>
                  </a:lnTo>
                  <a:lnTo>
                    <a:pt x="6142" y="225177"/>
                  </a:lnTo>
                  <a:lnTo>
                    <a:pt x="6052" y="224588"/>
                  </a:lnTo>
                  <a:lnTo>
                    <a:pt x="5891" y="223374"/>
                  </a:lnTo>
                  <a:lnTo>
                    <a:pt x="5743" y="222122"/>
                  </a:lnTo>
                  <a:lnTo>
                    <a:pt x="5602" y="220834"/>
                  </a:lnTo>
                  <a:lnTo>
                    <a:pt x="5473" y="219527"/>
                  </a:lnTo>
                  <a:lnTo>
                    <a:pt x="5351" y="218202"/>
                  </a:lnTo>
                  <a:lnTo>
                    <a:pt x="5241" y="216840"/>
                  </a:lnTo>
                  <a:lnTo>
                    <a:pt x="5145" y="215459"/>
                  </a:lnTo>
                  <a:lnTo>
                    <a:pt x="5054" y="214060"/>
                  </a:lnTo>
                  <a:lnTo>
                    <a:pt x="4971" y="212661"/>
                  </a:lnTo>
                  <a:lnTo>
                    <a:pt x="4893" y="211226"/>
                  </a:lnTo>
                  <a:lnTo>
                    <a:pt x="4829" y="209790"/>
                  </a:lnTo>
                  <a:lnTo>
                    <a:pt x="4771" y="208336"/>
                  </a:lnTo>
                  <a:lnTo>
                    <a:pt x="4720" y="206864"/>
                  </a:lnTo>
                  <a:lnTo>
                    <a:pt x="4675" y="205410"/>
                  </a:lnTo>
                  <a:lnTo>
                    <a:pt x="4636" y="203937"/>
                  </a:lnTo>
                  <a:lnTo>
                    <a:pt x="4604" y="202446"/>
                  </a:lnTo>
                  <a:lnTo>
                    <a:pt x="4572" y="200974"/>
                  </a:lnTo>
                  <a:lnTo>
                    <a:pt x="4552" y="199501"/>
                  </a:lnTo>
                  <a:lnTo>
                    <a:pt x="4533" y="198047"/>
                  </a:lnTo>
                  <a:lnTo>
                    <a:pt x="4520" y="196575"/>
                  </a:lnTo>
                  <a:lnTo>
                    <a:pt x="4507" y="193685"/>
                  </a:lnTo>
                  <a:lnTo>
                    <a:pt x="4501" y="190851"/>
                  </a:lnTo>
                  <a:lnTo>
                    <a:pt x="4514" y="188071"/>
                  </a:lnTo>
                  <a:lnTo>
                    <a:pt x="4527" y="185384"/>
                  </a:lnTo>
                  <a:lnTo>
                    <a:pt x="4546" y="182807"/>
                  </a:lnTo>
                  <a:lnTo>
                    <a:pt x="4578" y="178022"/>
                  </a:lnTo>
                  <a:lnTo>
                    <a:pt x="4591" y="175868"/>
                  </a:lnTo>
                  <a:lnTo>
                    <a:pt x="4591" y="173862"/>
                  </a:lnTo>
                  <a:lnTo>
                    <a:pt x="4591" y="173052"/>
                  </a:lnTo>
                  <a:lnTo>
                    <a:pt x="4578" y="172205"/>
                  </a:lnTo>
                  <a:lnTo>
                    <a:pt x="4546" y="170438"/>
                  </a:lnTo>
                  <a:lnTo>
                    <a:pt x="4507" y="168580"/>
                  </a:lnTo>
                  <a:lnTo>
                    <a:pt x="4456" y="166628"/>
                  </a:lnTo>
                  <a:lnTo>
                    <a:pt x="4346" y="162561"/>
                  </a:lnTo>
                  <a:lnTo>
                    <a:pt x="4295" y="160481"/>
                  </a:lnTo>
                  <a:lnTo>
                    <a:pt x="4256" y="158401"/>
                  </a:lnTo>
                  <a:lnTo>
                    <a:pt x="4230" y="156321"/>
                  </a:lnTo>
                  <a:lnTo>
                    <a:pt x="4224" y="155291"/>
                  </a:lnTo>
                  <a:lnTo>
                    <a:pt x="4217" y="154260"/>
                  </a:lnTo>
                  <a:lnTo>
                    <a:pt x="4217" y="153247"/>
                  </a:lnTo>
                  <a:lnTo>
                    <a:pt x="4230" y="152254"/>
                  </a:lnTo>
                  <a:lnTo>
                    <a:pt x="4243" y="151278"/>
                  </a:lnTo>
                  <a:lnTo>
                    <a:pt x="4263" y="150303"/>
                  </a:lnTo>
                  <a:lnTo>
                    <a:pt x="4288" y="149345"/>
                  </a:lnTo>
                  <a:lnTo>
                    <a:pt x="4327" y="148425"/>
                  </a:lnTo>
                  <a:lnTo>
                    <a:pt x="4372" y="147523"/>
                  </a:lnTo>
                  <a:lnTo>
                    <a:pt x="4423" y="146640"/>
                  </a:lnTo>
                  <a:lnTo>
                    <a:pt x="4488" y="145793"/>
                  </a:lnTo>
                  <a:lnTo>
                    <a:pt x="4559" y="144965"/>
                  </a:lnTo>
                  <a:lnTo>
                    <a:pt x="4642" y="144192"/>
                  </a:lnTo>
                  <a:lnTo>
                    <a:pt x="4739" y="143437"/>
                  </a:lnTo>
                  <a:lnTo>
                    <a:pt x="4842" y="142646"/>
                  </a:lnTo>
                  <a:lnTo>
                    <a:pt x="4951" y="141873"/>
                  </a:lnTo>
                  <a:lnTo>
                    <a:pt x="5067" y="141136"/>
                  </a:lnTo>
                  <a:lnTo>
                    <a:pt x="5183" y="140419"/>
                  </a:lnTo>
                  <a:lnTo>
                    <a:pt x="5299" y="139738"/>
                  </a:lnTo>
                  <a:lnTo>
                    <a:pt x="5415" y="139093"/>
                  </a:lnTo>
                  <a:lnTo>
                    <a:pt x="5537" y="138449"/>
                  </a:lnTo>
                  <a:lnTo>
                    <a:pt x="5666" y="137842"/>
                  </a:lnTo>
                  <a:lnTo>
                    <a:pt x="5788" y="137253"/>
                  </a:lnTo>
                  <a:lnTo>
                    <a:pt x="5917" y="136701"/>
                  </a:lnTo>
                  <a:lnTo>
                    <a:pt x="6052" y="136167"/>
                  </a:lnTo>
                  <a:lnTo>
                    <a:pt x="6181" y="135652"/>
                  </a:lnTo>
                  <a:lnTo>
                    <a:pt x="6316" y="135155"/>
                  </a:lnTo>
                  <a:lnTo>
                    <a:pt x="6458" y="134676"/>
                  </a:lnTo>
                  <a:lnTo>
                    <a:pt x="6599" y="134216"/>
                  </a:lnTo>
                  <a:lnTo>
                    <a:pt x="6741" y="133793"/>
                  </a:lnTo>
                  <a:lnTo>
                    <a:pt x="6883" y="133369"/>
                  </a:lnTo>
                  <a:lnTo>
                    <a:pt x="7031" y="132983"/>
                  </a:lnTo>
                  <a:lnTo>
                    <a:pt x="7179" y="132615"/>
                  </a:lnTo>
                  <a:lnTo>
                    <a:pt x="7327" y="132246"/>
                  </a:lnTo>
                  <a:lnTo>
                    <a:pt x="7481" y="131915"/>
                  </a:lnTo>
                  <a:lnTo>
                    <a:pt x="7636" y="131584"/>
                  </a:lnTo>
                  <a:lnTo>
                    <a:pt x="7790" y="131271"/>
                  </a:lnTo>
                  <a:lnTo>
                    <a:pt x="7951" y="130976"/>
                  </a:lnTo>
                  <a:lnTo>
                    <a:pt x="8106" y="130700"/>
                  </a:lnTo>
                  <a:lnTo>
                    <a:pt x="8267" y="130443"/>
                  </a:lnTo>
                  <a:lnTo>
                    <a:pt x="8434" y="130203"/>
                  </a:lnTo>
                  <a:lnTo>
                    <a:pt x="8595" y="129964"/>
                  </a:lnTo>
                  <a:lnTo>
                    <a:pt x="8763" y="129743"/>
                  </a:lnTo>
                  <a:lnTo>
                    <a:pt x="8936" y="129541"/>
                  </a:lnTo>
                  <a:lnTo>
                    <a:pt x="9104" y="129338"/>
                  </a:lnTo>
                  <a:lnTo>
                    <a:pt x="9278" y="129154"/>
                  </a:lnTo>
                  <a:lnTo>
                    <a:pt x="9451" y="128970"/>
                  </a:lnTo>
                  <a:lnTo>
                    <a:pt x="9625" y="128805"/>
                  </a:lnTo>
                  <a:lnTo>
                    <a:pt x="9979" y="128510"/>
                  </a:lnTo>
                  <a:lnTo>
                    <a:pt x="10340" y="128252"/>
                  </a:lnTo>
                  <a:lnTo>
                    <a:pt x="10707" y="128013"/>
                  </a:lnTo>
                  <a:lnTo>
                    <a:pt x="11080" y="127792"/>
                  </a:lnTo>
                  <a:lnTo>
                    <a:pt x="11454" y="127608"/>
                  </a:lnTo>
                  <a:lnTo>
                    <a:pt x="11840" y="127443"/>
                  </a:lnTo>
                  <a:lnTo>
                    <a:pt x="12226" y="127277"/>
                  </a:lnTo>
                  <a:lnTo>
                    <a:pt x="13011" y="126982"/>
                  </a:lnTo>
                  <a:lnTo>
                    <a:pt x="13816" y="126670"/>
                  </a:lnTo>
                  <a:lnTo>
                    <a:pt x="14228" y="126504"/>
                  </a:lnTo>
                  <a:lnTo>
                    <a:pt x="14634" y="126338"/>
                  </a:lnTo>
                  <a:lnTo>
                    <a:pt x="15052" y="126136"/>
                  </a:lnTo>
                  <a:lnTo>
                    <a:pt x="15471" y="125915"/>
                  </a:lnTo>
                  <a:close/>
                  <a:moveTo>
                    <a:pt x="169488" y="132964"/>
                  </a:moveTo>
                  <a:lnTo>
                    <a:pt x="169958" y="133259"/>
                  </a:lnTo>
                  <a:lnTo>
                    <a:pt x="170415" y="133590"/>
                  </a:lnTo>
                  <a:lnTo>
                    <a:pt x="170866" y="133977"/>
                  </a:lnTo>
                  <a:lnTo>
                    <a:pt x="171303" y="134382"/>
                  </a:lnTo>
                  <a:lnTo>
                    <a:pt x="171735" y="134823"/>
                  </a:lnTo>
                  <a:lnTo>
                    <a:pt x="171947" y="135063"/>
                  </a:lnTo>
                  <a:lnTo>
                    <a:pt x="172153" y="135302"/>
                  </a:lnTo>
                  <a:lnTo>
                    <a:pt x="172359" y="135560"/>
                  </a:lnTo>
                  <a:lnTo>
                    <a:pt x="172565" y="135817"/>
                  </a:lnTo>
                  <a:lnTo>
                    <a:pt x="172765" y="136093"/>
                  </a:lnTo>
                  <a:lnTo>
                    <a:pt x="172964" y="136388"/>
                  </a:lnTo>
                  <a:lnTo>
                    <a:pt x="173158" y="136664"/>
                  </a:lnTo>
                  <a:lnTo>
                    <a:pt x="173351" y="136977"/>
                  </a:lnTo>
                  <a:lnTo>
                    <a:pt x="173544" y="137290"/>
                  </a:lnTo>
                  <a:lnTo>
                    <a:pt x="173731" y="137603"/>
                  </a:lnTo>
                  <a:lnTo>
                    <a:pt x="173917" y="137934"/>
                  </a:lnTo>
                  <a:lnTo>
                    <a:pt x="174097" y="138265"/>
                  </a:lnTo>
                  <a:lnTo>
                    <a:pt x="174278" y="138615"/>
                  </a:lnTo>
                  <a:lnTo>
                    <a:pt x="174458" y="138983"/>
                  </a:lnTo>
                  <a:lnTo>
                    <a:pt x="174632" y="139351"/>
                  </a:lnTo>
                  <a:lnTo>
                    <a:pt x="174806" y="139719"/>
                  </a:lnTo>
                  <a:lnTo>
                    <a:pt x="174973" y="140106"/>
                  </a:lnTo>
                  <a:lnTo>
                    <a:pt x="175140" y="140511"/>
                  </a:lnTo>
                  <a:lnTo>
                    <a:pt x="175308" y="140916"/>
                  </a:lnTo>
                  <a:lnTo>
                    <a:pt x="175469" y="141339"/>
                  </a:lnTo>
                  <a:lnTo>
                    <a:pt x="175630" y="141762"/>
                  </a:lnTo>
                  <a:lnTo>
                    <a:pt x="175784" y="142186"/>
                  </a:lnTo>
                  <a:lnTo>
                    <a:pt x="175939" y="142627"/>
                  </a:lnTo>
                  <a:lnTo>
                    <a:pt x="176087" y="143087"/>
                  </a:lnTo>
                  <a:lnTo>
                    <a:pt x="176235" y="143548"/>
                  </a:lnTo>
                  <a:lnTo>
                    <a:pt x="176376" y="144026"/>
                  </a:lnTo>
                  <a:lnTo>
                    <a:pt x="176518" y="144523"/>
                  </a:lnTo>
                  <a:lnTo>
                    <a:pt x="176660" y="145002"/>
                  </a:lnTo>
                  <a:lnTo>
                    <a:pt x="176795" y="145517"/>
                  </a:lnTo>
                  <a:lnTo>
                    <a:pt x="176930" y="146032"/>
                  </a:lnTo>
                  <a:lnTo>
                    <a:pt x="177059" y="146548"/>
                  </a:lnTo>
                  <a:lnTo>
                    <a:pt x="177188" y="147082"/>
                  </a:lnTo>
                  <a:lnTo>
                    <a:pt x="177310" y="147634"/>
                  </a:lnTo>
                  <a:lnTo>
                    <a:pt x="177432" y="148186"/>
                  </a:lnTo>
                  <a:lnTo>
                    <a:pt x="177555" y="148756"/>
                  </a:lnTo>
                  <a:lnTo>
                    <a:pt x="177664" y="149327"/>
                  </a:lnTo>
                  <a:lnTo>
                    <a:pt x="177780" y="149916"/>
                  </a:lnTo>
                  <a:lnTo>
                    <a:pt x="177889" y="150505"/>
                  </a:lnTo>
                  <a:lnTo>
                    <a:pt x="177999" y="151112"/>
                  </a:lnTo>
                  <a:lnTo>
                    <a:pt x="178102" y="151720"/>
                  </a:lnTo>
                  <a:lnTo>
                    <a:pt x="178198" y="152346"/>
                  </a:lnTo>
                  <a:lnTo>
                    <a:pt x="178295" y="152990"/>
                  </a:lnTo>
                  <a:lnTo>
                    <a:pt x="178391" y="153634"/>
                  </a:lnTo>
                  <a:lnTo>
                    <a:pt x="178482" y="154278"/>
                  </a:lnTo>
                  <a:lnTo>
                    <a:pt x="178572" y="154959"/>
                  </a:lnTo>
                  <a:lnTo>
                    <a:pt x="178655" y="155640"/>
                  </a:lnTo>
                  <a:lnTo>
                    <a:pt x="178739" y="156321"/>
                  </a:lnTo>
                  <a:lnTo>
                    <a:pt x="178816" y="157021"/>
                  </a:lnTo>
                  <a:lnTo>
                    <a:pt x="178894" y="157720"/>
                  </a:lnTo>
                  <a:lnTo>
                    <a:pt x="178964" y="158438"/>
                  </a:lnTo>
                  <a:lnTo>
                    <a:pt x="179035" y="159174"/>
                  </a:lnTo>
                  <a:lnTo>
                    <a:pt x="179100" y="159910"/>
                  </a:lnTo>
                  <a:lnTo>
                    <a:pt x="179164" y="160665"/>
                  </a:lnTo>
                  <a:lnTo>
                    <a:pt x="179222" y="161438"/>
                  </a:lnTo>
                  <a:lnTo>
                    <a:pt x="179273" y="162211"/>
                  </a:lnTo>
                  <a:lnTo>
                    <a:pt x="179325" y="163021"/>
                  </a:lnTo>
                  <a:lnTo>
                    <a:pt x="179370" y="163812"/>
                  </a:lnTo>
                  <a:lnTo>
                    <a:pt x="179415" y="164641"/>
                  </a:lnTo>
                  <a:lnTo>
                    <a:pt x="179447" y="165451"/>
                  </a:lnTo>
                  <a:lnTo>
                    <a:pt x="179479" y="166279"/>
                  </a:lnTo>
                  <a:lnTo>
                    <a:pt x="179505" y="167125"/>
                  </a:lnTo>
                  <a:lnTo>
                    <a:pt x="179531" y="167954"/>
                  </a:lnTo>
                  <a:lnTo>
                    <a:pt x="179563" y="169647"/>
                  </a:lnTo>
                  <a:lnTo>
                    <a:pt x="179589" y="171359"/>
                  </a:lnTo>
                  <a:lnTo>
                    <a:pt x="179595" y="173089"/>
                  </a:lnTo>
                  <a:lnTo>
                    <a:pt x="179602" y="174801"/>
                  </a:lnTo>
                  <a:lnTo>
                    <a:pt x="179595" y="176531"/>
                  </a:lnTo>
                  <a:lnTo>
                    <a:pt x="179582" y="178261"/>
                  </a:lnTo>
                  <a:lnTo>
                    <a:pt x="179550" y="181648"/>
                  </a:lnTo>
                  <a:lnTo>
                    <a:pt x="179518" y="184979"/>
                  </a:lnTo>
                  <a:lnTo>
                    <a:pt x="179512" y="186599"/>
                  </a:lnTo>
                  <a:lnTo>
                    <a:pt x="179505" y="188182"/>
                  </a:lnTo>
                  <a:lnTo>
                    <a:pt x="179492" y="194789"/>
                  </a:lnTo>
                  <a:lnTo>
                    <a:pt x="179479" y="198158"/>
                  </a:lnTo>
                  <a:lnTo>
                    <a:pt x="179473" y="199851"/>
                  </a:lnTo>
                  <a:lnTo>
                    <a:pt x="179454" y="201563"/>
                  </a:lnTo>
                  <a:lnTo>
                    <a:pt x="179441" y="203256"/>
                  </a:lnTo>
                  <a:lnTo>
                    <a:pt x="179415" y="204968"/>
                  </a:lnTo>
                  <a:lnTo>
                    <a:pt x="179383" y="206661"/>
                  </a:lnTo>
                  <a:lnTo>
                    <a:pt x="179344" y="208336"/>
                  </a:lnTo>
                  <a:lnTo>
                    <a:pt x="179299" y="210011"/>
                  </a:lnTo>
                  <a:lnTo>
                    <a:pt x="179248" y="211667"/>
                  </a:lnTo>
                  <a:lnTo>
                    <a:pt x="179183" y="213324"/>
                  </a:lnTo>
                  <a:lnTo>
                    <a:pt x="179106" y="214944"/>
                  </a:lnTo>
                  <a:lnTo>
                    <a:pt x="179119" y="215956"/>
                  </a:lnTo>
                  <a:lnTo>
                    <a:pt x="179119" y="216968"/>
                  </a:lnTo>
                  <a:lnTo>
                    <a:pt x="179106" y="217962"/>
                  </a:lnTo>
                  <a:lnTo>
                    <a:pt x="179087" y="218938"/>
                  </a:lnTo>
                  <a:lnTo>
                    <a:pt x="179061" y="219913"/>
                  </a:lnTo>
                  <a:lnTo>
                    <a:pt x="179022" y="220870"/>
                  </a:lnTo>
                  <a:lnTo>
                    <a:pt x="178971" y="221827"/>
                  </a:lnTo>
                  <a:lnTo>
                    <a:pt x="178913" y="222785"/>
                  </a:lnTo>
                  <a:lnTo>
                    <a:pt x="178842" y="223705"/>
                  </a:lnTo>
                  <a:lnTo>
                    <a:pt x="178765" y="224644"/>
                  </a:lnTo>
                  <a:lnTo>
                    <a:pt x="178675" y="225545"/>
                  </a:lnTo>
                  <a:lnTo>
                    <a:pt x="178578" y="226466"/>
                  </a:lnTo>
                  <a:lnTo>
                    <a:pt x="178469" y="227349"/>
                  </a:lnTo>
                  <a:lnTo>
                    <a:pt x="178353" y="228233"/>
                  </a:lnTo>
                  <a:lnTo>
                    <a:pt x="178224" y="229116"/>
                  </a:lnTo>
                  <a:lnTo>
                    <a:pt x="178082" y="229981"/>
                  </a:lnTo>
                  <a:lnTo>
                    <a:pt x="177934" y="230828"/>
                  </a:lnTo>
                  <a:lnTo>
                    <a:pt x="177773" y="231675"/>
                  </a:lnTo>
                  <a:lnTo>
                    <a:pt x="177606" y="232503"/>
                  </a:lnTo>
                  <a:lnTo>
                    <a:pt x="177432" y="233331"/>
                  </a:lnTo>
                  <a:lnTo>
                    <a:pt x="177239" y="234141"/>
                  </a:lnTo>
                  <a:lnTo>
                    <a:pt x="177046" y="234951"/>
                  </a:lnTo>
                  <a:lnTo>
                    <a:pt x="176834" y="235742"/>
                  </a:lnTo>
                  <a:lnTo>
                    <a:pt x="176621" y="236515"/>
                  </a:lnTo>
                  <a:lnTo>
                    <a:pt x="176389" y="237307"/>
                  </a:lnTo>
                  <a:lnTo>
                    <a:pt x="176158" y="238061"/>
                  </a:lnTo>
                  <a:lnTo>
                    <a:pt x="175906" y="238816"/>
                  </a:lnTo>
                  <a:lnTo>
                    <a:pt x="175649" y="239552"/>
                  </a:lnTo>
                  <a:lnTo>
                    <a:pt x="175385" y="240288"/>
                  </a:lnTo>
                  <a:lnTo>
                    <a:pt x="175108" y="241006"/>
                  </a:lnTo>
                  <a:lnTo>
                    <a:pt x="174825" y="241724"/>
                  </a:lnTo>
                  <a:lnTo>
                    <a:pt x="174529" y="242424"/>
                  </a:lnTo>
                  <a:lnTo>
                    <a:pt x="174239" y="242313"/>
                  </a:lnTo>
                  <a:lnTo>
                    <a:pt x="173949" y="242221"/>
                  </a:lnTo>
                  <a:lnTo>
                    <a:pt x="173660" y="242147"/>
                  </a:lnTo>
                  <a:lnTo>
                    <a:pt x="173370" y="242074"/>
                  </a:lnTo>
                  <a:lnTo>
                    <a:pt x="173087" y="242019"/>
                  </a:lnTo>
                  <a:lnTo>
                    <a:pt x="172797" y="242000"/>
                  </a:lnTo>
                  <a:lnTo>
                    <a:pt x="172507" y="241982"/>
                  </a:lnTo>
                  <a:lnTo>
                    <a:pt x="172224" y="241982"/>
                  </a:lnTo>
                  <a:lnTo>
                    <a:pt x="171934" y="242000"/>
                  </a:lnTo>
                  <a:lnTo>
                    <a:pt x="171651" y="242019"/>
                  </a:lnTo>
                  <a:lnTo>
                    <a:pt x="171361" y="242074"/>
                  </a:lnTo>
                  <a:lnTo>
                    <a:pt x="171072" y="242129"/>
                  </a:lnTo>
                  <a:lnTo>
                    <a:pt x="170788" y="242203"/>
                  </a:lnTo>
                  <a:lnTo>
                    <a:pt x="170499" y="242295"/>
                  </a:lnTo>
                  <a:lnTo>
                    <a:pt x="170209" y="242405"/>
                  </a:lnTo>
                  <a:lnTo>
                    <a:pt x="169919" y="242516"/>
                  </a:lnTo>
                  <a:lnTo>
                    <a:pt x="169977" y="240804"/>
                  </a:lnTo>
                  <a:lnTo>
                    <a:pt x="170029" y="239111"/>
                  </a:lnTo>
                  <a:lnTo>
                    <a:pt x="170074" y="237399"/>
                  </a:lnTo>
                  <a:lnTo>
                    <a:pt x="170119" y="235705"/>
                  </a:lnTo>
                  <a:lnTo>
                    <a:pt x="170196" y="232319"/>
                  </a:lnTo>
                  <a:lnTo>
                    <a:pt x="170261" y="228932"/>
                  </a:lnTo>
                  <a:lnTo>
                    <a:pt x="170312" y="225564"/>
                  </a:lnTo>
                  <a:lnTo>
                    <a:pt x="170351" y="222214"/>
                  </a:lnTo>
                  <a:lnTo>
                    <a:pt x="170383" y="218883"/>
                  </a:lnTo>
                  <a:lnTo>
                    <a:pt x="170409" y="215588"/>
                  </a:lnTo>
                  <a:lnTo>
                    <a:pt x="170434" y="210471"/>
                  </a:lnTo>
                  <a:lnTo>
                    <a:pt x="170454" y="205317"/>
                  </a:lnTo>
                  <a:lnTo>
                    <a:pt x="170467" y="200182"/>
                  </a:lnTo>
                  <a:lnTo>
                    <a:pt x="170467" y="195010"/>
                  </a:lnTo>
                  <a:lnTo>
                    <a:pt x="170454" y="189857"/>
                  </a:lnTo>
                  <a:lnTo>
                    <a:pt x="170434" y="184685"/>
                  </a:lnTo>
                  <a:lnTo>
                    <a:pt x="170402" y="179513"/>
                  </a:lnTo>
                  <a:lnTo>
                    <a:pt x="170357" y="174341"/>
                  </a:lnTo>
                  <a:lnTo>
                    <a:pt x="170299" y="169150"/>
                  </a:lnTo>
                  <a:lnTo>
                    <a:pt x="170228" y="163978"/>
                  </a:lnTo>
                  <a:lnTo>
                    <a:pt x="170145" y="158806"/>
                  </a:lnTo>
                  <a:lnTo>
                    <a:pt x="170042" y="153616"/>
                  </a:lnTo>
                  <a:lnTo>
                    <a:pt x="169990" y="151039"/>
                  </a:lnTo>
                  <a:lnTo>
                    <a:pt x="169932" y="148444"/>
                  </a:lnTo>
                  <a:lnTo>
                    <a:pt x="169868" y="145867"/>
                  </a:lnTo>
                  <a:lnTo>
                    <a:pt x="169797" y="143272"/>
                  </a:lnTo>
                  <a:lnTo>
                    <a:pt x="169726" y="140695"/>
                  </a:lnTo>
                  <a:lnTo>
                    <a:pt x="169655" y="138118"/>
                  </a:lnTo>
                  <a:lnTo>
                    <a:pt x="169572" y="135541"/>
                  </a:lnTo>
                  <a:lnTo>
                    <a:pt x="169488" y="132964"/>
                  </a:lnTo>
                  <a:close/>
                  <a:moveTo>
                    <a:pt x="20421" y="126909"/>
                  </a:moveTo>
                  <a:lnTo>
                    <a:pt x="20466" y="127148"/>
                  </a:lnTo>
                  <a:lnTo>
                    <a:pt x="20518" y="127387"/>
                  </a:lnTo>
                  <a:lnTo>
                    <a:pt x="20569" y="127608"/>
                  </a:lnTo>
                  <a:lnTo>
                    <a:pt x="20634" y="127829"/>
                  </a:lnTo>
                  <a:lnTo>
                    <a:pt x="20705" y="128032"/>
                  </a:lnTo>
                  <a:lnTo>
                    <a:pt x="20775" y="128234"/>
                  </a:lnTo>
                  <a:lnTo>
                    <a:pt x="20853" y="128418"/>
                  </a:lnTo>
                  <a:lnTo>
                    <a:pt x="20936" y="128602"/>
                  </a:lnTo>
                  <a:lnTo>
                    <a:pt x="21027" y="128768"/>
                  </a:lnTo>
                  <a:lnTo>
                    <a:pt x="21123" y="128915"/>
                  </a:lnTo>
                  <a:lnTo>
                    <a:pt x="21226" y="129044"/>
                  </a:lnTo>
                  <a:lnTo>
                    <a:pt x="21336" y="129154"/>
                  </a:lnTo>
                  <a:lnTo>
                    <a:pt x="21445" y="129246"/>
                  </a:lnTo>
                  <a:lnTo>
                    <a:pt x="21567" y="129338"/>
                  </a:lnTo>
                  <a:lnTo>
                    <a:pt x="21690" y="129394"/>
                  </a:lnTo>
                  <a:lnTo>
                    <a:pt x="21818" y="129430"/>
                  </a:lnTo>
                  <a:lnTo>
                    <a:pt x="24059" y="129706"/>
                  </a:lnTo>
                  <a:lnTo>
                    <a:pt x="26299" y="129946"/>
                  </a:lnTo>
                  <a:lnTo>
                    <a:pt x="28539" y="130130"/>
                  </a:lnTo>
                  <a:lnTo>
                    <a:pt x="30780" y="130295"/>
                  </a:lnTo>
                  <a:lnTo>
                    <a:pt x="33027" y="130424"/>
                  </a:lnTo>
                  <a:lnTo>
                    <a:pt x="35273" y="130516"/>
                  </a:lnTo>
                  <a:lnTo>
                    <a:pt x="37514" y="130572"/>
                  </a:lnTo>
                  <a:lnTo>
                    <a:pt x="39760" y="130608"/>
                  </a:lnTo>
                  <a:lnTo>
                    <a:pt x="42007" y="130627"/>
                  </a:lnTo>
                  <a:lnTo>
                    <a:pt x="44260" y="130627"/>
                  </a:lnTo>
                  <a:lnTo>
                    <a:pt x="46507" y="130590"/>
                  </a:lnTo>
                  <a:lnTo>
                    <a:pt x="48754" y="130535"/>
                  </a:lnTo>
                  <a:lnTo>
                    <a:pt x="51007" y="130480"/>
                  </a:lnTo>
                  <a:lnTo>
                    <a:pt x="53254" y="130406"/>
                  </a:lnTo>
                  <a:lnTo>
                    <a:pt x="57754" y="130203"/>
                  </a:lnTo>
                  <a:lnTo>
                    <a:pt x="62254" y="129983"/>
                  </a:lnTo>
                  <a:lnTo>
                    <a:pt x="66754" y="129743"/>
                  </a:lnTo>
                  <a:lnTo>
                    <a:pt x="71254" y="129504"/>
                  </a:lnTo>
                  <a:lnTo>
                    <a:pt x="75754" y="129283"/>
                  </a:lnTo>
                  <a:lnTo>
                    <a:pt x="78001" y="129191"/>
                  </a:lnTo>
                  <a:lnTo>
                    <a:pt x="80248" y="129099"/>
                  </a:lnTo>
                  <a:lnTo>
                    <a:pt x="82494" y="129044"/>
                  </a:lnTo>
                  <a:lnTo>
                    <a:pt x="84741" y="128970"/>
                  </a:lnTo>
                  <a:lnTo>
                    <a:pt x="86982" y="128933"/>
                  </a:lnTo>
                  <a:lnTo>
                    <a:pt x="89228" y="128915"/>
                  </a:lnTo>
                  <a:lnTo>
                    <a:pt x="91469" y="128915"/>
                  </a:lnTo>
                  <a:lnTo>
                    <a:pt x="93709" y="128952"/>
                  </a:lnTo>
                  <a:lnTo>
                    <a:pt x="98183" y="129044"/>
                  </a:lnTo>
                  <a:lnTo>
                    <a:pt x="102657" y="129173"/>
                  </a:lnTo>
                  <a:lnTo>
                    <a:pt x="107132" y="129338"/>
                  </a:lnTo>
                  <a:lnTo>
                    <a:pt x="111606" y="129522"/>
                  </a:lnTo>
                  <a:lnTo>
                    <a:pt x="120555" y="129946"/>
                  </a:lnTo>
                  <a:lnTo>
                    <a:pt x="129497" y="130351"/>
                  </a:lnTo>
                  <a:lnTo>
                    <a:pt x="133971" y="130535"/>
                  </a:lnTo>
                  <a:lnTo>
                    <a:pt x="138439" y="130700"/>
                  </a:lnTo>
                  <a:lnTo>
                    <a:pt x="142913" y="130829"/>
                  </a:lnTo>
                  <a:lnTo>
                    <a:pt x="147387" y="130940"/>
                  </a:lnTo>
                  <a:lnTo>
                    <a:pt x="149621" y="130976"/>
                  </a:lnTo>
                  <a:lnTo>
                    <a:pt x="151861" y="130995"/>
                  </a:lnTo>
                  <a:lnTo>
                    <a:pt x="156336" y="130995"/>
                  </a:lnTo>
                  <a:lnTo>
                    <a:pt x="158570" y="130976"/>
                  </a:lnTo>
                  <a:lnTo>
                    <a:pt x="160810" y="130940"/>
                  </a:lnTo>
                  <a:lnTo>
                    <a:pt x="163044" y="130903"/>
                  </a:lnTo>
                  <a:lnTo>
                    <a:pt x="165284" y="130829"/>
                  </a:lnTo>
                  <a:lnTo>
                    <a:pt x="165574" y="139296"/>
                  </a:lnTo>
                  <a:lnTo>
                    <a:pt x="165870" y="147836"/>
                  </a:lnTo>
                  <a:lnTo>
                    <a:pt x="166012" y="152125"/>
                  </a:lnTo>
                  <a:lnTo>
                    <a:pt x="166147" y="156413"/>
                  </a:lnTo>
                  <a:lnTo>
                    <a:pt x="166282" y="160702"/>
                  </a:lnTo>
                  <a:lnTo>
                    <a:pt x="166404" y="165009"/>
                  </a:lnTo>
                  <a:lnTo>
                    <a:pt x="166527" y="169316"/>
                  </a:lnTo>
                  <a:lnTo>
                    <a:pt x="166630" y="173623"/>
                  </a:lnTo>
                  <a:lnTo>
                    <a:pt x="166733" y="177930"/>
                  </a:lnTo>
                  <a:lnTo>
                    <a:pt x="166816" y="182237"/>
                  </a:lnTo>
                  <a:lnTo>
                    <a:pt x="166887" y="186544"/>
                  </a:lnTo>
                  <a:lnTo>
                    <a:pt x="166945" y="190832"/>
                  </a:lnTo>
                  <a:lnTo>
                    <a:pt x="166971" y="192986"/>
                  </a:lnTo>
                  <a:lnTo>
                    <a:pt x="166990" y="195121"/>
                  </a:lnTo>
                  <a:lnTo>
                    <a:pt x="167003" y="197256"/>
                  </a:lnTo>
                  <a:lnTo>
                    <a:pt x="167016" y="199391"/>
                  </a:lnTo>
                  <a:lnTo>
                    <a:pt x="167022" y="201526"/>
                  </a:lnTo>
                  <a:lnTo>
                    <a:pt x="167022" y="203661"/>
                  </a:lnTo>
                  <a:lnTo>
                    <a:pt x="167016" y="205778"/>
                  </a:lnTo>
                  <a:lnTo>
                    <a:pt x="167009" y="207894"/>
                  </a:lnTo>
                  <a:lnTo>
                    <a:pt x="166997" y="210029"/>
                  </a:lnTo>
                  <a:lnTo>
                    <a:pt x="166977" y="212128"/>
                  </a:lnTo>
                  <a:lnTo>
                    <a:pt x="166952" y="214244"/>
                  </a:lnTo>
                  <a:lnTo>
                    <a:pt x="166919" y="216343"/>
                  </a:lnTo>
                  <a:lnTo>
                    <a:pt x="166881" y="218441"/>
                  </a:lnTo>
                  <a:lnTo>
                    <a:pt x="166836" y="220539"/>
                  </a:lnTo>
                  <a:lnTo>
                    <a:pt x="166791" y="222637"/>
                  </a:lnTo>
                  <a:lnTo>
                    <a:pt x="166733" y="224717"/>
                  </a:lnTo>
                  <a:lnTo>
                    <a:pt x="166668" y="226779"/>
                  </a:lnTo>
                  <a:lnTo>
                    <a:pt x="166604" y="228858"/>
                  </a:lnTo>
                  <a:lnTo>
                    <a:pt x="166527" y="230920"/>
                  </a:lnTo>
                  <a:lnTo>
                    <a:pt x="166443" y="232981"/>
                  </a:lnTo>
                  <a:lnTo>
                    <a:pt x="166353" y="235024"/>
                  </a:lnTo>
                  <a:lnTo>
                    <a:pt x="166256" y="237067"/>
                  </a:lnTo>
                  <a:lnTo>
                    <a:pt x="166147" y="239111"/>
                  </a:lnTo>
                  <a:lnTo>
                    <a:pt x="166037" y="241135"/>
                  </a:lnTo>
                  <a:lnTo>
                    <a:pt x="165915" y="243160"/>
                  </a:lnTo>
                  <a:lnTo>
                    <a:pt x="165786" y="245166"/>
                  </a:lnTo>
                  <a:lnTo>
                    <a:pt x="165651" y="247172"/>
                  </a:lnTo>
                  <a:lnTo>
                    <a:pt x="165503" y="249160"/>
                  </a:lnTo>
                  <a:lnTo>
                    <a:pt x="165355" y="251148"/>
                  </a:lnTo>
                  <a:lnTo>
                    <a:pt x="165188" y="253117"/>
                  </a:lnTo>
                  <a:lnTo>
                    <a:pt x="165020" y="255087"/>
                  </a:lnTo>
                  <a:lnTo>
                    <a:pt x="164840" y="257038"/>
                  </a:lnTo>
                  <a:lnTo>
                    <a:pt x="164647" y="258989"/>
                  </a:lnTo>
                  <a:lnTo>
                    <a:pt x="164447" y="260921"/>
                  </a:lnTo>
                  <a:lnTo>
                    <a:pt x="164241" y="262854"/>
                  </a:lnTo>
                  <a:lnTo>
                    <a:pt x="164022" y="264768"/>
                  </a:lnTo>
                  <a:lnTo>
                    <a:pt x="163945" y="265449"/>
                  </a:lnTo>
                  <a:lnTo>
                    <a:pt x="163855" y="266130"/>
                  </a:lnTo>
                  <a:lnTo>
                    <a:pt x="163771" y="266793"/>
                  </a:lnTo>
                  <a:lnTo>
                    <a:pt x="163675" y="267455"/>
                  </a:lnTo>
                  <a:lnTo>
                    <a:pt x="163585" y="268118"/>
                  </a:lnTo>
                  <a:lnTo>
                    <a:pt x="163488" y="268762"/>
                  </a:lnTo>
                  <a:lnTo>
                    <a:pt x="163385" y="269406"/>
                  </a:lnTo>
                  <a:lnTo>
                    <a:pt x="163282" y="270032"/>
                  </a:lnTo>
                  <a:lnTo>
                    <a:pt x="163063" y="271284"/>
                  </a:lnTo>
                  <a:lnTo>
                    <a:pt x="162831" y="272499"/>
                  </a:lnTo>
                  <a:lnTo>
                    <a:pt x="162593" y="273695"/>
                  </a:lnTo>
                  <a:lnTo>
                    <a:pt x="162336" y="274855"/>
                  </a:lnTo>
                  <a:lnTo>
                    <a:pt x="162072" y="275996"/>
                  </a:lnTo>
                  <a:lnTo>
                    <a:pt x="161795" y="277100"/>
                  </a:lnTo>
                  <a:lnTo>
                    <a:pt x="161505" y="278186"/>
                  </a:lnTo>
                  <a:lnTo>
                    <a:pt x="161203" y="279254"/>
                  </a:lnTo>
                  <a:lnTo>
                    <a:pt x="160894" y="280284"/>
                  </a:lnTo>
                  <a:lnTo>
                    <a:pt x="160572" y="281278"/>
                  </a:lnTo>
                  <a:lnTo>
                    <a:pt x="160243" y="282272"/>
                  </a:lnTo>
                  <a:lnTo>
                    <a:pt x="159896" y="283229"/>
                  </a:lnTo>
                  <a:lnTo>
                    <a:pt x="159548" y="284150"/>
                  </a:lnTo>
                  <a:lnTo>
                    <a:pt x="159181" y="285051"/>
                  </a:lnTo>
                  <a:lnTo>
                    <a:pt x="158808" y="285935"/>
                  </a:lnTo>
                  <a:lnTo>
                    <a:pt x="158428" y="286800"/>
                  </a:lnTo>
                  <a:lnTo>
                    <a:pt x="158035" y="287647"/>
                  </a:lnTo>
                  <a:lnTo>
                    <a:pt x="157630" y="288456"/>
                  </a:lnTo>
                  <a:lnTo>
                    <a:pt x="157218" y="289248"/>
                  </a:lnTo>
                  <a:lnTo>
                    <a:pt x="156799" y="290003"/>
                  </a:lnTo>
                  <a:lnTo>
                    <a:pt x="156368" y="290757"/>
                  </a:lnTo>
                  <a:lnTo>
                    <a:pt x="155930" y="291475"/>
                  </a:lnTo>
                  <a:lnTo>
                    <a:pt x="155486" y="292174"/>
                  </a:lnTo>
                  <a:lnTo>
                    <a:pt x="155029" y="292855"/>
                  </a:lnTo>
                  <a:lnTo>
                    <a:pt x="154565" y="293518"/>
                  </a:lnTo>
                  <a:lnTo>
                    <a:pt x="154095" y="294162"/>
                  </a:lnTo>
                  <a:lnTo>
                    <a:pt x="153612" y="294770"/>
                  </a:lnTo>
                  <a:lnTo>
                    <a:pt x="153130" y="295377"/>
                  </a:lnTo>
                  <a:lnTo>
                    <a:pt x="152634" y="295948"/>
                  </a:lnTo>
                  <a:lnTo>
                    <a:pt x="152132" y="296500"/>
                  </a:lnTo>
                  <a:lnTo>
                    <a:pt x="151623" y="297034"/>
                  </a:lnTo>
                  <a:lnTo>
                    <a:pt x="151108" y="297567"/>
                  </a:lnTo>
                  <a:lnTo>
                    <a:pt x="150587" y="298064"/>
                  </a:lnTo>
                  <a:lnTo>
                    <a:pt x="150052" y="298543"/>
                  </a:lnTo>
                  <a:lnTo>
                    <a:pt x="149518" y="299003"/>
                  </a:lnTo>
                  <a:lnTo>
                    <a:pt x="148977" y="299445"/>
                  </a:lnTo>
                  <a:lnTo>
                    <a:pt x="148430" y="299868"/>
                  </a:lnTo>
                  <a:lnTo>
                    <a:pt x="147876" y="300291"/>
                  </a:lnTo>
                  <a:lnTo>
                    <a:pt x="147316" y="300678"/>
                  </a:lnTo>
                  <a:lnTo>
                    <a:pt x="146750" y="301046"/>
                  </a:lnTo>
                  <a:lnTo>
                    <a:pt x="146177" y="301414"/>
                  </a:lnTo>
                  <a:lnTo>
                    <a:pt x="145604" y="301745"/>
                  </a:lnTo>
                  <a:lnTo>
                    <a:pt x="145018" y="302077"/>
                  </a:lnTo>
                  <a:lnTo>
                    <a:pt x="144432" y="302390"/>
                  </a:lnTo>
                  <a:lnTo>
                    <a:pt x="143846" y="302684"/>
                  </a:lnTo>
                  <a:lnTo>
                    <a:pt x="143248" y="302960"/>
                  </a:lnTo>
                  <a:lnTo>
                    <a:pt x="142649" y="303236"/>
                  </a:lnTo>
                  <a:lnTo>
                    <a:pt x="142044" y="303494"/>
                  </a:lnTo>
                  <a:lnTo>
                    <a:pt x="141439" y="303715"/>
                  </a:lnTo>
                  <a:lnTo>
                    <a:pt x="140827" y="303954"/>
                  </a:lnTo>
                  <a:lnTo>
                    <a:pt x="140209" y="304157"/>
                  </a:lnTo>
                  <a:lnTo>
                    <a:pt x="139591" y="304359"/>
                  </a:lnTo>
                  <a:lnTo>
                    <a:pt x="138967" y="304543"/>
                  </a:lnTo>
                  <a:lnTo>
                    <a:pt x="138342" y="304709"/>
                  </a:lnTo>
                  <a:lnTo>
                    <a:pt x="137711" y="304856"/>
                  </a:lnTo>
                  <a:lnTo>
                    <a:pt x="137080" y="305003"/>
                  </a:lnTo>
                  <a:lnTo>
                    <a:pt x="136449" y="305151"/>
                  </a:lnTo>
                  <a:lnTo>
                    <a:pt x="135812" y="305261"/>
                  </a:lnTo>
                  <a:lnTo>
                    <a:pt x="135175" y="305371"/>
                  </a:lnTo>
                  <a:lnTo>
                    <a:pt x="134531" y="305482"/>
                  </a:lnTo>
                  <a:lnTo>
                    <a:pt x="133243" y="305647"/>
                  </a:lnTo>
                  <a:lnTo>
                    <a:pt x="131956" y="305758"/>
                  </a:lnTo>
                  <a:lnTo>
                    <a:pt x="130655" y="305850"/>
                  </a:lnTo>
                  <a:lnTo>
                    <a:pt x="129355" y="305905"/>
                  </a:lnTo>
                  <a:lnTo>
                    <a:pt x="128055" y="305924"/>
                  </a:lnTo>
                  <a:lnTo>
                    <a:pt x="126748" y="305905"/>
                  </a:lnTo>
                  <a:lnTo>
                    <a:pt x="125447" y="305868"/>
                  </a:lnTo>
                  <a:lnTo>
                    <a:pt x="124147" y="305795"/>
                  </a:lnTo>
                  <a:lnTo>
                    <a:pt x="122846" y="305703"/>
                  </a:lnTo>
                  <a:lnTo>
                    <a:pt x="121552" y="305574"/>
                  </a:lnTo>
                  <a:lnTo>
                    <a:pt x="120271" y="305445"/>
                  </a:lnTo>
                  <a:lnTo>
                    <a:pt x="118990" y="305279"/>
                  </a:lnTo>
                  <a:lnTo>
                    <a:pt x="117722" y="305114"/>
                  </a:lnTo>
                  <a:lnTo>
                    <a:pt x="116467" y="304930"/>
                  </a:lnTo>
                  <a:lnTo>
                    <a:pt x="115218" y="304727"/>
                  </a:lnTo>
                  <a:lnTo>
                    <a:pt x="113982" y="304525"/>
                  </a:lnTo>
                  <a:lnTo>
                    <a:pt x="111567" y="304101"/>
                  </a:lnTo>
                  <a:lnTo>
                    <a:pt x="109218" y="303678"/>
                  </a:lnTo>
                  <a:lnTo>
                    <a:pt x="106951" y="303255"/>
                  </a:lnTo>
                  <a:lnTo>
                    <a:pt x="104776" y="302868"/>
                  </a:lnTo>
                  <a:lnTo>
                    <a:pt x="102703" y="302537"/>
                  </a:lnTo>
                  <a:lnTo>
                    <a:pt x="101711" y="302390"/>
                  </a:lnTo>
                  <a:lnTo>
                    <a:pt x="100745" y="302261"/>
                  </a:lnTo>
                  <a:lnTo>
                    <a:pt x="99818" y="302150"/>
                  </a:lnTo>
                  <a:lnTo>
                    <a:pt x="98917" y="302077"/>
                  </a:lnTo>
                  <a:lnTo>
                    <a:pt x="98054" y="302022"/>
                  </a:lnTo>
                  <a:lnTo>
                    <a:pt x="97230" y="302003"/>
                  </a:lnTo>
                  <a:lnTo>
                    <a:pt x="82230" y="301764"/>
                  </a:lnTo>
                  <a:lnTo>
                    <a:pt x="74724" y="301653"/>
                  </a:lnTo>
                  <a:lnTo>
                    <a:pt x="67211" y="301580"/>
                  </a:lnTo>
                  <a:lnTo>
                    <a:pt x="66278" y="301598"/>
                  </a:lnTo>
                  <a:lnTo>
                    <a:pt x="65338" y="301635"/>
                  </a:lnTo>
                  <a:lnTo>
                    <a:pt x="64385" y="301690"/>
                  </a:lnTo>
                  <a:lnTo>
                    <a:pt x="63432" y="301764"/>
                  </a:lnTo>
                  <a:lnTo>
                    <a:pt x="62473" y="301856"/>
                  </a:lnTo>
                  <a:lnTo>
                    <a:pt x="61501" y="301966"/>
                  </a:lnTo>
                  <a:lnTo>
                    <a:pt x="59557" y="302224"/>
                  </a:lnTo>
                  <a:lnTo>
                    <a:pt x="57587" y="302500"/>
                  </a:lnTo>
                  <a:lnTo>
                    <a:pt x="55610" y="302795"/>
                  </a:lnTo>
                  <a:lnTo>
                    <a:pt x="53627" y="303071"/>
                  </a:lnTo>
                  <a:lnTo>
                    <a:pt x="52636" y="303200"/>
                  </a:lnTo>
                  <a:lnTo>
                    <a:pt x="51638" y="303310"/>
                  </a:lnTo>
                  <a:lnTo>
                    <a:pt x="50647" y="303402"/>
                  </a:lnTo>
                  <a:lnTo>
                    <a:pt x="49655" y="303476"/>
                  </a:lnTo>
                  <a:lnTo>
                    <a:pt x="48670" y="303531"/>
                  </a:lnTo>
                  <a:lnTo>
                    <a:pt x="47679" y="303568"/>
                  </a:lnTo>
                  <a:lnTo>
                    <a:pt x="46700" y="303568"/>
                  </a:lnTo>
                  <a:lnTo>
                    <a:pt x="45715" y="303549"/>
                  </a:lnTo>
                  <a:lnTo>
                    <a:pt x="44743" y="303494"/>
                  </a:lnTo>
                  <a:lnTo>
                    <a:pt x="43771" y="303402"/>
                  </a:lnTo>
                  <a:lnTo>
                    <a:pt x="42806" y="303273"/>
                  </a:lnTo>
                  <a:lnTo>
                    <a:pt x="41846" y="303107"/>
                  </a:lnTo>
                  <a:lnTo>
                    <a:pt x="41370" y="303015"/>
                  </a:lnTo>
                  <a:lnTo>
                    <a:pt x="40893" y="302905"/>
                  </a:lnTo>
                  <a:lnTo>
                    <a:pt x="40417" y="302776"/>
                  </a:lnTo>
                  <a:lnTo>
                    <a:pt x="39947" y="302647"/>
                  </a:lnTo>
                  <a:lnTo>
                    <a:pt x="39477" y="302500"/>
                  </a:lnTo>
                  <a:lnTo>
                    <a:pt x="39007" y="302334"/>
                  </a:lnTo>
                  <a:lnTo>
                    <a:pt x="38544" y="302169"/>
                  </a:lnTo>
                  <a:lnTo>
                    <a:pt x="38080" y="301985"/>
                  </a:lnTo>
                  <a:lnTo>
                    <a:pt x="37617" y="301782"/>
                  </a:lnTo>
                  <a:lnTo>
                    <a:pt x="37160" y="301561"/>
                  </a:lnTo>
                  <a:lnTo>
                    <a:pt x="36702" y="301341"/>
                  </a:lnTo>
                  <a:lnTo>
                    <a:pt x="36245" y="301101"/>
                  </a:lnTo>
                  <a:lnTo>
                    <a:pt x="35814" y="300844"/>
                  </a:lnTo>
                  <a:lnTo>
                    <a:pt x="35389" y="300567"/>
                  </a:lnTo>
                  <a:lnTo>
                    <a:pt x="34977" y="300291"/>
                  </a:lnTo>
                  <a:lnTo>
                    <a:pt x="34565" y="299978"/>
                  </a:lnTo>
                  <a:lnTo>
                    <a:pt x="34166" y="299647"/>
                  </a:lnTo>
                  <a:lnTo>
                    <a:pt x="33773" y="299279"/>
                  </a:lnTo>
                  <a:lnTo>
                    <a:pt x="33387" y="298911"/>
                  </a:lnTo>
                  <a:lnTo>
                    <a:pt x="33014" y="298524"/>
                  </a:lnTo>
                  <a:lnTo>
                    <a:pt x="32640" y="298120"/>
                  </a:lnTo>
                  <a:lnTo>
                    <a:pt x="32280" y="297678"/>
                  </a:lnTo>
                  <a:lnTo>
                    <a:pt x="31919" y="297236"/>
                  </a:lnTo>
                  <a:lnTo>
                    <a:pt x="31572" y="296776"/>
                  </a:lnTo>
                  <a:lnTo>
                    <a:pt x="31230" y="296279"/>
                  </a:lnTo>
                  <a:lnTo>
                    <a:pt x="30889" y="295782"/>
                  </a:lnTo>
                  <a:lnTo>
                    <a:pt x="30561" y="295267"/>
                  </a:lnTo>
                  <a:lnTo>
                    <a:pt x="30239" y="294733"/>
                  </a:lnTo>
                  <a:lnTo>
                    <a:pt x="29924" y="294162"/>
                  </a:lnTo>
                  <a:lnTo>
                    <a:pt x="29615" y="293592"/>
                  </a:lnTo>
                  <a:lnTo>
                    <a:pt x="29312" y="293003"/>
                  </a:lnTo>
                  <a:lnTo>
                    <a:pt x="29016" y="292414"/>
                  </a:lnTo>
                  <a:lnTo>
                    <a:pt x="28726" y="291788"/>
                  </a:lnTo>
                  <a:lnTo>
                    <a:pt x="28443" y="291144"/>
                  </a:lnTo>
                  <a:lnTo>
                    <a:pt x="28166" y="290500"/>
                  </a:lnTo>
                  <a:lnTo>
                    <a:pt x="27896" y="289818"/>
                  </a:lnTo>
                  <a:lnTo>
                    <a:pt x="27632" y="289137"/>
                  </a:lnTo>
                  <a:lnTo>
                    <a:pt x="27374" y="288438"/>
                  </a:lnTo>
                  <a:lnTo>
                    <a:pt x="27123" y="287739"/>
                  </a:lnTo>
                  <a:lnTo>
                    <a:pt x="26878" y="287002"/>
                  </a:lnTo>
                  <a:lnTo>
                    <a:pt x="26634" y="286266"/>
                  </a:lnTo>
                  <a:lnTo>
                    <a:pt x="26402" y="285512"/>
                  </a:lnTo>
                  <a:lnTo>
                    <a:pt x="26170" y="284739"/>
                  </a:lnTo>
                  <a:lnTo>
                    <a:pt x="25945" y="283947"/>
                  </a:lnTo>
                  <a:lnTo>
                    <a:pt x="25733" y="283156"/>
                  </a:lnTo>
                  <a:lnTo>
                    <a:pt x="25520" y="282346"/>
                  </a:lnTo>
                  <a:lnTo>
                    <a:pt x="25308" y="281536"/>
                  </a:lnTo>
                  <a:lnTo>
                    <a:pt x="25108" y="280689"/>
                  </a:lnTo>
                  <a:lnTo>
                    <a:pt x="24915" y="279843"/>
                  </a:lnTo>
                  <a:lnTo>
                    <a:pt x="24722" y="278996"/>
                  </a:lnTo>
                  <a:lnTo>
                    <a:pt x="24535" y="278112"/>
                  </a:lnTo>
                  <a:lnTo>
                    <a:pt x="24355" y="277229"/>
                  </a:lnTo>
                  <a:lnTo>
                    <a:pt x="24181" y="276345"/>
                  </a:lnTo>
                  <a:lnTo>
                    <a:pt x="24007" y="275444"/>
                  </a:lnTo>
                  <a:lnTo>
                    <a:pt x="23840" y="274523"/>
                  </a:lnTo>
                  <a:lnTo>
                    <a:pt x="23679" y="273603"/>
                  </a:lnTo>
                  <a:lnTo>
                    <a:pt x="23524" y="272664"/>
                  </a:lnTo>
                  <a:lnTo>
                    <a:pt x="23370" y="271707"/>
                  </a:lnTo>
                  <a:lnTo>
                    <a:pt x="23222" y="270750"/>
                  </a:lnTo>
                  <a:lnTo>
                    <a:pt x="23080" y="269793"/>
                  </a:lnTo>
                  <a:lnTo>
                    <a:pt x="22945" y="268817"/>
                  </a:lnTo>
                  <a:lnTo>
                    <a:pt x="22810" y="267842"/>
                  </a:lnTo>
                  <a:lnTo>
                    <a:pt x="22681" y="266848"/>
                  </a:lnTo>
                  <a:lnTo>
                    <a:pt x="22552" y="265836"/>
                  </a:lnTo>
                  <a:lnTo>
                    <a:pt x="22430" y="264842"/>
                  </a:lnTo>
                  <a:lnTo>
                    <a:pt x="22314" y="263811"/>
                  </a:lnTo>
                  <a:lnTo>
                    <a:pt x="22198" y="262799"/>
                  </a:lnTo>
                  <a:lnTo>
                    <a:pt x="22089" y="261750"/>
                  </a:lnTo>
                  <a:lnTo>
                    <a:pt x="21986" y="260719"/>
                  </a:lnTo>
                  <a:lnTo>
                    <a:pt x="21883" y="259670"/>
                  </a:lnTo>
                  <a:lnTo>
                    <a:pt x="21786" y="258621"/>
                  </a:lnTo>
                  <a:lnTo>
                    <a:pt x="21696" y="257553"/>
                  </a:lnTo>
                  <a:lnTo>
                    <a:pt x="21606" y="256486"/>
                  </a:lnTo>
                  <a:lnTo>
                    <a:pt x="21516" y="255418"/>
                  </a:lnTo>
                  <a:lnTo>
                    <a:pt x="21355" y="253246"/>
                  </a:lnTo>
                  <a:lnTo>
                    <a:pt x="21200" y="251074"/>
                  </a:lnTo>
                  <a:lnTo>
                    <a:pt x="21065" y="248866"/>
                  </a:lnTo>
                  <a:lnTo>
                    <a:pt x="20943" y="246638"/>
                  </a:lnTo>
                  <a:lnTo>
                    <a:pt x="20827" y="244411"/>
                  </a:lnTo>
                  <a:lnTo>
                    <a:pt x="20724" y="242147"/>
                  </a:lnTo>
                  <a:lnTo>
                    <a:pt x="20634" y="239884"/>
                  </a:lnTo>
                  <a:lnTo>
                    <a:pt x="20550" y="237620"/>
                  </a:lnTo>
                  <a:lnTo>
                    <a:pt x="20479" y="235337"/>
                  </a:lnTo>
                  <a:lnTo>
                    <a:pt x="20415" y="233055"/>
                  </a:lnTo>
                  <a:lnTo>
                    <a:pt x="20363" y="230754"/>
                  </a:lnTo>
                  <a:lnTo>
                    <a:pt x="20312" y="228472"/>
                  </a:lnTo>
                  <a:lnTo>
                    <a:pt x="20273" y="226171"/>
                  </a:lnTo>
                  <a:lnTo>
                    <a:pt x="20241" y="223889"/>
                  </a:lnTo>
                  <a:lnTo>
                    <a:pt x="20215" y="221607"/>
                  </a:lnTo>
                  <a:lnTo>
                    <a:pt x="20190" y="219324"/>
                  </a:lnTo>
                  <a:lnTo>
                    <a:pt x="20177" y="217060"/>
                  </a:lnTo>
                  <a:lnTo>
                    <a:pt x="20164" y="214796"/>
                  </a:lnTo>
                  <a:lnTo>
                    <a:pt x="20157" y="212551"/>
                  </a:lnTo>
                  <a:lnTo>
                    <a:pt x="20145" y="208097"/>
                  </a:lnTo>
                  <a:lnTo>
                    <a:pt x="20151" y="203716"/>
                  </a:lnTo>
                  <a:lnTo>
                    <a:pt x="20157" y="199428"/>
                  </a:lnTo>
                  <a:lnTo>
                    <a:pt x="20164" y="195231"/>
                  </a:lnTo>
                  <a:lnTo>
                    <a:pt x="20164" y="191163"/>
                  </a:lnTo>
                  <a:lnTo>
                    <a:pt x="20151" y="187225"/>
                  </a:lnTo>
                  <a:lnTo>
                    <a:pt x="20145" y="185310"/>
                  </a:lnTo>
                  <a:lnTo>
                    <a:pt x="20132" y="183433"/>
                  </a:lnTo>
                  <a:lnTo>
                    <a:pt x="20112" y="179899"/>
                  </a:lnTo>
                  <a:lnTo>
                    <a:pt x="20093" y="176347"/>
                  </a:lnTo>
                  <a:lnTo>
                    <a:pt x="20080" y="172813"/>
                  </a:lnTo>
                  <a:lnTo>
                    <a:pt x="20074" y="169279"/>
                  </a:lnTo>
                  <a:lnTo>
                    <a:pt x="20080" y="165745"/>
                  </a:lnTo>
                  <a:lnTo>
                    <a:pt x="20087" y="162211"/>
                  </a:lnTo>
                  <a:lnTo>
                    <a:pt x="20099" y="158677"/>
                  </a:lnTo>
                  <a:lnTo>
                    <a:pt x="20112" y="155143"/>
                  </a:lnTo>
                  <a:lnTo>
                    <a:pt x="20138" y="151609"/>
                  </a:lnTo>
                  <a:lnTo>
                    <a:pt x="20164" y="148075"/>
                  </a:lnTo>
                  <a:lnTo>
                    <a:pt x="20196" y="144542"/>
                  </a:lnTo>
                  <a:lnTo>
                    <a:pt x="20235" y="141008"/>
                  </a:lnTo>
                  <a:lnTo>
                    <a:pt x="20273" y="137492"/>
                  </a:lnTo>
                  <a:lnTo>
                    <a:pt x="20318" y="133958"/>
                  </a:lnTo>
                  <a:lnTo>
                    <a:pt x="20421" y="126909"/>
                  </a:lnTo>
                  <a:close/>
                  <a:moveTo>
                    <a:pt x="95531" y="315992"/>
                  </a:moveTo>
                  <a:lnTo>
                    <a:pt x="97752" y="316028"/>
                  </a:lnTo>
                  <a:lnTo>
                    <a:pt x="99979" y="316065"/>
                  </a:lnTo>
                  <a:lnTo>
                    <a:pt x="102065" y="316065"/>
                  </a:lnTo>
                  <a:lnTo>
                    <a:pt x="101273" y="322654"/>
                  </a:lnTo>
                  <a:lnTo>
                    <a:pt x="100482" y="329262"/>
                  </a:lnTo>
                  <a:lnTo>
                    <a:pt x="100089" y="332594"/>
                  </a:lnTo>
                  <a:lnTo>
                    <a:pt x="99703" y="335925"/>
                  </a:lnTo>
                  <a:lnTo>
                    <a:pt x="99316" y="339256"/>
                  </a:lnTo>
                  <a:lnTo>
                    <a:pt x="98936" y="342588"/>
                  </a:lnTo>
                  <a:lnTo>
                    <a:pt x="98563" y="345938"/>
                  </a:lnTo>
                  <a:lnTo>
                    <a:pt x="98196" y="349269"/>
                  </a:lnTo>
                  <a:lnTo>
                    <a:pt x="97836" y="352637"/>
                  </a:lnTo>
                  <a:lnTo>
                    <a:pt x="97482" y="355987"/>
                  </a:lnTo>
                  <a:lnTo>
                    <a:pt x="97140" y="359337"/>
                  </a:lnTo>
                  <a:lnTo>
                    <a:pt x="96806" y="362705"/>
                  </a:lnTo>
                  <a:lnTo>
                    <a:pt x="96484" y="366055"/>
                  </a:lnTo>
                  <a:lnTo>
                    <a:pt x="96168" y="369424"/>
                  </a:lnTo>
                  <a:lnTo>
                    <a:pt x="95885" y="369368"/>
                  </a:lnTo>
                  <a:lnTo>
                    <a:pt x="95595" y="369332"/>
                  </a:lnTo>
                  <a:lnTo>
                    <a:pt x="95312" y="369332"/>
                  </a:lnTo>
                  <a:lnTo>
                    <a:pt x="95029" y="369350"/>
                  </a:lnTo>
                  <a:lnTo>
                    <a:pt x="94745" y="369368"/>
                  </a:lnTo>
                  <a:lnTo>
                    <a:pt x="94469" y="369424"/>
                  </a:lnTo>
                  <a:lnTo>
                    <a:pt x="94192" y="369497"/>
                  </a:lnTo>
                  <a:lnTo>
                    <a:pt x="93909" y="369571"/>
                  </a:lnTo>
                  <a:lnTo>
                    <a:pt x="93909" y="369571"/>
                  </a:lnTo>
                  <a:lnTo>
                    <a:pt x="93947" y="369276"/>
                  </a:lnTo>
                  <a:lnTo>
                    <a:pt x="93986" y="368963"/>
                  </a:lnTo>
                  <a:lnTo>
                    <a:pt x="94012" y="368651"/>
                  </a:lnTo>
                  <a:lnTo>
                    <a:pt x="94031" y="368319"/>
                  </a:lnTo>
                  <a:lnTo>
                    <a:pt x="94037" y="367988"/>
                  </a:lnTo>
                  <a:lnTo>
                    <a:pt x="94037" y="367638"/>
                  </a:lnTo>
                  <a:lnTo>
                    <a:pt x="94024" y="367270"/>
                  </a:lnTo>
                  <a:lnTo>
                    <a:pt x="93999" y="366884"/>
                  </a:lnTo>
                  <a:lnTo>
                    <a:pt x="93818" y="363718"/>
                  </a:lnTo>
                  <a:lnTo>
                    <a:pt x="93651" y="360534"/>
                  </a:lnTo>
                  <a:lnTo>
                    <a:pt x="93316" y="354184"/>
                  </a:lnTo>
                  <a:lnTo>
                    <a:pt x="92988" y="347797"/>
                  </a:lnTo>
                  <a:lnTo>
                    <a:pt x="92660" y="341410"/>
                  </a:lnTo>
                  <a:lnTo>
                    <a:pt x="92486" y="338207"/>
                  </a:lnTo>
                  <a:lnTo>
                    <a:pt x="92312" y="335023"/>
                  </a:lnTo>
                  <a:lnTo>
                    <a:pt x="92132" y="331821"/>
                  </a:lnTo>
                  <a:lnTo>
                    <a:pt x="91945" y="328636"/>
                  </a:lnTo>
                  <a:lnTo>
                    <a:pt x="91745" y="325471"/>
                  </a:lnTo>
                  <a:lnTo>
                    <a:pt x="91546" y="322305"/>
                  </a:lnTo>
                  <a:lnTo>
                    <a:pt x="91333" y="319139"/>
                  </a:lnTo>
                  <a:lnTo>
                    <a:pt x="91108" y="315992"/>
                  </a:lnTo>
                  <a:close/>
                  <a:moveTo>
                    <a:pt x="95338" y="379400"/>
                  </a:moveTo>
                  <a:lnTo>
                    <a:pt x="95357" y="379676"/>
                  </a:lnTo>
                  <a:lnTo>
                    <a:pt x="95383" y="379933"/>
                  </a:lnTo>
                  <a:lnTo>
                    <a:pt x="95415" y="380191"/>
                  </a:lnTo>
                  <a:lnTo>
                    <a:pt x="95454" y="380430"/>
                  </a:lnTo>
                  <a:lnTo>
                    <a:pt x="95499" y="380651"/>
                  </a:lnTo>
                  <a:lnTo>
                    <a:pt x="95550" y="380854"/>
                  </a:lnTo>
                  <a:lnTo>
                    <a:pt x="95608" y="381056"/>
                  </a:lnTo>
                  <a:lnTo>
                    <a:pt x="95666" y="381222"/>
                  </a:lnTo>
                  <a:lnTo>
                    <a:pt x="95737" y="381387"/>
                  </a:lnTo>
                  <a:lnTo>
                    <a:pt x="95808" y="381535"/>
                  </a:lnTo>
                  <a:lnTo>
                    <a:pt x="95879" y="381682"/>
                  </a:lnTo>
                  <a:lnTo>
                    <a:pt x="95956" y="381792"/>
                  </a:lnTo>
                  <a:lnTo>
                    <a:pt x="96033" y="381884"/>
                  </a:lnTo>
                  <a:lnTo>
                    <a:pt x="96117" y="381976"/>
                  </a:lnTo>
                  <a:lnTo>
                    <a:pt x="96200" y="382032"/>
                  </a:lnTo>
                  <a:lnTo>
                    <a:pt x="96291" y="382087"/>
                  </a:lnTo>
                  <a:lnTo>
                    <a:pt x="96374" y="382124"/>
                  </a:lnTo>
                  <a:lnTo>
                    <a:pt x="96554" y="382124"/>
                  </a:lnTo>
                  <a:lnTo>
                    <a:pt x="96638" y="382105"/>
                  </a:lnTo>
                  <a:lnTo>
                    <a:pt x="96728" y="382068"/>
                  </a:lnTo>
                  <a:lnTo>
                    <a:pt x="96812" y="381995"/>
                  </a:lnTo>
                  <a:lnTo>
                    <a:pt x="96896" y="381921"/>
                  </a:lnTo>
                  <a:lnTo>
                    <a:pt x="96979" y="381829"/>
                  </a:lnTo>
                  <a:lnTo>
                    <a:pt x="97057" y="381700"/>
                  </a:lnTo>
                  <a:lnTo>
                    <a:pt x="97134" y="381571"/>
                  </a:lnTo>
                  <a:lnTo>
                    <a:pt x="97211" y="381406"/>
                  </a:lnTo>
                  <a:lnTo>
                    <a:pt x="97282" y="381222"/>
                  </a:lnTo>
                  <a:lnTo>
                    <a:pt x="97346" y="381019"/>
                  </a:lnTo>
                  <a:lnTo>
                    <a:pt x="97411" y="380798"/>
                  </a:lnTo>
                  <a:lnTo>
                    <a:pt x="97462" y="380559"/>
                  </a:lnTo>
                  <a:lnTo>
                    <a:pt x="97514" y="380301"/>
                  </a:lnTo>
                  <a:lnTo>
                    <a:pt x="97855" y="380559"/>
                  </a:lnTo>
                  <a:lnTo>
                    <a:pt x="98190" y="380854"/>
                  </a:lnTo>
                  <a:lnTo>
                    <a:pt x="98524" y="381203"/>
                  </a:lnTo>
                  <a:lnTo>
                    <a:pt x="98853" y="381571"/>
                  </a:lnTo>
                  <a:lnTo>
                    <a:pt x="99175" y="381958"/>
                  </a:lnTo>
                  <a:lnTo>
                    <a:pt x="99490" y="382400"/>
                  </a:lnTo>
                  <a:lnTo>
                    <a:pt x="99806" y="382841"/>
                  </a:lnTo>
                  <a:lnTo>
                    <a:pt x="100121" y="383320"/>
                  </a:lnTo>
                  <a:lnTo>
                    <a:pt x="100198" y="383430"/>
                  </a:lnTo>
                  <a:lnTo>
                    <a:pt x="100269" y="383541"/>
                  </a:lnTo>
                  <a:lnTo>
                    <a:pt x="100346" y="383614"/>
                  </a:lnTo>
                  <a:lnTo>
                    <a:pt x="100424" y="383688"/>
                  </a:lnTo>
                  <a:lnTo>
                    <a:pt x="100494" y="383743"/>
                  </a:lnTo>
                  <a:lnTo>
                    <a:pt x="100572" y="383780"/>
                  </a:lnTo>
                  <a:lnTo>
                    <a:pt x="100649" y="383817"/>
                  </a:lnTo>
                  <a:lnTo>
                    <a:pt x="100720" y="383817"/>
                  </a:lnTo>
                  <a:lnTo>
                    <a:pt x="100900" y="384608"/>
                  </a:lnTo>
                  <a:lnTo>
                    <a:pt x="101067" y="385437"/>
                  </a:lnTo>
                  <a:lnTo>
                    <a:pt x="101222" y="386265"/>
                  </a:lnTo>
                  <a:lnTo>
                    <a:pt x="101370" y="387112"/>
                  </a:lnTo>
                  <a:lnTo>
                    <a:pt x="101505" y="387977"/>
                  </a:lnTo>
                  <a:lnTo>
                    <a:pt x="101627" y="388860"/>
                  </a:lnTo>
                  <a:lnTo>
                    <a:pt x="101743" y="389744"/>
                  </a:lnTo>
                  <a:lnTo>
                    <a:pt x="101846" y="390645"/>
                  </a:lnTo>
                  <a:lnTo>
                    <a:pt x="101936" y="391547"/>
                  </a:lnTo>
                  <a:lnTo>
                    <a:pt x="102020" y="392449"/>
                  </a:lnTo>
                  <a:lnTo>
                    <a:pt x="102085" y="393370"/>
                  </a:lnTo>
                  <a:lnTo>
                    <a:pt x="102142" y="394308"/>
                  </a:lnTo>
                  <a:lnTo>
                    <a:pt x="102188" y="395228"/>
                  </a:lnTo>
                  <a:lnTo>
                    <a:pt x="102220" y="396167"/>
                  </a:lnTo>
                  <a:lnTo>
                    <a:pt x="102233" y="397087"/>
                  </a:lnTo>
                  <a:lnTo>
                    <a:pt x="102239" y="398026"/>
                  </a:lnTo>
                  <a:lnTo>
                    <a:pt x="102233" y="398946"/>
                  </a:lnTo>
                  <a:lnTo>
                    <a:pt x="102213" y="399885"/>
                  </a:lnTo>
                  <a:lnTo>
                    <a:pt x="102181" y="400805"/>
                  </a:lnTo>
                  <a:lnTo>
                    <a:pt x="102130" y="401707"/>
                  </a:lnTo>
                  <a:lnTo>
                    <a:pt x="102072" y="402628"/>
                  </a:lnTo>
                  <a:lnTo>
                    <a:pt x="101994" y="403530"/>
                  </a:lnTo>
                  <a:lnTo>
                    <a:pt x="101904" y="404413"/>
                  </a:lnTo>
                  <a:lnTo>
                    <a:pt x="101801" y="405296"/>
                  </a:lnTo>
                  <a:lnTo>
                    <a:pt x="101685" y="406162"/>
                  </a:lnTo>
                  <a:lnTo>
                    <a:pt x="101621" y="406603"/>
                  </a:lnTo>
                  <a:lnTo>
                    <a:pt x="101550" y="407027"/>
                  </a:lnTo>
                  <a:lnTo>
                    <a:pt x="101479" y="407450"/>
                  </a:lnTo>
                  <a:lnTo>
                    <a:pt x="101402" y="407855"/>
                  </a:lnTo>
                  <a:lnTo>
                    <a:pt x="101325" y="408278"/>
                  </a:lnTo>
                  <a:lnTo>
                    <a:pt x="101241" y="408683"/>
                  </a:lnTo>
                  <a:lnTo>
                    <a:pt x="101157" y="409088"/>
                  </a:lnTo>
                  <a:lnTo>
                    <a:pt x="101061" y="409493"/>
                  </a:lnTo>
                  <a:lnTo>
                    <a:pt x="100971" y="409898"/>
                  </a:lnTo>
                  <a:lnTo>
                    <a:pt x="100868" y="410284"/>
                  </a:lnTo>
                  <a:lnTo>
                    <a:pt x="100765" y="410671"/>
                  </a:lnTo>
                  <a:lnTo>
                    <a:pt x="100662" y="411057"/>
                  </a:lnTo>
                  <a:lnTo>
                    <a:pt x="100552" y="411426"/>
                  </a:lnTo>
                  <a:lnTo>
                    <a:pt x="100436" y="411794"/>
                  </a:lnTo>
                  <a:lnTo>
                    <a:pt x="100321" y="412162"/>
                  </a:lnTo>
                  <a:lnTo>
                    <a:pt x="100198" y="412493"/>
                  </a:lnTo>
                  <a:lnTo>
                    <a:pt x="100076" y="412824"/>
                  </a:lnTo>
                  <a:lnTo>
                    <a:pt x="99954" y="413156"/>
                  </a:lnTo>
                  <a:lnTo>
                    <a:pt x="99825" y="413469"/>
                  </a:lnTo>
                  <a:lnTo>
                    <a:pt x="99696" y="413782"/>
                  </a:lnTo>
                  <a:lnTo>
                    <a:pt x="99561" y="414058"/>
                  </a:lnTo>
                  <a:lnTo>
                    <a:pt x="99426" y="414352"/>
                  </a:lnTo>
                  <a:lnTo>
                    <a:pt x="99284" y="414610"/>
                  </a:lnTo>
                  <a:lnTo>
                    <a:pt x="99142" y="414886"/>
                  </a:lnTo>
                  <a:lnTo>
                    <a:pt x="99001" y="415125"/>
                  </a:lnTo>
                  <a:lnTo>
                    <a:pt x="98853" y="415364"/>
                  </a:lnTo>
                  <a:lnTo>
                    <a:pt x="98705" y="415604"/>
                  </a:lnTo>
                  <a:lnTo>
                    <a:pt x="98550" y="415825"/>
                  </a:lnTo>
                  <a:lnTo>
                    <a:pt x="98402" y="416027"/>
                  </a:lnTo>
                  <a:lnTo>
                    <a:pt x="98248" y="416230"/>
                  </a:lnTo>
                  <a:lnTo>
                    <a:pt x="98087" y="416414"/>
                  </a:lnTo>
                  <a:lnTo>
                    <a:pt x="97932" y="416579"/>
                  </a:lnTo>
                  <a:lnTo>
                    <a:pt x="97771" y="416745"/>
                  </a:lnTo>
                  <a:lnTo>
                    <a:pt x="97610" y="416911"/>
                  </a:lnTo>
                  <a:lnTo>
                    <a:pt x="97449" y="417058"/>
                  </a:lnTo>
                  <a:lnTo>
                    <a:pt x="97282" y="417187"/>
                  </a:lnTo>
                  <a:lnTo>
                    <a:pt x="97121" y="417297"/>
                  </a:lnTo>
                  <a:lnTo>
                    <a:pt x="96954" y="417426"/>
                  </a:lnTo>
                  <a:lnTo>
                    <a:pt x="96786" y="417518"/>
                  </a:lnTo>
                  <a:lnTo>
                    <a:pt x="96619" y="417610"/>
                  </a:lnTo>
                  <a:lnTo>
                    <a:pt x="96284" y="417757"/>
                  </a:lnTo>
                  <a:lnTo>
                    <a:pt x="95943" y="417868"/>
                  </a:lnTo>
                  <a:lnTo>
                    <a:pt x="95602" y="417923"/>
                  </a:lnTo>
                  <a:lnTo>
                    <a:pt x="95260" y="417941"/>
                  </a:lnTo>
                  <a:lnTo>
                    <a:pt x="94919" y="417923"/>
                  </a:lnTo>
                  <a:lnTo>
                    <a:pt x="94578" y="417849"/>
                  </a:lnTo>
                  <a:lnTo>
                    <a:pt x="94411" y="417794"/>
                  </a:lnTo>
                  <a:lnTo>
                    <a:pt x="94243" y="417739"/>
                  </a:lnTo>
                  <a:lnTo>
                    <a:pt x="94070" y="417665"/>
                  </a:lnTo>
                  <a:lnTo>
                    <a:pt x="93902" y="417573"/>
                  </a:lnTo>
                  <a:lnTo>
                    <a:pt x="93735" y="417481"/>
                  </a:lnTo>
                  <a:lnTo>
                    <a:pt x="93574" y="417389"/>
                  </a:lnTo>
                  <a:lnTo>
                    <a:pt x="93406" y="417260"/>
                  </a:lnTo>
                  <a:lnTo>
                    <a:pt x="93245" y="417131"/>
                  </a:lnTo>
                  <a:lnTo>
                    <a:pt x="93085" y="417003"/>
                  </a:lnTo>
                  <a:lnTo>
                    <a:pt x="92924" y="416855"/>
                  </a:lnTo>
                  <a:lnTo>
                    <a:pt x="92763" y="416690"/>
                  </a:lnTo>
                  <a:lnTo>
                    <a:pt x="92602" y="416524"/>
                  </a:lnTo>
                  <a:lnTo>
                    <a:pt x="92447" y="416340"/>
                  </a:lnTo>
                  <a:lnTo>
                    <a:pt x="92293" y="416137"/>
                  </a:lnTo>
                  <a:lnTo>
                    <a:pt x="92145" y="415935"/>
                  </a:lnTo>
                  <a:lnTo>
                    <a:pt x="91990" y="415714"/>
                  </a:lnTo>
                  <a:lnTo>
                    <a:pt x="91842" y="415493"/>
                  </a:lnTo>
                  <a:lnTo>
                    <a:pt x="91694" y="415254"/>
                  </a:lnTo>
                  <a:lnTo>
                    <a:pt x="91552" y="414996"/>
                  </a:lnTo>
                  <a:lnTo>
                    <a:pt x="91411" y="414739"/>
                  </a:lnTo>
                  <a:lnTo>
                    <a:pt x="91276" y="414463"/>
                  </a:lnTo>
                  <a:lnTo>
                    <a:pt x="91134" y="414186"/>
                  </a:lnTo>
                  <a:lnTo>
                    <a:pt x="91005" y="413892"/>
                  </a:lnTo>
                  <a:lnTo>
                    <a:pt x="90870" y="413579"/>
                  </a:lnTo>
                  <a:lnTo>
                    <a:pt x="90741" y="413266"/>
                  </a:lnTo>
                  <a:lnTo>
                    <a:pt x="90619" y="412935"/>
                  </a:lnTo>
                  <a:lnTo>
                    <a:pt x="90497" y="412604"/>
                  </a:lnTo>
                  <a:lnTo>
                    <a:pt x="90374" y="412254"/>
                  </a:lnTo>
                  <a:lnTo>
                    <a:pt x="90258" y="411904"/>
                  </a:lnTo>
                  <a:lnTo>
                    <a:pt x="90149" y="411536"/>
                  </a:lnTo>
                  <a:lnTo>
                    <a:pt x="90039" y="411168"/>
                  </a:lnTo>
                  <a:lnTo>
                    <a:pt x="89936" y="410781"/>
                  </a:lnTo>
                  <a:lnTo>
                    <a:pt x="89833" y="410395"/>
                  </a:lnTo>
                  <a:lnTo>
                    <a:pt x="89737" y="409990"/>
                  </a:lnTo>
                  <a:lnTo>
                    <a:pt x="89647" y="409585"/>
                  </a:lnTo>
                  <a:lnTo>
                    <a:pt x="89557" y="409180"/>
                  </a:lnTo>
                  <a:lnTo>
                    <a:pt x="89473" y="408757"/>
                  </a:lnTo>
                  <a:lnTo>
                    <a:pt x="89389" y="408333"/>
                  </a:lnTo>
                  <a:lnTo>
                    <a:pt x="89312" y="407910"/>
                  </a:lnTo>
                  <a:lnTo>
                    <a:pt x="89235" y="407468"/>
                  </a:lnTo>
                  <a:lnTo>
                    <a:pt x="89164" y="407027"/>
                  </a:lnTo>
                  <a:lnTo>
                    <a:pt x="89100" y="406585"/>
                  </a:lnTo>
                  <a:lnTo>
                    <a:pt x="89035" y="406125"/>
                  </a:lnTo>
                  <a:lnTo>
                    <a:pt x="88977" y="405665"/>
                  </a:lnTo>
                  <a:lnTo>
                    <a:pt x="88919" y="405204"/>
                  </a:lnTo>
                  <a:lnTo>
                    <a:pt x="88868" y="404744"/>
                  </a:lnTo>
                  <a:lnTo>
                    <a:pt x="88823" y="404284"/>
                  </a:lnTo>
                  <a:lnTo>
                    <a:pt x="88778" y="403806"/>
                  </a:lnTo>
                  <a:lnTo>
                    <a:pt x="88739" y="403327"/>
                  </a:lnTo>
                  <a:lnTo>
                    <a:pt x="88700" y="402848"/>
                  </a:lnTo>
                  <a:lnTo>
                    <a:pt x="88668" y="402370"/>
                  </a:lnTo>
                  <a:lnTo>
                    <a:pt x="88636" y="401891"/>
                  </a:lnTo>
                  <a:lnTo>
                    <a:pt x="88610" y="401394"/>
                  </a:lnTo>
                  <a:lnTo>
                    <a:pt x="88591" y="400916"/>
                  </a:lnTo>
                  <a:lnTo>
                    <a:pt x="88559" y="399940"/>
                  </a:lnTo>
                  <a:lnTo>
                    <a:pt x="88546" y="398965"/>
                  </a:lnTo>
                  <a:lnTo>
                    <a:pt x="88539" y="398468"/>
                  </a:lnTo>
                  <a:lnTo>
                    <a:pt x="88546" y="397989"/>
                  </a:lnTo>
                  <a:lnTo>
                    <a:pt x="88552" y="397492"/>
                  </a:lnTo>
                  <a:lnTo>
                    <a:pt x="88559" y="396995"/>
                  </a:lnTo>
                  <a:lnTo>
                    <a:pt x="88572" y="396517"/>
                  </a:lnTo>
                  <a:lnTo>
                    <a:pt x="88591" y="396038"/>
                  </a:lnTo>
                  <a:lnTo>
                    <a:pt x="88610" y="395541"/>
                  </a:lnTo>
                  <a:lnTo>
                    <a:pt x="88636" y="395063"/>
                  </a:lnTo>
                  <a:lnTo>
                    <a:pt x="88662" y="394584"/>
                  </a:lnTo>
                  <a:lnTo>
                    <a:pt x="88700" y="394106"/>
                  </a:lnTo>
                  <a:lnTo>
                    <a:pt x="88733" y="393627"/>
                  </a:lnTo>
                  <a:lnTo>
                    <a:pt x="88778" y="393149"/>
                  </a:lnTo>
                  <a:lnTo>
                    <a:pt x="88823" y="392688"/>
                  </a:lnTo>
                  <a:lnTo>
                    <a:pt x="88868" y="392228"/>
                  </a:lnTo>
                  <a:lnTo>
                    <a:pt x="88919" y="391750"/>
                  </a:lnTo>
                  <a:lnTo>
                    <a:pt x="88977" y="391308"/>
                  </a:lnTo>
                  <a:lnTo>
                    <a:pt x="89035" y="390848"/>
                  </a:lnTo>
                  <a:lnTo>
                    <a:pt x="89100" y="390406"/>
                  </a:lnTo>
                  <a:lnTo>
                    <a:pt x="89170" y="389964"/>
                  </a:lnTo>
                  <a:lnTo>
                    <a:pt x="89241" y="389523"/>
                  </a:lnTo>
                  <a:lnTo>
                    <a:pt x="89318" y="389081"/>
                  </a:lnTo>
                  <a:lnTo>
                    <a:pt x="89396" y="388658"/>
                  </a:lnTo>
                  <a:lnTo>
                    <a:pt x="89479" y="388234"/>
                  </a:lnTo>
                  <a:lnTo>
                    <a:pt x="89569" y="387829"/>
                  </a:lnTo>
                  <a:lnTo>
                    <a:pt x="89660" y="387424"/>
                  </a:lnTo>
                  <a:lnTo>
                    <a:pt x="89756" y="387020"/>
                  </a:lnTo>
                  <a:lnTo>
                    <a:pt x="89859" y="386633"/>
                  </a:lnTo>
                  <a:lnTo>
                    <a:pt x="89962" y="386246"/>
                  </a:lnTo>
                  <a:lnTo>
                    <a:pt x="90072" y="385878"/>
                  </a:lnTo>
                  <a:lnTo>
                    <a:pt x="90181" y="385510"/>
                  </a:lnTo>
                  <a:lnTo>
                    <a:pt x="90297" y="385142"/>
                  </a:lnTo>
                  <a:lnTo>
                    <a:pt x="90419" y="384792"/>
                  </a:lnTo>
                  <a:lnTo>
                    <a:pt x="90548" y="384443"/>
                  </a:lnTo>
                  <a:lnTo>
                    <a:pt x="90683" y="384093"/>
                  </a:lnTo>
                  <a:lnTo>
                    <a:pt x="90825" y="383762"/>
                  </a:lnTo>
                  <a:lnTo>
                    <a:pt x="90960" y="383430"/>
                  </a:lnTo>
                  <a:lnTo>
                    <a:pt x="91102" y="383136"/>
                  </a:lnTo>
                  <a:lnTo>
                    <a:pt x="91243" y="382841"/>
                  </a:lnTo>
                  <a:lnTo>
                    <a:pt x="91385" y="382547"/>
                  </a:lnTo>
                  <a:lnTo>
                    <a:pt x="91527" y="382289"/>
                  </a:lnTo>
                  <a:lnTo>
                    <a:pt x="91675" y="382032"/>
                  </a:lnTo>
                  <a:lnTo>
                    <a:pt x="91823" y="381792"/>
                  </a:lnTo>
                  <a:lnTo>
                    <a:pt x="91971" y="381553"/>
                  </a:lnTo>
                  <a:lnTo>
                    <a:pt x="92125" y="381332"/>
                  </a:lnTo>
                  <a:lnTo>
                    <a:pt x="92273" y="381130"/>
                  </a:lnTo>
                  <a:lnTo>
                    <a:pt x="92428" y="380946"/>
                  </a:lnTo>
                  <a:lnTo>
                    <a:pt x="92582" y="380762"/>
                  </a:lnTo>
                  <a:lnTo>
                    <a:pt x="92743" y="380596"/>
                  </a:lnTo>
                  <a:lnTo>
                    <a:pt x="92898" y="380430"/>
                  </a:lnTo>
                  <a:lnTo>
                    <a:pt x="93052" y="380283"/>
                  </a:lnTo>
                  <a:lnTo>
                    <a:pt x="93213" y="380154"/>
                  </a:lnTo>
                  <a:lnTo>
                    <a:pt x="93374" y="380025"/>
                  </a:lnTo>
                  <a:lnTo>
                    <a:pt x="93535" y="379915"/>
                  </a:lnTo>
                  <a:lnTo>
                    <a:pt x="93696" y="379823"/>
                  </a:lnTo>
                  <a:lnTo>
                    <a:pt x="94018" y="379657"/>
                  </a:lnTo>
                  <a:lnTo>
                    <a:pt x="94346" y="379528"/>
                  </a:lnTo>
                  <a:lnTo>
                    <a:pt x="94675" y="379436"/>
                  </a:lnTo>
                  <a:lnTo>
                    <a:pt x="95009" y="379400"/>
                  </a:lnTo>
                  <a:close/>
                  <a:moveTo>
                    <a:pt x="69554" y="1"/>
                  </a:moveTo>
                  <a:lnTo>
                    <a:pt x="69497" y="2798"/>
                  </a:lnTo>
                  <a:lnTo>
                    <a:pt x="69439" y="5615"/>
                  </a:lnTo>
                  <a:lnTo>
                    <a:pt x="69387" y="8431"/>
                  </a:lnTo>
                  <a:lnTo>
                    <a:pt x="69336" y="11228"/>
                  </a:lnTo>
                  <a:lnTo>
                    <a:pt x="69297" y="14044"/>
                  </a:lnTo>
                  <a:lnTo>
                    <a:pt x="69258" y="16842"/>
                  </a:lnTo>
                  <a:lnTo>
                    <a:pt x="69194" y="22474"/>
                  </a:lnTo>
                  <a:lnTo>
                    <a:pt x="69136" y="28088"/>
                  </a:lnTo>
                  <a:lnTo>
                    <a:pt x="69097" y="33720"/>
                  </a:lnTo>
                  <a:lnTo>
                    <a:pt x="69065" y="39352"/>
                  </a:lnTo>
                  <a:lnTo>
                    <a:pt x="69039" y="45003"/>
                  </a:lnTo>
                  <a:lnTo>
                    <a:pt x="69001" y="45371"/>
                  </a:lnTo>
                  <a:lnTo>
                    <a:pt x="68975" y="45758"/>
                  </a:lnTo>
                  <a:lnTo>
                    <a:pt x="68956" y="46126"/>
                  </a:lnTo>
                  <a:lnTo>
                    <a:pt x="68949" y="46512"/>
                  </a:lnTo>
                  <a:lnTo>
                    <a:pt x="68956" y="46899"/>
                  </a:lnTo>
                  <a:lnTo>
                    <a:pt x="68962" y="47285"/>
                  </a:lnTo>
                  <a:lnTo>
                    <a:pt x="68981" y="47653"/>
                  </a:lnTo>
                  <a:lnTo>
                    <a:pt x="69014" y="48022"/>
                  </a:lnTo>
                  <a:lnTo>
                    <a:pt x="68994" y="54905"/>
                  </a:lnTo>
                  <a:lnTo>
                    <a:pt x="68988" y="61771"/>
                  </a:lnTo>
                  <a:lnTo>
                    <a:pt x="68981" y="75520"/>
                  </a:lnTo>
                  <a:lnTo>
                    <a:pt x="62724" y="75188"/>
                  </a:lnTo>
                  <a:lnTo>
                    <a:pt x="56473" y="74857"/>
                  </a:lnTo>
                  <a:lnTo>
                    <a:pt x="50215" y="74563"/>
                  </a:lnTo>
                  <a:lnTo>
                    <a:pt x="43958" y="74287"/>
                  </a:lnTo>
                  <a:lnTo>
                    <a:pt x="40829" y="74158"/>
                  </a:lnTo>
                  <a:lnTo>
                    <a:pt x="37700" y="74047"/>
                  </a:lnTo>
                  <a:lnTo>
                    <a:pt x="34572" y="73955"/>
                  </a:lnTo>
                  <a:lnTo>
                    <a:pt x="31443" y="73882"/>
                  </a:lnTo>
                  <a:lnTo>
                    <a:pt x="28314" y="73808"/>
                  </a:lnTo>
                  <a:lnTo>
                    <a:pt x="25185" y="73753"/>
                  </a:lnTo>
                  <a:lnTo>
                    <a:pt x="22057" y="73734"/>
                  </a:lnTo>
                  <a:lnTo>
                    <a:pt x="18928" y="73716"/>
                  </a:lnTo>
                  <a:lnTo>
                    <a:pt x="18748" y="73734"/>
                  </a:lnTo>
                  <a:lnTo>
                    <a:pt x="18580" y="73790"/>
                  </a:lnTo>
                  <a:lnTo>
                    <a:pt x="18413" y="73863"/>
                  </a:lnTo>
                  <a:lnTo>
                    <a:pt x="18258" y="73992"/>
                  </a:lnTo>
                  <a:lnTo>
                    <a:pt x="18110" y="74121"/>
                  </a:lnTo>
                  <a:lnTo>
                    <a:pt x="17969" y="74305"/>
                  </a:lnTo>
                  <a:lnTo>
                    <a:pt x="17840" y="74507"/>
                  </a:lnTo>
                  <a:lnTo>
                    <a:pt x="17718" y="74728"/>
                  </a:lnTo>
                  <a:lnTo>
                    <a:pt x="17602" y="74968"/>
                  </a:lnTo>
                  <a:lnTo>
                    <a:pt x="17499" y="75225"/>
                  </a:lnTo>
                  <a:lnTo>
                    <a:pt x="17402" y="75520"/>
                  </a:lnTo>
                  <a:lnTo>
                    <a:pt x="17312" y="75833"/>
                  </a:lnTo>
                  <a:lnTo>
                    <a:pt x="17228" y="76146"/>
                  </a:lnTo>
                  <a:lnTo>
                    <a:pt x="17157" y="76477"/>
                  </a:lnTo>
                  <a:lnTo>
                    <a:pt x="17093" y="76827"/>
                  </a:lnTo>
                  <a:lnTo>
                    <a:pt x="17035" y="77195"/>
                  </a:lnTo>
                  <a:lnTo>
                    <a:pt x="16984" y="77563"/>
                  </a:lnTo>
                  <a:lnTo>
                    <a:pt x="16945" y="77949"/>
                  </a:lnTo>
                  <a:lnTo>
                    <a:pt x="16913" y="78336"/>
                  </a:lnTo>
                  <a:lnTo>
                    <a:pt x="16893" y="78741"/>
                  </a:lnTo>
                  <a:lnTo>
                    <a:pt x="16874" y="79127"/>
                  </a:lnTo>
                  <a:lnTo>
                    <a:pt x="16868" y="79532"/>
                  </a:lnTo>
                  <a:lnTo>
                    <a:pt x="16868" y="79937"/>
                  </a:lnTo>
                  <a:lnTo>
                    <a:pt x="16881" y="80342"/>
                  </a:lnTo>
                  <a:lnTo>
                    <a:pt x="16893" y="80747"/>
                  </a:lnTo>
                  <a:lnTo>
                    <a:pt x="16919" y="81152"/>
                  </a:lnTo>
                  <a:lnTo>
                    <a:pt x="16951" y="81538"/>
                  </a:lnTo>
                  <a:lnTo>
                    <a:pt x="16996" y="81925"/>
                  </a:lnTo>
                  <a:lnTo>
                    <a:pt x="17048" y="82312"/>
                  </a:lnTo>
                  <a:lnTo>
                    <a:pt x="17106" y="82680"/>
                  </a:lnTo>
                  <a:lnTo>
                    <a:pt x="17170" y="83029"/>
                  </a:lnTo>
                  <a:lnTo>
                    <a:pt x="17241" y="83379"/>
                  </a:lnTo>
                  <a:lnTo>
                    <a:pt x="17151" y="83600"/>
                  </a:lnTo>
                  <a:lnTo>
                    <a:pt x="17067" y="83821"/>
                  </a:lnTo>
                  <a:lnTo>
                    <a:pt x="16984" y="84078"/>
                  </a:lnTo>
                  <a:lnTo>
                    <a:pt x="16900" y="84336"/>
                  </a:lnTo>
                  <a:lnTo>
                    <a:pt x="16829" y="84612"/>
                  </a:lnTo>
                  <a:lnTo>
                    <a:pt x="16752" y="84907"/>
                  </a:lnTo>
                  <a:lnTo>
                    <a:pt x="16687" y="85201"/>
                  </a:lnTo>
                  <a:lnTo>
                    <a:pt x="16623" y="85514"/>
                  </a:lnTo>
                  <a:lnTo>
                    <a:pt x="16565" y="85827"/>
                  </a:lnTo>
                  <a:lnTo>
                    <a:pt x="16514" y="86177"/>
                  </a:lnTo>
                  <a:lnTo>
                    <a:pt x="16469" y="86526"/>
                  </a:lnTo>
                  <a:lnTo>
                    <a:pt x="16424" y="86876"/>
                  </a:lnTo>
                  <a:lnTo>
                    <a:pt x="16391" y="87263"/>
                  </a:lnTo>
                  <a:lnTo>
                    <a:pt x="16366" y="87649"/>
                  </a:lnTo>
                  <a:lnTo>
                    <a:pt x="16340" y="88036"/>
                  </a:lnTo>
                  <a:lnTo>
                    <a:pt x="16327" y="88441"/>
                  </a:lnTo>
                  <a:lnTo>
                    <a:pt x="16211" y="92416"/>
                  </a:lnTo>
                  <a:lnTo>
                    <a:pt x="16102" y="96374"/>
                  </a:lnTo>
                  <a:lnTo>
                    <a:pt x="15999" y="100349"/>
                  </a:lnTo>
                  <a:lnTo>
                    <a:pt x="15902" y="104325"/>
                  </a:lnTo>
                  <a:lnTo>
                    <a:pt x="15812" y="108301"/>
                  </a:lnTo>
                  <a:lnTo>
                    <a:pt x="15728" y="112258"/>
                  </a:lnTo>
                  <a:lnTo>
                    <a:pt x="15651" y="116233"/>
                  </a:lnTo>
                  <a:lnTo>
                    <a:pt x="15580" y="120191"/>
                  </a:lnTo>
                  <a:lnTo>
                    <a:pt x="14775" y="119657"/>
                  </a:lnTo>
                  <a:lnTo>
                    <a:pt x="13926" y="119142"/>
                  </a:lnTo>
                  <a:lnTo>
                    <a:pt x="13481" y="118865"/>
                  </a:lnTo>
                  <a:lnTo>
                    <a:pt x="13031" y="118626"/>
                  </a:lnTo>
                  <a:lnTo>
                    <a:pt x="12574" y="118387"/>
                  </a:lnTo>
                  <a:lnTo>
                    <a:pt x="12110" y="118166"/>
                  </a:lnTo>
                  <a:lnTo>
                    <a:pt x="11640" y="117945"/>
                  </a:lnTo>
                  <a:lnTo>
                    <a:pt x="11164" y="117761"/>
                  </a:lnTo>
                  <a:lnTo>
                    <a:pt x="10687" y="117595"/>
                  </a:lnTo>
                  <a:lnTo>
                    <a:pt x="10211" y="117448"/>
                  </a:lnTo>
                  <a:lnTo>
                    <a:pt x="9735" y="117338"/>
                  </a:lnTo>
                  <a:lnTo>
                    <a:pt x="9258" y="117264"/>
                  </a:lnTo>
                  <a:lnTo>
                    <a:pt x="8782" y="117209"/>
                  </a:lnTo>
                  <a:lnTo>
                    <a:pt x="8312" y="117191"/>
                  </a:lnTo>
                  <a:lnTo>
                    <a:pt x="7842" y="117227"/>
                  </a:lnTo>
                  <a:lnTo>
                    <a:pt x="7610" y="117246"/>
                  </a:lnTo>
                  <a:lnTo>
                    <a:pt x="7378" y="117283"/>
                  </a:lnTo>
                  <a:lnTo>
                    <a:pt x="7153" y="117338"/>
                  </a:lnTo>
                  <a:lnTo>
                    <a:pt x="6921" y="117393"/>
                  </a:lnTo>
                  <a:lnTo>
                    <a:pt x="6696" y="117467"/>
                  </a:lnTo>
                  <a:lnTo>
                    <a:pt x="6477" y="117559"/>
                  </a:lnTo>
                  <a:lnTo>
                    <a:pt x="6258" y="117651"/>
                  </a:lnTo>
                  <a:lnTo>
                    <a:pt x="6039" y="117780"/>
                  </a:lnTo>
                  <a:lnTo>
                    <a:pt x="5820" y="117890"/>
                  </a:lnTo>
                  <a:lnTo>
                    <a:pt x="5608" y="118037"/>
                  </a:lnTo>
                  <a:lnTo>
                    <a:pt x="5396" y="118184"/>
                  </a:lnTo>
                  <a:lnTo>
                    <a:pt x="5190" y="118350"/>
                  </a:lnTo>
                  <a:lnTo>
                    <a:pt x="4984" y="118534"/>
                  </a:lnTo>
                  <a:lnTo>
                    <a:pt x="4784" y="118737"/>
                  </a:lnTo>
                  <a:lnTo>
                    <a:pt x="4584" y="118939"/>
                  </a:lnTo>
                  <a:lnTo>
                    <a:pt x="4391" y="119178"/>
                  </a:lnTo>
                  <a:lnTo>
                    <a:pt x="4205" y="119418"/>
                  </a:lnTo>
                  <a:lnTo>
                    <a:pt x="4018" y="119675"/>
                  </a:lnTo>
                  <a:lnTo>
                    <a:pt x="3831" y="119951"/>
                  </a:lnTo>
                  <a:lnTo>
                    <a:pt x="3657" y="120246"/>
                  </a:lnTo>
                  <a:lnTo>
                    <a:pt x="3484" y="120559"/>
                  </a:lnTo>
                  <a:lnTo>
                    <a:pt x="3310" y="120890"/>
                  </a:lnTo>
                  <a:lnTo>
                    <a:pt x="3149" y="121240"/>
                  </a:lnTo>
                  <a:lnTo>
                    <a:pt x="2988" y="121590"/>
                  </a:lnTo>
                  <a:lnTo>
                    <a:pt x="2833" y="121976"/>
                  </a:lnTo>
                  <a:lnTo>
                    <a:pt x="2679" y="122381"/>
                  </a:lnTo>
                  <a:lnTo>
                    <a:pt x="2537" y="122804"/>
                  </a:lnTo>
                  <a:lnTo>
                    <a:pt x="2396" y="123246"/>
                  </a:lnTo>
                  <a:lnTo>
                    <a:pt x="2260" y="123725"/>
                  </a:lnTo>
                  <a:lnTo>
                    <a:pt x="2132" y="124203"/>
                  </a:lnTo>
                  <a:lnTo>
                    <a:pt x="1971" y="124866"/>
                  </a:lnTo>
                  <a:lnTo>
                    <a:pt x="1810" y="125547"/>
                  </a:lnTo>
                  <a:lnTo>
                    <a:pt x="1662" y="126265"/>
                  </a:lnTo>
                  <a:lnTo>
                    <a:pt x="1526" y="127001"/>
                  </a:lnTo>
                  <a:lnTo>
                    <a:pt x="1391" y="127755"/>
                  </a:lnTo>
                  <a:lnTo>
                    <a:pt x="1269" y="128547"/>
                  </a:lnTo>
                  <a:lnTo>
                    <a:pt x="1147" y="129338"/>
                  </a:lnTo>
                  <a:lnTo>
                    <a:pt x="1037" y="130185"/>
                  </a:lnTo>
                  <a:lnTo>
                    <a:pt x="934" y="131032"/>
                  </a:lnTo>
                  <a:lnTo>
                    <a:pt x="831" y="131897"/>
                  </a:lnTo>
                  <a:lnTo>
                    <a:pt x="741" y="132799"/>
                  </a:lnTo>
                  <a:lnTo>
                    <a:pt x="657" y="133701"/>
                  </a:lnTo>
                  <a:lnTo>
                    <a:pt x="580" y="134621"/>
                  </a:lnTo>
                  <a:lnTo>
                    <a:pt x="503" y="135578"/>
                  </a:lnTo>
                  <a:lnTo>
                    <a:pt x="439" y="136535"/>
                  </a:lnTo>
                  <a:lnTo>
                    <a:pt x="374" y="137511"/>
                  </a:lnTo>
                  <a:lnTo>
                    <a:pt x="316" y="138504"/>
                  </a:lnTo>
                  <a:lnTo>
                    <a:pt x="265" y="139517"/>
                  </a:lnTo>
                  <a:lnTo>
                    <a:pt x="220" y="140529"/>
                  </a:lnTo>
                  <a:lnTo>
                    <a:pt x="181" y="141560"/>
                  </a:lnTo>
                  <a:lnTo>
                    <a:pt x="142" y="142609"/>
                  </a:lnTo>
                  <a:lnTo>
                    <a:pt x="110" y="143658"/>
                  </a:lnTo>
                  <a:lnTo>
                    <a:pt x="84" y="144726"/>
                  </a:lnTo>
                  <a:lnTo>
                    <a:pt x="59" y="145793"/>
                  </a:lnTo>
                  <a:lnTo>
                    <a:pt x="39" y="146879"/>
                  </a:lnTo>
                  <a:lnTo>
                    <a:pt x="26" y="147965"/>
                  </a:lnTo>
                  <a:lnTo>
                    <a:pt x="7" y="150174"/>
                  </a:lnTo>
                  <a:lnTo>
                    <a:pt x="1" y="152382"/>
                  </a:lnTo>
                  <a:lnTo>
                    <a:pt x="7" y="154610"/>
                  </a:lnTo>
                  <a:lnTo>
                    <a:pt x="26" y="156855"/>
                  </a:lnTo>
                  <a:lnTo>
                    <a:pt x="52" y="159101"/>
                  </a:lnTo>
                  <a:lnTo>
                    <a:pt x="84" y="161328"/>
                  </a:lnTo>
                  <a:lnTo>
                    <a:pt x="130" y="163555"/>
                  </a:lnTo>
                  <a:lnTo>
                    <a:pt x="175" y="165745"/>
                  </a:lnTo>
                  <a:lnTo>
                    <a:pt x="226" y="167935"/>
                  </a:lnTo>
                  <a:lnTo>
                    <a:pt x="336" y="172187"/>
                  </a:lnTo>
                  <a:lnTo>
                    <a:pt x="445" y="176255"/>
                  </a:lnTo>
                  <a:lnTo>
                    <a:pt x="548" y="180102"/>
                  </a:lnTo>
                  <a:lnTo>
                    <a:pt x="593" y="181905"/>
                  </a:lnTo>
                  <a:lnTo>
                    <a:pt x="625" y="183654"/>
                  </a:lnTo>
                  <a:lnTo>
                    <a:pt x="651" y="185310"/>
                  </a:lnTo>
                  <a:lnTo>
                    <a:pt x="670" y="186875"/>
                  </a:lnTo>
                  <a:lnTo>
                    <a:pt x="715" y="193483"/>
                  </a:lnTo>
                  <a:lnTo>
                    <a:pt x="741" y="196796"/>
                  </a:lnTo>
                  <a:lnTo>
                    <a:pt x="773" y="200090"/>
                  </a:lnTo>
                  <a:lnTo>
                    <a:pt x="818" y="203366"/>
                  </a:lnTo>
                  <a:lnTo>
                    <a:pt x="870" y="206624"/>
                  </a:lnTo>
                  <a:lnTo>
                    <a:pt x="902" y="208226"/>
                  </a:lnTo>
                  <a:lnTo>
                    <a:pt x="934" y="209827"/>
                  </a:lnTo>
                  <a:lnTo>
                    <a:pt x="979" y="211410"/>
                  </a:lnTo>
                  <a:lnTo>
                    <a:pt x="1024" y="212974"/>
                  </a:lnTo>
                  <a:lnTo>
                    <a:pt x="1076" y="214520"/>
                  </a:lnTo>
                  <a:lnTo>
                    <a:pt x="1127" y="216066"/>
                  </a:lnTo>
                  <a:lnTo>
                    <a:pt x="1192" y="217576"/>
                  </a:lnTo>
                  <a:lnTo>
                    <a:pt x="1263" y="219085"/>
                  </a:lnTo>
                  <a:lnTo>
                    <a:pt x="1333" y="220576"/>
                  </a:lnTo>
                  <a:lnTo>
                    <a:pt x="1417" y="222030"/>
                  </a:lnTo>
                  <a:lnTo>
                    <a:pt x="1507" y="223466"/>
                  </a:lnTo>
                  <a:lnTo>
                    <a:pt x="1604" y="224883"/>
                  </a:lnTo>
                  <a:lnTo>
                    <a:pt x="1713" y="226282"/>
                  </a:lnTo>
                  <a:lnTo>
                    <a:pt x="1829" y="227644"/>
                  </a:lnTo>
                  <a:lnTo>
                    <a:pt x="1951" y="228987"/>
                  </a:lnTo>
                  <a:lnTo>
                    <a:pt x="2087" y="230294"/>
                  </a:lnTo>
                  <a:lnTo>
                    <a:pt x="2228" y="231583"/>
                  </a:lnTo>
                  <a:lnTo>
                    <a:pt x="2383" y="232816"/>
                  </a:lnTo>
                  <a:lnTo>
                    <a:pt x="2550" y="234049"/>
                  </a:lnTo>
                  <a:lnTo>
                    <a:pt x="2724" y="235227"/>
                  </a:lnTo>
                  <a:lnTo>
                    <a:pt x="2814" y="235816"/>
                  </a:lnTo>
                  <a:lnTo>
                    <a:pt x="2911" y="236386"/>
                  </a:lnTo>
                  <a:lnTo>
                    <a:pt x="3007" y="236939"/>
                  </a:lnTo>
                  <a:lnTo>
                    <a:pt x="3104" y="237509"/>
                  </a:lnTo>
                  <a:lnTo>
                    <a:pt x="3213" y="238043"/>
                  </a:lnTo>
                  <a:lnTo>
                    <a:pt x="3316" y="238577"/>
                  </a:lnTo>
                  <a:lnTo>
                    <a:pt x="3426" y="239111"/>
                  </a:lnTo>
                  <a:lnTo>
                    <a:pt x="3542" y="239626"/>
                  </a:lnTo>
                  <a:lnTo>
                    <a:pt x="3657" y="240123"/>
                  </a:lnTo>
                  <a:lnTo>
                    <a:pt x="3773" y="240638"/>
                  </a:lnTo>
                  <a:lnTo>
                    <a:pt x="3896" y="241117"/>
                  </a:lnTo>
                  <a:lnTo>
                    <a:pt x="4024" y="241595"/>
                  </a:lnTo>
                  <a:lnTo>
                    <a:pt x="4153" y="242055"/>
                  </a:lnTo>
                  <a:lnTo>
                    <a:pt x="4288" y="242516"/>
                  </a:lnTo>
                  <a:lnTo>
                    <a:pt x="4423" y="242957"/>
                  </a:lnTo>
                  <a:lnTo>
                    <a:pt x="4565" y="243399"/>
                  </a:lnTo>
                  <a:lnTo>
                    <a:pt x="4707" y="243822"/>
                  </a:lnTo>
                  <a:lnTo>
                    <a:pt x="4855" y="244227"/>
                  </a:lnTo>
                  <a:lnTo>
                    <a:pt x="5003" y="244632"/>
                  </a:lnTo>
                  <a:lnTo>
                    <a:pt x="5157" y="245019"/>
                  </a:lnTo>
                  <a:lnTo>
                    <a:pt x="5318" y="245405"/>
                  </a:lnTo>
                  <a:lnTo>
                    <a:pt x="5479" y="245773"/>
                  </a:lnTo>
                  <a:lnTo>
                    <a:pt x="5647" y="246123"/>
                  </a:lnTo>
                  <a:lnTo>
                    <a:pt x="5814" y="246473"/>
                  </a:lnTo>
                  <a:lnTo>
                    <a:pt x="5994" y="246804"/>
                  </a:lnTo>
                  <a:lnTo>
                    <a:pt x="6168" y="247117"/>
                  </a:lnTo>
                  <a:lnTo>
                    <a:pt x="6348" y="247430"/>
                  </a:lnTo>
                  <a:lnTo>
                    <a:pt x="6535" y="247724"/>
                  </a:lnTo>
                  <a:lnTo>
                    <a:pt x="6728" y="248001"/>
                  </a:lnTo>
                  <a:lnTo>
                    <a:pt x="6921" y="248277"/>
                  </a:lnTo>
                  <a:lnTo>
                    <a:pt x="7121" y="248534"/>
                  </a:lnTo>
                  <a:lnTo>
                    <a:pt x="7327" y="248774"/>
                  </a:lnTo>
                  <a:lnTo>
                    <a:pt x="7533" y="249013"/>
                  </a:lnTo>
                  <a:lnTo>
                    <a:pt x="7745" y="249215"/>
                  </a:lnTo>
                  <a:lnTo>
                    <a:pt x="7958" y="249418"/>
                  </a:lnTo>
                  <a:lnTo>
                    <a:pt x="8183" y="249620"/>
                  </a:lnTo>
                  <a:lnTo>
                    <a:pt x="8408" y="249786"/>
                  </a:lnTo>
                  <a:lnTo>
                    <a:pt x="8640" y="249952"/>
                  </a:lnTo>
                  <a:lnTo>
                    <a:pt x="8872" y="250099"/>
                  </a:lnTo>
                  <a:lnTo>
                    <a:pt x="9110" y="250228"/>
                  </a:lnTo>
                  <a:lnTo>
                    <a:pt x="9355" y="250356"/>
                  </a:lnTo>
                  <a:lnTo>
                    <a:pt x="9606" y="250448"/>
                  </a:lnTo>
                  <a:lnTo>
                    <a:pt x="9857" y="250541"/>
                  </a:lnTo>
                  <a:lnTo>
                    <a:pt x="10114" y="250614"/>
                  </a:lnTo>
                  <a:lnTo>
                    <a:pt x="10378" y="250669"/>
                  </a:lnTo>
                  <a:lnTo>
                    <a:pt x="10649" y="250725"/>
                  </a:lnTo>
                  <a:lnTo>
                    <a:pt x="10919" y="250743"/>
                  </a:lnTo>
                  <a:lnTo>
                    <a:pt x="11202" y="250761"/>
                  </a:lnTo>
                  <a:lnTo>
                    <a:pt x="11486" y="250761"/>
                  </a:lnTo>
                  <a:lnTo>
                    <a:pt x="11775" y="250743"/>
                  </a:lnTo>
                  <a:lnTo>
                    <a:pt x="12065" y="250706"/>
                  </a:lnTo>
                  <a:lnTo>
                    <a:pt x="12368" y="250651"/>
                  </a:lnTo>
                  <a:lnTo>
                    <a:pt x="12670" y="250577"/>
                  </a:lnTo>
                  <a:lnTo>
                    <a:pt x="12979" y="250504"/>
                  </a:lnTo>
                  <a:lnTo>
                    <a:pt x="13295" y="250393"/>
                  </a:lnTo>
                  <a:lnTo>
                    <a:pt x="13617" y="250283"/>
                  </a:lnTo>
                  <a:lnTo>
                    <a:pt x="13945" y="250154"/>
                  </a:lnTo>
                  <a:lnTo>
                    <a:pt x="14273" y="250007"/>
                  </a:lnTo>
                  <a:lnTo>
                    <a:pt x="14614" y="249823"/>
                  </a:lnTo>
                  <a:lnTo>
                    <a:pt x="14956" y="249639"/>
                  </a:lnTo>
                  <a:lnTo>
                    <a:pt x="15303" y="249436"/>
                  </a:lnTo>
                  <a:lnTo>
                    <a:pt x="15657" y="249215"/>
                  </a:lnTo>
                  <a:lnTo>
                    <a:pt x="16018" y="248994"/>
                  </a:lnTo>
                  <a:lnTo>
                    <a:pt x="16385" y="248737"/>
                  </a:lnTo>
                  <a:lnTo>
                    <a:pt x="16430" y="250743"/>
                  </a:lnTo>
                  <a:lnTo>
                    <a:pt x="16481" y="252749"/>
                  </a:lnTo>
                  <a:lnTo>
                    <a:pt x="16539" y="254774"/>
                  </a:lnTo>
                  <a:lnTo>
                    <a:pt x="16604" y="256780"/>
                  </a:lnTo>
                  <a:lnTo>
                    <a:pt x="16675" y="258805"/>
                  </a:lnTo>
                  <a:lnTo>
                    <a:pt x="16752" y="260829"/>
                  </a:lnTo>
                  <a:lnTo>
                    <a:pt x="16836" y="262854"/>
                  </a:lnTo>
                  <a:lnTo>
                    <a:pt x="16932" y="264860"/>
                  </a:lnTo>
                  <a:lnTo>
                    <a:pt x="17035" y="266866"/>
                  </a:lnTo>
                  <a:lnTo>
                    <a:pt x="17151" y="268854"/>
                  </a:lnTo>
                  <a:lnTo>
                    <a:pt x="17280" y="270824"/>
                  </a:lnTo>
                  <a:lnTo>
                    <a:pt x="17421" y="272793"/>
                  </a:lnTo>
                  <a:lnTo>
                    <a:pt x="17569" y="274744"/>
                  </a:lnTo>
                  <a:lnTo>
                    <a:pt x="17653" y="275701"/>
                  </a:lnTo>
                  <a:lnTo>
                    <a:pt x="17737" y="276677"/>
                  </a:lnTo>
                  <a:lnTo>
                    <a:pt x="17827" y="277634"/>
                  </a:lnTo>
                  <a:lnTo>
                    <a:pt x="17924" y="278573"/>
                  </a:lnTo>
                  <a:lnTo>
                    <a:pt x="18020" y="279530"/>
                  </a:lnTo>
                  <a:lnTo>
                    <a:pt x="18117" y="280468"/>
                  </a:lnTo>
                  <a:lnTo>
                    <a:pt x="18226" y="281407"/>
                  </a:lnTo>
                  <a:lnTo>
                    <a:pt x="18336" y="282327"/>
                  </a:lnTo>
                  <a:lnTo>
                    <a:pt x="18445" y="283248"/>
                  </a:lnTo>
                  <a:lnTo>
                    <a:pt x="18567" y="284168"/>
                  </a:lnTo>
                  <a:lnTo>
                    <a:pt x="18690" y="285070"/>
                  </a:lnTo>
                  <a:lnTo>
                    <a:pt x="18812" y="285972"/>
                  </a:lnTo>
                  <a:lnTo>
                    <a:pt x="18947" y="286855"/>
                  </a:lnTo>
                  <a:lnTo>
                    <a:pt x="19082" y="287739"/>
                  </a:lnTo>
                  <a:lnTo>
                    <a:pt x="19224" y="288604"/>
                  </a:lnTo>
                  <a:lnTo>
                    <a:pt x="19372" y="289469"/>
                  </a:lnTo>
                  <a:lnTo>
                    <a:pt x="19527" y="290334"/>
                  </a:lnTo>
                  <a:lnTo>
                    <a:pt x="19681" y="291181"/>
                  </a:lnTo>
                  <a:lnTo>
                    <a:pt x="19842" y="292009"/>
                  </a:lnTo>
                  <a:lnTo>
                    <a:pt x="20009" y="292837"/>
                  </a:lnTo>
                  <a:lnTo>
                    <a:pt x="20183" y="293665"/>
                  </a:lnTo>
                  <a:lnTo>
                    <a:pt x="20363" y="294475"/>
                  </a:lnTo>
                  <a:lnTo>
                    <a:pt x="20550" y="295267"/>
                  </a:lnTo>
                  <a:lnTo>
                    <a:pt x="20737" y="296058"/>
                  </a:lnTo>
                  <a:lnTo>
                    <a:pt x="20936" y="296831"/>
                  </a:lnTo>
                  <a:lnTo>
                    <a:pt x="21142" y="297586"/>
                  </a:lnTo>
                  <a:lnTo>
                    <a:pt x="21348" y="298340"/>
                  </a:lnTo>
                  <a:lnTo>
                    <a:pt x="21561" y="299077"/>
                  </a:lnTo>
                  <a:lnTo>
                    <a:pt x="21786" y="299813"/>
                  </a:lnTo>
                  <a:lnTo>
                    <a:pt x="22011" y="300512"/>
                  </a:lnTo>
                  <a:lnTo>
                    <a:pt x="22250" y="301230"/>
                  </a:lnTo>
                  <a:lnTo>
                    <a:pt x="22488" y="301911"/>
                  </a:lnTo>
                  <a:lnTo>
                    <a:pt x="22739" y="302592"/>
                  </a:lnTo>
                  <a:lnTo>
                    <a:pt x="22990" y="303255"/>
                  </a:lnTo>
                  <a:lnTo>
                    <a:pt x="23254" y="303899"/>
                  </a:lnTo>
                  <a:lnTo>
                    <a:pt x="23524" y="304525"/>
                  </a:lnTo>
                  <a:lnTo>
                    <a:pt x="23801" y="305151"/>
                  </a:lnTo>
                  <a:lnTo>
                    <a:pt x="24084" y="305758"/>
                  </a:lnTo>
                  <a:lnTo>
                    <a:pt x="24419" y="306439"/>
                  </a:lnTo>
                  <a:lnTo>
                    <a:pt x="24760" y="307083"/>
                  </a:lnTo>
                  <a:lnTo>
                    <a:pt x="25108" y="307709"/>
                  </a:lnTo>
                  <a:lnTo>
                    <a:pt x="25462" y="308316"/>
                  </a:lnTo>
                  <a:lnTo>
                    <a:pt x="25823" y="308887"/>
                  </a:lnTo>
                  <a:lnTo>
                    <a:pt x="26183" y="309421"/>
                  </a:lnTo>
                  <a:lnTo>
                    <a:pt x="26557" y="309936"/>
                  </a:lnTo>
                  <a:lnTo>
                    <a:pt x="26936" y="310433"/>
                  </a:lnTo>
                  <a:lnTo>
                    <a:pt x="27316" y="310912"/>
                  </a:lnTo>
                  <a:lnTo>
                    <a:pt x="27702" y="311353"/>
                  </a:lnTo>
                  <a:lnTo>
                    <a:pt x="28095" y="311777"/>
                  </a:lnTo>
                  <a:lnTo>
                    <a:pt x="28494" y="312182"/>
                  </a:lnTo>
                  <a:lnTo>
                    <a:pt x="28893" y="312550"/>
                  </a:lnTo>
                  <a:lnTo>
                    <a:pt x="29299" y="312899"/>
                  </a:lnTo>
                  <a:lnTo>
                    <a:pt x="29711" y="313249"/>
                  </a:lnTo>
                  <a:lnTo>
                    <a:pt x="30123" y="313562"/>
                  </a:lnTo>
                  <a:lnTo>
                    <a:pt x="30542" y="313856"/>
                  </a:lnTo>
                  <a:lnTo>
                    <a:pt x="30966" y="314133"/>
                  </a:lnTo>
                  <a:lnTo>
                    <a:pt x="31391" y="314390"/>
                  </a:lnTo>
                  <a:lnTo>
                    <a:pt x="31816" y="314611"/>
                  </a:lnTo>
                  <a:lnTo>
                    <a:pt x="32248" y="314832"/>
                  </a:lnTo>
                  <a:lnTo>
                    <a:pt x="32685" y="315053"/>
                  </a:lnTo>
                  <a:lnTo>
                    <a:pt x="33117" y="315237"/>
                  </a:lnTo>
                  <a:lnTo>
                    <a:pt x="33554" y="315403"/>
                  </a:lnTo>
                  <a:lnTo>
                    <a:pt x="33999" y="315568"/>
                  </a:lnTo>
                  <a:lnTo>
                    <a:pt x="34443" y="315697"/>
                  </a:lnTo>
                  <a:lnTo>
                    <a:pt x="34887" y="315826"/>
                  </a:lnTo>
                  <a:lnTo>
                    <a:pt x="35331" y="315936"/>
                  </a:lnTo>
                  <a:lnTo>
                    <a:pt x="35782" y="316047"/>
                  </a:lnTo>
                  <a:lnTo>
                    <a:pt x="36226" y="316139"/>
                  </a:lnTo>
                  <a:lnTo>
                    <a:pt x="36677" y="316212"/>
                  </a:lnTo>
                  <a:lnTo>
                    <a:pt x="37127" y="316268"/>
                  </a:lnTo>
                  <a:lnTo>
                    <a:pt x="38029" y="316378"/>
                  </a:lnTo>
                  <a:lnTo>
                    <a:pt x="38936" y="316433"/>
                  </a:lnTo>
                  <a:lnTo>
                    <a:pt x="39838" y="316452"/>
                  </a:lnTo>
                  <a:lnTo>
                    <a:pt x="40739" y="316452"/>
                  </a:lnTo>
                  <a:lnTo>
                    <a:pt x="41640" y="316415"/>
                  </a:lnTo>
                  <a:lnTo>
                    <a:pt x="42535" y="316378"/>
                  </a:lnTo>
                  <a:lnTo>
                    <a:pt x="43417" y="316304"/>
                  </a:lnTo>
                  <a:lnTo>
                    <a:pt x="44299" y="316231"/>
                  </a:lnTo>
                  <a:lnTo>
                    <a:pt x="46024" y="316065"/>
                  </a:lnTo>
                  <a:lnTo>
                    <a:pt x="47698" y="315900"/>
                  </a:lnTo>
                  <a:lnTo>
                    <a:pt x="48509" y="315826"/>
                  </a:lnTo>
                  <a:lnTo>
                    <a:pt x="49308" y="315771"/>
                  </a:lnTo>
                  <a:lnTo>
                    <a:pt x="50080" y="315752"/>
                  </a:lnTo>
                  <a:lnTo>
                    <a:pt x="50840" y="315734"/>
                  </a:lnTo>
                  <a:lnTo>
                    <a:pt x="88127" y="315992"/>
                  </a:lnTo>
                  <a:lnTo>
                    <a:pt x="88243" y="319323"/>
                  </a:lnTo>
                  <a:lnTo>
                    <a:pt x="88372" y="322673"/>
                  </a:lnTo>
                  <a:lnTo>
                    <a:pt x="88514" y="326023"/>
                  </a:lnTo>
                  <a:lnTo>
                    <a:pt x="88668" y="329354"/>
                  </a:lnTo>
                  <a:lnTo>
                    <a:pt x="88829" y="332704"/>
                  </a:lnTo>
                  <a:lnTo>
                    <a:pt x="88997" y="336035"/>
                  </a:lnTo>
                  <a:lnTo>
                    <a:pt x="89177" y="339385"/>
                  </a:lnTo>
                  <a:lnTo>
                    <a:pt x="89357" y="342717"/>
                  </a:lnTo>
                  <a:lnTo>
                    <a:pt x="89737" y="349398"/>
                  </a:lnTo>
                  <a:lnTo>
                    <a:pt x="90117" y="356043"/>
                  </a:lnTo>
                  <a:lnTo>
                    <a:pt x="90490" y="362705"/>
                  </a:lnTo>
                  <a:lnTo>
                    <a:pt x="90670" y="366018"/>
                  </a:lnTo>
                  <a:lnTo>
                    <a:pt x="90851" y="369332"/>
                  </a:lnTo>
                  <a:lnTo>
                    <a:pt x="90876" y="369681"/>
                  </a:lnTo>
                  <a:lnTo>
                    <a:pt x="90909" y="370013"/>
                  </a:lnTo>
                  <a:lnTo>
                    <a:pt x="90947" y="370307"/>
                  </a:lnTo>
                  <a:lnTo>
                    <a:pt x="90992" y="370583"/>
                  </a:lnTo>
                  <a:lnTo>
                    <a:pt x="91050" y="370822"/>
                  </a:lnTo>
                  <a:lnTo>
                    <a:pt x="91108" y="371062"/>
                  </a:lnTo>
                  <a:lnTo>
                    <a:pt x="91179" y="371264"/>
                  </a:lnTo>
                  <a:lnTo>
                    <a:pt x="91250" y="371467"/>
                  </a:lnTo>
                  <a:lnTo>
                    <a:pt x="91018" y="371724"/>
                  </a:lnTo>
                  <a:lnTo>
                    <a:pt x="90793" y="372019"/>
                  </a:lnTo>
                  <a:lnTo>
                    <a:pt x="90561" y="372313"/>
                  </a:lnTo>
                  <a:lnTo>
                    <a:pt x="90342" y="372626"/>
                  </a:lnTo>
                  <a:lnTo>
                    <a:pt x="90117" y="372957"/>
                  </a:lnTo>
                  <a:lnTo>
                    <a:pt x="89898" y="373307"/>
                  </a:lnTo>
                  <a:lnTo>
                    <a:pt x="89679" y="373657"/>
                  </a:lnTo>
                  <a:lnTo>
                    <a:pt x="89466" y="374043"/>
                  </a:lnTo>
                  <a:lnTo>
                    <a:pt x="89254" y="374430"/>
                  </a:lnTo>
                  <a:lnTo>
                    <a:pt x="89048" y="374835"/>
                  </a:lnTo>
                  <a:lnTo>
                    <a:pt x="88848" y="375258"/>
                  </a:lnTo>
                  <a:lnTo>
                    <a:pt x="88649" y="375700"/>
                  </a:lnTo>
                  <a:lnTo>
                    <a:pt x="88456" y="376142"/>
                  </a:lnTo>
                  <a:lnTo>
                    <a:pt x="88263" y="376620"/>
                  </a:lnTo>
                  <a:lnTo>
                    <a:pt x="88082" y="377099"/>
                  </a:lnTo>
                  <a:lnTo>
                    <a:pt x="87902" y="377596"/>
                  </a:lnTo>
                  <a:lnTo>
                    <a:pt x="87715" y="378130"/>
                  </a:lnTo>
                  <a:lnTo>
                    <a:pt x="87535" y="378682"/>
                  </a:lnTo>
                  <a:lnTo>
                    <a:pt x="87361" y="379234"/>
                  </a:lnTo>
                  <a:lnTo>
                    <a:pt x="87194" y="379804"/>
                  </a:lnTo>
                  <a:lnTo>
                    <a:pt x="87033" y="380393"/>
                  </a:lnTo>
                  <a:lnTo>
                    <a:pt x="86872" y="380982"/>
                  </a:lnTo>
                  <a:lnTo>
                    <a:pt x="86724" y="381590"/>
                  </a:lnTo>
                  <a:lnTo>
                    <a:pt x="86582" y="382197"/>
                  </a:lnTo>
                  <a:lnTo>
                    <a:pt x="86447" y="382823"/>
                  </a:lnTo>
                  <a:lnTo>
                    <a:pt x="86312" y="383467"/>
                  </a:lnTo>
                  <a:lnTo>
                    <a:pt x="86190" y="384111"/>
                  </a:lnTo>
                  <a:lnTo>
                    <a:pt x="86067" y="384756"/>
                  </a:lnTo>
                  <a:lnTo>
                    <a:pt x="85958" y="385418"/>
                  </a:lnTo>
                  <a:lnTo>
                    <a:pt x="85848" y="386081"/>
                  </a:lnTo>
                  <a:lnTo>
                    <a:pt x="85745" y="386762"/>
                  </a:lnTo>
                  <a:lnTo>
                    <a:pt x="85649" y="387443"/>
                  </a:lnTo>
                  <a:lnTo>
                    <a:pt x="85565" y="388142"/>
                  </a:lnTo>
                  <a:lnTo>
                    <a:pt x="85482" y="388842"/>
                  </a:lnTo>
                  <a:lnTo>
                    <a:pt x="85404" y="389541"/>
                  </a:lnTo>
                  <a:lnTo>
                    <a:pt x="85333" y="390259"/>
                  </a:lnTo>
                  <a:lnTo>
                    <a:pt x="85263" y="390958"/>
                  </a:lnTo>
                  <a:lnTo>
                    <a:pt x="85205" y="391676"/>
                  </a:lnTo>
                  <a:lnTo>
                    <a:pt x="85153" y="392412"/>
                  </a:lnTo>
                  <a:lnTo>
                    <a:pt x="85108" y="393130"/>
                  </a:lnTo>
                  <a:lnTo>
                    <a:pt x="85063" y="393866"/>
                  </a:lnTo>
                  <a:lnTo>
                    <a:pt x="85031" y="394603"/>
                  </a:lnTo>
                  <a:lnTo>
                    <a:pt x="84999" y="395339"/>
                  </a:lnTo>
                  <a:lnTo>
                    <a:pt x="84973" y="396075"/>
                  </a:lnTo>
                  <a:lnTo>
                    <a:pt x="84954" y="396811"/>
                  </a:lnTo>
                  <a:lnTo>
                    <a:pt x="84947" y="397548"/>
                  </a:lnTo>
                  <a:lnTo>
                    <a:pt x="84941" y="398284"/>
                  </a:lnTo>
                  <a:lnTo>
                    <a:pt x="84941" y="399038"/>
                  </a:lnTo>
                  <a:lnTo>
                    <a:pt x="84941" y="399775"/>
                  </a:lnTo>
                  <a:lnTo>
                    <a:pt x="84954" y="400511"/>
                  </a:lnTo>
                  <a:lnTo>
                    <a:pt x="84973" y="401266"/>
                  </a:lnTo>
                  <a:lnTo>
                    <a:pt x="84999" y="402002"/>
                  </a:lnTo>
                  <a:lnTo>
                    <a:pt x="85024" y="402738"/>
                  </a:lnTo>
                  <a:lnTo>
                    <a:pt x="85057" y="403474"/>
                  </a:lnTo>
                  <a:lnTo>
                    <a:pt x="85102" y="404211"/>
                  </a:lnTo>
                  <a:lnTo>
                    <a:pt x="85147" y="404928"/>
                  </a:lnTo>
                  <a:lnTo>
                    <a:pt x="85198" y="405665"/>
                  </a:lnTo>
                  <a:lnTo>
                    <a:pt x="85256" y="406382"/>
                  </a:lnTo>
                  <a:lnTo>
                    <a:pt x="85321" y="407100"/>
                  </a:lnTo>
                  <a:lnTo>
                    <a:pt x="85391" y="407818"/>
                  </a:lnTo>
                  <a:lnTo>
                    <a:pt x="85469" y="408517"/>
                  </a:lnTo>
                  <a:lnTo>
                    <a:pt x="85546" y="409235"/>
                  </a:lnTo>
                  <a:lnTo>
                    <a:pt x="85636" y="409935"/>
                  </a:lnTo>
                  <a:lnTo>
                    <a:pt x="85726" y="410616"/>
                  </a:lnTo>
                  <a:lnTo>
                    <a:pt x="85823" y="411297"/>
                  </a:lnTo>
                  <a:lnTo>
                    <a:pt x="85932" y="411978"/>
                  </a:lnTo>
                  <a:lnTo>
                    <a:pt x="86042" y="412659"/>
                  </a:lnTo>
                  <a:lnTo>
                    <a:pt x="86157" y="413321"/>
                  </a:lnTo>
                  <a:lnTo>
                    <a:pt x="86280" y="413966"/>
                  </a:lnTo>
                  <a:lnTo>
                    <a:pt x="86402" y="414610"/>
                  </a:lnTo>
                  <a:lnTo>
                    <a:pt x="86537" y="415236"/>
                  </a:lnTo>
                  <a:lnTo>
                    <a:pt x="86672" y="415861"/>
                  </a:lnTo>
                  <a:lnTo>
                    <a:pt x="86821" y="416487"/>
                  </a:lnTo>
                  <a:lnTo>
                    <a:pt x="86969" y="417095"/>
                  </a:lnTo>
                  <a:lnTo>
                    <a:pt x="87123" y="417684"/>
                  </a:lnTo>
                  <a:lnTo>
                    <a:pt x="87284" y="418273"/>
                  </a:lnTo>
                  <a:lnTo>
                    <a:pt x="87451" y="418843"/>
                  </a:lnTo>
                  <a:lnTo>
                    <a:pt x="87625" y="419395"/>
                  </a:lnTo>
                  <a:lnTo>
                    <a:pt x="87806" y="419947"/>
                  </a:lnTo>
                  <a:lnTo>
                    <a:pt x="87986" y="420463"/>
                  </a:lnTo>
                  <a:lnTo>
                    <a:pt x="88173" y="420978"/>
                  </a:lnTo>
                  <a:lnTo>
                    <a:pt x="88366" y="421475"/>
                  </a:lnTo>
                  <a:lnTo>
                    <a:pt x="88565" y="421954"/>
                  </a:lnTo>
                  <a:lnTo>
                    <a:pt x="88765" y="422432"/>
                  </a:lnTo>
                  <a:lnTo>
                    <a:pt x="88971" y="422874"/>
                  </a:lnTo>
                  <a:lnTo>
                    <a:pt x="89177" y="423297"/>
                  </a:lnTo>
                  <a:lnTo>
                    <a:pt x="89389" y="423721"/>
                  </a:lnTo>
                  <a:lnTo>
                    <a:pt x="89602" y="424107"/>
                  </a:lnTo>
                  <a:lnTo>
                    <a:pt x="89821" y="424494"/>
                  </a:lnTo>
                  <a:lnTo>
                    <a:pt x="90046" y="424843"/>
                  </a:lnTo>
                  <a:lnTo>
                    <a:pt x="90271" y="425193"/>
                  </a:lnTo>
                  <a:lnTo>
                    <a:pt x="90497" y="425524"/>
                  </a:lnTo>
                  <a:lnTo>
                    <a:pt x="90722" y="425837"/>
                  </a:lnTo>
                  <a:lnTo>
                    <a:pt x="90960" y="426132"/>
                  </a:lnTo>
                  <a:lnTo>
                    <a:pt x="91192" y="426408"/>
                  </a:lnTo>
                  <a:lnTo>
                    <a:pt x="91430" y="426684"/>
                  </a:lnTo>
                  <a:lnTo>
                    <a:pt x="91668" y="426923"/>
                  </a:lnTo>
                  <a:lnTo>
                    <a:pt x="91906" y="427144"/>
                  </a:lnTo>
                  <a:lnTo>
                    <a:pt x="92151" y="427365"/>
                  </a:lnTo>
                  <a:lnTo>
                    <a:pt x="92396" y="427567"/>
                  </a:lnTo>
                  <a:lnTo>
                    <a:pt x="92647" y="427733"/>
                  </a:lnTo>
                  <a:lnTo>
                    <a:pt x="92891" y="427899"/>
                  </a:lnTo>
                  <a:lnTo>
                    <a:pt x="93142" y="428046"/>
                  </a:lnTo>
                  <a:lnTo>
                    <a:pt x="93394" y="428175"/>
                  </a:lnTo>
                  <a:lnTo>
                    <a:pt x="93645" y="428304"/>
                  </a:lnTo>
                  <a:lnTo>
                    <a:pt x="93896" y="428396"/>
                  </a:lnTo>
                  <a:lnTo>
                    <a:pt x="94147" y="428469"/>
                  </a:lnTo>
                  <a:lnTo>
                    <a:pt x="94404" y="428543"/>
                  </a:lnTo>
                  <a:lnTo>
                    <a:pt x="94655" y="428580"/>
                  </a:lnTo>
                  <a:lnTo>
                    <a:pt x="94913" y="428617"/>
                  </a:lnTo>
                  <a:lnTo>
                    <a:pt x="95164" y="428635"/>
                  </a:lnTo>
                  <a:lnTo>
                    <a:pt x="95421" y="428635"/>
                  </a:lnTo>
                  <a:lnTo>
                    <a:pt x="95673" y="428617"/>
                  </a:lnTo>
                  <a:lnTo>
                    <a:pt x="95930" y="428580"/>
                  </a:lnTo>
                  <a:lnTo>
                    <a:pt x="96181" y="428525"/>
                  </a:lnTo>
                  <a:lnTo>
                    <a:pt x="96439" y="428469"/>
                  </a:lnTo>
                  <a:lnTo>
                    <a:pt x="96690" y="428377"/>
                  </a:lnTo>
                  <a:lnTo>
                    <a:pt x="96941" y="428285"/>
                  </a:lnTo>
                  <a:lnTo>
                    <a:pt x="97192" y="428156"/>
                  </a:lnTo>
                  <a:lnTo>
                    <a:pt x="97443" y="428028"/>
                  </a:lnTo>
                  <a:lnTo>
                    <a:pt x="97694" y="427880"/>
                  </a:lnTo>
                  <a:lnTo>
                    <a:pt x="97945" y="427715"/>
                  </a:lnTo>
                  <a:lnTo>
                    <a:pt x="98190" y="427531"/>
                  </a:lnTo>
                  <a:lnTo>
                    <a:pt x="98434" y="427347"/>
                  </a:lnTo>
                  <a:lnTo>
                    <a:pt x="98679" y="427126"/>
                  </a:lnTo>
                  <a:lnTo>
                    <a:pt x="98924" y="426886"/>
                  </a:lnTo>
                  <a:lnTo>
                    <a:pt x="99162" y="426647"/>
                  </a:lnTo>
                  <a:lnTo>
                    <a:pt x="99400" y="426390"/>
                  </a:lnTo>
                  <a:lnTo>
                    <a:pt x="99632" y="426113"/>
                  </a:lnTo>
                  <a:lnTo>
                    <a:pt x="99870" y="425819"/>
                  </a:lnTo>
                  <a:lnTo>
                    <a:pt x="100102" y="425506"/>
                  </a:lnTo>
                  <a:lnTo>
                    <a:pt x="100327" y="425175"/>
                  </a:lnTo>
                  <a:lnTo>
                    <a:pt x="100552" y="424825"/>
                  </a:lnTo>
                  <a:lnTo>
                    <a:pt x="100778" y="424475"/>
                  </a:lnTo>
                  <a:lnTo>
                    <a:pt x="100997" y="424089"/>
                  </a:lnTo>
                  <a:lnTo>
                    <a:pt x="101209" y="423702"/>
                  </a:lnTo>
                  <a:lnTo>
                    <a:pt x="101421" y="423297"/>
                  </a:lnTo>
                  <a:lnTo>
                    <a:pt x="101634" y="422874"/>
                  </a:lnTo>
                  <a:lnTo>
                    <a:pt x="101840" y="422432"/>
                  </a:lnTo>
                  <a:lnTo>
                    <a:pt x="102039" y="421972"/>
                  </a:lnTo>
                  <a:lnTo>
                    <a:pt x="102239" y="421494"/>
                  </a:lnTo>
                  <a:lnTo>
                    <a:pt x="102432" y="421015"/>
                  </a:lnTo>
                  <a:lnTo>
                    <a:pt x="102625" y="420500"/>
                  </a:lnTo>
                  <a:lnTo>
                    <a:pt x="102812" y="419984"/>
                  </a:lnTo>
                  <a:lnTo>
                    <a:pt x="102986" y="419451"/>
                  </a:lnTo>
                  <a:lnTo>
                    <a:pt x="103160" y="418917"/>
                  </a:lnTo>
                  <a:lnTo>
                    <a:pt x="103321" y="418365"/>
                  </a:lnTo>
                  <a:lnTo>
                    <a:pt x="103482" y="417812"/>
                  </a:lnTo>
                  <a:lnTo>
                    <a:pt x="103636" y="417242"/>
                  </a:lnTo>
                  <a:lnTo>
                    <a:pt x="103778" y="416653"/>
                  </a:lnTo>
                  <a:lnTo>
                    <a:pt x="103919" y="416064"/>
                  </a:lnTo>
                  <a:lnTo>
                    <a:pt x="104054" y="415475"/>
                  </a:lnTo>
                  <a:lnTo>
                    <a:pt x="104183" y="414867"/>
                  </a:lnTo>
                  <a:lnTo>
                    <a:pt x="104306" y="414260"/>
                  </a:lnTo>
                  <a:lnTo>
                    <a:pt x="104421" y="413634"/>
                  </a:lnTo>
                  <a:lnTo>
                    <a:pt x="104531" y="413008"/>
                  </a:lnTo>
                  <a:lnTo>
                    <a:pt x="104640" y="412364"/>
                  </a:lnTo>
                  <a:lnTo>
                    <a:pt x="104737" y="411720"/>
                  </a:lnTo>
                  <a:lnTo>
                    <a:pt x="104827" y="411076"/>
                  </a:lnTo>
                  <a:lnTo>
                    <a:pt x="104917" y="410413"/>
                  </a:lnTo>
                  <a:lnTo>
                    <a:pt x="104994" y="409751"/>
                  </a:lnTo>
                  <a:lnTo>
                    <a:pt x="105072" y="409088"/>
                  </a:lnTo>
                  <a:lnTo>
                    <a:pt x="105142" y="408425"/>
                  </a:lnTo>
                  <a:lnTo>
                    <a:pt x="105207" y="407744"/>
                  </a:lnTo>
                  <a:lnTo>
                    <a:pt x="105265" y="407063"/>
                  </a:lnTo>
                  <a:lnTo>
                    <a:pt x="105316" y="406382"/>
                  </a:lnTo>
                  <a:lnTo>
                    <a:pt x="105361" y="405701"/>
                  </a:lnTo>
                  <a:lnTo>
                    <a:pt x="105400" y="405020"/>
                  </a:lnTo>
                  <a:lnTo>
                    <a:pt x="105432" y="404321"/>
                  </a:lnTo>
                  <a:lnTo>
                    <a:pt x="105464" y="403640"/>
                  </a:lnTo>
                  <a:lnTo>
                    <a:pt x="105484" y="402941"/>
                  </a:lnTo>
                  <a:lnTo>
                    <a:pt x="105503" y="402241"/>
                  </a:lnTo>
                  <a:lnTo>
                    <a:pt x="105509" y="401542"/>
                  </a:lnTo>
                  <a:lnTo>
                    <a:pt x="105516" y="400842"/>
                  </a:lnTo>
                  <a:lnTo>
                    <a:pt x="105516" y="400143"/>
                  </a:lnTo>
                  <a:lnTo>
                    <a:pt x="105509" y="399462"/>
                  </a:lnTo>
                  <a:lnTo>
                    <a:pt x="105497" y="398762"/>
                  </a:lnTo>
                  <a:lnTo>
                    <a:pt x="105484" y="398063"/>
                  </a:lnTo>
                  <a:lnTo>
                    <a:pt x="105458" y="397364"/>
                  </a:lnTo>
                  <a:lnTo>
                    <a:pt x="105432" y="396664"/>
                  </a:lnTo>
                  <a:lnTo>
                    <a:pt x="105394" y="395983"/>
                  </a:lnTo>
                  <a:lnTo>
                    <a:pt x="105355" y="395302"/>
                  </a:lnTo>
                  <a:lnTo>
                    <a:pt x="105310" y="394603"/>
                  </a:lnTo>
                  <a:lnTo>
                    <a:pt x="105258" y="393922"/>
                  </a:lnTo>
                  <a:lnTo>
                    <a:pt x="105200" y="393241"/>
                  </a:lnTo>
                  <a:lnTo>
                    <a:pt x="105136" y="392578"/>
                  </a:lnTo>
                  <a:lnTo>
                    <a:pt x="105065" y="391897"/>
                  </a:lnTo>
                  <a:lnTo>
                    <a:pt x="104994" y="391234"/>
                  </a:lnTo>
                  <a:lnTo>
                    <a:pt x="104911" y="390572"/>
                  </a:lnTo>
                  <a:lnTo>
                    <a:pt x="104827" y="389928"/>
                  </a:lnTo>
                  <a:lnTo>
                    <a:pt x="104737" y="389265"/>
                  </a:lnTo>
                  <a:lnTo>
                    <a:pt x="104640" y="388621"/>
                  </a:lnTo>
                  <a:lnTo>
                    <a:pt x="104537" y="387995"/>
                  </a:lnTo>
                  <a:lnTo>
                    <a:pt x="104434" y="387351"/>
                  </a:lnTo>
                  <a:lnTo>
                    <a:pt x="104318" y="386743"/>
                  </a:lnTo>
                  <a:lnTo>
                    <a:pt x="104203" y="386118"/>
                  </a:lnTo>
                  <a:lnTo>
                    <a:pt x="104074" y="385510"/>
                  </a:lnTo>
                  <a:lnTo>
                    <a:pt x="103945" y="384921"/>
                  </a:lnTo>
                  <a:lnTo>
                    <a:pt x="103810" y="384332"/>
                  </a:lnTo>
                  <a:lnTo>
                    <a:pt x="103668" y="383743"/>
                  </a:lnTo>
                  <a:lnTo>
                    <a:pt x="103527" y="383173"/>
                  </a:lnTo>
                  <a:lnTo>
                    <a:pt x="103372" y="382621"/>
                  </a:lnTo>
                  <a:lnTo>
                    <a:pt x="103218" y="382068"/>
                  </a:lnTo>
                  <a:lnTo>
                    <a:pt x="103057" y="381516"/>
                  </a:lnTo>
                  <a:lnTo>
                    <a:pt x="102889" y="381001"/>
                  </a:lnTo>
                  <a:lnTo>
                    <a:pt x="102715" y="380485"/>
                  </a:lnTo>
                  <a:lnTo>
                    <a:pt x="102535" y="379970"/>
                  </a:lnTo>
                  <a:lnTo>
                    <a:pt x="102355" y="379473"/>
                  </a:lnTo>
                  <a:lnTo>
                    <a:pt x="102348" y="379105"/>
                  </a:lnTo>
                  <a:lnTo>
                    <a:pt x="102329" y="378737"/>
                  </a:lnTo>
                  <a:lnTo>
                    <a:pt x="102297" y="378350"/>
                  </a:lnTo>
                  <a:lnTo>
                    <a:pt x="102258" y="377982"/>
                  </a:lnTo>
                  <a:lnTo>
                    <a:pt x="102226" y="377798"/>
                  </a:lnTo>
                  <a:lnTo>
                    <a:pt x="102200" y="377614"/>
                  </a:lnTo>
                  <a:lnTo>
                    <a:pt x="102162" y="377448"/>
                  </a:lnTo>
                  <a:lnTo>
                    <a:pt x="102123" y="377264"/>
                  </a:lnTo>
                  <a:lnTo>
                    <a:pt x="102078" y="377099"/>
                  </a:lnTo>
                  <a:lnTo>
                    <a:pt x="102033" y="376933"/>
                  </a:lnTo>
                  <a:lnTo>
                    <a:pt x="101982" y="376767"/>
                  </a:lnTo>
                  <a:lnTo>
                    <a:pt x="101924" y="376620"/>
                  </a:lnTo>
                  <a:lnTo>
                    <a:pt x="101743" y="376123"/>
                  </a:lnTo>
                  <a:lnTo>
                    <a:pt x="101557" y="375645"/>
                  </a:lnTo>
                  <a:lnTo>
                    <a:pt x="101370" y="375166"/>
                  </a:lnTo>
                  <a:lnTo>
                    <a:pt x="101177" y="374724"/>
                  </a:lnTo>
                  <a:lnTo>
                    <a:pt x="100984" y="374301"/>
                  </a:lnTo>
                  <a:lnTo>
                    <a:pt x="100784" y="373896"/>
                  </a:lnTo>
                  <a:lnTo>
                    <a:pt x="100578" y="373510"/>
                  </a:lnTo>
                  <a:lnTo>
                    <a:pt x="100372" y="373123"/>
                  </a:lnTo>
                  <a:lnTo>
                    <a:pt x="100160" y="372773"/>
                  </a:lnTo>
                  <a:lnTo>
                    <a:pt x="99947" y="372442"/>
                  </a:lnTo>
                  <a:lnTo>
                    <a:pt x="99728" y="372111"/>
                  </a:lnTo>
                  <a:lnTo>
                    <a:pt x="99509" y="371816"/>
                  </a:lnTo>
                  <a:lnTo>
                    <a:pt x="99284" y="371540"/>
                  </a:lnTo>
                  <a:lnTo>
                    <a:pt x="99059" y="371283"/>
                  </a:lnTo>
                  <a:lnTo>
                    <a:pt x="98833" y="371025"/>
                  </a:lnTo>
                  <a:lnTo>
                    <a:pt x="98602" y="370804"/>
                  </a:lnTo>
                  <a:lnTo>
                    <a:pt x="98969" y="367436"/>
                  </a:lnTo>
                  <a:lnTo>
                    <a:pt x="99323" y="364049"/>
                  </a:lnTo>
                  <a:lnTo>
                    <a:pt x="99677" y="360662"/>
                  </a:lnTo>
                  <a:lnTo>
                    <a:pt x="100012" y="357257"/>
                  </a:lnTo>
                  <a:lnTo>
                    <a:pt x="100346" y="353852"/>
                  </a:lnTo>
                  <a:lnTo>
                    <a:pt x="100668" y="350429"/>
                  </a:lnTo>
                  <a:lnTo>
                    <a:pt x="100990" y="347005"/>
                  </a:lnTo>
                  <a:lnTo>
                    <a:pt x="101299" y="343563"/>
                  </a:lnTo>
                  <a:lnTo>
                    <a:pt x="101608" y="340140"/>
                  </a:lnTo>
                  <a:lnTo>
                    <a:pt x="101904" y="336698"/>
                  </a:lnTo>
                  <a:lnTo>
                    <a:pt x="102200" y="333275"/>
                  </a:lnTo>
                  <a:lnTo>
                    <a:pt x="102490" y="329833"/>
                  </a:lnTo>
                  <a:lnTo>
                    <a:pt x="103057" y="322986"/>
                  </a:lnTo>
                  <a:lnTo>
                    <a:pt x="103610" y="316157"/>
                  </a:lnTo>
                  <a:lnTo>
                    <a:pt x="106237" y="316212"/>
                  </a:lnTo>
                  <a:lnTo>
                    <a:pt x="108864" y="316286"/>
                  </a:lnTo>
                  <a:lnTo>
                    <a:pt x="114117" y="316488"/>
                  </a:lnTo>
                  <a:lnTo>
                    <a:pt x="119376" y="316691"/>
                  </a:lnTo>
                  <a:lnTo>
                    <a:pt x="122009" y="316783"/>
                  </a:lnTo>
                  <a:lnTo>
                    <a:pt x="124636" y="316838"/>
                  </a:lnTo>
                  <a:lnTo>
                    <a:pt x="127269" y="316893"/>
                  </a:lnTo>
                  <a:lnTo>
                    <a:pt x="129896" y="316912"/>
                  </a:lnTo>
                  <a:lnTo>
                    <a:pt x="132522" y="316893"/>
                  </a:lnTo>
                  <a:lnTo>
                    <a:pt x="133836" y="316875"/>
                  </a:lnTo>
                  <a:lnTo>
                    <a:pt x="135149" y="316838"/>
                  </a:lnTo>
                  <a:lnTo>
                    <a:pt x="136456" y="316801"/>
                  </a:lnTo>
                  <a:lnTo>
                    <a:pt x="137769" y="316728"/>
                  </a:lnTo>
                  <a:lnTo>
                    <a:pt x="139082" y="316654"/>
                  </a:lnTo>
                  <a:lnTo>
                    <a:pt x="140389" y="316581"/>
                  </a:lnTo>
                  <a:lnTo>
                    <a:pt x="141696" y="316470"/>
                  </a:lnTo>
                  <a:lnTo>
                    <a:pt x="143009" y="316360"/>
                  </a:lnTo>
                  <a:lnTo>
                    <a:pt x="144316" y="316212"/>
                  </a:lnTo>
                  <a:lnTo>
                    <a:pt x="145623" y="316065"/>
                  </a:lnTo>
                  <a:lnTo>
                    <a:pt x="146325" y="315973"/>
                  </a:lnTo>
                  <a:lnTo>
                    <a:pt x="147014" y="315844"/>
                  </a:lnTo>
                  <a:lnTo>
                    <a:pt x="147696" y="315697"/>
                  </a:lnTo>
                  <a:lnTo>
                    <a:pt x="148372" y="315513"/>
                  </a:lnTo>
                  <a:lnTo>
                    <a:pt x="149042" y="315311"/>
                  </a:lnTo>
                  <a:lnTo>
                    <a:pt x="149705" y="315090"/>
                  </a:lnTo>
                  <a:lnTo>
                    <a:pt x="150361" y="314832"/>
                  </a:lnTo>
                  <a:lnTo>
                    <a:pt x="151005" y="314537"/>
                  </a:lnTo>
                  <a:lnTo>
                    <a:pt x="151643" y="314206"/>
                  </a:lnTo>
                  <a:lnTo>
                    <a:pt x="152273" y="313838"/>
                  </a:lnTo>
                  <a:lnTo>
                    <a:pt x="152898" y="313433"/>
                  </a:lnTo>
                  <a:lnTo>
                    <a:pt x="153207" y="313212"/>
                  </a:lnTo>
                  <a:lnTo>
                    <a:pt x="153509" y="312991"/>
                  </a:lnTo>
                  <a:lnTo>
                    <a:pt x="153812" y="312752"/>
                  </a:lnTo>
                  <a:lnTo>
                    <a:pt x="154115" y="312494"/>
                  </a:lnTo>
                  <a:lnTo>
                    <a:pt x="154417" y="312237"/>
                  </a:lnTo>
                  <a:lnTo>
                    <a:pt x="154713" y="311979"/>
                  </a:lnTo>
                  <a:lnTo>
                    <a:pt x="155009" y="311685"/>
                  </a:lnTo>
                  <a:lnTo>
                    <a:pt x="155306" y="311390"/>
                  </a:lnTo>
                  <a:lnTo>
                    <a:pt x="155595" y="311096"/>
                  </a:lnTo>
                  <a:lnTo>
                    <a:pt x="155885" y="310764"/>
                  </a:lnTo>
                  <a:lnTo>
                    <a:pt x="156175" y="310433"/>
                  </a:lnTo>
                  <a:lnTo>
                    <a:pt x="156458" y="310102"/>
                  </a:lnTo>
                  <a:lnTo>
                    <a:pt x="156741" y="309734"/>
                  </a:lnTo>
                  <a:lnTo>
                    <a:pt x="157025" y="309365"/>
                  </a:lnTo>
                  <a:lnTo>
                    <a:pt x="157301" y="308997"/>
                  </a:lnTo>
                  <a:lnTo>
                    <a:pt x="157578" y="308592"/>
                  </a:lnTo>
                  <a:lnTo>
                    <a:pt x="157855" y="308187"/>
                  </a:lnTo>
                  <a:lnTo>
                    <a:pt x="158132" y="307764"/>
                  </a:lnTo>
                  <a:lnTo>
                    <a:pt x="158402" y="307322"/>
                  </a:lnTo>
                  <a:lnTo>
                    <a:pt x="158666" y="306881"/>
                  </a:lnTo>
                  <a:lnTo>
                    <a:pt x="158937" y="306402"/>
                  </a:lnTo>
                  <a:lnTo>
                    <a:pt x="159200" y="305924"/>
                  </a:lnTo>
                  <a:lnTo>
                    <a:pt x="159464" y="305427"/>
                  </a:lnTo>
                  <a:lnTo>
                    <a:pt x="159722" y="304911"/>
                  </a:lnTo>
                  <a:lnTo>
                    <a:pt x="159979" y="304396"/>
                  </a:lnTo>
                  <a:lnTo>
                    <a:pt x="160237" y="303844"/>
                  </a:lnTo>
                  <a:lnTo>
                    <a:pt x="160488" y="303292"/>
                  </a:lnTo>
                  <a:lnTo>
                    <a:pt x="160739" y="302721"/>
                  </a:lnTo>
                  <a:lnTo>
                    <a:pt x="160990" y="302132"/>
                  </a:lnTo>
                  <a:lnTo>
                    <a:pt x="161235" y="301525"/>
                  </a:lnTo>
                  <a:lnTo>
                    <a:pt x="161479" y="300899"/>
                  </a:lnTo>
                  <a:lnTo>
                    <a:pt x="161724" y="300255"/>
                  </a:lnTo>
                  <a:lnTo>
                    <a:pt x="161962" y="299592"/>
                  </a:lnTo>
                  <a:lnTo>
                    <a:pt x="162200" y="298911"/>
                  </a:lnTo>
                  <a:lnTo>
                    <a:pt x="162439" y="298212"/>
                  </a:lnTo>
                  <a:lnTo>
                    <a:pt x="162670" y="297512"/>
                  </a:lnTo>
                  <a:lnTo>
                    <a:pt x="162902" y="296776"/>
                  </a:lnTo>
                  <a:lnTo>
                    <a:pt x="163134" y="296021"/>
                  </a:lnTo>
                  <a:lnTo>
                    <a:pt x="163359" y="295248"/>
                  </a:lnTo>
                  <a:lnTo>
                    <a:pt x="163585" y="294457"/>
                  </a:lnTo>
                  <a:lnTo>
                    <a:pt x="163803" y="293665"/>
                  </a:lnTo>
                  <a:lnTo>
                    <a:pt x="164022" y="292837"/>
                  </a:lnTo>
                  <a:lnTo>
                    <a:pt x="164306" y="291751"/>
                  </a:lnTo>
                  <a:lnTo>
                    <a:pt x="164576" y="290647"/>
                  </a:lnTo>
                  <a:lnTo>
                    <a:pt x="164840" y="289524"/>
                  </a:lnTo>
                  <a:lnTo>
                    <a:pt x="165091" y="288401"/>
                  </a:lnTo>
                  <a:lnTo>
                    <a:pt x="165342" y="287260"/>
                  </a:lnTo>
                  <a:lnTo>
                    <a:pt x="165580" y="286119"/>
                  </a:lnTo>
                  <a:lnTo>
                    <a:pt x="165812" y="284959"/>
                  </a:lnTo>
                  <a:lnTo>
                    <a:pt x="166031" y="283781"/>
                  </a:lnTo>
                  <a:lnTo>
                    <a:pt x="166250" y="282603"/>
                  </a:lnTo>
                  <a:lnTo>
                    <a:pt x="166456" y="281407"/>
                  </a:lnTo>
                  <a:lnTo>
                    <a:pt x="166655" y="280192"/>
                  </a:lnTo>
                  <a:lnTo>
                    <a:pt x="166849" y="278977"/>
                  </a:lnTo>
                  <a:lnTo>
                    <a:pt x="167035" y="277763"/>
                  </a:lnTo>
                  <a:lnTo>
                    <a:pt x="167215" y="276530"/>
                  </a:lnTo>
                  <a:lnTo>
                    <a:pt x="167389" y="275278"/>
                  </a:lnTo>
                  <a:lnTo>
                    <a:pt x="167557" y="274026"/>
                  </a:lnTo>
                  <a:lnTo>
                    <a:pt x="167718" y="272775"/>
                  </a:lnTo>
                  <a:lnTo>
                    <a:pt x="167866" y="271505"/>
                  </a:lnTo>
                  <a:lnTo>
                    <a:pt x="168014" y="270235"/>
                  </a:lnTo>
                  <a:lnTo>
                    <a:pt x="168155" y="268965"/>
                  </a:lnTo>
                  <a:lnTo>
                    <a:pt x="168291" y="267676"/>
                  </a:lnTo>
                  <a:lnTo>
                    <a:pt x="168419" y="266370"/>
                  </a:lnTo>
                  <a:lnTo>
                    <a:pt x="168548" y="265081"/>
                  </a:lnTo>
                  <a:lnTo>
                    <a:pt x="168664" y="263774"/>
                  </a:lnTo>
                  <a:lnTo>
                    <a:pt x="168780" y="262449"/>
                  </a:lnTo>
                  <a:lnTo>
                    <a:pt x="168883" y="261142"/>
                  </a:lnTo>
                  <a:lnTo>
                    <a:pt x="168986" y="259817"/>
                  </a:lnTo>
                  <a:lnTo>
                    <a:pt x="169089" y="258492"/>
                  </a:lnTo>
                  <a:lnTo>
                    <a:pt x="169179" y="257167"/>
                  </a:lnTo>
                  <a:lnTo>
                    <a:pt x="169269" y="255823"/>
                  </a:lnTo>
                  <a:lnTo>
                    <a:pt x="169353" y="254498"/>
                  </a:lnTo>
                  <a:lnTo>
                    <a:pt x="169430" y="253154"/>
                  </a:lnTo>
                  <a:lnTo>
                    <a:pt x="169546" y="253228"/>
                  </a:lnTo>
                  <a:lnTo>
                    <a:pt x="169668" y="253301"/>
                  </a:lnTo>
                  <a:lnTo>
                    <a:pt x="169726" y="253320"/>
                  </a:lnTo>
                  <a:lnTo>
                    <a:pt x="169791" y="253338"/>
                  </a:lnTo>
                  <a:lnTo>
                    <a:pt x="169855" y="253338"/>
                  </a:lnTo>
                  <a:lnTo>
                    <a:pt x="169919" y="253320"/>
                  </a:lnTo>
                  <a:lnTo>
                    <a:pt x="170344" y="253246"/>
                  </a:lnTo>
                  <a:lnTo>
                    <a:pt x="170776" y="253209"/>
                  </a:lnTo>
                  <a:lnTo>
                    <a:pt x="171207" y="253173"/>
                  </a:lnTo>
                  <a:lnTo>
                    <a:pt x="171632" y="253173"/>
                  </a:lnTo>
                  <a:lnTo>
                    <a:pt x="172488" y="253209"/>
                  </a:lnTo>
                  <a:lnTo>
                    <a:pt x="173344" y="253265"/>
                  </a:lnTo>
                  <a:lnTo>
                    <a:pt x="174181" y="253283"/>
                  </a:lnTo>
                  <a:lnTo>
                    <a:pt x="174600" y="253283"/>
                  </a:lnTo>
                  <a:lnTo>
                    <a:pt x="175012" y="253265"/>
                  </a:lnTo>
                  <a:lnTo>
                    <a:pt x="175417" y="253228"/>
                  </a:lnTo>
                  <a:lnTo>
                    <a:pt x="175816" y="253173"/>
                  </a:lnTo>
                  <a:lnTo>
                    <a:pt x="176216" y="253062"/>
                  </a:lnTo>
                  <a:lnTo>
                    <a:pt x="176608" y="252933"/>
                  </a:lnTo>
                  <a:lnTo>
                    <a:pt x="176795" y="252860"/>
                  </a:lnTo>
                  <a:lnTo>
                    <a:pt x="176988" y="252768"/>
                  </a:lnTo>
                  <a:lnTo>
                    <a:pt x="177181" y="252657"/>
                  </a:lnTo>
                  <a:lnTo>
                    <a:pt x="177368" y="252547"/>
                  </a:lnTo>
                  <a:lnTo>
                    <a:pt x="177548" y="252418"/>
                  </a:lnTo>
                  <a:lnTo>
                    <a:pt x="177735" y="252289"/>
                  </a:lnTo>
                  <a:lnTo>
                    <a:pt x="177915" y="252123"/>
                  </a:lnTo>
                  <a:lnTo>
                    <a:pt x="178095" y="251958"/>
                  </a:lnTo>
                  <a:lnTo>
                    <a:pt x="178269" y="251792"/>
                  </a:lnTo>
                  <a:lnTo>
                    <a:pt x="178449" y="251590"/>
                  </a:lnTo>
                  <a:lnTo>
                    <a:pt x="178617" y="251387"/>
                  </a:lnTo>
                  <a:lnTo>
                    <a:pt x="178791" y="251148"/>
                  </a:lnTo>
                  <a:lnTo>
                    <a:pt x="178958" y="250909"/>
                  </a:lnTo>
                  <a:lnTo>
                    <a:pt x="179125" y="250651"/>
                  </a:lnTo>
                  <a:lnTo>
                    <a:pt x="179286" y="250375"/>
                  </a:lnTo>
                  <a:lnTo>
                    <a:pt x="179447" y="250080"/>
                  </a:lnTo>
                  <a:lnTo>
                    <a:pt x="179602" y="249767"/>
                  </a:lnTo>
                  <a:lnTo>
                    <a:pt x="179756" y="249436"/>
                  </a:lnTo>
                  <a:lnTo>
                    <a:pt x="179911" y="249086"/>
                  </a:lnTo>
                  <a:lnTo>
                    <a:pt x="180059" y="248700"/>
                  </a:lnTo>
                  <a:lnTo>
                    <a:pt x="180200" y="248313"/>
                  </a:lnTo>
                  <a:lnTo>
                    <a:pt x="180349" y="247890"/>
                  </a:lnTo>
                  <a:lnTo>
                    <a:pt x="180484" y="247448"/>
                  </a:lnTo>
                  <a:lnTo>
                    <a:pt x="180625" y="246988"/>
                  </a:lnTo>
                  <a:lnTo>
                    <a:pt x="180754" y="246510"/>
                  </a:lnTo>
                  <a:lnTo>
                    <a:pt x="180889" y="246013"/>
                  </a:lnTo>
                  <a:lnTo>
                    <a:pt x="181012" y="245479"/>
                  </a:lnTo>
                  <a:lnTo>
                    <a:pt x="181134" y="244908"/>
                  </a:lnTo>
                  <a:lnTo>
                    <a:pt x="181256" y="244338"/>
                  </a:lnTo>
                  <a:lnTo>
                    <a:pt x="181372" y="243730"/>
                  </a:lnTo>
                  <a:lnTo>
                    <a:pt x="181488" y="243086"/>
                  </a:lnTo>
                  <a:lnTo>
                    <a:pt x="181597" y="242424"/>
                  </a:lnTo>
                  <a:lnTo>
                    <a:pt x="181733" y="241558"/>
                  </a:lnTo>
                  <a:lnTo>
                    <a:pt x="181861" y="240657"/>
                  </a:lnTo>
                  <a:lnTo>
                    <a:pt x="181984" y="239755"/>
                  </a:lnTo>
                  <a:lnTo>
                    <a:pt x="182100" y="238834"/>
                  </a:lnTo>
                  <a:lnTo>
                    <a:pt x="182216" y="237896"/>
                  </a:lnTo>
                  <a:lnTo>
                    <a:pt x="182325" y="236939"/>
                  </a:lnTo>
                  <a:lnTo>
                    <a:pt x="182428" y="235982"/>
                  </a:lnTo>
                  <a:lnTo>
                    <a:pt x="182525" y="235006"/>
                  </a:lnTo>
                  <a:lnTo>
                    <a:pt x="182615" y="234012"/>
                  </a:lnTo>
                  <a:lnTo>
                    <a:pt x="182705" y="233018"/>
                  </a:lnTo>
                  <a:lnTo>
                    <a:pt x="182782" y="232006"/>
                  </a:lnTo>
                  <a:lnTo>
                    <a:pt x="182866" y="230994"/>
                  </a:lnTo>
                  <a:lnTo>
                    <a:pt x="182937" y="229963"/>
                  </a:lnTo>
                  <a:lnTo>
                    <a:pt x="183007" y="228932"/>
                  </a:lnTo>
                  <a:lnTo>
                    <a:pt x="183072" y="227883"/>
                  </a:lnTo>
                  <a:lnTo>
                    <a:pt x="183130" y="226815"/>
                  </a:lnTo>
                  <a:lnTo>
                    <a:pt x="183188" y="225748"/>
                  </a:lnTo>
                  <a:lnTo>
                    <a:pt x="183239" y="224680"/>
                  </a:lnTo>
                  <a:lnTo>
                    <a:pt x="183291" y="223594"/>
                  </a:lnTo>
                  <a:lnTo>
                    <a:pt x="183336" y="222508"/>
                  </a:lnTo>
                  <a:lnTo>
                    <a:pt x="183413" y="220318"/>
                  </a:lnTo>
                  <a:lnTo>
                    <a:pt x="183477" y="218110"/>
                  </a:lnTo>
                  <a:lnTo>
                    <a:pt x="183529" y="215864"/>
                  </a:lnTo>
                  <a:lnTo>
                    <a:pt x="183574" y="213618"/>
                  </a:lnTo>
                  <a:lnTo>
                    <a:pt x="183600" y="211373"/>
                  </a:lnTo>
                  <a:lnTo>
                    <a:pt x="183619" y="209091"/>
                  </a:lnTo>
                  <a:lnTo>
                    <a:pt x="183632" y="206827"/>
                  </a:lnTo>
                  <a:lnTo>
                    <a:pt x="183632" y="204563"/>
                  </a:lnTo>
                  <a:lnTo>
                    <a:pt x="183625" y="202299"/>
                  </a:lnTo>
                  <a:lnTo>
                    <a:pt x="183613" y="200035"/>
                  </a:lnTo>
                  <a:lnTo>
                    <a:pt x="183600" y="197790"/>
                  </a:lnTo>
                  <a:lnTo>
                    <a:pt x="183574" y="195562"/>
                  </a:lnTo>
                  <a:lnTo>
                    <a:pt x="183522" y="191145"/>
                  </a:lnTo>
                  <a:lnTo>
                    <a:pt x="183458" y="186838"/>
                  </a:lnTo>
                  <a:lnTo>
                    <a:pt x="183387" y="182678"/>
                  </a:lnTo>
                  <a:lnTo>
                    <a:pt x="183329" y="178666"/>
                  </a:lnTo>
                  <a:lnTo>
                    <a:pt x="183284" y="174856"/>
                  </a:lnTo>
                  <a:lnTo>
                    <a:pt x="183265" y="172187"/>
                  </a:lnTo>
                  <a:lnTo>
                    <a:pt x="183252" y="169426"/>
                  </a:lnTo>
                  <a:lnTo>
                    <a:pt x="183246" y="166592"/>
                  </a:lnTo>
                  <a:lnTo>
                    <a:pt x="183233" y="163702"/>
                  </a:lnTo>
                  <a:lnTo>
                    <a:pt x="183220" y="162230"/>
                  </a:lnTo>
                  <a:lnTo>
                    <a:pt x="183207" y="160757"/>
                  </a:lnTo>
                  <a:lnTo>
                    <a:pt x="183188" y="159285"/>
                  </a:lnTo>
                  <a:lnTo>
                    <a:pt x="183162" y="157812"/>
                  </a:lnTo>
                  <a:lnTo>
                    <a:pt x="183123" y="156340"/>
                  </a:lnTo>
                  <a:lnTo>
                    <a:pt x="183085" y="154849"/>
                  </a:lnTo>
                  <a:lnTo>
                    <a:pt x="183033" y="153376"/>
                  </a:lnTo>
                  <a:lnTo>
                    <a:pt x="182975" y="151922"/>
                  </a:lnTo>
                  <a:lnTo>
                    <a:pt x="182904" y="150468"/>
                  </a:lnTo>
                  <a:lnTo>
                    <a:pt x="182827" y="149014"/>
                  </a:lnTo>
                  <a:lnTo>
                    <a:pt x="182731" y="147578"/>
                  </a:lnTo>
                  <a:lnTo>
                    <a:pt x="182628" y="146180"/>
                  </a:lnTo>
                  <a:lnTo>
                    <a:pt x="182563" y="145462"/>
                  </a:lnTo>
                  <a:lnTo>
                    <a:pt x="182505" y="144781"/>
                  </a:lnTo>
                  <a:lnTo>
                    <a:pt x="182434" y="144081"/>
                  </a:lnTo>
                  <a:lnTo>
                    <a:pt x="182364" y="143400"/>
                  </a:lnTo>
                  <a:lnTo>
                    <a:pt x="182293" y="142719"/>
                  </a:lnTo>
                  <a:lnTo>
                    <a:pt x="182216" y="142057"/>
                  </a:lnTo>
                  <a:lnTo>
                    <a:pt x="182132" y="141376"/>
                  </a:lnTo>
                  <a:lnTo>
                    <a:pt x="182042" y="140713"/>
                  </a:lnTo>
                  <a:lnTo>
                    <a:pt x="181952" y="140069"/>
                  </a:lnTo>
                  <a:lnTo>
                    <a:pt x="181855" y="139425"/>
                  </a:lnTo>
                  <a:lnTo>
                    <a:pt x="181758" y="138781"/>
                  </a:lnTo>
                  <a:lnTo>
                    <a:pt x="181649" y="138155"/>
                  </a:lnTo>
                  <a:lnTo>
                    <a:pt x="181540" y="137529"/>
                  </a:lnTo>
                  <a:lnTo>
                    <a:pt x="181424" y="136922"/>
                  </a:lnTo>
                  <a:lnTo>
                    <a:pt x="181301" y="136314"/>
                  </a:lnTo>
                  <a:lnTo>
                    <a:pt x="181179" y="135725"/>
                  </a:lnTo>
                  <a:lnTo>
                    <a:pt x="181044" y="135136"/>
                  </a:lnTo>
                  <a:lnTo>
                    <a:pt x="180909" y="134566"/>
                  </a:lnTo>
                  <a:lnTo>
                    <a:pt x="180767" y="133995"/>
                  </a:lnTo>
                  <a:lnTo>
                    <a:pt x="180619" y="133443"/>
                  </a:lnTo>
                  <a:lnTo>
                    <a:pt x="180464" y="132891"/>
                  </a:lnTo>
                  <a:lnTo>
                    <a:pt x="180303" y="132357"/>
                  </a:lnTo>
                  <a:lnTo>
                    <a:pt x="180136" y="131823"/>
                  </a:lnTo>
                  <a:lnTo>
                    <a:pt x="179962" y="131326"/>
                  </a:lnTo>
                  <a:lnTo>
                    <a:pt x="179834" y="130958"/>
                  </a:lnTo>
                  <a:lnTo>
                    <a:pt x="179698" y="130608"/>
                  </a:lnTo>
                  <a:lnTo>
                    <a:pt x="179428" y="129927"/>
                  </a:lnTo>
                  <a:lnTo>
                    <a:pt x="179145" y="129283"/>
                  </a:lnTo>
                  <a:lnTo>
                    <a:pt x="178861" y="128676"/>
                  </a:lnTo>
                  <a:lnTo>
                    <a:pt x="178565" y="128105"/>
                  </a:lnTo>
                  <a:lnTo>
                    <a:pt x="178263" y="127571"/>
                  </a:lnTo>
                  <a:lnTo>
                    <a:pt x="177954" y="127074"/>
                  </a:lnTo>
                  <a:lnTo>
                    <a:pt x="177645" y="126614"/>
                  </a:lnTo>
                  <a:lnTo>
                    <a:pt x="177323" y="126173"/>
                  </a:lnTo>
                  <a:lnTo>
                    <a:pt x="177001" y="125786"/>
                  </a:lnTo>
                  <a:lnTo>
                    <a:pt x="176666" y="125400"/>
                  </a:lnTo>
                  <a:lnTo>
                    <a:pt x="176331" y="125068"/>
                  </a:lnTo>
                  <a:lnTo>
                    <a:pt x="175997" y="124755"/>
                  </a:lnTo>
                  <a:lnTo>
                    <a:pt x="175649" y="124479"/>
                  </a:lnTo>
                  <a:lnTo>
                    <a:pt x="175301" y="124222"/>
                  </a:lnTo>
                  <a:lnTo>
                    <a:pt x="174954" y="123982"/>
                  </a:lnTo>
                  <a:lnTo>
                    <a:pt x="174600" y="123780"/>
                  </a:lnTo>
                  <a:lnTo>
                    <a:pt x="174246" y="123596"/>
                  </a:lnTo>
                  <a:lnTo>
                    <a:pt x="173885" y="123448"/>
                  </a:lnTo>
                  <a:lnTo>
                    <a:pt x="173525" y="123320"/>
                  </a:lnTo>
                  <a:lnTo>
                    <a:pt x="173158" y="123209"/>
                  </a:lnTo>
                  <a:lnTo>
                    <a:pt x="172797" y="123117"/>
                  </a:lnTo>
                  <a:lnTo>
                    <a:pt x="172430" y="123044"/>
                  </a:lnTo>
                  <a:lnTo>
                    <a:pt x="172063" y="123007"/>
                  </a:lnTo>
                  <a:lnTo>
                    <a:pt x="171696" y="122970"/>
                  </a:lnTo>
                  <a:lnTo>
                    <a:pt x="171329" y="122952"/>
                  </a:lnTo>
                  <a:lnTo>
                    <a:pt x="170962" y="122970"/>
                  </a:lnTo>
                  <a:lnTo>
                    <a:pt x="170602" y="122988"/>
                  </a:lnTo>
                  <a:lnTo>
                    <a:pt x="170235" y="123025"/>
                  </a:lnTo>
                  <a:lnTo>
                    <a:pt x="169868" y="123080"/>
                  </a:lnTo>
                  <a:lnTo>
                    <a:pt x="169507" y="123136"/>
                  </a:lnTo>
                  <a:lnTo>
                    <a:pt x="169147" y="123228"/>
                  </a:lnTo>
                  <a:lnTo>
                    <a:pt x="168967" y="118921"/>
                  </a:lnTo>
                  <a:lnTo>
                    <a:pt x="168773" y="114632"/>
                  </a:lnTo>
                  <a:lnTo>
                    <a:pt x="168567" y="110344"/>
                  </a:lnTo>
                  <a:lnTo>
                    <a:pt x="168458" y="108190"/>
                  </a:lnTo>
                  <a:lnTo>
                    <a:pt x="168349" y="106055"/>
                  </a:lnTo>
                  <a:lnTo>
                    <a:pt x="168226" y="103920"/>
                  </a:lnTo>
                  <a:lnTo>
                    <a:pt x="168104" y="101785"/>
                  </a:lnTo>
                  <a:lnTo>
                    <a:pt x="167982" y="99650"/>
                  </a:lnTo>
                  <a:lnTo>
                    <a:pt x="167853" y="97515"/>
                  </a:lnTo>
                  <a:lnTo>
                    <a:pt x="167718" y="95380"/>
                  </a:lnTo>
                  <a:lnTo>
                    <a:pt x="167576" y="93263"/>
                  </a:lnTo>
                  <a:lnTo>
                    <a:pt x="167434" y="91146"/>
                  </a:lnTo>
                  <a:lnTo>
                    <a:pt x="167286" y="89011"/>
                  </a:lnTo>
                  <a:lnTo>
                    <a:pt x="167261" y="88698"/>
                  </a:lnTo>
                  <a:lnTo>
                    <a:pt x="167228" y="88385"/>
                  </a:lnTo>
                  <a:lnTo>
                    <a:pt x="167190" y="88091"/>
                  </a:lnTo>
                  <a:lnTo>
                    <a:pt x="167138" y="87815"/>
                  </a:lnTo>
                  <a:lnTo>
                    <a:pt x="167087" y="87557"/>
                  </a:lnTo>
                  <a:lnTo>
                    <a:pt x="167029" y="87336"/>
                  </a:lnTo>
                  <a:lnTo>
                    <a:pt x="166958" y="87115"/>
                  </a:lnTo>
                  <a:lnTo>
                    <a:pt x="166887" y="86913"/>
                  </a:lnTo>
                  <a:lnTo>
                    <a:pt x="166816" y="86729"/>
                  </a:lnTo>
                  <a:lnTo>
                    <a:pt x="166733" y="86563"/>
                  </a:lnTo>
                  <a:lnTo>
                    <a:pt x="166649" y="86416"/>
                  </a:lnTo>
                  <a:lnTo>
                    <a:pt x="166559" y="86287"/>
                  </a:lnTo>
                  <a:lnTo>
                    <a:pt x="166469" y="86158"/>
                  </a:lnTo>
                  <a:lnTo>
                    <a:pt x="166372" y="86066"/>
                  </a:lnTo>
                  <a:lnTo>
                    <a:pt x="166269" y="85974"/>
                  </a:lnTo>
                  <a:lnTo>
                    <a:pt x="166173" y="85901"/>
                  </a:lnTo>
                  <a:lnTo>
                    <a:pt x="166153" y="85625"/>
                  </a:lnTo>
                  <a:lnTo>
                    <a:pt x="166121" y="85330"/>
                  </a:lnTo>
                  <a:lnTo>
                    <a:pt x="166089" y="85054"/>
                  </a:lnTo>
                  <a:lnTo>
                    <a:pt x="166044" y="84778"/>
                  </a:lnTo>
                  <a:lnTo>
                    <a:pt x="165992" y="84520"/>
                  </a:lnTo>
                  <a:lnTo>
                    <a:pt x="165928" y="84263"/>
                  </a:lnTo>
                  <a:lnTo>
                    <a:pt x="165864" y="84023"/>
                  </a:lnTo>
                  <a:lnTo>
                    <a:pt x="165786" y="83784"/>
                  </a:lnTo>
                  <a:lnTo>
                    <a:pt x="165703" y="83582"/>
                  </a:lnTo>
                  <a:lnTo>
                    <a:pt x="165612" y="83397"/>
                  </a:lnTo>
                  <a:lnTo>
                    <a:pt x="165516" y="83213"/>
                  </a:lnTo>
                  <a:lnTo>
                    <a:pt x="165413" y="83066"/>
                  </a:lnTo>
                  <a:lnTo>
                    <a:pt x="165297" y="82937"/>
                  </a:lnTo>
                  <a:lnTo>
                    <a:pt x="165175" y="82845"/>
                  </a:lnTo>
                  <a:lnTo>
                    <a:pt x="165046" y="82772"/>
                  </a:lnTo>
                  <a:lnTo>
                    <a:pt x="164911" y="82716"/>
                  </a:lnTo>
                  <a:lnTo>
                    <a:pt x="163391" y="82293"/>
                  </a:lnTo>
                  <a:lnTo>
                    <a:pt x="161872" y="81870"/>
                  </a:lnTo>
                  <a:lnTo>
                    <a:pt x="160353" y="81502"/>
                  </a:lnTo>
                  <a:lnTo>
                    <a:pt x="158827" y="81134"/>
                  </a:lnTo>
                  <a:lnTo>
                    <a:pt x="157308" y="80784"/>
                  </a:lnTo>
                  <a:lnTo>
                    <a:pt x="155782" y="80471"/>
                  </a:lnTo>
                  <a:lnTo>
                    <a:pt x="154256" y="80176"/>
                  </a:lnTo>
                  <a:lnTo>
                    <a:pt x="152731" y="79900"/>
                  </a:lnTo>
                  <a:lnTo>
                    <a:pt x="151205" y="79643"/>
                  </a:lnTo>
                  <a:lnTo>
                    <a:pt x="149673" y="79385"/>
                  </a:lnTo>
                  <a:lnTo>
                    <a:pt x="148147" y="79164"/>
                  </a:lnTo>
                  <a:lnTo>
                    <a:pt x="146615" y="78962"/>
                  </a:lnTo>
                  <a:lnTo>
                    <a:pt x="145089" y="78778"/>
                  </a:lnTo>
                  <a:lnTo>
                    <a:pt x="143557" y="78594"/>
                  </a:lnTo>
                  <a:lnTo>
                    <a:pt x="142024" y="78428"/>
                  </a:lnTo>
                  <a:lnTo>
                    <a:pt x="140492" y="78299"/>
                  </a:lnTo>
                  <a:lnTo>
                    <a:pt x="138960" y="78152"/>
                  </a:lnTo>
                  <a:lnTo>
                    <a:pt x="137428" y="78041"/>
                  </a:lnTo>
                  <a:lnTo>
                    <a:pt x="135896" y="77931"/>
                  </a:lnTo>
                  <a:lnTo>
                    <a:pt x="134364" y="77821"/>
                  </a:lnTo>
                  <a:lnTo>
                    <a:pt x="131293" y="77655"/>
                  </a:lnTo>
                  <a:lnTo>
                    <a:pt x="128222" y="77526"/>
                  </a:lnTo>
                  <a:lnTo>
                    <a:pt x="125158" y="77434"/>
                  </a:lnTo>
                  <a:lnTo>
                    <a:pt x="122087" y="77342"/>
                  </a:lnTo>
                  <a:lnTo>
                    <a:pt x="119016" y="77287"/>
                  </a:lnTo>
                  <a:lnTo>
                    <a:pt x="115945" y="77232"/>
                  </a:lnTo>
                  <a:lnTo>
                    <a:pt x="116022" y="75004"/>
                  </a:lnTo>
                  <a:lnTo>
                    <a:pt x="116093" y="72777"/>
                  </a:lnTo>
                  <a:lnTo>
                    <a:pt x="116158" y="70550"/>
                  </a:lnTo>
                  <a:lnTo>
                    <a:pt x="116215" y="68305"/>
                  </a:lnTo>
                  <a:lnTo>
                    <a:pt x="116273" y="66078"/>
                  </a:lnTo>
                  <a:lnTo>
                    <a:pt x="116318" y="63832"/>
                  </a:lnTo>
                  <a:lnTo>
                    <a:pt x="116364" y="61587"/>
                  </a:lnTo>
                  <a:lnTo>
                    <a:pt x="116409" y="59341"/>
                  </a:lnTo>
                  <a:lnTo>
                    <a:pt x="116479" y="54832"/>
                  </a:lnTo>
                  <a:lnTo>
                    <a:pt x="116537" y="50341"/>
                  </a:lnTo>
                  <a:lnTo>
                    <a:pt x="116589" y="45831"/>
                  </a:lnTo>
                  <a:lnTo>
                    <a:pt x="116634" y="41322"/>
                  </a:lnTo>
                  <a:lnTo>
                    <a:pt x="116666" y="38837"/>
                  </a:lnTo>
                  <a:lnTo>
                    <a:pt x="116698" y="36334"/>
                  </a:lnTo>
                  <a:lnTo>
                    <a:pt x="116776" y="31254"/>
                  </a:lnTo>
                  <a:lnTo>
                    <a:pt x="116808" y="28714"/>
                  </a:lnTo>
                  <a:lnTo>
                    <a:pt x="116840" y="26137"/>
                  </a:lnTo>
                  <a:lnTo>
                    <a:pt x="116859" y="23560"/>
                  </a:lnTo>
                  <a:lnTo>
                    <a:pt x="116866" y="21002"/>
                  </a:lnTo>
                  <a:lnTo>
                    <a:pt x="116866" y="19713"/>
                  </a:lnTo>
                  <a:lnTo>
                    <a:pt x="116866" y="18425"/>
                  </a:lnTo>
                  <a:lnTo>
                    <a:pt x="116853" y="17137"/>
                  </a:lnTo>
                  <a:lnTo>
                    <a:pt x="116840" y="15848"/>
                  </a:lnTo>
                  <a:lnTo>
                    <a:pt x="116827" y="14578"/>
                  </a:lnTo>
                  <a:lnTo>
                    <a:pt x="116801" y="13290"/>
                  </a:lnTo>
                  <a:lnTo>
                    <a:pt x="116769" y="12020"/>
                  </a:lnTo>
                  <a:lnTo>
                    <a:pt x="116737" y="10750"/>
                  </a:lnTo>
                  <a:lnTo>
                    <a:pt x="116698" y="9480"/>
                  </a:lnTo>
                  <a:lnTo>
                    <a:pt x="116647" y="8210"/>
                  </a:lnTo>
                  <a:lnTo>
                    <a:pt x="116595" y="6958"/>
                  </a:lnTo>
                  <a:lnTo>
                    <a:pt x="116531" y="5688"/>
                  </a:lnTo>
                  <a:lnTo>
                    <a:pt x="116460" y="4455"/>
                  </a:lnTo>
                  <a:lnTo>
                    <a:pt x="116383" y="3203"/>
                  </a:lnTo>
                  <a:lnTo>
                    <a:pt x="116299" y="1970"/>
                  </a:lnTo>
                  <a:lnTo>
                    <a:pt x="116203" y="737"/>
                  </a:lnTo>
                  <a:lnTo>
                    <a:pt x="114258" y="903"/>
                  </a:lnTo>
                  <a:lnTo>
                    <a:pt x="114188" y="1768"/>
                  </a:lnTo>
                  <a:lnTo>
                    <a:pt x="114117" y="2633"/>
                  </a:lnTo>
                  <a:lnTo>
                    <a:pt x="114052" y="3498"/>
                  </a:lnTo>
                  <a:lnTo>
                    <a:pt x="113994" y="4381"/>
                  </a:lnTo>
                  <a:lnTo>
                    <a:pt x="113936" y="5265"/>
                  </a:lnTo>
                  <a:lnTo>
                    <a:pt x="113885" y="6148"/>
                  </a:lnTo>
                  <a:lnTo>
                    <a:pt x="113788" y="7934"/>
                  </a:lnTo>
                  <a:lnTo>
                    <a:pt x="113705" y="9737"/>
                  </a:lnTo>
                  <a:lnTo>
                    <a:pt x="113634" y="11560"/>
                  </a:lnTo>
                  <a:lnTo>
                    <a:pt x="113570" y="13382"/>
                  </a:lnTo>
                  <a:lnTo>
                    <a:pt x="113512" y="15222"/>
                  </a:lnTo>
                  <a:lnTo>
                    <a:pt x="112218" y="14983"/>
                  </a:lnTo>
                  <a:lnTo>
                    <a:pt x="110917" y="14762"/>
                  </a:lnTo>
                  <a:lnTo>
                    <a:pt x="109617" y="14541"/>
                  </a:lnTo>
                  <a:lnTo>
                    <a:pt x="108310" y="14357"/>
                  </a:lnTo>
                  <a:lnTo>
                    <a:pt x="107003" y="14173"/>
                  </a:lnTo>
                  <a:lnTo>
                    <a:pt x="105696" y="14008"/>
                  </a:lnTo>
                  <a:lnTo>
                    <a:pt x="104389" y="13860"/>
                  </a:lnTo>
                  <a:lnTo>
                    <a:pt x="103082" y="13732"/>
                  </a:lnTo>
                  <a:lnTo>
                    <a:pt x="101769" y="13603"/>
                  </a:lnTo>
                  <a:lnTo>
                    <a:pt x="100456" y="13492"/>
                  </a:lnTo>
                  <a:lnTo>
                    <a:pt x="99142" y="13400"/>
                  </a:lnTo>
                  <a:lnTo>
                    <a:pt x="97829" y="13308"/>
                  </a:lnTo>
                  <a:lnTo>
                    <a:pt x="96509" y="13235"/>
                  </a:lnTo>
                  <a:lnTo>
                    <a:pt x="95196" y="13179"/>
                  </a:lnTo>
                  <a:lnTo>
                    <a:pt x="93883" y="13124"/>
                  </a:lnTo>
                  <a:lnTo>
                    <a:pt x="92563" y="13087"/>
                  </a:lnTo>
                  <a:lnTo>
                    <a:pt x="91250" y="13069"/>
                  </a:lnTo>
                  <a:lnTo>
                    <a:pt x="89930" y="13051"/>
                  </a:lnTo>
                  <a:lnTo>
                    <a:pt x="87303" y="13051"/>
                  </a:lnTo>
                  <a:lnTo>
                    <a:pt x="84677" y="13106"/>
                  </a:lnTo>
                  <a:lnTo>
                    <a:pt x="82050" y="13198"/>
                  </a:lnTo>
                  <a:lnTo>
                    <a:pt x="79430" y="13327"/>
                  </a:lnTo>
                  <a:lnTo>
                    <a:pt x="76816" y="13474"/>
                  </a:lnTo>
                  <a:lnTo>
                    <a:pt x="74215" y="13676"/>
                  </a:lnTo>
                  <a:lnTo>
                    <a:pt x="71615" y="13916"/>
                  </a:lnTo>
                  <a:lnTo>
                    <a:pt x="71569" y="10474"/>
                  </a:lnTo>
                  <a:lnTo>
                    <a:pt x="71512" y="7032"/>
                  </a:lnTo>
                  <a:lnTo>
                    <a:pt x="71389" y="74"/>
                  </a:lnTo>
                  <a:lnTo>
                    <a:pt x="69554" y="1"/>
                  </a:ln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1"/>
            <p:cNvSpPr/>
            <p:nvPr/>
          </p:nvSpPr>
          <p:spPr>
            <a:xfrm>
              <a:off x="-3717875" y="-7329900"/>
              <a:ext cx="297775" cy="2823950"/>
            </a:xfrm>
            <a:custGeom>
              <a:rect b="b" l="l" r="r" t="t"/>
              <a:pathLst>
                <a:path extrusionOk="0" h="112958" w="11911">
                  <a:moveTo>
                    <a:pt x="11254" y="1"/>
                  </a:moveTo>
                  <a:lnTo>
                    <a:pt x="10835" y="222"/>
                  </a:lnTo>
                  <a:lnTo>
                    <a:pt x="10417" y="424"/>
                  </a:lnTo>
                  <a:lnTo>
                    <a:pt x="10011" y="590"/>
                  </a:lnTo>
                  <a:lnTo>
                    <a:pt x="9599" y="756"/>
                  </a:lnTo>
                  <a:lnTo>
                    <a:pt x="8794" y="1068"/>
                  </a:lnTo>
                  <a:lnTo>
                    <a:pt x="8009" y="1363"/>
                  </a:lnTo>
                  <a:lnTo>
                    <a:pt x="7623" y="1529"/>
                  </a:lnTo>
                  <a:lnTo>
                    <a:pt x="7237" y="1694"/>
                  </a:lnTo>
                  <a:lnTo>
                    <a:pt x="6863" y="1878"/>
                  </a:lnTo>
                  <a:lnTo>
                    <a:pt x="6490" y="2099"/>
                  </a:lnTo>
                  <a:lnTo>
                    <a:pt x="6123" y="2338"/>
                  </a:lnTo>
                  <a:lnTo>
                    <a:pt x="5762" y="2596"/>
                  </a:lnTo>
                  <a:lnTo>
                    <a:pt x="5408" y="2891"/>
                  </a:lnTo>
                  <a:lnTo>
                    <a:pt x="5234" y="3056"/>
                  </a:lnTo>
                  <a:lnTo>
                    <a:pt x="5061" y="3240"/>
                  </a:lnTo>
                  <a:lnTo>
                    <a:pt x="4887" y="3424"/>
                  </a:lnTo>
                  <a:lnTo>
                    <a:pt x="4719" y="3627"/>
                  </a:lnTo>
                  <a:lnTo>
                    <a:pt x="4546" y="3829"/>
                  </a:lnTo>
                  <a:lnTo>
                    <a:pt x="4378" y="4050"/>
                  </a:lnTo>
                  <a:lnTo>
                    <a:pt x="4217" y="4289"/>
                  </a:lnTo>
                  <a:lnTo>
                    <a:pt x="4050" y="4529"/>
                  </a:lnTo>
                  <a:lnTo>
                    <a:pt x="3889" y="4786"/>
                  </a:lnTo>
                  <a:lnTo>
                    <a:pt x="3734" y="5062"/>
                  </a:lnTo>
                  <a:lnTo>
                    <a:pt x="3573" y="5357"/>
                  </a:lnTo>
                  <a:lnTo>
                    <a:pt x="3419" y="5670"/>
                  </a:lnTo>
                  <a:lnTo>
                    <a:pt x="3264" y="6001"/>
                  </a:lnTo>
                  <a:lnTo>
                    <a:pt x="3110" y="6332"/>
                  </a:lnTo>
                  <a:lnTo>
                    <a:pt x="2962" y="6701"/>
                  </a:lnTo>
                  <a:lnTo>
                    <a:pt x="2814" y="7069"/>
                  </a:lnTo>
                  <a:lnTo>
                    <a:pt x="2666" y="7455"/>
                  </a:lnTo>
                  <a:lnTo>
                    <a:pt x="2524" y="7879"/>
                  </a:lnTo>
                  <a:lnTo>
                    <a:pt x="2382" y="8302"/>
                  </a:lnTo>
                  <a:lnTo>
                    <a:pt x="2241" y="8762"/>
                  </a:lnTo>
                  <a:lnTo>
                    <a:pt x="2099" y="9241"/>
                  </a:lnTo>
                  <a:lnTo>
                    <a:pt x="1964" y="9738"/>
                  </a:lnTo>
                  <a:lnTo>
                    <a:pt x="1835" y="10253"/>
                  </a:lnTo>
                  <a:lnTo>
                    <a:pt x="1700" y="10787"/>
                  </a:lnTo>
                  <a:lnTo>
                    <a:pt x="1571" y="11339"/>
                  </a:lnTo>
                  <a:lnTo>
                    <a:pt x="1449" y="11928"/>
                  </a:lnTo>
                  <a:lnTo>
                    <a:pt x="1320" y="12535"/>
                  </a:lnTo>
                  <a:lnTo>
                    <a:pt x="1198" y="13179"/>
                  </a:lnTo>
                  <a:lnTo>
                    <a:pt x="1082" y="13824"/>
                  </a:lnTo>
                  <a:lnTo>
                    <a:pt x="966" y="14505"/>
                  </a:lnTo>
                  <a:lnTo>
                    <a:pt x="850" y="15222"/>
                  </a:lnTo>
                  <a:lnTo>
                    <a:pt x="734" y="15959"/>
                  </a:lnTo>
                  <a:lnTo>
                    <a:pt x="625" y="16732"/>
                  </a:lnTo>
                  <a:lnTo>
                    <a:pt x="522" y="17523"/>
                  </a:lnTo>
                  <a:lnTo>
                    <a:pt x="425" y="18278"/>
                  </a:lnTo>
                  <a:lnTo>
                    <a:pt x="342" y="19051"/>
                  </a:lnTo>
                  <a:lnTo>
                    <a:pt x="271" y="19879"/>
                  </a:lnTo>
                  <a:lnTo>
                    <a:pt x="206" y="20726"/>
                  </a:lnTo>
                  <a:lnTo>
                    <a:pt x="155" y="21609"/>
                  </a:lnTo>
                  <a:lnTo>
                    <a:pt x="110" y="22511"/>
                  </a:lnTo>
                  <a:lnTo>
                    <a:pt x="71" y="23431"/>
                  </a:lnTo>
                  <a:lnTo>
                    <a:pt x="46" y="24389"/>
                  </a:lnTo>
                  <a:lnTo>
                    <a:pt x="26" y="25364"/>
                  </a:lnTo>
                  <a:lnTo>
                    <a:pt x="13" y="26340"/>
                  </a:lnTo>
                  <a:lnTo>
                    <a:pt x="0" y="27333"/>
                  </a:lnTo>
                  <a:lnTo>
                    <a:pt x="0" y="28346"/>
                  </a:lnTo>
                  <a:lnTo>
                    <a:pt x="7" y="29377"/>
                  </a:lnTo>
                  <a:lnTo>
                    <a:pt x="13" y="30407"/>
                  </a:lnTo>
                  <a:lnTo>
                    <a:pt x="39" y="32487"/>
                  </a:lnTo>
                  <a:lnTo>
                    <a:pt x="78" y="34567"/>
                  </a:lnTo>
                  <a:lnTo>
                    <a:pt x="129" y="36647"/>
                  </a:lnTo>
                  <a:lnTo>
                    <a:pt x="239" y="40714"/>
                  </a:lnTo>
                  <a:lnTo>
                    <a:pt x="290" y="42666"/>
                  </a:lnTo>
                  <a:lnTo>
                    <a:pt x="329" y="44524"/>
                  </a:lnTo>
                  <a:lnTo>
                    <a:pt x="361" y="46291"/>
                  </a:lnTo>
                  <a:lnTo>
                    <a:pt x="374" y="47138"/>
                  </a:lnTo>
                  <a:lnTo>
                    <a:pt x="374" y="47948"/>
                  </a:lnTo>
                  <a:lnTo>
                    <a:pt x="374" y="49954"/>
                  </a:lnTo>
                  <a:lnTo>
                    <a:pt x="361" y="52108"/>
                  </a:lnTo>
                  <a:lnTo>
                    <a:pt x="329" y="56893"/>
                  </a:lnTo>
                  <a:lnTo>
                    <a:pt x="310" y="59470"/>
                  </a:lnTo>
                  <a:lnTo>
                    <a:pt x="297" y="62157"/>
                  </a:lnTo>
                  <a:lnTo>
                    <a:pt x="284" y="64937"/>
                  </a:lnTo>
                  <a:lnTo>
                    <a:pt x="290" y="67771"/>
                  </a:lnTo>
                  <a:lnTo>
                    <a:pt x="303" y="70661"/>
                  </a:lnTo>
                  <a:lnTo>
                    <a:pt x="316" y="72133"/>
                  </a:lnTo>
                  <a:lnTo>
                    <a:pt x="335" y="73587"/>
                  </a:lnTo>
                  <a:lnTo>
                    <a:pt x="355" y="75060"/>
                  </a:lnTo>
                  <a:lnTo>
                    <a:pt x="387" y="76532"/>
                  </a:lnTo>
                  <a:lnTo>
                    <a:pt x="419" y="78023"/>
                  </a:lnTo>
                  <a:lnTo>
                    <a:pt x="458" y="79496"/>
                  </a:lnTo>
                  <a:lnTo>
                    <a:pt x="503" y="80950"/>
                  </a:lnTo>
                  <a:lnTo>
                    <a:pt x="554" y="82422"/>
                  </a:lnTo>
                  <a:lnTo>
                    <a:pt x="612" y="83876"/>
                  </a:lnTo>
                  <a:lnTo>
                    <a:pt x="676" y="85312"/>
                  </a:lnTo>
                  <a:lnTo>
                    <a:pt x="754" y="86747"/>
                  </a:lnTo>
                  <a:lnTo>
                    <a:pt x="837" y="88146"/>
                  </a:lnTo>
                  <a:lnTo>
                    <a:pt x="928" y="89545"/>
                  </a:lnTo>
                  <a:lnTo>
                    <a:pt x="1024" y="90926"/>
                  </a:lnTo>
                  <a:lnTo>
                    <a:pt x="1134" y="92288"/>
                  </a:lnTo>
                  <a:lnTo>
                    <a:pt x="1256" y="93613"/>
                  </a:lnTo>
                  <a:lnTo>
                    <a:pt x="1385" y="94920"/>
                  </a:lnTo>
                  <a:lnTo>
                    <a:pt x="1526" y="96208"/>
                  </a:lnTo>
                  <a:lnTo>
                    <a:pt x="1674" y="97460"/>
                  </a:lnTo>
                  <a:lnTo>
                    <a:pt x="1835" y="98674"/>
                  </a:lnTo>
                  <a:lnTo>
                    <a:pt x="1925" y="99263"/>
                  </a:lnTo>
                  <a:lnTo>
                    <a:pt x="2009" y="99852"/>
                  </a:lnTo>
                  <a:lnTo>
                    <a:pt x="2099" y="100423"/>
                  </a:lnTo>
                  <a:lnTo>
                    <a:pt x="2196" y="100993"/>
                  </a:lnTo>
                  <a:lnTo>
                    <a:pt x="2292" y="101546"/>
                  </a:lnTo>
                  <a:lnTo>
                    <a:pt x="2395" y="102098"/>
                  </a:lnTo>
                  <a:lnTo>
                    <a:pt x="2498" y="102650"/>
                  </a:lnTo>
                  <a:lnTo>
                    <a:pt x="2608" y="103165"/>
                  </a:lnTo>
                  <a:lnTo>
                    <a:pt x="2717" y="103681"/>
                  </a:lnTo>
                  <a:lnTo>
                    <a:pt x="2827" y="104196"/>
                  </a:lnTo>
                  <a:lnTo>
                    <a:pt x="2943" y="104693"/>
                  </a:lnTo>
                  <a:lnTo>
                    <a:pt x="3065" y="105172"/>
                  </a:lnTo>
                  <a:lnTo>
                    <a:pt x="3187" y="105650"/>
                  </a:lnTo>
                  <a:lnTo>
                    <a:pt x="3316" y="106092"/>
                  </a:lnTo>
                  <a:lnTo>
                    <a:pt x="3451" y="106552"/>
                  </a:lnTo>
                  <a:lnTo>
                    <a:pt x="3586" y="106975"/>
                  </a:lnTo>
                  <a:lnTo>
                    <a:pt x="3722" y="107399"/>
                  </a:lnTo>
                  <a:lnTo>
                    <a:pt x="3863" y="107804"/>
                  </a:lnTo>
                  <a:lnTo>
                    <a:pt x="4011" y="108209"/>
                  </a:lnTo>
                  <a:lnTo>
                    <a:pt x="4159" y="108595"/>
                  </a:lnTo>
                  <a:lnTo>
                    <a:pt x="4314" y="108963"/>
                  </a:lnTo>
                  <a:lnTo>
                    <a:pt x="4468" y="109313"/>
                  </a:lnTo>
                  <a:lnTo>
                    <a:pt x="4629" y="109644"/>
                  </a:lnTo>
                  <a:lnTo>
                    <a:pt x="4797" y="109976"/>
                  </a:lnTo>
                  <a:lnTo>
                    <a:pt x="4964" y="110270"/>
                  </a:lnTo>
                  <a:lnTo>
                    <a:pt x="5138" y="110564"/>
                  </a:lnTo>
                  <a:lnTo>
                    <a:pt x="5318" y="110841"/>
                  </a:lnTo>
                  <a:lnTo>
                    <a:pt x="5498" y="111117"/>
                  </a:lnTo>
                  <a:lnTo>
                    <a:pt x="5685" y="111356"/>
                  </a:lnTo>
                  <a:lnTo>
                    <a:pt x="5878" y="111577"/>
                  </a:lnTo>
                  <a:lnTo>
                    <a:pt x="6071" y="111798"/>
                  </a:lnTo>
                  <a:lnTo>
                    <a:pt x="6271" y="112000"/>
                  </a:lnTo>
                  <a:lnTo>
                    <a:pt x="6477" y="112166"/>
                  </a:lnTo>
                  <a:lnTo>
                    <a:pt x="6683" y="112331"/>
                  </a:lnTo>
                  <a:lnTo>
                    <a:pt x="6895" y="112479"/>
                  </a:lnTo>
                  <a:lnTo>
                    <a:pt x="7114" y="112608"/>
                  </a:lnTo>
                  <a:lnTo>
                    <a:pt x="7333" y="112700"/>
                  </a:lnTo>
                  <a:lnTo>
                    <a:pt x="7558" y="112792"/>
                  </a:lnTo>
                  <a:lnTo>
                    <a:pt x="7790" y="112865"/>
                  </a:lnTo>
                  <a:lnTo>
                    <a:pt x="8028" y="112920"/>
                  </a:lnTo>
                  <a:lnTo>
                    <a:pt x="8267" y="112939"/>
                  </a:lnTo>
                  <a:lnTo>
                    <a:pt x="8518" y="112957"/>
                  </a:lnTo>
                  <a:lnTo>
                    <a:pt x="8762" y="112957"/>
                  </a:lnTo>
                  <a:lnTo>
                    <a:pt x="9020" y="112920"/>
                  </a:lnTo>
                  <a:lnTo>
                    <a:pt x="9284" y="112865"/>
                  </a:lnTo>
                  <a:lnTo>
                    <a:pt x="9548" y="112810"/>
                  </a:lnTo>
                  <a:lnTo>
                    <a:pt x="9818" y="112718"/>
                  </a:lnTo>
                  <a:lnTo>
                    <a:pt x="10095" y="112608"/>
                  </a:lnTo>
                  <a:lnTo>
                    <a:pt x="10378" y="112460"/>
                  </a:lnTo>
                  <a:lnTo>
                    <a:pt x="10661" y="112313"/>
                  </a:lnTo>
                  <a:lnTo>
                    <a:pt x="10951" y="112129"/>
                  </a:lnTo>
                  <a:lnTo>
                    <a:pt x="11254" y="111927"/>
                  </a:lnTo>
                  <a:lnTo>
                    <a:pt x="11337" y="111890"/>
                  </a:lnTo>
                  <a:lnTo>
                    <a:pt x="11421" y="111834"/>
                  </a:lnTo>
                  <a:lnTo>
                    <a:pt x="11505" y="111816"/>
                  </a:lnTo>
                  <a:lnTo>
                    <a:pt x="11588" y="111798"/>
                  </a:lnTo>
                  <a:lnTo>
                    <a:pt x="11756" y="111816"/>
                  </a:lnTo>
                  <a:lnTo>
                    <a:pt x="11910" y="111853"/>
                  </a:lnTo>
                  <a:lnTo>
                    <a:pt x="11910" y="111853"/>
                  </a:lnTo>
                  <a:lnTo>
                    <a:pt x="11885" y="110086"/>
                  </a:lnTo>
                  <a:lnTo>
                    <a:pt x="11846" y="108356"/>
                  </a:lnTo>
                  <a:lnTo>
                    <a:pt x="11807" y="106644"/>
                  </a:lnTo>
                  <a:lnTo>
                    <a:pt x="11769" y="104988"/>
                  </a:lnTo>
                  <a:lnTo>
                    <a:pt x="11679" y="101693"/>
                  </a:lnTo>
                  <a:lnTo>
                    <a:pt x="11601" y="98417"/>
                  </a:lnTo>
                  <a:lnTo>
                    <a:pt x="11524" y="95122"/>
                  </a:lnTo>
                  <a:lnTo>
                    <a:pt x="11447" y="91846"/>
                  </a:lnTo>
                  <a:lnTo>
                    <a:pt x="11382" y="88570"/>
                  </a:lnTo>
                  <a:lnTo>
                    <a:pt x="11318" y="85275"/>
                  </a:lnTo>
                  <a:lnTo>
                    <a:pt x="11260" y="81999"/>
                  </a:lnTo>
                  <a:lnTo>
                    <a:pt x="11209" y="78722"/>
                  </a:lnTo>
                  <a:lnTo>
                    <a:pt x="11157" y="75428"/>
                  </a:lnTo>
                  <a:lnTo>
                    <a:pt x="11112" y="72152"/>
                  </a:lnTo>
                  <a:lnTo>
                    <a:pt x="11073" y="68875"/>
                  </a:lnTo>
                  <a:lnTo>
                    <a:pt x="11035" y="65581"/>
                  </a:lnTo>
                  <a:lnTo>
                    <a:pt x="11009" y="62304"/>
                  </a:lnTo>
                  <a:lnTo>
                    <a:pt x="10977" y="59028"/>
                  </a:lnTo>
                  <a:lnTo>
                    <a:pt x="10958" y="55752"/>
                  </a:lnTo>
                  <a:lnTo>
                    <a:pt x="10938" y="52457"/>
                  </a:lnTo>
                  <a:lnTo>
                    <a:pt x="10925" y="49181"/>
                  </a:lnTo>
                  <a:lnTo>
                    <a:pt x="10919" y="45905"/>
                  </a:lnTo>
                  <a:lnTo>
                    <a:pt x="10913" y="42629"/>
                  </a:lnTo>
                  <a:lnTo>
                    <a:pt x="10913" y="39334"/>
                  </a:lnTo>
                  <a:lnTo>
                    <a:pt x="10919" y="36058"/>
                  </a:lnTo>
                  <a:lnTo>
                    <a:pt x="10925" y="32782"/>
                  </a:lnTo>
                  <a:lnTo>
                    <a:pt x="10938" y="29505"/>
                  </a:lnTo>
                  <a:lnTo>
                    <a:pt x="10958" y="26229"/>
                  </a:lnTo>
                  <a:lnTo>
                    <a:pt x="10977" y="22934"/>
                  </a:lnTo>
                  <a:lnTo>
                    <a:pt x="11003" y="19658"/>
                  </a:lnTo>
                  <a:lnTo>
                    <a:pt x="11035" y="16382"/>
                  </a:lnTo>
                  <a:lnTo>
                    <a:pt x="11067" y="13106"/>
                  </a:lnTo>
                  <a:lnTo>
                    <a:pt x="11112" y="9830"/>
                  </a:lnTo>
                  <a:lnTo>
                    <a:pt x="11151" y="6553"/>
                  </a:lnTo>
                  <a:lnTo>
                    <a:pt x="11202" y="3277"/>
                  </a:lnTo>
                  <a:lnTo>
                    <a:pt x="11254" y="1"/>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1"/>
            <p:cNvSpPr/>
            <p:nvPr/>
          </p:nvSpPr>
          <p:spPr>
            <a:xfrm>
              <a:off x="-3523925" y="-20087400"/>
              <a:ext cx="3923025" cy="9180825"/>
            </a:xfrm>
            <a:custGeom>
              <a:rect b="b" l="l" r="r" t="t"/>
              <a:pathLst>
                <a:path extrusionOk="0" h="367233" w="156921">
                  <a:moveTo>
                    <a:pt x="84103" y="83931"/>
                  </a:moveTo>
                  <a:lnTo>
                    <a:pt x="84328" y="83949"/>
                  </a:lnTo>
                  <a:lnTo>
                    <a:pt x="84560" y="83949"/>
                  </a:lnTo>
                  <a:lnTo>
                    <a:pt x="84785" y="83986"/>
                  </a:lnTo>
                  <a:lnTo>
                    <a:pt x="85017" y="84023"/>
                  </a:lnTo>
                  <a:lnTo>
                    <a:pt x="85474" y="84115"/>
                  </a:lnTo>
                  <a:lnTo>
                    <a:pt x="85931" y="84262"/>
                  </a:lnTo>
                  <a:lnTo>
                    <a:pt x="86388" y="84464"/>
                  </a:lnTo>
                  <a:lnTo>
                    <a:pt x="86846" y="84704"/>
                  </a:lnTo>
                  <a:lnTo>
                    <a:pt x="87303" y="84980"/>
                  </a:lnTo>
                  <a:lnTo>
                    <a:pt x="87753" y="85293"/>
                  </a:lnTo>
                  <a:lnTo>
                    <a:pt x="88204" y="85642"/>
                  </a:lnTo>
                  <a:lnTo>
                    <a:pt x="88655" y="86047"/>
                  </a:lnTo>
                  <a:lnTo>
                    <a:pt x="89092" y="86489"/>
                  </a:lnTo>
                  <a:lnTo>
                    <a:pt x="89530" y="86968"/>
                  </a:lnTo>
                  <a:lnTo>
                    <a:pt x="89961" y="87465"/>
                  </a:lnTo>
                  <a:lnTo>
                    <a:pt x="90386" y="88017"/>
                  </a:lnTo>
                  <a:lnTo>
                    <a:pt x="90805" y="88606"/>
                  </a:lnTo>
                  <a:lnTo>
                    <a:pt x="91210" y="89231"/>
                  </a:lnTo>
                  <a:lnTo>
                    <a:pt x="91610" y="89876"/>
                  </a:lnTo>
                  <a:lnTo>
                    <a:pt x="92002" y="90575"/>
                  </a:lnTo>
                  <a:lnTo>
                    <a:pt x="92389" y="91293"/>
                  </a:lnTo>
                  <a:lnTo>
                    <a:pt x="92762" y="92048"/>
                  </a:lnTo>
                  <a:lnTo>
                    <a:pt x="92942" y="92452"/>
                  </a:lnTo>
                  <a:lnTo>
                    <a:pt x="93122" y="92839"/>
                  </a:lnTo>
                  <a:lnTo>
                    <a:pt x="93296" y="93244"/>
                  </a:lnTo>
                  <a:lnTo>
                    <a:pt x="93470" y="93667"/>
                  </a:lnTo>
                  <a:lnTo>
                    <a:pt x="93644" y="94091"/>
                  </a:lnTo>
                  <a:lnTo>
                    <a:pt x="93811" y="94514"/>
                  </a:lnTo>
                  <a:lnTo>
                    <a:pt x="93972" y="94956"/>
                  </a:lnTo>
                  <a:lnTo>
                    <a:pt x="94133" y="95397"/>
                  </a:lnTo>
                  <a:lnTo>
                    <a:pt x="94294" y="95839"/>
                  </a:lnTo>
                  <a:lnTo>
                    <a:pt x="94449" y="96299"/>
                  </a:lnTo>
                  <a:lnTo>
                    <a:pt x="94597" y="96759"/>
                  </a:lnTo>
                  <a:lnTo>
                    <a:pt x="94745" y="97238"/>
                  </a:lnTo>
                  <a:lnTo>
                    <a:pt x="94886" y="97717"/>
                  </a:lnTo>
                  <a:lnTo>
                    <a:pt x="95028" y="98213"/>
                  </a:lnTo>
                  <a:lnTo>
                    <a:pt x="95163" y="98692"/>
                  </a:lnTo>
                  <a:lnTo>
                    <a:pt x="95292" y="99207"/>
                  </a:lnTo>
                  <a:lnTo>
                    <a:pt x="95421" y="99704"/>
                  </a:lnTo>
                  <a:lnTo>
                    <a:pt x="95543" y="100220"/>
                  </a:lnTo>
                  <a:lnTo>
                    <a:pt x="95659" y="100735"/>
                  </a:lnTo>
                  <a:lnTo>
                    <a:pt x="95775" y="101269"/>
                  </a:lnTo>
                  <a:lnTo>
                    <a:pt x="95884" y="101803"/>
                  </a:lnTo>
                  <a:lnTo>
                    <a:pt x="95994" y="102336"/>
                  </a:lnTo>
                  <a:lnTo>
                    <a:pt x="96097" y="102870"/>
                  </a:lnTo>
                  <a:lnTo>
                    <a:pt x="96193" y="103422"/>
                  </a:lnTo>
                  <a:lnTo>
                    <a:pt x="96283" y="103993"/>
                  </a:lnTo>
                  <a:lnTo>
                    <a:pt x="96373" y="104545"/>
                  </a:lnTo>
                  <a:lnTo>
                    <a:pt x="96457" y="105116"/>
                  </a:lnTo>
                  <a:lnTo>
                    <a:pt x="96534" y="105686"/>
                  </a:lnTo>
                  <a:lnTo>
                    <a:pt x="96605" y="106275"/>
                  </a:lnTo>
                  <a:lnTo>
                    <a:pt x="96676" y="106846"/>
                  </a:lnTo>
                  <a:lnTo>
                    <a:pt x="96734" y="107453"/>
                  </a:lnTo>
                  <a:lnTo>
                    <a:pt x="96792" y="108042"/>
                  </a:lnTo>
                  <a:lnTo>
                    <a:pt x="96843" y="108650"/>
                  </a:lnTo>
                  <a:lnTo>
                    <a:pt x="96889" y="109239"/>
                  </a:lnTo>
                  <a:lnTo>
                    <a:pt x="96934" y="109864"/>
                  </a:lnTo>
                  <a:lnTo>
                    <a:pt x="96966" y="110472"/>
                  </a:lnTo>
                  <a:lnTo>
                    <a:pt x="96998" y="111098"/>
                  </a:lnTo>
                  <a:lnTo>
                    <a:pt x="97024" y="111723"/>
                  </a:lnTo>
                  <a:lnTo>
                    <a:pt x="97043" y="112349"/>
                  </a:lnTo>
                  <a:lnTo>
                    <a:pt x="97056" y="112993"/>
                  </a:lnTo>
                  <a:lnTo>
                    <a:pt x="97062" y="113619"/>
                  </a:lnTo>
                  <a:lnTo>
                    <a:pt x="97062" y="114263"/>
                  </a:lnTo>
                  <a:lnTo>
                    <a:pt x="97056" y="114926"/>
                  </a:lnTo>
                  <a:lnTo>
                    <a:pt x="97043" y="115570"/>
                  </a:lnTo>
                  <a:lnTo>
                    <a:pt x="97024" y="116233"/>
                  </a:lnTo>
                  <a:lnTo>
                    <a:pt x="96998" y="116895"/>
                  </a:lnTo>
                  <a:lnTo>
                    <a:pt x="96966" y="117558"/>
                  </a:lnTo>
                  <a:lnTo>
                    <a:pt x="96934" y="118221"/>
                  </a:lnTo>
                  <a:lnTo>
                    <a:pt x="96972" y="119178"/>
                  </a:lnTo>
                  <a:lnTo>
                    <a:pt x="96998" y="120135"/>
                  </a:lnTo>
                  <a:lnTo>
                    <a:pt x="97017" y="121073"/>
                  </a:lnTo>
                  <a:lnTo>
                    <a:pt x="97024" y="122012"/>
                  </a:lnTo>
                  <a:lnTo>
                    <a:pt x="97017" y="122969"/>
                  </a:lnTo>
                  <a:lnTo>
                    <a:pt x="97011" y="123429"/>
                  </a:lnTo>
                  <a:lnTo>
                    <a:pt x="96998" y="123890"/>
                  </a:lnTo>
                  <a:lnTo>
                    <a:pt x="96979" y="124368"/>
                  </a:lnTo>
                  <a:lnTo>
                    <a:pt x="96959" y="124828"/>
                  </a:lnTo>
                  <a:lnTo>
                    <a:pt x="96934" y="125288"/>
                  </a:lnTo>
                  <a:lnTo>
                    <a:pt x="96901" y="125749"/>
                  </a:lnTo>
                  <a:lnTo>
                    <a:pt x="96831" y="126669"/>
                  </a:lnTo>
                  <a:lnTo>
                    <a:pt x="96747" y="127571"/>
                  </a:lnTo>
                  <a:lnTo>
                    <a:pt x="96650" y="128473"/>
                  </a:lnTo>
                  <a:lnTo>
                    <a:pt x="96541" y="129338"/>
                  </a:lnTo>
                  <a:lnTo>
                    <a:pt x="96419" y="130184"/>
                  </a:lnTo>
                  <a:lnTo>
                    <a:pt x="96290" y="131031"/>
                  </a:lnTo>
                  <a:lnTo>
                    <a:pt x="96148" y="131841"/>
                  </a:lnTo>
                  <a:lnTo>
                    <a:pt x="96000" y="132651"/>
                  </a:lnTo>
                  <a:lnTo>
                    <a:pt x="95839" y="133424"/>
                  </a:lnTo>
                  <a:lnTo>
                    <a:pt x="95672" y="134197"/>
                  </a:lnTo>
                  <a:lnTo>
                    <a:pt x="95492" y="134933"/>
                  </a:lnTo>
                  <a:lnTo>
                    <a:pt x="95305" y="135651"/>
                  </a:lnTo>
                  <a:lnTo>
                    <a:pt x="95105" y="136350"/>
                  </a:lnTo>
                  <a:lnTo>
                    <a:pt x="94899" y="137031"/>
                  </a:lnTo>
                  <a:lnTo>
                    <a:pt x="94687" y="137694"/>
                  </a:lnTo>
                  <a:lnTo>
                    <a:pt x="94468" y="138338"/>
                  </a:lnTo>
                  <a:lnTo>
                    <a:pt x="94236" y="138946"/>
                  </a:lnTo>
                  <a:lnTo>
                    <a:pt x="94004" y="139535"/>
                  </a:lnTo>
                  <a:lnTo>
                    <a:pt x="93760" y="140105"/>
                  </a:lnTo>
                  <a:lnTo>
                    <a:pt x="93509" y="140639"/>
                  </a:lnTo>
                  <a:lnTo>
                    <a:pt x="93258" y="141173"/>
                  </a:lnTo>
                  <a:lnTo>
                    <a:pt x="92994" y="141670"/>
                  </a:lnTo>
                  <a:lnTo>
                    <a:pt x="92730" y="142130"/>
                  </a:lnTo>
                  <a:lnTo>
                    <a:pt x="92453" y="142571"/>
                  </a:lnTo>
                  <a:lnTo>
                    <a:pt x="92176" y="142995"/>
                  </a:lnTo>
                  <a:lnTo>
                    <a:pt x="91893" y="143381"/>
                  </a:lnTo>
                  <a:lnTo>
                    <a:pt x="91610" y="143749"/>
                  </a:lnTo>
                  <a:lnTo>
                    <a:pt x="91320" y="144081"/>
                  </a:lnTo>
                  <a:lnTo>
                    <a:pt x="91024" y="144394"/>
                  </a:lnTo>
                  <a:lnTo>
                    <a:pt x="90728" y="144670"/>
                  </a:lnTo>
                  <a:lnTo>
                    <a:pt x="90425" y="144927"/>
                  </a:lnTo>
                  <a:lnTo>
                    <a:pt x="90122" y="145148"/>
                  </a:lnTo>
                  <a:lnTo>
                    <a:pt x="90032" y="145296"/>
                  </a:lnTo>
                  <a:lnTo>
                    <a:pt x="89936" y="145424"/>
                  </a:lnTo>
                  <a:lnTo>
                    <a:pt x="89839" y="145535"/>
                  </a:lnTo>
                  <a:lnTo>
                    <a:pt x="89736" y="145608"/>
                  </a:lnTo>
                  <a:lnTo>
                    <a:pt x="89620" y="145682"/>
                  </a:lnTo>
                  <a:lnTo>
                    <a:pt x="89511" y="145719"/>
                  </a:lnTo>
                  <a:lnTo>
                    <a:pt x="89389" y="145737"/>
                  </a:lnTo>
                  <a:lnTo>
                    <a:pt x="89260" y="145719"/>
                  </a:lnTo>
                  <a:lnTo>
                    <a:pt x="89215" y="145700"/>
                  </a:lnTo>
                  <a:lnTo>
                    <a:pt x="89170" y="145682"/>
                  </a:lnTo>
                  <a:lnTo>
                    <a:pt x="89118" y="145645"/>
                  </a:lnTo>
                  <a:lnTo>
                    <a:pt x="89060" y="145627"/>
                  </a:lnTo>
                  <a:lnTo>
                    <a:pt x="88790" y="145719"/>
                  </a:lnTo>
                  <a:lnTo>
                    <a:pt x="88519" y="145792"/>
                  </a:lnTo>
                  <a:lnTo>
                    <a:pt x="88243" y="145829"/>
                  </a:lnTo>
                  <a:lnTo>
                    <a:pt x="87972" y="145848"/>
                  </a:lnTo>
                  <a:lnTo>
                    <a:pt x="87695" y="145848"/>
                  </a:lnTo>
                  <a:lnTo>
                    <a:pt x="87412" y="145811"/>
                  </a:lnTo>
                  <a:lnTo>
                    <a:pt x="87135" y="145737"/>
                  </a:lnTo>
                  <a:lnTo>
                    <a:pt x="86858" y="145627"/>
                  </a:lnTo>
                  <a:lnTo>
                    <a:pt x="86781" y="145590"/>
                  </a:lnTo>
                  <a:lnTo>
                    <a:pt x="86710" y="145535"/>
                  </a:lnTo>
                  <a:lnTo>
                    <a:pt x="86646" y="145480"/>
                  </a:lnTo>
                  <a:lnTo>
                    <a:pt x="86588" y="145388"/>
                  </a:lnTo>
                  <a:lnTo>
                    <a:pt x="86530" y="145296"/>
                  </a:lnTo>
                  <a:lnTo>
                    <a:pt x="86479" y="145167"/>
                  </a:lnTo>
                  <a:lnTo>
                    <a:pt x="86434" y="145038"/>
                  </a:lnTo>
                  <a:lnTo>
                    <a:pt x="86401" y="144891"/>
                  </a:lnTo>
                  <a:lnTo>
                    <a:pt x="85996" y="144799"/>
                  </a:lnTo>
                  <a:lnTo>
                    <a:pt x="85597" y="144670"/>
                  </a:lnTo>
                  <a:lnTo>
                    <a:pt x="85198" y="144504"/>
                  </a:lnTo>
                  <a:lnTo>
                    <a:pt x="84798" y="144320"/>
                  </a:lnTo>
                  <a:lnTo>
                    <a:pt x="84399" y="144081"/>
                  </a:lnTo>
                  <a:lnTo>
                    <a:pt x="84007" y="143823"/>
                  </a:lnTo>
                  <a:lnTo>
                    <a:pt x="83620" y="143529"/>
                  </a:lnTo>
                  <a:lnTo>
                    <a:pt x="83234" y="143216"/>
                  </a:lnTo>
                  <a:lnTo>
                    <a:pt x="82854" y="142848"/>
                  </a:lnTo>
                  <a:lnTo>
                    <a:pt x="82474" y="142461"/>
                  </a:lnTo>
                  <a:lnTo>
                    <a:pt x="82101" y="142056"/>
                  </a:lnTo>
                  <a:lnTo>
                    <a:pt x="81728" y="141614"/>
                  </a:lnTo>
                  <a:lnTo>
                    <a:pt x="81367" y="141136"/>
                  </a:lnTo>
                  <a:lnTo>
                    <a:pt x="81007" y="140639"/>
                  </a:lnTo>
                  <a:lnTo>
                    <a:pt x="80652" y="140123"/>
                  </a:lnTo>
                  <a:lnTo>
                    <a:pt x="80298" y="139571"/>
                  </a:lnTo>
                  <a:lnTo>
                    <a:pt x="79957" y="139001"/>
                  </a:lnTo>
                  <a:lnTo>
                    <a:pt x="79622" y="138393"/>
                  </a:lnTo>
                  <a:lnTo>
                    <a:pt x="79294" y="137768"/>
                  </a:lnTo>
                  <a:lnTo>
                    <a:pt x="78972" y="137123"/>
                  </a:lnTo>
                  <a:lnTo>
                    <a:pt x="78657" y="136442"/>
                  </a:lnTo>
                  <a:lnTo>
                    <a:pt x="78348" y="135761"/>
                  </a:lnTo>
                  <a:lnTo>
                    <a:pt x="78045" y="135043"/>
                  </a:lnTo>
                  <a:lnTo>
                    <a:pt x="77755" y="134307"/>
                  </a:lnTo>
                  <a:lnTo>
                    <a:pt x="77472" y="133534"/>
                  </a:lnTo>
                  <a:lnTo>
                    <a:pt x="77195" y="132761"/>
                  </a:lnTo>
                  <a:lnTo>
                    <a:pt x="76931" y="131970"/>
                  </a:lnTo>
                  <a:lnTo>
                    <a:pt x="76680" y="131141"/>
                  </a:lnTo>
                  <a:lnTo>
                    <a:pt x="76429" y="130313"/>
                  </a:lnTo>
                  <a:lnTo>
                    <a:pt x="76198" y="129448"/>
                  </a:lnTo>
                  <a:lnTo>
                    <a:pt x="75966" y="128583"/>
                  </a:lnTo>
                  <a:lnTo>
                    <a:pt x="75753" y="127700"/>
                  </a:lnTo>
                  <a:lnTo>
                    <a:pt x="75547" y="126798"/>
                  </a:lnTo>
                  <a:lnTo>
                    <a:pt x="75354" y="125877"/>
                  </a:lnTo>
                  <a:lnTo>
                    <a:pt x="75174" y="124939"/>
                  </a:lnTo>
                  <a:lnTo>
                    <a:pt x="75007" y="124000"/>
                  </a:lnTo>
                  <a:lnTo>
                    <a:pt x="74846" y="123025"/>
                  </a:lnTo>
                  <a:lnTo>
                    <a:pt x="74704" y="122049"/>
                  </a:lnTo>
                  <a:lnTo>
                    <a:pt x="74569" y="121073"/>
                  </a:lnTo>
                  <a:lnTo>
                    <a:pt x="74446" y="120080"/>
                  </a:lnTo>
                  <a:lnTo>
                    <a:pt x="74343" y="119067"/>
                  </a:lnTo>
                  <a:lnTo>
                    <a:pt x="74247" y="118037"/>
                  </a:lnTo>
                  <a:lnTo>
                    <a:pt x="74170" y="117006"/>
                  </a:lnTo>
                  <a:lnTo>
                    <a:pt x="74105" y="115975"/>
                  </a:lnTo>
                  <a:lnTo>
                    <a:pt x="74054" y="114926"/>
                  </a:lnTo>
                  <a:lnTo>
                    <a:pt x="74022" y="113877"/>
                  </a:lnTo>
                  <a:lnTo>
                    <a:pt x="74009" y="113343"/>
                  </a:lnTo>
                  <a:lnTo>
                    <a:pt x="74002" y="112809"/>
                  </a:lnTo>
                  <a:lnTo>
                    <a:pt x="73996" y="112276"/>
                  </a:lnTo>
                  <a:lnTo>
                    <a:pt x="73996" y="111742"/>
                  </a:lnTo>
                  <a:lnTo>
                    <a:pt x="74002" y="111208"/>
                  </a:lnTo>
                  <a:lnTo>
                    <a:pt x="74009" y="110656"/>
                  </a:lnTo>
                  <a:lnTo>
                    <a:pt x="74022" y="110122"/>
                  </a:lnTo>
                  <a:lnTo>
                    <a:pt x="74034" y="109588"/>
                  </a:lnTo>
                  <a:lnTo>
                    <a:pt x="74054" y="109036"/>
                  </a:lnTo>
                  <a:lnTo>
                    <a:pt x="74079" y="108484"/>
                  </a:lnTo>
                  <a:lnTo>
                    <a:pt x="74105" y="107950"/>
                  </a:lnTo>
                  <a:lnTo>
                    <a:pt x="74137" y="107398"/>
                  </a:lnTo>
                  <a:lnTo>
                    <a:pt x="74176" y="106846"/>
                  </a:lnTo>
                  <a:lnTo>
                    <a:pt x="74215" y="106312"/>
                  </a:lnTo>
                  <a:lnTo>
                    <a:pt x="74260" y="105760"/>
                  </a:lnTo>
                  <a:lnTo>
                    <a:pt x="74311" y="105208"/>
                  </a:lnTo>
                  <a:lnTo>
                    <a:pt x="74363" y="104656"/>
                  </a:lnTo>
                  <a:lnTo>
                    <a:pt x="74421" y="104103"/>
                  </a:lnTo>
                  <a:lnTo>
                    <a:pt x="74485" y="103551"/>
                  </a:lnTo>
                  <a:lnTo>
                    <a:pt x="74549" y="102999"/>
                  </a:lnTo>
                  <a:lnTo>
                    <a:pt x="74620" y="102447"/>
                  </a:lnTo>
                  <a:lnTo>
                    <a:pt x="74697" y="101895"/>
                  </a:lnTo>
                  <a:lnTo>
                    <a:pt x="74781" y="101342"/>
                  </a:lnTo>
                  <a:lnTo>
                    <a:pt x="74865" y="100790"/>
                  </a:lnTo>
                  <a:lnTo>
                    <a:pt x="74955" y="100238"/>
                  </a:lnTo>
                  <a:lnTo>
                    <a:pt x="75052" y="99686"/>
                  </a:lnTo>
                  <a:lnTo>
                    <a:pt x="75148" y="99134"/>
                  </a:lnTo>
                  <a:lnTo>
                    <a:pt x="75258" y="98582"/>
                  </a:lnTo>
                  <a:lnTo>
                    <a:pt x="75367" y="98029"/>
                  </a:lnTo>
                  <a:lnTo>
                    <a:pt x="75476" y="97477"/>
                  </a:lnTo>
                  <a:lnTo>
                    <a:pt x="75599" y="96925"/>
                  </a:lnTo>
                  <a:lnTo>
                    <a:pt x="75721" y="96373"/>
                  </a:lnTo>
                  <a:lnTo>
                    <a:pt x="75850" y="95821"/>
                  </a:lnTo>
                  <a:lnTo>
                    <a:pt x="75985" y="95269"/>
                  </a:lnTo>
                  <a:lnTo>
                    <a:pt x="76127" y="94716"/>
                  </a:lnTo>
                  <a:lnTo>
                    <a:pt x="76268" y="94164"/>
                  </a:lnTo>
                  <a:lnTo>
                    <a:pt x="76410" y="93649"/>
                  </a:lnTo>
                  <a:lnTo>
                    <a:pt x="76558" y="93133"/>
                  </a:lnTo>
                  <a:lnTo>
                    <a:pt x="76713" y="92637"/>
                  </a:lnTo>
                  <a:lnTo>
                    <a:pt x="76867" y="92158"/>
                  </a:lnTo>
                  <a:lnTo>
                    <a:pt x="77028" y="91698"/>
                  </a:lnTo>
                  <a:lnTo>
                    <a:pt x="77189" y="91256"/>
                  </a:lnTo>
                  <a:lnTo>
                    <a:pt x="77350" y="90814"/>
                  </a:lnTo>
                  <a:lnTo>
                    <a:pt x="77517" y="90391"/>
                  </a:lnTo>
                  <a:lnTo>
                    <a:pt x="77691" y="89986"/>
                  </a:lnTo>
                  <a:lnTo>
                    <a:pt x="77865" y="89581"/>
                  </a:lnTo>
                  <a:lnTo>
                    <a:pt x="78045" y="89213"/>
                  </a:lnTo>
                  <a:lnTo>
                    <a:pt x="78225" y="88845"/>
                  </a:lnTo>
                  <a:lnTo>
                    <a:pt x="78406" y="88495"/>
                  </a:lnTo>
                  <a:lnTo>
                    <a:pt x="78592" y="88164"/>
                  </a:lnTo>
                  <a:lnTo>
                    <a:pt x="78779" y="87833"/>
                  </a:lnTo>
                  <a:lnTo>
                    <a:pt x="78972" y="87520"/>
                  </a:lnTo>
                  <a:lnTo>
                    <a:pt x="79165" y="87225"/>
                  </a:lnTo>
                  <a:lnTo>
                    <a:pt x="79358" y="86949"/>
                  </a:lnTo>
                  <a:lnTo>
                    <a:pt x="79558" y="86673"/>
                  </a:lnTo>
                  <a:lnTo>
                    <a:pt x="79758" y="86415"/>
                  </a:lnTo>
                  <a:lnTo>
                    <a:pt x="79957" y="86176"/>
                  </a:lnTo>
                  <a:lnTo>
                    <a:pt x="80163" y="85937"/>
                  </a:lnTo>
                  <a:lnTo>
                    <a:pt x="80369" y="85716"/>
                  </a:lnTo>
                  <a:lnTo>
                    <a:pt x="80575" y="85513"/>
                  </a:lnTo>
                  <a:lnTo>
                    <a:pt x="80788" y="85329"/>
                  </a:lnTo>
                  <a:lnTo>
                    <a:pt x="81000" y="85145"/>
                  </a:lnTo>
                  <a:lnTo>
                    <a:pt x="81213" y="84980"/>
                  </a:lnTo>
                  <a:lnTo>
                    <a:pt x="81425" y="84832"/>
                  </a:lnTo>
                  <a:lnTo>
                    <a:pt x="81644" y="84685"/>
                  </a:lnTo>
                  <a:lnTo>
                    <a:pt x="81863" y="84556"/>
                  </a:lnTo>
                  <a:lnTo>
                    <a:pt x="82082" y="84446"/>
                  </a:lnTo>
                  <a:lnTo>
                    <a:pt x="82301" y="84336"/>
                  </a:lnTo>
                  <a:lnTo>
                    <a:pt x="82526" y="84243"/>
                  </a:lnTo>
                  <a:lnTo>
                    <a:pt x="82745" y="84170"/>
                  </a:lnTo>
                  <a:lnTo>
                    <a:pt x="82970" y="84096"/>
                  </a:lnTo>
                  <a:lnTo>
                    <a:pt x="83195" y="84041"/>
                  </a:lnTo>
                  <a:lnTo>
                    <a:pt x="83421" y="84004"/>
                  </a:lnTo>
                  <a:lnTo>
                    <a:pt x="83646" y="83967"/>
                  </a:lnTo>
                  <a:lnTo>
                    <a:pt x="83871" y="83949"/>
                  </a:lnTo>
                  <a:lnTo>
                    <a:pt x="84103" y="83931"/>
                  </a:lnTo>
                  <a:close/>
                  <a:moveTo>
                    <a:pt x="37828" y="89857"/>
                  </a:moveTo>
                  <a:lnTo>
                    <a:pt x="38221" y="89894"/>
                  </a:lnTo>
                  <a:lnTo>
                    <a:pt x="38607" y="89968"/>
                  </a:lnTo>
                  <a:lnTo>
                    <a:pt x="39000" y="90097"/>
                  </a:lnTo>
                  <a:lnTo>
                    <a:pt x="39386" y="90262"/>
                  </a:lnTo>
                  <a:lnTo>
                    <a:pt x="39766" y="90465"/>
                  </a:lnTo>
                  <a:lnTo>
                    <a:pt x="40152" y="90704"/>
                  </a:lnTo>
                  <a:lnTo>
                    <a:pt x="40526" y="90998"/>
                  </a:lnTo>
                  <a:lnTo>
                    <a:pt x="40899" y="91311"/>
                  </a:lnTo>
                  <a:lnTo>
                    <a:pt x="41273" y="91679"/>
                  </a:lnTo>
                  <a:lnTo>
                    <a:pt x="41640" y="92066"/>
                  </a:lnTo>
                  <a:lnTo>
                    <a:pt x="42000" y="92508"/>
                  </a:lnTo>
                  <a:lnTo>
                    <a:pt x="42354" y="92968"/>
                  </a:lnTo>
                  <a:lnTo>
                    <a:pt x="42708" y="93483"/>
                  </a:lnTo>
                  <a:lnTo>
                    <a:pt x="43056" y="94017"/>
                  </a:lnTo>
                  <a:lnTo>
                    <a:pt x="43397" y="94588"/>
                  </a:lnTo>
                  <a:lnTo>
                    <a:pt x="43725" y="95195"/>
                  </a:lnTo>
                  <a:lnTo>
                    <a:pt x="44054" y="95839"/>
                  </a:lnTo>
                  <a:lnTo>
                    <a:pt x="44376" y="96502"/>
                  </a:lnTo>
                  <a:lnTo>
                    <a:pt x="44691" y="97201"/>
                  </a:lnTo>
                  <a:lnTo>
                    <a:pt x="44994" y="97937"/>
                  </a:lnTo>
                  <a:lnTo>
                    <a:pt x="45296" y="98692"/>
                  </a:lnTo>
                  <a:lnTo>
                    <a:pt x="45586" y="99483"/>
                  </a:lnTo>
                  <a:lnTo>
                    <a:pt x="45863" y="100312"/>
                  </a:lnTo>
                  <a:lnTo>
                    <a:pt x="46140" y="101158"/>
                  </a:lnTo>
                  <a:lnTo>
                    <a:pt x="46397" y="102042"/>
                  </a:lnTo>
                  <a:lnTo>
                    <a:pt x="46655" y="102944"/>
                  </a:lnTo>
                  <a:lnTo>
                    <a:pt x="46899" y="103864"/>
                  </a:lnTo>
                  <a:lnTo>
                    <a:pt x="47131" y="104821"/>
                  </a:lnTo>
                  <a:lnTo>
                    <a:pt x="47356" y="105815"/>
                  </a:lnTo>
                  <a:lnTo>
                    <a:pt x="47569" y="106809"/>
                  </a:lnTo>
                  <a:lnTo>
                    <a:pt x="47768" y="107840"/>
                  </a:lnTo>
                  <a:lnTo>
                    <a:pt x="47961" y="108907"/>
                  </a:lnTo>
                  <a:lnTo>
                    <a:pt x="48135" y="109975"/>
                  </a:lnTo>
                  <a:lnTo>
                    <a:pt x="48303" y="111079"/>
                  </a:lnTo>
                  <a:lnTo>
                    <a:pt x="48457" y="112202"/>
                  </a:lnTo>
                  <a:lnTo>
                    <a:pt x="48599" y="113343"/>
                  </a:lnTo>
                  <a:lnTo>
                    <a:pt x="48728" y="114503"/>
                  </a:lnTo>
                  <a:lnTo>
                    <a:pt x="48837" y="115681"/>
                  </a:lnTo>
                  <a:lnTo>
                    <a:pt x="48940" y="116877"/>
                  </a:lnTo>
                  <a:lnTo>
                    <a:pt x="49030" y="118092"/>
                  </a:lnTo>
                  <a:lnTo>
                    <a:pt x="49062" y="118699"/>
                  </a:lnTo>
                  <a:lnTo>
                    <a:pt x="49101" y="119325"/>
                  </a:lnTo>
                  <a:lnTo>
                    <a:pt x="49127" y="119951"/>
                  </a:lnTo>
                  <a:lnTo>
                    <a:pt x="49159" y="120577"/>
                  </a:lnTo>
                  <a:lnTo>
                    <a:pt x="49178" y="121221"/>
                  </a:lnTo>
                  <a:lnTo>
                    <a:pt x="49197" y="121847"/>
                  </a:lnTo>
                  <a:lnTo>
                    <a:pt x="49210" y="122491"/>
                  </a:lnTo>
                  <a:lnTo>
                    <a:pt x="49223" y="123135"/>
                  </a:lnTo>
                  <a:lnTo>
                    <a:pt x="49223" y="123411"/>
                  </a:lnTo>
                  <a:lnTo>
                    <a:pt x="49217" y="123650"/>
                  </a:lnTo>
                  <a:lnTo>
                    <a:pt x="49197" y="123908"/>
                  </a:lnTo>
                  <a:lnTo>
                    <a:pt x="49172" y="124129"/>
                  </a:lnTo>
                  <a:lnTo>
                    <a:pt x="49140" y="124350"/>
                  </a:lnTo>
                  <a:lnTo>
                    <a:pt x="49094" y="124552"/>
                  </a:lnTo>
                  <a:lnTo>
                    <a:pt x="49049" y="124736"/>
                  </a:lnTo>
                  <a:lnTo>
                    <a:pt x="48991" y="124902"/>
                  </a:lnTo>
                  <a:lnTo>
                    <a:pt x="48934" y="125068"/>
                  </a:lnTo>
                  <a:lnTo>
                    <a:pt x="48869" y="125196"/>
                  </a:lnTo>
                  <a:lnTo>
                    <a:pt x="48798" y="125325"/>
                  </a:lnTo>
                  <a:lnTo>
                    <a:pt x="48721" y="125454"/>
                  </a:lnTo>
                  <a:lnTo>
                    <a:pt x="48644" y="125546"/>
                  </a:lnTo>
                  <a:lnTo>
                    <a:pt x="48560" y="125638"/>
                  </a:lnTo>
                  <a:lnTo>
                    <a:pt x="48483" y="125693"/>
                  </a:lnTo>
                  <a:lnTo>
                    <a:pt x="48393" y="125749"/>
                  </a:lnTo>
                  <a:lnTo>
                    <a:pt x="48373" y="126742"/>
                  </a:lnTo>
                  <a:lnTo>
                    <a:pt x="48341" y="127718"/>
                  </a:lnTo>
                  <a:lnTo>
                    <a:pt x="48290" y="128657"/>
                  </a:lnTo>
                  <a:lnTo>
                    <a:pt x="48232" y="129595"/>
                  </a:lnTo>
                  <a:lnTo>
                    <a:pt x="48155" y="130497"/>
                  </a:lnTo>
                  <a:lnTo>
                    <a:pt x="48064" y="131399"/>
                  </a:lnTo>
                  <a:lnTo>
                    <a:pt x="47968" y="132264"/>
                  </a:lnTo>
                  <a:lnTo>
                    <a:pt x="47852" y="133111"/>
                  </a:lnTo>
                  <a:lnTo>
                    <a:pt x="47730" y="133939"/>
                  </a:lnTo>
                  <a:lnTo>
                    <a:pt x="47594" y="134749"/>
                  </a:lnTo>
                  <a:lnTo>
                    <a:pt x="47446" y="135540"/>
                  </a:lnTo>
                  <a:lnTo>
                    <a:pt x="47292" y="136295"/>
                  </a:lnTo>
                  <a:lnTo>
                    <a:pt x="47118" y="137031"/>
                  </a:lnTo>
                  <a:lnTo>
                    <a:pt x="46944" y="137749"/>
                  </a:lnTo>
                  <a:lnTo>
                    <a:pt x="46751" y="138449"/>
                  </a:lnTo>
                  <a:lnTo>
                    <a:pt x="46558" y="139111"/>
                  </a:lnTo>
                  <a:lnTo>
                    <a:pt x="46352" y="139755"/>
                  </a:lnTo>
                  <a:lnTo>
                    <a:pt x="46133" y="140363"/>
                  </a:lnTo>
                  <a:lnTo>
                    <a:pt x="45908" y="140970"/>
                  </a:lnTo>
                  <a:lnTo>
                    <a:pt x="45676" y="141541"/>
                  </a:lnTo>
                  <a:lnTo>
                    <a:pt x="45431" y="142075"/>
                  </a:lnTo>
                  <a:lnTo>
                    <a:pt x="45187" y="142590"/>
                  </a:lnTo>
                  <a:lnTo>
                    <a:pt x="44929" y="143087"/>
                  </a:lnTo>
                  <a:lnTo>
                    <a:pt x="44665" y="143547"/>
                  </a:lnTo>
                  <a:lnTo>
                    <a:pt x="44401" y="143970"/>
                  </a:lnTo>
                  <a:lnTo>
                    <a:pt x="44125" y="144375"/>
                  </a:lnTo>
                  <a:lnTo>
                    <a:pt x="43841" y="144762"/>
                  </a:lnTo>
                  <a:lnTo>
                    <a:pt x="43552" y="145111"/>
                  </a:lnTo>
                  <a:lnTo>
                    <a:pt x="43262" y="145424"/>
                  </a:lnTo>
                  <a:lnTo>
                    <a:pt x="42966" y="145719"/>
                  </a:lnTo>
                  <a:lnTo>
                    <a:pt x="42663" y="145977"/>
                  </a:lnTo>
                  <a:lnTo>
                    <a:pt x="42354" y="146216"/>
                  </a:lnTo>
                  <a:lnTo>
                    <a:pt x="42193" y="146566"/>
                  </a:lnTo>
                  <a:lnTo>
                    <a:pt x="42109" y="146731"/>
                  </a:lnTo>
                  <a:lnTo>
                    <a:pt x="42064" y="146805"/>
                  </a:lnTo>
                  <a:lnTo>
                    <a:pt x="42013" y="146860"/>
                  </a:lnTo>
                  <a:lnTo>
                    <a:pt x="41820" y="147118"/>
                  </a:lnTo>
                  <a:lnTo>
                    <a:pt x="41620" y="147357"/>
                  </a:lnTo>
                  <a:lnTo>
                    <a:pt x="41427" y="147578"/>
                  </a:lnTo>
                  <a:lnTo>
                    <a:pt x="41228" y="147762"/>
                  </a:lnTo>
                  <a:lnTo>
                    <a:pt x="41028" y="147946"/>
                  </a:lnTo>
                  <a:lnTo>
                    <a:pt x="40822" y="148075"/>
                  </a:lnTo>
                  <a:lnTo>
                    <a:pt x="40622" y="148204"/>
                  </a:lnTo>
                  <a:lnTo>
                    <a:pt x="40416" y="148296"/>
                  </a:lnTo>
                  <a:lnTo>
                    <a:pt x="40210" y="148388"/>
                  </a:lnTo>
                  <a:lnTo>
                    <a:pt x="40011" y="148443"/>
                  </a:lnTo>
                  <a:lnTo>
                    <a:pt x="39805" y="148480"/>
                  </a:lnTo>
                  <a:lnTo>
                    <a:pt x="39393" y="148480"/>
                  </a:lnTo>
                  <a:lnTo>
                    <a:pt x="39187" y="148443"/>
                  </a:lnTo>
                  <a:lnTo>
                    <a:pt x="38981" y="148406"/>
                  </a:lnTo>
                  <a:lnTo>
                    <a:pt x="38781" y="148332"/>
                  </a:lnTo>
                  <a:lnTo>
                    <a:pt x="38549" y="148461"/>
                  </a:lnTo>
                  <a:lnTo>
                    <a:pt x="38318" y="148590"/>
                  </a:lnTo>
                  <a:lnTo>
                    <a:pt x="38092" y="148682"/>
                  </a:lnTo>
                  <a:lnTo>
                    <a:pt x="37861" y="148774"/>
                  </a:lnTo>
                  <a:lnTo>
                    <a:pt x="37635" y="148848"/>
                  </a:lnTo>
                  <a:lnTo>
                    <a:pt x="37416" y="148903"/>
                  </a:lnTo>
                  <a:lnTo>
                    <a:pt x="37191" y="148940"/>
                  </a:lnTo>
                  <a:lnTo>
                    <a:pt x="36972" y="148977"/>
                  </a:lnTo>
                  <a:lnTo>
                    <a:pt x="36753" y="148995"/>
                  </a:lnTo>
                  <a:lnTo>
                    <a:pt x="36541" y="148995"/>
                  </a:lnTo>
                  <a:lnTo>
                    <a:pt x="36322" y="148977"/>
                  </a:lnTo>
                  <a:lnTo>
                    <a:pt x="36109" y="148940"/>
                  </a:lnTo>
                  <a:lnTo>
                    <a:pt x="35903" y="148903"/>
                  </a:lnTo>
                  <a:lnTo>
                    <a:pt x="35691" y="148848"/>
                  </a:lnTo>
                  <a:lnTo>
                    <a:pt x="35485" y="148793"/>
                  </a:lnTo>
                  <a:lnTo>
                    <a:pt x="35279" y="148701"/>
                  </a:lnTo>
                  <a:lnTo>
                    <a:pt x="35073" y="148609"/>
                  </a:lnTo>
                  <a:lnTo>
                    <a:pt x="34873" y="148517"/>
                  </a:lnTo>
                  <a:lnTo>
                    <a:pt x="34674" y="148388"/>
                  </a:lnTo>
                  <a:lnTo>
                    <a:pt x="34474" y="148259"/>
                  </a:lnTo>
                  <a:lnTo>
                    <a:pt x="34281" y="148130"/>
                  </a:lnTo>
                  <a:lnTo>
                    <a:pt x="34088" y="147964"/>
                  </a:lnTo>
                  <a:lnTo>
                    <a:pt x="33895" y="147799"/>
                  </a:lnTo>
                  <a:lnTo>
                    <a:pt x="33708" y="147633"/>
                  </a:lnTo>
                  <a:lnTo>
                    <a:pt x="33521" y="147431"/>
                  </a:lnTo>
                  <a:lnTo>
                    <a:pt x="33335" y="147228"/>
                  </a:lnTo>
                  <a:lnTo>
                    <a:pt x="33148" y="147026"/>
                  </a:lnTo>
                  <a:lnTo>
                    <a:pt x="32968" y="146805"/>
                  </a:lnTo>
                  <a:lnTo>
                    <a:pt x="32794" y="146566"/>
                  </a:lnTo>
                  <a:lnTo>
                    <a:pt x="32614" y="146326"/>
                  </a:lnTo>
                  <a:lnTo>
                    <a:pt x="32440" y="146069"/>
                  </a:lnTo>
                  <a:lnTo>
                    <a:pt x="32273" y="145811"/>
                  </a:lnTo>
                  <a:lnTo>
                    <a:pt x="32099" y="145535"/>
                  </a:lnTo>
                  <a:lnTo>
                    <a:pt x="31931" y="145259"/>
                  </a:lnTo>
                  <a:lnTo>
                    <a:pt x="31770" y="144964"/>
                  </a:lnTo>
                  <a:lnTo>
                    <a:pt x="31609" y="144651"/>
                  </a:lnTo>
                  <a:lnTo>
                    <a:pt x="31449" y="144338"/>
                  </a:lnTo>
                  <a:lnTo>
                    <a:pt x="31288" y="144026"/>
                  </a:lnTo>
                  <a:lnTo>
                    <a:pt x="31133" y="143694"/>
                  </a:lnTo>
                  <a:lnTo>
                    <a:pt x="30979" y="143363"/>
                  </a:lnTo>
                  <a:lnTo>
                    <a:pt x="30831" y="143013"/>
                  </a:lnTo>
                  <a:lnTo>
                    <a:pt x="30682" y="142645"/>
                  </a:lnTo>
                  <a:lnTo>
                    <a:pt x="30399" y="141909"/>
                  </a:lnTo>
                  <a:lnTo>
                    <a:pt x="30122" y="141154"/>
                  </a:lnTo>
                  <a:lnTo>
                    <a:pt x="29852" y="140344"/>
                  </a:lnTo>
                  <a:lnTo>
                    <a:pt x="29601" y="139516"/>
                  </a:lnTo>
                  <a:lnTo>
                    <a:pt x="29356" y="138651"/>
                  </a:lnTo>
                  <a:lnTo>
                    <a:pt x="29118" y="137768"/>
                  </a:lnTo>
                  <a:lnTo>
                    <a:pt x="28899" y="136866"/>
                  </a:lnTo>
                  <a:lnTo>
                    <a:pt x="28687" y="135927"/>
                  </a:lnTo>
                  <a:lnTo>
                    <a:pt x="28487" y="134970"/>
                  </a:lnTo>
                  <a:lnTo>
                    <a:pt x="28307" y="133994"/>
                  </a:lnTo>
                  <a:lnTo>
                    <a:pt x="28127" y="133000"/>
                  </a:lnTo>
                  <a:lnTo>
                    <a:pt x="27966" y="131988"/>
                  </a:lnTo>
                  <a:lnTo>
                    <a:pt x="27818" y="130957"/>
                  </a:lnTo>
                  <a:lnTo>
                    <a:pt x="27682" y="129908"/>
                  </a:lnTo>
                  <a:lnTo>
                    <a:pt x="27560" y="128841"/>
                  </a:lnTo>
                  <a:lnTo>
                    <a:pt x="27451" y="127773"/>
                  </a:lnTo>
                  <a:lnTo>
                    <a:pt x="27354" y="126687"/>
                  </a:lnTo>
                  <a:lnTo>
                    <a:pt x="27270" y="125583"/>
                  </a:lnTo>
                  <a:lnTo>
                    <a:pt x="27200" y="124479"/>
                  </a:lnTo>
                  <a:lnTo>
                    <a:pt x="27142" y="123374"/>
                  </a:lnTo>
                  <a:lnTo>
                    <a:pt x="27103" y="122251"/>
                  </a:lnTo>
                  <a:lnTo>
                    <a:pt x="27077" y="121129"/>
                  </a:lnTo>
                  <a:lnTo>
                    <a:pt x="27064" y="120006"/>
                  </a:lnTo>
                  <a:lnTo>
                    <a:pt x="27064" y="118865"/>
                  </a:lnTo>
                  <a:lnTo>
                    <a:pt x="27084" y="117742"/>
                  </a:lnTo>
                  <a:lnTo>
                    <a:pt x="27116" y="116619"/>
                  </a:lnTo>
                  <a:lnTo>
                    <a:pt x="27135" y="116049"/>
                  </a:lnTo>
                  <a:lnTo>
                    <a:pt x="27161" y="115478"/>
                  </a:lnTo>
                  <a:lnTo>
                    <a:pt x="27193" y="114926"/>
                  </a:lnTo>
                  <a:lnTo>
                    <a:pt x="27225" y="114355"/>
                  </a:lnTo>
                  <a:lnTo>
                    <a:pt x="27264" y="113803"/>
                  </a:lnTo>
                  <a:lnTo>
                    <a:pt x="27303" y="113251"/>
                  </a:lnTo>
                  <a:lnTo>
                    <a:pt x="27348" y="112680"/>
                  </a:lnTo>
                  <a:lnTo>
                    <a:pt x="27399" y="112128"/>
                  </a:lnTo>
                  <a:lnTo>
                    <a:pt x="27451" y="111576"/>
                  </a:lnTo>
                  <a:lnTo>
                    <a:pt x="27509" y="111024"/>
                  </a:lnTo>
                  <a:lnTo>
                    <a:pt x="27567" y="110472"/>
                  </a:lnTo>
                  <a:lnTo>
                    <a:pt x="27637" y="109920"/>
                  </a:lnTo>
                  <a:lnTo>
                    <a:pt x="27702" y="109386"/>
                  </a:lnTo>
                  <a:lnTo>
                    <a:pt x="27779" y="108834"/>
                  </a:lnTo>
                  <a:lnTo>
                    <a:pt x="27856" y="108300"/>
                  </a:lnTo>
                  <a:lnTo>
                    <a:pt x="27940" y="107766"/>
                  </a:lnTo>
                  <a:lnTo>
                    <a:pt x="28024" y="107232"/>
                  </a:lnTo>
                  <a:lnTo>
                    <a:pt x="28114" y="106699"/>
                  </a:lnTo>
                  <a:lnTo>
                    <a:pt x="28210" y="106183"/>
                  </a:lnTo>
                  <a:lnTo>
                    <a:pt x="28313" y="105649"/>
                  </a:lnTo>
                  <a:lnTo>
                    <a:pt x="28416" y="105134"/>
                  </a:lnTo>
                  <a:lnTo>
                    <a:pt x="28519" y="104619"/>
                  </a:lnTo>
                  <a:lnTo>
                    <a:pt x="28635" y="104122"/>
                  </a:lnTo>
                  <a:lnTo>
                    <a:pt x="28751" y="103606"/>
                  </a:lnTo>
                  <a:lnTo>
                    <a:pt x="28873" y="103109"/>
                  </a:lnTo>
                  <a:lnTo>
                    <a:pt x="28996" y="102612"/>
                  </a:lnTo>
                  <a:lnTo>
                    <a:pt x="29124" y="102116"/>
                  </a:lnTo>
                  <a:lnTo>
                    <a:pt x="29260" y="101637"/>
                  </a:lnTo>
                  <a:lnTo>
                    <a:pt x="29401" y="101158"/>
                  </a:lnTo>
                  <a:lnTo>
                    <a:pt x="29543" y="100680"/>
                  </a:lnTo>
                  <a:lnTo>
                    <a:pt x="29691" y="100201"/>
                  </a:lnTo>
                  <a:lnTo>
                    <a:pt x="29846" y="99741"/>
                  </a:lnTo>
                  <a:lnTo>
                    <a:pt x="30000" y="99281"/>
                  </a:lnTo>
                  <a:lnTo>
                    <a:pt x="30167" y="98839"/>
                  </a:lnTo>
                  <a:lnTo>
                    <a:pt x="30341" y="98361"/>
                  </a:lnTo>
                  <a:lnTo>
                    <a:pt x="30521" y="97901"/>
                  </a:lnTo>
                  <a:lnTo>
                    <a:pt x="30695" y="97459"/>
                  </a:lnTo>
                  <a:lnTo>
                    <a:pt x="30876" y="97017"/>
                  </a:lnTo>
                  <a:lnTo>
                    <a:pt x="31062" y="96612"/>
                  </a:lnTo>
                  <a:lnTo>
                    <a:pt x="31243" y="96207"/>
                  </a:lnTo>
                  <a:lnTo>
                    <a:pt x="31423" y="95802"/>
                  </a:lnTo>
                  <a:lnTo>
                    <a:pt x="31609" y="95434"/>
                  </a:lnTo>
                  <a:lnTo>
                    <a:pt x="31796" y="95066"/>
                  </a:lnTo>
                  <a:lnTo>
                    <a:pt x="31983" y="94716"/>
                  </a:lnTo>
                  <a:lnTo>
                    <a:pt x="32170" y="94385"/>
                  </a:lnTo>
                  <a:lnTo>
                    <a:pt x="32356" y="94054"/>
                  </a:lnTo>
                  <a:lnTo>
                    <a:pt x="32549" y="93741"/>
                  </a:lnTo>
                  <a:lnTo>
                    <a:pt x="32736" y="93428"/>
                  </a:lnTo>
                  <a:lnTo>
                    <a:pt x="32929" y="93152"/>
                  </a:lnTo>
                  <a:lnTo>
                    <a:pt x="33122" y="92876"/>
                  </a:lnTo>
                  <a:lnTo>
                    <a:pt x="33315" y="92618"/>
                  </a:lnTo>
                  <a:lnTo>
                    <a:pt x="33509" y="92360"/>
                  </a:lnTo>
                  <a:lnTo>
                    <a:pt x="33702" y="92121"/>
                  </a:lnTo>
                  <a:lnTo>
                    <a:pt x="33895" y="91900"/>
                  </a:lnTo>
                  <a:lnTo>
                    <a:pt x="34088" y="91679"/>
                  </a:lnTo>
                  <a:lnTo>
                    <a:pt x="34281" y="91477"/>
                  </a:lnTo>
                  <a:lnTo>
                    <a:pt x="34481" y="91293"/>
                  </a:lnTo>
                  <a:lnTo>
                    <a:pt x="34674" y="91109"/>
                  </a:lnTo>
                  <a:lnTo>
                    <a:pt x="34867" y="90962"/>
                  </a:lnTo>
                  <a:lnTo>
                    <a:pt x="35067" y="90796"/>
                  </a:lnTo>
                  <a:lnTo>
                    <a:pt x="35266" y="90667"/>
                  </a:lnTo>
                  <a:lnTo>
                    <a:pt x="35459" y="90520"/>
                  </a:lnTo>
                  <a:lnTo>
                    <a:pt x="35659" y="90409"/>
                  </a:lnTo>
                  <a:lnTo>
                    <a:pt x="35852" y="90299"/>
                  </a:lnTo>
                  <a:lnTo>
                    <a:pt x="36052" y="90207"/>
                  </a:lnTo>
                  <a:lnTo>
                    <a:pt x="36251" y="90115"/>
                  </a:lnTo>
                  <a:lnTo>
                    <a:pt x="36451" y="90060"/>
                  </a:lnTo>
                  <a:lnTo>
                    <a:pt x="36644" y="89986"/>
                  </a:lnTo>
                  <a:lnTo>
                    <a:pt x="37043" y="89894"/>
                  </a:lnTo>
                  <a:lnTo>
                    <a:pt x="37436" y="89857"/>
                  </a:lnTo>
                  <a:close/>
                  <a:moveTo>
                    <a:pt x="124906" y="87925"/>
                  </a:moveTo>
                  <a:lnTo>
                    <a:pt x="125137" y="87943"/>
                  </a:lnTo>
                  <a:lnTo>
                    <a:pt x="125369" y="87961"/>
                  </a:lnTo>
                  <a:lnTo>
                    <a:pt x="125601" y="87998"/>
                  </a:lnTo>
                  <a:lnTo>
                    <a:pt x="125826" y="88035"/>
                  </a:lnTo>
                  <a:lnTo>
                    <a:pt x="126058" y="88090"/>
                  </a:lnTo>
                  <a:lnTo>
                    <a:pt x="126290" y="88146"/>
                  </a:lnTo>
                  <a:lnTo>
                    <a:pt x="126515" y="88238"/>
                  </a:lnTo>
                  <a:lnTo>
                    <a:pt x="126747" y="88311"/>
                  </a:lnTo>
                  <a:lnTo>
                    <a:pt x="126972" y="88422"/>
                  </a:lnTo>
                  <a:lnTo>
                    <a:pt x="127198" y="88532"/>
                  </a:lnTo>
                  <a:lnTo>
                    <a:pt x="127429" y="88642"/>
                  </a:lnTo>
                  <a:lnTo>
                    <a:pt x="127655" y="88771"/>
                  </a:lnTo>
                  <a:lnTo>
                    <a:pt x="127880" y="88919"/>
                  </a:lnTo>
                  <a:lnTo>
                    <a:pt x="128099" y="89084"/>
                  </a:lnTo>
                  <a:lnTo>
                    <a:pt x="128324" y="89231"/>
                  </a:lnTo>
                  <a:lnTo>
                    <a:pt x="128543" y="89416"/>
                  </a:lnTo>
                  <a:lnTo>
                    <a:pt x="128768" y="89600"/>
                  </a:lnTo>
                  <a:lnTo>
                    <a:pt x="128987" y="89802"/>
                  </a:lnTo>
                  <a:lnTo>
                    <a:pt x="129206" y="90005"/>
                  </a:lnTo>
                  <a:lnTo>
                    <a:pt x="129425" y="90225"/>
                  </a:lnTo>
                  <a:lnTo>
                    <a:pt x="129637" y="90465"/>
                  </a:lnTo>
                  <a:lnTo>
                    <a:pt x="129850" y="90704"/>
                  </a:lnTo>
                  <a:lnTo>
                    <a:pt x="130062" y="90943"/>
                  </a:lnTo>
                  <a:lnTo>
                    <a:pt x="130275" y="91219"/>
                  </a:lnTo>
                  <a:lnTo>
                    <a:pt x="130487" y="91477"/>
                  </a:lnTo>
                  <a:lnTo>
                    <a:pt x="130693" y="91771"/>
                  </a:lnTo>
                  <a:lnTo>
                    <a:pt x="130899" y="92066"/>
                  </a:lnTo>
                  <a:lnTo>
                    <a:pt x="131099" y="92379"/>
                  </a:lnTo>
                  <a:lnTo>
                    <a:pt x="131401" y="92857"/>
                  </a:lnTo>
                  <a:lnTo>
                    <a:pt x="131698" y="93373"/>
                  </a:lnTo>
                  <a:lnTo>
                    <a:pt x="131987" y="93925"/>
                  </a:lnTo>
                  <a:lnTo>
                    <a:pt x="132277" y="94514"/>
                  </a:lnTo>
                  <a:lnTo>
                    <a:pt x="132554" y="95140"/>
                  </a:lnTo>
                  <a:lnTo>
                    <a:pt x="132831" y="95784"/>
                  </a:lnTo>
                  <a:lnTo>
                    <a:pt x="133101" y="96465"/>
                  </a:lnTo>
                  <a:lnTo>
                    <a:pt x="133359" y="97183"/>
                  </a:lnTo>
                  <a:lnTo>
                    <a:pt x="133610" y="97919"/>
                  </a:lnTo>
                  <a:lnTo>
                    <a:pt x="133854" y="98674"/>
                  </a:lnTo>
                  <a:lnTo>
                    <a:pt x="134092" y="99447"/>
                  </a:lnTo>
                  <a:lnTo>
                    <a:pt x="134311" y="100257"/>
                  </a:lnTo>
                  <a:lnTo>
                    <a:pt x="134530" y="101066"/>
                  </a:lnTo>
                  <a:lnTo>
                    <a:pt x="134730" y="101913"/>
                  </a:lnTo>
                  <a:lnTo>
                    <a:pt x="134916" y="102778"/>
                  </a:lnTo>
                  <a:lnTo>
                    <a:pt x="135090" y="103643"/>
                  </a:lnTo>
                  <a:lnTo>
                    <a:pt x="135258" y="104545"/>
                  </a:lnTo>
                  <a:lnTo>
                    <a:pt x="135406" y="105447"/>
                  </a:lnTo>
                  <a:lnTo>
                    <a:pt x="135470" y="105907"/>
                  </a:lnTo>
                  <a:lnTo>
                    <a:pt x="135534" y="106367"/>
                  </a:lnTo>
                  <a:lnTo>
                    <a:pt x="135592" y="106827"/>
                  </a:lnTo>
                  <a:lnTo>
                    <a:pt x="135650" y="107288"/>
                  </a:lnTo>
                  <a:lnTo>
                    <a:pt x="135702" y="107766"/>
                  </a:lnTo>
                  <a:lnTo>
                    <a:pt x="135753" y="108226"/>
                  </a:lnTo>
                  <a:lnTo>
                    <a:pt x="135798" y="108705"/>
                  </a:lnTo>
                  <a:lnTo>
                    <a:pt x="135837" y="109183"/>
                  </a:lnTo>
                  <a:lnTo>
                    <a:pt x="135869" y="109662"/>
                  </a:lnTo>
                  <a:lnTo>
                    <a:pt x="135901" y="110122"/>
                  </a:lnTo>
                  <a:lnTo>
                    <a:pt x="135927" y="110619"/>
                  </a:lnTo>
                  <a:lnTo>
                    <a:pt x="135946" y="111098"/>
                  </a:lnTo>
                  <a:lnTo>
                    <a:pt x="135959" y="111576"/>
                  </a:lnTo>
                  <a:lnTo>
                    <a:pt x="135972" y="112055"/>
                  </a:lnTo>
                  <a:lnTo>
                    <a:pt x="135979" y="112533"/>
                  </a:lnTo>
                  <a:lnTo>
                    <a:pt x="135979" y="113012"/>
                  </a:lnTo>
                  <a:lnTo>
                    <a:pt x="135979" y="113509"/>
                  </a:lnTo>
                  <a:lnTo>
                    <a:pt x="135966" y="113987"/>
                  </a:lnTo>
                  <a:lnTo>
                    <a:pt x="135953" y="114466"/>
                  </a:lnTo>
                  <a:lnTo>
                    <a:pt x="135934" y="114963"/>
                  </a:lnTo>
                  <a:lnTo>
                    <a:pt x="135908" y="115441"/>
                  </a:lnTo>
                  <a:lnTo>
                    <a:pt x="135876" y="115920"/>
                  </a:lnTo>
                  <a:lnTo>
                    <a:pt x="135837" y="116398"/>
                  </a:lnTo>
                  <a:lnTo>
                    <a:pt x="135798" y="116877"/>
                  </a:lnTo>
                  <a:lnTo>
                    <a:pt x="135747" y="117356"/>
                  </a:lnTo>
                  <a:lnTo>
                    <a:pt x="135695" y="117852"/>
                  </a:lnTo>
                  <a:lnTo>
                    <a:pt x="135631" y="118313"/>
                  </a:lnTo>
                  <a:lnTo>
                    <a:pt x="135567" y="118791"/>
                  </a:lnTo>
                  <a:lnTo>
                    <a:pt x="135637" y="119564"/>
                  </a:lnTo>
                  <a:lnTo>
                    <a:pt x="135702" y="120337"/>
                  </a:lnTo>
                  <a:lnTo>
                    <a:pt x="135760" y="121110"/>
                  </a:lnTo>
                  <a:lnTo>
                    <a:pt x="135811" y="121883"/>
                  </a:lnTo>
                  <a:lnTo>
                    <a:pt x="135850" y="122656"/>
                  </a:lnTo>
                  <a:lnTo>
                    <a:pt x="135882" y="123429"/>
                  </a:lnTo>
                  <a:lnTo>
                    <a:pt x="135901" y="124221"/>
                  </a:lnTo>
                  <a:lnTo>
                    <a:pt x="135908" y="125012"/>
                  </a:lnTo>
                  <a:lnTo>
                    <a:pt x="135908" y="125638"/>
                  </a:lnTo>
                  <a:lnTo>
                    <a:pt x="135901" y="126264"/>
                  </a:lnTo>
                  <a:lnTo>
                    <a:pt x="135882" y="126890"/>
                  </a:lnTo>
                  <a:lnTo>
                    <a:pt x="135863" y="127516"/>
                  </a:lnTo>
                  <a:lnTo>
                    <a:pt x="135837" y="128141"/>
                  </a:lnTo>
                  <a:lnTo>
                    <a:pt x="135811" y="128767"/>
                  </a:lnTo>
                  <a:lnTo>
                    <a:pt x="135773" y="129375"/>
                  </a:lnTo>
                  <a:lnTo>
                    <a:pt x="135728" y="130000"/>
                  </a:lnTo>
                  <a:lnTo>
                    <a:pt x="135683" y="130608"/>
                  </a:lnTo>
                  <a:lnTo>
                    <a:pt x="135625" y="131215"/>
                  </a:lnTo>
                  <a:lnTo>
                    <a:pt x="135567" y="131822"/>
                  </a:lnTo>
                  <a:lnTo>
                    <a:pt x="135502" y="132411"/>
                  </a:lnTo>
                  <a:lnTo>
                    <a:pt x="135438" y="133000"/>
                  </a:lnTo>
                  <a:lnTo>
                    <a:pt x="135361" y="133589"/>
                  </a:lnTo>
                  <a:lnTo>
                    <a:pt x="135283" y="134178"/>
                  </a:lnTo>
                  <a:lnTo>
                    <a:pt x="135193" y="134749"/>
                  </a:lnTo>
                  <a:lnTo>
                    <a:pt x="135110" y="135320"/>
                  </a:lnTo>
                  <a:lnTo>
                    <a:pt x="135013" y="135890"/>
                  </a:lnTo>
                  <a:lnTo>
                    <a:pt x="134916" y="136442"/>
                  </a:lnTo>
                  <a:lnTo>
                    <a:pt x="134813" y="136995"/>
                  </a:lnTo>
                  <a:lnTo>
                    <a:pt x="134704" y="137547"/>
                  </a:lnTo>
                  <a:lnTo>
                    <a:pt x="134588" y="138080"/>
                  </a:lnTo>
                  <a:lnTo>
                    <a:pt x="134472" y="138614"/>
                  </a:lnTo>
                  <a:lnTo>
                    <a:pt x="134350" y="139130"/>
                  </a:lnTo>
                  <a:lnTo>
                    <a:pt x="134228" y="139627"/>
                  </a:lnTo>
                  <a:lnTo>
                    <a:pt x="134099" y="140142"/>
                  </a:lnTo>
                  <a:lnTo>
                    <a:pt x="133964" y="140620"/>
                  </a:lnTo>
                  <a:lnTo>
                    <a:pt x="133822" y="141099"/>
                  </a:lnTo>
                  <a:lnTo>
                    <a:pt x="133687" y="141578"/>
                  </a:lnTo>
                  <a:lnTo>
                    <a:pt x="133539" y="142038"/>
                  </a:lnTo>
                  <a:lnTo>
                    <a:pt x="133391" y="142479"/>
                  </a:lnTo>
                  <a:lnTo>
                    <a:pt x="133236" y="142921"/>
                  </a:lnTo>
                  <a:lnTo>
                    <a:pt x="133082" y="143345"/>
                  </a:lnTo>
                  <a:lnTo>
                    <a:pt x="132921" y="143768"/>
                  </a:lnTo>
                  <a:lnTo>
                    <a:pt x="132760" y="144173"/>
                  </a:lnTo>
                  <a:lnTo>
                    <a:pt x="132592" y="144559"/>
                  </a:lnTo>
                  <a:lnTo>
                    <a:pt x="132419" y="144927"/>
                  </a:lnTo>
                  <a:lnTo>
                    <a:pt x="132245" y="145296"/>
                  </a:lnTo>
                  <a:lnTo>
                    <a:pt x="132071" y="145645"/>
                  </a:lnTo>
                  <a:lnTo>
                    <a:pt x="131891" y="145977"/>
                  </a:lnTo>
                  <a:lnTo>
                    <a:pt x="131710" y="146308"/>
                  </a:lnTo>
                  <a:lnTo>
                    <a:pt x="131524" y="146621"/>
                  </a:lnTo>
                  <a:lnTo>
                    <a:pt x="131337" y="146915"/>
                  </a:lnTo>
                  <a:lnTo>
                    <a:pt x="131144" y="147191"/>
                  </a:lnTo>
                  <a:lnTo>
                    <a:pt x="130951" y="147449"/>
                  </a:lnTo>
                  <a:lnTo>
                    <a:pt x="130758" y="147688"/>
                  </a:lnTo>
                  <a:lnTo>
                    <a:pt x="130558" y="147928"/>
                  </a:lnTo>
                  <a:lnTo>
                    <a:pt x="130358" y="148130"/>
                  </a:lnTo>
                  <a:lnTo>
                    <a:pt x="130159" y="148332"/>
                  </a:lnTo>
                  <a:lnTo>
                    <a:pt x="129953" y="148498"/>
                  </a:lnTo>
                  <a:lnTo>
                    <a:pt x="129747" y="148664"/>
                  </a:lnTo>
                  <a:lnTo>
                    <a:pt x="129534" y="148811"/>
                  </a:lnTo>
                  <a:lnTo>
                    <a:pt x="129322" y="148940"/>
                  </a:lnTo>
                  <a:lnTo>
                    <a:pt x="129110" y="149032"/>
                  </a:lnTo>
                  <a:lnTo>
                    <a:pt x="128897" y="149124"/>
                  </a:lnTo>
                  <a:lnTo>
                    <a:pt x="128678" y="149198"/>
                  </a:lnTo>
                  <a:lnTo>
                    <a:pt x="128459" y="149234"/>
                  </a:lnTo>
                  <a:lnTo>
                    <a:pt x="128240" y="149271"/>
                  </a:lnTo>
                  <a:lnTo>
                    <a:pt x="128022" y="149271"/>
                  </a:lnTo>
                  <a:lnTo>
                    <a:pt x="127796" y="149253"/>
                  </a:lnTo>
                  <a:lnTo>
                    <a:pt x="127571" y="149216"/>
                  </a:lnTo>
                  <a:lnTo>
                    <a:pt x="127346" y="149161"/>
                  </a:lnTo>
                  <a:lnTo>
                    <a:pt x="127120" y="149087"/>
                  </a:lnTo>
                  <a:lnTo>
                    <a:pt x="126895" y="148995"/>
                  </a:lnTo>
                  <a:lnTo>
                    <a:pt x="126792" y="148921"/>
                  </a:lnTo>
                  <a:lnTo>
                    <a:pt x="126702" y="148829"/>
                  </a:lnTo>
                  <a:lnTo>
                    <a:pt x="126618" y="148737"/>
                  </a:lnTo>
                  <a:lnTo>
                    <a:pt x="126541" y="148627"/>
                  </a:lnTo>
                  <a:lnTo>
                    <a:pt x="126477" y="148498"/>
                  </a:lnTo>
                  <a:lnTo>
                    <a:pt x="126419" y="148351"/>
                  </a:lnTo>
                  <a:lnTo>
                    <a:pt x="126367" y="148185"/>
                  </a:lnTo>
                  <a:lnTo>
                    <a:pt x="126322" y="148001"/>
                  </a:lnTo>
                  <a:lnTo>
                    <a:pt x="126084" y="148112"/>
                  </a:lnTo>
                  <a:lnTo>
                    <a:pt x="125846" y="148185"/>
                  </a:lnTo>
                  <a:lnTo>
                    <a:pt x="125601" y="148240"/>
                  </a:lnTo>
                  <a:lnTo>
                    <a:pt x="125363" y="148259"/>
                  </a:lnTo>
                  <a:lnTo>
                    <a:pt x="125125" y="148240"/>
                  </a:lnTo>
                  <a:lnTo>
                    <a:pt x="124880" y="148185"/>
                  </a:lnTo>
                  <a:lnTo>
                    <a:pt x="124642" y="148112"/>
                  </a:lnTo>
                  <a:lnTo>
                    <a:pt x="124404" y="148001"/>
                  </a:lnTo>
                  <a:lnTo>
                    <a:pt x="124159" y="148093"/>
                  </a:lnTo>
                  <a:lnTo>
                    <a:pt x="123914" y="148167"/>
                  </a:lnTo>
                  <a:lnTo>
                    <a:pt x="123670" y="148222"/>
                  </a:lnTo>
                  <a:lnTo>
                    <a:pt x="123431" y="148259"/>
                  </a:lnTo>
                  <a:lnTo>
                    <a:pt x="123193" y="148296"/>
                  </a:lnTo>
                  <a:lnTo>
                    <a:pt x="122961" y="148314"/>
                  </a:lnTo>
                  <a:lnTo>
                    <a:pt x="122723" y="148314"/>
                  </a:lnTo>
                  <a:lnTo>
                    <a:pt x="122498" y="148296"/>
                  </a:lnTo>
                  <a:lnTo>
                    <a:pt x="122266" y="148259"/>
                  </a:lnTo>
                  <a:lnTo>
                    <a:pt x="122041" y="148222"/>
                  </a:lnTo>
                  <a:lnTo>
                    <a:pt x="121816" y="148148"/>
                  </a:lnTo>
                  <a:lnTo>
                    <a:pt x="121597" y="148093"/>
                  </a:lnTo>
                  <a:lnTo>
                    <a:pt x="121378" y="148001"/>
                  </a:lnTo>
                  <a:lnTo>
                    <a:pt x="121159" y="147909"/>
                  </a:lnTo>
                  <a:lnTo>
                    <a:pt x="120946" y="147799"/>
                  </a:lnTo>
                  <a:lnTo>
                    <a:pt x="120734" y="147670"/>
                  </a:lnTo>
                  <a:lnTo>
                    <a:pt x="120528" y="147523"/>
                  </a:lnTo>
                  <a:lnTo>
                    <a:pt x="120322" y="147375"/>
                  </a:lnTo>
                  <a:lnTo>
                    <a:pt x="120116" y="147210"/>
                  </a:lnTo>
                  <a:lnTo>
                    <a:pt x="119916" y="147044"/>
                  </a:lnTo>
                  <a:lnTo>
                    <a:pt x="119717" y="146860"/>
                  </a:lnTo>
                  <a:lnTo>
                    <a:pt x="119517" y="146658"/>
                  </a:lnTo>
                  <a:lnTo>
                    <a:pt x="119324" y="146455"/>
                  </a:lnTo>
                  <a:lnTo>
                    <a:pt x="119131" y="146234"/>
                  </a:lnTo>
                  <a:lnTo>
                    <a:pt x="118944" y="145995"/>
                  </a:lnTo>
                  <a:lnTo>
                    <a:pt x="118758" y="145756"/>
                  </a:lnTo>
                  <a:lnTo>
                    <a:pt x="118577" y="145498"/>
                  </a:lnTo>
                  <a:lnTo>
                    <a:pt x="118397" y="145222"/>
                  </a:lnTo>
                  <a:lnTo>
                    <a:pt x="118217" y="144946"/>
                  </a:lnTo>
                  <a:lnTo>
                    <a:pt x="118043" y="144670"/>
                  </a:lnTo>
                  <a:lnTo>
                    <a:pt x="117869" y="144375"/>
                  </a:lnTo>
                  <a:lnTo>
                    <a:pt x="117702" y="144062"/>
                  </a:lnTo>
                  <a:lnTo>
                    <a:pt x="117534" y="143749"/>
                  </a:lnTo>
                  <a:lnTo>
                    <a:pt x="117367" y="143418"/>
                  </a:lnTo>
                  <a:lnTo>
                    <a:pt x="117206" y="143087"/>
                  </a:lnTo>
                  <a:lnTo>
                    <a:pt x="117052" y="142737"/>
                  </a:lnTo>
                  <a:lnTo>
                    <a:pt x="116897" y="142387"/>
                  </a:lnTo>
                  <a:lnTo>
                    <a:pt x="116743" y="142019"/>
                  </a:lnTo>
                  <a:lnTo>
                    <a:pt x="116595" y="141651"/>
                  </a:lnTo>
                  <a:lnTo>
                    <a:pt x="116446" y="141265"/>
                  </a:lnTo>
                  <a:lnTo>
                    <a:pt x="116298" y="140878"/>
                  </a:lnTo>
                  <a:lnTo>
                    <a:pt x="116163" y="140492"/>
                  </a:lnTo>
                  <a:lnTo>
                    <a:pt x="116022" y="140087"/>
                  </a:lnTo>
                  <a:lnTo>
                    <a:pt x="115886" y="139663"/>
                  </a:lnTo>
                  <a:lnTo>
                    <a:pt x="115758" y="139240"/>
                  </a:lnTo>
                  <a:lnTo>
                    <a:pt x="115629" y="138817"/>
                  </a:lnTo>
                  <a:lnTo>
                    <a:pt x="115500" y="138375"/>
                  </a:lnTo>
                  <a:lnTo>
                    <a:pt x="115378" y="137933"/>
                  </a:lnTo>
                  <a:lnTo>
                    <a:pt x="115255" y="137491"/>
                  </a:lnTo>
                  <a:lnTo>
                    <a:pt x="115140" y="137031"/>
                  </a:lnTo>
                  <a:lnTo>
                    <a:pt x="115030" y="136571"/>
                  </a:lnTo>
                  <a:lnTo>
                    <a:pt x="114921" y="136093"/>
                  </a:lnTo>
                  <a:lnTo>
                    <a:pt x="114708" y="135136"/>
                  </a:lnTo>
                  <a:lnTo>
                    <a:pt x="114509" y="134160"/>
                  </a:lnTo>
                  <a:lnTo>
                    <a:pt x="114322" y="133166"/>
                  </a:lnTo>
                  <a:lnTo>
                    <a:pt x="114155" y="132135"/>
                  </a:lnTo>
                  <a:lnTo>
                    <a:pt x="113994" y="131086"/>
                  </a:lnTo>
                  <a:lnTo>
                    <a:pt x="113846" y="130019"/>
                  </a:lnTo>
                  <a:lnTo>
                    <a:pt x="113717" y="128951"/>
                  </a:lnTo>
                  <a:lnTo>
                    <a:pt x="113601" y="127865"/>
                  </a:lnTo>
                  <a:lnTo>
                    <a:pt x="113492" y="126742"/>
                  </a:lnTo>
                  <a:lnTo>
                    <a:pt x="113401" y="125638"/>
                  </a:lnTo>
                  <a:lnTo>
                    <a:pt x="113331" y="124497"/>
                  </a:lnTo>
                  <a:lnTo>
                    <a:pt x="113266" y="123356"/>
                  </a:lnTo>
                  <a:lnTo>
                    <a:pt x="113221" y="122215"/>
                  </a:lnTo>
                  <a:lnTo>
                    <a:pt x="113189" y="121073"/>
                  </a:lnTo>
                  <a:lnTo>
                    <a:pt x="113170" y="119914"/>
                  </a:lnTo>
                  <a:lnTo>
                    <a:pt x="113170" y="118754"/>
                  </a:lnTo>
                  <a:lnTo>
                    <a:pt x="113183" y="117576"/>
                  </a:lnTo>
                  <a:lnTo>
                    <a:pt x="113208" y="116417"/>
                  </a:lnTo>
                  <a:lnTo>
                    <a:pt x="113228" y="115846"/>
                  </a:lnTo>
                  <a:lnTo>
                    <a:pt x="113253" y="115257"/>
                  </a:lnTo>
                  <a:lnTo>
                    <a:pt x="113279" y="114668"/>
                  </a:lnTo>
                  <a:lnTo>
                    <a:pt x="113311" y="114098"/>
                  </a:lnTo>
                  <a:lnTo>
                    <a:pt x="113350" y="113509"/>
                  </a:lnTo>
                  <a:lnTo>
                    <a:pt x="113389" y="112938"/>
                  </a:lnTo>
                  <a:lnTo>
                    <a:pt x="113434" y="112368"/>
                  </a:lnTo>
                  <a:lnTo>
                    <a:pt x="113479" y="111779"/>
                  </a:lnTo>
                  <a:lnTo>
                    <a:pt x="113530" y="111208"/>
                  </a:lnTo>
                  <a:lnTo>
                    <a:pt x="113582" y="110637"/>
                  </a:lnTo>
                  <a:lnTo>
                    <a:pt x="113646" y="110067"/>
                  </a:lnTo>
                  <a:lnTo>
                    <a:pt x="113710" y="109496"/>
                  </a:lnTo>
                  <a:lnTo>
                    <a:pt x="113775" y="108944"/>
                  </a:lnTo>
                  <a:lnTo>
                    <a:pt x="113846" y="108373"/>
                  </a:lnTo>
                  <a:lnTo>
                    <a:pt x="113923" y="107821"/>
                  </a:lnTo>
                  <a:lnTo>
                    <a:pt x="114007" y="107269"/>
                  </a:lnTo>
                  <a:lnTo>
                    <a:pt x="114090" y="106699"/>
                  </a:lnTo>
                  <a:lnTo>
                    <a:pt x="114174" y="106165"/>
                  </a:lnTo>
                  <a:lnTo>
                    <a:pt x="114270" y="105613"/>
                  </a:lnTo>
                  <a:lnTo>
                    <a:pt x="114367" y="105060"/>
                  </a:lnTo>
                  <a:lnTo>
                    <a:pt x="114464" y="104527"/>
                  </a:lnTo>
                  <a:lnTo>
                    <a:pt x="114573" y="103993"/>
                  </a:lnTo>
                  <a:lnTo>
                    <a:pt x="114683" y="103459"/>
                  </a:lnTo>
                  <a:lnTo>
                    <a:pt x="114798" y="102925"/>
                  </a:lnTo>
                  <a:lnTo>
                    <a:pt x="114914" y="102410"/>
                  </a:lnTo>
                  <a:lnTo>
                    <a:pt x="115037" y="101895"/>
                  </a:lnTo>
                  <a:lnTo>
                    <a:pt x="115165" y="101379"/>
                  </a:lnTo>
                  <a:lnTo>
                    <a:pt x="115294" y="100864"/>
                  </a:lnTo>
                  <a:lnTo>
                    <a:pt x="115429" y="100367"/>
                  </a:lnTo>
                  <a:lnTo>
                    <a:pt x="115571" y="99870"/>
                  </a:lnTo>
                  <a:lnTo>
                    <a:pt x="115719" y="99373"/>
                  </a:lnTo>
                  <a:lnTo>
                    <a:pt x="115867" y="98895"/>
                  </a:lnTo>
                  <a:lnTo>
                    <a:pt x="116022" y="98416"/>
                  </a:lnTo>
                  <a:lnTo>
                    <a:pt x="116176" y="97937"/>
                  </a:lnTo>
                  <a:lnTo>
                    <a:pt x="116337" y="97477"/>
                  </a:lnTo>
                  <a:lnTo>
                    <a:pt x="116504" y="97017"/>
                  </a:lnTo>
                  <a:lnTo>
                    <a:pt x="116678" y="96557"/>
                  </a:lnTo>
                  <a:lnTo>
                    <a:pt x="116852" y="96115"/>
                  </a:lnTo>
                  <a:lnTo>
                    <a:pt x="117032" y="95673"/>
                  </a:lnTo>
                  <a:lnTo>
                    <a:pt x="117219" y="95232"/>
                  </a:lnTo>
                  <a:lnTo>
                    <a:pt x="117406" y="94827"/>
                  </a:lnTo>
                  <a:lnTo>
                    <a:pt x="117586" y="94422"/>
                  </a:lnTo>
                  <a:lnTo>
                    <a:pt x="117779" y="94054"/>
                  </a:lnTo>
                  <a:lnTo>
                    <a:pt x="117966" y="93667"/>
                  </a:lnTo>
                  <a:lnTo>
                    <a:pt x="118159" y="93318"/>
                  </a:lnTo>
                  <a:lnTo>
                    <a:pt x="118352" y="92968"/>
                  </a:lnTo>
                  <a:lnTo>
                    <a:pt x="118552" y="92618"/>
                  </a:lnTo>
                  <a:lnTo>
                    <a:pt x="118751" y="92305"/>
                  </a:lnTo>
                  <a:lnTo>
                    <a:pt x="118951" y="91992"/>
                  </a:lnTo>
                  <a:lnTo>
                    <a:pt x="119157" y="91679"/>
                  </a:lnTo>
                  <a:lnTo>
                    <a:pt x="119356" y="91403"/>
                  </a:lnTo>
                  <a:lnTo>
                    <a:pt x="119569" y="91127"/>
                  </a:lnTo>
                  <a:lnTo>
                    <a:pt x="119775" y="90851"/>
                  </a:lnTo>
                  <a:lnTo>
                    <a:pt x="119987" y="90593"/>
                  </a:lnTo>
                  <a:lnTo>
                    <a:pt x="120200" y="90354"/>
                  </a:lnTo>
                  <a:lnTo>
                    <a:pt x="120412" y="90133"/>
                  </a:lnTo>
                  <a:lnTo>
                    <a:pt x="120625" y="89912"/>
                  </a:lnTo>
                  <a:lnTo>
                    <a:pt x="120843" y="89692"/>
                  </a:lnTo>
                  <a:lnTo>
                    <a:pt x="121062" y="89508"/>
                  </a:lnTo>
                  <a:lnTo>
                    <a:pt x="121281" y="89323"/>
                  </a:lnTo>
                  <a:lnTo>
                    <a:pt x="121500" y="89139"/>
                  </a:lnTo>
                  <a:lnTo>
                    <a:pt x="121725" y="88992"/>
                  </a:lnTo>
                  <a:lnTo>
                    <a:pt x="121944" y="88827"/>
                  </a:lnTo>
                  <a:lnTo>
                    <a:pt x="122170" y="88698"/>
                  </a:lnTo>
                  <a:lnTo>
                    <a:pt x="122395" y="88569"/>
                  </a:lnTo>
                  <a:lnTo>
                    <a:pt x="122620" y="88458"/>
                  </a:lnTo>
                  <a:lnTo>
                    <a:pt x="122846" y="88348"/>
                  </a:lnTo>
                  <a:lnTo>
                    <a:pt x="123077" y="88256"/>
                  </a:lnTo>
                  <a:lnTo>
                    <a:pt x="123303" y="88182"/>
                  </a:lnTo>
                  <a:lnTo>
                    <a:pt x="123528" y="88109"/>
                  </a:lnTo>
                  <a:lnTo>
                    <a:pt x="123760" y="88053"/>
                  </a:lnTo>
                  <a:lnTo>
                    <a:pt x="123992" y="87998"/>
                  </a:lnTo>
                  <a:lnTo>
                    <a:pt x="124217" y="87961"/>
                  </a:lnTo>
                  <a:lnTo>
                    <a:pt x="124449" y="87943"/>
                  </a:lnTo>
                  <a:lnTo>
                    <a:pt x="124680" y="87925"/>
                  </a:lnTo>
                  <a:close/>
                  <a:moveTo>
                    <a:pt x="28449" y="174690"/>
                  </a:moveTo>
                  <a:lnTo>
                    <a:pt x="31725" y="174818"/>
                  </a:lnTo>
                  <a:lnTo>
                    <a:pt x="35009" y="174929"/>
                  </a:lnTo>
                  <a:lnTo>
                    <a:pt x="38292" y="175039"/>
                  </a:lnTo>
                  <a:lnTo>
                    <a:pt x="41575" y="175113"/>
                  </a:lnTo>
                  <a:lnTo>
                    <a:pt x="48148" y="175260"/>
                  </a:lnTo>
                  <a:lnTo>
                    <a:pt x="54728" y="175371"/>
                  </a:lnTo>
                  <a:lnTo>
                    <a:pt x="61313" y="175481"/>
                  </a:lnTo>
                  <a:lnTo>
                    <a:pt x="67893" y="175591"/>
                  </a:lnTo>
                  <a:lnTo>
                    <a:pt x="74479" y="175739"/>
                  </a:lnTo>
                  <a:lnTo>
                    <a:pt x="77775" y="175831"/>
                  </a:lnTo>
                  <a:lnTo>
                    <a:pt x="81064" y="175923"/>
                  </a:lnTo>
                  <a:lnTo>
                    <a:pt x="84361" y="176052"/>
                  </a:lnTo>
                  <a:lnTo>
                    <a:pt x="87650" y="176180"/>
                  </a:lnTo>
                  <a:lnTo>
                    <a:pt x="90940" y="176346"/>
                  </a:lnTo>
                  <a:lnTo>
                    <a:pt x="94230" y="176530"/>
                  </a:lnTo>
                  <a:lnTo>
                    <a:pt x="97526" y="176751"/>
                  </a:lnTo>
                  <a:lnTo>
                    <a:pt x="100809" y="176990"/>
                  </a:lnTo>
                  <a:lnTo>
                    <a:pt x="104099" y="177248"/>
                  </a:lnTo>
                  <a:lnTo>
                    <a:pt x="107389" y="177561"/>
                  </a:lnTo>
                  <a:lnTo>
                    <a:pt x="110672" y="177892"/>
                  </a:lnTo>
                  <a:lnTo>
                    <a:pt x="113955" y="178279"/>
                  </a:lnTo>
                  <a:lnTo>
                    <a:pt x="117238" y="178684"/>
                  </a:lnTo>
                  <a:lnTo>
                    <a:pt x="118880" y="178923"/>
                  </a:lnTo>
                  <a:lnTo>
                    <a:pt x="120522" y="179144"/>
                  </a:lnTo>
                  <a:lnTo>
                    <a:pt x="122157" y="179401"/>
                  </a:lnTo>
                  <a:lnTo>
                    <a:pt x="123798" y="179659"/>
                  </a:lnTo>
                  <a:lnTo>
                    <a:pt x="125434" y="179935"/>
                  </a:lnTo>
                  <a:lnTo>
                    <a:pt x="127075" y="180211"/>
                  </a:lnTo>
                  <a:lnTo>
                    <a:pt x="128710" y="180506"/>
                  </a:lnTo>
                  <a:lnTo>
                    <a:pt x="130346" y="180819"/>
                  </a:lnTo>
                  <a:lnTo>
                    <a:pt x="131981" y="181132"/>
                  </a:lnTo>
                  <a:lnTo>
                    <a:pt x="133616" y="181463"/>
                  </a:lnTo>
                  <a:lnTo>
                    <a:pt x="133719" y="181500"/>
                  </a:lnTo>
                  <a:lnTo>
                    <a:pt x="133822" y="181555"/>
                  </a:lnTo>
                  <a:lnTo>
                    <a:pt x="133912" y="181610"/>
                  </a:lnTo>
                  <a:lnTo>
                    <a:pt x="134002" y="181684"/>
                  </a:lnTo>
                  <a:lnTo>
                    <a:pt x="134086" y="181776"/>
                  </a:lnTo>
                  <a:lnTo>
                    <a:pt x="134170" y="181886"/>
                  </a:lnTo>
                  <a:lnTo>
                    <a:pt x="134247" y="181997"/>
                  </a:lnTo>
                  <a:lnTo>
                    <a:pt x="134318" y="182126"/>
                  </a:lnTo>
                  <a:lnTo>
                    <a:pt x="134382" y="182273"/>
                  </a:lnTo>
                  <a:lnTo>
                    <a:pt x="134446" y="182420"/>
                  </a:lnTo>
                  <a:lnTo>
                    <a:pt x="134504" y="182586"/>
                  </a:lnTo>
                  <a:lnTo>
                    <a:pt x="134562" y="182751"/>
                  </a:lnTo>
                  <a:lnTo>
                    <a:pt x="134614" y="182935"/>
                  </a:lnTo>
                  <a:lnTo>
                    <a:pt x="134659" y="183119"/>
                  </a:lnTo>
                  <a:lnTo>
                    <a:pt x="134698" y="183322"/>
                  </a:lnTo>
                  <a:lnTo>
                    <a:pt x="134736" y="183524"/>
                  </a:lnTo>
                  <a:lnTo>
                    <a:pt x="134768" y="183727"/>
                  </a:lnTo>
                  <a:lnTo>
                    <a:pt x="134794" y="183929"/>
                  </a:lnTo>
                  <a:lnTo>
                    <a:pt x="134820" y="184150"/>
                  </a:lnTo>
                  <a:lnTo>
                    <a:pt x="134839" y="184371"/>
                  </a:lnTo>
                  <a:lnTo>
                    <a:pt x="134852" y="184592"/>
                  </a:lnTo>
                  <a:lnTo>
                    <a:pt x="134865" y="184813"/>
                  </a:lnTo>
                  <a:lnTo>
                    <a:pt x="134871" y="185034"/>
                  </a:lnTo>
                  <a:lnTo>
                    <a:pt x="134878" y="185273"/>
                  </a:lnTo>
                  <a:lnTo>
                    <a:pt x="134871" y="185494"/>
                  </a:lnTo>
                  <a:lnTo>
                    <a:pt x="134865" y="185715"/>
                  </a:lnTo>
                  <a:lnTo>
                    <a:pt x="134852" y="185954"/>
                  </a:lnTo>
                  <a:lnTo>
                    <a:pt x="134839" y="186175"/>
                  </a:lnTo>
                  <a:lnTo>
                    <a:pt x="134820" y="186396"/>
                  </a:lnTo>
                  <a:lnTo>
                    <a:pt x="134794" y="186617"/>
                  </a:lnTo>
                  <a:lnTo>
                    <a:pt x="134768" y="186819"/>
                  </a:lnTo>
                  <a:lnTo>
                    <a:pt x="134736" y="187040"/>
                  </a:lnTo>
                  <a:lnTo>
                    <a:pt x="134916" y="187187"/>
                  </a:lnTo>
                  <a:lnTo>
                    <a:pt x="135090" y="187353"/>
                  </a:lnTo>
                  <a:lnTo>
                    <a:pt x="135264" y="187555"/>
                  </a:lnTo>
                  <a:lnTo>
                    <a:pt x="135431" y="187776"/>
                  </a:lnTo>
                  <a:lnTo>
                    <a:pt x="135586" y="188015"/>
                  </a:lnTo>
                  <a:lnTo>
                    <a:pt x="135728" y="188291"/>
                  </a:lnTo>
                  <a:lnTo>
                    <a:pt x="135863" y="188586"/>
                  </a:lnTo>
                  <a:lnTo>
                    <a:pt x="135927" y="188752"/>
                  </a:lnTo>
                  <a:lnTo>
                    <a:pt x="135985" y="188917"/>
                  </a:lnTo>
                  <a:lnTo>
                    <a:pt x="136043" y="189083"/>
                  </a:lnTo>
                  <a:lnTo>
                    <a:pt x="136095" y="189267"/>
                  </a:lnTo>
                  <a:lnTo>
                    <a:pt x="136146" y="189451"/>
                  </a:lnTo>
                  <a:lnTo>
                    <a:pt x="136185" y="189653"/>
                  </a:lnTo>
                  <a:lnTo>
                    <a:pt x="136230" y="189838"/>
                  </a:lnTo>
                  <a:lnTo>
                    <a:pt x="136262" y="190058"/>
                  </a:lnTo>
                  <a:lnTo>
                    <a:pt x="136294" y="190261"/>
                  </a:lnTo>
                  <a:lnTo>
                    <a:pt x="136320" y="190482"/>
                  </a:lnTo>
                  <a:lnTo>
                    <a:pt x="136339" y="190721"/>
                  </a:lnTo>
                  <a:lnTo>
                    <a:pt x="136359" y="190942"/>
                  </a:lnTo>
                  <a:lnTo>
                    <a:pt x="136371" y="191200"/>
                  </a:lnTo>
                  <a:lnTo>
                    <a:pt x="136371" y="191439"/>
                  </a:lnTo>
                  <a:lnTo>
                    <a:pt x="136371" y="191697"/>
                  </a:lnTo>
                  <a:lnTo>
                    <a:pt x="136371" y="191973"/>
                  </a:lnTo>
                  <a:lnTo>
                    <a:pt x="136359" y="192230"/>
                  </a:lnTo>
                  <a:lnTo>
                    <a:pt x="136339" y="192525"/>
                  </a:lnTo>
                  <a:lnTo>
                    <a:pt x="136378" y="192727"/>
                  </a:lnTo>
                  <a:lnTo>
                    <a:pt x="136391" y="192819"/>
                  </a:lnTo>
                  <a:lnTo>
                    <a:pt x="136397" y="192930"/>
                  </a:lnTo>
                  <a:lnTo>
                    <a:pt x="136487" y="195083"/>
                  </a:lnTo>
                  <a:lnTo>
                    <a:pt x="136577" y="197218"/>
                  </a:lnTo>
                  <a:lnTo>
                    <a:pt x="136648" y="199372"/>
                  </a:lnTo>
                  <a:lnTo>
                    <a:pt x="136719" y="201507"/>
                  </a:lnTo>
                  <a:lnTo>
                    <a:pt x="136777" y="203660"/>
                  </a:lnTo>
                  <a:lnTo>
                    <a:pt x="136828" y="205814"/>
                  </a:lnTo>
                  <a:lnTo>
                    <a:pt x="136874" y="207949"/>
                  </a:lnTo>
                  <a:lnTo>
                    <a:pt x="136906" y="210102"/>
                  </a:lnTo>
                  <a:lnTo>
                    <a:pt x="136938" y="212237"/>
                  </a:lnTo>
                  <a:lnTo>
                    <a:pt x="136964" y="214391"/>
                  </a:lnTo>
                  <a:lnTo>
                    <a:pt x="136977" y="216526"/>
                  </a:lnTo>
                  <a:lnTo>
                    <a:pt x="136989" y="218679"/>
                  </a:lnTo>
                  <a:lnTo>
                    <a:pt x="136996" y="220815"/>
                  </a:lnTo>
                  <a:lnTo>
                    <a:pt x="136996" y="222968"/>
                  </a:lnTo>
                  <a:lnTo>
                    <a:pt x="136996" y="225121"/>
                  </a:lnTo>
                  <a:lnTo>
                    <a:pt x="136983" y="227257"/>
                  </a:lnTo>
                  <a:lnTo>
                    <a:pt x="136957" y="231545"/>
                  </a:lnTo>
                  <a:lnTo>
                    <a:pt x="136919" y="235852"/>
                  </a:lnTo>
                  <a:lnTo>
                    <a:pt x="136867" y="240141"/>
                  </a:lnTo>
                  <a:lnTo>
                    <a:pt x="136809" y="244448"/>
                  </a:lnTo>
                  <a:lnTo>
                    <a:pt x="136687" y="253043"/>
                  </a:lnTo>
                  <a:lnTo>
                    <a:pt x="136622" y="257350"/>
                  </a:lnTo>
                  <a:lnTo>
                    <a:pt x="136565" y="261657"/>
                  </a:lnTo>
                  <a:lnTo>
                    <a:pt x="136558" y="262872"/>
                  </a:lnTo>
                  <a:lnTo>
                    <a:pt x="136552" y="264160"/>
                  </a:lnTo>
                  <a:lnTo>
                    <a:pt x="136565" y="265504"/>
                  </a:lnTo>
                  <a:lnTo>
                    <a:pt x="136577" y="266903"/>
                  </a:lnTo>
                  <a:lnTo>
                    <a:pt x="136597" y="268357"/>
                  </a:lnTo>
                  <a:lnTo>
                    <a:pt x="136622" y="269866"/>
                  </a:lnTo>
                  <a:lnTo>
                    <a:pt x="136687" y="272995"/>
                  </a:lnTo>
                  <a:lnTo>
                    <a:pt x="136758" y="276253"/>
                  </a:lnTo>
                  <a:lnTo>
                    <a:pt x="136822" y="279621"/>
                  </a:lnTo>
                  <a:lnTo>
                    <a:pt x="136854" y="281314"/>
                  </a:lnTo>
                  <a:lnTo>
                    <a:pt x="136880" y="283026"/>
                  </a:lnTo>
                  <a:lnTo>
                    <a:pt x="136899" y="284738"/>
                  </a:lnTo>
                  <a:lnTo>
                    <a:pt x="136912" y="286450"/>
                  </a:lnTo>
                  <a:lnTo>
                    <a:pt x="136919" y="288161"/>
                  </a:lnTo>
                  <a:lnTo>
                    <a:pt x="136919" y="289873"/>
                  </a:lnTo>
                  <a:lnTo>
                    <a:pt x="136906" y="291548"/>
                  </a:lnTo>
                  <a:lnTo>
                    <a:pt x="136880" y="293204"/>
                  </a:lnTo>
                  <a:lnTo>
                    <a:pt x="136841" y="294843"/>
                  </a:lnTo>
                  <a:lnTo>
                    <a:pt x="136796" y="296462"/>
                  </a:lnTo>
                  <a:lnTo>
                    <a:pt x="136764" y="297254"/>
                  </a:lnTo>
                  <a:lnTo>
                    <a:pt x="136732" y="298027"/>
                  </a:lnTo>
                  <a:lnTo>
                    <a:pt x="136693" y="298800"/>
                  </a:lnTo>
                  <a:lnTo>
                    <a:pt x="136648" y="299573"/>
                  </a:lnTo>
                  <a:lnTo>
                    <a:pt x="136603" y="300309"/>
                  </a:lnTo>
                  <a:lnTo>
                    <a:pt x="136552" y="301064"/>
                  </a:lnTo>
                  <a:lnTo>
                    <a:pt x="136500" y="301782"/>
                  </a:lnTo>
                  <a:lnTo>
                    <a:pt x="136442" y="302499"/>
                  </a:lnTo>
                  <a:lnTo>
                    <a:pt x="136378" y="303199"/>
                  </a:lnTo>
                  <a:lnTo>
                    <a:pt x="136307" y="303880"/>
                  </a:lnTo>
                  <a:lnTo>
                    <a:pt x="136230" y="304561"/>
                  </a:lnTo>
                  <a:lnTo>
                    <a:pt x="136152" y="305223"/>
                  </a:lnTo>
                  <a:lnTo>
                    <a:pt x="136069" y="305849"/>
                  </a:lnTo>
                  <a:lnTo>
                    <a:pt x="135979" y="306475"/>
                  </a:lnTo>
                  <a:lnTo>
                    <a:pt x="135882" y="307082"/>
                  </a:lnTo>
                  <a:lnTo>
                    <a:pt x="135779" y="307671"/>
                  </a:lnTo>
                  <a:lnTo>
                    <a:pt x="135670" y="308242"/>
                  </a:lnTo>
                  <a:lnTo>
                    <a:pt x="135554" y="308794"/>
                  </a:lnTo>
                  <a:lnTo>
                    <a:pt x="135431" y="309328"/>
                  </a:lnTo>
                  <a:lnTo>
                    <a:pt x="135309" y="309843"/>
                  </a:lnTo>
                  <a:lnTo>
                    <a:pt x="135155" y="310414"/>
                  </a:lnTo>
                  <a:lnTo>
                    <a:pt x="135007" y="310948"/>
                  </a:lnTo>
                  <a:lnTo>
                    <a:pt x="134852" y="311463"/>
                  </a:lnTo>
                  <a:lnTo>
                    <a:pt x="134691" y="311960"/>
                  </a:lnTo>
                  <a:lnTo>
                    <a:pt x="134537" y="312439"/>
                  </a:lnTo>
                  <a:lnTo>
                    <a:pt x="134376" y="312880"/>
                  </a:lnTo>
                  <a:lnTo>
                    <a:pt x="134208" y="313322"/>
                  </a:lnTo>
                  <a:lnTo>
                    <a:pt x="134047" y="313745"/>
                  </a:lnTo>
                  <a:lnTo>
                    <a:pt x="133880" y="314132"/>
                  </a:lnTo>
                  <a:lnTo>
                    <a:pt x="133706" y="314518"/>
                  </a:lnTo>
                  <a:lnTo>
                    <a:pt x="133539" y="314868"/>
                  </a:lnTo>
                  <a:lnTo>
                    <a:pt x="133365" y="315218"/>
                  </a:lnTo>
                  <a:lnTo>
                    <a:pt x="133191" y="315531"/>
                  </a:lnTo>
                  <a:lnTo>
                    <a:pt x="133011" y="315844"/>
                  </a:lnTo>
                  <a:lnTo>
                    <a:pt x="132831" y="316138"/>
                  </a:lnTo>
                  <a:lnTo>
                    <a:pt x="132650" y="316414"/>
                  </a:lnTo>
                  <a:lnTo>
                    <a:pt x="132470" y="316672"/>
                  </a:lnTo>
                  <a:lnTo>
                    <a:pt x="132283" y="316911"/>
                  </a:lnTo>
                  <a:lnTo>
                    <a:pt x="132097" y="317132"/>
                  </a:lnTo>
                  <a:lnTo>
                    <a:pt x="131910" y="317353"/>
                  </a:lnTo>
                  <a:lnTo>
                    <a:pt x="131723" y="317555"/>
                  </a:lnTo>
                  <a:lnTo>
                    <a:pt x="131530" y="317739"/>
                  </a:lnTo>
                  <a:lnTo>
                    <a:pt x="131337" y="317905"/>
                  </a:lnTo>
                  <a:lnTo>
                    <a:pt x="131144" y="318071"/>
                  </a:lnTo>
                  <a:lnTo>
                    <a:pt x="130951" y="318218"/>
                  </a:lnTo>
                  <a:lnTo>
                    <a:pt x="130751" y="318347"/>
                  </a:lnTo>
                  <a:lnTo>
                    <a:pt x="130552" y="318476"/>
                  </a:lnTo>
                  <a:lnTo>
                    <a:pt x="130352" y="318586"/>
                  </a:lnTo>
                  <a:lnTo>
                    <a:pt x="129946" y="318770"/>
                  </a:lnTo>
                  <a:lnTo>
                    <a:pt x="129534" y="318936"/>
                  </a:lnTo>
                  <a:lnTo>
                    <a:pt x="129122" y="319046"/>
                  </a:lnTo>
                  <a:lnTo>
                    <a:pt x="128704" y="319138"/>
                  </a:lnTo>
                  <a:lnTo>
                    <a:pt x="128279" y="319175"/>
                  </a:lnTo>
                  <a:lnTo>
                    <a:pt x="127848" y="319212"/>
                  </a:lnTo>
                  <a:lnTo>
                    <a:pt x="127416" y="319212"/>
                  </a:lnTo>
                  <a:lnTo>
                    <a:pt x="126979" y="319193"/>
                  </a:lnTo>
                  <a:lnTo>
                    <a:pt x="126541" y="319175"/>
                  </a:lnTo>
                  <a:lnTo>
                    <a:pt x="126097" y="319120"/>
                  </a:lnTo>
                  <a:lnTo>
                    <a:pt x="125202" y="319009"/>
                  </a:lnTo>
                  <a:lnTo>
                    <a:pt x="124294" y="318881"/>
                  </a:lnTo>
                  <a:lnTo>
                    <a:pt x="123380" y="318752"/>
                  </a:lnTo>
                  <a:lnTo>
                    <a:pt x="122916" y="318715"/>
                  </a:lnTo>
                  <a:lnTo>
                    <a:pt x="122459" y="318678"/>
                  </a:lnTo>
                  <a:lnTo>
                    <a:pt x="119479" y="318531"/>
                  </a:lnTo>
                  <a:lnTo>
                    <a:pt x="116498" y="318365"/>
                  </a:lnTo>
                  <a:lnTo>
                    <a:pt x="113517" y="318200"/>
                  </a:lnTo>
                  <a:lnTo>
                    <a:pt x="110537" y="317997"/>
                  </a:lnTo>
                  <a:lnTo>
                    <a:pt x="104569" y="317592"/>
                  </a:lnTo>
                  <a:lnTo>
                    <a:pt x="98607" y="317150"/>
                  </a:lnTo>
                  <a:lnTo>
                    <a:pt x="92646" y="316672"/>
                  </a:lnTo>
                  <a:lnTo>
                    <a:pt x="86678" y="316175"/>
                  </a:lnTo>
                  <a:lnTo>
                    <a:pt x="80717" y="315641"/>
                  </a:lnTo>
                  <a:lnTo>
                    <a:pt x="74749" y="315089"/>
                  </a:lnTo>
                  <a:lnTo>
                    <a:pt x="68788" y="314537"/>
                  </a:lnTo>
                  <a:lnTo>
                    <a:pt x="62826" y="313966"/>
                  </a:lnTo>
                  <a:lnTo>
                    <a:pt x="50897" y="312807"/>
                  </a:lnTo>
                  <a:lnTo>
                    <a:pt x="38968" y="311666"/>
                  </a:lnTo>
                  <a:lnTo>
                    <a:pt x="33006" y="311113"/>
                  </a:lnTo>
                  <a:lnTo>
                    <a:pt x="27045" y="310580"/>
                  </a:lnTo>
                  <a:lnTo>
                    <a:pt x="26846" y="310543"/>
                  </a:lnTo>
                  <a:lnTo>
                    <a:pt x="26659" y="310469"/>
                  </a:lnTo>
                  <a:lnTo>
                    <a:pt x="26479" y="310359"/>
                  </a:lnTo>
                  <a:lnTo>
                    <a:pt x="26305" y="310211"/>
                  </a:lnTo>
                  <a:lnTo>
                    <a:pt x="26150" y="310027"/>
                  </a:lnTo>
                  <a:lnTo>
                    <a:pt x="25996" y="309807"/>
                  </a:lnTo>
                  <a:lnTo>
                    <a:pt x="25854" y="309567"/>
                  </a:lnTo>
                  <a:lnTo>
                    <a:pt x="25725" y="309291"/>
                  </a:lnTo>
                  <a:lnTo>
                    <a:pt x="25603" y="308978"/>
                  </a:lnTo>
                  <a:lnTo>
                    <a:pt x="25494" y="308665"/>
                  </a:lnTo>
                  <a:lnTo>
                    <a:pt x="25391" y="308316"/>
                  </a:lnTo>
                  <a:lnTo>
                    <a:pt x="25300" y="307948"/>
                  </a:lnTo>
                  <a:lnTo>
                    <a:pt x="25217" y="307561"/>
                  </a:lnTo>
                  <a:lnTo>
                    <a:pt x="25146" y="307174"/>
                  </a:lnTo>
                  <a:lnTo>
                    <a:pt x="25082" y="306751"/>
                  </a:lnTo>
                  <a:lnTo>
                    <a:pt x="25030" y="306328"/>
                  </a:lnTo>
                  <a:lnTo>
                    <a:pt x="24985" y="305886"/>
                  </a:lnTo>
                  <a:lnTo>
                    <a:pt x="24953" y="305444"/>
                  </a:lnTo>
                  <a:lnTo>
                    <a:pt x="24927" y="305003"/>
                  </a:lnTo>
                  <a:lnTo>
                    <a:pt x="24914" y="304561"/>
                  </a:lnTo>
                  <a:lnTo>
                    <a:pt x="24908" y="304101"/>
                  </a:lnTo>
                  <a:lnTo>
                    <a:pt x="24914" y="303659"/>
                  </a:lnTo>
                  <a:lnTo>
                    <a:pt x="24927" y="303199"/>
                  </a:lnTo>
                  <a:lnTo>
                    <a:pt x="24953" y="302757"/>
                  </a:lnTo>
                  <a:lnTo>
                    <a:pt x="24985" y="302315"/>
                  </a:lnTo>
                  <a:lnTo>
                    <a:pt x="25030" y="301892"/>
                  </a:lnTo>
                  <a:lnTo>
                    <a:pt x="25088" y="301469"/>
                  </a:lnTo>
                  <a:lnTo>
                    <a:pt x="25146" y="301064"/>
                  </a:lnTo>
                  <a:lnTo>
                    <a:pt x="25223" y="300677"/>
                  </a:lnTo>
                  <a:lnTo>
                    <a:pt x="25307" y="300309"/>
                  </a:lnTo>
                  <a:lnTo>
                    <a:pt x="25397" y="299959"/>
                  </a:lnTo>
                  <a:lnTo>
                    <a:pt x="25500" y="299628"/>
                  </a:lnTo>
                  <a:lnTo>
                    <a:pt x="25461" y="292431"/>
                  </a:lnTo>
                  <a:lnTo>
                    <a:pt x="25436" y="285253"/>
                  </a:lnTo>
                  <a:lnTo>
                    <a:pt x="25416" y="278057"/>
                  </a:lnTo>
                  <a:lnTo>
                    <a:pt x="25403" y="270841"/>
                  </a:lnTo>
                  <a:lnTo>
                    <a:pt x="25397" y="263645"/>
                  </a:lnTo>
                  <a:lnTo>
                    <a:pt x="25397" y="256430"/>
                  </a:lnTo>
                  <a:lnTo>
                    <a:pt x="25403" y="249215"/>
                  </a:lnTo>
                  <a:lnTo>
                    <a:pt x="25416" y="242000"/>
                  </a:lnTo>
                  <a:lnTo>
                    <a:pt x="25442" y="227588"/>
                  </a:lnTo>
                  <a:lnTo>
                    <a:pt x="25468" y="213158"/>
                  </a:lnTo>
                  <a:lnTo>
                    <a:pt x="25494" y="198728"/>
                  </a:lnTo>
                  <a:lnTo>
                    <a:pt x="25500" y="191531"/>
                  </a:lnTo>
                  <a:lnTo>
                    <a:pt x="25500" y="184334"/>
                  </a:lnTo>
                  <a:lnTo>
                    <a:pt x="25506" y="184058"/>
                  </a:lnTo>
                  <a:lnTo>
                    <a:pt x="25519" y="183782"/>
                  </a:lnTo>
                  <a:lnTo>
                    <a:pt x="25539" y="183524"/>
                  </a:lnTo>
                  <a:lnTo>
                    <a:pt x="25564" y="183267"/>
                  </a:lnTo>
                  <a:lnTo>
                    <a:pt x="25603" y="183046"/>
                  </a:lnTo>
                  <a:lnTo>
                    <a:pt x="25642" y="182825"/>
                  </a:lnTo>
                  <a:lnTo>
                    <a:pt x="25687" y="182622"/>
                  </a:lnTo>
                  <a:lnTo>
                    <a:pt x="25745" y="182420"/>
                  </a:lnTo>
                  <a:lnTo>
                    <a:pt x="25803" y="182236"/>
                  </a:lnTo>
                  <a:lnTo>
                    <a:pt x="25867" y="182070"/>
                  </a:lnTo>
                  <a:lnTo>
                    <a:pt x="25938" y="181923"/>
                  </a:lnTo>
                  <a:lnTo>
                    <a:pt x="26009" y="181776"/>
                  </a:lnTo>
                  <a:lnTo>
                    <a:pt x="26086" y="181629"/>
                  </a:lnTo>
                  <a:lnTo>
                    <a:pt x="26163" y="181518"/>
                  </a:lnTo>
                  <a:lnTo>
                    <a:pt x="26247" y="181408"/>
                  </a:lnTo>
                  <a:lnTo>
                    <a:pt x="26330" y="181316"/>
                  </a:lnTo>
                  <a:lnTo>
                    <a:pt x="26324" y="181003"/>
                  </a:lnTo>
                  <a:lnTo>
                    <a:pt x="26324" y="180690"/>
                  </a:lnTo>
                  <a:lnTo>
                    <a:pt x="26324" y="180395"/>
                  </a:lnTo>
                  <a:lnTo>
                    <a:pt x="26337" y="180082"/>
                  </a:lnTo>
                  <a:lnTo>
                    <a:pt x="26350" y="179770"/>
                  </a:lnTo>
                  <a:lnTo>
                    <a:pt x="26369" y="179475"/>
                  </a:lnTo>
                  <a:lnTo>
                    <a:pt x="26388" y="179181"/>
                  </a:lnTo>
                  <a:lnTo>
                    <a:pt x="26414" y="178886"/>
                  </a:lnTo>
                  <a:lnTo>
                    <a:pt x="26446" y="178592"/>
                  </a:lnTo>
                  <a:lnTo>
                    <a:pt x="26485" y="178297"/>
                  </a:lnTo>
                  <a:lnTo>
                    <a:pt x="26524" y="178021"/>
                  </a:lnTo>
                  <a:lnTo>
                    <a:pt x="26569" y="177745"/>
                  </a:lnTo>
                  <a:lnTo>
                    <a:pt x="26620" y="177487"/>
                  </a:lnTo>
                  <a:lnTo>
                    <a:pt x="26678" y="177230"/>
                  </a:lnTo>
                  <a:lnTo>
                    <a:pt x="26736" y="176972"/>
                  </a:lnTo>
                  <a:lnTo>
                    <a:pt x="26800" y="176733"/>
                  </a:lnTo>
                  <a:lnTo>
                    <a:pt x="26865" y="176512"/>
                  </a:lnTo>
                  <a:lnTo>
                    <a:pt x="26942" y="176291"/>
                  </a:lnTo>
                  <a:lnTo>
                    <a:pt x="27019" y="176070"/>
                  </a:lnTo>
                  <a:lnTo>
                    <a:pt x="27103" y="175886"/>
                  </a:lnTo>
                  <a:lnTo>
                    <a:pt x="27187" y="175702"/>
                  </a:lnTo>
                  <a:lnTo>
                    <a:pt x="27277" y="175518"/>
                  </a:lnTo>
                  <a:lnTo>
                    <a:pt x="27373" y="175371"/>
                  </a:lnTo>
                  <a:lnTo>
                    <a:pt x="27476" y="175223"/>
                  </a:lnTo>
                  <a:lnTo>
                    <a:pt x="27579" y="175095"/>
                  </a:lnTo>
                  <a:lnTo>
                    <a:pt x="27695" y="174984"/>
                  </a:lnTo>
                  <a:lnTo>
                    <a:pt x="27805" y="174892"/>
                  </a:lnTo>
                  <a:lnTo>
                    <a:pt x="27927" y="174800"/>
                  </a:lnTo>
                  <a:lnTo>
                    <a:pt x="28049" y="174745"/>
                  </a:lnTo>
                  <a:lnTo>
                    <a:pt x="28178" y="174708"/>
                  </a:lnTo>
                  <a:lnTo>
                    <a:pt x="28313" y="174690"/>
                  </a:lnTo>
                  <a:close/>
                  <a:moveTo>
                    <a:pt x="155801" y="0"/>
                  </a:moveTo>
                  <a:lnTo>
                    <a:pt x="153412" y="626"/>
                  </a:lnTo>
                  <a:lnTo>
                    <a:pt x="151030" y="1215"/>
                  </a:lnTo>
                  <a:lnTo>
                    <a:pt x="148642" y="1804"/>
                  </a:lnTo>
                  <a:lnTo>
                    <a:pt x="146253" y="2356"/>
                  </a:lnTo>
                  <a:lnTo>
                    <a:pt x="143859" y="2890"/>
                  </a:lnTo>
                  <a:lnTo>
                    <a:pt x="141470" y="3405"/>
                  </a:lnTo>
                  <a:lnTo>
                    <a:pt x="139075" y="3902"/>
                  </a:lnTo>
                  <a:lnTo>
                    <a:pt x="136680" y="4381"/>
                  </a:lnTo>
                  <a:lnTo>
                    <a:pt x="134286" y="4822"/>
                  </a:lnTo>
                  <a:lnTo>
                    <a:pt x="131891" y="5264"/>
                  </a:lnTo>
                  <a:lnTo>
                    <a:pt x="129496" y="5688"/>
                  </a:lnTo>
                  <a:lnTo>
                    <a:pt x="127095" y="6074"/>
                  </a:lnTo>
                  <a:lnTo>
                    <a:pt x="124700" y="6461"/>
                  </a:lnTo>
                  <a:lnTo>
                    <a:pt x="122298" y="6810"/>
                  </a:lnTo>
                  <a:lnTo>
                    <a:pt x="119897" y="7160"/>
                  </a:lnTo>
                  <a:lnTo>
                    <a:pt x="117496" y="7491"/>
                  </a:lnTo>
                  <a:lnTo>
                    <a:pt x="115088" y="7804"/>
                  </a:lnTo>
                  <a:lnTo>
                    <a:pt x="112687" y="8099"/>
                  </a:lnTo>
                  <a:lnTo>
                    <a:pt x="110279" y="8393"/>
                  </a:lnTo>
                  <a:lnTo>
                    <a:pt x="107878" y="8651"/>
                  </a:lnTo>
                  <a:lnTo>
                    <a:pt x="105470" y="8909"/>
                  </a:lnTo>
                  <a:lnTo>
                    <a:pt x="103062" y="9148"/>
                  </a:lnTo>
                  <a:lnTo>
                    <a:pt x="100655" y="9387"/>
                  </a:lnTo>
                  <a:lnTo>
                    <a:pt x="98247" y="9608"/>
                  </a:lnTo>
                  <a:lnTo>
                    <a:pt x="95839" y="9810"/>
                  </a:lnTo>
                  <a:lnTo>
                    <a:pt x="93431" y="9995"/>
                  </a:lnTo>
                  <a:lnTo>
                    <a:pt x="88616" y="10363"/>
                  </a:lnTo>
                  <a:lnTo>
                    <a:pt x="83794" y="10676"/>
                  </a:lnTo>
                  <a:lnTo>
                    <a:pt x="78972" y="10952"/>
                  </a:lnTo>
                  <a:lnTo>
                    <a:pt x="74150" y="11191"/>
                  </a:lnTo>
                  <a:lnTo>
                    <a:pt x="69328" y="11412"/>
                  </a:lnTo>
                  <a:lnTo>
                    <a:pt x="64507" y="11614"/>
                  </a:lnTo>
                  <a:lnTo>
                    <a:pt x="59685" y="11780"/>
                  </a:lnTo>
                  <a:lnTo>
                    <a:pt x="54863" y="11946"/>
                  </a:lnTo>
                  <a:lnTo>
                    <a:pt x="50047" y="12093"/>
                  </a:lnTo>
                  <a:lnTo>
                    <a:pt x="40410" y="12369"/>
                  </a:lnTo>
                  <a:lnTo>
                    <a:pt x="30785" y="12627"/>
                  </a:lnTo>
                  <a:lnTo>
                    <a:pt x="25970" y="12774"/>
                  </a:lnTo>
                  <a:lnTo>
                    <a:pt x="21167" y="12939"/>
                  </a:lnTo>
                  <a:lnTo>
                    <a:pt x="16365" y="13105"/>
                  </a:lnTo>
                  <a:lnTo>
                    <a:pt x="11562" y="13289"/>
                  </a:lnTo>
                  <a:lnTo>
                    <a:pt x="6766" y="13510"/>
                  </a:lnTo>
                  <a:lnTo>
                    <a:pt x="1976" y="13749"/>
                  </a:lnTo>
                  <a:lnTo>
                    <a:pt x="1809" y="13749"/>
                  </a:lnTo>
                  <a:lnTo>
                    <a:pt x="1648" y="13712"/>
                  </a:lnTo>
                  <a:lnTo>
                    <a:pt x="1494" y="13657"/>
                  </a:lnTo>
                  <a:lnTo>
                    <a:pt x="1339" y="13565"/>
                  </a:lnTo>
                  <a:lnTo>
                    <a:pt x="1197" y="13455"/>
                  </a:lnTo>
                  <a:lnTo>
                    <a:pt x="1062" y="13326"/>
                  </a:lnTo>
                  <a:lnTo>
                    <a:pt x="933" y="13179"/>
                  </a:lnTo>
                  <a:lnTo>
                    <a:pt x="805" y="12995"/>
                  </a:lnTo>
                  <a:lnTo>
                    <a:pt x="689" y="12792"/>
                  </a:lnTo>
                  <a:lnTo>
                    <a:pt x="573" y="12571"/>
                  </a:lnTo>
                  <a:lnTo>
                    <a:pt x="464" y="12350"/>
                  </a:lnTo>
                  <a:lnTo>
                    <a:pt x="361" y="12093"/>
                  </a:lnTo>
                  <a:lnTo>
                    <a:pt x="264" y="11835"/>
                  </a:lnTo>
                  <a:lnTo>
                    <a:pt x="174" y="11559"/>
                  </a:lnTo>
                  <a:lnTo>
                    <a:pt x="84" y="11265"/>
                  </a:lnTo>
                  <a:lnTo>
                    <a:pt x="0" y="10952"/>
                  </a:lnTo>
                  <a:lnTo>
                    <a:pt x="0" y="10952"/>
                  </a:lnTo>
                  <a:lnTo>
                    <a:pt x="232" y="16473"/>
                  </a:lnTo>
                  <a:lnTo>
                    <a:pt x="457" y="21995"/>
                  </a:lnTo>
                  <a:lnTo>
                    <a:pt x="670" y="27517"/>
                  </a:lnTo>
                  <a:lnTo>
                    <a:pt x="869" y="33039"/>
                  </a:lnTo>
                  <a:lnTo>
                    <a:pt x="1062" y="38579"/>
                  </a:lnTo>
                  <a:lnTo>
                    <a:pt x="1249" y="44119"/>
                  </a:lnTo>
                  <a:lnTo>
                    <a:pt x="1429" y="49677"/>
                  </a:lnTo>
                  <a:lnTo>
                    <a:pt x="1603" y="55236"/>
                  </a:lnTo>
                  <a:lnTo>
                    <a:pt x="1764" y="60795"/>
                  </a:lnTo>
                  <a:lnTo>
                    <a:pt x="1925" y="66353"/>
                  </a:lnTo>
                  <a:lnTo>
                    <a:pt x="2073" y="71912"/>
                  </a:lnTo>
                  <a:lnTo>
                    <a:pt x="2221" y="77489"/>
                  </a:lnTo>
                  <a:lnTo>
                    <a:pt x="2356" y="83047"/>
                  </a:lnTo>
                  <a:lnTo>
                    <a:pt x="2491" y="88624"/>
                  </a:lnTo>
                  <a:lnTo>
                    <a:pt x="2627" y="94201"/>
                  </a:lnTo>
                  <a:lnTo>
                    <a:pt x="2749" y="99778"/>
                  </a:lnTo>
                  <a:lnTo>
                    <a:pt x="2987" y="110932"/>
                  </a:lnTo>
                  <a:lnTo>
                    <a:pt x="3212" y="122086"/>
                  </a:lnTo>
                  <a:lnTo>
                    <a:pt x="3431" y="133240"/>
                  </a:lnTo>
                  <a:lnTo>
                    <a:pt x="3637" y="144375"/>
                  </a:lnTo>
                  <a:lnTo>
                    <a:pt x="4049" y="166646"/>
                  </a:lnTo>
                  <a:lnTo>
                    <a:pt x="4255" y="177745"/>
                  </a:lnTo>
                  <a:lnTo>
                    <a:pt x="4468" y="188844"/>
                  </a:lnTo>
                  <a:lnTo>
                    <a:pt x="4661" y="199611"/>
                  </a:lnTo>
                  <a:lnTo>
                    <a:pt x="4758" y="204986"/>
                  </a:lnTo>
                  <a:lnTo>
                    <a:pt x="4848" y="210378"/>
                  </a:lnTo>
                  <a:lnTo>
                    <a:pt x="4931" y="215753"/>
                  </a:lnTo>
                  <a:lnTo>
                    <a:pt x="5015" y="221146"/>
                  </a:lnTo>
                  <a:lnTo>
                    <a:pt x="5092" y="226539"/>
                  </a:lnTo>
                  <a:lnTo>
                    <a:pt x="5163" y="231932"/>
                  </a:lnTo>
                  <a:lnTo>
                    <a:pt x="5227" y="237306"/>
                  </a:lnTo>
                  <a:lnTo>
                    <a:pt x="5285" y="242699"/>
                  </a:lnTo>
                  <a:lnTo>
                    <a:pt x="5343" y="248092"/>
                  </a:lnTo>
                  <a:lnTo>
                    <a:pt x="5388" y="253485"/>
                  </a:lnTo>
                  <a:lnTo>
                    <a:pt x="5427" y="258878"/>
                  </a:lnTo>
                  <a:lnTo>
                    <a:pt x="5459" y="264271"/>
                  </a:lnTo>
                  <a:lnTo>
                    <a:pt x="5479" y="269682"/>
                  </a:lnTo>
                  <a:lnTo>
                    <a:pt x="5498" y="275075"/>
                  </a:lnTo>
                  <a:lnTo>
                    <a:pt x="5498" y="276216"/>
                  </a:lnTo>
                  <a:lnTo>
                    <a:pt x="5485" y="277394"/>
                  </a:lnTo>
                  <a:lnTo>
                    <a:pt x="5479" y="278590"/>
                  </a:lnTo>
                  <a:lnTo>
                    <a:pt x="5459" y="279823"/>
                  </a:lnTo>
                  <a:lnTo>
                    <a:pt x="5440" y="281057"/>
                  </a:lnTo>
                  <a:lnTo>
                    <a:pt x="5414" y="282327"/>
                  </a:lnTo>
                  <a:lnTo>
                    <a:pt x="5350" y="284903"/>
                  </a:lnTo>
                  <a:lnTo>
                    <a:pt x="5273" y="287554"/>
                  </a:lnTo>
                  <a:lnTo>
                    <a:pt x="5182" y="290260"/>
                  </a:lnTo>
                  <a:lnTo>
                    <a:pt x="5079" y="293039"/>
                  </a:lnTo>
                  <a:lnTo>
                    <a:pt x="4970" y="295873"/>
                  </a:lnTo>
                  <a:lnTo>
                    <a:pt x="4732" y="301671"/>
                  </a:lnTo>
                  <a:lnTo>
                    <a:pt x="4487" y="307598"/>
                  </a:lnTo>
                  <a:lnTo>
                    <a:pt x="4365" y="310616"/>
                  </a:lnTo>
                  <a:lnTo>
                    <a:pt x="4242" y="313635"/>
                  </a:lnTo>
                  <a:lnTo>
                    <a:pt x="4127" y="316653"/>
                  </a:lnTo>
                  <a:lnTo>
                    <a:pt x="4024" y="319690"/>
                  </a:lnTo>
                  <a:lnTo>
                    <a:pt x="3927" y="322709"/>
                  </a:lnTo>
                  <a:lnTo>
                    <a:pt x="3837" y="325728"/>
                  </a:lnTo>
                  <a:lnTo>
                    <a:pt x="3766" y="328728"/>
                  </a:lnTo>
                  <a:lnTo>
                    <a:pt x="3740" y="330219"/>
                  </a:lnTo>
                  <a:lnTo>
                    <a:pt x="3708" y="331709"/>
                  </a:lnTo>
                  <a:lnTo>
                    <a:pt x="3689" y="333182"/>
                  </a:lnTo>
                  <a:lnTo>
                    <a:pt x="3670" y="334654"/>
                  </a:lnTo>
                  <a:lnTo>
                    <a:pt x="3657" y="336127"/>
                  </a:lnTo>
                  <a:lnTo>
                    <a:pt x="3650" y="337581"/>
                  </a:lnTo>
                  <a:lnTo>
                    <a:pt x="3650" y="339017"/>
                  </a:lnTo>
                  <a:lnTo>
                    <a:pt x="3650" y="340452"/>
                  </a:lnTo>
                  <a:lnTo>
                    <a:pt x="3663" y="341869"/>
                  </a:lnTo>
                  <a:lnTo>
                    <a:pt x="3676" y="343287"/>
                  </a:lnTo>
                  <a:lnTo>
                    <a:pt x="3702" y="344667"/>
                  </a:lnTo>
                  <a:lnTo>
                    <a:pt x="3727" y="346048"/>
                  </a:lnTo>
                  <a:lnTo>
                    <a:pt x="3760" y="347428"/>
                  </a:lnTo>
                  <a:lnTo>
                    <a:pt x="3805" y="348772"/>
                  </a:lnTo>
                  <a:lnTo>
                    <a:pt x="3856" y="350097"/>
                  </a:lnTo>
                  <a:lnTo>
                    <a:pt x="3908" y="351422"/>
                  </a:lnTo>
                  <a:lnTo>
                    <a:pt x="3979" y="352710"/>
                  </a:lnTo>
                  <a:lnTo>
                    <a:pt x="4049" y="353999"/>
                  </a:lnTo>
                  <a:lnTo>
                    <a:pt x="4127" y="355250"/>
                  </a:lnTo>
                  <a:lnTo>
                    <a:pt x="4217" y="356484"/>
                  </a:lnTo>
                  <a:lnTo>
                    <a:pt x="4320" y="357698"/>
                  </a:lnTo>
                  <a:lnTo>
                    <a:pt x="4429" y="358895"/>
                  </a:lnTo>
                  <a:lnTo>
                    <a:pt x="4545" y="360073"/>
                  </a:lnTo>
                  <a:lnTo>
                    <a:pt x="4667" y="361214"/>
                  </a:lnTo>
                  <a:lnTo>
                    <a:pt x="4809" y="362337"/>
                  </a:lnTo>
                  <a:lnTo>
                    <a:pt x="4951" y="363441"/>
                  </a:lnTo>
                  <a:lnTo>
                    <a:pt x="5028" y="363404"/>
                  </a:lnTo>
                  <a:lnTo>
                    <a:pt x="5099" y="363349"/>
                  </a:lnTo>
                  <a:lnTo>
                    <a:pt x="5240" y="363257"/>
                  </a:lnTo>
                  <a:lnTo>
                    <a:pt x="5318" y="363220"/>
                  </a:lnTo>
                  <a:lnTo>
                    <a:pt x="5388" y="363183"/>
                  </a:lnTo>
                  <a:lnTo>
                    <a:pt x="5472" y="363183"/>
                  </a:lnTo>
                  <a:lnTo>
                    <a:pt x="5556" y="363202"/>
                  </a:lnTo>
                  <a:lnTo>
                    <a:pt x="7886" y="363551"/>
                  </a:lnTo>
                  <a:lnTo>
                    <a:pt x="10210" y="363883"/>
                  </a:lnTo>
                  <a:lnTo>
                    <a:pt x="12541" y="364196"/>
                  </a:lnTo>
                  <a:lnTo>
                    <a:pt x="14871" y="364490"/>
                  </a:lnTo>
                  <a:lnTo>
                    <a:pt x="17195" y="364766"/>
                  </a:lnTo>
                  <a:lnTo>
                    <a:pt x="19526" y="365024"/>
                  </a:lnTo>
                  <a:lnTo>
                    <a:pt x="21850" y="365263"/>
                  </a:lnTo>
                  <a:lnTo>
                    <a:pt x="24180" y="365484"/>
                  </a:lnTo>
                  <a:lnTo>
                    <a:pt x="26504" y="365705"/>
                  </a:lnTo>
                  <a:lnTo>
                    <a:pt x="28828" y="365889"/>
                  </a:lnTo>
                  <a:lnTo>
                    <a:pt x="31159" y="366073"/>
                  </a:lnTo>
                  <a:lnTo>
                    <a:pt x="33483" y="366239"/>
                  </a:lnTo>
                  <a:lnTo>
                    <a:pt x="35807" y="366386"/>
                  </a:lnTo>
                  <a:lnTo>
                    <a:pt x="38131" y="366515"/>
                  </a:lnTo>
                  <a:lnTo>
                    <a:pt x="40455" y="366644"/>
                  </a:lnTo>
                  <a:lnTo>
                    <a:pt x="42779" y="366754"/>
                  </a:lnTo>
                  <a:lnTo>
                    <a:pt x="45103" y="366846"/>
                  </a:lnTo>
                  <a:lnTo>
                    <a:pt x="47421" y="366938"/>
                  </a:lnTo>
                  <a:lnTo>
                    <a:pt x="49745" y="367012"/>
                  </a:lnTo>
                  <a:lnTo>
                    <a:pt x="52069" y="367067"/>
                  </a:lnTo>
                  <a:lnTo>
                    <a:pt x="56717" y="367159"/>
                  </a:lnTo>
                  <a:lnTo>
                    <a:pt x="61358" y="367214"/>
                  </a:lnTo>
                  <a:lnTo>
                    <a:pt x="66000" y="367233"/>
                  </a:lnTo>
                  <a:lnTo>
                    <a:pt x="70642" y="367214"/>
                  </a:lnTo>
                  <a:lnTo>
                    <a:pt x="75283" y="367177"/>
                  </a:lnTo>
                  <a:lnTo>
                    <a:pt x="79925" y="367104"/>
                  </a:lnTo>
                  <a:lnTo>
                    <a:pt x="84573" y="367030"/>
                  </a:lnTo>
                  <a:lnTo>
                    <a:pt x="89215" y="366920"/>
                  </a:lnTo>
                  <a:lnTo>
                    <a:pt x="93856" y="366791"/>
                  </a:lnTo>
                  <a:lnTo>
                    <a:pt x="98498" y="366662"/>
                  </a:lnTo>
                  <a:lnTo>
                    <a:pt x="117071" y="366110"/>
                  </a:lnTo>
                  <a:lnTo>
                    <a:pt x="121719" y="365981"/>
                  </a:lnTo>
                  <a:lnTo>
                    <a:pt x="126367" y="365852"/>
                  </a:lnTo>
                  <a:lnTo>
                    <a:pt x="131015" y="365742"/>
                  </a:lnTo>
                  <a:lnTo>
                    <a:pt x="135663" y="365668"/>
                  </a:lnTo>
                  <a:lnTo>
                    <a:pt x="140318" y="365594"/>
                  </a:lnTo>
                  <a:lnTo>
                    <a:pt x="144972" y="365558"/>
                  </a:lnTo>
                  <a:lnTo>
                    <a:pt x="149627" y="365539"/>
                  </a:lnTo>
                  <a:lnTo>
                    <a:pt x="154281" y="365558"/>
                  </a:lnTo>
                  <a:lnTo>
                    <a:pt x="154474" y="362834"/>
                  </a:lnTo>
                  <a:lnTo>
                    <a:pt x="154655" y="360110"/>
                  </a:lnTo>
                  <a:lnTo>
                    <a:pt x="154828" y="357367"/>
                  </a:lnTo>
                  <a:lnTo>
                    <a:pt x="154996" y="354606"/>
                  </a:lnTo>
                  <a:lnTo>
                    <a:pt x="155150" y="351845"/>
                  </a:lnTo>
                  <a:lnTo>
                    <a:pt x="155298" y="349084"/>
                  </a:lnTo>
                  <a:lnTo>
                    <a:pt x="155440" y="346305"/>
                  </a:lnTo>
                  <a:lnTo>
                    <a:pt x="155575" y="343526"/>
                  </a:lnTo>
                  <a:lnTo>
                    <a:pt x="155698" y="340747"/>
                  </a:lnTo>
                  <a:lnTo>
                    <a:pt x="155813" y="337949"/>
                  </a:lnTo>
                  <a:lnTo>
                    <a:pt x="155929" y="335151"/>
                  </a:lnTo>
                  <a:lnTo>
                    <a:pt x="156032" y="332335"/>
                  </a:lnTo>
                  <a:lnTo>
                    <a:pt x="156129" y="329519"/>
                  </a:lnTo>
                  <a:lnTo>
                    <a:pt x="156219" y="326703"/>
                  </a:lnTo>
                  <a:lnTo>
                    <a:pt x="156303" y="323887"/>
                  </a:lnTo>
                  <a:lnTo>
                    <a:pt x="156380" y="321071"/>
                  </a:lnTo>
                  <a:lnTo>
                    <a:pt x="156451" y="318236"/>
                  </a:lnTo>
                  <a:lnTo>
                    <a:pt x="156515" y="315402"/>
                  </a:lnTo>
                  <a:lnTo>
                    <a:pt x="156573" y="312549"/>
                  </a:lnTo>
                  <a:lnTo>
                    <a:pt x="156631" y="309714"/>
                  </a:lnTo>
                  <a:lnTo>
                    <a:pt x="156676" y="306862"/>
                  </a:lnTo>
                  <a:lnTo>
                    <a:pt x="156721" y="304009"/>
                  </a:lnTo>
                  <a:lnTo>
                    <a:pt x="156760" y="301156"/>
                  </a:lnTo>
                  <a:lnTo>
                    <a:pt x="156792" y="298303"/>
                  </a:lnTo>
                  <a:lnTo>
                    <a:pt x="156824" y="295450"/>
                  </a:lnTo>
                  <a:lnTo>
                    <a:pt x="156850" y="292579"/>
                  </a:lnTo>
                  <a:lnTo>
                    <a:pt x="156869" y="289707"/>
                  </a:lnTo>
                  <a:lnTo>
                    <a:pt x="156889" y="286854"/>
                  </a:lnTo>
                  <a:lnTo>
                    <a:pt x="156908" y="281112"/>
                  </a:lnTo>
                  <a:lnTo>
                    <a:pt x="156921" y="275369"/>
                  </a:lnTo>
                  <a:lnTo>
                    <a:pt x="156914" y="269627"/>
                  </a:lnTo>
                  <a:lnTo>
                    <a:pt x="156901" y="263884"/>
                  </a:lnTo>
                  <a:lnTo>
                    <a:pt x="156876" y="258141"/>
                  </a:lnTo>
                  <a:lnTo>
                    <a:pt x="156844" y="252399"/>
                  </a:lnTo>
                  <a:lnTo>
                    <a:pt x="156805" y="246656"/>
                  </a:lnTo>
                  <a:lnTo>
                    <a:pt x="156760" y="240932"/>
                  </a:lnTo>
                  <a:lnTo>
                    <a:pt x="156670" y="229502"/>
                  </a:lnTo>
                  <a:lnTo>
                    <a:pt x="156573" y="218146"/>
                  </a:lnTo>
                  <a:lnTo>
                    <a:pt x="156528" y="212477"/>
                  </a:lnTo>
                  <a:lnTo>
                    <a:pt x="156489" y="206826"/>
                  </a:lnTo>
                  <a:lnTo>
                    <a:pt x="156451" y="201212"/>
                  </a:lnTo>
                  <a:lnTo>
                    <a:pt x="156425" y="195617"/>
                  </a:lnTo>
                  <a:lnTo>
                    <a:pt x="156406" y="190040"/>
                  </a:lnTo>
                  <a:lnTo>
                    <a:pt x="156399" y="184500"/>
                  </a:lnTo>
                  <a:lnTo>
                    <a:pt x="156393" y="172978"/>
                  </a:lnTo>
                  <a:lnTo>
                    <a:pt x="156386" y="161456"/>
                  </a:lnTo>
                  <a:lnTo>
                    <a:pt x="156367" y="149934"/>
                  </a:lnTo>
                  <a:lnTo>
                    <a:pt x="156341" y="138412"/>
                  </a:lnTo>
                  <a:lnTo>
                    <a:pt x="156309" y="126890"/>
                  </a:lnTo>
                  <a:lnTo>
                    <a:pt x="156277" y="115368"/>
                  </a:lnTo>
                  <a:lnTo>
                    <a:pt x="156193" y="92324"/>
                  </a:lnTo>
                  <a:lnTo>
                    <a:pt x="156103" y="69280"/>
                  </a:lnTo>
                  <a:lnTo>
                    <a:pt x="156000" y="46236"/>
                  </a:lnTo>
                  <a:lnTo>
                    <a:pt x="155897" y="23210"/>
                  </a:lnTo>
                  <a:lnTo>
                    <a:pt x="155801" y="166"/>
                  </a:lnTo>
                  <a:lnTo>
                    <a:pt x="155801" y="0"/>
                  </a:lnTo>
                  <a:close/>
                </a:path>
              </a:pathLst>
            </a:custGeom>
            <a:solidFill>
              <a:srgbClr val="ED7C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1"/>
            <p:cNvSpPr/>
            <p:nvPr/>
          </p:nvSpPr>
          <p:spPr>
            <a:xfrm>
              <a:off x="-3321475" y="-7305050"/>
              <a:ext cx="3673750" cy="4475400"/>
            </a:xfrm>
            <a:custGeom>
              <a:rect b="b" l="l" r="r" t="t"/>
              <a:pathLst>
                <a:path extrusionOk="0" h="179016" w="146950">
                  <a:moveTo>
                    <a:pt x="132921" y="39813"/>
                  </a:moveTo>
                  <a:lnTo>
                    <a:pt x="133153" y="39831"/>
                  </a:lnTo>
                  <a:lnTo>
                    <a:pt x="133379" y="39868"/>
                  </a:lnTo>
                  <a:lnTo>
                    <a:pt x="133610" y="39923"/>
                  </a:lnTo>
                  <a:lnTo>
                    <a:pt x="133836" y="39997"/>
                  </a:lnTo>
                  <a:lnTo>
                    <a:pt x="134061" y="40089"/>
                  </a:lnTo>
                  <a:lnTo>
                    <a:pt x="134286" y="40217"/>
                  </a:lnTo>
                  <a:lnTo>
                    <a:pt x="134512" y="40346"/>
                  </a:lnTo>
                  <a:lnTo>
                    <a:pt x="134737" y="40494"/>
                  </a:lnTo>
                  <a:lnTo>
                    <a:pt x="134956" y="40659"/>
                  </a:lnTo>
                  <a:lnTo>
                    <a:pt x="135175" y="40843"/>
                  </a:lnTo>
                  <a:lnTo>
                    <a:pt x="135394" y="41064"/>
                  </a:lnTo>
                  <a:lnTo>
                    <a:pt x="135612" y="41285"/>
                  </a:lnTo>
                  <a:lnTo>
                    <a:pt x="135825" y="41524"/>
                  </a:lnTo>
                  <a:lnTo>
                    <a:pt x="136037" y="41800"/>
                  </a:lnTo>
                  <a:lnTo>
                    <a:pt x="136250" y="42076"/>
                  </a:lnTo>
                  <a:lnTo>
                    <a:pt x="136456" y="42371"/>
                  </a:lnTo>
                  <a:lnTo>
                    <a:pt x="136662" y="42684"/>
                  </a:lnTo>
                  <a:lnTo>
                    <a:pt x="136861" y="43015"/>
                  </a:lnTo>
                  <a:lnTo>
                    <a:pt x="137061" y="43383"/>
                  </a:lnTo>
                  <a:lnTo>
                    <a:pt x="137254" y="43751"/>
                  </a:lnTo>
                  <a:lnTo>
                    <a:pt x="137447" y="44138"/>
                  </a:lnTo>
                  <a:lnTo>
                    <a:pt x="137634" y="44543"/>
                  </a:lnTo>
                  <a:lnTo>
                    <a:pt x="137821" y="44966"/>
                  </a:lnTo>
                  <a:lnTo>
                    <a:pt x="138001" y="45408"/>
                  </a:lnTo>
                  <a:lnTo>
                    <a:pt x="138175" y="45868"/>
                  </a:lnTo>
                  <a:lnTo>
                    <a:pt x="138348" y="46347"/>
                  </a:lnTo>
                  <a:lnTo>
                    <a:pt x="138516" y="46844"/>
                  </a:lnTo>
                  <a:lnTo>
                    <a:pt x="138677" y="47359"/>
                  </a:lnTo>
                  <a:lnTo>
                    <a:pt x="138838" y="47893"/>
                  </a:lnTo>
                  <a:lnTo>
                    <a:pt x="138986" y="48445"/>
                  </a:lnTo>
                  <a:lnTo>
                    <a:pt x="139134" y="48997"/>
                  </a:lnTo>
                  <a:lnTo>
                    <a:pt x="139276" y="49586"/>
                  </a:lnTo>
                  <a:lnTo>
                    <a:pt x="139411" y="50193"/>
                  </a:lnTo>
                  <a:lnTo>
                    <a:pt x="139546" y="50801"/>
                  </a:lnTo>
                  <a:lnTo>
                    <a:pt x="139649" y="51353"/>
                  </a:lnTo>
                  <a:lnTo>
                    <a:pt x="139752" y="51887"/>
                  </a:lnTo>
                  <a:lnTo>
                    <a:pt x="139842" y="52439"/>
                  </a:lnTo>
                  <a:lnTo>
                    <a:pt x="139926" y="52973"/>
                  </a:lnTo>
                  <a:lnTo>
                    <a:pt x="140009" y="53525"/>
                  </a:lnTo>
                  <a:lnTo>
                    <a:pt x="140080" y="54059"/>
                  </a:lnTo>
                  <a:lnTo>
                    <a:pt x="140145" y="54611"/>
                  </a:lnTo>
                  <a:lnTo>
                    <a:pt x="140203" y="55145"/>
                  </a:lnTo>
                  <a:lnTo>
                    <a:pt x="140254" y="55697"/>
                  </a:lnTo>
                  <a:lnTo>
                    <a:pt x="140306" y="56249"/>
                  </a:lnTo>
                  <a:lnTo>
                    <a:pt x="140344" y="56783"/>
                  </a:lnTo>
                  <a:lnTo>
                    <a:pt x="140376" y="57335"/>
                  </a:lnTo>
                  <a:lnTo>
                    <a:pt x="140402" y="57869"/>
                  </a:lnTo>
                  <a:lnTo>
                    <a:pt x="140428" y="58402"/>
                  </a:lnTo>
                  <a:lnTo>
                    <a:pt x="140441" y="58936"/>
                  </a:lnTo>
                  <a:lnTo>
                    <a:pt x="140454" y="59488"/>
                  </a:lnTo>
                  <a:lnTo>
                    <a:pt x="140454" y="60022"/>
                  </a:lnTo>
                  <a:lnTo>
                    <a:pt x="140454" y="60537"/>
                  </a:lnTo>
                  <a:lnTo>
                    <a:pt x="140447" y="61071"/>
                  </a:lnTo>
                  <a:lnTo>
                    <a:pt x="140434" y="61605"/>
                  </a:lnTo>
                  <a:lnTo>
                    <a:pt x="140415" y="62120"/>
                  </a:lnTo>
                  <a:lnTo>
                    <a:pt x="140389" y="62636"/>
                  </a:lnTo>
                  <a:lnTo>
                    <a:pt x="140357" y="63169"/>
                  </a:lnTo>
                  <a:lnTo>
                    <a:pt x="140325" y="63666"/>
                  </a:lnTo>
                  <a:lnTo>
                    <a:pt x="140286" y="64182"/>
                  </a:lnTo>
                  <a:lnTo>
                    <a:pt x="140241" y="64697"/>
                  </a:lnTo>
                  <a:lnTo>
                    <a:pt x="140190" y="65194"/>
                  </a:lnTo>
                  <a:lnTo>
                    <a:pt x="140132" y="65691"/>
                  </a:lnTo>
                  <a:lnTo>
                    <a:pt x="140074" y="66188"/>
                  </a:lnTo>
                  <a:lnTo>
                    <a:pt x="140009" y="66667"/>
                  </a:lnTo>
                  <a:lnTo>
                    <a:pt x="139939" y="67145"/>
                  </a:lnTo>
                  <a:lnTo>
                    <a:pt x="139868" y="67624"/>
                  </a:lnTo>
                  <a:lnTo>
                    <a:pt x="139784" y="68102"/>
                  </a:lnTo>
                  <a:lnTo>
                    <a:pt x="139707" y="68562"/>
                  </a:lnTo>
                  <a:lnTo>
                    <a:pt x="139617" y="69023"/>
                  </a:lnTo>
                  <a:lnTo>
                    <a:pt x="139527" y="69483"/>
                  </a:lnTo>
                  <a:lnTo>
                    <a:pt x="139430" y="69924"/>
                  </a:lnTo>
                  <a:lnTo>
                    <a:pt x="139327" y="70366"/>
                  </a:lnTo>
                  <a:lnTo>
                    <a:pt x="139224" y="70808"/>
                  </a:lnTo>
                  <a:lnTo>
                    <a:pt x="139115" y="71231"/>
                  </a:lnTo>
                  <a:lnTo>
                    <a:pt x="139005" y="71655"/>
                  </a:lnTo>
                  <a:lnTo>
                    <a:pt x="138883" y="72059"/>
                  </a:lnTo>
                  <a:lnTo>
                    <a:pt x="138767" y="72464"/>
                  </a:lnTo>
                  <a:lnTo>
                    <a:pt x="138645" y="72869"/>
                  </a:lnTo>
                  <a:lnTo>
                    <a:pt x="138516" y="73256"/>
                  </a:lnTo>
                  <a:lnTo>
                    <a:pt x="138381" y="73642"/>
                  </a:lnTo>
                  <a:lnTo>
                    <a:pt x="138252" y="74010"/>
                  </a:lnTo>
                  <a:lnTo>
                    <a:pt x="138110" y="74379"/>
                  </a:lnTo>
                  <a:lnTo>
                    <a:pt x="137969" y="74728"/>
                  </a:lnTo>
                  <a:lnTo>
                    <a:pt x="137827" y="75078"/>
                  </a:lnTo>
                  <a:lnTo>
                    <a:pt x="137679" y="75428"/>
                  </a:lnTo>
                  <a:lnTo>
                    <a:pt x="137524" y="75741"/>
                  </a:lnTo>
                  <a:lnTo>
                    <a:pt x="137376" y="76072"/>
                  </a:lnTo>
                  <a:lnTo>
                    <a:pt x="137215" y="76366"/>
                  </a:lnTo>
                  <a:lnTo>
                    <a:pt x="137061" y="76679"/>
                  </a:lnTo>
                  <a:lnTo>
                    <a:pt x="136894" y="76955"/>
                  </a:lnTo>
                  <a:lnTo>
                    <a:pt x="136733" y="77232"/>
                  </a:lnTo>
                  <a:lnTo>
                    <a:pt x="136565" y="77508"/>
                  </a:lnTo>
                  <a:lnTo>
                    <a:pt x="136391" y="77765"/>
                  </a:lnTo>
                  <a:lnTo>
                    <a:pt x="136224" y="78005"/>
                  </a:lnTo>
                  <a:lnTo>
                    <a:pt x="136044" y="78244"/>
                  </a:lnTo>
                  <a:lnTo>
                    <a:pt x="135870" y="78465"/>
                  </a:lnTo>
                  <a:lnTo>
                    <a:pt x="135690" y="78667"/>
                  </a:lnTo>
                  <a:lnTo>
                    <a:pt x="135509" y="78870"/>
                  </a:lnTo>
                  <a:lnTo>
                    <a:pt x="135310" y="79164"/>
                  </a:lnTo>
                  <a:lnTo>
                    <a:pt x="135104" y="79440"/>
                  </a:lnTo>
                  <a:lnTo>
                    <a:pt x="134898" y="79698"/>
                  </a:lnTo>
                  <a:lnTo>
                    <a:pt x="134692" y="79956"/>
                  </a:lnTo>
                  <a:lnTo>
                    <a:pt x="134479" y="80176"/>
                  </a:lnTo>
                  <a:lnTo>
                    <a:pt x="134267" y="80379"/>
                  </a:lnTo>
                  <a:lnTo>
                    <a:pt x="134048" y="80545"/>
                  </a:lnTo>
                  <a:lnTo>
                    <a:pt x="133829" y="80710"/>
                  </a:lnTo>
                  <a:lnTo>
                    <a:pt x="133610" y="80839"/>
                  </a:lnTo>
                  <a:lnTo>
                    <a:pt x="133391" y="80949"/>
                  </a:lnTo>
                  <a:lnTo>
                    <a:pt x="133166" y="81042"/>
                  </a:lnTo>
                  <a:lnTo>
                    <a:pt x="132947" y="81097"/>
                  </a:lnTo>
                  <a:lnTo>
                    <a:pt x="132722" y="81134"/>
                  </a:lnTo>
                  <a:lnTo>
                    <a:pt x="132497" y="81152"/>
                  </a:lnTo>
                  <a:lnTo>
                    <a:pt x="132271" y="81115"/>
                  </a:lnTo>
                  <a:lnTo>
                    <a:pt x="132046" y="81078"/>
                  </a:lnTo>
                  <a:lnTo>
                    <a:pt x="131782" y="81005"/>
                  </a:lnTo>
                  <a:lnTo>
                    <a:pt x="131524" y="80913"/>
                  </a:lnTo>
                  <a:lnTo>
                    <a:pt x="131267" y="80784"/>
                  </a:lnTo>
                  <a:lnTo>
                    <a:pt x="131022" y="80637"/>
                  </a:lnTo>
                  <a:lnTo>
                    <a:pt x="130771" y="80471"/>
                  </a:lnTo>
                  <a:lnTo>
                    <a:pt x="130533" y="80287"/>
                  </a:lnTo>
                  <a:lnTo>
                    <a:pt x="130295" y="80066"/>
                  </a:lnTo>
                  <a:lnTo>
                    <a:pt x="130070" y="79827"/>
                  </a:lnTo>
                  <a:lnTo>
                    <a:pt x="129838" y="79587"/>
                  </a:lnTo>
                  <a:lnTo>
                    <a:pt x="129619" y="79311"/>
                  </a:lnTo>
                  <a:lnTo>
                    <a:pt x="129400" y="79017"/>
                  </a:lnTo>
                  <a:lnTo>
                    <a:pt x="129194" y="78704"/>
                  </a:lnTo>
                  <a:lnTo>
                    <a:pt x="128988" y="78373"/>
                  </a:lnTo>
                  <a:lnTo>
                    <a:pt x="128788" y="78023"/>
                  </a:lnTo>
                  <a:lnTo>
                    <a:pt x="128589" y="77655"/>
                  </a:lnTo>
                  <a:lnTo>
                    <a:pt x="128402" y="77268"/>
                  </a:lnTo>
                  <a:lnTo>
                    <a:pt x="128215" y="76863"/>
                  </a:lnTo>
                  <a:lnTo>
                    <a:pt x="128035" y="76440"/>
                  </a:lnTo>
                  <a:lnTo>
                    <a:pt x="127861" y="76017"/>
                  </a:lnTo>
                  <a:lnTo>
                    <a:pt x="127694" y="75557"/>
                  </a:lnTo>
                  <a:lnTo>
                    <a:pt x="127533" y="75096"/>
                  </a:lnTo>
                  <a:lnTo>
                    <a:pt x="127379" y="74618"/>
                  </a:lnTo>
                  <a:lnTo>
                    <a:pt x="127224" y="74139"/>
                  </a:lnTo>
                  <a:lnTo>
                    <a:pt x="127082" y="73624"/>
                  </a:lnTo>
                  <a:lnTo>
                    <a:pt x="126941" y="73109"/>
                  </a:lnTo>
                  <a:lnTo>
                    <a:pt x="126812" y="72575"/>
                  </a:lnTo>
                  <a:lnTo>
                    <a:pt x="126683" y="72041"/>
                  </a:lnTo>
                  <a:lnTo>
                    <a:pt x="126561" y="71489"/>
                  </a:lnTo>
                  <a:lnTo>
                    <a:pt x="126445" y="70918"/>
                  </a:lnTo>
                  <a:lnTo>
                    <a:pt x="126342" y="70348"/>
                  </a:lnTo>
                  <a:lnTo>
                    <a:pt x="126239" y="69777"/>
                  </a:lnTo>
                  <a:lnTo>
                    <a:pt x="126142" y="69188"/>
                  </a:lnTo>
                  <a:lnTo>
                    <a:pt x="126052" y="68581"/>
                  </a:lnTo>
                  <a:lnTo>
                    <a:pt x="125975" y="67973"/>
                  </a:lnTo>
                  <a:lnTo>
                    <a:pt x="125898" y="67366"/>
                  </a:lnTo>
                  <a:lnTo>
                    <a:pt x="125827" y="66740"/>
                  </a:lnTo>
                  <a:lnTo>
                    <a:pt x="125769" y="66114"/>
                  </a:lnTo>
                  <a:lnTo>
                    <a:pt x="125711" y="65470"/>
                  </a:lnTo>
                  <a:lnTo>
                    <a:pt x="125666" y="64826"/>
                  </a:lnTo>
                  <a:lnTo>
                    <a:pt x="125621" y="64182"/>
                  </a:lnTo>
                  <a:lnTo>
                    <a:pt x="125589" y="63538"/>
                  </a:lnTo>
                  <a:lnTo>
                    <a:pt x="125563" y="62875"/>
                  </a:lnTo>
                  <a:lnTo>
                    <a:pt x="125544" y="62231"/>
                  </a:lnTo>
                  <a:lnTo>
                    <a:pt x="125531" y="61568"/>
                  </a:lnTo>
                  <a:lnTo>
                    <a:pt x="125524" y="60906"/>
                  </a:lnTo>
                  <a:lnTo>
                    <a:pt x="125524" y="60243"/>
                  </a:lnTo>
                  <a:lnTo>
                    <a:pt x="125531" y="59580"/>
                  </a:lnTo>
                  <a:lnTo>
                    <a:pt x="125550" y="58899"/>
                  </a:lnTo>
                  <a:lnTo>
                    <a:pt x="125576" y="58237"/>
                  </a:lnTo>
                  <a:lnTo>
                    <a:pt x="125608" y="57574"/>
                  </a:lnTo>
                  <a:lnTo>
                    <a:pt x="125647" y="56912"/>
                  </a:lnTo>
                  <a:lnTo>
                    <a:pt x="125692" y="56230"/>
                  </a:lnTo>
                  <a:lnTo>
                    <a:pt x="125750" y="55568"/>
                  </a:lnTo>
                  <a:lnTo>
                    <a:pt x="125814" y="54905"/>
                  </a:lnTo>
                  <a:lnTo>
                    <a:pt x="125885" y="54243"/>
                  </a:lnTo>
                  <a:lnTo>
                    <a:pt x="125962" y="53598"/>
                  </a:lnTo>
                  <a:lnTo>
                    <a:pt x="126052" y="52936"/>
                  </a:lnTo>
                  <a:lnTo>
                    <a:pt x="126149" y="52292"/>
                  </a:lnTo>
                  <a:lnTo>
                    <a:pt x="126252" y="51647"/>
                  </a:lnTo>
                  <a:lnTo>
                    <a:pt x="126361" y="51003"/>
                  </a:lnTo>
                  <a:lnTo>
                    <a:pt x="126484" y="50377"/>
                  </a:lnTo>
                  <a:lnTo>
                    <a:pt x="126612" y="49752"/>
                  </a:lnTo>
                  <a:lnTo>
                    <a:pt x="126748" y="49126"/>
                  </a:lnTo>
                  <a:lnTo>
                    <a:pt x="126896" y="48518"/>
                  </a:lnTo>
                  <a:lnTo>
                    <a:pt x="127044" y="47929"/>
                  </a:lnTo>
                  <a:lnTo>
                    <a:pt x="127198" y="47359"/>
                  </a:lnTo>
                  <a:lnTo>
                    <a:pt x="127359" y="46807"/>
                  </a:lnTo>
                  <a:lnTo>
                    <a:pt x="127527" y="46291"/>
                  </a:lnTo>
                  <a:lnTo>
                    <a:pt x="127694" y="45776"/>
                  </a:lnTo>
                  <a:lnTo>
                    <a:pt x="127868" y="45297"/>
                  </a:lnTo>
                  <a:lnTo>
                    <a:pt x="128048" y="44837"/>
                  </a:lnTo>
                  <a:lnTo>
                    <a:pt x="128228" y="44396"/>
                  </a:lnTo>
                  <a:lnTo>
                    <a:pt x="128415" y="43972"/>
                  </a:lnTo>
                  <a:lnTo>
                    <a:pt x="128608" y="43586"/>
                  </a:lnTo>
                  <a:lnTo>
                    <a:pt x="128801" y="43199"/>
                  </a:lnTo>
                  <a:lnTo>
                    <a:pt x="129001" y="42849"/>
                  </a:lnTo>
                  <a:lnTo>
                    <a:pt x="129200" y="42500"/>
                  </a:lnTo>
                  <a:lnTo>
                    <a:pt x="129400" y="42187"/>
                  </a:lnTo>
                  <a:lnTo>
                    <a:pt x="129606" y="41892"/>
                  </a:lnTo>
                  <a:lnTo>
                    <a:pt x="129818" y="41616"/>
                  </a:lnTo>
                  <a:lnTo>
                    <a:pt x="130031" y="41359"/>
                  </a:lnTo>
                  <a:lnTo>
                    <a:pt x="130243" y="41119"/>
                  </a:lnTo>
                  <a:lnTo>
                    <a:pt x="130456" y="40898"/>
                  </a:lnTo>
                  <a:lnTo>
                    <a:pt x="130675" y="40696"/>
                  </a:lnTo>
                  <a:lnTo>
                    <a:pt x="130894" y="40530"/>
                  </a:lnTo>
                  <a:lnTo>
                    <a:pt x="131119" y="40365"/>
                  </a:lnTo>
                  <a:lnTo>
                    <a:pt x="131338" y="40236"/>
                  </a:lnTo>
                  <a:lnTo>
                    <a:pt x="131563" y="40107"/>
                  </a:lnTo>
                  <a:lnTo>
                    <a:pt x="131788" y="40015"/>
                  </a:lnTo>
                  <a:lnTo>
                    <a:pt x="132014" y="39941"/>
                  </a:lnTo>
                  <a:lnTo>
                    <a:pt x="132239" y="39868"/>
                  </a:lnTo>
                  <a:lnTo>
                    <a:pt x="132471" y="39831"/>
                  </a:lnTo>
                  <a:lnTo>
                    <a:pt x="132696" y="39813"/>
                  </a:lnTo>
                  <a:close/>
                  <a:moveTo>
                    <a:pt x="15348" y="48942"/>
                  </a:moveTo>
                  <a:lnTo>
                    <a:pt x="15548" y="48960"/>
                  </a:lnTo>
                  <a:lnTo>
                    <a:pt x="15748" y="48979"/>
                  </a:lnTo>
                  <a:lnTo>
                    <a:pt x="15947" y="49034"/>
                  </a:lnTo>
                  <a:lnTo>
                    <a:pt x="16147" y="49107"/>
                  </a:lnTo>
                  <a:lnTo>
                    <a:pt x="16346" y="49199"/>
                  </a:lnTo>
                  <a:lnTo>
                    <a:pt x="16546" y="49310"/>
                  </a:lnTo>
                  <a:lnTo>
                    <a:pt x="16745" y="49439"/>
                  </a:lnTo>
                  <a:lnTo>
                    <a:pt x="16945" y="49586"/>
                  </a:lnTo>
                  <a:lnTo>
                    <a:pt x="17151" y="49752"/>
                  </a:lnTo>
                  <a:lnTo>
                    <a:pt x="17351" y="49954"/>
                  </a:lnTo>
                  <a:lnTo>
                    <a:pt x="17544" y="50157"/>
                  </a:lnTo>
                  <a:lnTo>
                    <a:pt x="17743" y="50396"/>
                  </a:lnTo>
                  <a:lnTo>
                    <a:pt x="17859" y="50635"/>
                  </a:lnTo>
                  <a:lnTo>
                    <a:pt x="17917" y="50727"/>
                  </a:lnTo>
                  <a:lnTo>
                    <a:pt x="17975" y="50801"/>
                  </a:lnTo>
                  <a:lnTo>
                    <a:pt x="18265" y="51058"/>
                  </a:lnTo>
                  <a:lnTo>
                    <a:pt x="18548" y="51353"/>
                  </a:lnTo>
                  <a:lnTo>
                    <a:pt x="18825" y="51684"/>
                  </a:lnTo>
                  <a:lnTo>
                    <a:pt x="19102" y="52052"/>
                  </a:lnTo>
                  <a:lnTo>
                    <a:pt x="19237" y="52255"/>
                  </a:lnTo>
                  <a:lnTo>
                    <a:pt x="19372" y="52457"/>
                  </a:lnTo>
                  <a:lnTo>
                    <a:pt x="19501" y="52678"/>
                  </a:lnTo>
                  <a:lnTo>
                    <a:pt x="19636" y="52917"/>
                  </a:lnTo>
                  <a:lnTo>
                    <a:pt x="19758" y="53157"/>
                  </a:lnTo>
                  <a:lnTo>
                    <a:pt x="19887" y="53414"/>
                  </a:lnTo>
                  <a:lnTo>
                    <a:pt x="20009" y="53672"/>
                  </a:lnTo>
                  <a:lnTo>
                    <a:pt x="20132" y="53948"/>
                  </a:lnTo>
                  <a:lnTo>
                    <a:pt x="20248" y="54224"/>
                  </a:lnTo>
                  <a:lnTo>
                    <a:pt x="20370" y="54519"/>
                  </a:lnTo>
                  <a:lnTo>
                    <a:pt x="20479" y="54832"/>
                  </a:lnTo>
                  <a:lnTo>
                    <a:pt x="20589" y="55145"/>
                  </a:lnTo>
                  <a:lnTo>
                    <a:pt x="20698" y="55457"/>
                  </a:lnTo>
                  <a:lnTo>
                    <a:pt x="20801" y="55789"/>
                  </a:lnTo>
                  <a:lnTo>
                    <a:pt x="20904" y="56138"/>
                  </a:lnTo>
                  <a:lnTo>
                    <a:pt x="21007" y="56507"/>
                  </a:lnTo>
                  <a:lnTo>
                    <a:pt x="21097" y="56856"/>
                  </a:lnTo>
                  <a:lnTo>
                    <a:pt x="21194" y="57243"/>
                  </a:lnTo>
                  <a:lnTo>
                    <a:pt x="21284" y="57629"/>
                  </a:lnTo>
                  <a:lnTo>
                    <a:pt x="21368" y="58034"/>
                  </a:lnTo>
                  <a:lnTo>
                    <a:pt x="21445" y="58439"/>
                  </a:lnTo>
                  <a:lnTo>
                    <a:pt x="21522" y="58844"/>
                  </a:lnTo>
                  <a:lnTo>
                    <a:pt x="21599" y="59286"/>
                  </a:lnTo>
                  <a:lnTo>
                    <a:pt x="21664" y="59728"/>
                  </a:lnTo>
                  <a:lnTo>
                    <a:pt x="21748" y="60280"/>
                  </a:lnTo>
                  <a:lnTo>
                    <a:pt x="21818" y="60832"/>
                  </a:lnTo>
                  <a:lnTo>
                    <a:pt x="21883" y="61403"/>
                  </a:lnTo>
                  <a:lnTo>
                    <a:pt x="21941" y="61955"/>
                  </a:lnTo>
                  <a:lnTo>
                    <a:pt x="21992" y="62525"/>
                  </a:lnTo>
                  <a:lnTo>
                    <a:pt x="22037" y="63096"/>
                  </a:lnTo>
                  <a:lnTo>
                    <a:pt x="22082" y="63666"/>
                  </a:lnTo>
                  <a:lnTo>
                    <a:pt x="22114" y="64237"/>
                  </a:lnTo>
                  <a:lnTo>
                    <a:pt x="22140" y="64808"/>
                  </a:lnTo>
                  <a:lnTo>
                    <a:pt x="22166" y="65397"/>
                  </a:lnTo>
                  <a:lnTo>
                    <a:pt x="22179" y="65967"/>
                  </a:lnTo>
                  <a:lnTo>
                    <a:pt x="22192" y="66538"/>
                  </a:lnTo>
                  <a:lnTo>
                    <a:pt x="22192" y="67127"/>
                  </a:lnTo>
                  <a:lnTo>
                    <a:pt x="22192" y="67697"/>
                  </a:lnTo>
                  <a:lnTo>
                    <a:pt x="22185" y="68268"/>
                  </a:lnTo>
                  <a:lnTo>
                    <a:pt x="22172" y="68838"/>
                  </a:lnTo>
                  <a:lnTo>
                    <a:pt x="22153" y="69409"/>
                  </a:lnTo>
                  <a:lnTo>
                    <a:pt x="22127" y="69980"/>
                  </a:lnTo>
                  <a:lnTo>
                    <a:pt x="22095" y="70550"/>
                  </a:lnTo>
                  <a:lnTo>
                    <a:pt x="22063" y="71102"/>
                  </a:lnTo>
                  <a:lnTo>
                    <a:pt x="22024" y="71673"/>
                  </a:lnTo>
                  <a:lnTo>
                    <a:pt x="21973" y="72225"/>
                  </a:lnTo>
                  <a:lnTo>
                    <a:pt x="21921" y="72777"/>
                  </a:lnTo>
                  <a:lnTo>
                    <a:pt x="21870" y="73329"/>
                  </a:lnTo>
                  <a:lnTo>
                    <a:pt x="21805" y="73863"/>
                  </a:lnTo>
                  <a:lnTo>
                    <a:pt x="21741" y="74415"/>
                  </a:lnTo>
                  <a:lnTo>
                    <a:pt x="21670" y="74931"/>
                  </a:lnTo>
                  <a:lnTo>
                    <a:pt x="21593" y="75465"/>
                  </a:lnTo>
                  <a:lnTo>
                    <a:pt x="21509" y="75980"/>
                  </a:lnTo>
                  <a:lnTo>
                    <a:pt x="21426" y="76495"/>
                  </a:lnTo>
                  <a:lnTo>
                    <a:pt x="21336" y="77011"/>
                  </a:lnTo>
                  <a:lnTo>
                    <a:pt x="21239" y="77508"/>
                  </a:lnTo>
                  <a:lnTo>
                    <a:pt x="21136" y="78005"/>
                  </a:lnTo>
                  <a:lnTo>
                    <a:pt x="21033" y="78483"/>
                  </a:lnTo>
                  <a:lnTo>
                    <a:pt x="20923" y="78962"/>
                  </a:lnTo>
                  <a:lnTo>
                    <a:pt x="20808" y="79422"/>
                  </a:lnTo>
                  <a:lnTo>
                    <a:pt x="20692" y="79882"/>
                  </a:lnTo>
                  <a:lnTo>
                    <a:pt x="20569" y="80324"/>
                  </a:lnTo>
                  <a:lnTo>
                    <a:pt x="20441" y="80765"/>
                  </a:lnTo>
                  <a:lnTo>
                    <a:pt x="20312" y="81189"/>
                  </a:lnTo>
                  <a:lnTo>
                    <a:pt x="20177" y="81612"/>
                  </a:lnTo>
                  <a:lnTo>
                    <a:pt x="20035" y="82017"/>
                  </a:lnTo>
                  <a:lnTo>
                    <a:pt x="19893" y="82404"/>
                  </a:lnTo>
                  <a:lnTo>
                    <a:pt x="19745" y="82790"/>
                  </a:lnTo>
                  <a:lnTo>
                    <a:pt x="19597" y="83158"/>
                  </a:lnTo>
                  <a:lnTo>
                    <a:pt x="19443" y="83526"/>
                  </a:lnTo>
                  <a:lnTo>
                    <a:pt x="19282" y="83858"/>
                  </a:lnTo>
                  <a:lnTo>
                    <a:pt x="19121" y="84189"/>
                  </a:lnTo>
                  <a:lnTo>
                    <a:pt x="18960" y="84520"/>
                  </a:lnTo>
                  <a:lnTo>
                    <a:pt x="18786" y="84815"/>
                  </a:lnTo>
                  <a:lnTo>
                    <a:pt x="18619" y="85109"/>
                  </a:lnTo>
                  <a:lnTo>
                    <a:pt x="18439" y="85385"/>
                  </a:lnTo>
                  <a:lnTo>
                    <a:pt x="18258" y="85643"/>
                  </a:lnTo>
                  <a:lnTo>
                    <a:pt x="18078" y="85882"/>
                  </a:lnTo>
                  <a:lnTo>
                    <a:pt x="17891" y="86103"/>
                  </a:lnTo>
                  <a:lnTo>
                    <a:pt x="17705" y="86324"/>
                  </a:lnTo>
                  <a:lnTo>
                    <a:pt x="17511" y="86508"/>
                  </a:lnTo>
                  <a:lnTo>
                    <a:pt x="17318" y="86692"/>
                  </a:lnTo>
                  <a:lnTo>
                    <a:pt x="17119" y="86858"/>
                  </a:lnTo>
                  <a:lnTo>
                    <a:pt x="16919" y="86987"/>
                  </a:lnTo>
                  <a:lnTo>
                    <a:pt x="16713" y="87115"/>
                  </a:lnTo>
                  <a:lnTo>
                    <a:pt x="16507" y="87226"/>
                  </a:lnTo>
                  <a:lnTo>
                    <a:pt x="16295" y="87318"/>
                  </a:lnTo>
                  <a:lnTo>
                    <a:pt x="16089" y="87373"/>
                  </a:lnTo>
                  <a:lnTo>
                    <a:pt x="15857" y="87428"/>
                  </a:lnTo>
                  <a:lnTo>
                    <a:pt x="15625" y="87447"/>
                  </a:lnTo>
                  <a:lnTo>
                    <a:pt x="15400" y="87447"/>
                  </a:lnTo>
                  <a:lnTo>
                    <a:pt x="15168" y="87428"/>
                  </a:lnTo>
                  <a:lnTo>
                    <a:pt x="14943" y="87392"/>
                  </a:lnTo>
                  <a:lnTo>
                    <a:pt x="14717" y="87318"/>
                  </a:lnTo>
                  <a:lnTo>
                    <a:pt x="14492" y="87226"/>
                  </a:lnTo>
                  <a:lnTo>
                    <a:pt x="14267" y="87115"/>
                  </a:lnTo>
                  <a:lnTo>
                    <a:pt x="14048" y="86987"/>
                  </a:lnTo>
                  <a:lnTo>
                    <a:pt x="13829" y="86839"/>
                  </a:lnTo>
                  <a:lnTo>
                    <a:pt x="13610" y="86674"/>
                  </a:lnTo>
                  <a:lnTo>
                    <a:pt x="13391" y="86490"/>
                  </a:lnTo>
                  <a:lnTo>
                    <a:pt x="13172" y="86287"/>
                  </a:lnTo>
                  <a:lnTo>
                    <a:pt x="12960" y="86066"/>
                  </a:lnTo>
                  <a:lnTo>
                    <a:pt x="12748" y="85827"/>
                  </a:lnTo>
                  <a:lnTo>
                    <a:pt x="12535" y="85569"/>
                  </a:lnTo>
                  <a:lnTo>
                    <a:pt x="12477" y="85569"/>
                  </a:lnTo>
                  <a:lnTo>
                    <a:pt x="12252" y="85275"/>
                  </a:lnTo>
                  <a:lnTo>
                    <a:pt x="12033" y="84944"/>
                  </a:lnTo>
                  <a:lnTo>
                    <a:pt x="11814" y="84612"/>
                  </a:lnTo>
                  <a:lnTo>
                    <a:pt x="11602" y="84244"/>
                  </a:lnTo>
                  <a:lnTo>
                    <a:pt x="11389" y="83858"/>
                  </a:lnTo>
                  <a:lnTo>
                    <a:pt x="11190" y="83453"/>
                  </a:lnTo>
                  <a:lnTo>
                    <a:pt x="10990" y="83048"/>
                  </a:lnTo>
                  <a:lnTo>
                    <a:pt x="10797" y="82606"/>
                  </a:lnTo>
                  <a:lnTo>
                    <a:pt x="10610" y="82146"/>
                  </a:lnTo>
                  <a:lnTo>
                    <a:pt x="10430" y="81667"/>
                  </a:lnTo>
                  <a:lnTo>
                    <a:pt x="10250" y="81170"/>
                  </a:lnTo>
                  <a:lnTo>
                    <a:pt x="10082" y="80673"/>
                  </a:lnTo>
                  <a:lnTo>
                    <a:pt x="9921" y="80140"/>
                  </a:lnTo>
                  <a:lnTo>
                    <a:pt x="9767" y="79606"/>
                  </a:lnTo>
                  <a:lnTo>
                    <a:pt x="9619" y="79035"/>
                  </a:lnTo>
                  <a:lnTo>
                    <a:pt x="9477" y="78465"/>
                  </a:lnTo>
                  <a:lnTo>
                    <a:pt x="9348" y="77876"/>
                  </a:lnTo>
                  <a:lnTo>
                    <a:pt x="9220" y="77268"/>
                  </a:lnTo>
                  <a:lnTo>
                    <a:pt x="9104" y="76661"/>
                  </a:lnTo>
                  <a:lnTo>
                    <a:pt x="9001" y="76035"/>
                  </a:lnTo>
                  <a:lnTo>
                    <a:pt x="8898" y="75391"/>
                  </a:lnTo>
                  <a:lnTo>
                    <a:pt x="8814" y="74728"/>
                  </a:lnTo>
                  <a:lnTo>
                    <a:pt x="8730" y="74047"/>
                  </a:lnTo>
                  <a:lnTo>
                    <a:pt x="8660" y="73366"/>
                  </a:lnTo>
                  <a:lnTo>
                    <a:pt x="8602" y="72667"/>
                  </a:lnTo>
                  <a:lnTo>
                    <a:pt x="8550" y="71967"/>
                  </a:lnTo>
                  <a:lnTo>
                    <a:pt x="8511" y="71250"/>
                  </a:lnTo>
                  <a:lnTo>
                    <a:pt x="8479" y="70513"/>
                  </a:lnTo>
                  <a:lnTo>
                    <a:pt x="8460" y="69777"/>
                  </a:lnTo>
                  <a:lnTo>
                    <a:pt x="8454" y="69023"/>
                  </a:lnTo>
                  <a:lnTo>
                    <a:pt x="8460" y="68268"/>
                  </a:lnTo>
                  <a:lnTo>
                    <a:pt x="8473" y="67495"/>
                  </a:lnTo>
                  <a:lnTo>
                    <a:pt x="8492" y="66906"/>
                  </a:lnTo>
                  <a:lnTo>
                    <a:pt x="8524" y="66317"/>
                  </a:lnTo>
                  <a:lnTo>
                    <a:pt x="8557" y="65728"/>
                  </a:lnTo>
                  <a:lnTo>
                    <a:pt x="8595" y="65157"/>
                  </a:lnTo>
                  <a:lnTo>
                    <a:pt x="8640" y="64587"/>
                  </a:lnTo>
                  <a:lnTo>
                    <a:pt x="8692" y="64016"/>
                  </a:lnTo>
                  <a:lnTo>
                    <a:pt x="8750" y="63464"/>
                  </a:lnTo>
                  <a:lnTo>
                    <a:pt x="8814" y="62912"/>
                  </a:lnTo>
                  <a:lnTo>
                    <a:pt x="8878" y="62360"/>
                  </a:lnTo>
                  <a:lnTo>
                    <a:pt x="8956" y="61826"/>
                  </a:lnTo>
                  <a:lnTo>
                    <a:pt x="9033" y="61292"/>
                  </a:lnTo>
                  <a:lnTo>
                    <a:pt x="9117" y="60758"/>
                  </a:lnTo>
                  <a:lnTo>
                    <a:pt x="9200" y="60243"/>
                  </a:lnTo>
                  <a:lnTo>
                    <a:pt x="9297" y="59728"/>
                  </a:lnTo>
                  <a:lnTo>
                    <a:pt x="9393" y="59231"/>
                  </a:lnTo>
                  <a:lnTo>
                    <a:pt x="9496" y="58734"/>
                  </a:lnTo>
                  <a:lnTo>
                    <a:pt x="9599" y="58255"/>
                  </a:lnTo>
                  <a:lnTo>
                    <a:pt x="9715" y="57777"/>
                  </a:lnTo>
                  <a:lnTo>
                    <a:pt x="9831" y="57316"/>
                  </a:lnTo>
                  <a:lnTo>
                    <a:pt x="9947" y="56856"/>
                  </a:lnTo>
                  <a:lnTo>
                    <a:pt x="10069" y="56415"/>
                  </a:lnTo>
                  <a:lnTo>
                    <a:pt x="10198" y="55973"/>
                  </a:lnTo>
                  <a:lnTo>
                    <a:pt x="10333" y="55549"/>
                  </a:lnTo>
                  <a:lnTo>
                    <a:pt x="10469" y="55126"/>
                  </a:lnTo>
                  <a:lnTo>
                    <a:pt x="10604" y="54721"/>
                  </a:lnTo>
                  <a:lnTo>
                    <a:pt x="10745" y="54335"/>
                  </a:lnTo>
                  <a:lnTo>
                    <a:pt x="10893" y="53948"/>
                  </a:lnTo>
                  <a:lnTo>
                    <a:pt x="11042" y="53580"/>
                  </a:lnTo>
                  <a:lnTo>
                    <a:pt x="11196" y="53230"/>
                  </a:lnTo>
                  <a:lnTo>
                    <a:pt x="11351" y="52881"/>
                  </a:lnTo>
                  <a:lnTo>
                    <a:pt x="11511" y="52549"/>
                  </a:lnTo>
                  <a:lnTo>
                    <a:pt x="11672" y="52218"/>
                  </a:lnTo>
                  <a:lnTo>
                    <a:pt x="11833" y="51924"/>
                  </a:lnTo>
                  <a:lnTo>
                    <a:pt x="12001" y="51629"/>
                  </a:lnTo>
                  <a:lnTo>
                    <a:pt x="12175" y="51353"/>
                  </a:lnTo>
                  <a:lnTo>
                    <a:pt x="12342" y="51077"/>
                  </a:lnTo>
                  <a:lnTo>
                    <a:pt x="12522" y="50819"/>
                  </a:lnTo>
                  <a:lnTo>
                    <a:pt x="12696" y="50598"/>
                  </a:lnTo>
                  <a:lnTo>
                    <a:pt x="12876" y="50359"/>
                  </a:lnTo>
                  <a:lnTo>
                    <a:pt x="13057" y="50157"/>
                  </a:lnTo>
                  <a:lnTo>
                    <a:pt x="13237" y="49973"/>
                  </a:lnTo>
                  <a:lnTo>
                    <a:pt x="13423" y="49788"/>
                  </a:lnTo>
                  <a:lnTo>
                    <a:pt x="13610" y="49623"/>
                  </a:lnTo>
                  <a:lnTo>
                    <a:pt x="13797" y="49494"/>
                  </a:lnTo>
                  <a:lnTo>
                    <a:pt x="13990" y="49365"/>
                  </a:lnTo>
                  <a:lnTo>
                    <a:pt x="14183" y="49255"/>
                  </a:lnTo>
                  <a:lnTo>
                    <a:pt x="14370" y="49144"/>
                  </a:lnTo>
                  <a:lnTo>
                    <a:pt x="14569" y="49071"/>
                  </a:lnTo>
                  <a:lnTo>
                    <a:pt x="14763" y="49015"/>
                  </a:lnTo>
                  <a:lnTo>
                    <a:pt x="14956" y="48979"/>
                  </a:lnTo>
                  <a:lnTo>
                    <a:pt x="15155" y="48942"/>
                  </a:lnTo>
                  <a:close/>
                  <a:moveTo>
                    <a:pt x="348" y="1"/>
                  </a:moveTo>
                  <a:lnTo>
                    <a:pt x="245" y="7050"/>
                  </a:lnTo>
                  <a:lnTo>
                    <a:pt x="200" y="10584"/>
                  </a:lnTo>
                  <a:lnTo>
                    <a:pt x="162" y="14100"/>
                  </a:lnTo>
                  <a:lnTo>
                    <a:pt x="123" y="17634"/>
                  </a:lnTo>
                  <a:lnTo>
                    <a:pt x="91" y="21167"/>
                  </a:lnTo>
                  <a:lnTo>
                    <a:pt x="65" y="24701"/>
                  </a:lnTo>
                  <a:lnTo>
                    <a:pt x="39" y="28235"/>
                  </a:lnTo>
                  <a:lnTo>
                    <a:pt x="26" y="31769"/>
                  </a:lnTo>
                  <a:lnTo>
                    <a:pt x="14" y="35303"/>
                  </a:lnTo>
                  <a:lnTo>
                    <a:pt x="7" y="38837"/>
                  </a:lnTo>
                  <a:lnTo>
                    <a:pt x="1" y="42371"/>
                  </a:lnTo>
                  <a:lnTo>
                    <a:pt x="7" y="45905"/>
                  </a:lnTo>
                  <a:lnTo>
                    <a:pt x="20" y="49439"/>
                  </a:lnTo>
                  <a:lnTo>
                    <a:pt x="39" y="52991"/>
                  </a:lnTo>
                  <a:lnTo>
                    <a:pt x="59" y="56525"/>
                  </a:lnTo>
                  <a:lnTo>
                    <a:pt x="72" y="58402"/>
                  </a:lnTo>
                  <a:lnTo>
                    <a:pt x="78" y="60317"/>
                  </a:lnTo>
                  <a:lnTo>
                    <a:pt x="91" y="64255"/>
                  </a:lnTo>
                  <a:lnTo>
                    <a:pt x="91" y="68323"/>
                  </a:lnTo>
                  <a:lnTo>
                    <a:pt x="84" y="72520"/>
                  </a:lnTo>
                  <a:lnTo>
                    <a:pt x="78" y="76808"/>
                  </a:lnTo>
                  <a:lnTo>
                    <a:pt x="72" y="81189"/>
                  </a:lnTo>
                  <a:lnTo>
                    <a:pt x="84" y="85643"/>
                  </a:lnTo>
                  <a:lnTo>
                    <a:pt x="91" y="87888"/>
                  </a:lnTo>
                  <a:lnTo>
                    <a:pt x="104" y="90152"/>
                  </a:lnTo>
                  <a:lnTo>
                    <a:pt x="117" y="92416"/>
                  </a:lnTo>
                  <a:lnTo>
                    <a:pt x="142" y="94699"/>
                  </a:lnTo>
                  <a:lnTo>
                    <a:pt x="168" y="96981"/>
                  </a:lnTo>
                  <a:lnTo>
                    <a:pt x="200" y="99263"/>
                  </a:lnTo>
                  <a:lnTo>
                    <a:pt x="239" y="101564"/>
                  </a:lnTo>
                  <a:lnTo>
                    <a:pt x="290" y="103846"/>
                  </a:lnTo>
                  <a:lnTo>
                    <a:pt x="342" y="106147"/>
                  </a:lnTo>
                  <a:lnTo>
                    <a:pt x="406" y="108429"/>
                  </a:lnTo>
                  <a:lnTo>
                    <a:pt x="477" y="110712"/>
                  </a:lnTo>
                  <a:lnTo>
                    <a:pt x="561" y="112976"/>
                  </a:lnTo>
                  <a:lnTo>
                    <a:pt x="651" y="115239"/>
                  </a:lnTo>
                  <a:lnTo>
                    <a:pt x="754" y="117503"/>
                  </a:lnTo>
                  <a:lnTo>
                    <a:pt x="870" y="119730"/>
                  </a:lnTo>
                  <a:lnTo>
                    <a:pt x="992" y="121958"/>
                  </a:lnTo>
                  <a:lnTo>
                    <a:pt x="1127" y="124166"/>
                  </a:lnTo>
                  <a:lnTo>
                    <a:pt x="1282" y="126338"/>
                  </a:lnTo>
                  <a:lnTo>
                    <a:pt x="1443" y="128510"/>
                  </a:lnTo>
                  <a:lnTo>
                    <a:pt x="1533" y="129578"/>
                  </a:lnTo>
                  <a:lnTo>
                    <a:pt x="1623" y="130645"/>
                  </a:lnTo>
                  <a:lnTo>
                    <a:pt x="1713" y="131713"/>
                  </a:lnTo>
                  <a:lnTo>
                    <a:pt x="1810" y="132762"/>
                  </a:lnTo>
                  <a:lnTo>
                    <a:pt x="1913" y="133811"/>
                  </a:lnTo>
                  <a:lnTo>
                    <a:pt x="2016" y="134842"/>
                  </a:lnTo>
                  <a:lnTo>
                    <a:pt x="2125" y="135891"/>
                  </a:lnTo>
                  <a:lnTo>
                    <a:pt x="2241" y="136903"/>
                  </a:lnTo>
                  <a:lnTo>
                    <a:pt x="2357" y="137934"/>
                  </a:lnTo>
                  <a:lnTo>
                    <a:pt x="2479" y="138928"/>
                  </a:lnTo>
                  <a:lnTo>
                    <a:pt x="2608" y="139940"/>
                  </a:lnTo>
                  <a:lnTo>
                    <a:pt x="2737" y="140934"/>
                  </a:lnTo>
                  <a:lnTo>
                    <a:pt x="2872" y="141909"/>
                  </a:lnTo>
                  <a:lnTo>
                    <a:pt x="3007" y="142885"/>
                  </a:lnTo>
                  <a:lnTo>
                    <a:pt x="3149" y="143842"/>
                  </a:lnTo>
                  <a:lnTo>
                    <a:pt x="3297" y="144799"/>
                  </a:lnTo>
                  <a:lnTo>
                    <a:pt x="3451" y="145756"/>
                  </a:lnTo>
                  <a:lnTo>
                    <a:pt x="3606" y="146695"/>
                  </a:lnTo>
                  <a:lnTo>
                    <a:pt x="3767" y="147615"/>
                  </a:lnTo>
                  <a:lnTo>
                    <a:pt x="3934" y="148536"/>
                  </a:lnTo>
                  <a:lnTo>
                    <a:pt x="4108" y="149437"/>
                  </a:lnTo>
                  <a:lnTo>
                    <a:pt x="4282" y="150321"/>
                  </a:lnTo>
                  <a:lnTo>
                    <a:pt x="4462" y="151204"/>
                  </a:lnTo>
                  <a:lnTo>
                    <a:pt x="4649" y="152088"/>
                  </a:lnTo>
                  <a:lnTo>
                    <a:pt x="4842" y="152935"/>
                  </a:lnTo>
                  <a:lnTo>
                    <a:pt x="5035" y="153781"/>
                  </a:lnTo>
                  <a:lnTo>
                    <a:pt x="5235" y="154628"/>
                  </a:lnTo>
                  <a:lnTo>
                    <a:pt x="5447" y="155438"/>
                  </a:lnTo>
                  <a:lnTo>
                    <a:pt x="5660" y="156248"/>
                  </a:lnTo>
                  <a:lnTo>
                    <a:pt x="5872" y="157039"/>
                  </a:lnTo>
                  <a:lnTo>
                    <a:pt x="6097" y="157830"/>
                  </a:lnTo>
                  <a:lnTo>
                    <a:pt x="6329" y="158604"/>
                  </a:lnTo>
                  <a:lnTo>
                    <a:pt x="6561" y="159358"/>
                  </a:lnTo>
                  <a:lnTo>
                    <a:pt x="6805" y="160094"/>
                  </a:lnTo>
                  <a:lnTo>
                    <a:pt x="7050" y="160831"/>
                  </a:lnTo>
                  <a:lnTo>
                    <a:pt x="7301" y="161530"/>
                  </a:lnTo>
                  <a:lnTo>
                    <a:pt x="7559" y="162229"/>
                  </a:lnTo>
                  <a:lnTo>
                    <a:pt x="7823" y="162910"/>
                  </a:lnTo>
                  <a:lnTo>
                    <a:pt x="8093" y="163592"/>
                  </a:lnTo>
                  <a:lnTo>
                    <a:pt x="8370" y="164236"/>
                  </a:lnTo>
                  <a:lnTo>
                    <a:pt x="8653" y="164880"/>
                  </a:lnTo>
                  <a:lnTo>
                    <a:pt x="8943" y="165506"/>
                  </a:lnTo>
                  <a:lnTo>
                    <a:pt x="9239" y="166095"/>
                  </a:lnTo>
                  <a:lnTo>
                    <a:pt x="9542" y="166684"/>
                  </a:lnTo>
                  <a:lnTo>
                    <a:pt x="9851" y="167254"/>
                  </a:lnTo>
                  <a:lnTo>
                    <a:pt x="10166" y="167825"/>
                  </a:lnTo>
                  <a:lnTo>
                    <a:pt x="10488" y="168359"/>
                  </a:lnTo>
                  <a:lnTo>
                    <a:pt x="10816" y="168874"/>
                  </a:lnTo>
                  <a:lnTo>
                    <a:pt x="11157" y="169371"/>
                  </a:lnTo>
                  <a:lnTo>
                    <a:pt x="11499" y="169868"/>
                  </a:lnTo>
                  <a:lnTo>
                    <a:pt x="11846" y="170328"/>
                  </a:lnTo>
                  <a:lnTo>
                    <a:pt x="12207" y="170770"/>
                  </a:lnTo>
                  <a:lnTo>
                    <a:pt x="12567" y="171212"/>
                  </a:lnTo>
                  <a:lnTo>
                    <a:pt x="12941" y="171616"/>
                  </a:lnTo>
                  <a:lnTo>
                    <a:pt x="13314" y="172003"/>
                  </a:lnTo>
                  <a:lnTo>
                    <a:pt x="13700" y="172371"/>
                  </a:lnTo>
                  <a:lnTo>
                    <a:pt x="14093" y="172739"/>
                  </a:lnTo>
                  <a:lnTo>
                    <a:pt x="14492" y="173070"/>
                  </a:lnTo>
                  <a:lnTo>
                    <a:pt x="14904" y="173383"/>
                  </a:lnTo>
                  <a:lnTo>
                    <a:pt x="15316" y="173659"/>
                  </a:lnTo>
                  <a:lnTo>
                    <a:pt x="15741" y="173936"/>
                  </a:lnTo>
                  <a:lnTo>
                    <a:pt x="16172" y="174193"/>
                  </a:lnTo>
                  <a:lnTo>
                    <a:pt x="16629" y="174433"/>
                  </a:lnTo>
                  <a:lnTo>
                    <a:pt x="17087" y="174653"/>
                  </a:lnTo>
                  <a:lnTo>
                    <a:pt x="17544" y="174874"/>
                  </a:lnTo>
                  <a:lnTo>
                    <a:pt x="18007" y="175077"/>
                  </a:lnTo>
                  <a:lnTo>
                    <a:pt x="18471" y="175261"/>
                  </a:lnTo>
                  <a:lnTo>
                    <a:pt x="18934" y="175426"/>
                  </a:lnTo>
                  <a:lnTo>
                    <a:pt x="19404" y="175592"/>
                  </a:lnTo>
                  <a:lnTo>
                    <a:pt x="19874" y="175739"/>
                  </a:lnTo>
                  <a:lnTo>
                    <a:pt x="20344" y="175868"/>
                  </a:lnTo>
                  <a:lnTo>
                    <a:pt x="20820" y="175997"/>
                  </a:lnTo>
                  <a:lnTo>
                    <a:pt x="21297" y="176107"/>
                  </a:lnTo>
                  <a:lnTo>
                    <a:pt x="21773" y="176199"/>
                  </a:lnTo>
                  <a:lnTo>
                    <a:pt x="22733" y="176365"/>
                  </a:lnTo>
                  <a:lnTo>
                    <a:pt x="23698" y="176494"/>
                  </a:lnTo>
                  <a:lnTo>
                    <a:pt x="24670" y="176586"/>
                  </a:lnTo>
                  <a:lnTo>
                    <a:pt x="25642" y="176641"/>
                  </a:lnTo>
                  <a:lnTo>
                    <a:pt x="26627" y="176660"/>
                  </a:lnTo>
                  <a:lnTo>
                    <a:pt x="27606" y="176660"/>
                  </a:lnTo>
                  <a:lnTo>
                    <a:pt x="28597" y="176623"/>
                  </a:lnTo>
                  <a:lnTo>
                    <a:pt x="29582" y="176568"/>
                  </a:lnTo>
                  <a:lnTo>
                    <a:pt x="30574" y="176494"/>
                  </a:lnTo>
                  <a:lnTo>
                    <a:pt x="31565" y="176402"/>
                  </a:lnTo>
                  <a:lnTo>
                    <a:pt x="32563" y="176292"/>
                  </a:lnTo>
                  <a:lnTo>
                    <a:pt x="33554" y="176163"/>
                  </a:lnTo>
                  <a:lnTo>
                    <a:pt x="35537" y="175887"/>
                  </a:lnTo>
                  <a:lnTo>
                    <a:pt x="37514" y="175592"/>
                  </a:lnTo>
                  <a:lnTo>
                    <a:pt x="39484" y="175316"/>
                  </a:lnTo>
                  <a:lnTo>
                    <a:pt x="41428" y="175058"/>
                  </a:lnTo>
                  <a:lnTo>
                    <a:pt x="42400" y="174948"/>
                  </a:lnTo>
                  <a:lnTo>
                    <a:pt x="43359" y="174856"/>
                  </a:lnTo>
                  <a:lnTo>
                    <a:pt x="44312" y="174782"/>
                  </a:lnTo>
                  <a:lnTo>
                    <a:pt x="45265" y="174727"/>
                  </a:lnTo>
                  <a:lnTo>
                    <a:pt x="46205" y="174690"/>
                  </a:lnTo>
                  <a:lnTo>
                    <a:pt x="47138" y="174672"/>
                  </a:lnTo>
                  <a:lnTo>
                    <a:pt x="54651" y="174745"/>
                  </a:lnTo>
                  <a:lnTo>
                    <a:pt x="62157" y="174856"/>
                  </a:lnTo>
                  <a:lnTo>
                    <a:pt x="77157" y="175095"/>
                  </a:lnTo>
                  <a:lnTo>
                    <a:pt x="77981" y="175114"/>
                  </a:lnTo>
                  <a:lnTo>
                    <a:pt x="78844" y="175169"/>
                  </a:lnTo>
                  <a:lnTo>
                    <a:pt x="79745" y="175242"/>
                  </a:lnTo>
                  <a:lnTo>
                    <a:pt x="80672" y="175353"/>
                  </a:lnTo>
                  <a:lnTo>
                    <a:pt x="81638" y="175482"/>
                  </a:lnTo>
                  <a:lnTo>
                    <a:pt x="82630" y="175629"/>
                  </a:lnTo>
                  <a:lnTo>
                    <a:pt x="84703" y="175960"/>
                  </a:lnTo>
                  <a:lnTo>
                    <a:pt x="86878" y="176347"/>
                  </a:lnTo>
                  <a:lnTo>
                    <a:pt x="89145" y="176770"/>
                  </a:lnTo>
                  <a:lnTo>
                    <a:pt x="91494" y="177193"/>
                  </a:lnTo>
                  <a:lnTo>
                    <a:pt x="93909" y="177617"/>
                  </a:lnTo>
                  <a:lnTo>
                    <a:pt x="95145" y="177819"/>
                  </a:lnTo>
                  <a:lnTo>
                    <a:pt x="96394" y="178022"/>
                  </a:lnTo>
                  <a:lnTo>
                    <a:pt x="97649" y="178206"/>
                  </a:lnTo>
                  <a:lnTo>
                    <a:pt x="98917" y="178371"/>
                  </a:lnTo>
                  <a:lnTo>
                    <a:pt x="100198" y="178537"/>
                  </a:lnTo>
                  <a:lnTo>
                    <a:pt x="101479" y="178666"/>
                  </a:lnTo>
                  <a:lnTo>
                    <a:pt x="102773" y="178795"/>
                  </a:lnTo>
                  <a:lnTo>
                    <a:pt x="104074" y="178887"/>
                  </a:lnTo>
                  <a:lnTo>
                    <a:pt x="105374" y="178960"/>
                  </a:lnTo>
                  <a:lnTo>
                    <a:pt x="106675" y="178997"/>
                  </a:lnTo>
                  <a:lnTo>
                    <a:pt x="107982" y="179016"/>
                  </a:lnTo>
                  <a:lnTo>
                    <a:pt x="109282" y="178997"/>
                  </a:lnTo>
                  <a:lnTo>
                    <a:pt x="110582" y="178942"/>
                  </a:lnTo>
                  <a:lnTo>
                    <a:pt x="111883" y="178850"/>
                  </a:lnTo>
                  <a:lnTo>
                    <a:pt x="113170" y="178739"/>
                  </a:lnTo>
                  <a:lnTo>
                    <a:pt x="114458" y="178574"/>
                  </a:lnTo>
                  <a:lnTo>
                    <a:pt x="115102" y="178463"/>
                  </a:lnTo>
                  <a:lnTo>
                    <a:pt x="115739" y="178353"/>
                  </a:lnTo>
                  <a:lnTo>
                    <a:pt x="116376" y="178243"/>
                  </a:lnTo>
                  <a:lnTo>
                    <a:pt x="117007" y="178095"/>
                  </a:lnTo>
                  <a:lnTo>
                    <a:pt x="117638" y="177948"/>
                  </a:lnTo>
                  <a:lnTo>
                    <a:pt x="118269" y="177801"/>
                  </a:lnTo>
                  <a:lnTo>
                    <a:pt x="118894" y="177635"/>
                  </a:lnTo>
                  <a:lnTo>
                    <a:pt x="119518" y="177451"/>
                  </a:lnTo>
                  <a:lnTo>
                    <a:pt x="120136" y="177249"/>
                  </a:lnTo>
                  <a:lnTo>
                    <a:pt x="120754" y="177046"/>
                  </a:lnTo>
                  <a:lnTo>
                    <a:pt x="121366" y="176807"/>
                  </a:lnTo>
                  <a:lnTo>
                    <a:pt x="121971" y="176586"/>
                  </a:lnTo>
                  <a:lnTo>
                    <a:pt x="122576" y="176328"/>
                  </a:lnTo>
                  <a:lnTo>
                    <a:pt x="123175" y="176052"/>
                  </a:lnTo>
                  <a:lnTo>
                    <a:pt x="123773" y="175776"/>
                  </a:lnTo>
                  <a:lnTo>
                    <a:pt x="124359" y="175482"/>
                  </a:lnTo>
                  <a:lnTo>
                    <a:pt x="124945" y="175169"/>
                  </a:lnTo>
                  <a:lnTo>
                    <a:pt x="125531" y="174837"/>
                  </a:lnTo>
                  <a:lnTo>
                    <a:pt x="126104" y="174506"/>
                  </a:lnTo>
                  <a:lnTo>
                    <a:pt x="126677" y="174138"/>
                  </a:lnTo>
                  <a:lnTo>
                    <a:pt x="127243" y="173770"/>
                  </a:lnTo>
                  <a:lnTo>
                    <a:pt x="127803" y="173383"/>
                  </a:lnTo>
                  <a:lnTo>
                    <a:pt x="128357" y="172960"/>
                  </a:lnTo>
                  <a:lnTo>
                    <a:pt x="128904" y="172537"/>
                  </a:lnTo>
                  <a:lnTo>
                    <a:pt x="129445" y="172095"/>
                  </a:lnTo>
                  <a:lnTo>
                    <a:pt x="129979" y="171635"/>
                  </a:lnTo>
                  <a:lnTo>
                    <a:pt x="130514" y="171156"/>
                  </a:lnTo>
                  <a:lnTo>
                    <a:pt x="131035" y="170659"/>
                  </a:lnTo>
                  <a:lnTo>
                    <a:pt x="131550" y="170126"/>
                  </a:lnTo>
                  <a:lnTo>
                    <a:pt x="132059" y="169592"/>
                  </a:lnTo>
                  <a:lnTo>
                    <a:pt x="132561" y="169040"/>
                  </a:lnTo>
                  <a:lnTo>
                    <a:pt x="133057" y="168469"/>
                  </a:lnTo>
                  <a:lnTo>
                    <a:pt x="133539" y="167862"/>
                  </a:lnTo>
                  <a:lnTo>
                    <a:pt x="134022" y="167254"/>
                  </a:lnTo>
                  <a:lnTo>
                    <a:pt x="134492" y="166610"/>
                  </a:lnTo>
                  <a:lnTo>
                    <a:pt x="134956" y="165947"/>
                  </a:lnTo>
                  <a:lnTo>
                    <a:pt x="135413" y="165266"/>
                  </a:lnTo>
                  <a:lnTo>
                    <a:pt x="135857" y="164567"/>
                  </a:lnTo>
                  <a:lnTo>
                    <a:pt x="136295" y="163849"/>
                  </a:lnTo>
                  <a:lnTo>
                    <a:pt x="136726" y="163095"/>
                  </a:lnTo>
                  <a:lnTo>
                    <a:pt x="137145" y="162340"/>
                  </a:lnTo>
                  <a:lnTo>
                    <a:pt x="137557" y="161548"/>
                  </a:lnTo>
                  <a:lnTo>
                    <a:pt x="137962" y="160739"/>
                  </a:lnTo>
                  <a:lnTo>
                    <a:pt x="138355" y="159892"/>
                  </a:lnTo>
                  <a:lnTo>
                    <a:pt x="138735" y="159027"/>
                  </a:lnTo>
                  <a:lnTo>
                    <a:pt x="139108" y="158143"/>
                  </a:lnTo>
                  <a:lnTo>
                    <a:pt x="139475" y="157242"/>
                  </a:lnTo>
                  <a:lnTo>
                    <a:pt x="139823" y="156321"/>
                  </a:lnTo>
                  <a:lnTo>
                    <a:pt x="140170" y="155364"/>
                  </a:lnTo>
                  <a:lnTo>
                    <a:pt x="140499" y="154370"/>
                  </a:lnTo>
                  <a:lnTo>
                    <a:pt x="140821" y="153376"/>
                  </a:lnTo>
                  <a:lnTo>
                    <a:pt x="141130" y="152346"/>
                  </a:lnTo>
                  <a:lnTo>
                    <a:pt x="141432" y="151278"/>
                  </a:lnTo>
                  <a:lnTo>
                    <a:pt x="141722" y="150192"/>
                  </a:lnTo>
                  <a:lnTo>
                    <a:pt x="141999" y="149088"/>
                  </a:lnTo>
                  <a:lnTo>
                    <a:pt x="142263" y="147947"/>
                  </a:lnTo>
                  <a:lnTo>
                    <a:pt x="142520" y="146787"/>
                  </a:lnTo>
                  <a:lnTo>
                    <a:pt x="142758" y="145591"/>
                  </a:lnTo>
                  <a:lnTo>
                    <a:pt x="142990" y="144376"/>
                  </a:lnTo>
                  <a:lnTo>
                    <a:pt x="143209" y="143124"/>
                  </a:lnTo>
                  <a:lnTo>
                    <a:pt x="143312" y="142498"/>
                  </a:lnTo>
                  <a:lnTo>
                    <a:pt x="143415" y="141854"/>
                  </a:lnTo>
                  <a:lnTo>
                    <a:pt x="143512" y="141210"/>
                  </a:lnTo>
                  <a:lnTo>
                    <a:pt x="143602" y="140547"/>
                  </a:lnTo>
                  <a:lnTo>
                    <a:pt x="143698" y="139885"/>
                  </a:lnTo>
                  <a:lnTo>
                    <a:pt x="143782" y="139222"/>
                  </a:lnTo>
                  <a:lnTo>
                    <a:pt x="143872" y="138541"/>
                  </a:lnTo>
                  <a:lnTo>
                    <a:pt x="143949" y="137860"/>
                  </a:lnTo>
                  <a:lnTo>
                    <a:pt x="144168" y="135946"/>
                  </a:lnTo>
                  <a:lnTo>
                    <a:pt x="144374" y="134013"/>
                  </a:lnTo>
                  <a:lnTo>
                    <a:pt x="144574" y="132081"/>
                  </a:lnTo>
                  <a:lnTo>
                    <a:pt x="144767" y="130130"/>
                  </a:lnTo>
                  <a:lnTo>
                    <a:pt x="144947" y="128179"/>
                  </a:lnTo>
                  <a:lnTo>
                    <a:pt x="145115" y="126209"/>
                  </a:lnTo>
                  <a:lnTo>
                    <a:pt x="145282" y="124240"/>
                  </a:lnTo>
                  <a:lnTo>
                    <a:pt x="145430" y="122252"/>
                  </a:lnTo>
                  <a:lnTo>
                    <a:pt x="145578" y="120264"/>
                  </a:lnTo>
                  <a:lnTo>
                    <a:pt x="145713" y="118258"/>
                  </a:lnTo>
                  <a:lnTo>
                    <a:pt x="145842" y="116252"/>
                  </a:lnTo>
                  <a:lnTo>
                    <a:pt x="145964" y="114227"/>
                  </a:lnTo>
                  <a:lnTo>
                    <a:pt x="146074" y="112203"/>
                  </a:lnTo>
                  <a:lnTo>
                    <a:pt x="146183" y="110159"/>
                  </a:lnTo>
                  <a:lnTo>
                    <a:pt x="146280" y="108116"/>
                  </a:lnTo>
                  <a:lnTo>
                    <a:pt x="146370" y="106073"/>
                  </a:lnTo>
                  <a:lnTo>
                    <a:pt x="146454" y="104012"/>
                  </a:lnTo>
                  <a:lnTo>
                    <a:pt x="146531" y="101950"/>
                  </a:lnTo>
                  <a:lnTo>
                    <a:pt x="146595" y="99871"/>
                  </a:lnTo>
                  <a:lnTo>
                    <a:pt x="146660" y="97809"/>
                  </a:lnTo>
                  <a:lnTo>
                    <a:pt x="146718" y="95729"/>
                  </a:lnTo>
                  <a:lnTo>
                    <a:pt x="146763" y="93631"/>
                  </a:lnTo>
                  <a:lnTo>
                    <a:pt x="146808" y="91533"/>
                  </a:lnTo>
                  <a:lnTo>
                    <a:pt x="146846" y="89435"/>
                  </a:lnTo>
                  <a:lnTo>
                    <a:pt x="146879" y="87336"/>
                  </a:lnTo>
                  <a:lnTo>
                    <a:pt x="146904" y="85220"/>
                  </a:lnTo>
                  <a:lnTo>
                    <a:pt x="146924" y="83121"/>
                  </a:lnTo>
                  <a:lnTo>
                    <a:pt x="146936" y="80986"/>
                  </a:lnTo>
                  <a:lnTo>
                    <a:pt x="146943" y="78870"/>
                  </a:lnTo>
                  <a:lnTo>
                    <a:pt x="146949" y="76753"/>
                  </a:lnTo>
                  <a:lnTo>
                    <a:pt x="146949" y="74618"/>
                  </a:lnTo>
                  <a:lnTo>
                    <a:pt x="146943" y="72483"/>
                  </a:lnTo>
                  <a:lnTo>
                    <a:pt x="146930" y="70348"/>
                  </a:lnTo>
                  <a:lnTo>
                    <a:pt x="146917" y="68213"/>
                  </a:lnTo>
                  <a:lnTo>
                    <a:pt x="146898" y="66078"/>
                  </a:lnTo>
                  <a:lnTo>
                    <a:pt x="146872" y="63924"/>
                  </a:lnTo>
                  <a:lnTo>
                    <a:pt x="146814" y="59636"/>
                  </a:lnTo>
                  <a:lnTo>
                    <a:pt x="146743" y="55329"/>
                  </a:lnTo>
                  <a:lnTo>
                    <a:pt x="146660" y="51022"/>
                  </a:lnTo>
                  <a:lnTo>
                    <a:pt x="146557" y="46715"/>
                  </a:lnTo>
                  <a:lnTo>
                    <a:pt x="146454" y="42408"/>
                  </a:lnTo>
                  <a:lnTo>
                    <a:pt x="146331" y="38101"/>
                  </a:lnTo>
                  <a:lnTo>
                    <a:pt x="146209" y="33794"/>
                  </a:lnTo>
                  <a:lnTo>
                    <a:pt x="146074" y="29505"/>
                  </a:lnTo>
                  <a:lnTo>
                    <a:pt x="145939" y="25217"/>
                  </a:lnTo>
                  <a:lnTo>
                    <a:pt x="145797" y="20928"/>
                  </a:lnTo>
                  <a:lnTo>
                    <a:pt x="145501" y="12388"/>
                  </a:lnTo>
                  <a:lnTo>
                    <a:pt x="145211" y="3921"/>
                  </a:lnTo>
                  <a:lnTo>
                    <a:pt x="142971" y="3995"/>
                  </a:lnTo>
                  <a:lnTo>
                    <a:pt x="140737" y="4032"/>
                  </a:lnTo>
                  <a:lnTo>
                    <a:pt x="138497" y="4068"/>
                  </a:lnTo>
                  <a:lnTo>
                    <a:pt x="136263" y="4087"/>
                  </a:lnTo>
                  <a:lnTo>
                    <a:pt x="131788" y="4087"/>
                  </a:lnTo>
                  <a:lnTo>
                    <a:pt x="129548" y="4068"/>
                  </a:lnTo>
                  <a:lnTo>
                    <a:pt x="127314" y="4032"/>
                  </a:lnTo>
                  <a:lnTo>
                    <a:pt x="122840" y="3921"/>
                  </a:lnTo>
                  <a:lnTo>
                    <a:pt x="118366" y="3792"/>
                  </a:lnTo>
                  <a:lnTo>
                    <a:pt x="113898" y="3627"/>
                  </a:lnTo>
                  <a:lnTo>
                    <a:pt x="109424" y="3443"/>
                  </a:lnTo>
                  <a:lnTo>
                    <a:pt x="100482" y="3038"/>
                  </a:lnTo>
                  <a:lnTo>
                    <a:pt x="91533" y="2614"/>
                  </a:lnTo>
                  <a:lnTo>
                    <a:pt x="87059" y="2430"/>
                  </a:lnTo>
                  <a:lnTo>
                    <a:pt x="82584" y="2265"/>
                  </a:lnTo>
                  <a:lnTo>
                    <a:pt x="78110" y="2136"/>
                  </a:lnTo>
                  <a:lnTo>
                    <a:pt x="73636" y="2044"/>
                  </a:lnTo>
                  <a:lnTo>
                    <a:pt x="71396" y="2007"/>
                  </a:lnTo>
                  <a:lnTo>
                    <a:pt x="69155" y="2007"/>
                  </a:lnTo>
                  <a:lnTo>
                    <a:pt x="66909" y="2025"/>
                  </a:lnTo>
                  <a:lnTo>
                    <a:pt x="64668" y="2062"/>
                  </a:lnTo>
                  <a:lnTo>
                    <a:pt x="62421" y="2136"/>
                  </a:lnTo>
                  <a:lnTo>
                    <a:pt x="60175" y="2191"/>
                  </a:lnTo>
                  <a:lnTo>
                    <a:pt x="57928" y="2283"/>
                  </a:lnTo>
                  <a:lnTo>
                    <a:pt x="55681" y="2375"/>
                  </a:lnTo>
                  <a:lnTo>
                    <a:pt x="51181" y="2596"/>
                  </a:lnTo>
                  <a:lnTo>
                    <a:pt x="46681" y="2835"/>
                  </a:lnTo>
                  <a:lnTo>
                    <a:pt x="42181" y="3075"/>
                  </a:lnTo>
                  <a:lnTo>
                    <a:pt x="37681" y="3295"/>
                  </a:lnTo>
                  <a:lnTo>
                    <a:pt x="33181" y="3498"/>
                  </a:lnTo>
                  <a:lnTo>
                    <a:pt x="30934" y="3572"/>
                  </a:lnTo>
                  <a:lnTo>
                    <a:pt x="28681" y="3627"/>
                  </a:lnTo>
                  <a:lnTo>
                    <a:pt x="26434" y="3682"/>
                  </a:lnTo>
                  <a:lnTo>
                    <a:pt x="24187" y="3719"/>
                  </a:lnTo>
                  <a:lnTo>
                    <a:pt x="21934" y="3719"/>
                  </a:lnTo>
                  <a:lnTo>
                    <a:pt x="19687" y="3700"/>
                  </a:lnTo>
                  <a:lnTo>
                    <a:pt x="17441" y="3664"/>
                  </a:lnTo>
                  <a:lnTo>
                    <a:pt x="15200" y="3608"/>
                  </a:lnTo>
                  <a:lnTo>
                    <a:pt x="12954" y="3516"/>
                  </a:lnTo>
                  <a:lnTo>
                    <a:pt x="10707" y="3387"/>
                  </a:lnTo>
                  <a:lnTo>
                    <a:pt x="8466" y="3222"/>
                  </a:lnTo>
                  <a:lnTo>
                    <a:pt x="6226" y="3038"/>
                  </a:lnTo>
                  <a:lnTo>
                    <a:pt x="3986" y="2798"/>
                  </a:lnTo>
                  <a:lnTo>
                    <a:pt x="1745" y="2522"/>
                  </a:lnTo>
                  <a:lnTo>
                    <a:pt x="1617" y="2486"/>
                  </a:lnTo>
                  <a:lnTo>
                    <a:pt x="1494" y="2430"/>
                  </a:lnTo>
                  <a:lnTo>
                    <a:pt x="1372" y="2338"/>
                  </a:lnTo>
                  <a:lnTo>
                    <a:pt x="1263" y="2246"/>
                  </a:lnTo>
                  <a:lnTo>
                    <a:pt x="1153" y="2136"/>
                  </a:lnTo>
                  <a:lnTo>
                    <a:pt x="1050" y="2007"/>
                  </a:lnTo>
                  <a:lnTo>
                    <a:pt x="954" y="1860"/>
                  </a:lnTo>
                  <a:lnTo>
                    <a:pt x="863" y="1694"/>
                  </a:lnTo>
                  <a:lnTo>
                    <a:pt x="780" y="1510"/>
                  </a:lnTo>
                  <a:lnTo>
                    <a:pt x="702" y="1326"/>
                  </a:lnTo>
                  <a:lnTo>
                    <a:pt x="632" y="1124"/>
                  </a:lnTo>
                  <a:lnTo>
                    <a:pt x="561" y="921"/>
                  </a:lnTo>
                  <a:lnTo>
                    <a:pt x="496" y="700"/>
                  </a:lnTo>
                  <a:lnTo>
                    <a:pt x="445" y="479"/>
                  </a:lnTo>
                  <a:lnTo>
                    <a:pt x="393" y="240"/>
                  </a:lnTo>
                  <a:lnTo>
                    <a:pt x="348" y="1"/>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1"/>
            <p:cNvSpPr/>
            <p:nvPr/>
          </p:nvSpPr>
          <p:spPr>
            <a:xfrm>
              <a:off x="-3310675" y="-8319650"/>
              <a:ext cx="3613700" cy="948825"/>
            </a:xfrm>
            <a:custGeom>
              <a:rect b="b" l="l" r="r" t="t"/>
              <a:pathLst>
                <a:path extrusionOk="0" h="37953" w="144548">
                  <a:moveTo>
                    <a:pt x="631" y="0"/>
                  </a:moveTo>
                  <a:lnTo>
                    <a:pt x="670" y="497"/>
                  </a:lnTo>
                  <a:lnTo>
                    <a:pt x="702" y="994"/>
                  </a:lnTo>
                  <a:lnTo>
                    <a:pt x="715" y="1270"/>
                  </a:lnTo>
                  <a:lnTo>
                    <a:pt x="721" y="1528"/>
                  </a:lnTo>
                  <a:lnTo>
                    <a:pt x="721" y="1822"/>
                  </a:lnTo>
                  <a:lnTo>
                    <a:pt x="715" y="2117"/>
                  </a:lnTo>
                  <a:lnTo>
                    <a:pt x="612" y="6387"/>
                  </a:lnTo>
                  <a:lnTo>
                    <a:pt x="509" y="10657"/>
                  </a:lnTo>
                  <a:lnTo>
                    <a:pt x="419" y="14909"/>
                  </a:lnTo>
                  <a:lnTo>
                    <a:pt x="328" y="19179"/>
                  </a:lnTo>
                  <a:lnTo>
                    <a:pt x="155" y="27719"/>
                  </a:lnTo>
                  <a:lnTo>
                    <a:pt x="0" y="36241"/>
                  </a:lnTo>
                  <a:lnTo>
                    <a:pt x="45" y="36020"/>
                  </a:lnTo>
                  <a:lnTo>
                    <a:pt x="97" y="35799"/>
                  </a:lnTo>
                  <a:lnTo>
                    <a:pt x="148" y="35578"/>
                  </a:lnTo>
                  <a:lnTo>
                    <a:pt x="213" y="35376"/>
                  </a:lnTo>
                  <a:lnTo>
                    <a:pt x="277" y="35173"/>
                  </a:lnTo>
                  <a:lnTo>
                    <a:pt x="341" y="34989"/>
                  </a:lnTo>
                  <a:lnTo>
                    <a:pt x="419" y="34824"/>
                  </a:lnTo>
                  <a:lnTo>
                    <a:pt x="496" y="34658"/>
                  </a:lnTo>
                  <a:lnTo>
                    <a:pt x="579" y="34511"/>
                  </a:lnTo>
                  <a:lnTo>
                    <a:pt x="670" y="34364"/>
                  </a:lnTo>
                  <a:lnTo>
                    <a:pt x="766" y="34235"/>
                  </a:lnTo>
                  <a:lnTo>
                    <a:pt x="863" y="34143"/>
                  </a:lnTo>
                  <a:lnTo>
                    <a:pt x="972" y="34051"/>
                  </a:lnTo>
                  <a:lnTo>
                    <a:pt x="1082" y="33959"/>
                  </a:lnTo>
                  <a:lnTo>
                    <a:pt x="1197" y="33903"/>
                  </a:lnTo>
                  <a:lnTo>
                    <a:pt x="1313" y="33867"/>
                  </a:lnTo>
                  <a:lnTo>
                    <a:pt x="2427" y="33609"/>
                  </a:lnTo>
                  <a:lnTo>
                    <a:pt x="3547" y="33370"/>
                  </a:lnTo>
                  <a:lnTo>
                    <a:pt x="4661" y="33149"/>
                  </a:lnTo>
                  <a:lnTo>
                    <a:pt x="5775" y="32928"/>
                  </a:lnTo>
                  <a:lnTo>
                    <a:pt x="6895" y="32707"/>
                  </a:lnTo>
                  <a:lnTo>
                    <a:pt x="8009" y="32523"/>
                  </a:lnTo>
                  <a:lnTo>
                    <a:pt x="10249" y="32155"/>
                  </a:lnTo>
                  <a:lnTo>
                    <a:pt x="12489" y="31842"/>
                  </a:lnTo>
                  <a:lnTo>
                    <a:pt x="14730" y="31566"/>
                  </a:lnTo>
                  <a:lnTo>
                    <a:pt x="16976" y="31327"/>
                  </a:lnTo>
                  <a:lnTo>
                    <a:pt x="19223" y="31124"/>
                  </a:lnTo>
                  <a:lnTo>
                    <a:pt x="21470" y="30959"/>
                  </a:lnTo>
                  <a:lnTo>
                    <a:pt x="23717" y="30811"/>
                  </a:lnTo>
                  <a:lnTo>
                    <a:pt x="25970" y="30701"/>
                  </a:lnTo>
                  <a:lnTo>
                    <a:pt x="28223" y="30627"/>
                  </a:lnTo>
                  <a:lnTo>
                    <a:pt x="30476" y="30572"/>
                  </a:lnTo>
                  <a:lnTo>
                    <a:pt x="32730" y="30535"/>
                  </a:lnTo>
                  <a:lnTo>
                    <a:pt x="37236" y="30535"/>
                  </a:lnTo>
                  <a:lnTo>
                    <a:pt x="39496" y="30572"/>
                  </a:lnTo>
                  <a:lnTo>
                    <a:pt x="41749" y="30627"/>
                  </a:lnTo>
                  <a:lnTo>
                    <a:pt x="44002" y="30682"/>
                  </a:lnTo>
                  <a:lnTo>
                    <a:pt x="46255" y="30756"/>
                  </a:lnTo>
                  <a:lnTo>
                    <a:pt x="50762" y="30922"/>
                  </a:lnTo>
                  <a:lnTo>
                    <a:pt x="55268" y="31124"/>
                  </a:lnTo>
                  <a:lnTo>
                    <a:pt x="59762" y="31327"/>
                  </a:lnTo>
                  <a:lnTo>
                    <a:pt x="64255" y="31511"/>
                  </a:lnTo>
                  <a:lnTo>
                    <a:pt x="68736" y="31695"/>
                  </a:lnTo>
                  <a:lnTo>
                    <a:pt x="70970" y="31768"/>
                  </a:lnTo>
                  <a:lnTo>
                    <a:pt x="73204" y="31824"/>
                  </a:lnTo>
                  <a:lnTo>
                    <a:pt x="82127" y="32026"/>
                  </a:lnTo>
                  <a:lnTo>
                    <a:pt x="86588" y="32137"/>
                  </a:lnTo>
                  <a:lnTo>
                    <a:pt x="91049" y="32284"/>
                  </a:lnTo>
                  <a:lnTo>
                    <a:pt x="95511" y="32449"/>
                  </a:lnTo>
                  <a:lnTo>
                    <a:pt x="99972" y="32633"/>
                  </a:lnTo>
                  <a:lnTo>
                    <a:pt x="102206" y="32762"/>
                  </a:lnTo>
                  <a:lnTo>
                    <a:pt x="104434" y="32891"/>
                  </a:lnTo>
                  <a:lnTo>
                    <a:pt x="106668" y="33020"/>
                  </a:lnTo>
                  <a:lnTo>
                    <a:pt x="108901" y="33167"/>
                  </a:lnTo>
                  <a:lnTo>
                    <a:pt x="111129" y="33333"/>
                  </a:lnTo>
                  <a:lnTo>
                    <a:pt x="113363" y="33517"/>
                  </a:lnTo>
                  <a:lnTo>
                    <a:pt x="115590" y="33701"/>
                  </a:lnTo>
                  <a:lnTo>
                    <a:pt x="117818" y="33922"/>
                  </a:lnTo>
                  <a:lnTo>
                    <a:pt x="120052" y="34143"/>
                  </a:lnTo>
                  <a:lnTo>
                    <a:pt x="122279" y="34382"/>
                  </a:lnTo>
                  <a:lnTo>
                    <a:pt x="124507" y="34640"/>
                  </a:lnTo>
                  <a:lnTo>
                    <a:pt x="126741" y="34934"/>
                  </a:lnTo>
                  <a:lnTo>
                    <a:pt x="128968" y="35229"/>
                  </a:lnTo>
                  <a:lnTo>
                    <a:pt x="131195" y="35560"/>
                  </a:lnTo>
                  <a:lnTo>
                    <a:pt x="133423" y="35891"/>
                  </a:lnTo>
                  <a:lnTo>
                    <a:pt x="135650" y="36259"/>
                  </a:lnTo>
                  <a:lnTo>
                    <a:pt x="137871" y="36646"/>
                  </a:lnTo>
                  <a:lnTo>
                    <a:pt x="140099" y="37051"/>
                  </a:lnTo>
                  <a:lnTo>
                    <a:pt x="142326" y="37493"/>
                  </a:lnTo>
                  <a:lnTo>
                    <a:pt x="144547" y="37953"/>
                  </a:lnTo>
                  <a:lnTo>
                    <a:pt x="144277" y="29394"/>
                  </a:lnTo>
                  <a:lnTo>
                    <a:pt x="144142" y="25161"/>
                  </a:lnTo>
                  <a:lnTo>
                    <a:pt x="144020" y="20927"/>
                  </a:lnTo>
                  <a:lnTo>
                    <a:pt x="143910" y="16731"/>
                  </a:lnTo>
                  <a:lnTo>
                    <a:pt x="143807" y="12571"/>
                  </a:lnTo>
                  <a:lnTo>
                    <a:pt x="143768" y="10491"/>
                  </a:lnTo>
                  <a:lnTo>
                    <a:pt x="143723" y="8430"/>
                  </a:lnTo>
                  <a:lnTo>
                    <a:pt x="143691" y="6368"/>
                  </a:lnTo>
                  <a:lnTo>
                    <a:pt x="143659" y="4325"/>
                  </a:lnTo>
                  <a:lnTo>
                    <a:pt x="142539" y="4546"/>
                  </a:lnTo>
                  <a:lnTo>
                    <a:pt x="141419" y="4749"/>
                  </a:lnTo>
                  <a:lnTo>
                    <a:pt x="140292" y="4933"/>
                  </a:lnTo>
                  <a:lnTo>
                    <a:pt x="139172" y="5098"/>
                  </a:lnTo>
                  <a:lnTo>
                    <a:pt x="138045" y="5264"/>
                  </a:lnTo>
                  <a:lnTo>
                    <a:pt x="136925" y="5411"/>
                  </a:lnTo>
                  <a:lnTo>
                    <a:pt x="135798" y="5540"/>
                  </a:lnTo>
                  <a:lnTo>
                    <a:pt x="134672" y="5669"/>
                  </a:lnTo>
                  <a:lnTo>
                    <a:pt x="132419" y="5890"/>
                  </a:lnTo>
                  <a:lnTo>
                    <a:pt x="130165" y="6074"/>
                  </a:lnTo>
                  <a:lnTo>
                    <a:pt x="127906" y="6203"/>
                  </a:lnTo>
                  <a:lnTo>
                    <a:pt x="125653" y="6313"/>
                  </a:lnTo>
                  <a:lnTo>
                    <a:pt x="123393" y="6368"/>
                  </a:lnTo>
                  <a:lnTo>
                    <a:pt x="121133" y="6405"/>
                  </a:lnTo>
                  <a:lnTo>
                    <a:pt x="118874" y="6405"/>
                  </a:lnTo>
                  <a:lnTo>
                    <a:pt x="116607" y="6368"/>
                  </a:lnTo>
                  <a:lnTo>
                    <a:pt x="114348" y="6332"/>
                  </a:lnTo>
                  <a:lnTo>
                    <a:pt x="112082" y="6240"/>
                  </a:lnTo>
                  <a:lnTo>
                    <a:pt x="109822" y="6148"/>
                  </a:lnTo>
                  <a:lnTo>
                    <a:pt x="107556" y="6037"/>
                  </a:lnTo>
                  <a:lnTo>
                    <a:pt x="105296" y="5890"/>
                  </a:lnTo>
                  <a:lnTo>
                    <a:pt x="103030" y="5743"/>
                  </a:lnTo>
                  <a:lnTo>
                    <a:pt x="98504" y="5411"/>
                  </a:lnTo>
                  <a:lnTo>
                    <a:pt x="93979" y="5043"/>
                  </a:lnTo>
                  <a:lnTo>
                    <a:pt x="89459" y="4675"/>
                  </a:lnTo>
                  <a:lnTo>
                    <a:pt x="84940" y="4307"/>
                  </a:lnTo>
                  <a:lnTo>
                    <a:pt x="80427" y="3957"/>
                  </a:lnTo>
                  <a:lnTo>
                    <a:pt x="78174" y="3810"/>
                  </a:lnTo>
                  <a:lnTo>
                    <a:pt x="75927" y="3663"/>
                  </a:lnTo>
                  <a:lnTo>
                    <a:pt x="73680" y="3534"/>
                  </a:lnTo>
                  <a:lnTo>
                    <a:pt x="71434" y="3423"/>
                  </a:lnTo>
                  <a:lnTo>
                    <a:pt x="67004" y="3258"/>
                  </a:lnTo>
                  <a:lnTo>
                    <a:pt x="62575" y="3092"/>
                  </a:lnTo>
                  <a:lnTo>
                    <a:pt x="53723" y="2761"/>
                  </a:lnTo>
                  <a:lnTo>
                    <a:pt x="44871" y="2448"/>
                  </a:lnTo>
                  <a:lnTo>
                    <a:pt x="36019" y="2117"/>
                  </a:lnTo>
                  <a:lnTo>
                    <a:pt x="31597" y="1933"/>
                  </a:lnTo>
                  <a:lnTo>
                    <a:pt x="27167" y="1730"/>
                  </a:lnTo>
                  <a:lnTo>
                    <a:pt x="22745" y="1509"/>
                  </a:lnTo>
                  <a:lnTo>
                    <a:pt x="18322" y="1252"/>
                  </a:lnTo>
                  <a:lnTo>
                    <a:pt x="13899" y="994"/>
                  </a:lnTo>
                  <a:lnTo>
                    <a:pt x="9476" y="681"/>
                  </a:lnTo>
                  <a:lnTo>
                    <a:pt x="5054" y="368"/>
                  </a:lnTo>
                  <a:lnTo>
                    <a:pt x="631" y="0"/>
                  </a:lnTo>
                  <a:close/>
                </a:path>
              </a:pathLst>
            </a:custGeom>
            <a:solidFill>
              <a:srgbClr val="ED7C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1"/>
            <p:cNvSpPr/>
            <p:nvPr/>
          </p:nvSpPr>
          <p:spPr>
            <a:xfrm>
              <a:off x="-3110150" y="-6081525"/>
              <a:ext cx="343475" cy="962650"/>
            </a:xfrm>
            <a:custGeom>
              <a:rect b="b" l="l" r="r" t="t"/>
              <a:pathLst>
                <a:path extrusionOk="0" h="38506" w="13739">
                  <a:moveTo>
                    <a:pt x="6702" y="1"/>
                  </a:moveTo>
                  <a:lnTo>
                    <a:pt x="6503" y="38"/>
                  </a:lnTo>
                  <a:lnTo>
                    <a:pt x="6310" y="74"/>
                  </a:lnTo>
                  <a:lnTo>
                    <a:pt x="6116" y="130"/>
                  </a:lnTo>
                  <a:lnTo>
                    <a:pt x="5917" y="203"/>
                  </a:lnTo>
                  <a:lnTo>
                    <a:pt x="5730" y="314"/>
                  </a:lnTo>
                  <a:lnTo>
                    <a:pt x="5537" y="424"/>
                  </a:lnTo>
                  <a:lnTo>
                    <a:pt x="5344" y="553"/>
                  </a:lnTo>
                  <a:lnTo>
                    <a:pt x="5157" y="682"/>
                  </a:lnTo>
                  <a:lnTo>
                    <a:pt x="4970" y="847"/>
                  </a:lnTo>
                  <a:lnTo>
                    <a:pt x="4784" y="1032"/>
                  </a:lnTo>
                  <a:lnTo>
                    <a:pt x="4604" y="1216"/>
                  </a:lnTo>
                  <a:lnTo>
                    <a:pt x="4423" y="1418"/>
                  </a:lnTo>
                  <a:lnTo>
                    <a:pt x="4243" y="1657"/>
                  </a:lnTo>
                  <a:lnTo>
                    <a:pt x="4069" y="1878"/>
                  </a:lnTo>
                  <a:lnTo>
                    <a:pt x="3889" y="2136"/>
                  </a:lnTo>
                  <a:lnTo>
                    <a:pt x="3722" y="2412"/>
                  </a:lnTo>
                  <a:lnTo>
                    <a:pt x="3548" y="2688"/>
                  </a:lnTo>
                  <a:lnTo>
                    <a:pt x="3380" y="2983"/>
                  </a:lnTo>
                  <a:lnTo>
                    <a:pt x="3219" y="3277"/>
                  </a:lnTo>
                  <a:lnTo>
                    <a:pt x="3058" y="3608"/>
                  </a:lnTo>
                  <a:lnTo>
                    <a:pt x="2898" y="3940"/>
                  </a:lnTo>
                  <a:lnTo>
                    <a:pt x="2743" y="4289"/>
                  </a:lnTo>
                  <a:lnTo>
                    <a:pt x="2589" y="4639"/>
                  </a:lnTo>
                  <a:lnTo>
                    <a:pt x="2440" y="5007"/>
                  </a:lnTo>
                  <a:lnTo>
                    <a:pt x="2292" y="5394"/>
                  </a:lnTo>
                  <a:lnTo>
                    <a:pt x="2151" y="5780"/>
                  </a:lnTo>
                  <a:lnTo>
                    <a:pt x="2016" y="6185"/>
                  </a:lnTo>
                  <a:lnTo>
                    <a:pt x="1880" y="6608"/>
                  </a:lnTo>
                  <a:lnTo>
                    <a:pt x="1745" y="7032"/>
                  </a:lnTo>
                  <a:lnTo>
                    <a:pt x="1616" y="7474"/>
                  </a:lnTo>
                  <a:lnTo>
                    <a:pt x="1494" y="7915"/>
                  </a:lnTo>
                  <a:lnTo>
                    <a:pt x="1378" y="8375"/>
                  </a:lnTo>
                  <a:lnTo>
                    <a:pt x="1262" y="8836"/>
                  </a:lnTo>
                  <a:lnTo>
                    <a:pt x="1146" y="9314"/>
                  </a:lnTo>
                  <a:lnTo>
                    <a:pt x="1043" y="9793"/>
                  </a:lnTo>
                  <a:lnTo>
                    <a:pt x="940" y="10290"/>
                  </a:lnTo>
                  <a:lnTo>
                    <a:pt x="844" y="10787"/>
                  </a:lnTo>
                  <a:lnTo>
                    <a:pt x="747" y="11302"/>
                  </a:lnTo>
                  <a:lnTo>
                    <a:pt x="664" y="11817"/>
                  </a:lnTo>
                  <a:lnTo>
                    <a:pt x="580" y="12351"/>
                  </a:lnTo>
                  <a:lnTo>
                    <a:pt x="503" y="12885"/>
                  </a:lnTo>
                  <a:lnTo>
                    <a:pt x="425" y="13419"/>
                  </a:lnTo>
                  <a:lnTo>
                    <a:pt x="361" y="13971"/>
                  </a:lnTo>
                  <a:lnTo>
                    <a:pt x="297" y="14523"/>
                  </a:lnTo>
                  <a:lnTo>
                    <a:pt x="239" y="15075"/>
                  </a:lnTo>
                  <a:lnTo>
                    <a:pt x="187" y="15646"/>
                  </a:lnTo>
                  <a:lnTo>
                    <a:pt x="142" y="16216"/>
                  </a:lnTo>
                  <a:lnTo>
                    <a:pt x="104" y="16787"/>
                  </a:lnTo>
                  <a:lnTo>
                    <a:pt x="71" y="17376"/>
                  </a:lnTo>
                  <a:lnTo>
                    <a:pt x="39" y="17965"/>
                  </a:lnTo>
                  <a:lnTo>
                    <a:pt x="20" y="18554"/>
                  </a:lnTo>
                  <a:lnTo>
                    <a:pt x="7" y="19327"/>
                  </a:lnTo>
                  <a:lnTo>
                    <a:pt x="1" y="20082"/>
                  </a:lnTo>
                  <a:lnTo>
                    <a:pt x="7" y="20836"/>
                  </a:lnTo>
                  <a:lnTo>
                    <a:pt x="26" y="21572"/>
                  </a:lnTo>
                  <a:lnTo>
                    <a:pt x="58" y="22309"/>
                  </a:lnTo>
                  <a:lnTo>
                    <a:pt x="97" y="23026"/>
                  </a:lnTo>
                  <a:lnTo>
                    <a:pt x="149" y="23726"/>
                  </a:lnTo>
                  <a:lnTo>
                    <a:pt x="207" y="24425"/>
                  </a:lnTo>
                  <a:lnTo>
                    <a:pt x="277" y="25106"/>
                  </a:lnTo>
                  <a:lnTo>
                    <a:pt x="361" y="25787"/>
                  </a:lnTo>
                  <a:lnTo>
                    <a:pt x="445" y="26450"/>
                  </a:lnTo>
                  <a:lnTo>
                    <a:pt x="548" y="27094"/>
                  </a:lnTo>
                  <a:lnTo>
                    <a:pt x="651" y="27720"/>
                  </a:lnTo>
                  <a:lnTo>
                    <a:pt x="767" y="28327"/>
                  </a:lnTo>
                  <a:lnTo>
                    <a:pt x="895" y="28935"/>
                  </a:lnTo>
                  <a:lnTo>
                    <a:pt x="1024" y="29524"/>
                  </a:lnTo>
                  <a:lnTo>
                    <a:pt x="1166" y="30094"/>
                  </a:lnTo>
                  <a:lnTo>
                    <a:pt x="1314" y="30665"/>
                  </a:lnTo>
                  <a:lnTo>
                    <a:pt x="1468" y="31199"/>
                  </a:lnTo>
                  <a:lnTo>
                    <a:pt x="1629" y="31732"/>
                  </a:lnTo>
                  <a:lnTo>
                    <a:pt x="1797" y="32229"/>
                  </a:lnTo>
                  <a:lnTo>
                    <a:pt x="1977" y="32726"/>
                  </a:lnTo>
                  <a:lnTo>
                    <a:pt x="2157" y="33205"/>
                  </a:lnTo>
                  <a:lnTo>
                    <a:pt x="2344" y="33665"/>
                  </a:lnTo>
                  <a:lnTo>
                    <a:pt x="2537" y="34107"/>
                  </a:lnTo>
                  <a:lnTo>
                    <a:pt x="2737" y="34512"/>
                  </a:lnTo>
                  <a:lnTo>
                    <a:pt x="2936" y="34917"/>
                  </a:lnTo>
                  <a:lnTo>
                    <a:pt x="3149" y="35303"/>
                  </a:lnTo>
                  <a:lnTo>
                    <a:pt x="3361" y="35671"/>
                  </a:lnTo>
                  <a:lnTo>
                    <a:pt x="3580" y="36003"/>
                  </a:lnTo>
                  <a:lnTo>
                    <a:pt x="3799" y="36334"/>
                  </a:lnTo>
                  <a:lnTo>
                    <a:pt x="4024" y="36628"/>
                  </a:lnTo>
                  <a:lnTo>
                    <a:pt x="4082" y="36628"/>
                  </a:lnTo>
                  <a:lnTo>
                    <a:pt x="4295" y="36886"/>
                  </a:lnTo>
                  <a:lnTo>
                    <a:pt x="4507" y="37125"/>
                  </a:lnTo>
                  <a:lnTo>
                    <a:pt x="4719" y="37346"/>
                  </a:lnTo>
                  <a:lnTo>
                    <a:pt x="4938" y="37549"/>
                  </a:lnTo>
                  <a:lnTo>
                    <a:pt x="5157" y="37733"/>
                  </a:lnTo>
                  <a:lnTo>
                    <a:pt x="5376" y="37898"/>
                  </a:lnTo>
                  <a:lnTo>
                    <a:pt x="5595" y="38046"/>
                  </a:lnTo>
                  <a:lnTo>
                    <a:pt x="5814" y="38174"/>
                  </a:lnTo>
                  <a:lnTo>
                    <a:pt x="6039" y="38285"/>
                  </a:lnTo>
                  <a:lnTo>
                    <a:pt x="6264" y="38377"/>
                  </a:lnTo>
                  <a:lnTo>
                    <a:pt x="6490" y="38451"/>
                  </a:lnTo>
                  <a:lnTo>
                    <a:pt x="6715" y="38487"/>
                  </a:lnTo>
                  <a:lnTo>
                    <a:pt x="6947" y="38506"/>
                  </a:lnTo>
                  <a:lnTo>
                    <a:pt x="7172" y="38506"/>
                  </a:lnTo>
                  <a:lnTo>
                    <a:pt x="7404" y="38487"/>
                  </a:lnTo>
                  <a:lnTo>
                    <a:pt x="7636" y="38432"/>
                  </a:lnTo>
                  <a:lnTo>
                    <a:pt x="7842" y="38377"/>
                  </a:lnTo>
                  <a:lnTo>
                    <a:pt x="8054" y="38285"/>
                  </a:lnTo>
                  <a:lnTo>
                    <a:pt x="8260" y="38174"/>
                  </a:lnTo>
                  <a:lnTo>
                    <a:pt x="8466" y="38046"/>
                  </a:lnTo>
                  <a:lnTo>
                    <a:pt x="8666" y="37917"/>
                  </a:lnTo>
                  <a:lnTo>
                    <a:pt x="8865" y="37751"/>
                  </a:lnTo>
                  <a:lnTo>
                    <a:pt x="9058" y="37567"/>
                  </a:lnTo>
                  <a:lnTo>
                    <a:pt x="9252" y="37383"/>
                  </a:lnTo>
                  <a:lnTo>
                    <a:pt x="9438" y="37162"/>
                  </a:lnTo>
                  <a:lnTo>
                    <a:pt x="9625" y="36941"/>
                  </a:lnTo>
                  <a:lnTo>
                    <a:pt x="9805" y="36702"/>
                  </a:lnTo>
                  <a:lnTo>
                    <a:pt x="9986" y="36444"/>
                  </a:lnTo>
                  <a:lnTo>
                    <a:pt x="10166" y="36168"/>
                  </a:lnTo>
                  <a:lnTo>
                    <a:pt x="10333" y="35874"/>
                  </a:lnTo>
                  <a:lnTo>
                    <a:pt x="10507" y="35579"/>
                  </a:lnTo>
                  <a:lnTo>
                    <a:pt x="10668" y="35248"/>
                  </a:lnTo>
                  <a:lnTo>
                    <a:pt x="10829" y="34917"/>
                  </a:lnTo>
                  <a:lnTo>
                    <a:pt x="10990" y="34585"/>
                  </a:lnTo>
                  <a:lnTo>
                    <a:pt x="11144" y="34217"/>
                  </a:lnTo>
                  <a:lnTo>
                    <a:pt x="11292" y="33849"/>
                  </a:lnTo>
                  <a:lnTo>
                    <a:pt x="11440" y="33463"/>
                  </a:lnTo>
                  <a:lnTo>
                    <a:pt x="11582" y="33076"/>
                  </a:lnTo>
                  <a:lnTo>
                    <a:pt x="11724" y="32671"/>
                  </a:lnTo>
                  <a:lnTo>
                    <a:pt x="11859" y="32248"/>
                  </a:lnTo>
                  <a:lnTo>
                    <a:pt x="11988" y="31824"/>
                  </a:lnTo>
                  <a:lnTo>
                    <a:pt x="12116" y="31383"/>
                  </a:lnTo>
                  <a:lnTo>
                    <a:pt x="12239" y="30941"/>
                  </a:lnTo>
                  <a:lnTo>
                    <a:pt x="12355" y="30481"/>
                  </a:lnTo>
                  <a:lnTo>
                    <a:pt x="12470" y="30021"/>
                  </a:lnTo>
                  <a:lnTo>
                    <a:pt x="12580" y="29542"/>
                  </a:lnTo>
                  <a:lnTo>
                    <a:pt x="12683" y="29064"/>
                  </a:lnTo>
                  <a:lnTo>
                    <a:pt x="12786" y="28567"/>
                  </a:lnTo>
                  <a:lnTo>
                    <a:pt x="12883" y="28070"/>
                  </a:lnTo>
                  <a:lnTo>
                    <a:pt x="12973" y="27554"/>
                  </a:lnTo>
                  <a:lnTo>
                    <a:pt x="13056" y="27039"/>
                  </a:lnTo>
                  <a:lnTo>
                    <a:pt x="13140" y="26524"/>
                  </a:lnTo>
                  <a:lnTo>
                    <a:pt x="13217" y="25990"/>
                  </a:lnTo>
                  <a:lnTo>
                    <a:pt x="13288" y="25474"/>
                  </a:lnTo>
                  <a:lnTo>
                    <a:pt x="13352" y="24922"/>
                  </a:lnTo>
                  <a:lnTo>
                    <a:pt x="13417" y="24388"/>
                  </a:lnTo>
                  <a:lnTo>
                    <a:pt x="13468" y="23836"/>
                  </a:lnTo>
                  <a:lnTo>
                    <a:pt x="13520" y="23284"/>
                  </a:lnTo>
                  <a:lnTo>
                    <a:pt x="13571" y="22732"/>
                  </a:lnTo>
                  <a:lnTo>
                    <a:pt x="13610" y="22161"/>
                  </a:lnTo>
                  <a:lnTo>
                    <a:pt x="13642" y="21609"/>
                  </a:lnTo>
                  <a:lnTo>
                    <a:pt x="13674" y="21039"/>
                  </a:lnTo>
                  <a:lnTo>
                    <a:pt x="13700" y="20468"/>
                  </a:lnTo>
                  <a:lnTo>
                    <a:pt x="13719" y="19897"/>
                  </a:lnTo>
                  <a:lnTo>
                    <a:pt x="13732" y="19327"/>
                  </a:lnTo>
                  <a:lnTo>
                    <a:pt x="13739" y="18756"/>
                  </a:lnTo>
                  <a:lnTo>
                    <a:pt x="13739" y="18186"/>
                  </a:lnTo>
                  <a:lnTo>
                    <a:pt x="13739" y="17597"/>
                  </a:lnTo>
                  <a:lnTo>
                    <a:pt x="13726" y="17026"/>
                  </a:lnTo>
                  <a:lnTo>
                    <a:pt x="13713" y="16456"/>
                  </a:lnTo>
                  <a:lnTo>
                    <a:pt x="13687" y="15867"/>
                  </a:lnTo>
                  <a:lnTo>
                    <a:pt x="13661" y="15296"/>
                  </a:lnTo>
                  <a:lnTo>
                    <a:pt x="13629" y="14725"/>
                  </a:lnTo>
                  <a:lnTo>
                    <a:pt x="13584" y="14155"/>
                  </a:lnTo>
                  <a:lnTo>
                    <a:pt x="13539" y="13584"/>
                  </a:lnTo>
                  <a:lnTo>
                    <a:pt x="13488" y="13014"/>
                  </a:lnTo>
                  <a:lnTo>
                    <a:pt x="13430" y="12462"/>
                  </a:lnTo>
                  <a:lnTo>
                    <a:pt x="13365" y="11891"/>
                  </a:lnTo>
                  <a:lnTo>
                    <a:pt x="13295" y="11339"/>
                  </a:lnTo>
                  <a:lnTo>
                    <a:pt x="13211" y="10787"/>
                  </a:lnTo>
                  <a:lnTo>
                    <a:pt x="13146" y="10345"/>
                  </a:lnTo>
                  <a:lnTo>
                    <a:pt x="13069" y="9903"/>
                  </a:lnTo>
                  <a:lnTo>
                    <a:pt x="12992" y="9498"/>
                  </a:lnTo>
                  <a:lnTo>
                    <a:pt x="12915" y="9093"/>
                  </a:lnTo>
                  <a:lnTo>
                    <a:pt x="12831" y="8688"/>
                  </a:lnTo>
                  <a:lnTo>
                    <a:pt x="12741" y="8302"/>
                  </a:lnTo>
                  <a:lnTo>
                    <a:pt x="12644" y="7915"/>
                  </a:lnTo>
                  <a:lnTo>
                    <a:pt x="12554" y="7566"/>
                  </a:lnTo>
                  <a:lnTo>
                    <a:pt x="12451" y="7197"/>
                  </a:lnTo>
                  <a:lnTo>
                    <a:pt x="12348" y="6848"/>
                  </a:lnTo>
                  <a:lnTo>
                    <a:pt x="12245" y="6516"/>
                  </a:lnTo>
                  <a:lnTo>
                    <a:pt x="12136" y="6204"/>
                  </a:lnTo>
                  <a:lnTo>
                    <a:pt x="12026" y="5891"/>
                  </a:lnTo>
                  <a:lnTo>
                    <a:pt x="11917" y="5578"/>
                  </a:lnTo>
                  <a:lnTo>
                    <a:pt x="11795" y="5283"/>
                  </a:lnTo>
                  <a:lnTo>
                    <a:pt x="11679" y="5007"/>
                  </a:lnTo>
                  <a:lnTo>
                    <a:pt x="11556" y="4731"/>
                  </a:lnTo>
                  <a:lnTo>
                    <a:pt x="11434" y="4473"/>
                  </a:lnTo>
                  <a:lnTo>
                    <a:pt x="11305" y="4216"/>
                  </a:lnTo>
                  <a:lnTo>
                    <a:pt x="11183" y="3976"/>
                  </a:lnTo>
                  <a:lnTo>
                    <a:pt x="11048" y="3737"/>
                  </a:lnTo>
                  <a:lnTo>
                    <a:pt x="10919" y="3516"/>
                  </a:lnTo>
                  <a:lnTo>
                    <a:pt x="10784" y="3314"/>
                  </a:lnTo>
                  <a:lnTo>
                    <a:pt x="10649" y="3111"/>
                  </a:lnTo>
                  <a:lnTo>
                    <a:pt x="10372" y="2743"/>
                  </a:lnTo>
                  <a:lnTo>
                    <a:pt x="10095" y="2412"/>
                  </a:lnTo>
                  <a:lnTo>
                    <a:pt x="9812" y="2117"/>
                  </a:lnTo>
                  <a:lnTo>
                    <a:pt x="9522" y="1860"/>
                  </a:lnTo>
                  <a:lnTo>
                    <a:pt x="9464" y="1786"/>
                  </a:lnTo>
                  <a:lnTo>
                    <a:pt x="9406" y="1694"/>
                  </a:lnTo>
                  <a:lnTo>
                    <a:pt x="9290" y="1455"/>
                  </a:lnTo>
                  <a:lnTo>
                    <a:pt x="9091" y="1216"/>
                  </a:lnTo>
                  <a:lnTo>
                    <a:pt x="8898" y="1013"/>
                  </a:lnTo>
                  <a:lnTo>
                    <a:pt x="8698" y="811"/>
                  </a:lnTo>
                  <a:lnTo>
                    <a:pt x="8492" y="645"/>
                  </a:lnTo>
                  <a:lnTo>
                    <a:pt x="8292" y="498"/>
                  </a:lnTo>
                  <a:lnTo>
                    <a:pt x="8093" y="369"/>
                  </a:lnTo>
                  <a:lnTo>
                    <a:pt x="7893" y="258"/>
                  </a:lnTo>
                  <a:lnTo>
                    <a:pt x="7694" y="166"/>
                  </a:lnTo>
                  <a:lnTo>
                    <a:pt x="7494" y="93"/>
                  </a:lnTo>
                  <a:lnTo>
                    <a:pt x="7295" y="38"/>
                  </a:lnTo>
                  <a:lnTo>
                    <a:pt x="7095" y="19"/>
                  </a:lnTo>
                  <a:lnTo>
                    <a:pt x="6895" y="1"/>
                  </a:ln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1"/>
            <p:cNvSpPr/>
            <p:nvPr/>
          </p:nvSpPr>
          <p:spPr>
            <a:xfrm>
              <a:off x="-2901250" y="-15720175"/>
              <a:ext cx="2802225" cy="3613075"/>
            </a:xfrm>
            <a:custGeom>
              <a:rect b="b" l="l" r="r" t="t"/>
              <a:pathLst>
                <a:path extrusionOk="0" h="144523" w="112089">
                  <a:moveTo>
                    <a:pt x="3084" y="12351"/>
                  </a:moveTo>
                  <a:lnTo>
                    <a:pt x="3194" y="12424"/>
                  </a:lnTo>
                  <a:lnTo>
                    <a:pt x="3303" y="12517"/>
                  </a:lnTo>
                  <a:lnTo>
                    <a:pt x="3419" y="12609"/>
                  </a:lnTo>
                  <a:lnTo>
                    <a:pt x="3542" y="12682"/>
                  </a:lnTo>
                  <a:lnTo>
                    <a:pt x="7752" y="12848"/>
                  </a:lnTo>
                  <a:lnTo>
                    <a:pt x="11969" y="13050"/>
                  </a:lnTo>
                  <a:lnTo>
                    <a:pt x="16192" y="13271"/>
                  </a:lnTo>
                  <a:lnTo>
                    <a:pt x="20408" y="13510"/>
                  </a:lnTo>
                  <a:lnTo>
                    <a:pt x="28855" y="14026"/>
                  </a:lnTo>
                  <a:lnTo>
                    <a:pt x="37308" y="14578"/>
                  </a:lnTo>
                  <a:lnTo>
                    <a:pt x="41531" y="14836"/>
                  </a:lnTo>
                  <a:lnTo>
                    <a:pt x="45760" y="15093"/>
                  </a:lnTo>
                  <a:lnTo>
                    <a:pt x="49990" y="15333"/>
                  </a:lnTo>
                  <a:lnTo>
                    <a:pt x="54220" y="15553"/>
                  </a:lnTo>
                  <a:lnTo>
                    <a:pt x="58449" y="15738"/>
                  </a:lnTo>
                  <a:lnTo>
                    <a:pt x="62679" y="15903"/>
                  </a:lnTo>
                  <a:lnTo>
                    <a:pt x="66909" y="16032"/>
                  </a:lnTo>
                  <a:lnTo>
                    <a:pt x="69020" y="16069"/>
                  </a:lnTo>
                  <a:lnTo>
                    <a:pt x="71138" y="16106"/>
                  </a:lnTo>
                  <a:lnTo>
                    <a:pt x="73449" y="16142"/>
                  </a:lnTo>
                  <a:lnTo>
                    <a:pt x="75760" y="16179"/>
                  </a:lnTo>
                  <a:lnTo>
                    <a:pt x="80389" y="16179"/>
                  </a:lnTo>
                  <a:lnTo>
                    <a:pt x="82700" y="16161"/>
                  </a:lnTo>
                  <a:lnTo>
                    <a:pt x="85012" y="16106"/>
                  </a:lnTo>
                  <a:lnTo>
                    <a:pt x="87323" y="16050"/>
                  </a:lnTo>
                  <a:lnTo>
                    <a:pt x="89634" y="15958"/>
                  </a:lnTo>
                  <a:lnTo>
                    <a:pt x="91939" y="15866"/>
                  </a:lnTo>
                  <a:lnTo>
                    <a:pt x="94250" y="15738"/>
                  </a:lnTo>
                  <a:lnTo>
                    <a:pt x="96561" y="15590"/>
                  </a:lnTo>
                  <a:lnTo>
                    <a:pt x="98866" y="15425"/>
                  </a:lnTo>
                  <a:lnTo>
                    <a:pt x="101170" y="15222"/>
                  </a:lnTo>
                  <a:lnTo>
                    <a:pt x="103475" y="15001"/>
                  </a:lnTo>
                  <a:lnTo>
                    <a:pt x="105780" y="14744"/>
                  </a:lnTo>
                  <a:lnTo>
                    <a:pt x="108085" y="14468"/>
                  </a:lnTo>
                  <a:lnTo>
                    <a:pt x="108097" y="14652"/>
                  </a:lnTo>
                  <a:lnTo>
                    <a:pt x="108117" y="14836"/>
                  </a:lnTo>
                  <a:lnTo>
                    <a:pt x="108142" y="15020"/>
                  </a:lnTo>
                  <a:lnTo>
                    <a:pt x="108175" y="15185"/>
                  </a:lnTo>
                  <a:lnTo>
                    <a:pt x="108220" y="15333"/>
                  </a:lnTo>
                  <a:lnTo>
                    <a:pt x="108265" y="15480"/>
                  </a:lnTo>
                  <a:lnTo>
                    <a:pt x="108329" y="15590"/>
                  </a:lnTo>
                  <a:lnTo>
                    <a:pt x="108400" y="15701"/>
                  </a:lnTo>
                  <a:lnTo>
                    <a:pt x="108439" y="15811"/>
                  </a:lnTo>
                  <a:lnTo>
                    <a:pt x="108464" y="15848"/>
                  </a:lnTo>
                  <a:lnTo>
                    <a:pt x="108484" y="15866"/>
                  </a:lnTo>
                  <a:lnTo>
                    <a:pt x="108432" y="16014"/>
                  </a:lnTo>
                  <a:lnTo>
                    <a:pt x="108381" y="16179"/>
                  </a:lnTo>
                  <a:lnTo>
                    <a:pt x="108336" y="16363"/>
                  </a:lnTo>
                  <a:lnTo>
                    <a:pt x="108297" y="16529"/>
                  </a:lnTo>
                  <a:lnTo>
                    <a:pt x="108258" y="16713"/>
                  </a:lnTo>
                  <a:lnTo>
                    <a:pt x="108226" y="16897"/>
                  </a:lnTo>
                  <a:lnTo>
                    <a:pt x="108194" y="17100"/>
                  </a:lnTo>
                  <a:lnTo>
                    <a:pt x="108168" y="17302"/>
                  </a:lnTo>
                  <a:lnTo>
                    <a:pt x="108149" y="17504"/>
                  </a:lnTo>
                  <a:lnTo>
                    <a:pt x="108130" y="17707"/>
                  </a:lnTo>
                  <a:lnTo>
                    <a:pt x="108117" y="17909"/>
                  </a:lnTo>
                  <a:lnTo>
                    <a:pt x="108104" y="18112"/>
                  </a:lnTo>
                  <a:lnTo>
                    <a:pt x="108097" y="18333"/>
                  </a:lnTo>
                  <a:lnTo>
                    <a:pt x="108097" y="18554"/>
                  </a:lnTo>
                  <a:lnTo>
                    <a:pt x="108104" y="18756"/>
                  </a:lnTo>
                  <a:lnTo>
                    <a:pt x="108110" y="18977"/>
                  </a:lnTo>
                  <a:lnTo>
                    <a:pt x="108130" y="19308"/>
                  </a:lnTo>
                  <a:lnTo>
                    <a:pt x="108155" y="19621"/>
                  </a:lnTo>
                  <a:lnTo>
                    <a:pt x="108188" y="19916"/>
                  </a:lnTo>
                  <a:lnTo>
                    <a:pt x="108226" y="20192"/>
                  </a:lnTo>
                  <a:lnTo>
                    <a:pt x="108271" y="20449"/>
                  </a:lnTo>
                  <a:lnTo>
                    <a:pt x="108316" y="20689"/>
                  </a:lnTo>
                  <a:lnTo>
                    <a:pt x="108374" y="20928"/>
                  </a:lnTo>
                  <a:lnTo>
                    <a:pt x="108432" y="21130"/>
                  </a:lnTo>
                  <a:lnTo>
                    <a:pt x="108490" y="21333"/>
                  </a:lnTo>
                  <a:lnTo>
                    <a:pt x="108561" y="21499"/>
                  </a:lnTo>
                  <a:lnTo>
                    <a:pt x="108632" y="21664"/>
                  </a:lnTo>
                  <a:lnTo>
                    <a:pt x="108703" y="21811"/>
                  </a:lnTo>
                  <a:lnTo>
                    <a:pt x="108780" y="21940"/>
                  </a:lnTo>
                  <a:lnTo>
                    <a:pt x="108857" y="22069"/>
                  </a:lnTo>
                  <a:lnTo>
                    <a:pt x="108941" y="22161"/>
                  </a:lnTo>
                  <a:lnTo>
                    <a:pt x="109024" y="22253"/>
                  </a:lnTo>
                  <a:lnTo>
                    <a:pt x="108941" y="23689"/>
                  </a:lnTo>
                  <a:lnTo>
                    <a:pt x="108857" y="25124"/>
                  </a:lnTo>
                  <a:lnTo>
                    <a:pt x="108786" y="26579"/>
                  </a:lnTo>
                  <a:lnTo>
                    <a:pt x="108715" y="28014"/>
                  </a:lnTo>
                  <a:lnTo>
                    <a:pt x="108645" y="29468"/>
                  </a:lnTo>
                  <a:lnTo>
                    <a:pt x="108580" y="30904"/>
                  </a:lnTo>
                  <a:lnTo>
                    <a:pt x="108522" y="32358"/>
                  </a:lnTo>
                  <a:lnTo>
                    <a:pt x="108471" y="33794"/>
                  </a:lnTo>
                  <a:lnTo>
                    <a:pt x="108374" y="36683"/>
                  </a:lnTo>
                  <a:lnTo>
                    <a:pt x="108291" y="39573"/>
                  </a:lnTo>
                  <a:lnTo>
                    <a:pt x="108213" y="42481"/>
                  </a:lnTo>
                  <a:lnTo>
                    <a:pt x="108155" y="45371"/>
                  </a:lnTo>
                  <a:lnTo>
                    <a:pt x="108104" y="48261"/>
                  </a:lnTo>
                  <a:lnTo>
                    <a:pt x="108059" y="51169"/>
                  </a:lnTo>
                  <a:lnTo>
                    <a:pt x="108020" y="54058"/>
                  </a:lnTo>
                  <a:lnTo>
                    <a:pt x="107988" y="56967"/>
                  </a:lnTo>
                  <a:lnTo>
                    <a:pt x="107936" y="62764"/>
                  </a:lnTo>
                  <a:lnTo>
                    <a:pt x="107885" y="68562"/>
                  </a:lnTo>
                  <a:lnTo>
                    <a:pt x="106417" y="68120"/>
                  </a:lnTo>
                  <a:lnTo>
                    <a:pt x="104949" y="67716"/>
                  </a:lnTo>
                  <a:lnTo>
                    <a:pt x="103488" y="67329"/>
                  </a:lnTo>
                  <a:lnTo>
                    <a:pt x="102020" y="66979"/>
                  </a:lnTo>
                  <a:lnTo>
                    <a:pt x="100552" y="66630"/>
                  </a:lnTo>
                  <a:lnTo>
                    <a:pt x="99085" y="66298"/>
                  </a:lnTo>
                  <a:lnTo>
                    <a:pt x="97617" y="65985"/>
                  </a:lnTo>
                  <a:lnTo>
                    <a:pt x="96149" y="65691"/>
                  </a:lnTo>
                  <a:lnTo>
                    <a:pt x="93213" y="65139"/>
                  </a:lnTo>
                  <a:lnTo>
                    <a:pt x="90278" y="64605"/>
                  </a:lnTo>
                  <a:lnTo>
                    <a:pt x="84413" y="63574"/>
                  </a:lnTo>
                  <a:lnTo>
                    <a:pt x="84342" y="63556"/>
                  </a:lnTo>
                  <a:lnTo>
                    <a:pt x="84265" y="63556"/>
                  </a:lnTo>
                  <a:lnTo>
                    <a:pt x="84123" y="63593"/>
                  </a:lnTo>
                  <a:lnTo>
                    <a:pt x="83988" y="63666"/>
                  </a:lnTo>
                  <a:lnTo>
                    <a:pt x="83853" y="63777"/>
                  </a:lnTo>
                  <a:lnTo>
                    <a:pt x="83724" y="63924"/>
                  </a:lnTo>
                  <a:lnTo>
                    <a:pt x="83608" y="64108"/>
                  </a:lnTo>
                  <a:lnTo>
                    <a:pt x="83492" y="64329"/>
                  </a:lnTo>
                  <a:lnTo>
                    <a:pt x="83383" y="64568"/>
                  </a:lnTo>
                  <a:lnTo>
                    <a:pt x="83280" y="64826"/>
                  </a:lnTo>
                  <a:lnTo>
                    <a:pt x="83183" y="65120"/>
                  </a:lnTo>
                  <a:lnTo>
                    <a:pt x="83093" y="65433"/>
                  </a:lnTo>
                  <a:lnTo>
                    <a:pt x="83009" y="65746"/>
                  </a:lnTo>
                  <a:lnTo>
                    <a:pt x="82939" y="66096"/>
                  </a:lnTo>
                  <a:lnTo>
                    <a:pt x="82868" y="66446"/>
                  </a:lnTo>
                  <a:lnTo>
                    <a:pt x="82810" y="66795"/>
                  </a:lnTo>
                  <a:lnTo>
                    <a:pt x="82758" y="67163"/>
                  </a:lnTo>
                  <a:lnTo>
                    <a:pt x="81870" y="74176"/>
                  </a:lnTo>
                  <a:lnTo>
                    <a:pt x="80982" y="81207"/>
                  </a:lnTo>
                  <a:lnTo>
                    <a:pt x="80093" y="88220"/>
                  </a:lnTo>
                  <a:lnTo>
                    <a:pt x="79205" y="95232"/>
                  </a:lnTo>
                  <a:lnTo>
                    <a:pt x="78876" y="91809"/>
                  </a:lnTo>
                  <a:lnTo>
                    <a:pt x="78542" y="88385"/>
                  </a:lnTo>
                  <a:lnTo>
                    <a:pt x="78188" y="84999"/>
                  </a:lnTo>
                  <a:lnTo>
                    <a:pt x="77827" y="81612"/>
                  </a:lnTo>
                  <a:lnTo>
                    <a:pt x="77454" y="78244"/>
                  </a:lnTo>
                  <a:lnTo>
                    <a:pt x="77061" y="74875"/>
                  </a:lnTo>
                  <a:lnTo>
                    <a:pt x="76662" y="71544"/>
                  </a:lnTo>
                  <a:lnTo>
                    <a:pt x="76250" y="68194"/>
                  </a:lnTo>
                  <a:lnTo>
                    <a:pt x="75825" y="64863"/>
                  </a:lnTo>
                  <a:lnTo>
                    <a:pt x="75387" y="61550"/>
                  </a:lnTo>
                  <a:lnTo>
                    <a:pt x="74936" y="58237"/>
                  </a:lnTo>
                  <a:lnTo>
                    <a:pt x="74473" y="54923"/>
                  </a:lnTo>
                  <a:lnTo>
                    <a:pt x="73997" y="51629"/>
                  </a:lnTo>
                  <a:lnTo>
                    <a:pt x="73507" y="48316"/>
                  </a:lnTo>
                  <a:lnTo>
                    <a:pt x="72999" y="45021"/>
                  </a:lnTo>
                  <a:lnTo>
                    <a:pt x="72484" y="41727"/>
                  </a:lnTo>
                  <a:lnTo>
                    <a:pt x="72426" y="41395"/>
                  </a:lnTo>
                  <a:lnTo>
                    <a:pt x="72361" y="41101"/>
                  </a:lnTo>
                  <a:lnTo>
                    <a:pt x="72297" y="40825"/>
                  </a:lnTo>
                  <a:lnTo>
                    <a:pt x="72220" y="40567"/>
                  </a:lnTo>
                  <a:lnTo>
                    <a:pt x="72149" y="40328"/>
                  </a:lnTo>
                  <a:lnTo>
                    <a:pt x="72065" y="40125"/>
                  </a:lnTo>
                  <a:lnTo>
                    <a:pt x="71982" y="39941"/>
                  </a:lnTo>
                  <a:lnTo>
                    <a:pt x="71891" y="39776"/>
                  </a:lnTo>
                  <a:lnTo>
                    <a:pt x="71801" y="39628"/>
                  </a:lnTo>
                  <a:lnTo>
                    <a:pt x="71705" y="39518"/>
                  </a:lnTo>
                  <a:lnTo>
                    <a:pt x="71608" y="39407"/>
                  </a:lnTo>
                  <a:lnTo>
                    <a:pt x="71512" y="39334"/>
                  </a:lnTo>
                  <a:lnTo>
                    <a:pt x="71415" y="39260"/>
                  </a:lnTo>
                  <a:lnTo>
                    <a:pt x="71312" y="39223"/>
                  </a:lnTo>
                  <a:lnTo>
                    <a:pt x="71209" y="39187"/>
                  </a:lnTo>
                  <a:lnTo>
                    <a:pt x="71106" y="39187"/>
                  </a:lnTo>
                  <a:lnTo>
                    <a:pt x="70958" y="39205"/>
                  </a:lnTo>
                  <a:lnTo>
                    <a:pt x="70803" y="39260"/>
                  </a:lnTo>
                  <a:lnTo>
                    <a:pt x="70655" y="39334"/>
                  </a:lnTo>
                  <a:lnTo>
                    <a:pt x="70501" y="39463"/>
                  </a:lnTo>
                  <a:lnTo>
                    <a:pt x="70353" y="39610"/>
                  </a:lnTo>
                  <a:lnTo>
                    <a:pt x="70211" y="39794"/>
                  </a:lnTo>
                  <a:lnTo>
                    <a:pt x="70069" y="40015"/>
                  </a:lnTo>
                  <a:lnTo>
                    <a:pt x="69928" y="40254"/>
                  </a:lnTo>
                  <a:lnTo>
                    <a:pt x="69799" y="40512"/>
                  </a:lnTo>
                  <a:lnTo>
                    <a:pt x="69677" y="40806"/>
                  </a:lnTo>
                  <a:lnTo>
                    <a:pt x="69567" y="41119"/>
                  </a:lnTo>
                  <a:lnTo>
                    <a:pt x="69464" y="41469"/>
                  </a:lnTo>
                  <a:lnTo>
                    <a:pt x="69368" y="41819"/>
                  </a:lnTo>
                  <a:lnTo>
                    <a:pt x="69284" y="42205"/>
                  </a:lnTo>
                  <a:lnTo>
                    <a:pt x="69220" y="42610"/>
                  </a:lnTo>
                  <a:lnTo>
                    <a:pt x="69188" y="42812"/>
                  </a:lnTo>
                  <a:lnTo>
                    <a:pt x="69162" y="43033"/>
                  </a:lnTo>
                  <a:lnTo>
                    <a:pt x="68801" y="45960"/>
                  </a:lnTo>
                  <a:lnTo>
                    <a:pt x="68454" y="48886"/>
                  </a:lnTo>
                  <a:lnTo>
                    <a:pt x="68112" y="51831"/>
                  </a:lnTo>
                  <a:lnTo>
                    <a:pt x="67778" y="54758"/>
                  </a:lnTo>
                  <a:lnTo>
                    <a:pt x="67456" y="57684"/>
                  </a:lnTo>
                  <a:lnTo>
                    <a:pt x="67140" y="60629"/>
                  </a:lnTo>
                  <a:lnTo>
                    <a:pt x="66831" y="63574"/>
                  </a:lnTo>
                  <a:lnTo>
                    <a:pt x="66535" y="66519"/>
                  </a:lnTo>
                  <a:lnTo>
                    <a:pt x="66245" y="69464"/>
                  </a:lnTo>
                  <a:lnTo>
                    <a:pt x="65969" y="72427"/>
                  </a:lnTo>
                  <a:lnTo>
                    <a:pt x="65698" y="75391"/>
                  </a:lnTo>
                  <a:lnTo>
                    <a:pt x="65434" y="78372"/>
                  </a:lnTo>
                  <a:lnTo>
                    <a:pt x="65183" y="81336"/>
                  </a:lnTo>
                  <a:lnTo>
                    <a:pt x="64939" y="84318"/>
                  </a:lnTo>
                  <a:lnTo>
                    <a:pt x="64700" y="87318"/>
                  </a:lnTo>
                  <a:lnTo>
                    <a:pt x="64469" y="90318"/>
                  </a:lnTo>
                  <a:lnTo>
                    <a:pt x="62969" y="75391"/>
                  </a:lnTo>
                  <a:lnTo>
                    <a:pt x="61462" y="60464"/>
                  </a:lnTo>
                  <a:lnTo>
                    <a:pt x="61417" y="60077"/>
                  </a:lnTo>
                  <a:lnTo>
                    <a:pt x="61353" y="59691"/>
                  </a:lnTo>
                  <a:lnTo>
                    <a:pt x="61282" y="59322"/>
                  </a:lnTo>
                  <a:lnTo>
                    <a:pt x="61198" y="58954"/>
                  </a:lnTo>
                  <a:lnTo>
                    <a:pt x="61102" y="58605"/>
                  </a:lnTo>
                  <a:lnTo>
                    <a:pt x="61005" y="58273"/>
                  </a:lnTo>
                  <a:lnTo>
                    <a:pt x="60889" y="57960"/>
                  </a:lnTo>
                  <a:lnTo>
                    <a:pt x="60773" y="57666"/>
                  </a:lnTo>
                  <a:lnTo>
                    <a:pt x="60651" y="57390"/>
                  </a:lnTo>
                  <a:lnTo>
                    <a:pt x="60516" y="57169"/>
                  </a:lnTo>
                  <a:lnTo>
                    <a:pt x="60381" y="56948"/>
                  </a:lnTo>
                  <a:lnTo>
                    <a:pt x="60239" y="56782"/>
                  </a:lnTo>
                  <a:lnTo>
                    <a:pt x="60091" y="56654"/>
                  </a:lnTo>
                  <a:lnTo>
                    <a:pt x="60014" y="56598"/>
                  </a:lnTo>
                  <a:lnTo>
                    <a:pt x="59943" y="56562"/>
                  </a:lnTo>
                  <a:lnTo>
                    <a:pt x="59866" y="56543"/>
                  </a:lnTo>
                  <a:lnTo>
                    <a:pt x="59788" y="56525"/>
                  </a:lnTo>
                  <a:lnTo>
                    <a:pt x="59634" y="56525"/>
                  </a:lnTo>
                  <a:lnTo>
                    <a:pt x="54374" y="57813"/>
                  </a:lnTo>
                  <a:lnTo>
                    <a:pt x="49115" y="59065"/>
                  </a:lnTo>
                  <a:lnTo>
                    <a:pt x="43855" y="60335"/>
                  </a:lnTo>
                  <a:lnTo>
                    <a:pt x="38595" y="61605"/>
                  </a:lnTo>
                  <a:lnTo>
                    <a:pt x="38505" y="61623"/>
                  </a:lnTo>
                  <a:lnTo>
                    <a:pt x="38415" y="61660"/>
                  </a:lnTo>
                  <a:lnTo>
                    <a:pt x="38325" y="61697"/>
                  </a:lnTo>
                  <a:lnTo>
                    <a:pt x="38235" y="61752"/>
                  </a:lnTo>
                  <a:lnTo>
                    <a:pt x="38054" y="61899"/>
                  </a:lnTo>
                  <a:lnTo>
                    <a:pt x="37887" y="62083"/>
                  </a:lnTo>
                  <a:lnTo>
                    <a:pt x="37720" y="62304"/>
                  </a:lnTo>
                  <a:lnTo>
                    <a:pt x="37636" y="62433"/>
                  </a:lnTo>
                  <a:lnTo>
                    <a:pt x="37559" y="62562"/>
                  </a:lnTo>
                  <a:lnTo>
                    <a:pt x="37481" y="62709"/>
                  </a:lnTo>
                  <a:lnTo>
                    <a:pt x="37404" y="62856"/>
                  </a:lnTo>
                  <a:lnTo>
                    <a:pt x="37333" y="63022"/>
                  </a:lnTo>
                  <a:lnTo>
                    <a:pt x="37269" y="63206"/>
                  </a:lnTo>
                  <a:lnTo>
                    <a:pt x="37205" y="63372"/>
                  </a:lnTo>
                  <a:lnTo>
                    <a:pt x="37140" y="63574"/>
                  </a:lnTo>
                  <a:lnTo>
                    <a:pt x="37082" y="63758"/>
                  </a:lnTo>
                  <a:lnTo>
                    <a:pt x="37024" y="63979"/>
                  </a:lnTo>
                  <a:lnTo>
                    <a:pt x="36973" y="64182"/>
                  </a:lnTo>
                  <a:lnTo>
                    <a:pt x="36928" y="64402"/>
                  </a:lnTo>
                  <a:lnTo>
                    <a:pt x="36883" y="64642"/>
                  </a:lnTo>
                  <a:lnTo>
                    <a:pt x="36844" y="64863"/>
                  </a:lnTo>
                  <a:lnTo>
                    <a:pt x="36806" y="65120"/>
                  </a:lnTo>
                  <a:lnTo>
                    <a:pt x="36780" y="65360"/>
                  </a:lnTo>
                  <a:lnTo>
                    <a:pt x="36754" y="65617"/>
                  </a:lnTo>
                  <a:lnTo>
                    <a:pt x="36735" y="65875"/>
                  </a:lnTo>
                  <a:lnTo>
                    <a:pt x="36722" y="66151"/>
                  </a:lnTo>
                  <a:lnTo>
                    <a:pt x="36709" y="66427"/>
                  </a:lnTo>
                  <a:lnTo>
                    <a:pt x="36709" y="66722"/>
                  </a:lnTo>
                  <a:lnTo>
                    <a:pt x="36709" y="66998"/>
                  </a:lnTo>
                  <a:lnTo>
                    <a:pt x="36393" y="71562"/>
                  </a:lnTo>
                  <a:lnTo>
                    <a:pt x="36084" y="76127"/>
                  </a:lnTo>
                  <a:lnTo>
                    <a:pt x="35479" y="85256"/>
                  </a:lnTo>
                  <a:lnTo>
                    <a:pt x="34733" y="79238"/>
                  </a:lnTo>
                  <a:lnTo>
                    <a:pt x="33992" y="73219"/>
                  </a:lnTo>
                  <a:lnTo>
                    <a:pt x="33258" y="67200"/>
                  </a:lnTo>
                  <a:lnTo>
                    <a:pt x="32531" y="61181"/>
                  </a:lnTo>
                  <a:lnTo>
                    <a:pt x="31810" y="55163"/>
                  </a:lnTo>
                  <a:lnTo>
                    <a:pt x="31095" y="49126"/>
                  </a:lnTo>
                  <a:lnTo>
                    <a:pt x="30381" y="43089"/>
                  </a:lnTo>
                  <a:lnTo>
                    <a:pt x="29666" y="37051"/>
                  </a:lnTo>
                  <a:lnTo>
                    <a:pt x="29634" y="36775"/>
                  </a:lnTo>
                  <a:lnTo>
                    <a:pt x="29602" y="36518"/>
                  </a:lnTo>
                  <a:lnTo>
                    <a:pt x="29557" y="36260"/>
                  </a:lnTo>
                  <a:lnTo>
                    <a:pt x="29518" y="36002"/>
                  </a:lnTo>
                  <a:lnTo>
                    <a:pt x="29473" y="35781"/>
                  </a:lnTo>
                  <a:lnTo>
                    <a:pt x="29421" y="35542"/>
                  </a:lnTo>
                  <a:lnTo>
                    <a:pt x="29370" y="35340"/>
                  </a:lnTo>
                  <a:lnTo>
                    <a:pt x="29318" y="35137"/>
                  </a:lnTo>
                  <a:lnTo>
                    <a:pt x="29267" y="34935"/>
                  </a:lnTo>
                  <a:lnTo>
                    <a:pt x="29209" y="34751"/>
                  </a:lnTo>
                  <a:lnTo>
                    <a:pt x="29151" y="34585"/>
                  </a:lnTo>
                  <a:lnTo>
                    <a:pt x="29087" y="34419"/>
                  </a:lnTo>
                  <a:lnTo>
                    <a:pt x="29022" y="34272"/>
                  </a:lnTo>
                  <a:lnTo>
                    <a:pt x="28958" y="34125"/>
                  </a:lnTo>
                  <a:lnTo>
                    <a:pt x="28823" y="33886"/>
                  </a:lnTo>
                  <a:lnTo>
                    <a:pt x="28687" y="33665"/>
                  </a:lnTo>
                  <a:lnTo>
                    <a:pt x="28539" y="33499"/>
                  </a:lnTo>
                  <a:lnTo>
                    <a:pt x="28391" y="33352"/>
                  </a:lnTo>
                  <a:lnTo>
                    <a:pt x="28243" y="33260"/>
                  </a:lnTo>
                  <a:lnTo>
                    <a:pt x="28089" y="33205"/>
                  </a:lnTo>
                  <a:lnTo>
                    <a:pt x="27934" y="33186"/>
                  </a:lnTo>
                  <a:lnTo>
                    <a:pt x="27780" y="33205"/>
                  </a:lnTo>
                  <a:lnTo>
                    <a:pt x="27625" y="33260"/>
                  </a:lnTo>
                  <a:lnTo>
                    <a:pt x="27471" y="33333"/>
                  </a:lnTo>
                  <a:lnTo>
                    <a:pt x="27316" y="33462"/>
                  </a:lnTo>
                  <a:lnTo>
                    <a:pt x="27168" y="33610"/>
                  </a:lnTo>
                  <a:lnTo>
                    <a:pt x="27027" y="33812"/>
                  </a:lnTo>
                  <a:lnTo>
                    <a:pt x="26885" y="34033"/>
                  </a:lnTo>
                  <a:lnTo>
                    <a:pt x="26750" y="34291"/>
                  </a:lnTo>
                  <a:lnTo>
                    <a:pt x="26627" y="34567"/>
                  </a:lnTo>
                  <a:lnTo>
                    <a:pt x="26505" y="34898"/>
                  </a:lnTo>
                  <a:lnTo>
                    <a:pt x="26396" y="35248"/>
                  </a:lnTo>
                  <a:lnTo>
                    <a:pt x="26293" y="35634"/>
                  </a:lnTo>
                  <a:lnTo>
                    <a:pt x="26202" y="36039"/>
                  </a:lnTo>
                  <a:lnTo>
                    <a:pt x="26119" y="36481"/>
                  </a:lnTo>
                  <a:lnTo>
                    <a:pt x="26048" y="36941"/>
                  </a:lnTo>
                  <a:lnTo>
                    <a:pt x="26022" y="37199"/>
                  </a:lnTo>
                  <a:lnTo>
                    <a:pt x="25990" y="37456"/>
                  </a:lnTo>
                  <a:lnTo>
                    <a:pt x="25971" y="37714"/>
                  </a:lnTo>
                  <a:lnTo>
                    <a:pt x="25951" y="37972"/>
                  </a:lnTo>
                  <a:lnTo>
                    <a:pt x="25932" y="38248"/>
                  </a:lnTo>
                  <a:lnTo>
                    <a:pt x="25919" y="38524"/>
                  </a:lnTo>
                  <a:lnTo>
                    <a:pt x="25810" y="41616"/>
                  </a:lnTo>
                  <a:lnTo>
                    <a:pt x="25694" y="44690"/>
                  </a:lnTo>
                  <a:lnTo>
                    <a:pt x="25572" y="47764"/>
                  </a:lnTo>
                  <a:lnTo>
                    <a:pt x="25436" y="50837"/>
                  </a:lnTo>
                  <a:lnTo>
                    <a:pt x="25301" y="53893"/>
                  </a:lnTo>
                  <a:lnTo>
                    <a:pt x="25160" y="56967"/>
                  </a:lnTo>
                  <a:lnTo>
                    <a:pt x="25012" y="60022"/>
                  </a:lnTo>
                  <a:lnTo>
                    <a:pt x="24857" y="63077"/>
                  </a:lnTo>
                  <a:lnTo>
                    <a:pt x="24696" y="66133"/>
                  </a:lnTo>
                  <a:lnTo>
                    <a:pt x="24529" y="69170"/>
                  </a:lnTo>
                  <a:lnTo>
                    <a:pt x="24355" y="72225"/>
                  </a:lnTo>
                  <a:lnTo>
                    <a:pt x="24175" y="75262"/>
                  </a:lnTo>
                  <a:lnTo>
                    <a:pt x="23988" y="78299"/>
                  </a:lnTo>
                  <a:lnTo>
                    <a:pt x="23801" y="81317"/>
                  </a:lnTo>
                  <a:lnTo>
                    <a:pt x="23602" y="84354"/>
                  </a:lnTo>
                  <a:lnTo>
                    <a:pt x="23402" y="87373"/>
                  </a:lnTo>
                  <a:lnTo>
                    <a:pt x="23209" y="85054"/>
                  </a:lnTo>
                  <a:lnTo>
                    <a:pt x="23022" y="82735"/>
                  </a:lnTo>
                  <a:lnTo>
                    <a:pt x="22842" y="80416"/>
                  </a:lnTo>
                  <a:lnTo>
                    <a:pt x="22668" y="78096"/>
                  </a:lnTo>
                  <a:lnTo>
                    <a:pt x="22501" y="75759"/>
                  </a:lnTo>
                  <a:lnTo>
                    <a:pt x="22346" y="73421"/>
                  </a:lnTo>
                  <a:lnTo>
                    <a:pt x="22198" y="71065"/>
                  </a:lnTo>
                  <a:lnTo>
                    <a:pt x="22057" y="68709"/>
                  </a:lnTo>
                  <a:lnTo>
                    <a:pt x="21921" y="66335"/>
                  </a:lnTo>
                  <a:lnTo>
                    <a:pt x="21799" y="63942"/>
                  </a:lnTo>
                  <a:lnTo>
                    <a:pt x="21683" y="61550"/>
                  </a:lnTo>
                  <a:lnTo>
                    <a:pt x="21574" y="59120"/>
                  </a:lnTo>
                  <a:lnTo>
                    <a:pt x="21477" y="56690"/>
                  </a:lnTo>
                  <a:lnTo>
                    <a:pt x="21381" y="54224"/>
                  </a:lnTo>
                  <a:lnTo>
                    <a:pt x="21303" y="51758"/>
                  </a:lnTo>
                  <a:lnTo>
                    <a:pt x="21226" y="49254"/>
                  </a:lnTo>
                  <a:lnTo>
                    <a:pt x="21200" y="48739"/>
                  </a:lnTo>
                  <a:lnTo>
                    <a:pt x="21162" y="48224"/>
                  </a:lnTo>
                  <a:lnTo>
                    <a:pt x="21110" y="47708"/>
                  </a:lnTo>
                  <a:lnTo>
                    <a:pt x="21039" y="47193"/>
                  </a:lnTo>
                  <a:lnTo>
                    <a:pt x="20956" y="46696"/>
                  </a:lnTo>
                  <a:lnTo>
                    <a:pt x="20859" y="46218"/>
                  </a:lnTo>
                  <a:lnTo>
                    <a:pt x="20808" y="45978"/>
                  </a:lnTo>
                  <a:lnTo>
                    <a:pt x="20750" y="45757"/>
                  </a:lnTo>
                  <a:lnTo>
                    <a:pt x="20692" y="45537"/>
                  </a:lnTo>
                  <a:lnTo>
                    <a:pt x="20627" y="45334"/>
                  </a:lnTo>
                  <a:lnTo>
                    <a:pt x="20563" y="45132"/>
                  </a:lnTo>
                  <a:lnTo>
                    <a:pt x="20492" y="44948"/>
                  </a:lnTo>
                  <a:lnTo>
                    <a:pt x="20421" y="44763"/>
                  </a:lnTo>
                  <a:lnTo>
                    <a:pt x="20344" y="44579"/>
                  </a:lnTo>
                  <a:lnTo>
                    <a:pt x="20267" y="44432"/>
                  </a:lnTo>
                  <a:lnTo>
                    <a:pt x="20190" y="44285"/>
                  </a:lnTo>
                  <a:lnTo>
                    <a:pt x="20106" y="44156"/>
                  </a:lnTo>
                  <a:lnTo>
                    <a:pt x="20022" y="44027"/>
                  </a:lnTo>
                  <a:lnTo>
                    <a:pt x="19932" y="43935"/>
                  </a:lnTo>
                  <a:lnTo>
                    <a:pt x="19842" y="43843"/>
                  </a:lnTo>
                  <a:lnTo>
                    <a:pt x="19752" y="43770"/>
                  </a:lnTo>
                  <a:lnTo>
                    <a:pt x="19655" y="43714"/>
                  </a:lnTo>
                  <a:lnTo>
                    <a:pt x="19559" y="43678"/>
                  </a:lnTo>
                  <a:lnTo>
                    <a:pt x="19456" y="43659"/>
                  </a:lnTo>
                  <a:lnTo>
                    <a:pt x="19353" y="43659"/>
                  </a:lnTo>
                  <a:lnTo>
                    <a:pt x="19250" y="43678"/>
                  </a:lnTo>
                  <a:lnTo>
                    <a:pt x="12458" y="45776"/>
                  </a:lnTo>
                  <a:lnTo>
                    <a:pt x="9052" y="46843"/>
                  </a:lnTo>
                  <a:lnTo>
                    <a:pt x="5660" y="47929"/>
                  </a:lnTo>
                  <a:lnTo>
                    <a:pt x="5563" y="47966"/>
                  </a:lnTo>
                  <a:lnTo>
                    <a:pt x="5473" y="48021"/>
                  </a:lnTo>
                  <a:lnTo>
                    <a:pt x="5383" y="48077"/>
                  </a:lnTo>
                  <a:lnTo>
                    <a:pt x="5299" y="48150"/>
                  </a:lnTo>
                  <a:lnTo>
                    <a:pt x="5215" y="48224"/>
                  </a:lnTo>
                  <a:lnTo>
                    <a:pt x="5138" y="48316"/>
                  </a:lnTo>
                  <a:lnTo>
                    <a:pt x="4984" y="48518"/>
                  </a:lnTo>
                  <a:lnTo>
                    <a:pt x="4842" y="48739"/>
                  </a:lnTo>
                  <a:lnTo>
                    <a:pt x="4707" y="48997"/>
                  </a:lnTo>
                  <a:lnTo>
                    <a:pt x="4578" y="49273"/>
                  </a:lnTo>
                  <a:lnTo>
                    <a:pt x="4456" y="49567"/>
                  </a:lnTo>
                  <a:lnTo>
                    <a:pt x="4398" y="47230"/>
                  </a:lnTo>
                  <a:lnTo>
                    <a:pt x="4340" y="44874"/>
                  </a:lnTo>
                  <a:lnTo>
                    <a:pt x="4275" y="42536"/>
                  </a:lnTo>
                  <a:lnTo>
                    <a:pt x="4205" y="40199"/>
                  </a:lnTo>
                  <a:lnTo>
                    <a:pt x="4134" y="37843"/>
                  </a:lnTo>
                  <a:lnTo>
                    <a:pt x="4057" y="35505"/>
                  </a:lnTo>
                  <a:lnTo>
                    <a:pt x="3973" y="33168"/>
                  </a:lnTo>
                  <a:lnTo>
                    <a:pt x="3889" y="30830"/>
                  </a:lnTo>
                  <a:lnTo>
                    <a:pt x="3709" y="26174"/>
                  </a:lnTo>
                  <a:lnTo>
                    <a:pt x="3509" y="21554"/>
                  </a:lnTo>
                  <a:lnTo>
                    <a:pt x="3303" y="16934"/>
                  </a:lnTo>
                  <a:lnTo>
                    <a:pt x="3084" y="12351"/>
                  </a:lnTo>
                  <a:close/>
                  <a:moveTo>
                    <a:pt x="12574" y="56746"/>
                  </a:moveTo>
                  <a:lnTo>
                    <a:pt x="12947" y="56764"/>
                  </a:lnTo>
                  <a:lnTo>
                    <a:pt x="13134" y="56782"/>
                  </a:lnTo>
                  <a:lnTo>
                    <a:pt x="13321" y="56819"/>
                  </a:lnTo>
                  <a:lnTo>
                    <a:pt x="13507" y="56874"/>
                  </a:lnTo>
                  <a:lnTo>
                    <a:pt x="13687" y="56930"/>
                  </a:lnTo>
                  <a:lnTo>
                    <a:pt x="13874" y="57003"/>
                  </a:lnTo>
                  <a:lnTo>
                    <a:pt x="14054" y="57095"/>
                  </a:lnTo>
                  <a:lnTo>
                    <a:pt x="14235" y="57187"/>
                  </a:lnTo>
                  <a:lnTo>
                    <a:pt x="14415" y="57316"/>
                  </a:lnTo>
                  <a:lnTo>
                    <a:pt x="14589" y="57427"/>
                  </a:lnTo>
                  <a:lnTo>
                    <a:pt x="14769" y="57574"/>
                  </a:lnTo>
                  <a:lnTo>
                    <a:pt x="14943" y="57740"/>
                  </a:lnTo>
                  <a:lnTo>
                    <a:pt x="15123" y="57905"/>
                  </a:lnTo>
                  <a:lnTo>
                    <a:pt x="15297" y="58089"/>
                  </a:lnTo>
                  <a:lnTo>
                    <a:pt x="15464" y="58310"/>
                  </a:lnTo>
                  <a:lnTo>
                    <a:pt x="15638" y="58531"/>
                  </a:lnTo>
                  <a:lnTo>
                    <a:pt x="15812" y="58770"/>
                  </a:lnTo>
                  <a:lnTo>
                    <a:pt x="15979" y="59028"/>
                  </a:lnTo>
                  <a:lnTo>
                    <a:pt x="16147" y="59304"/>
                  </a:lnTo>
                  <a:lnTo>
                    <a:pt x="16314" y="59599"/>
                  </a:lnTo>
                  <a:lnTo>
                    <a:pt x="16481" y="59911"/>
                  </a:lnTo>
                  <a:lnTo>
                    <a:pt x="16642" y="60243"/>
                  </a:lnTo>
                  <a:lnTo>
                    <a:pt x="16810" y="60592"/>
                  </a:lnTo>
                  <a:lnTo>
                    <a:pt x="16971" y="60961"/>
                  </a:lnTo>
                  <a:lnTo>
                    <a:pt x="17132" y="61366"/>
                  </a:lnTo>
                  <a:lnTo>
                    <a:pt x="17293" y="61770"/>
                  </a:lnTo>
                  <a:lnTo>
                    <a:pt x="17447" y="62212"/>
                  </a:lnTo>
                  <a:lnTo>
                    <a:pt x="17608" y="62672"/>
                  </a:lnTo>
                  <a:lnTo>
                    <a:pt x="17763" y="63151"/>
                  </a:lnTo>
                  <a:lnTo>
                    <a:pt x="17866" y="63501"/>
                  </a:lnTo>
                  <a:lnTo>
                    <a:pt x="17962" y="63887"/>
                  </a:lnTo>
                  <a:lnTo>
                    <a:pt x="18059" y="64292"/>
                  </a:lnTo>
                  <a:lnTo>
                    <a:pt x="18155" y="64734"/>
                  </a:lnTo>
                  <a:lnTo>
                    <a:pt x="18245" y="65212"/>
                  </a:lnTo>
                  <a:lnTo>
                    <a:pt x="18342" y="65709"/>
                  </a:lnTo>
                  <a:lnTo>
                    <a:pt x="18426" y="66243"/>
                  </a:lnTo>
                  <a:lnTo>
                    <a:pt x="18516" y="66814"/>
                  </a:lnTo>
                  <a:lnTo>
                    <a:pt x="18599" y="67403"/>
                  </a:lnTo>
                  <a:lnTo>
                    <a:pt x="18683" y="68028"/>
                  </a:lnTo>
                  <a:lnTo>
                    <a:pt x="18767" y="68673"/>
                  </a:lnTo>
                  <a:lnTo>
                    <a:pt x="18844" y="69335"/>
                  </a:lnTo>
                  <a:lnTo>
                    <a:pt x="18928" y="70016"/>
                  </a:lnTo>
                  <a:lnTo>
                    <a:pt x="19005" y="70734"/>
                  </a:lnTo>
                  <a:lnTo>
                    <a:pt x="19153" y="72225"/>
                  </a:lnTo>
                  <a:lnTo>
                    <a:pt x="19295" y="73789"/>
                  </a:lnTo>
                  <a:lnTo>
                    <a:pt x="19436" y="75409"/>
                  </a:lnTo>
                  <a:lnTo>
                    <a:pt x="19572" y="77102"/>
                  </a:lnTo>
                  <a:lnTo>
                    <a:pt x="19700" y="78833"/>
                  </a:lnTo>
                  <a:lnTo>
                    <a:pt x="19823" y="80618"/>
                  </a:lnTo>
                  <a:lnTo>
                    <a:pt x="19945" y="82440"/>
                  </a:lnTo>
                  <a:lnTo>
                    <a:pt x="20061" y="84281"/>
                  </a:lnTo>
                  <a:lnTo>
                    <a:pt x="20177" y="86140"/>
                  </a:lnTo>
                  <a:lnTo>
                    <a:pt x="20396" y="89876"/>
                  </a:lnTo>
                  <a:lnTo>
                    <a:pt x="20608" y="93594"/>
                  </a:lnTo>
                  <a:lnTo>
                    <a:pt x="20814" y="97202"/>
                  </a:lnTo>
                  <a:lnTo>
                    <a:pt x="21014" y="100662"/>
                  </a:lnTo>
                  <a:lnTo>
                    <a:pt x="21117" y="102300"/>
                  </a:lnTo>
                  <a:lnTo>
                    <a:pt x="21220" y="103883"/>
                  </a:lnTo>
                  <a:lnTo>
                    <a:pt x="21323" y="105392"/>
                  </a:lnTo>
                  <a:lnTo>
                    <a:pt x="21426" y="106809"/>
                  </a:lnTo>
                  <a:lnTo>
                    <a:pt x="21529" y="108135"/>
                  </a:lnTo>
                  <a:lnTo>
                    <a:pt x="21638" y="109368"/>
                  </a:lnTo>
                  <a:lnTo>
                    <a:pt x="21748" y="110509"/>
                  </a:lnTo>
                  <a:lnTo>
                    <a:pt x="21857" y="111521"/>
                  </a:lnTo>
                  <a:lnTo>
                    <a:pt x="21883" y="111742"/>
                  </a:lnTo>
                  <a:lnTo>
                    <a:pt x="21915" y="111981"/>
                  </a:lnTo>
                  <a:lnTo>
                    <a:pt x="21992" y="112405"/>
                  </a:lnTo>
                  <a:lnTo>
                    <a:pt x="22076" y="112810"/>
                  </a:lnTo>
                  <a:lnTo>
                    <a:pt x="22166" y="113196"/>
                  </a:lnTo>
                  <a:lnTo>
                    <a:pt x="22275" y="113546"/>
                  </a:lnTo>
                  <a:lnTo>
                    <a:pt x="22391" y="113877"/>
                  </a:lnTo>
                  <a:lnTo>
                    <a:pt x="22507" y="114172"/>
                  </a:lnTo>
                  <a:lnTo>
                    <a:pt x="22642" y="114429"/>
                  </a:lnTo>
                  <a:lnTo>
                    <a:pt x="22778" y="114669"/>
                  </a:lnTo>
                  <a:lnTo>
                    <a:pt x="22919" y="114871"/>
                  </a:lnTo>
                  <a:lnTo>
                    <a:pt x="23061" y="115037"/>
                  </a:lnTo>
                  <a:lnTo>
                    <a:pt x="23215" y="115184"/>
                  </a:lnTo>
                  <a:lnTo>
                    <a:pt x="23363" y="115294"/>
                  </a:lnTo>
                  <a:lnTo>
                    <a:pt x="23518" y="115368"/>
                  </a:lnTo>
                  <a:lnTo>
                    <a:pt x="23672" y="115423"/>
                  </a:lnTo>
                  <a:lnTo>
                    <a:pt x="23833" y="115442"/>
                  </a:lnTo>
                  <a:lnTo>
                    <a:pt x="23975" y="115423"/>
                  </a:lnTo>
                  <a:lnTo>
                    <a:pt x="24117" y="115387"/>
                  </a:lnTo>
                  <a:lnTo>
                    <a:pt x="24258" y="115313"/>
                  </a:lnTo>
                  <a:lnTo>
                    <a:pt x="24393" y="115202"/>
                  </a:lnTo>
                  <a:lnTo>
                    <a:pt x="24529" y="115074"/>
                  </a:lnTo>
                  <a:lnTo>
                    <a:pt x="24651" y="114908"/>
                  </a:lnTo>
                  <a:lnTo>
                    <a:pt x="24773" y="114705"/>
                  </a:lnTo>
                  <a:lnTo>
                    <a:pt x="24896" y="114485"/>
                  </a:lnTo>
                  <a:lnTo>
                    <a:pt x="25005" y="114227"/>
                  </a:lnTo>
                  <a:lnTo>
                    <a:pt x="25108" y="113932"/>
                  </a:lnTo>
                  <a:lnTo>
                    <a:pt x="25205" y="113620"/>
                  </a:lnTo>
                  <a:lnTo>
                    <a:pt x="25295" y="113270"/>
                  </a:lnTo>
                  <a:lnTo>
                    <a:pt x="25372" y="112883"/>
                  </a:lnTo>
                  <a:lnTo>
                    <a:pt x="25443" y="112460"/>
                  </a:lnTo>
                  <a:lnTo>
                    <a:pt x="25501" y="112000"/>
                  </a:lnTo>
                  <a:lnTo>
                    <a:pt x="25546" y="111521"/>
                  </a:lnTo>
                  <a:lnTo>
                    <a:pt x="25790" y="108466"/>
                  </a:lnTo>
                  <a:lnTo>
                    <a:pt x="26029" y="105411"/>
                  </a:lnTo>
                  <a:lnTo>
                    <a:pt x="26254" y="102374"/>
                  </a:lnTo>
                  <a:lnTo>
                    <a:pt x="26479" y="99318"/>
                  </a:lnTo>
                  <a:lnTo>
                    <a:pt x="26692" y="96281"/>
                  </a:lnTo>
                  <a:lnTo>
                    <a:pt x="26904" y="93244"/>
                  </a:lnTo>
                  <a:lnTo>
                    <a:pt x="27110" y="90207"/>
                  </a:lnTo>
                  <a:lnTo>
                    <a:pt x="27303" y="87152"/>
                  </a:lnTo>
                  <a:lnTo>
                    <a:pt x="27496" y="84115"/>
                  </a:lnTo>
                  <a:lnTo>
                    <a:pt x="27683" y="81078"/>
                  </a:lnTo>
                  <a:lnTo>
                    <a:pt x="27863" y="78023"/>
                  </a:lnTo>
                  <a:lnTo>
                    <a:pt x="28037" y="74986"/>
                  </a:lnTo>
                  <a:lnTo>
                    <a:pt x="28211" y="71930"/>
                  </a:lnTo>
                  <a:lnTo>
                    <a:pt x="28378" y="68875"/>
                  </a:lnTo>
                  <a:lnTo>
                    <a:pt x="28539" y="65820"/>
                  </a:lnTo>
                  <a:lnTo>
                    <a:pt x="28694" y="62746"/>
                  </a:lnTo>
                  <a:lnTo>
                    <a:pt x="29351" y="68268"/>
                  </a:lnTo>
                  <a:lnTo>
                    <a:pt x="30014" y="73789"/>
                  </a:lnTo>
                  <a:lnTo>
                    <a:pt x="30683" y="79311"/>
                  </a:lnTo>
                  <a:lnTo>
                    <a:pt x="31359" y="84833"/>
                  </a:lnTo>
                  <a:lnTo>
                    <a:pt x="32035" y="90336"/>
                  </a:lnTo>
                  <a:lnTo>
                    <a:pt x="32718" y="95858"/>
                  </a:lnTo>
                  <a:lnTo>
                    <a:pt x="33413" y="101361"/>
                  </a:lnTo>
                  <a:lnTo>
                    <a:pt x="34108" y="106846"/>
                  </a:lnTo>
                  <a:lnTo>
                    <a:pt x="34153" y="107214"/>
                  </a:lnTo>
                  <a:lnTo>
                    <a:pt x="34218" y="107564"/>
                  </a:lnTo>
                  <a:lnTo>
                    <a:pt x="34288" y="107895"/>
                  </a:lnTo>
                  <a:lnTo>
                    <a:pt x="34366" y="108227"/>
                  </a:lnTo>
                  <a:lnTo>
                    <a:pt x="34449" y="108521"/>
                  </a:lnTo>
                  <a:lnTo>
                    <a:pt x="34539" y="108816"/>
                  </a:lnTo>
                  <a:lnTo>
                    <a:pt x="34642" y="109092"/>
                  </a:lnTo>
                  <a:lnTo>
                    <a:pt x="34745" y="109349"/>
                  </a:lnTo>
                  <a:lnTo>
                    <a:pt x="34861" y="109589"/>
                  </a:lnTo>
                  <a:lnTo>
                    <a:pt x="34977" y="109810"/>
                  </a:lnTo>
                  <a:lnTo>
                    <a:pt x="35093" y="110012"/>
                  </a:lnTo>
                  <a:lnTo>
                    <a:pt x="35222" y="110196"/>
                  </a:lnTo>
                  <a:lnTo>
                    <a:pt x="35351" y="110362"/>
                  </a:lnTo>
                  <a:lnTo>
                    <a:pt x="35479" y="110491"/>
                  </a:lnTo>
                  <a:lnTo>
                    <a:pt x="35608" y="110601"/>
                  </a:lnTo>
                  <a:lnTo>
                    <a:pt x="35743" y="110693"/>
                  </a:lnTo>
                  <a:lnTo>
                    <a:pt x="35878" y="110767"/>
                  </a:lnTo>
                  <a:lnTo>
                    <a:pt x="36014" y="110803"/>
                  </a:lnTo>
                  <a:lnTo>
                    <a:pt x="36149" y="110803"/>
                  </a:lnTo>
                  <a:lnTo>
                    <a:pt x="36278" y="110785"/>
                  </a:lnTo>
                  <a:lnTo>
                    <a:pt x="36413" y="110748"/>
                  </a:lnTo>
                  <a:lnTo>
                    <a:pt x="36542" y="110675"/>
                  </a:lnTo>
                  <a:lnTo>
                    <a:pt x="36670" y="110564"/>
                  </a:lnTo>
                  <a:lnTo>
                    <a:pt x="36793" y="110435"/>
                  </a:lnTo>
                  <a:lnTo>
                    <a:pt x="36915" y="110270"/>
                  </a:lnTo>
                  <a:lnTo>
                    <a:pt x="37031" y="110067"/>
                  </a:lnTo>
                  <a:lnTo>
                    <a:pt x="37140" y="109846"/>
                  </a:lnTo>
                  <a:lnTo>
                    <a:pt x="37243" y="109570"/>
                  </a:lnTo>
                  <a:lnTo>
                    <a:pt x="37346" y="109276"/>
                  </a:lnTo>
                  <a:lnTo>
                    <a:pt x="37436" y="108944"/>
                  </a:lnTo>
                  <a:lnTo>
                    <a:pt x="37520" y="108576"/>
                  </a:lnTo>
                  <a:lnTo>
                    <a:pt x="37597" y="108153"/>
                  </a:lnTo>
                  <a:lnTo>
                    <a:pt x="37726" y="107325"/>
                  </a:lnTo>
                  <a:lnTo>
                    <a:pt x="37855" y="106515"/>
                  </a:lnTo>
                  <a:lnTo>
                    <a:pt x="38093" y="104877"/>
                  </a:lnTo>
                  <a:lnTo>
                    <a:pt x="38312" y="103276"/>
                  </a:lnTo>
                  <a:lnTo>
                    <a:pt x="38512" y="101711"/>
                  </a:lnTo>
                  <a:lnTo>
                    <a:pt x="38698" y="100165"/>
                  </a:lnTo>
                  <a:lnTo>
                    <a:pt x="38878" y="98656"/>
                  </a:lnTo>
                  <a:lnTo>
                    <a:pt x="39046" y="97165"/>
                  </a:lnTo>
                  <a:lnTo>
                    <a:pt x="39207" y="95711"/>
                  </a:lnTo>
                  <a:lnTo>
                    <a:pt x="39509" y="92876"/>
                  </a:lnTo>
                  <a:lnTo>
                    <a:pt x="39664" y="91514"/>
                  </a:lnTo>
                  <a:lnTo>
                    <a:pt x="39812" y="90171"/>
                  </a:lnTo>
                  <a:lnTo>
                    <a:pt x="39966" y="88864"/>
                  </a:lnTo>
                  <a:lnTo>
                    <a:pt x="40134" y="87594"/>
                  </a:lnTo>
                  <a:lnTo>
                    <a:pt x="40301" y="86342"/>
                  </a:lnTo>
                  <a:lnTo>
                    <a:pt x="40481" y="85127"/>
                  </a:lnTo>
                  <a:lnTo>
                    <a:pt x="40572" y="84538"/>
                  </a:lnTo>
                  <a:lnTo>
                    <a:pt x="40668" y="83949"/>
                  </a:lnTo>
                  <a:lnTo>
                    <a:pt x="40771" y="83379"/>
                  </a:lnTo>
                  <a:lnTo>
                    <a:pt x="40874" y="82808"/>
                  </a:lnTo>
                  <a:lnTo>
                    <a:pt x="40984" y="82256"/>
                  </a:lnTo>
                  <a:lnTo>
                    <a:pt x="41100" y="81704"/>
                  </a:lnTo>
                  <a:lnTo>
                    <a:pt x="41215" y="81152"/>
                  </a:lnTo>
                  <a:lnTo>
                    <a:pt x="41344" y="80618"/>
                  </a:lnTo>
                  <a:lnTo>
                    <a:pt x="41473" y="80103"/>
                  </a:lnTo>
                  <a:lnTo>
                    <a:pt x="41602" y="79587"/>
                  </a:lnTo>
                  <a:lnTo>
                    <a:pt x="41743" y="79072"/>
                  </a:lnTo>
                  <a:lnTo>
                    <a:pt x="41891" y="78575"/>
                  </a:lnTo>
                  <a:lnTo>
                    <a:pt x="42039" y="78078"/>
                  </a:lnTo>
                  <a:lnTo>
                    <a:pt x="42200" y="77599"/>
                  </a:lnTo>
                  <a:lnTo>
                    <a:pt x="42368" y="77121"/>
                  </a:lnTo>
                  <a:lnTo>
                    <a:pt x="42535" y="76661"/>
                  </a:lnTo>
                  <a:lnTo>
                    <a:pt x="42715" y="76219"/>
                  </a:lnTo>
                  <a:lnTo>
                    <a:pt x="42909" y="75759"/>
                  </a:lnTo>
                  <a:lnTo>
                    <a:pt x="43102" y="75336"/>
                  </a:lnTo>
                  <a:lnTo>
                    <a:pt x="43308" y="74894"/>
                  </a:lnTo>
                  <a:lnTo>
                    <a:pt x="43520" y="74489"/>
                  </a:lnTo>
                  <a:lnTo>
                    <a:pt x="43739" y="74084"/>
                  </a:lnTo>
                  <a:lnTo>
                    <a:pt x="43971" y="73679"/>
                  </a:lnTo>
                  <a:lnTo>
                    <a:pt x="44209" y="73292"/>
                  </a:lnTo>
                  <a:lnTo>
                    <a:pt x="44460" y="72906"/>
                  </a:lnTo>
                  <a:lnTo>
                    <a:pt x="44718" y="72538"/>
                  </a:lnTo>
                  <a:lnTo>
                    <a:pt x="44988" y="72170"/>
                  </a:lnTo>
                  <a:lnTo>
                    <a:pt x="45265" y="71820"/>
                  </a:lnTo>
                  <a:lnTo>
                    <a:pt x="45561" y="71489"/>
                  </a:lnTo>
                  <a:lnTo>
                    <a:pt x="45857" y="71157"/>
                  </a:lnTo>
                  <a:lnTo>
                    <a:pt x="46172" y="70826"/>
                  </a:lnTo>
                  <a:lnTo>
                    <a:pt x="46494" y="70513"/>
                  </a:lnTo>
                  <a:lnTo>
                    <a:pt x="47061" y="70016"/>
                  </a:lnTo>
                  <a:lnTo>
                    <a:pt x="47338" y="69795"/>
                  </a:lnTo>
                  <a:lnTo>
                    <a:pt x="47615" y="69574"/>
                  </a:lnTo>
                  <a:lnTo>
                    <a:pt x="47885" y="69372"/>
                  </a:lnTo>
                  <a:lnTo>
                    <a:pt x="48149" y="69188"/>
                  </a:lnTo>
                  <a:lnTo>
                    <a:pt x="48413" y="69022"/>
                  </a:lnTo>
                  <a:lnTo>
                    <a:pt x="48670" y="68857"/>
                  </a:lnTo>
                  <a:lnTo>
                    <a:pt x="48928" y="68709"/>
                  </a:lnTo>
                  <a:lnTo>
                    <a:pt x="49179" y="68581"/>
                  </a:lnTo>
                  <a:lnTo>
                    <a:pt x="49424" y="68470"/>
                  </a:lnTo>
                  <a:lnTo>
                    <a:pt x="49668" y="68360"/>
                  </a:lnTo>
                  <a:lnTo>
                    <a:pt x="49913" y="68268"/>
                  </a:lnTo>
                  <a:lnTo>
                    <a:pt x="50151" y="68194"/>
                  </a:lnTo>
                  <a:lnTo>
                    <a:pt x="50383" y="68139"/>
                  </a:lnTo>
                  <a:lnTo>
                    <a:pt x="50615" y="68084"/>
                  </a:lnTo>
                  <a:lnTo>
                    <a:pt x="50840" y="68047"/>
                  </a:lnTo>
                  <a:lnTo>
                    <a:pt x="51065" y="68028"/>
                  </a:lnTo>
                  <a:lnTo>
                    <a:pt x="51290" y="68010"/>
                  </a:lnTo>
                  <a:lnTo>
                    <a:pt x="51503" y="68010"/>
                  </a:lnTo>
                  <a:lnTo>
                    <a:pt x="51722" y="68028"/>
                  </a:lnTo>
                  <a:lnTo>
                    <a:pt x="51928" y="68047"/>
                  </a:lnTo>
                  <a:lnTo>
                    <a:pt x="52140" y="68084"/>
                  </a:lnTo>
                  <a:lnTo>
                    <a:pt x="52346" y="68139"/>
                  </a:lnTo>
                  <a:lnTo>
                    <a:pt x="52546" y="68194"/>
                  </a:lnTo>
                  <a:lnTo>
                    <a:pt x="52745" y="68268"/>
                  </a:lnTo>
                  <a:lnTo>
                    <a:pt x="52939" y="68360"/>
                  </a:lnTo>
                  <a:lnTo>
                    <a:pt x="53132" y="68452"/>
                  </a:lnTo>
                  <a:lnTo>
                    <a:pt x="53325" y="68562"/>
                  </a:lnTo>
                  <a:lnTo>
                    <a:pt x="53512" y="68691"/>
                  </a:lnTo>
                  <a:lnTo>
                    <a:pt x="53692" y="68820"/>
                  </a:lnTo>
                  <a:lnTo>
                    <a:pt x="53872" y="68949"/>
                  </a:lnTo>
                  <a:lnTo>
                    <a:pt x="54052" y="69114"/>
                  </a:lnTo>
                  <a:lnTo>
                    <a:pt x="54226" y="69262"/>
                  </a:lnTo>
                  <a:lnTo>
                    <a:pt x="54400" y="69446"/>
                  </a:lnTo>
                  <a:lnTo>
                    <a:pt x="54574" y="69630"/>
                  </a:lnTo>
                  <a:lnTo>
                    <a:pt x="54741" y="69832"/>
                  </a:lnTo>
                  <a:lnTo>
                    <a:pt x="54902" y="70035"/>
                  </a:lnTo>
                  <a:lnTo>
                    <a:pt x="55063" y="70237"/>
                  </a:lnTo>
                  <a:lnTo>
                    <a:pt x="55224" y="70476"/>
                  </a:lnTo>
                  <a:lnTo>
                    <a:pt x="55378" y="70697"/>
                  </a:lnTo>
                  <a:lnTo>
                    <a:pt x="55533" y="70955"/>
                  </a:lnTo>
                  <a:lnTo>
                    <a:pt x="55687" y="71194"/>
                  </a:lnTo>
                  <a:lnTo>
                    <a:pt x="55836" y="71470"/>
                  </a:lnTo>
                  <a:lnTo>
                    <a:pt x="55984" y="71746"/>
                  </a:lnTo>
                  <a:lnTo>
                    <a:pt x="56132" y="72022"/>
                  </a:lnTo>
                  <a:lnTo>
                    <a:pt x="56273" y="72317"/>
                  </a:lnTo>
                  <a:lnTo>
                    <a:pt x="56409" y="72611"/>
                  </a:lnTo>
                  <a:lnTo>
                    <a:pt x="56685" y="73237"/>
                  </a:lnTo>
                  <a:lnTo>
                    <a:pt x="56949" y="73900"/>
                  </a:lnTo>
                  <a:lnTo>
                    <a:pt x="57207" y="74599"/>
                  </a:lnTo>
                  <a:lnTo>
                    <a:pt x="57451" y="75336"/>
                  </a:lnTo>
                  <a:lnTo>
                    <a:pt x="57690" y="76090"/>
                  </a:lnTo>
                  <a:lnTo>
                    <a:pt x="57921" y="76882"/>
                  </a:lnTo>
                  <a:lnTo>
                    <a:pt x="58147" y="77710"/>
                  </a:lnTo>
                  <a:lnTo>
                    <a:pt x="58359" y="78557"/>
                  </a:lnTo>
                  <a:lnTo>
                    <a:pt x="58572" y="79422"/>
                  </a:lnTo>
                  <a:lnTo>
                    <a:pt x="58778" y="80323"/>
                  </a:lnTo>
                  <a:lnTo>
                    <a:pt x="58971" y="81262"/>
                  </a:lnTo>
                  <a:lnTo>
                    <a:pt x="59164" y="82201"/>
                  </a:lnTo>
                  <a:lnTo>
                    <a:pt x="59344" y="83176"/>
                  </a:lnTo>
                  <a:lnTo>
                    <a:pt x="59524" y="84170"/>
                  </a:lnTo>
                  <a:lnTo>
                    <a:pt x="59698" y="85201"/>
                  </a:lnTo>
                  <a:lnTo>
                    <a:pt x="59866" y="86232"/>
                  </a:lnTo>
                  <a:lnTo>
                    <a:pt x="60027" y="87299"/>
                  </a:lnTo>
                  <a:lnTo>
                    <a:pt x="60188" y="88367"/>
                  </a:lnTo>
                  <a:lnTo>
                    <a:pt x="60342" y="89471"/>
                  </a:lnTo>
                  <a:lnTo>
                    <a:pt x="60490" y="90576"/>
                  </a:lnTo>
                  <a:lnTo>
                    <a:pt x="60638" y="91698"/>
                  </a:lnTo>
                  <a:lnTo>
                    <a:pt x="60780" y="92839"/>
                  </a:lnTo>
                  <a:lnTo>
                    <a:pt x="60915" y="93981"/>
                  </a:lnTo>
                  <a:lnTo>
                    <a:pt x="61050" y="95159"/>
                  </a:lnTo>
                  <a:lnTo>
                    <a:pt x="61314" y="97514"/>
                  </a:lnTo>
                  <a:lnTo>
                    <a:pt x="61572" y="99907"/>
                  </a:lnTo>
                  <a:lnTo>
                    <a:pt x="61823" y="102337"/>
                  </a:lnTo>
                  <a:lnTo>
                    <a:pt x="62067" y="104785"/>
                  </a:lnTo>
                  <a:lnTo>
                    <a:pt x="62550" y="109718"/>
                  </a:lnTo>
                  <a:lnTo>
                    <a:pt x="62788" y="112165"/>
                  </a:lnTo>
                  <a:lnTo>
                    <a:pt x="63039" y="114613"/>
                  </a:lnTo>
                  <a:lnTo>
                    <a:pt x="63065" y="114853"/>
                  </a:lnTo>
                  <a:lnTo>
                    <a:pt x="63091" y="115074"/>
                  </a:lnTo>
                  <a:lnTo>
                    <a:pt x="63123" y="115276"/>
                  </a:lnTo>
                  <a:lnTo>
                    <a:pt x="63162" y="115497"/>
                  </a:lnTo>
                  <a:lnTo>
                    <a:pt x="63245" y="115883"/>
                  </a:lnTo>
                  <a:lnTo>
                    <a:pt x="63336" y="116252"/>
                  </a:lnTo>
                  <a:lnTo>
                    <a:pt x="63445" y="116601"/>
                  </a:lnTo>
                  <a:lnTo>
                    <a:pt x="63554" y="116914"/>
                  </a:lnTo>
                  <a:lnTo>
                    <a:pt x="63677" y="117209"/>
                  </a:lnTo>
                  <a:lnTo>
                    <a:pt x="63812" y="117466"/>
                  </a:lnTo>
                  <a:lnTo>
                    <a:pt x="63947" y="117687"/>
                  </a:lnTo>
                  <a:lnTo>
                    <a:pt x="64089" y="117890"/>
                  </a:lnTo>
                  <a:lnTo>
                    <a:pt x="64237" y="118074"/>
                  </a:lnTo>
                  <a:lnTo>
                    <a:pt x="64391" y="118203"/>
                  </a:lnTo>
                  <a:lnTo>
                    <a:pt x="64546" y="118313"/>
                  </a:lnTo>
                  <a:lnTo>
                    <a:pt x="64700" y="118405"/>
                  </a:lnTo>
                  <a:lnTo>
                    <a:pt x="64855" y="118442"/>
                  </a:lnTo>
                  <a:lnTo>
                    <a:pt x="65009" y="118460"/>
                  </a:lnTo>
                  <a:lnTo>
                    <a:pt x="65157" y="118460"/>
                  </a:lnTo>
                  <a:lnTo>
                    <a:pt x="65299" y="118405"/>
                  </a:lnTo>
                  <a:lnTo>
                    <a:pt x="65441" y="118331"/>
                  </a:lnTo>
                  <a:lnTo>
                    <a:pt x="65576" y="118239"/>
                  </a:lnTo>
                  <a:lnTo>
                    <a:pt x="65705" y="118111"/>
                  </a:lnTo>
                  <a:lnTo>
                    <a:pt x="65833" y="117945"/>
                  </a:lnTo>
                  <a:lnTo>
                    <a:pt x="65949" y="117742"/>
                  </a:lnTo>
                  <a:lnTo>
                    <a:pt x="66065" y="117522"/>
                  </a:lnTo>
                  <a:lnTo>
                    <a:pt x="66168" y="117264"/>
                  </a:lnTo>
                  <a:lnTo>
                    <a:pt x="66271" y="116988"/>
                  </a:lnTo>
                  <a:lnTo>
                    <a:pt x="66355" y="116675"/>
                  </a:lnTo>
                  <a:lnTo>
                    <a:pt x="66439" y="116325"/>
                  </a:lnTo>
                  <a:lnTo>
                    <a:pt x="66509" y="115957"/>
                  </a:lnTo>
                  <a:lnTo>
                    <a:pt x="66567" y="115534"/>
                  </a:lnTo>
                  <a:lnTo>
                    <a:pt x="66612" y="115092"/>
                  </a:lnTo>
                  <a:lnTo>
                    <a:pt x="66645" y="114613"/>
                  </a:lnTo>
                  <a:lnTo>
                    <a:pt x="66844" y="111061"/>
                  </a:lnTo>
                  <a:lnTo>
                    <a:pt x="67050" y="107509"/>
                  </a:lnTo>
                  <a:lnTo>
                    <a:pt x="67269" y="103975"/>
                  </a:lnTo>
                  <a:lnTo>
                    <a:pt x="67501" y="100459"/>
                  </a:lnTo>
                  <a:lnTo>
                    <a:pt x="67745" y="96944"/>
                  </a:lnTo>
                  <a:lnTo>
                    <a:pt x="67997" y="93447"/>
                  </a:lnTo>
                  <a:lnTo>
                    <a:pt x="68260" y="89968"/>
                  </a:lnTo>
                  <a:lnTo>
                    <a:pt x="68537" y="86508"/>
                  </a:lnTo>
                  <a:lnTo>
                    <a:pt x="68821" y="83048"/>
                  </a:lnTo>
                  <a:lnTo>
                    <a:pt x="69117" y="79606"/>
                  </a:lnTo>
                  <a:lnTo>
                    <a:pt x="69426" y="76164"/>
                  </a:lnTo>
                  <a:lnTo>
                    <a:pt x="69748" y="72722"/>
                  </a:lnTo>
                  <a:lnTo>
                    <a:pt x="70076" y="69298"/>
                  </a:lnTo>
                  <a:lnTo>
                    <a:pt x="70417" y="65893"/>
                  </a:lnTo>
                  <a:lnTo>
                    <a:pt x="70771" y="62470"/>
                  </a:lnTo>
                  <a:lnTo>
                    <a:pt x="71138" y="59065"/>
                  </a:lnTo>
                  <a:lnTo>
                    <a:pt x="71615" y="62415"/>
                  </a:lnTo>
                  <a:lnTo>
                    <a:pt x="72085" y="65783"/>
                  </a:lnTo>
                  <a:lnTo>
                    <a:pt x="72535" y="69133"/>
                  </a:lnTo>
                  <a:lnTo>
                    <a:pt x="72966" y="72501"/>
                  </a:lnTo>
                  <a:lnTo>
                    <a:pt x="73391" y="75869"/>
                  </a:lnTo>
                  <a:lnTo>
                    <a:pt x="73797" y="79238"/>
                  </a:lnTo>
                  <a:lnTo>
                    <a:pt x="74196" y="82624"/>
                  </a:lnTo>
                  <a:lnTo>
                    <a:pt x="74576" y="86029"/>
                  </a:lnTo>
                  <a:lnTo>
                    <a:pt x="74943" y="89434"/>
                  </a:lnTo>
                  <a:lnTo>
                    <a:pt x="75297" y="92876"/>
                  </a:lnTo>
                  <a:lnTo>
                    <a:pt x="75638" y="96318"/>
                  </a:lnTo>
                  <a:lnTo>
                    <a:pt x="75973" y="99797"/>
                  </a:lnTo>
                  <a:lnTo>
                    <a:pt x="76288" y="103294"/>
                  </a:lnTo>
                  <a:lnTo>
                    <a:pt x="76597" y="106828"/>
                  </a:lnTo>
                  <a:lnTo>
                    <a:pt x="76894" y="110380"/>
                  </a:lnTo>
                  <a:lnTo>
                    <a:pt x="77177" y="113969"/>
                  </a:lnTo>
                  <a:lnTo>
                    <a:pt x="77215" y="114429"/>
                  </a:lnTo>
                  <a:lnTo>
                    <a:pt x="77273" y="114871"/>
                  </a:lnTo>
                  <a:lnTo>
                    <a:pt x="77338" y="115258"/>
                  </a:lnTo>
                  <a:lnTo>
                    <a:pt x="77415" y="115626"/>
                  </a:lnTo>
                  <a:lnTo>
                    <a:pt x="77499" y="115957"/>
                  </a:lnTo>
                  <a:lnTo>
                    <a:pt x="77589" y="116252"/>
                  </a:lnTo>
                  <a:lnTo>
                    <a:pt x="77692" y="116509"/>
                  </a:lnTo>
                  <a:lnTo>
                    <a:pt x="77801" y="116749"/>
                  </a:lnTo>
                  <a:lnTo>
                    <a:pt x="77911" y="116951"/>
                  </a:lnTo>
                  <a:lnTo>
                    <a:pt x="78033" y="117117"/>
                  </a:lnTo>
                  <a:lnTo>
                    <a:pt x="78155" y="117264"/>
                  </a:lnTo>
                  <a:lnTo>
                    <a:pt x="78284" y="117374"/>
                  </a:lnTo>
                  <a:lnTo>
                    <a:pt x="78419" y="117448"/>
                  </a:lnTo>
                  <a:lnTo>
                    <a:pt x="78548" y="117503"/>
                  </a:lnTo>
                  <a:lnTo>
                    <a:pt x="78690" y="117540"/>
                  </a:lnTo>
                  <a:lnTo>
                    <a:pt x="78825" y="117522"/>
                  </a:lnTo>
                  <a:lnTo>
                    <a:pt x="78960" y="117485"/>
                  </a:lnTo>
                  <a:lnTo>
                    <a:pt x="79102" y="117430"/>
                  </a:lnTo>
                  <a:lnTo>
                    <a:pt x="79237" y="117338"/>
                  </a:lnTo>
                  <a:lnTo>
                    <a:pt x="79372" y="117227"/>
                  </a:lnTo>
                  <a:lnTo>
                    <a:pt x="79501" y="117098"/>
                  </a:lnTo>
                  <a:lnTo>
                    <a:pt x="79630" y="116933"/>
                  </a:lnTo>
                  <a:lnTo>
                    <a:pt x="79758" y="116730"/>
                  </a:lnTo>
                  <a:lnTo>
                    <a:pt x="79874" y="116528"/>
                  </a:lnTo>
                  <a:lnTo>
                    <a:pt x="79990" y="116288"/>
                  </a:lnTo>
                  <a:lnTo>
                    <a:pt x="80100" y="116012"/>
                  </a:lnTo>
                  <a:lnTo>
                    <a:pt x="80203" y="115736"/>
                  </a:lnTo>
                  <a:lnTo>
                    <a:pt x="80293" y="115423"/>
                  </a:lnTo>
                  <a:lnTo>
                    <a:pt x="80383" y="115092"/>
                  </a:lnTo>
                  <a:lnTo>
                    <a:pt x="80460" y="114742"/>
                  </a:lnTo>
                  <a:lnTo>
                    <a:pt x="80524" y="114356"/>
                  </a:lnTo>
                  <a:lnTo>
                    <a:pt x="80582" y="113969"/>
                  </a:lnTo>
                  <a:lnTo>
                    <a:pt x="80814" y="112055"/>
                  </a:lnTo>
                  <a:lnTo>
                    <a:pt x="81039" y="110159"/>
                  </a:lnTo>
                  <a:lnTo>
                    <a:pt x="81458" y="106497"/>
                  </a:lnTo>
                  <a:lnTo>
                    <a:pt x="81863" y="102981"/>
                  </a:lnTo>
                  <a:lnTo>
                    <a:pt x="82063" y="101288"/>
                  </a:lnTo>
                  <a:lnTo>
                    <a:pt x="82269" y="99631"/>
                  </a:lnTo>
                  <a:lnTo>
                    <a:pt x="82469" y="97993"/>
                  </a:lnTo>
                  <a:lnTo>
                    <a:pt x="82675" y="96410"/>
                  </a:lnTo>
                  <a:lnTo>
                    <a:pt x="82894" y="94882"/>
                  </a:lnTo>
                  <a:lnTo>
                    <a:pt x="83112" y="93373"/>
                  </a:lnTo>
                  <a:lnTo>
                    <a:pt x="83228" y="92637"/>
                  </a:lnTo>
                  <a:lnTo>
                    <a:pt x="83344" y="91919"/>
                  </a:lnTo>
                  <a:lnTo>
                    <a:pt x="83460" y="91220"/>
                  </a:lnTo>
                  <a:lnTo>
                    <a:pt x="83589" y="90502"/>
                  </a:lnTo>
                  <a:lnTo>
                    <a:pt x="83711" y="89821"/>
                  </a:lnTo>
                  <a:lnTo>
                    <a:pt x="83840" y="89140"/>
                  </a:lnTo>
                  <a:lnTo>
                    <a:pt x="83975" y="88477"/>
                  </a:lnTo>
                  <a:lnTo>
                    <a:pt x="84110" y="87833"/>
                  </a:lnTo>
                  <a:lnTo>
                    <a:pt x="84252" y="87189"/>
                  </a:lnTo>
                  <a:lnTo>
                    <a:pt x="84400" y="86545"/>
                  </a:lnTo>
                  <a:lnTo>
                    <a:pt x="84548" y="85937"/>
                  </a:lnTo>
                  <a:lnTo>
                    <a:pt x="84703" y="85330"/>
                  </a:lnTo>
                  <a:lnTo>
                    <a:pt x="84863" y="84741"/>
                  </a:lnTo>
                  <a:lnTo>
                    <a:pt x="85031" y="84152"/>
                  </a:lnTo>
                  <a:lnTo>
                    <a:pt x="85198" y="83581"/>
                  </a:lnTo>
                  <a:lnTo>
                    <a:pt x="85379" y="83029"/>
                  </a:lnTo>
                  <a:lnTo>
                    <a:pt x="85559" y="82477"/>
                  </a:lnTo>
                  <a:lnTo>
                    <a:pt x="85752" y="81943"/>
                  </a:lnTo>
                  <a:lnTo>
                    <a:pt x="85945" y="81428"/>
                  </a:lnTo>
                  <a:lnTo>
                    <a:pt x="86145" y="80931"/>
                  </a:lnTo>
                  <a:lnTo>
                    <a:pt x="86357" y="80434"/>
                  </a:lnTo>
                  <a:lnTo>
                    <a:pt x="86570" y="79955"/>
                  </a:lnTo>
                  <a:lnTo>
                    <a:pt x="86795" y="79495"/>
                  </a:lnTo>
                  <a:lnTo>
                    <a:pt x="87027" y="79035"/>
                  </a:lnTo>
                  <a:lnTo>
                    <a:pt x="87265" y="78593"/>
                  </a:lnTo>
                  <a:lnTo>
                    <a:pt x="87509" y="78170"/>
                  </a:lnTo>
                  <a:lnTo>
                    <a:pt x="87760" y="77765"/>
                  </a:lnTo>
                  <a:lnTo>
                    <a:pt x="88024" y="77360"/>
                  </a:lnTo>
                  <a:lnTo>
                    <a:pt x="88295" y="76974"/>
                  </a:lnTo>
                  <a:lnTo>
                    <a:pt x="88578" y="76606"/>
                  </a:lnTo>
                  <a:lnTo>
                    <a:pt x="88868" y="76256"/>
                  </a:lnTo>
                  <a:lnTo>
                    <a:pt x="89164" y="75906"/>
                  </a:lnTo>
                  <a:lnTo>
                    <a:pt x="89473" y="75593"/>
                  </a:lnTo>
                  <a:lnTo>
                    <a:pt x="89788" y="75280"/>
                  </a:lnTo>
                  <a:lnTo>
                    <a:pt x="90117" y="74967"/>
                  </a:lnTo>
                  <a:lnTo>
                    <a:pt x="90458" y="74691"/>
                  </a:lnTo>
                  <a:lnTo>
                    <a:pt x="90806" y="74415"/>
                  </a:lnTo>
                  <a:lnTo>
                    <a:pt x="91166" y="74176"/>
                  </a:lnTo>
                  <a:lnTo>
                    <a:pt x="91533" y="73937"/>
                  </a:lnTo>
                  <a:lnTo>
                    <a:pt x="91913" y="73716"/>
                  </a:lnTo>
                  <a:lnTo>
                    <a:pt x="92370" y="73477"/>
                  </a:lnTo>
                  <a:lnTo>
                    <a:pt x="92833" y="73274"/>
                  </a:lnTo>
                  <a:lnTo>
                    <a:pt x="93303" y="73108"/>
                  </a:lnTo>
                  <a:lnTo>
                    <a:pt x="93773" y="72961"/>
                  </a:lnTo>
                  <a:lnTo>
                    <a:pt x="94250" y="72832"/>
                  </a:lnTo>
                  <a:lnTo>
                    <a:pt x="94739" y="72740"/>
                  </a:lnTo>
                  <a:lnTo>
                    <a:pt x="95222" y="72648"/>
                  </a:lnTo>
                  <a:lnTo>
                    <a:pt x="95718" y="72593"/>
                  </a:lnTo>
                  <a:lnTo>
                    <a:pt x="96213" y="72556"/>
                  </a:lnTo>
                  <a:lnTo>
                    <a:pt x="96709" y="72538"/>
                  </a:lnTo>
                  <a:lnTo>
                    <a:pt x="97713" y="72538"/>
                  </a:lnTo>
                  <a:lnTo>
                    <a:pt x="98222" y="72575"/>
                  </a:lnTo>
                  <a:lnTo>
                    <a:pt x="98730" y="72611"/>
                  </a:lnTo>
                  <a:lnTo>
                    <a:pt x="99754" y="72703"/>
                  </a:lnTo>
                  <a:lnTo>
                    <a:pt x="100778" y="72851"/>
                  </a:lnTo>
                  <a:lnTo>
                    <a:pt x="101801" y="72998"/>
                  </a:lnTo>
                  <a:lnTo>
                    <a:pt x="103848" y="73348"/>
                  </a:lnTo>
                  <a:lnTo>
                    <a:pt x="104859" y="73495"/>
                  </a:lnTo>
                  <a:lnTo>
                    <a:pt x="105864" y="73642"/>
                  </a:lnTo>
                  <a:lnTo>
                    <a:pt x="106848" y="73734"/>
                  </a:lnTo>
                  <a:lnTo>
                    <a:pt x="107338" y="73771"/>
                  </a:lnTo>
                  <a:lnTo>
                    <a:pt x="107827" y="73789"/>
                  </a:lnTo>
                  <a:lnTo>
                    <a:pt x="107776" y="77360"/>
                  </a:lnTo>
                  <a:lnTo>
                    <a:pt x="107718" y="80931"/>
                  </a:lnTo>
                  <a:lnTo>
                    <a:pt x="107685" y="82716"/>
                  </a:lnTo>
                  <a:lnTo>
                    <a:pt x="107647" y="84483"/>
                  </a:lnTo>
                  <a:lnTo>
                    <a:pt x="107602" y="86269"/>
                  </a:lnTo>
                  <a:lnTo>
                    <a:pt x="107550" y="88054"/>
                  </a:lnTo>
                  <a:lnTo>
                    <a:pt x="107499" y="89839"/>
                  </a:lnTo>
                  <a:lnTo>
                    <a:pt x="107441" y="91625"/>
                  </a:lnTo>
                  <a:lnTo>
                    <a:pt x="107376" y="93410"/>
                  </a:lnTo>
                  <a:lnTo>
                    <a:pt x="107299" y="95177"/>
                  </a:lnTo>
                  <a:lnTo>
                    <a:pt x="107222" y="96962"/>
                  </a:lnTo>
                  <a:lnTo>
                    <a:pt x="107138" y="98729"/>
                  </a:lnTo>
                  <a:lnTo>
                    <a:pt x="107042" y="100496"/>
                  </a:lnTo>
                  <a:lnTo>
                    <a:pt x="106939" y="102263"/>
                  </a:lnTo>
                  <a:lnTo>
                    <a:pt x="106848" y="103791"/>
                  </a:lnTo>
                  <a:lnTo>
                    <a:pt x="106752" y="105263"/>
                  </a:lnTo>
                  <a:lnTo>
                    <a:pt x="106655" y="106681"/>
                  </a:lnTo>
                  <a:lnTo>
                    <a:pt x="106559" y="108043"/>
                  </a:lnTo>
                  <a:lnTo>
                    <a:pt x="106456" y="109349"/>
                  </a:lnTo>
                  <a:lnTo>
                    <a:pt x="106353" y="110619"/>
                  </a:lnTo>
                  <a:lnTo>
                    <a:pt x="106250" y="111834"/>
                  </a:lnTo>
                  <a:lnTo>
                    <a:pt x="106140" y="113012"/>
                  </a:lnTo>
                  <a:lnTo>
                    <a:pt x="106031" y="114135"/>
                  </a:lnTo>
                  <a:lnTo>
                    <a:pt x="105915" y="115202"/>
                  </a:lnTo>
                  <a:lnTo>
                    <a:pt x="105799" y="116252"/>
                  </a:lnTo>
                  <a:lnTo>
                    <a:pt x="105683" y="117227"/>
                  </a:lnTo>
                  <a:lnTo>
                    <a:pt x="105561" y="118184"/>
                  </a:lnTo>
                  <a:lnTo>
                    <a:pt x="105432" y="119086"/>
                  </a:lnTo>
                  <a:lnTo>
                    <a:pt x="105303" y="119933"/>
                  </a:lnTo>
                  <a:lnTo>
                    <a:pt x="105168" y="120761"/>
                  </a:lnTo>
                  <a:lnTo>
                    <a:pt x="105033" y="121552"/>
                  </a:lnTo>
                  <a:lnTo>
                    <a:pt x="104891" y="122289"/>
                  </a:lnTo>
                  <a:lnTo>
                    <a:pt x="104750" y="122988"/>
                  </a:lnTo>
                  <a:lnTo>
                    <a:pt x="104595" y="123669"/>
                  </a:lnTo>
                  <a:lnTo>
                    <a:pt x="104447" y="124295"/>
                  </a:lnTo>
                  <a:lnTo>
                    <a:pt x="104286" y="124902"/>
                  </a:lnTo>
                  <a:lnTo>
                    <a:pt x="104125" y="125454"/>
                  </a:lnTo>
                  <a:lnTo>
                    <a:pt x="103958" y="125988"/>
                  </a:lnTo>
                  <a:lnTo>
                    <a:pt x="103784" y="126485"/>
                  </a:lnTo>
                  <a:lnTo>
                    <a:pt x="103610" y="126964"/>
                  </a:lnTo>
                  <a:lnTo>
                    <a:pt x="103424" y="127405"/>
                  </a:lnTo>
                  <a:lnTo>
                    <a:pt x="103237" y="127810"/>
                  </a:lnTo>
                  <a:lnTo>
                    <a:pt x="103044" y="128179"/>
                  </a:lnTo>
                  <a:lnTo>
                    <a:pt x="102844" y="128547"/>
                  </a:lnTo>
                  <a:lnTo>
                    <a:pt x="102645" y="128860"/>
                  </a:lnTo>
                  <a:lnTo>
                    <a:pt x="102432" y="129172"/>
                  </a:lnTo>
                  <a:lnTo>
                    <a:pt x="102220" y="129449"/>
                  </a:lnTo>
                  <a:lnTo>
                    <a:pt x="101994" y="129688"/>
                  </a:lnTo>
                  <a:lnTo>
                    <a:pt x="101769" y="129927"/>
                  </a:lnTo>
                  <a:lnTo>
                    <a:pt x="101537" y="130130"/>
                  </a:lnTo>
                  <a:lnTo>
                    <a:pt x="101299" y="130314"/>
                  </a:lnTo>
                  <a:lnTo>
                    <a:pt x="101048" y="130479"/>
                  </a:lnTo>
                  <a:lnTo>
                    <a:pt x="100797" y="130627"/>
                  </a:lnTo>
                  <a:lnTo>
                    <a:pt x="100539" y="130755"/>
                  </a:lnTo>
                  <a:lnTo>
                    <a:pt x="100269" y="130866"/>
                  </a:lnTo>
                  <a:lnTo>
                    <a:pt x="99999" y="130958"/>
                  </a:lnTo>
                  <a:lnTo>
                    <a:pt x="99715" y="131031"/>
                  </a:lnTo>
                  <a:lnTo>
                    <a:pt x="99426" y="131087"/>
                  </a:lnTo>
                  <a:lnTo>
                    <a:pt x="99136" y="131142"/>
                  </a:lnTo>
                  <a:lnTo>
                    <a:pt x="98827" y="131179"/>
                  </a:lnTo>
                  <a:lnTo>
                    <a:pt x="98518" y="131197"/>
                  </a:lnTo>
                  <a:lnTo>
                    <a:pt x="98203" y="131215"/>
                  </a:lnTo>
                  <a:lnTo>
                    <a:pt x="97539" y="131215"/>
                  </a:lnTo>
                  <a:lnTo>
                    <a:pt x="96844" y="131179"/>
                  </a:lnTo>
                  <a:lnTo>
                    <a:pt x="96117" y="131105"/>
                  </a:lnTo>
                  <a:lnTo>
                    <a:pt x="95357" y="131031"/>
                  </a:lnTo>
                  <a:lnTo>
                    <a:pt x="93728" y="130829"/>
                  </a:lnTo>
                  <a:lnTo>
                    <a:pt x="92853" y="130737"/>
                  </a:lnTo>
                  <a:lnTo>
                    <a:pt x="91945" y="130663"/>
                  </a:lnTo>
                  <a:lnTo>
                    <a:pt x="75117" y="129191"/>
                  </a:lnTo>
                  <a:lnTo>
                    <a:pt x="72567" y="128988"/>
                  </a:lnTo>
                  <a:lnTo>
                    <a:pt x="70018" y="128768"/>
                  </a:lnTo>
                  <a:lnTo>
                    <a:pt x="67475" y="128565"/>
                  </a:lnTo>
                  <a:lnTo>
                    <a:pt x="64926" y="128363"/>
                  </a:lnTo>
                  <a:lnTo>
                    <a:pt x="44338" y="126651"/>
                  </a:lnTo>
                  <a:lnTo>
                    <a:pt x="34044" y="125823"/>
                  </a:lnTo>
                  <a:lnTo>
                    <a:pt x="23743" y="125013"/>
                  </a:lnTo>
                  <a:lnTo>
                    <a:pt x="13887" y="124166"/>
                  </a:lnTo>
                  <a:lnTo>
                    <a:pt x="8962" y="123761"/>
                  </a:lnTo>
                  <a:lnTo>
                    <a:pt x="4024" y="123375"/>
                  </a:lnTo>
                  <a:lnTo>
                    <a:pt x="4108" y="121405"/>
                  </a:lnTo>
                  <a:lnTo>
                    <a:pt x="4179" y="119417"/>
                  </a:lnTo>
                  <a:lnTo>
                    <a:pt x="4250" y="117448"/>
                  </a:lnTo>
                  <a:lnTo>
                    <a:pt x="4314" y="115460"/>
                  </a:lnTo>
                  <a:lnTo>
                    <a:pt x="4378" y="113454"/>
                  </a:lnTo>
                  <a:lnTo>
                    <a:pt x="4436" y="111466"/>
                  </a:lnTo>
                  <a:lnTo>
                    <a:pt x="4488" y="109478"/>
                  </a:lnTo>
                  <a:lnTo>
                    <a:pt x="4539" y="107472"/>
                  </a:lnTo>
                  <a:lnTo>
                    <a:pt x="4584" y="105466"/>
                  </a:lnTo>
                  <a:lnTo>
                    <a:pt x="4630" y="103460"/>
                  </a:lnTo>
                  <a:lnTo>
                    <a:pt x="4700" y="99429"/>
                  </a:lnTo>
                  <a:lnTo>
                    <a:pt x="4758" y="95398"/>
                  </a:lnTo>
                  <a:lnTo>
                    <a:pt x="4803" y="91349"/>
                  </a:lnTo>
                  <a:lnTo>
                    <a:pt x="4836" y="87281"/>
                  </a:lnTo>
                  <a:lnTo>
                    <a:pt x="4848" y="83232"/>
                  </a:lnTo>
                  <a:lnTo>
                    <a:pt x="4848" y="79164"/>
                  </a:lnTo>
                  <a:lnTo>
                    <a:pt x="4836" y="75096"/>
                  </a:lnTo>
                  <a:lnTo>
                    <a:pt x="4810" y="71029"/>
                  </a:lnTo>
                  <a:lnTo>
                    <a:pt x="4771" y="66961"/>
                  </a:lnTo>
                  <a:lnTo>
                    <a:pt x="4720" y="62893"/>
                  </a:lnTo>
                  <a:lnTo>
                    <a:pt x="4655" y="58826"/>
                  </a:lnTo>
                  <a:lnTo>
                    <a:pt x="4758" y="58973"/>
                  </a:lnTo>
                  <a:lnTo>
                    <a:pt x="4861" y="59102"/>
                  </a:lnTo>
                  <a:lnTo>
                    <a:pt x="4977" y="59194"/>
                  </a:lnTo>
                  <a:lnTo>
                    <a:pt x="5093" y="59286"/>
                  </a:lnTo>
                  <a:lnTo>
                    <a:pt x="5222" y="59341"/>
                  </a:lnTo>
                  <a:lnTo>
                    <a:pt x="5357" y="59359"/>
                  </a:lnTo>
                  <a:lnTo>
                    <a:pt x="5505" y="59359"/>
                  </a:lnTo>
                  <a:lnTo>
                    <a:pt x="5660" y="59304"/>
                  </a:lnTo>
                  <a:lnTo>
                    <a:pt x="6091" y="59175"/>
                  </a:lnTo>
                  <a:lnTo>
                    <a:pt x="6516" y="59010"/>
                  </a:lnTo>
                  <a:lnTo>
                    <a:pt x="6941" y="58826"/>
                  </a:lnTo>
                  <a:lnTo>
                    <a:pt x="7366" y="58641"/>
                  </a:lnTo>
                  <a:lnTo>
                    <a:pt x="8202" y="58237"/>
                  </a:lnTo>
                  <a:lnTo>
                    <a:pt x="9027" y="57832"/>
                  </a:lnTo>
                  <a:lnTo>
                    <a:pt x="9838" y="57463"/>
                  </a:lnTo>
                  <a:lnTo>
                    <a:pt x="10243" y="57279"/>
                  </a:lnTo>
                  <a:lnTo>
                    <a:pt x="10636" y="57132"/>
                  </a:lnTo>
                  <a:lnTo>
                    <a:pt x="11035" y="57003"/>
                  </a:lnTo>
                  <a:lnTo>
                    <a:pt x="11421" y="56893"/>
                  </a:lnTo>
                  <a:lnTo>
                    <a:pt x="11808" y="56801"/>
                  </a:lnTo>
                  <a:lnTo>
                    <a:pt x="12194" y="56746"/>
                  </a:lnTo>
                  <a:close/>
                  <a:moveTo>
                    <a:pt x="3406" y="1"/>
                  </a:moveTo>
                  <a:lnTo>
                    <a:pt x="3271" y="19"/>
                  </a:lnTo>
                  <a:lnTo>
                    <a:pt x="3142" y="56"/>
                  </a:lnTo>
                  <a:lnTo>
                    <a:pt x="3020" y="111"/>
                  </a:lnTo>
                  <a:lnTo>
                    <a:pt x="2898" y="203"/>
                  </a:lnTo>
                  <a:lnTo>
                    <a:pt x="2788" y="295"/>
                  </a:lnTo>
                  <a:lnTo>
                    <a:pt x="2672" y="406"/>
                  </a:lnTo>
                  <a:lnTo>
                    <a:pt x="2569" y="534"/>
                  </a:lnTo>
                  <a:lnTo>
                    <a:pt x="2466" y="682"/>
                  </a:lnTo>
                  <a:lnTo>
                    <a:pt x="2370" y="829"/>
                  </a:lnTo>
                  <a:lnTo>
                    <a:pt x="2280" y="1013"/>
                  </a:lnTo>
                  <a:lnTo>
                    <a:pt x="2196" y="1197"/>
                  </a:lnTo>
                  <a:lnTo>
                    <a:pt x="2112" y="1381"/>
                  </a:lnTo>
                  <a:lnTo>
                    <a:pt x="2035" y="1602"/>
                  </a:lnTo>
                  <a:lnTo>
                    <a:pt x="1958" y="1823"/>
                  </a:lnTo>
                  <a:lnTo>
                    <a:pt x="1893" y="2044"/>
                  </a:lnTo>
                  <a:lnTo>
                    <a:pt x="1829" y="2283"/>
                  </a:lnTo>
                  <a:lnTo>
                    <a:pt x="1771" y="2541"/>
                  </a:lnTo>
                  <a:lnTo>
                    <a:pt x="1713" y="2798"/>
                  </a:lnTo>
                  <a:lnTo>
                    <a:pt x="1662" y="3056"/>
                  </a:lnTo>
                  <a:lnTo>
                    <a:pt x="1617" y="3332"/>
                  </a:lnTo>
                  <a:lnTo>
                    <a:pt x="1578" y="3608"/>
                  </a:lnTo>
                  <a:lnTo>
                    <a:pt x="1539" y="3903"/>
                  </a:lnTo>
                  <a:lnTo>
                    <a:pt x="1507" y="4197"/>
                  </a:lnTo>
                  <a:lnTo>
                    <a:pt x="1481" y="4492"/>
                  </a:lnTo>
                  <a:lnTo>
                    <a:pt x="1462" y="4786"/>
                  </a:lnTo>
                  <a:lnTo>
                    <a:pt x="1443" y="5081"/>
                  </a:lnTo>
                  <a:lnTo>
                    <a:pt x="1430" y="5393"/>
                  </a:lnTo>
                  <a:lnTo>
                    <a:pt x="1417" y="5706"/>
                  </a:lnTo>
                  <a:lnTo>
                    <a:pt x="1417" y="6001"/>
                  </a:lnTo>
                  <a:lnTo>
                    <a:pt x="1417" y="6314"/>
                  </a:lnTo>
                  <a:lnTo>
                    <a:pt x="1423" y="6627"/>
                  </a:lnTo>
                  <a:lnTo>
                    <a:pt x="1340" y="6719"/>
                  </a:lnTo>
                  <a:lnTo>
                    <a:pt x="1256" y="6829"/>
                  </a:lnTo>
                  <a:lnTo>
                    <a:pt x="1179" y="6940"/>
                  </a:lnTo>
                  <a:lnTo>
                    <a:pt x="1102" y="7087"/>
                  </a:lnTo>
                  <a:lnTo>
                    <a:pt x="1031" y="7234"/>
                  </a:lnTo>
                  <a:lnTo>
                    <a:pt x="960" y="7381"/>
                  </a:lnTo>
                  <a:lnTo>
                    <a:pt x="896" y="7547"/>
                  </a:lnTo>
                  <a:lnTo>
                    <a:pt x="838" y="7731"/>
                  </a:lnTo>
                  <a:lnTo>
                    <a:pt x="780" y="7933"/>
                  </a:lnTo>
                  <a:lnTo>
                    <a:pt x="735" y="8136"/>
                  </a:lnTo>
                  <a:lnTo>
                    <a:pt x="696" y="8357"/>
                  </a:lnTo>
                  <a:lnTo>
                    <a:pt x="657" y="8578"/>
                  </a:lnTo>
                  <a:lnTo>
                    <a:pt x="632" y="8835"/>
                  </a:lnTo>
                  <a:lnTo>
                    <a:pt x="612" y="9093"/>
                  </a:lnTo>
                  <a:lnTo>
                    <a:pt x="599" y="9369"/>
                  </a:lnTo>
                  <a:lnTo>
                    <a:pt x="593" y="9645"/>
                  </a:lnTo>
                  <a:lnTo>
                    <a:pt x="593" y="16842"/>
                  </a:lnTo>
                  <a:lnTo>
                    <a:pt x="587" y="24039"/>
                  </a:lnTo>
                  <a:lnTo>
                    <a:pt x="561" y="38469"/>
                  </a:lnTo>
                  <a:lnTo>
                    <a:pt x="535" y="52899"/>
                  </a:lnTo>
                  <a:lnTo>
                    <a:pt x="509" y="67311"/>
                  </a:lnTo>
                  <a:lnTo>
                    <a:pt x="496" y="74526"/>
                  </a:lnTo>
                  <a:lnTo>
                    <a:pt x="490" y="81741"/>
                  </a:lnTo>
                  <a:lnTo>
                    <a:pt x="490" y="88956"/>
                  </a:lnTo>
                  <a:lnTo>
                    <a:pt x="496" y="96152"/>
                  </a:lnTo>
                  <a:lnTo>
                    <a:pt x="509" y="103368"/>
                  </a:lnTo>
                  <a:lnTo>
                    <a:pt x="529" y="110564"/>
                  </a:lnTo>
                  <a:lnTo>
                    <a:pt x="554" y="117742"/>
                  </a:lnTo>
                  <a:lnTo>
                    <a:pt x="593" y="124939"/>
                  </a:lnTo>
                  <a:lnTo>
                    <a:pt x="490" y="125270"/>
                  </a:lnTo>
                  <a:lnTo>
                    <a:pt x="400" y="125620"/>
                  </a:lnTo>
                  <a:lnTo>
                    <a:pt x="316" y="125988"/>
                  </a:lnTo>
                  <a:lnTo>
                    <a:pt x="239" y="126375"/>
                  </a:lnTo>
                  <a:lnTo>
                    <a:pt x="181" y="126780"/>
                  </a:lnTo>
                  <a:lnTo>
                    <a:pt x="123" y="127203"/>
                  </a:lnTo>
                  <a:lnTo>
                    <a:pt x="78" y="127626"/>
                  </a:lnTo>
                  <a:lnTo>
                    <a:pt x="46" y="128068"/>
                  </a:lnTo>
                  <a:lnTo>
                    <a:pt x="20" y="128510"/>
                  </a:lnTo>
                  <a:lnTo>
                    <a:pt x="7" y="128970"/>
                  </a:lnTo>
                  <a:lnTo>
                    <a:pt x="1" y="129412"/>
                  </a:lnTo>
                  <a:lnTo>
                    <a:pt x="7" y="129872"/>
                  </a:lnTo>
                  <a:lnTo>
                    <a:pt x="20" y="130314"/>
                  </a:lnTo>
                  <a:lnTo>
                    <a:pt x="46" y="130755"/>
                  </a:lnTo>
                  <a:lnTo>
                    <a:pt x="78" y="131197"/>
                  </a:lnTo>
                  <a:lnTo>
                    <a:pt x="123" y="131639"/>
                  </a:lnTo>
                  <a:lnTo>
                    <a:pt x="175" y="132062"/>
                  </a:lnTo>
                  <a:lnTo>
                    <a:pt x="239" y="132485"/>
                  </a:lnTo>
                  <a:lnTo>
                    <a:pt x="310" y="132872"/>
                  </a:lnTo>
                  <a:lnTo>
                    <a:pt x="393" y="133259"/>
                  </a:lnTo>
                  <a:lnTo>
                    <a:pt x="484" y="133627"/>
                  </a:lnTo>
                  <a:lnTo>
                    <a:pt x="587" y="133976"/>
                  </a:lnTo>
                  <a:lnTo>
                    <a:pt x="696" y="134289"/>
                  </a:lnTo>
                  <a:lnTo>
                    <a:pt x="818" y="134602"/>
                  </a:lnTo>
                  <a:lnTo>
                    <a:pt x="947" y="134878"/>
                  </a:lnTo>
                  <a:lnTo>
                    <a:pt x="1089" y="135118"/>
                  </a:lnTo>
                  <a:lnTo>
                    <a:pt x="1243" y="135338"/>
                  </a:lnTo>
                  <a:lnTo>
                    <a:pt x="1398" y="135522"/>
                  </a:lnTo>
                  <a:lnTo>
                    <a:pt x="1572" y="135670"/>
                  </a:lnTo>
                  <a:lnTo>
                    <a:pt x="1752" y="135780"/>
                  </a:lnTo>
                  <a:lnTo>
                    <a:pt x="1939" y="135854"/>
                  </a:lnTo>
                  <a:lnTo>
                    <a:pt x="2138" y="135891"/>
                  </a:lnTo>
                  <a:lnTo>
                    <a:pt x="8099" y="136424"/>
                  </a:lnTo>
                  <a:lnTo>
                    <a:pt x="14061" y="136977"/>
                  </a:lnTo>
                  <a:lnTo>
                    <a:pt x="25990" y="138118"/>
                  </a:lnTo>
                  <a:lnTo>
                    <a:pt x="37919" y="139277"/>
                  </a:lnTo>
                  <a:lnTo>
                    <a:pt x="43881" y="139848"/>
                  </a:lnTo>
                  <a:lnTo>
                    <a:pt x="49842" y="140400"/>
                  </a:lnTo>
                  <a:lnTo>
                    <a:pt x="55810" y="140952"/>
                  </a:lnTo>
                  <a:lnTo>
                    <a:pt x="61771" y="141486"/>
                  </a:lnTo>
                  <a:lnTo>
                    <a:pt x="67739" y="141983"/>
                  </a:lnTo>
                  <a:lnTo>
                    <a:pt x="73700" y="142461"/>
                  </a:lnTo>
                  <a:lnTo>
                    <a:pt x="79662" y="142903"/>
                  </a:lnTo>
                  <a:lnTo>
                    <a:pt x="85630" y="143308"/>
                  </a:lnTo>
                  <a:lnTo>
                    <a:pt x="88610" y="143511"/>
                  </a:lnTo>
                  <a:lnTo>
                    <a:pt x="91591" y="143676"/>
                  </a:lnTo>
                  <a:lnTo>
                    <a:pt x="94572" y="143842"/>
                  </a:lnTo>
                  <a:lnTo>
                    <a:pt x="97552" y="143989"/>
                  </a:lnTo>
                  <a:lnTo>
                    <a:pt x="98009" y="144026"/>
                  </a:lnTo>
                  <a:lnTo>
                    <a:pt x="98473" y="144063"/>
                  </a:lnTo>
                  <a:lnTo>
                    <a:pt x="99387" y="144192"/>
                  </a:lnTo>
                  <a:lnTo>
                    <a:pt x="100295" y="144320"/>
                  </a:lnTo>
                  <a:lnTo>
                    <a:pt x="101190" y="144431"/>
                  </a:lnTo>
                  <a:lnTo>
                    <a:pt x="101634" y="144486"/>
                  </a:lnTo>
                  <a:lnTo>
                    <a:pt x="102072" y="144504"/>
                  </a:lnTo>
                  <a:lnTo>
                    <a:pt x="102509" y="144523"/>
                  </a:lnTo>
                  <a:lnTo>
                    <a:pt x="102941" y="144523"/>
                  </a:lnTo>
                  <a:lnTo>
                    <a:pt x="103372" y="144486"/>
                  </a:lnTo>
                  <a:lnTo>
                    <a:pt x="103797" y="144449"/>
                  </a:lnTo>
                  <a:lnTo>
                    <a:pt x="104215" y="144357"/>
                  </a:lnTo>
                  <a:lnTo>
                    <a:pt x="104627" y="144247"/>
                  </a:lnTo>
                  <a:lnTo>
                    <a:pt x="105039" y="144081"/>
                  </a:lnTo>
                  <a:lnTo>
                    <a:pt x="105445" y="143897"/>
                  </a:lnTo>
                  <a:lnTo>
                    <a:pt x="105645" y="143787"/>
                  </a:lnTo>
                  <a:lnTo>
                    <a:pt x="105844" y="143658"/>
                  </a:lnTo>
                  <a:lnTo>
                    <a:pt x="106044" y="143529"/>
                  </a:lnTo>
                  <a:lnTo>
                    <a:pt x="106237" y="143382"/>
                  </a:lnTo>
                  <a:lnTo>
                    <a:pt x="106430" y="143216"/>
                  </a:lnTo>
                  <a:lnTo>
                    <a:pt x="106623" y="143050"/>
                  </a:lnTo>
                  <a:lnTo>
                    <a:pt x="106816" y="142866"/>
                  </a:lnTo>
                  <a:lnTo>
                    <a:pt x="107003" y="142664"/>
                  </a:lnTo>
                  <a:lnTo>
                    <a:pt x="107190" y="142443"/>
                  </a:lnTo>
                  <a:lnTo>
                    <a:pt x="107376" y="142222"/>
                  </a:lnTo>
                  <a:lnTo>
                    <a:pt x="107563" y="141983"/>
                  </a:lnTo>
                  <a:lnTo>
                    <a:pt x="107743" y="141725"/>
                  </a:lnTo>
                  <a:lnTo>
                    <a:pt x="107924" y="141449"/>
                  </a:lnTo>
                  <a:lnTo>
                    <a:pt x="108104" y="141155"/>
                  </a:lnTo>
                  <a:lnTo>
                    <a:pt x="108284" y="140842"/>
                  </a:lnTo>
                  <a:lnTo>
                    <a:pt x="108458" y="140529"/>
                  </a:lnTo>
                  <a:lnTo>
                    <a:pt x="108632" y="140179"/>
                  </a:lnTo>
                  <a:lnTo>
                    <a:pt x="108799" y="139829"/>
                  </a:lnTo>
                  <a:lnTo>
                    <a:pt x="108973" y="139443"/>
                  </a:lnTo>
                  <a:lnTo>
                    <a:pt x="109140" y="139056"/>
                  </a:lnTo>
                  <a:lnTo>
                    <a:pt x="109301" y="138633"/>
                  </a:lnTo>
                  <a:lnTo>
                    <a:pt x="109469" y="138191"/>
                  </a:lnTo>
                  <a:lnTo>
                    <a:pt x="109630" y="137750"/>
                  </a:lnTo>
                  <a:lnTo>
                    <a:pt x="109784" y="137271"/>
                  </a:lnTo>
                  <a:lnTo>
                    <a:pt x="109945" y="136774"/>
                  </a:lnTo>
                  <a:lnTo>
                    <a:pt x="110100" y="136259"/>
                  </a:lnTo>
                  <a:lnTo>
                    <a:pt x="110248" y="135725"/>
                  </a:lnTo>
                  <a:lnTo>
                    <a:pt x="110402" y="135154"/>
                  </a:lnTo>
                  <a:lnTo>
                    <a:pt x="110524" y="134639"/>
                  </a:lnTo>
                  <a:lnTo>
                    <a:pt x="110647" y="134105"/>
                  </a:lnTo>
                  <a:lnTo>
                    <a:pt x="110763" y="133553"/>
                  </a:lnTo>
                  <a:lnTo>
                    <a:pt x="110872" y="132982"/>
                  </a:lnTo>
                  <a:lnTo>
                    <a:pt x="110975" y="132393"/>
                  </a:lnTo>
                  <a:lnTo>
                    <a:pt x="111072" y="131786"/>
                  </a:lnTo>
                  <a:lnTo>
                    <a:pt x="111162" y="131160"/>
                  </a:lnTo>
                  <a:lnTo>
                    <a:pt x="111245" y="130534"/>
                  </a:lnTo>
                  <a:lnTo>
                    <a:pt x="111323" y="129872"/>
                  </a:lnTo>
                  <a:lnTo>
                    <a:pt x="111400" y="129191"/>
                  </a:lnTo>
                  <a:lnTo>
                    <a:pt x="111471" y="128510"/>
                  </a:lnTo>
                  <a:lnTo>
                    <a:pt x="111535" y="127810"/>
                  </a:lnTo>
                  <a:lnTo>
                    <a:pt x="111593" y="127093"/>
                  </a:lnTo>
                  <a:lnTo>
                    <a:pt x="111645" y="126375"/>
                  </a:lnTo>
                  <a:lnTo>
                    <a:pt x="111696" y="125620"/>
                  </a:lnTo>
                  <a:lnTo>
                    <a:pt x="111741" y="124884"/>
                  </a:lnTo>
                  <a:lnTo>
                    <a:pt x="111786" y="124111"/>
                  </a:lnTo>
                  <a:lnTo>
                    <a:pt x="111825" y="123338"/>
                  </a:lnTo>
                  <a:lnTo>
                    <a:pt x="111857" y="122565"/>
                  </a:lnTo>
                  <a:lnTo>
                    <a:pt x="111889" y="121773"/>
                  </a:lnTo>
                  <a:lnTo>
                    <a:pt x="111934" y="120154"/>
                  </a:lnTo>
                  <a:lnTo>
                    <a:pt x="111973" y="118515"/>
                  </a:lnTo>
                  <a:lnTo>
                    <a:pt x="111999" y="116859"/>
                  </a:lnTo>
                  <a:lnTo>
                    <a:pt x="112012" y="115184"/>
                  </a:lnTo>
                  <a:lnTo>
                    <a:pt x="112012" y="113472"/>
                  </a:lnTo>
                  <a:lnTo>
                    <a:pt x="112005" y="111761"/>
                  </a:lnTo>
                  <a:lnTo>
                    <a:pt x="111992" y="110049"/>
                  </a:lnTo>
                  <a:lnTo>
                    <a:pt x="111973" y="108337"/>
                  </a:lnTo>
                  <a:lnTo>
                    <a:pt x="111947" y="106625"/>
                  </a:lnTo>
                  <a:lnTo>
                    <a:pt x="111915" y="104932"/>
                  </a:lnTo>
                  <a:lnTo>
                    <a:pt x="111851" y="101564"/>
                  </a:lnTo>
                  <a:lnTo>
                    <a:pt x="111780" y="98306"/>
                  </a:lnTo>
                  <a:lnTo>
                    <a:pt x="111715" y="95177"/>
                  </a:lnTo>
                  <a:lnTo>
                    <a:pt x="111690" y="93668"/>
                  </a:lnTo>
                  <a:lnTo>
                    <a:pt x="111670" y="92214"/>
                  </a:lnTo>
                  <a:lnTo>
                    <a:pt x="111658" y="90815"/>
                  </a:lnTo>
                  <a:lnTo>
                    <a:pt x="111645" y="89471"/>
                  </a:lnTo>
                  <a:lnTo>
                    <a:pt x="111651" y="88183"/>
                  </a:lnTo>
                  <a:lnTo>
                    <a:pt x="111658" y="86968"/>
                  </a:lnTo>
                  <a:lnTo>
                    <a:pt x="111715" y="82661"/>
                  </a:lnTo>
                  <a:lnTo>
                    <a:pt x="111780" y="78354"/>
                  </a:lnTo>
                  <a:lnTo>
                    <a:pt x="111902" y="69759"/>
                  </a:lnTo>
                  <a:lnTo>
                    <a:pt x="111960" y="65452"/>
                  </a:lnTo>
                  <a:lnTo>
                    <a:pt x="112012" y="61163"/>
                  </a:lnTo>
                  <a:lnTo>
                    <a:pt x="112050" y="56856"/>
                  </a:lnTo>
                  <a:lnTo>
                    <a:pt x="112076" y="52568"/>
                  </a:lnTo>
                  <a:lnTo>
                    <a:pt x="112089" y="50432"/>
                  </a:lnTo>
                  <a:lnTo>
                    <a:pt x="112089" y="48279"/>
                  </a:lnTo>
                  <a:lnTo>
                    <a:pt x="112089" y="46126"/>
                  </a:lnTo>
                  <a:lnTo>
                    <a:pt x="112082" y="43990"/>
                  </a:lnTo>
                  <a:lnTo>
                    <a:pt x="112070" y="41837"/>
                  </a:lnTo>
                  <a:lnTo>
                    <a:pt x="112057" y="39702"/>
                  </a:lnTo>
                  <a:lnTo>
                    <a:pt x="112031" y="37548"/>
                  </a:lnTo>
                  <a:lnTo>
                    <a:pt x="111999" y="35413"/>
                  </a:lnTo>
                  <a:lnTo>
                    <a:pt x="111967" y="33260"/>
                  </a:lnTo>
                  <a:lnTo>
                    <a:pt x="111921" y="31125"/>
                  </a:lnTo>
                  <a:lnTo>
                    <a:pt x="111870" y="28971"/>
                  </a:lnTo>
                  <a:lnTo>
                    <a:pt x="111812" y="26818"/>
                  </a:lnTo>
                  <a:lnTo>
                    <a:pt x="111741" y="24683"/>
                  </a:lnTo>
                  <a:lnTo>
                    <a:pt x="111670" y="22529"/>
                  </a:lnTo>
                  <a:lnTo>
                    <a:pt x="111580" y="20394"/>
                  </a:lnTo>
                  <a:lnTo>
                    <a:pt x="111490" y="18241"/>
                  </a:lnTo>
                  <a:lnTo>
                    <a:pt x="111484" y="18130"/>
                  </a:lnTo>
                  <a:lnTo>
                    <a:pt x="111471" y="18038"/>
                  </a:lnTo>
                  <a:lnTo>
                    <a:pt x="111432" y="17836"/>
                  </a:lnTo>
                  <a:lnTo>
                    <a:pt x="111452" y="17541"/>
                  </a:lnTo>
                  <a:lnTo>
                    <a:pt x="111464" y="17284"/>
                  </a:lnTo>
                  <a:lnTo>
                    <a:pt x="111464" y="17008"/>
                  </a:lnTo>
                  <a:lnTo>
                    <a:pt x="111464" y="16750"/>
                  </a:lnTo>
                  <a:lnTo>
                    <a:pt x="111464" y="16511"/>
                  </a:lnTo>
                  <a:lnTo>
                    <a:pt x="111452" y="16253"/>
                  </a:lnTo>
                  <a:lnTo>
                    <a:pt x="111432" y="16032"/>
                  </a:lnTo>
                  <a:lnTo>
                    <a:pt x="111413" y="15793"/>
                  </a:lnTo>
                  <a:lnTo>
                    <a:pt x="111387" y="15572"/>
                  </a:lnTo>
                  <a:lnTo>
                    <a:pt x="111355" y="15369"/>
                  </a:lnTo>
                  <a:lnTo>
                    <a:pt x="111323" y="15149"/>
                  </a:lnTo>
                  <a:lnTo>
                    <a:pt x="111278" y="14964"/>
                  </a:lnTo>
                  <a:lnTo>
                    <a:pt x="111239" y="14762"/>
                  </a:lnTo>
                  <a:lnTo>
                    <a:pt x="111188" y="14578"/>
                  </a:lnTo>
                  <a:lnTo>
                    <a:pt x="111136" y="14394"/>
                  </a:lnTo>
                  <a:lnTo>
                    <a:pt x="111078" y="14228"/>
                  </a:lnTo>
                  <a:lnTo>
                    <a:pt x="111020" y="14063"/>
                  </a:lnTo>
                  <a:lnTo>
                    <a:pt x="110956" y="13897"/>
                  </a:lnTo>
                  <a:lnTo>
                    <a:pt x="110821" y="13602"/>
                  </a:lnTo>
                  <a:lnTo>
                    <a:pt x="110679" y="13326"/>
                  </a:lnTo>
                  <a:lnTo>
                    <a:pt x="110524" y="13087"/>
                  </a:lnTo>
                  <a:lnTo>
                    <a:pt x="110357" y="12866"/>
                  </a:lnTo>
                  <a:lnTo>
                    <a:pt x="110183" y="12664"/>
                  </a:lnTo>
                  <a:lnTo>
                    <a:pt x="110009" y="12498"/>
                  </a:lnTo>
                  <a:lnTo>
                    <a:pt x="109829" y="12351"/>
                  </a:lnTo>
                  <a:lnTo>
                    <a:pt x="109861" y="12130"/>
                  </a:lnTo>
                  <a:lnTo>
                    <a:pt x="109887" y="11928"/>
                  </a:lnTo>
                  <a:lnTo>
                    <a:pt x="109913" y="11707"/>
                  </a:lnTo>
                  <a:lnTo>
                    <a:pt x="109932" y="11486"/>
                  </a:lnTo>
                  <a:lnTo>
                    <a:pt x="109945" y="11265"/>
                  </a:lnTo>
                  <a:lnTo>
                    <a:pt x="109958" y="11026"/>
                  </a:lnTo>
                  <a:lnTo>
                    <a:pt x="109964" y="10805"/>
                  </a:lnTo>
                  <a:lnTo>
                    <a:pt x="109971" y="10584"/>
                  </a:lnTo>
                  <a:lnTo>
                    <a:pt x="109964" y="10345"/>
                  </a:lnTo>
                  <a:lnTo>
                    <a:pt x="109958" y="10124"/>
                  </a:lnTo>
                  <a:lnTo>
                    <a:pt x="109945" y="9903"/>
                  </a:lnTo>
                  <a:lnTo>
                    <a:pt x="109932" y="9682"/>
                  </a:lnTo>
                  <a:lnTo>
                    <a:pt x="109913" y="9461"/>
                  </a:lnTo>
                  <a:lnTo>
                    <a:pt x="109887" y="9240"/>
                  </a:lnTo>
                  <a:lnTo>
                    <a:pt x="109861" y="9038"/>
                  </a:lnTo>
                  <a:lnTo>
                    <a:pt x="109829" y="8835"/>
                  </a:lnTo>
                  <a:lnTo>
                    <a:pt x="109791" y="8633"/>
                  </a:lnTo>
                  <a:lnTo>
                    <a:pt x="109752" y="8430"/>
                  </a:lnTo>
                  <a:lnTo>
                    <a:pt x="109707" y="8246"/>
                  </a:lnTo>
                  <a:lnTo>
                    <a:pt x="109655" y="8062"/>
                  </a:lnTo>
                  <a:lnTo>
                    <a:pt x="109597" y="7897"/>
                  </a:lnTo>
                  <a:lnTo>
                    <a:pt x="109539" y="7731"/>
                  </a:lnTo>
                  <a:lnTo>
                    <a:pt x="109475" y="7584"/>
                  </a:lnTo>
                  <a:lnTo>
                    <a:pt x="109411" y="7437"/>
                  </a:lnTo>
                  <a:lnTo>
                    <a:pt x="109340" y="7308"/>
                  </a:lnTo>
                  <a:lnTo>
                    <a:pt x="109263" y="7197"/>
                  </a:lnTo>
                  <a:lnTo>
                    <a:pt x="109179" y="7087"/>
                  </a:lnTo>
                  <a:lnTo>
                    <a:pt x="109095" y="6995"/>
                  </a:lnTo>
                  <a:lnTo>
                    <a:pt x="109005" y="6921"/>
                  </a:lnTo>
                  <a:lnTo>
                    <a:pt x="108915" y="6866"/>
                  </a:lnTo>
                  <a:lnTo>
                    <a:pt x="108812" y="6811"/>
                  </a:lnTo>
                  <a:lnTo>
                    <a:pt x="108709" y="6774"/>
                  </a:lnTo>
                  <a:lnTo>
                    <a:pt x="107074" y="6443"/>
                  </a:lnTo>
                  <a:lnTo>
                    <a:pt x="105439" y="6130"/>
                  </a:lnTo>
                  <a:lnTo>
                    <a:pt x="103803" y="5817"/>
                  </a:lnTo>
                  <a:lnTo>
                    <a:pt x="102168" y="5522"/>
                  </a:lnTo>
                  <a:lnTo>
                    <a:pt x="100527" y="5246"/>
                  </a:lnTo>
                  <a:lnTo>
                    <a:pt x="98891" y="4970"/>
                  </a:lnTo>
                  <a:lnTo>
                    <a:pt x="97250" y="4712"/>
                  </a:lnTo>
                  <a:lnTo>
                    <a:pt x="95615" y="4455"/>
                  </a:lnTo>
                  <a:lnTo>
                    <a:pt x="93973" y="4234"/>
                  </a:lnTo>
                  <a:lnTo>
                    <a:pt x="92331" y="3995"/>
                  </a:lnTo>
                  <a:lnTo>
                    <a:pt x="89048" y="3590"/>
                  </a:lnTo>
                  <a:lnTo>
                    <a:pt x="85765" y="3203"/>
                  </a:lnTo>
                  <a:lnTo>
                    <a:pt x="82482" y="2872"/>
                  </a:lnTo>
                  <a:lnTo>
                    <a:pt x="79192" y="2559"/>
                  </a:lnTo>
                  <a:lnTo>
                    <a:pt x="75902" y="2301"/>
                  </a:lnTo>
                  <a:lnTo>
                    <a:pt x="72619" y="2062"/>
                  </a:lnTo>
                  <a:lnTo>
                    <a:pt x="69323" y="1841"/>
                  </a:lnTo>
                  <a:lnTo>
                    <a:pt x="66033" y="1657"/>
                  </a:lnTo>
                  <a:lnTo>
                    <a:pt x="62743" y="1491"/>
                  </a:lnTo>
                  <a:lnTo>
                    <a:pt x="59454" y="1363"/>
                  </a:lnTo>
                  <a:lnTo>
                    <a:pt x="56157" y="1234"/>
                  </a:lnTo>
                  <a:lnTo>
                    <a:pt x="52868" y="1142"/>
                  </a:lnTo>
                  <a:lnTo>
                    <a:pt x="49572" y="1050"/>
                  </a:lnTo>
                  <a:lnTo>
                    <a:pt x="42986" y="902"/>
                  </a:lnTo>
                  <a:lnTo>
                    <a:pt x="36406" y="792"/>
                  </a:lnTo>
                  <a:lnTo>
                    <a:pt x="29821" y="682"/>
                  </a:lnTo>
                  <a:lnTo>
                    <a:pt x="23241" y="571"/>
                  </a:lnTo>
                  <a:lnTo>
                    <a:pt x="16668" y="424"/>
                  </a:lnTo>
                  <a:lnTo>
                    <a:pt x="13385" y="350"/>
                  </a:lnTo>
                  <a:lnTo>
                    <a:pt x="10102" y="240"/>
                  </a:lnTo>
                  <a:lnTo>
                    <a:pt x="6818" y="129"/>
                  </a:lnTo>
                  <a:lnTo>
                    <a:pt x="3542" y="1"/>
                  </a:ln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1"/>
            <p:cNvSpPr/>
            <p:nvPr/>
          </p:nvSpPr>
          <p:spPr>
            <a:xfrm>
              <a:off x="-2847325" y="-17840975"/>
              <a:ext cx="554000" cy="1478475"/>
            </a:xfrm>
            <a:custGeom>
              <a:rect b="b" l="l" r="r" t="t"/>
              <a:pathLst>
                <a:path extrusionOk="0" h="59139" w="22160">
                  <a:moveTo>
                    <a:pt x="11125" y="8430"/>
                  </a:moveTo>
                  <a:lnTo>
                    <a:pt x="11395" y="8467"/>
                  </a:lnTo>
                  <a:lnTo>
                    <a:pt x="11666" y="8541"/>
                  </a:lnTo>
                  <a:lnTo>
                    <a:pt x="11936" y="8633"/>
                  </a:lnTo>
                  <a:lnTo>
                    <a:pt x="12206" y="8761"/>
                  </a:lnTo>
                  <a:lnTo>
                    <a:pt x="12470" y="8909"/>
                  </a:lnTo>
                  <a:lnTo>
                    <a:pt x="12741" y="9093"/>
                  </a:lnTo>
                  <a:lnTo>
                    <a:pt x="12998" y="9295"/>
                  </a:lnTo>
                  <a:lnTo>
                    <a:pt x="13262" y="9516"/>
                  </a:lnTo>
                  <a:lnTo>
                    <a:pt x="13520" y="9755"/>
                  </a:lnTo>
                  <a:lnTo>
                    <a:pt x="13771" y="10031"/>
                  </a:lnTo>
                  <a:lnTo>
                    <a:pt x="14028" y="10344"/>
                  </a:lnTo>
                  <a:lnTo>
                    <a:pt x="14273" y="10657"/>
                  </a:lnTo>
                  <a:lnTo>
                    <a:pt x="14524" y="11007"/>
                  </a:lnTo>
                  <a:lnTo>
                    <a:pt x="14769" y="11375"/>
                  </a:lnTo>
                  <a:lnTo>
                    <a:pt x="15007" y="11762"/>
                  </a:lnTo>
                  <a:lnTo>
                    <a:pt x="15007" y="11762"/>
                  </a:lnTo>
                  <a:lnTo>
                    <a:pt x="14807" y="11614"/>
                  </a:lnTo>
                  <a:lnTo>
                    <a:pt x="14608" y="11467"/>
                  </a:lnTo>
                  <a:lnTo>
                    <a:pt x="14408" y="11357"/>
                  </a:lnTo>
                  <a:lnTo>
                    <a:pt x="14209" y="11246"/>
                  </a:lnTo>
                  <a:lnTo>
                    <a:pt x="14009" y="11136"/>
                  </a:lnTo>
                  <a:lnTo>
                    <a:pt x="13803" y="11062"/>
                  </a:lnTo>
                  <a:lnTo>
                    <a:pt x="13603" y="10989"/>
                  </a:lnTo>
                  <a:lnTo>
                    <a:pt x="13397" y="10933"/>
                  </a:lnTo>
                  <a:lnTo>
                    <a:pt x="13198" y="10896"/>
                  </a:lnTo>
                  <a:lnTo>
                    <a:pt x="12992" y="10860"/>
                  </a:lnTo>
                  <a:lnTo>
                    <a:pt x="12792" y="10841"/>
                  </a:lnTo>
                  <a:lnTo>
                    <a:pt x="12586" y="10841"/>
                  </a:lnTo>
                  <a:lnTo>
                    <a:pt x="12387" y="10860"/>
                  </a:lnTo>
                  <a:lnTo>
                    <a:pt x="12181" y="10896"/>
                  </a:lnTo>
                  <a:lnTo>
                    <a:pt x="11975" y="10952"/>
                  </a:lnTo>
                  <a:lnTo>
                    <a:pt x="11775" y="11025"/>
                  </a:lnTo>
                  <a:lnTo>
                    <a:pt x="11556" y="11117"/>
                  </a:lnTo>
                  <a:lnTo>
                    <a:pt x="11337" y="11228"/>
                  </a:lnTo>
                  <a:lnTo>
                    <a:pt x="11125" y="11375"/>
                  </a:lnTo>
                  <a:lnTo>
                    <a:pt x="10912" y="11522"/>
                  </a:lnTo>
                  <a:lnTo>
                    <a:pt x="10700" y="11688"/>
                  </a:lnTo>
                  <a:lnTo>
                    <a:pt x="10488" y="11872"/>
                  </a:lnTo>
                  <a:lnTo>
                    <a:pt x="10282" y="12074"/>
                  </a:lnTo>
                  <a:lnTo>
                    <a:pt x="10076" y="12277"/>
                  </a:lnTo>
                  <a:lnTo>
                    <a:pt x="9876" y="12516"/>
                  </a:lnTo>
                  <a:lnTo>
                    <a:pt x="9670" y="12755"/>
                  </a:lnTo>
                  <a:lnTo>
                    <a:pt x="9470" y="13013"/>
                  </a:lnTo>
                  <a:lnTo>
                    <a:pt x="9277" y="13289"/>
                  </a:lnTo>
                  <a:lnTo>
                    <a:pt x="9084" y="13584"/>
                  </a:lnTo>
                  <a:lnTo>
                    <a:pt x="8891" y="13897"/>
                  </a:lnTo>
                  <a:lnTo>
                    <a:pt x="8704" y="14210"/>
                  </a:lnTo>
                  <a:lnTo>
                    <a:pt x="8518" y="14541"/>
                  </a:lnTo>
                  <a:lnTo>
                    <a:pt x="8337" y="14891"/>
                  </a:lnTo>
                  <a:lnTo>
                    <a:pt x="8157" y="15240"/>
                  </a:lnTo>
                  <a:lnTo>
                    <a:pt x="7977" y="15627"/>
                  </a:lnTo>
                  <a:lnTo>
                    <a:pt x="7803" y="15995"/>
                  </a:lnTo>
                  <a:lnTo>
                    <a:pt x="7636" y="16400"/>
                  </a:lnTo>
                  <a:lnTo>
                    <a:pt x="7468" y="16805"/>
                  </a:lnTo>
                  <a:lnTo>
                    <a:pt x="7301" y="17228"/>
                  </a:lnTo>
                  <a:lnTo>
                    <a:pt x="7140" y="17651"/>
                  </a:lnTo>
                  <a:lnTo>
                    <a:pt x="6985" y="18093"/>
                  </a:lnTo>
                  <a:lnTo>
                    <a:pt x="6831" y="18553"/>
                  </a:lnTo>
                  <a:lnTo>
                    <a:pt x="6683" y="19013"/>
                  </a:lnTo>
                  <a:lnTo>
                    <a:pt x="6535" y="19492"/>
                  </a:lnTo>
                  <a:lnTo>
                    <a:pt x="6393" y="19971"/>
                  </a:lnTo>
                  <a:lnTo>
                    <a:pt x="6258" y="20449"/>
                  </a:lnTo>
                  <a:lnTo>
                    <a:pt x="6123" y="20964"/>
                  </a:lnTo>
                  <a:lnTo>
                    <a:pt x="5994" y="21461"/>
                  </a:lnTo>
                  <a:lnTo>
                    <a:pt x="5872" y="21977"/>
                  </a:lnTo>
                  <a:lnTo>
                    <a:pt x="5749" y="22511"/>
                  </a:lnTo>
                  <a:lnTo>
                    <a:pt x="5633" y="23044"/>
                  </a:lnTo>
                  <a:lnTo>
                    <a:pt x="5524" y="23578"/>
                  </a:lnTo>
                  <a:lnTo>
                    <a:pt x="5415" y="24130"/>
                  </a:lnTo>
                  <a:lnTo>
                    <a:pt x="5312" y="24682"/>
                  </a:lnTo>
                  <a:lnTo>
                    <a:pt x="5215" y="25253"/>
                  </a:lnTo>
                  <a:lnTo>
                    <a:pt x="5125" y="25805"/>
                  </a:lnTo>
                  <a:lnTo>
                    <a:pt x="5035" y="26394"/>
                  </a:lnTo>
                  <a:lnTo>
                    <a:pt x="4951" y="26965"/>
                  </a:lnTo>
                  <a:lnTo>
                    <a:pt x="4874" y="27554"/>
                  </a:lnTo>
                  <a:lnTo>
                    <a:pt x="4803" y="28143"/>
                  </a:lnTo>
                  <a:lnTo>
                    <a:pt x="4739" y="28732"/>
                  </a:lnTo>
                  <a:lnTo>
                    <a:pt x="4681" y="29339"/>
                  </a:lnTo>
                  <a:lnTo>
                    <a:pt x="4623" y="29946"/>
                  </a:lnTo>
                  <a:lnTo>
                    <a:pt x="4571" y="30554"/>
                  </a:lnTo>
                  <a:lnTo>
                    <a:pt x="4526" y="31161"/>
                  </a:lnTo>
                  <a:lnTo>
                    <a:pt x="4488" y="31769"/>
                  </a:lnTo>
                  <a:lnTo>
                    <a:pt x="4455" y="32394"/>
                  </a:lnTo>
                  <a:lnTo>
                    <a:pt x="4430" y="33020"/>
                  </a:lnTo>
                  <a:lnTo>
                    <a:pt x="4410" y="33628"/>
                  </a:lnTo>
                  <a:lnTo>
                    <a:pt x="4397" y="34253"/>
                  </a:lnTo>
                  <a:lnTo>
                    <a:pt x="4391" y="34879"/>
                  </a:lnTo>
                  <a:lnTo>
                    <a:pt x="4391" y="35523"/>
                  </a:lnTo>
                  <a:lnTo>
                    <a:pt x="4391" y="36149"/>
                  </a:lnTo>
                  <a:lnTo>
                    <a:pt x="4404" y="36775"/>
                  </a:lnTo>
                  <a:lnTo>
                    <a:pt x="4423" y="37401"/>
                  </a:lnTo>
                  <a:lnTo>
                    <a:pt x="4449" y="38045"/>
                  </a:lnTo>
                  <a:lnTo>
                    <a:pt x="4481" y="38671"/>
                  </a:lnTo>
                  <a:lnTo>
                    <a:pt x="4520" y="39297"/>
                  </a:lnTo>
                  <a:lnTo>
                    <a:pt x="4565" y="39922"/>
                  </a:lnTo>
                  <a:lnTo>
                    <a:pt x="4616" y="40567"/>
                  </a:lnTo>
                  <a:lnTo>
                    <a:pt x="4655" y="40935"/>
                  </a:lnTo>
                  <a:lnTo>
                    <a:pt x="4694" y="41303"/>
                  </a:lnTo>
                  <a:lnTo>
                    <a:pt x="4745" y="41671"/>
                  </a:lnTo>
                  <a:lnTo>
                    <a:pt x="4797" y="42039"/>
                  </a:lnTo>
                  <a:lnTo>
                    <a:pt x="5015" y="43512"/>
                  </a:lnTo>
                  <a:lnTo>
                    <a:pt x="4887" y="43107"/>
                  </a:lnTo>
                  <a:lnTo>
                    <a:pt x="4764" y="42720"/>
                  </a:lnTo>
                  <a:lnTo>
                    <a:pt x="4642" y="42297"/>
                  </a:lnTo>
                  <a:lnTo>
                    <a:pt x="4526" y="41892"/>
                  </a:lnTo>
                  <a:lnTo>
                    <a:pt x="4410" y="41469"/>
                  </a:lnTo>
                  <a:lnTo>
                    <a:pt x="4301" y="41045"/>
                  </a:lnTo>
                  <a:lnTo>
                    <a:pt x="4191" y="40603"/>
                  </a:lnTo>
                  <a:lnTo>
                    <a:pt x="4088" y="40162"/>
                  </a:lnTo>
                  <a:lnTo>
                    <a:pt x="3992" y="39702"/>
                  </a:lnTo>
                  <a:lnTo>
                    <a:pt x="3902" y="39260"/>
                  </a:lnTo>
                  <a:lnTo>
                    <a:pt x="3812" y="38800"/>
                  </a:lnTo>
                  <a:lnTo>
                    <a:pt x="3721" y="38321"/>
                  </a:lnTo>
                  <a:lnTo>
                    <a:pt x="3644" y="37861"/>
                  </a:lnTo>
                  <a:lnTo>
                    <a:pt x="3567" y="37382"/>
                  </a:lnTo>
                  <a:lnTo>
                    <a:pt x="3496" y="36885"/>
                  </a:lnTo>
                  <a:lnTo>
                    <a:pt x="3425" y="36407"/>
                  </a:lnTo>
                  <a:lnTo>
                    <a:pt x="3361" y="35910"/>
                  </a:lnTo>
                  <a:lnTo>
                    <a:pt x="3303" y="35413"/>
                  </a:lnTo>
                  <a:lnTo>
                    <a:pt x="3251" y="34916"/>
                  </a:lnTo>
                  <a:lnTo>
                    <a:pt x="3200" y="34419"/>
                  </a:lnTo>
                  <a:lnTo>
                    <a:pt x="3155" y="33904"/>
                  </a:lnTo>
                  <a:lnTo>
                    <a:pt x="3116" y="33407"/>
                  </a:lnTo>
                  <a:lnTo>
                    <a:pt x="3084" y="32891"/>
                  </a:lnTo>
                  <a:lnTo>
                    <a:pt x="3052" y="32376"/>
                  </a:lnTo>
                  <a:lnTo>
                    <a:pt x="3026" y="31861"/>
                  </a:lnTo>
                  <a:lnTo>
                    <a:pt x="3007" y="31345"/>
                  </a:lnTo>
                  <a:lnTo>
                    <a:pt x="2988" y="30812"/>
                  </a:lnTo>
                  <a:lnTo>
                    <a:pt x="2981" y="30296"/>
                  </a:lnTo>
                  <a:lnTo>
                    <a:pt x="2975" y="29762"/>
                  </a:lnTo>
                  <a:lnTo>
                    <a:pt x="2975" y="29247"/>
                  </a:lnTo>
                  <a:lnTo>
                    <a:pt x="2981" y="28713"/>
                  </a:lnTo>
                  <a:lnTo>
                    <a:pt x="2988" y="28198"/>
                  </a:lnTo>
                  <a:lnTo>
                    <a:pt x="3007" y="27664"/>
                  </a:lnTo>
                  <a:lnTo>
                    <a:pt x="3026" y="27149"/>
                  </a:lnTo>
                  <a:lnTo>
                    <a:pt x="3052" y="26615"/>
                  </a:lnTo>
                  <a:lnTo>
                    <a:pt x="3084" y="26081"/>
                  </a:lnTo>
                  <a:lnTo>
                    <a:pt x="3123" y="25566"/>
                  </a:lnTo>
                  <a:lnTo>
                    <a:pt x="3168" y="25032"/>
                  </a:lnTo>
                  <a:lnTo>
                    <a:pt x="3213" y="24517"/>
                  </a:lnTo>
                  <a:lnTo>
                    <a:pt x="3271" y="24001"/>
                  </a:lnTo>
                  <a:lnTo>
                    <a:pt x="3329" y="23468"/>
                  </a:lnTo>
                  <a:lnTo>
                    <a:pt x="3393" y="22952"/>
                  </a:lnTo>
                  <a:lnTo>
                    <a:pt x="3464" y="22437"/>
                  </a:lnTo>
                  <a:lnTo>
                    <a:pt x="3541" y="21922"/>
                  </a:lnTo>
                  <a:lnTo>
                    <a:pt x="3625" y="21425"/>
                  </a:lnTo>
                  <a:lnTo>
                    <a:pt x="3715" y="20909"/>
                  </a:lnTo>
                  <a:lnTo>
                    <a:pt x="3812" y="20412"/>
                  </a:lnTo>
                  <a:lnTo>
                    <a:pt x="3915" y="19897"/>
                  </a:lnTo>
                  <a:lnTo>
                    <a:pt x="4018" y="19418"/>
                  </a:lnTo>
                  <a:lnTo>
                    <a:pt x="4133" y="18921"/>
                  </a:lnTo>
                  <a:lnTo>
                    <a:pt x="4249" y="18424"/>
                  </a:lnTo>
                  <a:lnTo>
                    <a:pt x="4378" y="17946"/>
                  </a:lnTo>
                  <a:lnTo>
                    <a:pt x="4507" y="17467"/>
                  </a:lnTo>
                  <a:lnTo>
                    <a:pt x="4648" y="16989"/>
                  </a:lnTo>
                  <a:lnTo>
                    <a:pt x="4790" y="16529"/>
                  </a:lnTo>
                  <a:lnTo>
                    <a:pt x="4945" y="16050"/>
                  </a:lnTo>
                  <a:lnTo>
                    <a:pt x="5099" y="15590"/>
                  </a:lnTo>
                  <a:lnTo>
                    <a:pt x="5267" y="15148"/>
                  </a:lnTo>
                  <a:lnTo>
                    <a:pt x="5440" y="14706"/>
                  </a:lnTo>
                  <a:lnTo>
                    <a:pt x="5614" y="14265"/>
                  </a:lnTo>
                  <a:lnTo>
                    <a:pt x="5801" y="13823"/>
                  </a:lnTo>
                  <a:lnTo>
                    <a:pt x="5988" y="13400"/>
                  </a:lnTo>
                  <a:lnTo>
                    <a:pt x="6187" y="12995"/>
                  </a:lnTo>
                  <a:lnTo>
                    <a:pt x="6393" y="12571"/>
                  </a:lnTo>
                  <a:lnTo>
                    <a:pt x="6670" y="12056"/>
                  </a:lnTo>
                  <a:lnTo>
                    <a:pt x="6947" y="11578"/>
                  </a:lnTo>
                  <a:lnTo>
                    <a:pt x="7224" y="11136"/>
                  </a:lnTo>
                  <a:lnTo>
                    <a:pt x="7507" y="10731"/>
                  </a:lnTo>
                  <a:lnTo>
                    <a:pt x="7784" y="10344"/>
                  </a:lnTo>
                  <a:lnTo>
                    <a:pt x="8060" y="10013"/>
                  </a:lnTo>
                  <a:lnTo>
                    <a:pt x="8344" y="9700"/>
                  </a:lnTo>
                  <a:lnTo>
                    <a:pt x="8621" y="9442"/>
                  </a:lnTo>
                  <a:lnTo>
                    <a:pt x="8904" y="9203"/>
                  </a:lnTo>
                  <a:lnTo>
                    <a:pt x="9181" y="9001"/>
                  </a:lnTo>
                  <a:lnTo>
                    <a:pt x="9464" y="8817"/>
                  </a:lnTo>
                  <a:lnTo>
                    <a:pt x="9741" y="8688"/>
                  </a:lnTo>
                  <a:lnTo>
                    <a:pt x="10018" y="8577"/>
                  </a:lnTo>
                  <a:lnTo>
                    <a:pt x="10294" y="8485"/>
                  </a:lnTo>
                  <a:lnTo>
                    <a:pt x="10571" y="8449"/>
                  </a:lnTo>
                  <a:lnTo>
                    <a:pt x="10848" y="8430"/>
                  </a:lnTo>
                  <a:close/>
                  <a:moveTo>
                    <a:pt x="12818" y="21701"/>
                  </a:moveTo>
                  <a:lnTo>
                    <a:pt x="13063" y="21719"/>
                  </a:lnTo>
                  <a:lnTo>
                    <a:pt x="13307" y="21774"/>
                  </a:lnTo>
                  <a:lnTo>
                    <a:pt x="13552" y="21866"/>
                  </a:lnTo>
                  <a:lnTo>
                    <a:pt x="13790" y="22014"/>
                  </a:lnTo>
                  <a:lnTo>
                    <a:pt x="14028" y="22179"/>
                  </a:lnTo>
                  <a:lnTo>
                    <a:pt x="14260" y="22382"/>
                  </a:lnTo>
                  <a:lnTo>
                    <a:pt x="14492" y="22639"/>
                  </a:lnTo>
                  <a:lnTo>
                    <a:pt x="14717" y="22915"/>
                  </a:lnTo>
                  <a:lnTo>
                    <a:pt x="14936" y="23228"/>
                  </a:lnTo>
                  <a:lnTo>
                    <a:pt x="15155" y="23560"/>
                  </a:lnTo>
                  <a:lnTo>
                    <a:pt x="15361" y="23946"/>
                  </a:lnTo>
                  <a:lnTo>
                    <a:pt x="15567" y="24333"/>
                  </a:lnTo>
                  <a:lnTo>
                    <a:pt x="15767" y="24774"/>
                  </a:lnTo>
                  <a:lnTo>
                    <a:pt x="15960" y="25216"/>
                  </a:lnTo>
                  <a:lnTo>
                    <a:pt x="16140" y="25695"/>
                  </a:lnTo>
                  <a:lnTo>
                    <a:pt x="16320" y="26192"/>
                  </a:lnTo>
                  <a:lnTo>
                    <a:pt x="16488" y="26725"/>
                  </a:lnTo>
                  <a:lnTo>
                    <a:pt x="16648" y="27278"/>
                  </a:lnTo>
                  <a:lnTo>
                    <a:pt x="16803" y="27830"/>
                  </a:lnTo>
                  <a:lnTo>
                    <a:pt x="16945" y="28419"/>
                  </a:lnTo>
                  <a:lnTo>
                    <a:pt x="17080" y="29026"/>
                  </a:lnTo>
                  <a:lnTo>
                    <a:pt x="17202" y="29634"/>
                  </a:lnTo>
                  <a:lnTo>
                    <a:pt x="17312" y="30278"/>
                  </a:lnTo>
                  <a:lnTo>
                    <a:pt x="17415" y="30922"/>
                  </a:lnTo>
                  <a:lnTo>
                    <a:pt x="17505" y="31566"/>
                  </a:lnTo>
                  <a:lnTo>
                    <a:pt x="17582" y="32247"/>
                  </a:lnTo>
                  <a:lnTo>
                    <a:pt x="17646" y="32910"/>
                  </a:lnTo>
                  <a:lnTo>
                    <a:pt x="17698" y="33609"/>
                  </a:lnTo>
                  <a:lnTo>
                    <a:pt x="17730" y="34198"/>
                  </a:lnTo>
                  <a:lnTo>
                    <a:pt x="17756" y="34787"/>
                  </a:lnTo>
                  <a:lnTo>
                    <a:pt x="17769" y="35376"/>
                  </a:lnTo>
                  <a:lnTo>
                    <a:pt x="17769" y="35965"/>
                  </a:lnTo>
                  <a:lnTo>
                    <a:pt x="17762" y="36554"/>
                  </a:lnTo>
                  <a:lnTo>
                    <a:pt x="17743" y="37143"/>
                  </a:lnTo>
                  <a:lnTo>
                    <a:pt x="17717" y="37714"/>
                  </a:lnTo>
                  <a:lnTo>
                    <a:pt x="17679" y="38303"/>
                  </a:lnTo>
                  <a:lnTo>
                    <a:pt x="17633" y="38873"/>
                  </a:lnTo>
                  <a:lnTo>
                    <a:pt x="17582" y="39444"/>
                  </a:lnTo>
                  <a:lnTo>
                    <a:pt x="17518" y="39996"/>
                  </a:lnTo>
                  <a:lnTo>
                    <a:pt x="17447" y="40567"/>
                  </a:lnTo>
                  <a:lnTo>
                    <a:pt x="17363" y="41119"/>
                  </a:lnTo>
                  <a:lnTo>
                    <a:pt x="17279" y="41653"/>
                  </a:lnTo>
                  <a:lnTo>
                    <a:pt x="17183" y="42205"/>
                  </a:lnTo>
                  <a:lnTo>
                    <a:pt x="17080" y="42720"/>
                  </a:lnTo>
                  <a:lnTo>
                    <a:pt x="16970" y="43254"/>
                  </a:lnTo>
                  <a:lnTo>
                    <a:pt x="16854" y="43769"/>
                  </a:lnTo>
                  <a:lnTo>
                    <a:pt x="16732" y="44266"/>
                  </a:lnTo>
                  <a:lnTo>
                    <a:pt x="16603" y="44763"/>
                  </a:lnTo>
                  <a:lnTo>
                    <a:pt x="16468" y="45242"/>
                  </a:lnTo>
                  <a:lnTo>
                    <a:pt x="16327" y="45702"/>
                  </a:lnTo>
                  <a:lnTo>
                    <a:pt x="16179" y="46162"/>
                  </a:lnTo>
                  <a:lnTo>
                    <a:pt x="16030" y="46604"/>
                  </a:lnTo>
                  <a:lnTo>
                    <a:pt x="15876" y="47045"/>
                  </a:lnTo>
                  <a:lnTo>
                    <a:pt x="15715" y="47450"/>
                  </a:lnTo>
                  <a:lnTo>
                    <a:pt x="15548" y="47855"/>
                  </a:lnTo>
                  <a:lnTo>
                    <a:pt x="15380" y="48242"/>
                  </a:lnTo>
                  <a:lnTo>
                    <a:pt x="15206" y="48628"/>
                  </a:lnTo>
                  <a:lnTo>
                    <a:pt x="15026" y="48978"/>
                  </a:lnTo>
                  <a:lnTo>
                    <a:pt x="14846" y="49309"/>
                  </a:lnTo>
                  <a:lnTo>
                    <a:pt x="14666" y="49641"/>
                  </a:lnTo>
                  <a:lnTo>
                    <a:pt x="14659" y="49585"/>
                  </a:lnTo>
                  <a:lnTo>
                    <a:pt x="14646" y="49567"/>
                  </a:lnTo>
                  <a:lnTo>
                    <a:pt x="14608" y="49567"/>
                  </a:lnTo>
                  <a:lnTo>
                    <a:pt x="13694" y="49181"/>
                  </a:lnTo>
                  <a:lnTo>
                    <a:pt x="13243" y="48996"/>
                  </a:lnTo>
                  <a:lnTo>
                    <a:pt x="12805" y="48757"/>
                  </a:lnTo>
                  <a:lnTo>
                    <a:pt x="12586" y="48647"/>
                  </a:lnTo>
                  <a:lnTo>
                    <a:pt x="12374" y="48500"/>
                  </a:lnTo>
                  <a:lnTo>
                    <a:pt x="12161" y="48352"/>
                  </a:lnTo>
                  <a:lnTo>
                    <a:pt x="11955" y="48205"/>
                  </a:lnTo>
                  <a:lnTo>
                    <a:pt x="11749" y="48039"/>
                  </a:lnTo>
                  <a:lnTo>
                    <a:pt x="11550" y="47855"/>
                  </a:lnTo>
                  <a:lnTo>
                    <a:pt x="11350" y="47653"/>
                  </a:lnTo>
                  <a:lnTo>
                    <a:pt x="11151" y="47432"/>
                  </a:lnTo>
                  <a:lnTo>
                    <a:pt x="10964" y="47193"/>
                  </a:lnTo>
                  <a:lnTo>
                    <a:pt x="10771" y="46935"/>
                  </a:lnTo>
                  <a:lnTo>
                    <a:pt x="10591" y="46659"/>
                  </a:lnTo>
                  <a:lnTo>
                    <a:pt x="10410" y="46364"/>
                  </a:lnTo>
                  <a:lnTo>
                    <a:pt x="10230" y="46052"/>
                  </a:lnTo>
                  <a:lnTo>
                    <a:pt x="10063" y="45702"/>
                  </a:lnTo>
                  <a:lnTo>
                    <a:pt x="9895" y="45334"/>
                  </a:lnTo>
                  <a:lnTo>
                    <a:pt x="9734" y="44929"/>
                  </a:lnTo>
                  <a:lnTo>
                    <a:pt x="9573" y="44505"/>
                  </a:lnTo>
                  <a:lnTo>
                    <a:pt x="9425" y="44045"/>
                  </a:lnTo>
                  <a:lnTo>
                    <a:pt x="9277" y="43567"/>
                  </a:lnTo>
                  <a:lnTo>
                    <a:pt x="9136" y="43051"/>
                  </a:lnTo>
                  <a:lnTo>
                    <a:pt x="9000" y="42499"/>
                  </a:lnTo>
                  <a:lnTo>
                    <a:pt x="8865" y="41910"/>
                  </a:lnTo>
                  <a:lnTo>
                    <a:pt x="8743" y="41303"/>
                  </a:lnTo>
                  <a:lnTo>
                    <a:pt x="8627" y="40640"/>
                  </a:lnTo>
                  <a:lnTo>
                    <a:pt x="8569" y="40291"/>
                  </a:lnTo>
                  <a:lnTo>
                    <a:pt x="8518" y="39941"/>
                  </a:lnTo>
                  <a:lnTo>
                    <a:pt x="8473" y="39591"/>
                  </a:lnTo>
                  <a:lnTo>
                    <a:pt x="8427" y="39241"/>
                  </a:lnTo>
                  <a:lnTo>
                    <a:pt x="8389" y="38892"/>
                  </a:lnTo>
                  <a:lnTo>
                    <a:pt x="8357" y="38524"/>
                  </a:lnTo>
                  <a:lnTo>
                    <a:pt x="8324" y="38174"/>
                  </a:lnTo>
                  <a:lnTo>
                    <a:pt x="8299" y="37824"/>
                  </a:lnTo>
                  <a:lnTo>
                    <a:pt x="8273" y="37456"/>
                  </a:lnTo>
                  <a:lnTo>
                    <a:pt x="8254" y="37088"/>
                  </a:lnTo>
                  <a:lnTo>
                    <a:pt x="8228" y="36370"/>
                  </a:lnTo>
                  <a:lnTo>
                    <a:pt x="8221" y="35652"/>
                  </a:lnTo>
                  <a:lnTo>
                    <a:pt x="8221" y="34934"/>
                  </a:lnTo>
                  <a:lnTo>
                    <a:pt x="8241" y="34217"/>
                  </a:lnTo>
                  <a:lnTo>
                    <a:pt x="8273" y="33499"/>
                  </a:lnTo>
                  <a:lnTo>
                    <a:pt x="8318" y="32781"/>
                  </a:lnTo>
                  <a:lnTo>
                    <a:pt x="8382" y="32082"/>
                  </a:lnTo>
                  <a:lnTo>
                    <a:pt x="8453" y="31401"/>
                  </a:lnTo>
                  <a:lnTo>
                    <a:pt x="8537" y="30720"/>
                  </a:lnTo>
                  <a:lnTo>
                    <a:pt x="8633" y="30039"/>
                  </a:lnTo>
                  <a:lnTo>
                    <a:pt x="8743" y="29394"/>
                  </a:lnTo>
                  <a:lnTo>
                    <a:pt x="8865" y="28750"/>
                  </a:lnTo>
                  <a:lnTo>
                    <a:pt x="9000" y="28124"/>
                  </a:lnTo>
                  <a:lnTo>
                    <a:pt x="9142" y="27517"/>
                  </a:lnTo>
                  <a:lnTo>
                    <a:pt x="9297" y="26946"/>
                  </a:lnTo>
                  <a:lnTo>
                    <a:pt x="9457" y="26376"/>
                  </a:lnTo>
                  <a:lnTo>
                    <a:pt x="9631" y="25842"/>
                  </a:lnTo>
                  <a:lnTo>
                    <a:pt x="9818" y="25327"/>
                  </a:lnTo>
                  <a:lnTo>
                    <a:pt x="10011" y="24830"/>
                  </a:lnTo>
                  <a:lnTo>
                    <a:pt x="10211" y="24370"/>
                  </a:lnTo>
                  <a:lnTo>
                    <a:pt x="10417" y="23946"/>
                  </a:lnTo>
                  <a:lnTo>
                    <a:pt x="10636" y="23541"/>
                  </a:lnTo>
                  <a:lnTo>
                    <a:pt x="10861" y="23173"/>
                  </a:lnTo>
                  <a:lnTo>
                    <a:pt x="11093" y="22842"/>
                  </a:lnTo>
                  <a:lnTo>
                    <a:pt x="11331" y="22547"/>
                  </a:lnTo>
                  <a:lnTo>
                    <a:pt x="11576" y="22290"/>
                  </a:lnTo>
                  <a:lnTo>
                    <a:pt x="11827" y="22069"/>
                  </a:lnTo>
                  <a:lnTo>
                    <a:pt x="11955" y="21977"/>
                  </a:lnTo>
                  <a:lnTo>
                    <a:pt x="12078" y="21903"/>
                  </a:lnTo>
                  <a:lnTo>
                    <a:pt x="12200" y="21848"/>
                  </a:lnTo>
                  <a:lnTo>
                    <a:pt x="12322" y="21793"/>
                  </a:lnTo>
                  <a:lnTo>
                    <a:pt x="12445" y="21756"/>
                  </a:lnTo>
                  <a:lnTo>
                    <a:pt x="12573" y="21719"/>
                  </a:lnTo>
                  <a:lnTo>
                    <a:pt x="12818" y="21701"/>
                  </a:lnTo>
                  <a:close/>
                  <a:moveTo>
                    <a:pt x="10372" y="0"/>
                  </a:moveTo>
                  <a:lnTo>
                    <a:pt x="9979" y="37"/>
                  </a:lnTo>
                  <a:lnTo>
                    <a:pt x="9580" y="129"/>
                  </a:lnTo>
                  <a:lnTo>
                    <a:pt x="9387" y="203"/>
                  </a:lnTo>
                  <a:lnTo>
                    <a:pt x="9187" y="258"/>
                  </a:lnTo>
                  <a:lnTo>
                    <a:pt x="8988" y="350"/>
                  </a:lnTo>
                  <a:lnTo>
                    <a:pt x="8788" y="442"/>
                  </a:lnTo>
                  <a:lnTo>
                    <a:pt x="8595" y="552"/>
                  </a:lnTo>
                  <a:lnTo>
                    <a:pt x="8395" y="663"/>
                  </a:lnTo>
                  <a:lnTo>
                    <a:pt x="8202" y="810"/>
                  </a:lnTo>
                  <a:lnTo>
                    <a:pt x="8003" y="939"/>
                  </a:lnTo>
                  <a:lnTo>
                    <a:pt x="7803" y="1105"/>
                  </a:lnTo>
                  <a:lnTo>
                    <a:pt x="7610" y="1252"/>
                  </a:lnTo>
                  <a:lnTo>
                    <a:pt x="7417" y="1436"/>
                  </a:lnTo>
                  <a:lnTo>
                    <a:pt x="7217" y="1620"/>
                  </a:lnTo>
                  <a:lnTo>
                    <a:pt x="7024" y="1822"/>
                  </a:lnTo>
                  <a:lnTo>
                    <a:pt x="6831" y="2043"/>
                  </a:lnTo>
                  <a:lnTo>
                    <a:pt x="6638" y="2264"/>
                  </a:lnTo>
                  <a:lnTo>
                    <a:pt x="6445" y="2503"/>
                  </a:lnTo>
                  <a:lnTo>
                    <a:pt x="6251" y="2761"/>
                  </a:lnTo>
                  <a:lnTo>
                    <a:pt x="6058" y="3019"/>
                  </a:lnTo>
                  <a:lnTo>
                    <a:pt x="5865" y="3295"/>
                  </a:lnTo>
                  <a:lnTo>
                    <a:pt x="5672" y="3571"/>
                  </a:lnTo>
                  <a:lnTo>
                    <a:pt x="5485" y="3884"/>
                  </a:lnTo>
                  <a:lnTo>
                    <a:pt x="5292" y="4197"/>
                  </a:lnTo>
                  <a:lnTo>
                    <a:pt x="5106" y="4528"/>
                  </a:lnTo>
                  <a:lnTo>
                    <a:pt x="4919" y="4859"/>
                  </a:lnTo>
                  <a:lnTo>
                    <a:pt x="4732" y="5209"/>
                  </a:lnTo>
                  <a:lnTo>
                    <a:pt x="4545" y="5577"/>
                  </a:lnTo>
                  <a:lnTo>
                    <a:pt x="4359" y="5945"/>
                  </a:lnTo>
                  <a:lnTo>
                    <a:pt x="4179" y="6350"/>
                  </a:lnTo>
                  <a:lnTo>
                    <a:pt x="3998" y="6755"/>
                  </a:lnTo>
                  <a:lnTo>
                    <a:pt x="3812" y="7160"/>
                  </a:lnTo>
                  <a:lnTo>
                    <a:pt x="3631" y="7602"/>
                  </a:lnTo>
                  <a:lnTo>
                    <a:pt x="3457" y="8044"/>
                  </a:lnTo>
                  <a:lnTo>
                    <a:pt x="3277" y="8504"/>
                  </a:lnTo>
                  <a:lnTo>
                    <a:pt x="3103" y="8982"/>
                  </a:lnTo>
                  <a:lnTo>
                    <a:pt x="2936" y="9424"/>
                  </a:lnTo>
                  <a:lnTo>
                    <a:pt x="2782" y="9884"/>
                  </a:lnTo>
                  <a:lnTo>
                    <a:pt x="2627" y="10344"/>
                  </a:lnTo>
                  <a:lnTo>
                    <a:pt x="2479" y="10823"/>
                  </a:lnTo>
                  <a:lnTo>
                    <a:pt x="2337" y="11301"/>
                  </a:lnTo>
                  <a:lnTo>
                    <a:pt x="2196" y="11780"/>
                  </a:lnTo>
                  <a:lnTo>
                    <a:pt x="2060" y="12259"/>
                  </a:lnTo>
                  <a:lnTo>
                    <a:pt x="1932" y="12755"/>
                  </a:lnTo>
                  <a:lnTo>
                    <a:pt x="1809" y="13252"/>
                  </a:lnTo>
                  <a:lnTo>
                    <a:pt x="1687" y="13749"/>
                  </a:lnTo>
                  <a:lnTo>
                    <a:pt x="1571" y="14265"/>
                  </a:lnTo>
                  <a:lnTo>
                    <a:pt x="1455" y="14762"/>
                  </a:lnTo>
                  <a:lnTo>
                    <a:pt x="1352" y="15277"/>
                  </a:lnTo>
                  <a:lnTo>
                    <a:pt x="1249" y="15792"/>
                  </a:lnTo>
                  <a:lnTo>
                    <a:pt x="1146" y="16326"/>
                  </a:lnTo>
                  <a:lnTo>
                    <a:pt x="1050" y="16842"/>
                  </a:lnTo>
                  <a:lnTo>
                    <a:pt x="960" y="17375"/>
                  </a:lnTo>
                  <a:lnTo>
                    <a:pt x="876" y="17909"/>
                  </a:lnTo>
                  <a:lnTo>
                    <a:pt x="792" y="18443"/>
                  </a:lnTo>
                  <a:lnTo>
                    <a:pt x="715" y="18977"/>
                  </a:lnTo>
                  <a:lnTo>
                    <a:pt x="638" y="19529"/>
                  </a:lnTo>
                  <a:lnTo>
                    <a:pt x="573" y="20063"/>
                  </a:lnTo>
                  <a:lnTo>
                    <a:pt x="503" y="20615"/>
                  </a:lnTo>
                  <a:lnTo>
                    <a:pt x="445" y="21167"/>
                  </a:lnTo>
                  <a:lnTo>
                    <a:pt x="387" y="21719"/>
                  </a:lnTo>
                  <a:lnTo>
                    <a:pt x="335" y="22271"/>
                  </a:lnTo>
                  <a:lnTo>
                    <a:pt x="284" y="22823"/>
                  </a:lnTo>
                  <a:lnTo>
                    <a:pt x="239" y="23394"/>
                  </a:lnTo>
                  <a:lnTo>
                    <a:pt x="200" y="23946"/>
                  </a:lnTo>
                  <a:lnTo>
                    <a:pt x="161" y="24498"/>
                  </a:lnTo>
                  <a:lnTo>
                    <a:pt x="129" y="25069"/>
                  </a:lnTo>
                  <a:lnTo>
                    <a:pt x="97" y="25621"/>
                  </a:lnTo>
                  <a:lnTo>
                    <a:pt x="71" y="26192"/>
                  </a:lnTo>
                  <a:lnTo>
                    <a:pt x="52" y="26762"/>
                  </a:lnTo>
                  <a:lnTo>
                    <a:pt x="20" y="27885"/>
                  </a:lnTo>
                  <a:lnTo>
                    <a:pt x="0" y="29008"/>
                  </a:lnTo>
                  <a:lnTo>
                    <a:pt x="0" y="30149"/>
                  </a:lnTo>
                  <a:lnTo>
                    <a:pt x="13" y="31272"/>
                  </a:lnTo>
                  <a:lnTo>
                    <a:pt x="39" y="32394"/>
                  </a:lnTo>
                  <a:lnTo>
                    <a:pt x="78" y="33517"/>
                  </a:lnTo>
                  <a:lnTo>
                    <a:pt x="136" y="34622"/>
                  </a:lnTo>
                  <a:lnTo>
                    <a:pt x="206" y="35726"/>
                  </a:lnTo>
                  <a:lnTo>
                    <a:pt x="290" y="36830"/>
                  </a:lnTo>
                  <a:lnTo>
                    <a:pt x="387" y="37916"/>
                  </a:lnTo>
                  <a:lnTo>
                    <a:pt x="496" y="38984"/>
                  </a:lnTo>
                  <a:lnTo>
                    <a:pt x="618" y="40051"/>
                  </a:lnTo>
                  <a:lnTo>
                    <a:pt x="754" y="41100"/>
                  </a:lnTo>
                  <a:lnTo>
                    <a:pt x="902" y="42131"/>
                  </a:lnTo>
                  <a:lnTo>
                    <a:pt x="1063" y="43143"/>
                  </a:lnTo>
                  <a:lnTo>
                    <a:pt x="1243" y="44137"/>
                  </a:lnTo>
                  <a:lnTo>
                    <a:pt x="1423" y="45113"/>
                  </a:lnTo>
                  <a:lnTo>
                    <a:pt x="1623" y="46070"/>
                  </a:lnTo>
                  <a:lnTo>
                    <a:pt x="1835" y="47009"/>
                  </a:lnTo>
                  <a:lnTo>
                    <a:pt x="2054" y="47911"/>
                  </a:lnTo>
                  <a:lnTo>
                    <a:pt x="2292" y="48794"/>
                  </a:lnTo>
                  <a:lnTo>
                    <a:pt x="2537" y="49659"/>
                  </a:lnTo>
                  <a:lnTo>
                    <a:pt x="2788" y="50487"/>
                  </a:lnTo>
                  <a:lnTo>
                    <a:pt x="3058" y="51297"/>
                  </a:lnTo>
                  <a:lnTo>
                    <a:pt x="3335" y="52052"/>
                  </a:lnTo>
                  <a:lnTo>
                    <a:pt x="3618" y="52788"/>
                  </a:lnTo>
                  <a:lnTo>
                    <a:pt x="3767" y="53156"/>
                  </a:lnTo>
                  <a:lnTo>
                    <a:pt x="3915" y="53506"/>
                  </a:lnTo>
                  <a:lnTo>
                    <a:pt x="4069" y="53837"/>
                  </a:lnTo>
                  <a:lnTo>
                    <a:pt x="4224" y="54169"/>
                  </a:lnTo>
                  <a:lnTo>
                    <a:pt x="4385" y="54481"/>
                  </a:lnTo>
                  <a:lnTo>
                    <a:pt x="4545" y="54794"/>
                  </a:lnTo>
                  <a:lnTo>
                    <a:pt x="4706" y="55107"/>
                  </a:lnTo>
                  <a:lnTo>
                    <a:pt x="4867" y="55402"/>
                  </a:lnTo>
                  <a:lnTo>
                    <a:pt x="5035" y="55678"/>
                  </a:lnTo>
                  <a:lnTo>
                    <a:pt x="5209" y="55954"/>
                  </a:lnTo>
                  <a:lnTo>
                    <a:pt x="5376" y="56212"/>
                  </a:lnTo>
                  <a:lnTo>
                    <a:pt x="5550" y="56469"/>
                  </a:lnTo>
                  <a:lnTo>
                    <a:pt x="5730" y="56709"/>
                  </a:lnTo>
                  <a:lnTo>
                    <a:pt x="5904" y="56948"/>
                  </a:lnTo>
                  <a:lnTo>
                    <a:pt x="6084" y="57169"/>
                  </a:lnTo>
                  <a:lnTo>
                    <a:pt x="6271" y="57371"/>
                  </a:lnTo>
                  <a:lnTo>
                    <a:pt x="6457" y="57574"/>
                  </a:lnTo>
                  <a:lnTo>
                    <a:pt x="6644" y="57776"/>
                  </a:lnTo>
                  <a:lnTo>
                    <a:pt x="6831" y="57942"/>
                  </a:lnTo>
                  <a:lnTo>
                    <a:pt x="7024" y="58107"/>
                  </a:lnTo>
                  <a:lnTo>
                    <a:pt x="7217" y="58273"/>
                  </a:lnTo>
                  <a:lnTo>
                    <a:pt x="7410" y="58402"/>
                  </a:lnTo>
                  <a:lnTo>
                    <a:pt x="7610" y="58531"/>
                  </a:lnTo>
                  <a:lnTo>
                    <a:pt x="7809" y="58660"/>
                  </a:lnTo>
                  <a:lnTo>
                    <a:pt x="8009" y="58752"/>
                  </a:lnTo>
                  <a:lnTo>
                    <a:pt x="8215" y="58844"/>
                  </a:lnTo>
                  <a:lnTo>
                    <a:pt x="8421" y="58936"/>
                  </a:lnTo>
                  <a:lnTo>
                    <a:pt x="8627" y="58991"/>
                  </a:lnTo>
                  <a:lnTo>
                    <a:pt x="8839" y="59046"/>
                  </a:lnTo>
                  <a:lnTo>
                    <a:pt x="9045" y="59083"/>
                  </a:lnTo>
                  <a:lnTo>
                    <a:pt x="9258" y="59120"/>
                  </a:lnTo>
                  <a:lnTo>
                    <a:pt x="9477" y="59138"/>
                  </a:lnTo>
                  <a:lnTo>
                    <a:pt x="9689" y="59138"/>
                  </a:lnTo>
                  <a:lnTo>
                    <a:pt x="9908" y="59120"/>
                  </a:lnTo>
                  <a:lnTo>
                    <a:pt x="10127" y="59083"/>
                  </a:lnTo>
                  <a:lnTo>
                    <a:pt x="10352" y="59046"/>
                  </a:lnTo>
                  <a:lnTo>
                    <a:pt x="10571" y="58991"/>
                  </a:lnTo>
                  <a:lnTo>
                    <a:pt x="10797" y="58917"/>
                  </a:lnTo>
                  <a:lnTo>
                    <a:pt x="11028" y="58825"/>
                  </a:lnTo>
                  <a:lnTo>
                    <a:pt x="11254" y="58733"/>
                  </a:lnTo>
                  <a:lnTo>
                    <a:pt x="11485" y="58604"/>
                  </a:lnTo>
                  <a:lnTo>
                    <a:pt x="11717" y="58475"/>
                  </a:lnTo>
                  <a:lnTo>
                    <a:pt x="11917" y="58549"/>
                  </a:lnTo>
                  <a:lnTo>
                    <a:pt x="12123" y="58586"/>
                  </a:lnTo>
                  <a:lnTo>
                    <a:pt x="12329" y="58623"/>
                  </a:lnTo>
                  <a:lnTo>
                    <a:pt x="12741" y="58623"/>
                  </a:lnTo>
                  <a:lnTo>
                    <a:pt x="12947" y="58586"/>
                  </a:lnTo>
                  <a:lnTo>
                    <a:pt x="13146" y="58531"/>
                  </a:lnTo>
                  <a:lnTo>
                    <a:pt x="13352" y="58439"/>
                  </a:lnTo>
                  <a:lnTo>
                    <a:pt x="13558" y="58347"/>
                  </a:lnTo>
                  <a:lnTo>
                    <a:pt x="13758" y="58218"/>
                  </a:lnTo>
                  <a:lnTo>
                    <a:pt x="13964" y="58089"/>
                  </a:lnTo>
                  <a:lnTo>
                    <a:pt x="14164" y="57905"/>
                  </a:lnTo>
                  <a:lnTo>
                    <a:pt x="14363" y="57721"/>
                  </a:lnTo>
                  <a:lnTo>
                    <a:pt x="14556" y="57500"/>
                  </a:lnTo>
                  <a:lnTo>
                    <a:pt x="14756" y="57261"/>
                  </a:lnTo>
                  <a:lnTo>
                    <a:pt x="14949" y="57003"/>
                  </a:lnTo>
                  <a:lnTo>
                    <a:pt x="15000" y="56948"/>
                  </a:lnTo>
                  <a:lnTo>
                    <a:pt x="15045" y="56874"/>
                  </a:lnTo>
                  <a:lnTo>
                    <a:pt x="15129" y="56709"/>
                  </a:lnTo>
                  <a:lnTo>
                    <a:pt x="15290" y="56359"/>
                  </a:lnTo>
                  <a:lnTo>
                    <a:pt x="15599" y="56120"/>
                  </a:lnTo>
                  <a:lnTo>
                    <a:pt x="15902" y="55862"/>
                  </a:lnTo>
                  <a:lnTo>
                    <a:pt x="16198" y="55567"/>
                  </a:lnTo>
                  <a:lnTo>
                    <a:pt x="16488" y="55254"/>
                  </a:lnTo>
                  <a:lnTo>
                    <a:pt x="16777" y="54905"/>
                  </a:lnTo>
                  <a:lnTo>
                    <a:pt x="17061" y="54518"/>
                  </a:lnTo>
                  <a:lnTo>
                    <a:pt x="17337" y="54113"/>
                  </a:lnTo>
                  <a:lnTo>
                    <a:pt x="17601" y="53690"/>
                  </a:lnTo>
                  <a:lnTo>
                    <a:pt x="17865" y="53230"/>
                  </a:lnTo>
                  <a:lnTo>
                    <a:pt x="18123" y="52733"/>
                  </a:lnTo>
                  <a:lnTo>
                    <a:pt x="18367" y="52218"/>
                  </a:lnTo>
                  <a:lnTo>
                    <a:pt x="18612" y="51684"/>
                  </a:lnTo>
                  <a:lnTo>
                    <a:pt x="18844" y="51113"/>
                  </a:lnTo>
                  <a:lnTo>
                    <a:pt x="19069" y="50506"/>
                  </a:lnTo>
                  <a:lnTo>
                    <a:pt x="19288" y="49898"/>
                  </a:lnTo>
                  <a:lnTo>
                    <a:pt x="19494" y="49254"/>
                  </a:lnTo>
                  <a:lnTo>
                    <a:pt x="19687" y="48592"/>
                  </a:lnTo>
                  <a:lnTo>
                    <a:pt x="19880" y="47892"/>
                  </a:lnTo>
                  <a:lnTo>
                    <a:pt x="20054" y="47174"/>
                  </a:lnTo>
                  <a:lnTo>
                    <a:pt x="20228" y="46438"/>
                  </a:lnTo>
                  <a:lnTo>
                    <a:pt x="20382" y="45683"/>
                  </a:lnTo>
                  <a:lnTo>
                    <a:pt x="20530" y="44892"/>
                  </a:lnTo>
                  <a:lnTo>
                    <a:pt x="20666" y="44082"/>
                  </a:lnTo>
                  <a:lnTo>
                    <a:pt x="20788" y="43254"/>
                  </a:lnTo>
                  <a:lnTo>
                    <a:pt x="20904" y="42407"/>
                  </a:lnTo>
                  <a:lnTo>
                    <a:pt x="21000" y="41542"/>
                  </a:lnTo>
                  <a:lnTo>
                    <a:pt x="21091" y="40640"/>
                  </a:lnTo>
                  <a:lnTo>
                    <a:pt x="21168" y="39738"/>
                  </a:lnTo>
                  <a:lnTo>
                    <a:pt x="21226" y="38800"/>
                  </a:lnTo>
                  <a:lnTo>
                    <a:pt x="21277" y="37861"/>
                  </a:lnTo>
                  <a:lnTo>
                    <a:pt x="21309" y="36885"/>
                  </a:lnTo>
                  <a:lnTo>
                    <a:pt x="21329" y="35892"/>
                  </a:lnTo>
                  <a:lnTo>
                    <a:pt x="21419" y="35836"/>
                  </a:lnTo>
                  <a:lnTo>
                    <a:pt x="21496" y="35781"/>
                  </a:lnTo>
                  <a:lnTo>
                    <a:pt x="21580" y="35689"/>
                  </a:lnTo>
                  <a:lnTo>
                    <a:pt x="21657" y="35597"/>
                  </a:lnTo>
                  <a:lnTo>
                    <a:pt x="21734" y="35468"/>
                  </a:lnTo>
                  <a:lnTo>
                    <a:pt x="21805" y="35339"/>
                  </a:lnTo>
                  <a:lnTo>
                    <a:pt x="21870" y="35211"/>
                  </a:lnTo>
                  <a:lnTo>
                    <a:pt x="21927" y="35045"/>
                  </a:lnTo>
                  <a:lnTo>
                    <a:pt x="21985" y="34879"/>
                  </a:lnTo>
                  <a:lnTo>
                    <a:pt x="22030" y="34695"/>
                  </a:lnTo>
                  <a:lnTo>
                    <a:pt x="22076" y="34493"/>
                  </a:lnTo>
                  <a:lnTo>
                    <a:pt x="22108" y="34272"/>
                  </a:lnTo>
                  <a:lnTo>
                    <a:pt x="22133" y="34051"/>
                  </a:lnTo>
                  <a:lnTo>
                    <a:pt x="22153" y="33793"/>
                  </a:lnTo>
                  <a:lnTo>
                    <a:pt x="22159" y="33554"/>
                  </a:lnTo>
                  <a:lnTo>
                    <a:pt x="22159" y="33278"/>
                  </a:lnTo>
                  <a:lnTo>
                    <a:pt x="22146" y="32634"/>
                  </a:lnTo>
                  <a:lnTo>
                    <a:pt x="22133" y="31990"/>
                  </a:lnTo>
                  <a:lnTo>
                    <a:pt x="22114" y="31364"/>
                  </a:lnTo>
                  <a:lnTo>
                    <a:pt x="22095" y="30720"/>
                  </a:lnTo>
                  <a:lnTo>
                    <a:pt x="22063" y="30094"/>
                  </a:lnTo>
                  <a:lnTo>
                    <a:pt x="22037" y="29468"/>
                  </a:lnTo>
                  <a:lnTo>
                    <a:pt x="21998" y="28842"/>
                  </a:lnTo>
                  <a:lnTo>
                    <a:pt x="21966" y="28235"/>
                  </a:lnTo>
                  <a:lnTo>
                    <a:pt x="21876" y="27020"/>
                  </a:lnTo>
                  <a:lnTo>
                    <a:pt x="21773" y="25824"/>
                  </a:lnTo>
                  <a:lnTo>
                    <a:pt x="21664" y="24646"/>
                  </a:lnTo>
                  <a:lnTo>
                    <a:pt x="21535" y="23486"/>
                  </a:lnTo>
                  <a:lnTo>
                    <a:pt x="21393" y="22345"/>
                  </a:lnTo>
                  <a:lnTo>
                    <a:pt x="21239" y="21222"/>
                  </a:lnTo>
                  <a:lnTo>
                    <a:pt x="21071" y="20118"/>
                  </a:lnTo>
                  <a:lnTo>
                    <a:pt x="20897" y="19050"/>
                  </a:lnTo>
                  <a:lnTo>
                    <a:pt x="20704" y="17983"/>
                  </a:lnTo>
                  <a:lnTo>
                    <a:pt x="20505" y="16952"/>
                  </a:lnTo>
                  <a:lnTo>
                    <a:pt x="20292" y="15958"/>
                  </a:lnTo>
                  <a:lnTo>
                    <a:pt x="20067" y="14964"/>
                  </a:lnTo>
                  <a:lnTo>
                    <a:pt x="19835" y="14007"/>
                  </a:lnTo>
                  <a:lnTo>
                    <a:pt x="19591" y="13087"/>
                  </a:lnTo>
                  <a:lnTo>
                    <a:pt x="19333" y="12185"/>
                  </a:lnTo>
                  <a:lnTo>
                    <a:pt x="19076" y="11301"/>
                  </a:lnTo>
                  <a:lnTo>
                    <a:pt x="18799" y="10455"/>
                  </a:lnTo>
                  <a:lnTo>
                    <a:pt x="18522" y="9626"/>
                  </a:lnTo>
                  <a:lnTo>
                    <a:pt x="18232" y="8835"/>
                  </a:lnTo>
                  <a:lnTo>
                    <a:pt x="17930" y="8080"/>
                  </a:lnTo>
                  <a:lnTo>
                    <a:pt x="17627" y="7344"/>
                  </a:lnTo>
                  <a:lnTo>
                    <a:pt x="17312" y="6645"/>
                  </a:lnTo>
                  <a:lnTo>
                    <a:pt x="16990" y="5982"/>
                  </a:lnTo>
                  <a:lnTo>
                    <a:pt x="16661" y="5338"/>
                  </a:lnTo>
                  <a:lnTo>
                    <a:pt x="16333" y="4731"/>
                  </a:lnTo>
                  <a:lnTo>
                    <a:pt x="15992" y="4160"/>
                  </a:lnTo>
                  <a:lnTo>
                    <a:pt x="15644" y="3626"/>
                  </a:lnTo>
                  <a:lnTo>
                    <a:pt x="15290" y="3111"/>
                  </a:lnTo>
                  <a:lnTo>
                    <a:pt x="14936" y="2651"/>
                  </a:lnTo>
                  <a:lnTo>
                    <a:pt x="14576" y="2209"/>
                  </a:lnTo>
                  <a:lnTo>
                    <a:pt x="14209" y="1822"/>
                  </a:lnTo>
                  <a:lnTo>
                    <a:pt x="13835" y="1454"/>
                  </a:lnTo>
                  <a:lnTo>
                    <a:pt x="13462" y="1141"/>
                  </a:lnTo>
                  <a:lnTo>
                    <a:pt x="13088" y="847"/>
                  </a:lnTo>
                  <a:lnTo>
                    <a:pt x="12702" y="608"/>
                  </a:lnTo>
                  <a:lnTo>
                    <a:pt x="12322" y="405"/>
                  </a:lnTo>
                  <a:lnTo>
                    <a:pt x="11936" y="240"/>
                  </a:lnTo>
                  <a:lnTo>
                    <a:pt x="11543" y="111"/>
                  </a:lnTo>
                  <a:lnTo>
                    <a:pt x="11157" y="37"/>
                  </a:lnTo>
                  <a:lnTo>
                    <a:pt x="10764" y="0"/>
                  </a:ln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1"/>
            <p:cNvSpPr/>
            <p:nvPr/>
          </p:nvSpPr>
          <p:spPr>
            <a:xfrm>
              <a:off x="-2851350" y="-24411850"/>
              <a:ext cx="1048100" cy="1274625"/>
            </a:xfrm>
            <a:custGeom>
              <a:rect b="b" l="l" r="r" t="t"/>
              <a:pathLst>
                <a:path extrusionOk="0" h="50985" w="41924">
                  <a:moveTo>
                    <a:pt x="41923" y="0"/>
                  </a:moveTo>
                  <a:lnTo>
                    <a:pt x="39329" y="589"/>
                  </a:lnTo>
                  <a:lnTo>
                    <a:pt x="36722" y="1142"/>
                  </a:lnTo>
                  <a:lnTo>
                    <a:pt x="34108" y="1657"/>
                  </a:lnTo>
                  <a:lnTo>
                    <a:pt x="31488" y="2117"/>
                  </a:lnTo>
                  <a:lnTo>
                    <a:pt x="28867" y="2559"/>
                  </a:lnTo>
                  <a:lnTo>
                    <a:pt x="27554" y="2761"/>
                  </a:lnTo>
                  <a:lnTo>
                    <a:pt x="26234" y="2945"/>
                  </a:lnTo>
                  <a:lnTo>
                    <a:pt x="24921" y="3129"/>
                  </a:lnTo>
                  <a:lnTo>
                    <a:pt x="23608" y="3295"/>
                  </a:lnTo>
                  <a:lnTo>
                    <a:pt x="22288" y="3442"/>
                  </a:lnTo>
                  <a:lnTo>
                    <a:pt x="20975" y="3590"/>
                  </a:lnTo>
                  <a:lnTo>
                    <a:pt x="19655" y="3718"/>
                  </a:lnTo>
                  <a:lnTo>
                    <a:pt x="18342" y="3829"/>
                  </a:lnTo>
                  <a:lnTo>
                    <a:pt x="17022" y="3921"/>
                  </a:lnTo>
                  <a:lnTo>
                    <a:pt x="15709" y="4013"/>
                  </a:lnTo>
                  <a:lnTo>
                    <a:pt x="14389" y="4087"/>
                  </a:lnTo>
                  <a:lnTo>
                    <a:pt x="13076" y="4142"/>
                  </a:lnTo>
                  <a:lnTo>
                    <a:pt x="11762" y="4197"/>
                  </a:lnTo>
                  <a:lnTo>
                    <a:pt x="10449" y="4215"/>
                  </a:lnTo>
                  <a:lnTo>
                    <a:pt x="9136" y="4234"/>
                  </a:lnTo>
                  <a:lnTo>
                    <a:pt x="7829" y="4234"/>
                  </a:lnTo>
                  <a:lnTo>
                    <a:pt x="6515" y="4215"/>
                  </a:lnTo>
                  <a:lnTo>
                    <a:pt x="5209" y="4179"/>
                  </a:lnTo>
                  <a:lnTo>
                    <a:pt x="3908" y="4123"/>
                  </a:lnTo>
                  <a:lnTo>
                    <a:pt x="2601" y="4050"/>
                  </a:lnTo>
                  <a:lnTo>
                    <a:pt x="1301" y="3958"/>
                  </a:lnTo>
                  <a:lnTo>
                    <a:pt x="0" y="3847"/>
                  </a:lnTo>
                  <a:lnTo>
                    <a:pt x="0" y="3847"/>
                  </a:lnTo>
                  <a:lnTo>
                    <a:pt x="39" y="5375"/>
                  </a:lnTo>
                  <a:lnTo>
                    <a:pt x="91" y="6884"/>
                  </a:lnTo>
                  <a:lnTo>
                    <a:pt x="155" y="8375"/>
                  </a:lnTo>
                  <a:lnTo>
                    <a:pt x="239" y="9811"/>
                  </a:lnTo>
                  <a:lnTo>
                    <a:pt x="329" y="11246"/>
                  </a:lnTo>
                  <a:lnTo>
                    <a:pt x="432" y="12645"/>
                  </a:lnTo>
                  <a:lnTo>
                    <a:pt x="548" y="14026"/>
                  </a:lnTo>
                  <a:lnTo>
                    <a:pt x="676" y="15369"/>
                  </a:lnTo>
                  <a:lnTo>
                    <a:pt x="818" y="16695"/>
                  </a:lnTo>
                  <a:lnTo>
                    <a:pt x="973" y="18001"/>
                  </a:lnTo>
                  <a:lnTo>
                    <a:pt x="1134" y="19271"/>
                  </a:lnTo>
                  <a:lnTo>
                    <a:pt x="1314" y="20523"/>
                  </a:lnTo>
                  <a:lnTo>
                    <a:pt x="1500" y="21738"/>
                  </a:lnTo>
                  <a:lnTo>
                    <a:pt x="1694" y="22934"/>
                  </a:lnTo>
                  <a:lnTo>
                    <a:pt x="1906" y="24112"/>
                  </a:lnTo>
                  <a:lnTo>
                    <a:pt x="2125" y="25253"/>
                  </a:lnTo>
                  <a:lnTo>
                    <a:pt x="2350" y="26376"/>
                  </a:lnTo>
                  <a:lnTo>
                    <a:pt x="2588" y="27462"/>
                  </a:lnTo>
                  <a:lnTo>
                    <a:pt x="2840" y="28548"/>
                  </a:lnTo>
                  <a:lnTo>
                    <a:pt x="3097" y="29579"/>
                  </a:lnTo>
                  <a:lnTo>
                    <a:pt x="3367" y="30609"/>
                  </a:lnTo>
                  <a:lnTo>
                    <a:pt x="3644" y="31603"/>
                  </a:lnTo>
                  <a:lnTo>
                    <a:pt x="3934" y="32560"/>
                  </a:lnTo>
                  <a:lnTo>
                    <a:pt x="4224" y="33517"/>
                  </a:lnTo>
                  <a:lnTo>
                    <a:pt x="4533" y="34419"/>
                  </a:lnTo>
                  <a:lnTo>
                    <a:pt x="4842" y="35321"/>
                  </a:lnTo>
                  <a:lnTo>
                    <a:pt x="5164" y="36186"/>
                  </a:lnTo>
                  <a:lnTo>
                    <a:pt x="5492" y="37033"/>
                  </a:lnTo>
                  <a:lnTo>
                    <a:pt x="5827" y="37843"/>
                  </a:lnTo>
                  <a:lnTo>
                    <a:pt x="6174" y="38634"/>
                  </a:lnTo>
                  <a:lnTo>
                    <a:pt x="6522" y="39407"/>
                  </a:lnTo>
                  <a:lnTo>
                    <a:pt x="6882" y="40144"/>
                  </a:lnTo>
                  <a:lnTo>
                    <a:pt x="7243" y="40861"/>
                  </a:lnTo>
                  <a:lnTo>
                    <a:pt x="7616" y="41561"/>
                  </a:lnTo>
                  <a:lnTo>
                    <a:pt x="7996" y="42223"/>
                  </a:lnTo>
                  <a:lnTo>
                    <a:pt x="8382" y="42868"/>
                  </a:lnTo>
                  <a:lnTo>
                    <a:pt x="8769" y="43493"/>
                  </a:lnTo>
                  <a:lnTo>
                    <a:pt x="9168" y="44082"/>
                  </a:lnTo>
                  <a:lnTo>
                    <a:pt x="9567" y="44653"/>
                  </a:lnTo>
                  <a:lnTo>
                    <a:pt x="9973" y="45205"/>
                  </a:lnTo>
                  <a:lnTo>
                    <a:pt x="10385" y="45720"/>
                  </a:lnTo>
                  <a:lnTo>
                    <a:pt x="10803" y="46217"/>
                  </a:lnTo>
                  <a:lnTo>
                    <a:pt x="11228" y="46678"/>
                  </a:lnTo>
                  <a:lnTo>
                    <a:pt x="11653" y="47119"/>
                  </a:lnTo>
                  <a:lnTo>
                    <a:pt x="12084" y="47543"/>
                  </a:lnTo>
                  <a:lnTo>
                    <a:pt x="12522" y="47948"/>
                  </a:lnTo>
                  <a:lnTo>
                    <a:pt x="12960" y="48316"/>
                  </a:lnTo>
                  <a:lnTo>
                    <a:pt x="13404" y="48665"/>
                  </a:lnTo>
                  <a:lnTo>
                    <a:pt x="13848" y="48997"/>
                  </a:lnTo>
                  <a:lnTo>
                    <a:pt x="14299" y="49291"/>
                  </a:lnTo>
                  <a:lnTo>
                    <a:pt x="14749" y="49567"/>
                  </a:lnTo>
                  <a:lnTo>
                    <a:pt x="15206" y="49807"/>
                  </a:lnTo>
                  <a:lnTo>
                    <a:pt x="15664" y="50046"/>
                  </a:lnTo>
                  <a:lnTo>
                    <a:pt x="16121" y="50248"/>
                  </a:lnTo>
                  <a:lnTo>
                    <a:pt x="16584" y="50414"/>
                  </a:lnTo>
                  <a:lnTo>
                    <a:pt x="17048" y="50580"/>
                  </a:lnTo>
                  <a:lnTo>
                    <a:pt x="17518" y="50708"/>
                  </a:lnTo>
                  <a:lnTo>
                    <a:pt x="17981" y="50800"/>
                  </a:lnTo>
                  <a:lnTo>
                    <a:pt x="18451" y="50893"/>
                  </a:lnTo>
                  <a:lnTo>
                    <a:pt x="18921" y="50948"/>
                  </a:lnTo>
                  <a:lnTo>
                    <a:pt x="19397" y="50966"/>
                  </a:lnTo>
                  <a:lnTo>
                    <a:pt x="19867" y="50985"/>
                  </a:lnTo>
                  <a:lnTo>
                    <a:pt x="20337" y="50966"/>
                  </a:lnTo>
                  <a:lnTo>
                    <a:pt x="20814" y="50929"/>
                  </a:lnTo>
                  <a:lnTo>
                    <a:pt x="21284" y="50874"/>
                  </a:lnTo>
                  <a:lnTo>
                    <a:pt x="21760" y="50782"/>
                  </a:lnTo>
                  <a:lnTo>
                    <a:pt x="22230" y="50672"/>
                  </a:lnTo>
                  <a:lnTo>
                    <a:pt x="22700" y="50524"/>
                  </a:lnTo>
                  <a:lnTo>
                    <a:pt x="23170" y="50377"/>
                  </a:lnTo>
                  <a:lnTo>
                    <a:pt x="23640" y="50193"/>
                  </a:lnTo>
                  <a:lnTo>
                    <a:pt x="24110" y="49991"/>
                  </a:lnTo>
                  <a:lnTo>
                    <a:pt x="24580" y="49751"/>
                  </a:lnTo>
                  <a:lnTo>
                    <a:pt x="25043" y="49494"/>
                  </a:lnTo>
                  <a:lnTo>
                    <a:pt x="25507" y="49218"/>
                  </a:lnTo>
                  <a:lnTo>
                    <a:pt x="25970" y="48923"/>
                  </a:lnTo>
                  <a:lnTo>
                    <a:pt x="26428" y="48592"/>
                  </a:lnTo>
                  <a:lnTo>
                    <a:pt x="26885" y="48260"/>
                  </a:lnTo>
                  <a:lnTo>
                    <a:pt x="27342" y="47874"/>
                  </a:lnTo>
                  <a:lnTo>
                    <a:pt x="27792" y="47487"/>
                  </a:lnTo>
                  <a:lnTo>
                    <a:pt x="28243" y="47064"/>
                  </a:lnTo>
                  <a:lnTo>
                    <a:pt x="28687" y="46622"/>
                  </a:lnTo>
                  <a:lnTo>
                    <a:pt x="29131" y="46162"/>
                  </a:lnTo>
                  <a:lnTo>
                    <a:pt x="29569" y="45665"/>
                  </a:lnTo>
                  <a:lnTo>
                    <a:pt x="30000" y="45168"/>
                  </a:lnTo>
                  <a:lnTo>
                    <a:pt x="30432" y="44616"/>
                  </a:lnTo>
                  <a:lnTo>
                    <a:pt x="30857" y="44064"/>
                  </a:lnTo>
                  <a:lnTo>
                    <a:pt x="31275" y="43475"/>
                  </a:lnTo>
                  <a:lnTo>
                    <a:pt x="31694" y="42886"/>
                  </a:lnTo>
                  <a:lnTo>
                    <a:pt x="32099" y="42242"/>
                  </a:lnTo>
                  <a:lnTo>
                    <a:pt x="32505" y="41598"/>
                  </a:lnTo>
                  <a:lnTo>
                    <a:pt x="32910" y="40917"/>
                  </a:lnTo>
                  <a:lnTo>
                    <a:pt x="33303" y="40236"/>
                  </a:lnTo>
                  <a:lnTo>
                    <a:pt x="33689" y="39499"/>
                  </a:lnTo>
                  <a:lnTo>
                    <a:pt x="34076" y="38763"/>
                  </a:lnTo>
                  <a:lnTo>
                    <a:pt x="34449" y="37990"/>
                  </a:lnTo>
                  <a:lnTo>
                    <a:pt x="34816" y="37199"/>
                  </a:lnTo>
                  <a:lnTo>
                    <a:pt x="35183" y="36389"/>
                  </a:lnTo>
                  <a:lnTo>
                    <a:pt x="35537" y="35560"/>
                  </a:lnTo>
                  <a:lnTo>
                    <a:pt x="35885" y="34695"/>
                  </a:lnTo>
                  <a:lnTo>
                    <a:pt x="36226" y="33812"/>
                  </a:lnTo>
                  <a:lnTo>
                    <a:pt x="36561" y="32910"/>
                  </a:lnTo>
                  <a:lnTo>
                    <a:pt x="36889" y="31990"/>
                  </a:lnTo>
                  <a:lnTo>
                    <a:pt x="37204" y="31033"/>
                  </a:lnTo>
                  <a:lnTo>
                    <a:pt x="37513" y="30076"/>
                  </a:lnTo>
                  <a:lnTo>
                    <a:pt x="37816" y="29082"/>
                  </a:lnTo>
                  <a:lnTo>
                    <a:pt x="38106" y="28051"/>
                  </a:lnTo>
                  <a:lnTo>
                    <a:pt x="38395" y="27020"/>
                  </a:lnTo>
                  <a:lnTo>
                    <a:pt x="38666" y="25953"/>
                  </a:lnTo>
                  <a:lnTo>
                    <a:pt x="38930" y="24867"/>
                  </a:lnTo>
                  <a:lnTo>
                    <a:pt x="39187" y="23762"/>
                  </a:lnTo>
                  <a:lnTo>
                    <a:pt x="39432" y="22640"/>
                  </a:lnTo>
                  <a:lnTo>
                    <a:pt x="39670" y="21480"/>
                  </a:lnTo>
                  <a:lnTo>
                    <a:pt x="39895" y="20302"/>
                  </a:lnTo>
                  <a:lnTo>
                    <a:pt x="40114" y="19106"/>
                  </a:lnTo>
                  <a:lnTo>
                    <a:pt x="40320" y="17891"/>
                  </a:lnTo>
                  <a:lnTo>
                    <a:pt x="40513" y="16639"/>
                  </a:lnTo>
                  <a:lnTo>
                    <a:pt x="40694" y="15388"/>
                  </a:lnTo>
                  <a:lnTo>
                    <a:pt x="40867" y="14099"/>
                  </a:lnTo>
                  <a:lnTo>
                    <a:pt x="41028" y="12793"/>
                  </a:lnTo>
                  <a:lnTo>
                    <a:pt x="41176" y="11449"/>
                  </a:lnTo>
                  <a:lnTo>
                    <a:pt x="41312" y="10105"/>
                  </a:lnTo>
                  <a:lnTo>
                    <a:pt x="41440" y="8725"/>
                  </a:lnTo>
                  <a:lnTo>
                    <a:pt x="41550" y="7326"/>
                  </a:lnTo>
                  <a:lnTo>
                    <a:pt x="41653" y="5909"/>
                  </a:lnTo>
                  <a:lnTo>
                    <a:pt x="41743" y="4473"/>
                  </a:lnTo>
                  <a:lnTo>
                    <a:pt x="41814" y="3001"/>
                  </a:lnTo>
                  <a:lnTo>
                    <a:pt x="41878" y="1510"/>
                  </a:lnTo>
                  <a:lnTo>
                    <a:pt x="41923" y="0"/>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31"/>
            <p:cNvSpPr/>
            <p:nvPr/>
          </p:nvSpPr>
          <p:spPr>
            <a:xfrm>
              <a:off x="-2772975" y="-17630225"/>
              <a:ext cx="300825" cy="877050"/>
            </a:xfrm>
            <a:custGeom>
              <a:rect b="b" l="l" r="r" t="t"/>
              <a:pathLst>
                <a:path extrusionOk="0" h="35082" w="12033">
                  <a:moveTo>
                    <a:pt x="7874" y="0"/>
                  </a:moveTo>
                  <a:lnTo>
                    <a:pt x="7597" y="19"/>
                  </a:lnTo>
                  <a:lnTo>
                    <a:pt x="7320" y="55"/>
                  </a:lnTo>
                  <a:lnTo>
                    <a:pt x="7044" y="147"/>
                  </a:lnTo>
                  <a:lnTo>
                    <a:pt x="6767" y="258"/>
                  </a:lnTo>
                  <a:lnTo>
                    <a:pt x="6490" y="387"/>
                  </a:lnTo>
                  <a:lnTo>
                    <a:pt x="6207" y="571"/>
                  </a:lnTo>
                  <a:lnTo>
                    <a:pt x="5930" y="773"/>
                  </a:lnTo>
                  <a:lnTo>
                    <a:pt x="5647" y="1012"/>
                  </a:lnTo>
                  <a:lnTo>
                    <a:pt x="5370" y="1270"/>
                  </a:lnTo>
                  <a:lnTo>
                    <a:pt x="5086" y="1583"/>
                  </a:lnTo>
                  <a:lnTo>
                    <a:pt x="4810" y="1914"/>
                  </a:lnTo>
                  <a:lnTo>
                    <a:pt x="4533" y="2301"/>
                  </a:lnTo>
                  <a:lnTo>
                    <a:pt x="4250" y="2706"/>
                  </a:lnTo>
                  <a:lnTo>
                    <a:pt x="3973" y="3148"/>
                  </a:lnTo>
                  <a:lnTo>
                    <a:pt x="3696" y="3626"/>
                  </a:lnTo>
                  <a:lnTo>
                    <a:pt x="3419" y="4141"/>
                  </a:lnTo>
                  <a:lnTo>
                    <a:pt x="3213" y="4565"/>
                  </a:lnTo>
                  <a:lnTo>
                    <a:pt x="3014" y="4970"/>
                  </a:lnTo>
                  <a:lnTo>
                    <a:pt x="2827" y="5393"/>
                  </a:lnTo>
                  <a:lnTo>
                    <a:pt x="2640" y="5835"/>
                  </a:lnTo>
                  <a:lnTo>
                    <a:pt x="2466" y="6276"/>
                  </a:lnTo>
                  <a:lnTo>
                    <a:pt x="2293" y="6718"/>
                  </a:lnTo>
                  <a:lnTo>
                    <a:pt x="2125" y="7160"/>
                  </a:lnTo>
                  <a:lnTo>
                    <a:pt x="1971" y="7620"/>
                  </a:lnTo>
                  <a:lnTo>
                    <a:pt x="1816" y="8099"/>
                  </a:lnTo>
                  <a:lnTo>
                    <a:pt x="1674" y="8559"/>
                  </a:lnTo>
                  <a:lnTo>
                    <a:pt x="1533" y="9037"/>
                  </a:lnTo>
                  <a:lnTo>
                    <a:pt x="1404" y="9516"/>
                  </a:lnTo>
                  <a:lnTo>
                    <a:pt x="1275" y="9994"/>
                  </a:lnTo>
                  <a:lnTo>
                    <a:pt x="1159" y="10491"/>
                  </a:lnTo>
                  <a:lnTo>
                    <a:pt x="1044" y="10988"/>
                  </a:lnTo>
                  <a:lnTo>
                    <a:pt x="941" y="11467"/>
                  </a:lnTo>
                  <a:lnTo>
                    <a:pt x="838" y="11982"/>
                  </a:lnTo>
                  <a:lnTo>
                    <a:pt x="741" y="12479"/>
                  </a:lnTo>
                  <a:lnTo>
                    <a:pt x="651" y="12995"/>
                  </a:lnTo>
                  <a:lnTo>
                    <a:pt x="567" y="13492"/>
                  </a:lnTo>
                  <a:lnTo>
                    <a:pt x="490" y="14007"/>
                  </a:lnTo>
                  <a:lnTo>
                    <a:pt x="419" y="14522"/>
                  </a:lnTo>
                  <a:lnTo>
                    <a:pt x="355" y="15038"/>
                  </a:lnTo>
                  <a:lnTo>
                    <a:pt x="297" y="15571"/>
                  </a:lnTo>
                  <a:lnTo>
                    <a:pt x="239" y="16087"/>
                  </a:lnTo>
                  <a:lnTo>
                    <a:pt x="194" y="16602"/>
                  </a:lnTo>
                  <a:lnTo>
                    <a:pt x="149" y="17136"/>
                  </a:lnTo>
                  <a:lnTo>
                    <a:pt x="110" y="17651"/>
                  </a:lnTo>
                  <a:lnTo>
                    <a:pt x="78" y="18185"/>
                  </a:lnTo>
                  <a:lnTo>
                    <a:pt x="52" y="18719"/>
                  </a:lnTo>
                  <a:lnTo>
                    <a:pt x="33" y="19234"/>
                  </a:lnTo>
                  <a:lnTo>
                    <a:pt x="14" y="19768"/>
                  </a:lnTo>
                  <a:lnTo>
                    <a:pt x="7" y="20283"/>
                  </a:lnTo>
                  <a:lnTo>
                    <a:pt x="1" y="20817"/>
                  </a:lnTo>
                  <a:lnTo>
                    <a:pt x="1" y="21332"/>
                  </a:lnTo>
                  <a:lnTo>
                    <a:pt x="7" y="21866"/>
                  </a:lnTo>
                  <a:lnTo>
                    <a:pt x="14" y="22382"/>
                  </a:lnTo>
                  <a:lnTo>
                    <a:pt x="33" y="22915"/>
                  </a:lnTo>
                  <a:lnTo>
                    <a:pt x="52" y="23431"/>
                  </a:lnTo>
                  <a:lnTo>
                    <a:pt x="78" y="23946"/>
                  </a:lnTo>
                  <a:lnTo>
                    <a:pt x="110" y="24461"/>
                  </a:lnTo>
                  <a:lnTo>
                    <a:pt x="142" y="24977"/>
                  </a:lnTo>
                  <a:lnTo>
                    <a:pt x="181" y="25474"/>
                  </a:lnTo>
                  <a:lnTo>
                    <a:pt x="226" y="25989"/>
                  </a:lnTo>
                  <a:lnTo>
                    <a:pt x="277" y="26486"/>
                  </a:lnTo>
                  <a:lnTo>
                    <a:pt x="329" y="26983"/>
                  </a:lnTo>
                  <a:lnTo>
                    <a:pt x="387" y="27480"/>
                  </a:lnTo>
                  <a:lnTo>
                    <a:pt x="451" y="27977"/>
                  </a:lnTo>
                  <a:lnTo>
                    <a:pt x="522" y="28455"/>
                  </a:lnTo>
                  <a:lnTo>
                    <a:pt x="593" y="28952"/>
                  </a:lnTo>
                  <a:lnTo>
                    <a:pt x="670" y="29431"/>
                  </a:lnTo>
                  <a:lnTo>
                    <a:pt x="747" y="29891"/>
                  </a:lnTo>
                  <a:lnTo>
                    <a:pt x="838" y="30370"/>
                  </a:lnTo>
                  <a:lnTo>
                    <a:pt x="928" y="30830"/>
                  </a:lnTo>
                  <a:lnTo>
                    <a:pt x="1018" y="31272"/>
                  </a:lnTo>
                  <a:lnTo>
                    <a:pt x="1114" y="31732"/>
                  </a:lnTo>
                  <a:lnTo>
                    <a:pt x="1217" y="32173"/>
                  </a:lnTo>
                  <a:lnTo>
                    <a:pt x="1327" y="32615"/>
                  </a:lnTo>
                  <a:lnTo>
                    <a:pt x="1436" y="33039"/>
                  </a:lnTo>
                  <a:lnTo>
                    <a:pt x="1552" y="33462"/>
                  </a:lnTo>
                  <a:lnTo>
                    <a:pt x="1668" y="33867"/>
                  </a:lnTo>
                  <a:lnTo>
                    <a:pt x="1790" y="34290"/>
                  </a:lnTo>
                  <a:lnTo>
                    <a:pt x="1913" y="34677"/>
                  </a:lnTo>
                  <a:lnTo>
                    <a:pt x="2041" y="35082"/>
                  </a:lnTo>
                  <a:lnTo>
                    <a:pt x="1823" y="33609"/>
                  </a:lnTo>
                  <a:lnTo>
                    <a:pt x="1771" y="33241"/>
                  </a:lnTo>
                  <a:lnTo>
                    <a:pt x="1720" y="32873"/>
                  </a:lnTo>
                  <a:lnTo>
                    <a:pt x="1681" y="32505"/>
                  </a:lnTo>
                  <a:lnTo>
                    <a:pt x="1642" y="32137"/>
                  </a:lnTo>
                  <a:lnTo>
                    <a:pt x="1591" y="31492"/>
                  </a:lnTo>
                  <a:lnTo>
                    <a:pt x="1546" y="30867"/>
                  </a:lnTo>
                  <a:lnTo>
                    <a:pt x="1507" y="30241"/>
                  </a:lnTo>
                  <a:lnTo>
                    <a:pt x="1475" y="29615"/>
                  </a:lnTo>
                  <a:lnTo>
                    <a:pt x="1449" y="28971"/>
                  </a:lnTo>
                  <a:lnTo>
                    <a:pt x="1430" y="28345"/>
                  </a:lnTo>
                  <a:lnTo>
                    <a:pt x="1417" y="27719"/>
                  </a:lnTo>
                  <a:lnTo>
                    <a:pt x="1417" y="27093"/>
                  </a:lnTo>
                  <a:lnTo>
                    <a:pt x="1417" y="26449"/>
                  </a:lnTo>
                  <a:lnTo>
                    <a:pt x="1423" y="25823"/>
                  </a:lnTo>
                  <a:lnTo>
                    <a:pt x="1436" y="25198"/>
                  </a:lnTo>
                  <a:lnTo>
                    <a:pt x="1456" y="24590"/>
                  </a:lnTo>
                  <a:lnTo>
                    <a:pt x="1481" y="23964"/>
                  </a:lnTo>
                  <a:lnTo>
                    <a:pt x="1514" y="23339"/>
                  </a:lnTo>
                  <a:lnTo>
                    <a:pt x="1552" y="22731"/>
                  </a:lnTo>
                  <a:lnTo>
                    <a:pt x="1597" y="22124"/>
                  </a:lnTo>
                  <a:lnTo>
                    <a:pt x="1649" y="21516"/>
                  </a:lnTo>
                  <a:lnTo>
                    <a:pt x="1707" y="20909"/>
                  </a:lnTo>
                  <a:lnTo>
                    <a:pt x="1765" y="20302"/>
                  </a:lnTo>
                  <a:lnTo>
                    <a:pt x="1829" y="19713"/>
                  </a:lnTo>
                  <a:lnTo>
                    <a:pt x="1900" y="19124"/>
                  </a:lnTo>
                  <a:lnTo>
                    <a:pt x="1977" y="18535"/>
                  </a:lnTo>
                  <a:lnTo>
                    <a:pt x="2061" y="17964"/>
                  </a:lnTo>
                  <a:lnTo>
                    <a:pt x="2151" y="17375"/>
                  </a:lnTo>
                  <a:lnTo>
                    <a:pt x="2241" y="16823"/>
                  </a:lnTo>
                  <a:lnTo>
                    <a:pt x="2338" y="16252"/>
                  </a:lnTo>
                  <a:lnTo>
                    <a:pt x="2441" y="15700"/>
                  </a:lnTo>
                  <a:lnTo>
                    <a:pt x="2550" y="15148"/>
                  </a:lnTo>
                  <a:lnTo>
                    <a:pt x="2659" y="14614"/>
                  </a:lnTo>
                  <a:lnTo>
                    <a:pt x="2775" y="14081"/>
                  </a:lnTo>
                  <a:lnTo>
                    <a:pt x="2898" y="13547"/>
                  </a:lnTo>
                  <a:lnTo>
                    <a:pt x="3020" y="13031"/>
                  </a:lnTo>
                  <a:lnTo>
                    <a:pt x="3149" y="12534"/>
                  </a:lnTo>
                  <a:lnTo>
                    <a:pt x="3284" y="12019"/>
                  </a:lnTo>
                  <a:lnTo>
                    <a:pt x="3419" y="11541"/>
                  </a:lnTo>
                  <a:lnTo>
                    <a:pt x="3561" y="11062"/>
                  </a:lnTo>
                  <a:lnTo>
                    <a:pt x="3709" y="10583"/>
                  </a:lnTo>
                  <a:lnTo>
                    <a:pt x="3857" y="10123"/>
                  </a:lnTo>
                  <a:lnTo>
                    <a:pt x="4011" y="9663"/>
                  </a:lnTo>
                  <a:lnTo>
                    <a:pt x="4166" y="9221"/>
                  </a:lnTo>
                  <a:lnTo>
                    <a:pt x="4327" y="8798"/>
                  </a:lnTo>
                  <a:lnTo>
                    <a:pt x="4494" y="8375"/>
                  </a:lnTo>
                  <a:lnTo>
                    <a:pt x="4662" y="7970"/>
                  </a:lnTo>
                  <a:lnTo>
                    <a:pt x="4829" y="7565"/>
                  </a:lnTo>
                  <a:lnTo>
                    <a:pt x="5003" y="7197"/>
                  </a:lnTo>
                  <a:lnTo>
                    <a:pt x="5183" y="6810"/>
                  </a:lnTo>
                  <a:lnTo>
                    <a:pt x="5363" y="6461"/>
                  </a:lnTo>
                  <a:lnTo>
                    <a:pt x="5544" y="6111"/>
                  </a:lnTo>
                  <a:lnTo>
                    <a:pt x="5730" y="5780"/>
                  </a:lnTo>
                  <a:lnTo>
                    <a:pt x="5917" y="5467"/>
                  </a:lnTo>
                  <a:lnTo>
                    <a:pt x="6110" y="5154"/>
                  </a:lnTo>
                  <a:lnTo>
                    <a:pt x="6303" y="4859"/>
                  </a:lnTo>
                  <a:lnTo>
                    <a:pt x="6496" y="4583"/>
                  </a:lnTo>
                  <a:lnTo>
                    <a:pt x="6696" y="4325"/>
                  </a:lnTo>
                  <a:lnTo>
                    <a:pt x="6902" y="4086"/>
                  </a:lnTo>
                  <a:lnTo>
                    <a:pt x="7102" y="3847"/>
                  </a:lnTo>
                  <a:lnTo>
                    <a:pt x="7308" y="3644"/>
                  </a:lnTo>
                  <a:lnTo>
                    <a:pt x="7514" y="3442"/>
                  </a:lnTo>
                  <a:lnTo>
                    <a:pt x="7726" y="3258"/>
                  </a:lnTo>
                  <a:lnTo>
                    <a:pt x="7938" y="3092"/>
                  </a:lnTo>
                  <a:lnTo>
                    <a:pt x="8151" y="2945"/>
                  </a:lnTo>
                  <a:lnTo>
                    <a:pt x="8363" y="2798"/>
                  </a:lnTo>
                  <a:lnTo>
                    <a:pt x="8582" y="2687"/>
                  </a:lnTo>
                  <a:lnTo>
                    <a:pt x="8801" y="2595"/>
                  </a:lnTo>
                  <a:lnTo>
                    <a:pt x="9001" y="2522"/>
                  </a:lnTo>
                  <a:lnTo>
                    <a:pt x="9207" y="2466"/>
                  </a:lnTo>
                  <a:lnTo>
                    <a:pt x="9413" y="2430"/>
                  </a:lnTo>
                  <a:lnTo>
                    <a:pt x="9612" y="2411"/>
                  </a:lnTo>
                  <a:lnTo>
                    <a:pt x="9818" y="2411"/>
                  </a:lnTo>
                  <a:lnTo>
                    <a:pt x="10018" y="2430"/>
                  </a:lnTo>
                  <a:lnTo>
                    <a:pt x="10224" y="2466"/>
                  </a:lnTo>
                  <a:lnTo>
                    <a:pt x="10423" y="2503"/>
                  </a:lnTo>
                  <a:lnTo>
                    <a:pt x="10629" y="2559"/>
                  </a:lnTo>
                  <a:lnTo>
                    <a:pt x="10829" y="2632"/>
                  </a:lnTo>
                  <a:lnTo>
                    <a:pt x="11035" y="2706"/>
                  </a:lnTo>
                  <a:lnTo>
                    <a:pt x="11235" y="2816"/>
                  </a:lnTo>
                  <a:lnTo>
                    <a:pt x="11434" y="2927"/>
                  </a:lnTo>
                  <a:lnTo>
                    <a:pt x="11634" y="3037"/>
                  </a:lnTo>
                  <a:lnTo>
                    <a:pt x="11833" y="3184"/>
                  </a:lnTo>
                  <a:lnTo>
                    <a:pt x="12033" y="3332"/>
                  </a:lnTo>
                  <a:lnTo>
                    <a:pt x="12033" y="3332"/>
                  </a:lnTo>
                  <a:lnTo>
                    <a:pt x="11795" y="2945"/>
                  </a:lnTo>
                  <a:lnTo>
                    <a:pt x="11550" y="2577"/>
                  </a:lnTo>
                  <a:lnTo>
                    <a:pt x="11299" y="2227"/>
                  </a:lnTo>
                  <a:lnTo>
                    <a:pt x="11054" y="1914"/>
                  </a:lnTo>
                  <a:lnTo>
                    <a:pt x="10797" y="1601"/>
                  </a:lnTo>
                  <a:lnTo>
                    <a:pt x="10546" y="1325"/>
                  </a:lnTo>
                  <a:lnTo>
                    <a:pt x="10288" y="1086"/>
                  </a:lnTo>
                  <a:lnTo>
                    <a:pt x="10024" y="865"/>
                  </a:lnTo>
                  <a:lnTo>
                    <a:pt x="9767" y="663"/>
                  </a:lnTo>
                  <a:lnTo>
                    <a:pt x="9496" y="479"/>
                  </a:lnTo>
                  <a:lnTo>
                    <a:pt x="9232" y="331"/>
                  </a:lnTo>
                  <a:lnTo>
                    <a:pt x="8962" y="203"/>
                  </a:lnTo>
                  <a:lnTo>
                    <a:pt x="8692" y="111"/>
                  </a:lnTo>
                  <a:lnTo>
                    <a:pt x="8421" y="37"/>
                  </a:lnTo>
                  <a:lnTo>
                    <a:pt x="8151" y="0"/>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1"/>
            <p:cNvSpPr/>
            <p:nvPr/>
          </p:nvSpPr>
          <p:spPr>
            <a:xfrm>
              <a:off x="-2641800" y="-17298475"/>
              <a:ext cx="238700" cy="698525"/>
            </a:xfrm>
            <a:custGeom>
              <a:rect b="b" l="l" r="r" t="t"/>
              <a:pathLst>
                <a:path extrusionOk="0" h="27941" w="9548">
                  <a:moveTo>
                    <a:pt x="4597" y="1"/>
                  </a:moveTo>
                  <a:lnTo>
                    <a:pt x="4352" y="19"/>
                  </a:lnTo>
                  <a:lnTo>
                    <a:pt x="4224" y="56"/>
                  </a:lnTo>
                  <a:lnTo>
                    <a:pt x="4101" y="93"/>
                  </a:lnTo>
                  <a:lnTo>
                    <a:pt x="3979" y="148"/>
                  </a:lnTo>
                  <a:lnTo>
                    <a:pt x="3857" y="203"/>
                  </a:lnTo>
                  <a:lnTo>
                    <a:pt x="3734" y="277"/>
                  </a:lnTo>
                  <a:lnTo>
                    <a:pt x="3606" y="369"/>
                  </a:lnTo>
                  <a:lnTo>
                    <a:pt x="3355" y="590"/>
                  </a:lnTo>
                  <a:lnTo>
                    <a:pt x="3110" y="847"/>
                  </a:lnTo>
                  <a:lnTo>
                    <a:pt x="2872" y="1142"/>
                  </a:lnTo>
                  <a:lnTo>
                    <a:pt x="2640" y="1473"/>
                  </a:lnTo>
                  <a:lnTo>
                    <a:pt x="2415" y="1841"/>
                  </a:lnTo>
                  <a:lnTo>
                    <a:pt x="2196" y="2246"/>
                  </a:lnTo>
                  <a:lnTo>
                    <a:pt x="1990" y="2670"/>
                  </a:lnTo>
                  <a:lnTo>
                    <a:pt x="1790" y="3130"/>
                  </a:lnTo>
                  <a:lnTo>
                    <a:pt x="1597" y="3627"/>
                  </a:lnTo>
                  <a:lnTo>
                    <a:pt x="1410" y="4142"/>
                  </a:lnTo>
                  <a:lnTo>
                    <a:pt x="1236" y="4676"/>
                  </a:lnTo>
                  <a:lnTo>
                    <a:pt x="1076" y="5246"/>
                  </a:lnTo>
                  <a:lnTo>
                    <a:pt x="921" y="5817"/>
                  </a:lnTo>
                  <a:lnTo>
                    <a:pt x="779" y="6424"/>
                  </a:lnTo>
                  <a:lnTo>
                    <a:pt x="644" y="7050"/>
                  </a:lnTo>
                  <a:lnTo>
                    <a:pt x="522" y="7694"/>
                  </a:lnTo>
                  <a:lnTo>
                    <a:pt x="412" y="8339"/>
                  </a:lnTo>
                  <a:lnTo>
                    <a:pt x="316" y="9020"/>
                  </a:lnTo>
                  <a:lnTo>
                    <a:pt x="232" y="9701"/>
                  </a:lnTo>
                  <a:lnTo>
                    <a:pt x="161" y="10382"/>
                  </a:lnTo>
                  <a:lnTo>
                    <a:pt x="97" y="11081"/>
                  </a:lnTo>
                  <a:lnTo>
                    <a:pt x="52" y="11799"/>
                  </a:lnTo>
                  <a:lnTo>
                    <a:pt x="20" y="12517"/>
                  </a:lnTo>
                  <a:lnTo>
                    <a:pt x="0" y="13234"/>
                  </a:lnTo>
                  <a:lnTo>
                    <a:pt x="0" y="13952"/>
                  </a:lnTo>
                  <a:lnTo>
                    <a:pt x="7" y="14670"/>
                  </a:lnTo>
                  <a:lnTo>
                    <a:pt x="33" y="15388"/>
                  </a:lnTo>
                  <a:lnTo>
                    <a:pt x="52" y="15756"/>
                  </a:lnTo>
                  <a:lnTo>
                    <a:pt x="78" y="16124"/>
                  </a:lnTo>
                  <a:lnTo>
                    <a:pt x="103" y="16474"/>
                  </a:lnTo>
                  <a:lnTo>
                    <a:pt x="136" y="16824"/>
                  </a:lnTo>
                  <a:lnTo>
                    <a:pt x="168" y="17192"/>
                  </a:lnTo>
                  <a:lnTo>
                    <a:pt x="206" y="17541"/>
                  </a:lnTo>
                  <a:lnTo>
                    <a:pt x="252" y="17891"/>
                  </a:lnTo>
                  <a:lnTo>
                    <a:pt x="297" y="18241"/>
                  </a:lnTo>
                  <a:lnTo>
                    <a:pt x="348" y="18591"/>
                  </a:lnTo>
                  <a:lnTo>
                    <a:pt x="406" y="18940"/>
                  </a:lnTo>
                  <a:lnTo>
                    <a:pt x="522" y="19603"/>
                  </a:lnTo>
                  <a:lnTo>
                    <a:pt x="644" y="20210"/>
                  </a:lnTo>
                  <a:lnTo>
                    <a:pt x="779" y="20799"/>
                  </a:lnTo>
                  <a:lnTo>
                    <a:pt x="915" y="21351"/>
                  </a:lnTo>
                  <a:lnTo>
                    <a:pt x="1056" y="21867"/>
                  </a:lnTo>
                  <a:lnTo>
                    <a:pt x="1204" y="22345"/>
                  </a:lnTo>
                  <a:lnTo>
                    <a:pt x="1352" y="22805"/>
                  </a:lnTo>
                  <a:lnTo>
                    <a:pt x="1513" y="23229"/>
                  </a:lnTo>
                  <a:lnTo>
                    <a:pt x="1674" y="23634"/>
                  </a:lnTo>
                  <a:lnTo>
                    <a:pt x="1842" y="24002"/>
                  </a:lnTo>
                  <a:lnTo>
                    <a:pt x="2009" y="24352"/>
                  </a:lnTo>
                  <a:lnTo>
                    <a:pt x="2189" y="24664"/>
                  </a:lnTo>
                  <a:lnTo>
                    <a:pt x="2370" y="24959"/>
                  </a:lnTo>
                  <a:lnTo>
                    <a:pt x="2550" y="25235"/>
                  </a:lnTo>
                  <a:lnTo>
                    <a:pt x="2743" y="25493"/>
                  </a:lnTo>
                  <a:lnTo>
                    <a:pt x="2930" y="25732"/>
                  </a:lnTo>
                  <a:lnTo>
                    <a:pt x="3129" y="25953"/>
                  </a:lnTo>
                  <a:lnTo>
                    <a:pt x="3329" y="26155"/>
                  </a:lnTo>
                  <a:lnTo>
                    <a:pt x="3528" y="26339"/>
                  </a:lnTo>
                  <a:lnTo>
                    <a:pt x="3734" y="26505"/>
                  </a:lnTo>
                  <a:lnTo>
                    <a:pt x="3940" y="26652"/>
                  </a:lnTo>
                  <a:lnTo>
                    <a:pt x="4153" y="26800"/>
                  </a:lnTo>
                  <a:lnTo>
                    <a:pt x="4365" y="26947"/>
                  </a:lnTo>
                  <a:lnTo>
                    <a:pt x="4584" y="27057"/>
                  </a:lnTo>
                  <a:lnTo>
                    <a:pt x="5022" y="27296"/>
                  </a:lnTo>
                  <a:lnTo>
                    <a:pt x="5473" y="27481"/>
                  </a:lnTo>
                  <a:lnTo>
                    <a:pt x="6387" y="27867"/>
                  </a:lnTo>
                  <a:lnTo>
                    <a:pt x="6425" y="27867"/>
                  </a:lnTo>
                  <a:lnTo>
                    <a:pt x="6438" y="27885"/>
                  </a:lnTo>
                  <a:lnTo>
                    <a:pt x="6445" y="27941"/>
                  </a:lnTo>
                  <a:lnTo>
                    <a:pt x="6625" y="27609"/>
                  </a:lnTo>
                  <a:lnTo>
                    <a:pt x="6805" y="27278"/>
                  </a:lnTo>
                  <a:lnTo>
                    <a:pt x="6985" y="26928"/>
                  </a:lnTo>
                  <a:lnTo>
                    <a:pt x="7159" y="26542"/>
                  </a:lnTo>
                  <a:lnTo>
                    <a:pt x="7327" y="26155"/>
                  </a:lnTo>
                  <a:lnTo>
                    <a:pt x="7494" y="25750"/>
                  </a:lnTo>
                  <a:lnTo>
                    <a:pt x="7655" y="25345"/>
                  </a:lnTo>
                  <a:lnTo>
                    <a:pt x="7809" y="24904"/>
                  </a:lnTo>
                  <a:lnTo>
                    <a:pt x="7958" y="24462"/>
                  </a:lnTo>
                  <a:lnTo>
                    <a:pt x="8106" y="24002"/>
                  </a:lnTo>
                  <a:lnTo>
                    <a:pt x="8247" y="23542"/>
                  </a:lnTo>
                  <a:lnTo>
                    <a:pt x="8382" y="23063"/>
                  </a:lnTo>
                  <a:lnTo>
                    <a:pt x="8511" y="22566"/>
                  </a:lnTo>
                  <a:lnTo>
                    <a:pt x="8633" y="22069"/>
                  </a:lnTo>
                  <a:lnTo>
                    <a:pt x="8749" y="21554"/>
                  </a:lnTo>
                  <a:lnTo>
                    <a:pt x="8859" y="21020"/>
                  </a:lnTo>
                  <a:lnTo>
                    <a:pt x="8962" y="20505"/>
                  </a:lnTo>
                  <a:lnTo>
                    <a:pt x="9058" y="19953"/>
                  </a:lnTo>
                  <a:lnTo>
                    <a:pt x="9142" y="19419"/>
                  </a:lnTo>
                  <a:lnTo>
                    <a:pt x="9226" y="18867"/>
                  </a:lnTo>
                  <a:lnTo>
                    <a:pt x="9297" y="18296"/>
                  </a:lnTo>
                  <a:lnTo>
                    <a:pt x="9361" y="17744"/>
                  </a:lnTo>
                  <a:lnTo>
                    <a:pt x="9412" y="17173"/>
                  </a:lnTo>
                  <a:lnTo>
                    <a:pt x="9458" y="16603"/>
                  </a:lnTo>
                  <a:lnTo>
                    <a:pt x="9496" y="16014"/>
                  </a:lnTo>
                  <a:lnTo>
                    <a:pt x="9522" y="15443"/>
                  </a:lnTo>
                  <a:lnTo>
                    <a:pt x="9541" y="14854"/>
                  </a:lnTo>
                  <a:lnTo>
                    <a:pt x="9548" y="14265"/>
                  </a:lnTo>
                  <a:lnTo>
                    <a:pt x="9548" y="13676"/>
                  </a:lnTo>
                  <a:lnTo>
                    <a:pt x="9535" y="13087"/>
                  </a:lnTo>
                  <a:lnTo>
                    <a:pt x="9509" y="12498"/>
                  </a:lnTo>
                  <a:lnTo>
                    <a:pt x="9477" y="11909"/>
                  </a:lnTo>
                  <a:lnTo>
                    <a:pt x="9425" y="11210"/>
                  </a:lnTo>
                  <a:lnTo>
                    <a:pt x="9361" y="10547"/>
                  </a:lnTo>
                  <a:lnTo>
                    <a:pt x="9284" y="9866"/>
                  </a:lnTo>
                  <a:lnTo>
                    <a:pt x="9194" y="9222"/>
                  </a:lnTo>
                  <a:lnTo>
                    <a:pt x="9091" y="8578"/>
                  </a:lnTo>
                  <a:lnTo>
                    <a:pt x="8981" y="7934"/>
                  </a:lnTo>
                  <a:lnTo>
                    <a:pt x="8859" y="7326"/>
                  </a:lnTo>
                  <a:lnTo>
                    <a:pt x="8724" y="6719"/>
                  </a:lnTo>
                  <a:lnTo>
                    <a:pt x="8582" y="6130"/>
                  </a:lnTo>
                  <a:lnTo>
                    <a:pt x="8427" y="5578"/>
                  </a:lnTo>
                  <a:lnTo>
                    <a:pt x="8267" y="5025"/>
                  </a:lnTo>
                  <a:lnTo>
                    <a:pt x="8099" y="4492"/>
                  </a:lnTo>
                  <a:lnTo>
                    <a:pt x="7919" y="3995"/>
                  </a:lnTo>
                  <a:lnTo>
                    <a:pt x="7739" y="3516"/>
                  </a:lnTo>
                  <a:lnTo>
                    <a:pt x="7546" y="3074"/>
                  </a:lnTo>
                  <a:lnTo>
                    <a:pt x="7346" y="2633"/>
                  </a:lnTo>
                  <a:lnTo>
                    <a:pt x="7140" y="2246"/>
                  </a:lnTo>
                  <a:lnTo>
                    <a:pt x="6934" y="1860"/>
                  </a:lnTo>
                  <a:lnTo>
                    <a:pt x="6715" y="1528"/>
                  </a:lnTo>
                  <a:lnTo>
                    <a:pt x="6496" y="1215"/>
                  </a:lnTo>
                  <a:lnTo>
                    <a:pt x="6271" y="939"/>
                  </a:lnTo>
                  <a:lnTo>
                    <a:pt x="6039" y="682"/>
                  </a:lnTo>
                  <a:lnTo>
                    <a:pt x="5807" y="479"/>
                  </a:lnTo>
                  <a:lnTo>
                    <a:pt x="5569" y="314"/>
                  </a:lnTo>
                  <a:lnTo>
                    <a:pt x="5331" y="166"/>
                  </a:lnTo>
                  <a:lnTo>
                    <a:pt x="5086" y="74"/>
                  </a:lnTo>
                  <a:lnTo>
                    <a:pt x="4842" y="19"/>
                  </a:lnTo>
                  <a:lnTo>
                    <a:pt x="4597" y="1"/>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1"/>
            <p:cNvSpPr/>
            <p:nvPr/>
          </p:nvSpPr>
          <p:spPr>
            <a:xfrm>
              <a:off x="-2618475" y="-22124925"/>
              <a:ext cx="458250" cy="887650"/>
            </a:xfrm>
            <a:custGeom>
              <a:rect b="b" l="l" r="r" t="t"/>
              <a:pathLst>
                <a:path extrusionOk="0" h="35506" w="18330">
                  <a:moveTo>
                    <a:pt x="18014" y="0"/>
                  </a:moveTo>
                  <a:lnTo>
                    <a:pt x="17531" y="148"/>
                  </a:lnTo>
                  <a:lnTo>
                    <a:pt x="17048" y="276"/>
                  </a:lnTo>
                  <a:lnTo>
                    <a:pt x="16559" y="387"/>
                  </a:lnTo>
                  <a:lnTo>
                    <a:pt x="16070" y="479"/>
                  </a:lnTo>
                  <a:lnTo>
                    <a:pt x="15580" y="552"/>
                  </a:lnTo>
                  <a:lnTo>
                    <a:pt x="15091" y="626"/>
                  </a:lnTo>
                  <a:lnTo>
                    <a:pt x="14106" y="737"/>
                  </a:lnTo>
                  <a:lnTo>
                    <a:pt x="12136" y="921"/>
                  </a:lnTo>
                  <a:lnTo>
                    <a:pt x="11151" y="1013"/>
                  </a:lnTo>
                  <a:lnTo>
                    <a:pt x="10173" y="1141"/>
                  </a:lnTo>
                  <a:lnTo>
                    <a:pt x="9548" y="1252"/>
                  </a:lnTo>
                  <a:lnTo>
                    <a:pt x="8930" y="1362"/>
                  </a:lnTo>
                  <a:lnTo>
                    <a:pt x="8306" y="1491"/>
                  </a:lnTo>
                  <a:lnTo>
                    <a:pt x="7688" y="1638"/>
                  </a:lnTo>
                  <a:lnTo>
                    <a:pt x="6445" y="1951"/>
                  </a:lnTo>
                  <a:lnTo>
                    <a:pt x="5209" y="2283"/>
                  </a:lnTo>
                  <a:lnTo>
                    <a:pt x="2731" y="2982"/>
                  </a:lnTo>
                  <a:lnTo>
                    <a:pt x="1488" y="3313"/>
                  </a:lnTo>
                  <a:lnTo>
                    <a:pt x="246" y="3608"/>
                  </a:lnTo>
                  <a:lnTo>
                    <a:pt x="181" y="5522"/>
                  </a:lnTo>
                  <a:lnTo>
                    <a:pt x="130" y="7436"/>
                  </a:lnTo>
                  <a:lnTo>
                    <a:pt x="91" y="9350"/>
                  </a:lnTo>
                  <a:lnTo>
                    <a:pt x="52" y="11246"/>
                  </a:lnTo>
                  <a:lnTo>
                    <a:pt x="27" y="13160"/>
                  </a:lnTo>
                  <a:lnTo>
                    <a:pt x="14" y="15056"/>
                  </a:lnTo>
                  <a:lnTo>
                    <a:pt x="1" y="16952"/>
                  </a:lnTo>
                  <a:lnTo>
                    <a:pt x="1" y="18848"/>
                  </a:lnTo>
                  <a:lnTo>
                    <a:pt x="14" y="20744"/>
                  </a:lnTo>
                  <a:lnTo>
                    <a:pt x="27" y="22658"/>
                  </a:lnTo>
                  <a:lnTo>
                    <a:pt x="52" y="24554"/>
                  </a:lnTo>
                  <a:lnTo>
                    <a:pt x="85" y="26449"/>
                  </a:lnTo>
                  <a:lnTo>
                    <a:pt x="130" y="28345"/>
                  </a:lnTo>
                  <a:lnTo>
                    <a:pt x="175" y="30241"/>
                  </a:lnTo>
                  <a:lnTo>
                    <a:pt x="233" y="32137"/>
                  </a:lnTo>
                  <a:lnTo>
                    <a:pt x="297" y="34033"/>
                  </a:lnTo>
                  <a:lnTo>
                    <a:pt x="426" y="33904"/>
                  </a:lnTo>
                  <a:lnTo>
                    <a:pt x="548" y="33757"/>
                  </a:lnTo>
                  <a:lnTo>
                    <a:pt x="677" y="33646"/>
                  </a:lnTo>
                  <a:lnTo>
                    <a:pt x="741" y="33591"/>
                  </a:lnTo>
                  <a:lnTo>
                    <a:pt x="812" y="33554"/>
                  </a:lnTo>
                  <a:lnTo>
                    <a:pt x="1404" y="33370"/>
                  </a:lnTo>
                  <a:lnTo>
                    <a:pt x="2003" y="33241"/>
                  </a:lnTo>
                  <a:lnTo>
                    <a:pt x="2602" y="33131"/>
                  </a:lnTo>
                  <a:lnTo>
                    <a:pt x="3200" y="33076"/>
                  </a:lnTo>
                  <a:lnTo>
                    <a:pt x="3799" y="33039"/>
                  </a:lnTo>
                  <a:lnTo>
                    <a:pt x="4404" y="33020"/>
                  </a:lnTo>
                  <a:lnTo>
                    <a:pt x="5010" y="33039"/>
                  </a:lnTo>
                  <a:lnTo>
                    <a:pt x="5615" y="33076"/>
                  </a:lnTo>
                  <a:lnTo>
                    <a:pt x="6220" y="33112"/>
                  </a:lnTo>
                  <a:lnTo>
                    <a:pt x="6825" y="33186"/>
                  </a:lnTo>
                  <a:lnTo>
                    <a:pt x="8029" y="33333"/>
                  </a:lnTo>
                  <a:lnTo>
                    <a:pt x="9233" y="33499"/>
                  </a:lnTo>
                  <a:lnTo>
                    <a:pt x="10430" y="33628"/>
                  </a:lnTo>
                  <a:lnTo>
                    <a:pt x="11415" y="33683"/>
                  </a:lnTo>
                  <a:lnTo>
                    <a:pt x="12413" y="33701"/>
                  </a:lnTo>
                  <a:lnTo>
                    <a:pt x="13417" y="33757"/>
                  </a:lnTo>
                  <a:lnTo>
                    <a:pt x="13919" y="33812"/>
                  </a:lnTo>
                  <a:lnTo>
                    <a:pt x="14422" y="33867"/>
                  </a:lnTo>
                  <a:lnTo>
                    <a:pt x="14924" y="33959"/>
                  </a:lnTo>
                  <a:lnTo>
                    <a:pt x="15426" y="34069"/>
                  </a:lnTo>
                  <a:lnTo>
                    <a:pt x="15922" y="34198"/>
                  </a:lnTo>
                  <a:lnTo>
                    <a:pt x="16411" y="34382"/>
                  </a:lnTo>
                  <a:lnTo>
                    <a:pt x="16900" y="34603"/>
                  </a:lnTo>
                  <a:lnTo>
                    <a:pt x="17138" y="34714"/>
                  </a:lnTo>
                  <a:lnTo>
                    <a:pt x="17383" y="34861"/>
                  </a:lnTo>
                  <a:lnTo>
                    <a:pt x="17621" y="34990"/>
                  </a:lnTo>
                  <a:lnTo>
                    <a:pt x="17859" y="35155"/>
                  </a:lnTo>
                  <a:lnTo>
                    <a:pt x="18098" y="35321"/>
                  </a:lnTo>
                  <a:lnTo>
                    <a:pt x="18329" y="35505"/>
                  </a:lnTo>
                  <a:lnTo>
                    <a:pt x="18226" y="33315"/>
                  </a:lnTo>
                  <a:lnTo>
                    <a:pt x="18136" y="31106"/>
                  </a:lnTo>
                  <a:lnTo>
                    <a:pt x="18059" y="28897"/>
                  </a:lnTo>
                  <a:lnTo>
                    <a:pt x="17988" y="26689"/>
                  </a:lnTo>
                  <a:lnTo>
                    <a:pt x="17930" y="24462"/>
                  </a:lnTo>
                  <a:lnTo>
                    <a:pt x="17879" y="22234"/>
                  </a:lnTo>
                  <a:lnTo>
                    <a:pt x="17846" y="20026"/>
                  </a:lnTo>
                  <a:lnTo>
                    <a:pt x="17821" y="17780"/>
                  </a:lnTo>
                  <a:lnTo>
                    <a:pt x="17801" y="15553"/>
                  </a:lnTo>
                  <a:lnTo>
                    <a:pt x="17801" y="13326"/>
                  </a:lnTo>
                  <a:lnTo>
                    <a:pt x="17808" y="11099"/>
                  </a:lnTo>
                  <a:lnTo>
                    <a:pt x="17827" y="8872"/>
                  </a:lnTo>
                  <a:lnTo>
                    <a:pt x="17859" y="6645"/>
                  </a:lnTo>
                  <a:lnTo>
                    <a:pt x="17898" y="4436"/>
                  </a:lnTo>
                  <a:lnTo>
                    <a:pt x="17949" y="2209"/>
                  </a:lnTo>
                  <a:lnTo>
                    <a:pt x="18014"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31"/>
            <p:cNvSpPr/>
            <p:nvPr/>
          </p:nvSpPr>
          <p:spPr>
            <a:xfrm>
              <a:off x="-2598825" y="-21083625"/>
              <a:ext cx="543050" cy="895925"/>
            </a:xfrm>
            <a:custGeom>
              <a:rect b="b" l="l" r="r" t="t"/>
              <a:pathLst>
                <a:path extrusionOk="0" h="35837" w="21722">
                  <a:moveTo>
                    <a:pt x="17917" y="1"/>
                  </a:moveTo>
                  <a:lnTo>
                    <a:pt x="17666" y="221"/>
                  </a:lnTo>
                  <a:lnTo>
                    <a:pt x="17421" y="424"/>
                  </a:lnTo>
                  <a:lnTo>
                    <a:pt x="17170" y="608"/>
                  </a:lnTo>
                  <a:lnTo>
                    <a:pt x="16919" y="792"/>
                  </a:lnTo>
                  <a:lnTo>
                    <a:pt x="16661" y="939"/>
                  </a:lnTo>
                  <a:lnTo>
                    <a:pt x="16410" y="1087"/>
                  </a:lnTo>
                  <a:lnTo>
                    <a:pt x="16153" y="1234"/>
                  </a:lnTo>
                  <a:lnTo>
                    <a:pt x="15902" y="1344"/>
                  </a:lnTo>
                  <a:lnTo>
                    <a:pt x="15644" y="1455"/>
                  </a:lnTo>
                  <a:lnTo>
                    <a:pt x="15387" y="1547"/>
                  </a:lnTo>
                  <a:lnTo>
                    <a:pt x="14865" y="1712"/>
                  </a:lnTo>
                  <a:lnTo>
                    <a:pt x="14344" y="1841"/>
                  </a:lnTo>
                  <a:lnTo>
                    <a:pt x="13822" y="1933"/>
                  </a:lnTo>
                  <a:lnTo>
                    <a:pt x="13301" y="2007"/>
                  </a:lnTo>
                  <a:lnTo>
                    <a:pt x="12773" y="2044"/>
                  </a:lnTo>
                  <a:lnTo>
                    <a:pt x="12251" y="2080"/>
                  </a:lnTo>
                  <a:lnTo>
                    <a:pt x="11724" y="2099"/>
                  </a:lnTo>
                  <a:lnTo>
                    <a:pt x="10681" y="2136"/>
                  </a:lnTo>
                  <a:lnTo>
                    <a:pt x="10159" y="2172"/>
                  </a:lnTo>
                  <a:lnTo>
                    <a:pt x="9644" y="2209"/>
                  </a:lnTo>
                  <a:lnTo>
                    <a:pt x="9045" y="2265"/>
                  </a:lnTo>
                  <a:lnTo>
                    <a:pt x="8447" y="2320"/>
                  </a:lnTo>
                  <a:lnTo>
                    <a:pt x="7243" y="2467"/>
                  </a:lnTo>
                  <a:lnTo>
                    <a:pt x="6039" y="2614"/>
                  </a:lnTo>
                  <a:lnTo>
                    <a:pt x="5434" y="2688"/>
                  </a:lnTo>
                  <a:lnTo>
                    <a:pt x="4829" y="2725"/>
                  </a:lnTo>
                  <a:lnTo>
                    <a:pt x="4224" y="2761"/>
                  </a:lnTo>
                  <a:lnTo>
                    <a:pt x="3618" y="2780"/>
                  </a:lnTo>
                  <a:lnTo>
                    <a:pt x="3013" y="2761"/>
                  </a:lnTo>
                  <a:lnTo>
                    <a:pt x="2414" y="2725"/>
                  </a:lnTo>
                  <a:lnTo>
                    <a:pt x="1816" y="2651"/>
                  </a:lnTo>
                  <a:lnTo>
                    <a:pt x="1217" y="2541"/>
                  </a:lnTo>
                  <a:lnTo>
                    <a:pt x="618" y="2393"/>
                  </a:lnTo>
                  <a:lnTo>
                    <a:pt x="322" y="2301"/>
                  </a:lnTo>
                  <a:lnTo>
                    <a:pt x="26" y="2209"/>
                  </a:lnTo>
                  <a:lnTo>
                    <a:pt x="0" y="2209"/>
                  </a:lnTo>
                  <a:lnTo>
                    <a:pt x="129" y="4289"/>
                  </a:lnTo>
                  <a:lnTo>
                    <a:pt x="271" y="6387"/>
                  </a:lnTo>
                  <a:lnTo>
                    <a:pt x="419" y="8467"/>
                  </a:lnTo>
                  <a:lnTo>
                    <a:pt x="573" y="10566"/>
                  </a:lnTo>
                  <a:lnTo>
                    <a:pt x="747" y="12664"/>
                  </a:lnTo>
                  <a:lnTo>
                    <a:pt x="927" y="14762"/>
                  </a:lnTo>
                  <a:lnTo>
                    <a:pt x="1114" y="16860"/>
                  </a:lnTo>
                  <a:lnTo>
                    <a:pt x="1320" y="18959"/>
                  </a:lnTo>
                  <a:lnTo>
                    <a:pt x="1526" y="21057"/>
                  </a:lnTo>
                  <a:lnTo>
                    <a:pt x="1751" y="23174"/>
                  </a:lnTo>
                  <a:lnTo>
                    <a:pt x="1983" y="25272"/>
                  </a:lnTo>
                  <a:lnTo>
                    <a:pt x="2228" y="27388"/>
                  </a:lnTo>
                  <a:lnTo>
                    <a:pt x="2485" y="29487"/>
                  </a:lnTo>
                  <a:lnTo>
                    <a:pt x="2756" y="31603"/>
                  </a:lnTo>
                  <a:lnTo>
                    <a:pt x="3033" y="33720"/>
                  </a:lnTo>
                  <a:lnTo>
                    <a:pt x="3322" y="35837"/>
                  </a:lnTo>
                  <a:lnTo>
                    <a:pt x="7912" y="35395"/>
                  </a:lnTo>
                  <a:lnTo>
                    <a:pt x="12509" y="34935"/>
                  </a:lnTo>
                  <a:lnTo>
                    <a:pt x="17112" y="34475"/>
                  </a:lnTo>
                  <a:lnTo>
                    <a:pt x="21721" y="34033"/>
                  </a:lnTo>
                  <a:lnTo>
                    <a:pt x="21393" y="31990"/>
                  </a:lnTo>
                  <a:lnTo>
                    <a:pt x="21071" y="29928"/>
                  </a:lnTo>
                  <a:lnTo>
                    <a:pt x="20769" y="27849"/>
                  </a:lnTo>
                  <a:lnTo>
                    <a:pt x="20472" y="25769"/>
                  </a:lnTo>
                  <a:lnTo>
                    <a:pt x="20196" y="23670"/>
                  </a:lnTo>
                  <a:lnTo>
                    <a:pt x="19932" y="21572"/>
                  </a:lnTo>
                  <a:lnTo>
                    <a:pt x="19674" y="19456"/>
                  </a:lnTo>
                  <a:lnTo>
                    <a:pt x="19430" y="17320"/>
                  </a:lnTo>
                  <a:lnTo>
                    <a:pt x="19204" y="15185"/>
                  </a:lnTo>
                  <a:lnTo>
                    <a:pt x="18985" y="13032"/>
                  </a:lnTo>
                  <a:lnTo>
                    <a:pt x="18779" y="10878"/>
                  </a:lnTo>
                  <a:lnTo>
                    <a:pt x="18580" y="8725"/>
                  </a:lnTo>
                  <a:lnTo>
                    <a:pt x="18399" y="6553"/>
                  </a:lnTo>
                  <a:lnTo>
                    <a:pt x="18226" y="4381"/>
                  </a:lnTo>
                  <a:lnTo>
                    <a:pt x="18065" y="2191"/>
                  </a:lnTo>
                  <a:lnTo>
                    <a:pt x="17917" y="1"/>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31"/>
            <p:cNvSpPr/>
            <p:nvPr/>
          </p:nvSpPr>
          <p:spPr>
            <a:xfrm>
              <a:off x="-2600275" y="-22957325"/>
              <a:ext cx="492350" cy="648350"/>
            </a:xfrm>
            <a:custGeom>
              <a:rect b="b" l="l" r="r" t="t"/>
              <a:pathLst>
                <a:path extrusionOk="0" h="25934" w="19694">
                  <a:moveTo>
                    <a:pt x="19694" y="0"/>
                  </a:moveTo>
                  <a:lnTo>
                    <a:pt x="19166" y="442"/>
                  </a:lnTo>
                  <a:lnTo>
                    <a:pt x="18638" y="865"/>
                  </a:lnTo>
                  <a:lnTo>
                    <a:pt x="18103" y="1270"/>
                  </a:lnTo>
                  <a:lnTo>
                    <a:pt x="17563" y="1638"/>
                  </a:lnTo>
                  <a:lnTo>
                    <a:pt x="17022" y="1970"/>
                  </a:lnTo>
                  <a:lnTo>
                    <a:pt x="16475" y="2301"/>
                  </a:lnTo>
                  <a:lnTo>
                    <a:pt x="15927" y="2577"/>
                  </a:lnTo>
                  <a:lnTo>
                    <a:pt x="15374" y="2853"/>
                  </a:lnTo>
                  <a:lnTo>
                    <a:pt x="14820" y="3092"/>
                  </a:lnTo>
                  <a:lnTo>
                    <a:pt x="14260" y="3313"/>
                  </a:lnTo>
                  <a:lnTo>
                    <a:pt x="13706" y="3497"/>
                  </a:lnTo>
                  <a:lnTo>
                    <a:pt x="13146" y="3663"/>
                  </a:lnTo>
                  <a:lnTo>
                    <a:pt x="12580" y="3792"/>
                  </a:lnTo>
                  <a:lnTo>
                    <a:pt x="12020" y="3902"/>
                  </a:lnTo>
                  <a:lnTo>
                    <a:pt x="11453" y="3976"/>
                  </a:lnTo>
                  <a:lnTo>
                    <a:pt x="10893" y="4031"/>
                  </a:lnTo>
                  <a:lnTo>
                    <a:pt x="10327" y="4068"/>
                  </a:lnTo>
                  <a:lnTo>
                    <a:pt x="9760" y="4068"/>
                  </a:lnTo>
                  <a:lnTo>
                    <a:pt x="9194" y="4049"/>
                  </a:lnTo>
                  <a:lnTo>
                    <a:pt x="8633" y="4013"/>
                  </a:lnTo>
                  <a:lnTo>
                    <a:pt x="8067" y="3939"/>
                  </a:lnTo>
                  <a:lnTo>
                    <a:pt x="7507" y="3829"/>
                  </a:lnTo>
                  <a:lnTo>
                    <a:pt x="6947" y="3700"/>
                  </a:lnTo>
                  <a:lnTo>
                    <a:pt x="6387" y="3553"/>
                  </a:lnTo>
                  <a:lnTo>
                    <a:pt x="5827" y="3368"/>
                  </a:lnTo>
                  <a:lnTo>
                    <a:pt x="5273" y="3166"/>
                  </a:lnTo>
                  <a:lnTo>
                    <a:pt x="4719" y="2945"/>
                  </a:lnTo>
                  <a:lnTo>
                    <a:pt x="4172" y="2687"/>
                  </a:lnTo>
                  <a:lnTo>
                    <a:pt x="3625" y="2393"/>
                  </a:lnTo>
                  <a:lnTo>
                    <a:pt x="3078" y="2080"/>
                  </a:lnTo>
                  <a:lnTo>
                    <a:pt x="2543" y="1749"/>
                  </a:lnTo>
                  <a:lnTo>
                    <a:pt x="2003" y="1399"/>
                  </a:lnTo>
                  <a:lnTo>
                    <a:pt x="1835" y="2945"/>
                  </a:lnTo>
                  <a:lnTo>
                    <a:pt x="1674" y="4473"/>
                  </a:lnTo>
                  <a:lnTo>
                    <a:pt x="1520" y="6019"/>
                  </a:lnTo>
                  <a:lnTo>
                    <a:pt x="1372" y="7565"/>
                  </a:lnTo>
                  <a:lnTo>
                    <a:pt x="1224" y="9093"/>
                  </a:lnTo>
                  <a:lnTo>
                    <a:pt x="1088" y="10620"/>
                  </a:lnTo>
                  <a:lnTo>
                    <a:pt x="960" y="12148"/>
                  </a:lnTo>
                  <a:lnTo>
                    <a:pt x="831" y="13676"/>
                  </a:lnTo>
                  <a:lnTo>
                    <a:pt x="709" y="15203"/>
                  </a:lnTo>
                  <a:lnTo>
                    <a:pt x="593" y="16731"/>
                  </a:lnTo>
                  <a:lnTo>
                    <a:pt x="483" y="18259"/>
                  </a:lnTo>
                  <a:lnTo>
                    <a:pt x="380" y="19768"/>
                  </a:lnTo>
                  <a:lnTo>
                    <a:pt x="277" y="21296"/>
                  </a:lnTo>
                  <a:lnTo>
                    <a:pt x="181" y="22823"/>
                  </a:lnTo>
                  <a:lnTo>
                    <a:pt x="91" y="24333"/>
                  </a:lnTo>
                  <a:lnTo>
                    <a:pt x="0" y="25860"/>
                  </a:lnTo>
                  <a:lnTo>
                    <a:pt x="1056" y="25474"/>
                  </a:lnTo>
                  <a:lnTo>
                    <a:pt x="2131" y="25106"/>
                  </a:lnTo>
                  <a:lnTo>
                    <a:pt x="3226" y="24793"/>
                  </a:lnTo>
                  <a:lnTo>
                    <a:pt x="3779" y="24627"/>
                  </a:lnTo>
                  <a:lnTo>
                    <a:pt x="4333" y="24498"/>
                  </a:lnTo>
                  <a:lnTo>
                    <a:pt x="4887" y="24369"/>
                  </a:lnTo>
                  <a:lnTo>
                    <a:pt x="5447" y="24259"/>
                  </a:lnTo>
                  <a:lnTo>
                    <a:pt x="6007" y="24149"/>
                  </a:lnTo>
                  <a:lnTo>
                    <a:pt x="6573" y="24057"/>
                  </a:lnTo>
                  <a:lnTo>
                    <a:pt x="7133" y="23983"/>
                  </a:lnTo>
                  <a:lnTo>
                    <a:pt x="7700" y="23928"/>
                  </a:lnTo>
                  <a:lnTo>
                    <a:pt x="8266" y="23873"/>
                  </a:lnTo>
                  <a:lnTo>
                    <a:pt x="8833" y="23836"/>
                  </a:lnTo>
                  <a:lnTo>
                    <a:pt x="9393" y="23817"/>
                  </a:lnTo>
                  <a:lnTo>
                    <a:pt x="9960" y="23817"/>
                  </a:lnTo>
                  <a:lnTo>
                    <a:pt x="10520" y="23836"/>
                  </a:lnTo>
                  <a:lnTo>
                    <a:pt x="11080" y="23873"/>
                  </a:lnTo>
                  <a:lnTo>
                    <a:pt x="11640" y="23928"/>
                  </a:lnTo>
                  <a:lnTo>
                    <a:pt x="12200" y="24001"/>
                  </a:lnTo>
                  <a:lnTo>
                    <a:pt x="12754" y="24093"/>
                  </a:lnTo>
                  <a:lnTo>
                    <a:pt x="13307" y="24204"/>
                  </a:lnTo>
                  <a:lnTo>
                    <a:pt x="13854" y="24351"/>
                  </a:lnTo>
                  <a:lnTo>
                    <a:pt x="14402" y="24498"/>
                  </a:lnTo>
                  <a:lnTo>
                    <a:pt x="14942" y="24682"/>
                  </a:lnTo>
                  <a:lnTo>
                    <a:pt x="15477" y="24885"/>
                  </a:lnTo>
                  <a:lnTo>
                    <a:pt x="16011" y="25106"/>
                  </a:lnTo>
                  <a:lnTo>
                    <a:pt x="16539" y="25363"/>
                  </a:lnTo>
                  <a:lnTo>
                    <a:pt x="17060" y="25639"/>
                  </a:lnTo>
                  <a:lnTo>
                    <a:pt x="17576" y="25934"/>
                  </a:lnTo>
                  <a:lnTo>
                    <a:pt x="17659" y="24296"/>
                  </a:lnTo>
                  <a:lnTo>
                    <a:pt x="17743" y="22658"/>
                  </a:lnTo>
                  <a:lnTo>
                    <a:pt x="17839" y="21020"/>
                  </a:lnTo>
                  <a:lnTo>
                    <a:pt x="17942" y="19382"/>
                  </a:lnTo>
                  <a:lnTo>
                    <a:pt x="18052" y="17743"/>
                  </a:lnTo>
                  <a:lnTo>
                    <a:pt x="18168" y="16105"/>
                  </a:lnTo>
                  <a:lnTo>
                    <a:pt x="18290" y="14467"/>
                  </a:lnTo>
                  <a:lnTo>
                    <a:pt x="18419" y="12847"/>
                  </a:lnTo>
                  <a:lnTo>
                    <a:pt x="18554" y="11228"/>
                  </a:lnTo>
                  <a:lnTo>
                    <a:pt x="18696" y="9608"/>
                  </a:lnTo>
                  <a:lnTo>
                    <a:pt x="18844" y="7988"/>
                  </a:lnTo>
                  <a:lnTo>
                    <a:pt x="18998" y="6369"/>
                  </a:lnTo>
                  <a:lnTo>
                    <a:pt x="19159" y="4767"/>
                  </a:lnTo>
                  <a:lnTo>
                    <a:pt x="19327" y="3166"/>
                  </a:lnTo>
                  <a:lnTo>
                    <a:pt x="19507" y="1583"/>
                  </a:lnTo>
                  <a:lnTo>
                    <a:pt x="19694"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1"/>
            <p:cNvSpPr/>
            <p:nvPr/>
          </p:nvSpPr>
          <p:spPr>
            <a:xfrm>
              <a:off x="-2038575" y="-10475900"/>
              <a:ext cx="1071750" cy="378725"/>
            </a:xfrm>
            <a:custGeom>
              <a:rect b="b" l="l" r="r" t="t"/>
              <a:pathLst>
                <a:path extrusionOk="0" h="15149" w="42870">
                  <a:moveTo>
                    <a:pt x="0" y="0"/>
                  </a:moveTo>
                  <a:lnTo>
                    <a:pt x="123" y="6958"/>
                  </a:lnTo>
                  <a:lnTo>
                    <a:pt x="180" y="10400"/>
                  </a:lnTo>
                  <a:lnTo>
                    <a:pt x="226" y="13842"/>
                  </a:lnTo>
                  <a:lnTo>
                    <a:pt x="2826" y="13602"/>
                  </a:lnTo>
                  <a:lnTo>
                    <a:pt x="5427" y="13400"/>
                  </a:lnTo>
                  <a:lnTo>
                    <a:pt x="8041" y="13253"/>
                  </a:lnTo>
                  <a:lnTo>
                    <a:pt x="10661" y="13124"/>
                  </a:lnTo>
                  <a:lnTo>
                    <a:pt x="13288" y="13032"/>
                  </a:lnTo>
                  <a:lnTo>
                    <a:pt x="15914" y="12977"/>
                  </a:lnTo>
                  <a:lnTo>
                    <a:pt x="18541" y="12977"/>
                  </a:lnTo>
                  <a:lnTo>
                    <a:pt x="19861" y="12995"/>
                  </a:lnTo>
                  <a:lnTo>
                    <a:pt x="21174" y="13013"/>
                  </a:lnTo>
                  <a:lnTo>
                    <a:pt x="22494" y="13050"/>
                  </a:lnTo>
                  <a:lnTo>
                    <a:pt x="23807" y="13105"/>
                  </a:lnTo>
                  <a:lnTo>
                    <a:pt x="25120" y="13161"/>
                  </a:lnTo>
                  <a:lnTo>
                    <a:pt x="26440" y="13234"/>
                  </a:lnTo>
                  <a:lnTo>
                    <a:pt x="27753" y="13326"/>
                  </a:lnTo>
                  <a:lnTo>
                    <a:pt x="29067" y="13418"/>
                  </a:lnTo>
                  <a:lnTo>
                    <a:pt x="30380" y="13529"/>
                  </a:lnTo>
                  <a:lnTo>
                    <a:pt x="31693" y="13658"/>
                  </a:lnTo>
                  <a:lnTo>
                    <a:pt x="33000" y="13786"/>
                  </a:lnTo>
                  <a:lnTo>
                    <a:pt x="34307" y="13934"/>
                  </a:lnTo>
                  <a:lnTo>
                    <a:pt x="35614" y="14099"/>
                  </a:lnTo>
                  <a:lnTo>
                    <a:pt x="36921" y="14283"/>
                  </a:lnTo>
                  <a:lnTo>
                    <a:pt x="38228" y="14467"/>
                  </a:lnTo>
                  <a:lnTo>
                    <a:pt x="39528" y="14688"/>
                  </a:lnTo>
                  <a:lnTo>
                    <a:pt x="40829" y="14909"/>
                  </a:lnTo>
                  <a:lnTo>
                    <a:pt x="42123" y="15148"/>
                  </a:lnTo>
                  <a:lnTo>
                    <a:pt x="42181" y="13308"/>
                  </a:lnTo>
                  <a:lnTo>
                    <a:pt x="42245" y="11486"/>
                  </a:lnTo>
                  <a:lnTo>
                    <a:pt x="42316" y="9663"/>
                  </a:lnTo>
                  <a:lnTo>
                    <a:pt x="42399" y="7860"/>
                  </a:lnTo>
                  <a:lnTo>
                    <a:pt x="42496" y="6074"/>
                  </a:lnTo>
                  <a:lnTo>
                    <a:pt x="42547" y="5191"/>
                  </a:lnTo>
                  <a:lnTo>
                    <a:pt x="42605" y="4307"/>
                  </a:lnTo>
                  <a:lnTo>
                    <a:pt x="42663" y="3424"/>
                  </a:lnTo>
                  <a:lnTo>
                    <a:pt x="42728" y="2559"/>
                  </a:lnTo>
                  <a:lnTo>
                    <a:pt x="42799" y="1694"/>
                  </a:lnTo>
                  <a:lnTo>
                    <a:pt x="42869" y="829"/>
                  </a:lnTo>
                  <a:lnTo>
                    <a:pt x="40191" y="958"/>
                  </a:lnTo>
                  <a:lnTo>
                    <a:pt x="37513" y="1050"/>
                  </a:lnTo>
                  <a:lnTo>
                    <a:pt x="34835" y="1123"/>
                  </a:lnTo>
                  <a:lnTo>
                    <a:pt x="32150" y="1160"/>
                  </a:lnTo>
                  <a:lnTo>
                    <a:pt x="29472" y="1197"/>
                  </a:lnTo>
                  <a:lnTo>
                    <a:pt x="26794" y="1197"/>
                  </a:lnTo>
                  <a:lnTo>
                    <a:pt x="24116" y="1160"/>
                  </a:lnTo>
                  <a:lnTo>
                    <a:pt x="21432" y="1123"/>
                  </a:lnTo>
                  <a:lnTo>
                    <a:pt x="18753" y="1050"/>
                  </a:lnTo>
                  <a:lnTo>
                    <a:pt x="16075" y="958"/>
                  </a:lnTo>
                  <a:lnTo>
                    <a:pt x="13391" y="847"/>
                  </a:lnTo>
                  <a:lnTo>
                    <a:pt x="10713" y="718"/>
                  </a:lnTo>
                  <a:lnTo>
                    <a:pt x="8035" y="571"/>
                  </a:lnTo>
                  <a:lnTo>
                    <a:pt x="5356" y="405"/>
                  </a:lnTo>
                  <a:lnTo>
                    <a:pt x="2678" y="221"/>
                  </a:lnTo>
                  <a:lnTo>
                    <a:pt x="0"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1"/>
            <p:cNvSpPr/>
            <p:nvPr/>
          </p:nvSpPr>
          <p:spPr>
            <a:xfrm>
              <a:off x="-2030050" y="-9943975"/>
              <a:ext cx="1041000" cy="666775"/>
            </a:xfrm>
            <a:custGeom>
              <a:rect b="b" l="l" r="r" t="t"/>
              <a:pathLst>
                <a:path extrusionOk="0" h="26671" w="41640">
                  <a:moveTo>
                    <a:pt x="41640" y="1"/>
                  </a:moveTo>
                  <a:lnTo>
                    <a:pt x="40359" y="369"/>
                  </a:lnTo>
                  <a:lnTo>
                    <a:pt x="39071" y="718"/>
                  </a:lnTo>
                  <a:lnTo>
                    <a:pt x="37784" y="1031"/>
                  </a:lnTo>
                  <a:lnTo>
                    <a:pt x="36490" y="1326"/>
                  </a:lnTo>
                  <a:lnTo>
                    <a:pt x="35196" y="1602"/>
                  </a:lnTo>
                  <a:lnTo>
                    <a:pt x="33902" y="1878"/>
                  </a:lnTo>
                  <a:lnTo>
                    <a:pt x="32601" y="2099"/>
                  </a:lnTo>
                  <a:lnTo>
                    <a:pt x="31301" y="2320"/>
                  </a:lnTo>
                  <a:lnTo>
                    <a:pt x="29994" y="2522"/>
                  </a:lnTo>
                  <a:lnTo>
                    <a:pt x="28687" y="2688"/>
                  </a:lnTo>
                  <a:lnTo>
                    <a:pt x="27380" y="2853"/>
                  </a:lnTo>
                  <a:lnTo>
                    <a:pt x="26073" y="2982"/>
                  </a:lnTo>
                  <a:lnTo>
                    <a:pt x="24767" y="3111"/>
                  </a:lnTo>
                  <a:lnTo>
                    <a:pt x="23453" y="3203"/>
                  </a:lnTo>
                  <a:lnTo>
                    <a:pt x="22140" y="3277"/>
                  </a:lnTo>
                  <a:lnTo>
                    <a:pt x="20833" y="3350"/>
                  </a:lnTo>
                  <a:lnTo>
                    <a:pt x="19520" y="3387"/>
                  </a:lnTo>
                  <a:lnTo>
                    <a:pt x="18206" y="3406"/>
                  </a:lnTo>
                  <a:lnTo>
                    <a:pt x="16900" y="3424"/>
                  </a:lnTo>
                  <a:lnTo>
                    <a:pt x="15586" y="3406"/>
                  </a:lnTo>
                  <a:lnTo>
                    <a:pt x="14279" y="3387"/>
                  </a:lnTo>
                  <a:lnTo>
                    <a:pt x="12973" y="3332"/>
                  </a:lnTo>
                  <a:lnTo>
                    <a:pt x="11666" y="3277"/>
                  </a:lnTo>
                  <a:lnTo>
                    <a:pt x="10359" y="3185"/>
                  </a:lnTo>
                  <a:lnTo>
                    <a:pt x="9052" y="3093"/>
                  </a:lnTo>
                  <a:lnTo>
                    <a:pt x="7752" y="2982"/>
                  </a:lnTo>
                  <a:lnTo>
                    <a:pt x="6458" y="2853"/>
                  </a:lnTo>
                  <a:lnTo>
                    <a:pt x="5157" y="2706"/>
                  </a:lnTo>
                  <a:lnTo>
                    <a:pt x="3863" y="2541"/>
                  </a:lnTo>
                  <a:lnTo>
                    <a:pt x="2576" y="2375"/>
                  </a:lnTo>
                  <a:lnTo>
                    <a:pt x="1288" y="2172"/>
                  </a:lnTo>
                  <a:lnTo>
                    <a:pt x="0" y="1970"/>
                  </a:lnTo>
                  <a:lnTo>
                    <a:pt x="33" y="4234"/>
                  </a:lnTo>
                  <a:lnTo>
                    <a:pt x="58" y="6498"/>
                  </a:lnTo>
                  <a:lnTo>
                    <a:pt x="97" y="11007"/>
                  </a:lnTo>
                  <a:lnTo>
                    <a:pt x="123" y="15517"/>
                  </a:lnTo>
                  <a:lnTo>
                    <a:pt x="142" y="20044"/>
                  </a:lnTo>
                  <a:lnTo>
                    <a:pt x="5267" y="20597"/>
                  </a:lnTo>
                  <a:lnTo>
                    <a:pt x="10397" y="21130"/>
                  </a:lnTo>
                  <a:lnTo>
                    <a:pt x="12966" y="21406"/>
                  </a:lnTo>
                  <a:lnTo>
                    <a:pt x="15535" y="21719"/>
                  </a:lnTo>
                  <a:lnTo>
                    <a:pt x="18103" y="22032"/>
                  </a:lnTo>
                  <a:lnTo>
                    <a:pt x="20672" y="22382"/>
                  </a:lnTo>
                  <a:lnTo>
                    <a:pt x="23234" y="22750"/>
                  </a:lnTo>
                  <a:lnTo>
                    <a:pt x="25803" y="23173"/>
                  </a:lnTo>
                  <a:lnTo>
                    <a:pt x="27084" y="23394"/>
                  </a:lnTo>
                  <a:lnTo>
                    <a:pt x="28365" y="23615"/>
                  </a:lnTo>
                  <a:lnTo>
                    <a:pt x="29653" y="23873"/>
                  </a:lnTo>
                  <a:lnTo>
                    <a:pt x="30934" y="24131"/>
                  </a:lnTo>
                  <a:lnTo>
                    <a:pt x="32209" y="24388"/>
                  </a:lnTo>
                  <a:lnTo>
                    <a:pt x="33490" y="24664"/>
                  </a:lnTo>
                  <a:lnTo>
                    <a:pt x="34771" y="24959"/>
                  </a:lnTo>
                  <a:lnTo>
                    <a:pt x="36046" y="25272"/>
                  </a:lnTo>
                  <a:lnTo>
                    <a:pt x="37327" y="25603"/>
                  </a:lnTo>
                  <a:lnTo>
                    <a:pt x="38601" y="25953"/>
                  </a:lnTo>
                  <a:lnTo>
                    <a:pt x="39876" y="26302"/>
                  </a:lnTo>
                  <a:lnTo>
                    <a:pt x="41151" y="26671"/>
                  </a:lnTo>
                  <a:lnTo>
                    <a:pt x="41408" y="16529"/>
                  </a:lnTo>
                  <a:lnTo>
                    <a:pt x="41453" y="14504"/>
                  </a:lnTo>
                  <a:lnTo>
                    <a:pt x="41485" y="12461"/>
                  </a:lnTo>
                  <a:lnTo>
                    <a:pt x="41537" y="8320"/>
                  </a:lnTo>
                  <a:lnTo>
                    <a:pt x="41582" y="4179"/>
                  </a:lnTo>
                  <a:lnTo>
                    <a:pt x="41608" y="2080"/>
                  </a:lnTo>
                  <a:lnTo>
                    <a:pt x="41640" y="1"/>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1"/>
            <p:cNvSpPr/>
            <p:nvPr/>
          </p:nvSpPr>
          <p:spPr>
            <a:xfrm>
              <a:off x="-1674050" y="-17989150"/>
              <a:ext cx="576700" cy="1547950"/>
            </a:xfrm>
            <a:custGeom>
              <a:rect b="b" l="l" r="r" t="t"/>
              <a:pathLst>
                <a:path extrusionOk="0" h="61918" w="23068">
                  <a:moveTo>
                    <a:pt x="10462" y="7473"/>
                  </a:moveTo>
                  <a:lnTo>
                    <a:pt x="10694" y="7510"/>
                  </a:lnTo>
                  <a:lnTo>
                    <a:pt x="10932" y="7547"/>
                  </a:lnTo>
                  <a:lnTo>
                    <a:pt x="11164" y="7602"/>
                  </a:lnTo>
                  <a:lnTo>
                    <a:pt x="11402" y="7676"/>
                  </a:lnTo>
                  <a:lnTo>
                    <a:pt x="11640" y="7768"/>
                  </a:lnTo>
                  <a:lnTo>
                    <a:pt x="11878" y="7860"/>
                  </a:lnTo>
                  <a:lnTo>
                    <a:pt x="12117" y="7970"/>
                  </a:lnTo>
                  <a:lnTo>
                    <a:pt x="12355" y="8118"/>
                  </a:lnTo>
                  <a:lnTo>
                    <a:pt x="12587" y="8246"/>
                  </a:lnTo>
                  <a:lnTo>
                    <a:pt x="12825" y="8412"/>
                  </a:lnTo>
                  <a:lnTo>
                    <a:pt x="13063" y="8596"/>
                  </a:lnTo>
                  <a:lnTo>
                    <a:pt x="13301" y="8780"/>
                  </a:lnTo>
                  <a:lnTo>
                    <a:pt x="13533" y="8983"/>
                  </a:lnTo>
                  <a:lnTo>
                    <a:pt x="13771" y="9185"/>
                  </a:lnTo>
                  <a:lnTo>
                    <a:pt x="14003" y="9424"/>
                  </a:lnTo>
                  <a:lnTo>
                    <a:pt x="14235" y="9664"/>
                  </a:lnTo>
                  <a:lnTo>
                    <a:pt x="14466" y="9903"/>
                  </a:lnTo>
                  <a:lnTo>
                    <a:pt x="14698" y="10179"/>
                  </a:lnTo>
                  <a:lnTo>
                    <a:pt x="14930" y="10455"/>
                  </a:lnTo>
                  <a:lnTo>
                    <a:pt x="15155" y="10750"/>
                  </a:lnTo>
                  <a:lnTo>
                    <a:pt x="15381" y="11044"/>
                  </a:lnTo>
                  <a:lnTo>
                    <a:pt x="15606" y="11357"/>
                  </a:lnTo>
                  <a:lnTo>
                    <a:pt x="15831" y="11688"/>
                  </a:lnTo>
                  <a:lnTo>
                    <a:pt x="16050" y="12020"/>
                  </a:lnTo>
                  <a:lnTo>
                    <a:pt x="16269" y="12369"/>
                  </a:lnTo>
                  <a:lnTo>
                    <a:pt x="16481" y="12737"/>
                  </a:lnTo>
                  <a:lnTo>
                    <a:pt x="16694" y="13106"/>
                  </a:lnTo>
                  <a:lnTo>
                    <a:pt x="16630" y="13069"/>
                  </a:lnTo>
                  <a:lnTo>
                    <a:pt x="16565" y="13013"/>
                  </a:lnTo>
                  <a:lnTo>
                    <a:pt x="16436" y="12885"/>
                  </a:lnTo>
                  <a:lnTo>
                    <a:pt x="16308" y="12756"/>
                  </a:lnTo>
                  <a:lnTo>
                    <a:pt x="16179" y="12609"/>
                  </a:lnTo>
                  <a:lnTo>
                    <a:pt x="15954" y="12480"/>
                  </a:lnTo>
                  <a:lnTo>
                    <a:pt x="15728" y="12351"/>
                  </a:lnTo>
                  <a:lnTo>
                    <a:pt x="15503" y="12259"/>
                  </a:lnTo>
                  <a:lnTo>
                    <a:pt x="15278" y="12167"/>
                  </a:lnTo>
                  <a:lnTo>
                    <a:pt x="15052" y="12112"/>
                  </a:lnTo>
                  <a:lnTo>
                    <a:pt x="14827" y="12075"/>
                  </a:lnTo>
                  <a:lnTo>
                    <a:pt x="14602" y="12038"/>
                  </a:lnTo>
                  <a:lnTo>
                    <a:pt x="14383" y="12038"/>
                  </a:lnTo>
                  <a:lnTo>
                    <a:pt x="14157" y="12056"/>
                  </a:lnTo>
                  <a:lnTo>
                    <a:pt x="13932" y="12093"/>
                  </a:lnTo>
                  <a:lnTo>
                    <a:pt x="13713" y="12130"/>
                  </a:lnTo>
                  <a:lnTo>
                    <a:pt x="13488" y="12204"/>
                  </a:lnTo>
                  <a:lnTo>
                    <a:pt x="13269" y="12277"/>
                  </a:lnTo>
                  <a:lnTo>
                    <a:pt x="13050" y="12388"/>
                  </a:lnTo>
                  <a:lnTo>
                    <a:pt x="12831" y="12498"/>
                  </a:lnTo>
                  <a:lnTo>
                    <a:pt x="12619" y="12627"/>
                  </a:lnTo>
                  <a:lnTo>
                    <a:pt x="12406" y="12793"/>
                  </a:lnTo>
                  <a:lnTo>
                    <a:pt x="12187" y="12958"/>
                  </a:lnTo>
                  <a:lnTo>
                    <a:pt x="11981" y="13142"/>
                  </a:lnTo>
                  <a:lnTo>
                    <a:pt x="11769" y="13326"/>
                  </a:lnTo>
                  <a:lnTo>
                    <a:pt x="11563" y="13547"/>
                  </a:lnTo>
                  <a:lnTo>
                    <a:pt x="11357" y="13768"/>
                  </a:lnTo>
                  <a:lnTo>
                    <a:pt x="11151" y="14026"/>
                  </a:lnTo>
                  <a:lnTo>
                    <a:pt x="10951" y="14283"/>
                  </a:lnTo>
                  <a:lnTo>
                    <a:pt x="10752" y="14560"/>
                  </a:lnTo>
                  <a:lnTo>
                    <a:pt x="10559" y="14836"/>
                  </a:lnTo>
                  <a:lnTo>
                    <a:pt x="10359" y="15149"/>
                  </a:lnTo>
                  <a:lnTo>
                    <a:pt x="10172" y="15461"/>
                  </a:lnTo>
                  <a:lnTo>
                    <a:pt x="9979" y="15774"/>
                  </a:lnTo>
                  <a:lnTo>
                    <a:pt x="9799" y="16124"/>
                  </a:lnTo>
                  <a:lnTo>
                    <a:pt x="9612" y="16474"/>
                  </a:lnTo>
                  <a:lnTo>
                    <a:pt x="9432" y="16842"/>
                  </a:lnTo>
                  <a:lnTo>
                    <a:pt x="9258" y="17228"/>
                  </a:lnTo>
                  <a:lnTo>
                    <a:pt x="9084" y="17615"/>
                  </a:lnTo>
                  <a:lnTo>
                    <a:pt x="8917" y="18020"/>
                  </a:lnTo>
                  <a:lnTo>
                    <a:pt x="8750" y="18443"/>
                  </a:lnTo>
                  <a:lnTo>
                    <a:pt x="8589" y="18867"/>
                  </a:lnTo>
                  <a:lnTo>
                    <a:pt x="8428" y="19308"/>
                  </a:lnTo>
                  <a:lnTo>
                    <a:pt x="8273" y="19768"/>
                  </a:lnTo>
                  <a:lnTo>
                    <a:pt x="8125" y="20229"/>
                  </a:lnTo>
                  <a:lnTo>
                    <a:pt x="7977" y="20689"/>
                  </a:lnTo>
                  <a:lnTo>
                    <a:pt x="7836" y="21167"/>
                  </a:lnTo>
                  <a:lnTo>
                    <a:pt x="7700" y="21664"/>
                  </a:lnTo>
                  <a:lnTo>
                    <a:pt x="7565" y="22180"/>
                  </a:lnTo>
                  <a:lnTo>
                    <a:pt x="7436" y="22677"/>
                  </a:lnTo>
                  <a:lnTo>
                    <a:pt x="7314" y="23210"/>
                  </a:lnTo>
                  <a:lnTo>
                    <a:pt x="7192" y="23744"/>
                  </a:lnTo>
                  <a:lnTo>
                    <a:pt x="7076" y="24278"/>
                  </a:lnTo>
                  <a:lnTo>
                    <a:pt x="6966" y="24830"/>
                  </a:lnTo>
                  <a:lnTo>
                    <a:pt x="6863" y="25382"/>
                  </a:lnTo>
                  <a:lnTo>
                    <a:pt x="6767" y="25953"/>
                  </a:lnTo>
                  <a:lnTo>
                    <a:pt x="6670" y="26523"/>
                  </a:lnTo>
                  <a:lnTo>
                    <a:pt x="6580" y="27112"/>
                  </a:lnTo>
                  <a:lnTo>
                    <a:pt x="6496" y="27701"/>
                  </a:lnTo>
                  <a:lnTo>
                    <a:pt x="6419" y="28290"/>
                  </a:lnTo>
                  <a:lnTo>
                    <a:pt x="6348" y="28898"/>
                  </a:lnTo>
                  <a:lnTo>
                    <a:pt x="6284" y="29505"/>
                  </a:lnTo>
                  <a:lnTo>
                    <a:pt x="6226" y="30131"/>
                  </a:lnTo>
                  <a:lnTo>
                    <a:pt x="6168" y="30757"/>
                  </a:lnTo>
                  <a:lnTo>
                    <a:pt x="6123" y="31382"/>
                  </a:lnTo>
                  <a:lnTo>
                    <a:pt x="6078" y="32027"/>
                  </a:lnTo>
                  <a:lnTo>
                    <a:pt x="6046" y="32671"/>
                  </a:lnTo>
                  <a:lnTo>
                    <a:pt x="6014" y="33315"/>
                  </a:lnTo>
                  <a:lnTo>
                    <a:pt x="5994" y="33959"/>
                  </a:lnTo>
                  <a:lnTo>
                    <a:pt x="5975" y="34511"/>
                  </a:lnTo>
                  <a:lnTo>
                    <a:pt x="5962" y="35064"/>
                  </a:lnTo>
                  <a:lnTo>
                    <a:pt x="5956" y="35597"/>
                  </a:lnTo>
                  <a:lnTo>
                    <a:pt x="5956" y="36131"/>
                  </a:lnTo>
                  <a:lnTo>
                    <a:pt x="5956" y="36665"/>
                  </a:lnTo>
                  <a:lnTo>
                    <a:pt x="5956" y="37180"/>
                  </a:lnTo>
                  <a:lnTo>
                    <a:pt x="5969" y="37696"/>
                  </a:lnTo>
                  <a:lnTo>
                    <a:pt x="5975" y="38211"/>
                  </a:lnTo>
                  <a:lnTo>
                    <a:pt x="5994" y="38726"/>
                  </a:lnTo>
                  <a:lnTo>
                    <a:pt x="6014" y="39223"/>
                  </a:lnTo>
                  <a:lnTo>
                    <a:pt x="6039" y="39720"/>
                  </a:lnTo>
                  <a:lnTo>
                    <a:pt x="6065" y="40217"/>
                  </a:lnTo>
                  <a:lnTo>
                    <a:pt x="6130" y="41174"/>
                  </a:lnTo>
                  <a:lnTo>
                    <a:pt x="6207" y="42131"/>
                  </a:lnTo>
                  <a:lnTo>
                    <a:pt x="6303" y="43052"/>
                  </a:lnTo>
                  <a:lnTo>
                    <a:pt x="6406" y="43954"/>
                  </a:lnTo>
                  <a:lnTo>
                    <a:pt x="6522" y="44837"/>
                  </a:lnTo>
                  <a:lnTo>
                    <a:pt x="6651" y="45702"/>
                  </a:lnTo>
                  <a:lnTo>
                    <a:pt x="6793" y="46549"/>
                  </a:lnTo>
                  <a:lnTo>
                    <a:pt x="6947" y="47359"/>
                  </a:lnTo>
                  <a:lnTo>
                    <a:pt x="7108" y="48169"/>
                  </a:lnTo>
                  <a:lnTo>
                    <a:pt x="7282" y="48942"/>
                  </a:lnTo>
                  <a:lnTo>
                    <a:pt x="6954" y="48389"/>
                  </a:lnTo>
                  <a:lnTo>
                    <a:pt x="6638" y="47800"/>
                  </a:lnTo>
                  <a:lnTo>
                    <a:pt x="6329" y="47175"/>
                  </a:lnTo>
                  <a:lnTo>
                    <a:pt x="6033" y="46549"/>
                  </a:lnTo>
                  <a:lnTo>
                    <a:pt x="5743" y="45868"/>
                  </a:lnTo>
                  <a:lnTo>
                    <a:pt x="5460" y="45187"/>
                  </a:lnTo>
                  <a:lnTo>
                    <a:pt x="5196" y="44451"/>
                  </a:lnTo>
                  <a:lnTo>
                    <a:pt x="4939" y="43714"/>
                  </a:lnTo>
                  <a:lnTo>
                    <a:pt x="4694" y="42941"/>
                  </a:lnTo>
                  <a:lnTo>
                    <a:pt x="4462" y="42150"/>
                  </a:lnTo>
                  <a:lnTo>
                    <a:pt x="4353" y="41745"/>
                  </a:lnTo>
                  <a:lnTo>
                    <a:pt x="4243" y="41340"/>
                  </a:lnTo>
                  <a:lnTo>
                    <a:pt x="4140" y="40917"/>
                  </a:lnTo>
                  <a:lnTo>
                    <a:pt x="4037" y="40493"/>
                  </a:lnTo>
                  <a:lnTo>
                    <a:pt x="3941" y="40052"/>
                  </a:lnTo>
                  <a:lnTo>
                    <a:pt x="3851" y="39628"/>
                  </a:lnTo>
                  <a:lnTo>
                    <a:pt x="3760" y="39187"/>
                  </a:lnTo>
                  <a:lnTo>
                    <a:pt x="3670" y="38745"/>
                  </a:lnTo>
                  <a:lnTo>
                    <a:pt x="3587" y="38285"/>
                  </a:lnTo>
                  <a:lnTo>
                    <a:pt x="3509" y="37825"/>
                  </a:lnTo>
                  <a:lnTo>
                    <a:pt x="3439" y="37364"/>
                  </a:lnTo>
                  <a:lnTo>
                    <a:pt x="3368" y="36886"/>
                  </a:lnTo>
                  <a:lnTo>
                    <a:pt x="3297" y="36426"/>
                  </a:lnTo>
                  <a:lnTo>
                    <a:pt x="3233" y="35947"/>
                  </a:lnTo>
                  <a:lnTo>
                    <a:pt x="3175" y="35450"/>
                  </a:lnTo>
                  <a:lnTo>
                    <a:pt x="3123" y="34972"/>
                  </a:lnTo>
                  <a:lnTo>
                    <a:pt x="3072" y="34475"/>
                  </a:lnTo>
                  <a:lnTo>
                    <a:pt x="3027" y="33959"/>
                  </a:lnTo>
                  <a:lnTo>
                    <a:pt x="2988" y="33462"/>
                  </a:lnTo>
                  <a:lnTo>
                    <a:pt x="2949" y="32947"/>
                  </a:lnTo>
                  <a:lnTo>
                    <a:pt x="2917" y="32432"/>
                  </a:lnTo>
                  <a:lnTo>
                    <a:pt x="2891" y="31916"/>
                  </a:lnTo>
                  <a:lnTo>
                    <a:pt x="2866" y="31382"/>
                  </a:lnTo>
                  <a:lnTo>
                    <a:pt x="2853" y="30867"/>
                  </a:lnTo>
                  <a:lnTo>
                    <a:pt x="2833" y="30315"/>
                  </a:lnTo>
                  <a:lnTo>
                    <a:pt x="2827" y="29781"/>
                  </a:lnTo>
                  <a:lnTo>
                    <a:pt x="2827" y="29247"/>
                  </a:lnTo>
                  <a:lnTo>
                    <a:pt x="2827" y="28695"/>
                  </a:lnTo>
                  <a:lnTo>
                    <a:pt x="2833" y="28143"/>
                  </a:lnTo>
                  <a:lnTo>
                    <a:pt x="2846" y="27572"/>
                  </a:lnTo>
                  <a:lnTo>
                    <a:pt x="2866" y="27020"/>
                  </a:lnTo>
                  <a:lnTo>
                    <a:pt x="2885" y="26450"/>
                  </a:lnTo>
                  <a:lnTo>
                    <a:pt x="2911" y="25879"/>
                  </a:lnTo>
                  <a:lnTo>
                    <a:pt x="2949" y="25309"/>
                  </a:lnTo>
                  <a:lnTo>
                    <a:pt x="2988" y="24720"/>
                  </a:lnTo>
                  <a:lnTo>
                    <a:pt x="3027" y="24131"/>
                  </a:lnTo>
                  <a:lnTo>
                    <a:pt x="3078" y="23542"/>
                  </a:lnTo>
                  <a:lnTo>
                    <a:pt x="3136" y="22953"/>
                  </a:lnTo>
                  <a:lnTo>
                    <a:pt x="3194" y="22364"/>
                  </a:lnTo>
                  <a:lnTo>
                    <a:pt x="3265" y="21756"/>
                  </a:lnTo>
                  <a:lnTo>
                    <a:pt x="3336" y="21149"/>
                  </a:lnTo>
                  <a:lnTo>
                    <a:pt x="3413" y="20541"/>
                  </a:lnTo>
                  <a:lnTo>
                    <a:pt x="3496" y="19934"/>
                  </a:lnTo>
                  <a:lnTo>
                    <a:pt x="3593" y="19327"/>
                  </a:lnTo>
                  <a:lnTo>
                    <a:pt x="3702" y="18627"/>
                  </a:lnTo>
                  <a:lnTo>
                    <a:pt x="3818" y="17965"/>
                  </a:lnTo>
                  <a:lnTo>
                    <a:pt x="3941" y="17320"/>
                  </a:lnTo>
                  <a:lnTo>
                    <a:pt x="4063" y="16695"/>
                  </a:lnTo>
                  <a:lnTo>
                    <a:pt x="4198" y="16106"/>
                  </a:lnTo>
                  <a:lnTo>
                    <a:pt x="4333" y="15517"/>
                  </a:lnTo>
                  <a:lnTo>
                    <a:pt x="4475" y="14965"/>
                  </a:lnTo>
                  <a:lnTo>
                    <a:pt x="4623" y="14431"/>
                  </a:lnTo>
                  <a:lnTo>
                    <a:pt x="4778" y="13915"/>
                  </a:lnTo>
                  <a:lnTo>
                    <a:pt x="4932" y="13418"/>
                  </a:lnTo>
                  <a:lnTo>
                    <a:pt x="5093" y="12958"/>
                  </a:lnTo>
                  <a:lnTo>
                    <a:pt x="5260" y="12498"/>
                  </a:lnTo>
                  <a:lnTo>
                    <a:pt x="5434" y="12075"/>
                  </a:lnTo>
                  <a:lnTo>
                    <a:pt x="5608" y="11670"/>
                  </a:lnTo>
                  <a:lnTo>
                    <a:pt x="5788" y="11283"/>
                  </a:lnTo>
                  <a:lnTo>
                    <a:pt x="5969" y="10915"/>
                  </a:lnTo>
                  <a:lnTo>
                    <a:pt x="6155" y="10566"/>
                  </a:lnTo>
                  <a:lnTo>
                    <a:pt x="6342" y="10234"/>
                  </a:lnTo>
                  <a:lnTo>
                    <a:pt x="6535" y="9921"/>
                  </a:lnTo>
                  <a:lnTo>
                    <a:pt x="6735" y="9627"/>
                  </a:lnTo>
                  <a:lnTo>
                    <a:pt x="6934" y="9351"/>
                  </a:lnTo>
                  <a:lnTo>
                    <a:pt x="7134" y="9111"/>
                  </a:lnTo>
                  <a:lnTo>
                    <a:pt x="7340" y="8872"/>
                  </a:lnTo>
                  <a:lnTo>
                    <a:pt x="7552" y="8670"/>
                  </a:lnTo>
                  <a:lnTo>
                    <a:pt x="7765" y="8467"/>
                  </a:lnTo>
                  <a:lnTo>
                    <a:pt x="7977" y="8283"/>
                  </a:lnTo>
                  <a:lnTo>
                    <a:pt x="8190" y="8136"/>
                  </a:lnTo>
                  <a:lnTo>
                    <a:pt x="8409" y="7989"/>
                  </a:lnTo>
                  <a:lnTo>
                    <a:pt x="8634" y="7860"/>
                  </a:lnTo>
                  <a:lnTo>
                    <a:pt x="8853" y="7749"/>
                  </a:lnTo>
                  <a:lnTo>
                    <a:pt x="9078" y="7657"/>
                  </a:lnTo>
                  <a:lnTo>
                    <a:pt x="9303" y="7584"/>
                  </a:lnTo>
                  <a:lnTo>
                    <a:pt x="9535" y="7529"/>
                  </a:lnTo>
                  <a:lnTo>
                    <a:pt x="9767" y="7492"/>
                  </a:lnTo>
                  <a:lnTo>
                    <a:pt x="9992" y="7473"/>
                  </a:lnTo>
                  <a:close/>
                  <a:moveTo>
                    <a:pt x="14402" y="23578"/>
                  </a:moveTo>
                  <a:lnTo>
                    <a:pt x="14550" y="23597"/>
                  </a:lnTo>
                  <a:lnTo>
                    <a:pt x="14692" y="23615"/>
                  </a:lnTo>
                  <a:lnTo>
                    <a:pt x="14833" y="23634"/>
                  </a:lnTo>
                  <a:lnTo>
                    <a:pt x="14981" y="23689"/>
                  </a:lnTo>
                  <a:lnTo>
                    <a:pt x="15123" y="23744"/>
                  </a:lnTo>
                  <a:lnTo>
                    <a:pt x="15265" y="23836"/>
                  </a:lnTo>
                  <a:lnTo>
                    <a:pt x="15413" y="23928"/>
                  </a:lnTo>
                  <a:lnTo>
                    <a:pt x="15554" y="24020"/>
                  </a:lnTo>
                  <a:lnTo>
                    <a:pt x="15696" y="24149"/>
                  </a:lnTo>
                  <a:lnTo>
                    <a:pt x="15844" y="24296"/>
                  </a:lnTo>
                  <a:lnTo>
                    <a:pt x="15986" y="24443"/>
                  </a:lnTo>
                  <a:lnTo>
                    <a:pt x="16127" y="24609"/>
                  </a:lnTo>
                  <a:lnTo>
                    <a:pt x="16269" y="24812"/>
                  </a:lnTo>
                  <a:lnTo>
                    <a:pt x="16475" y="25106"/>
                  </a:lnTo>
                  <a:lnTo>
                    <a:pt x="16675" y="25437"/>
                  </a:lnTo>
                  <a:lnTo>
                    <a:pt x="16868" y="25787"/>
                  </a:lnTo>
                  <a:lnTo>
                    <a:pt x="17054" y="26174"/>
                  </a:lnTo>
                  <a:lnTo>
                    <a:pt x="17235" y="26560"/>
                  </a:lnTo>
                  <a:lnTo>
                    <a:pt x="17415" y="26983"/>
                  </a:lnTo>
                  <a:lnTo>
                    <a:pt x="17582" y="27425"/>
                  </a:lnTo>
                  <a:lnTo>
                    <a:pt x="17743" y="27885"/>
                  </a:lnTo>
                  <a:lnTo>
                    <a:pt x="17891" y="28364"/>
                  </a:lnTo>
                  <a:lnTo>
                    <a:pt x="18039" y="28861"/>
                  </a:lnTo>
                  <a:lnTo>
                    <a:pt x="18181" y="29376"/>
                  </a:lnTo>
                  <a:lnTo>
                    <a:pt x="18310" y="29892"/>
                  </a:lnTo>
                  <a:lnTo>
                    <a:pt x="18432" y="30444"/>
                  </a:lnTo>
                  <a:lnTo>
                    <a:pt x="18548" y="30996"/>
                  </a:lnTo>
                  <a:lnTo>
                    <a:pt x="18657" y="31567"/>
                  </a:lnTo>
                  <a:lnTo>
                    <a:pt x="18754" y="32156"/>
                  </a:lnTo>
                  <a:lnTo>
                    <a:pt x="18844" y="32745"/>
                  </a:lnTo>
                  <a:lnTo>
                    <a:pt x="18928" y="33333"/>
                  </a:lnTo>
                  <a:lnTo>
                    <a:pt x="18999" y="33959"/>
                  </a:lnTo>
                  <a:lnTo>
                    <a:pt x="19063" y="34567"/>
                  </a:lnTo>
                  <a:lnTo>
                    <a:pt x="19115" y="35192"/>
                  </a:lnTo>
                  <a:lnTo>
                    <a:pt x="19166" y="35837"/>
                  </a:lnTo>
                  <a:lnTo>
                    <a:pt x="19198" y="36481"/>
                  </a:lnTo>
                  <a:lnTo>
                    <a:pt x="19224" y="37107"/>
                  </a:lnTo>
                  <a:lnTo>
                    <a:pt x="19243" y="37769"/>
                  </a:lnTo>
                  <a:lnTo>
                    <a:pt x="19250" y="38413"/>
                  </a:lnTo>
                  <a:lnTo>
                    <a:pt x="19243" y="39058"/>
                  </a:lnTo>
                  <a:lnTo>
                    <a:pt x="19230" y="39720"/>
                  </a:lnTo>
                  <a:lnTo>
                    <a:pt x="19211" y="40365"/>
                  </a:lnTo>
                  <a:lnTo>
                    <a:pt x="19172" y="41027"/>
                  </a:lnTo>
                  <a:lnTo>
                    <a:pt x="19127" y="41671"/>
                  </a:lnTo>
                  <a:lnTo>
                    <a:pt x="19069" y="42316"/>
                  </a:lnTo>
                  <a:lnTo>
                    <a:pt x="19024" y="42776"/>
                  </a:lnTo>
                  <a:lnTo>
                    <a:pt x="18973" y="43254"/>
                  </a:lnTo>
                  <a:lnTo>
                    <a:pt x="18915" y="43696"/>
                  </a:lnTo>
                  <a:lnTo>
                    <a:pt x="18857" y="44138"/>
                  </a:lnTo>
                  <a:lnTo>
                    <a:pt x="18793" y="44579"/>
                  </a:lnTo>
                  <a:lnTo>
                    <a:pt x="18722" y="45003"/>
                  </a:lnTo>
                  <a:lnTo>
                    <a:pt x="18651" y="45426"/>
                  </a:lnTo>
                  <a:lnTo>
                    <a:pt x="18574" y="45831"/>
                  </a:lnTo>
                  <a:lnTo>
                    <a:pt x="18497" y="46236"/>
                  </a:lnTo>
                  <a:lnTo>
                    <a:pt x="18413" y="46622"/>
                  </a:lnTo>
                  <a:lnTo>
                    <a:pt x="18329" y="47009"/>
                  </a:lnTo>
                  <a:lnTo>
                    <a:pt x="18239" y="47377"/>
                  </a:lnTo>
                  <a:lnTo>
                    <a:pt x="18142" y="47745"/>
                  </a:lnTo>
                  <a:lnTo>
                    <a:pt x="18046" y="48113"/>
                  </a:lnTo>
                  <a:lnTo>
                    <a:pt x="17949" y="48463"/>
                  </a:lnTo>
                  <a:lnTo>
                    <a:pt x="17846" y="48794"/>
                  </a:lnTo>
                  <a:lnTo>
                    <a:pt x="17737" y="49126"/>
                  </a:lnTo>
                  <a:lnTo>
                    <a:pt x="17634" y="49457"/>
                  </a:lnTo>
                  <a:lnTo>
                    <a:pt x="17518" y="49770"/>
                  </a:lnTo>
                  <a:lnTo>
                    <a:pt x="17409" y="50083"/>
                  </a:lnTo>
                  <a:lnTo>
                    <a:pt x="17170" y="50672"/>
                  </a:lnTo>
                  <a:lnTo>
                    <a:pt x="16926" y="51242"/>
                  </a:lnTo>
                  <a:lnTo>
                    <a:pt x="16675" y="51776"/>
                  </a:lnTo>
                  <a:lnTo>
                    <a:pt x="16411" y="52273"/>
                  </a:lnTo>
                  <a:lnTo>
                    <a:pt x="16140" y="52752"/>
                  </a:lnTo>
                  <a:lnTo>
                    <a:pt x="15870" y="53193"/>
                  </a:lnTo>
                  <a:lnTo>
                    <a:pt x="15825" y="53120"/>
                  </a:lnTo>
                  <a:lnTo>
                    <a:pt x="15780" y="53046"/>
                  </a:lnTo>
                  <a:lnTo>
                    <a:pt x="15741" y="52972"/>
                  </a:lnTo>
                  <a:lnTo>
                    <a:pt x="15715" y="52954"/>
                  </a:lnTo>
                  <a:lnTo>
                    <a:pt x="15696" y="52954"/>
                  </a:lnTo>
                  <a:lnTo>
                    <a:pt x="15175" y="52494"/>
                  </a:lnTo>
                  <a:lnTo>
                    <a:pt x="14653" y="51979"/>
                  </a:lnTo>
                  <a:lnTo>
                    <a:pt x="14396" y="51721"/>
                  </a:lnTo>
                  <a:lnTo>
                    <a:pt x="14138" y="51426"/>
                  </a:lnTo>
                  <a:lnTo>
                    <a:pt x="13881" y="51132"/>
                  </a:lnTo>
                  <a:lnTo>
                    <a:pt x="13623" y="50819"/>
                  </a:lnTo>
                  <a:lnTo>
                    <a:pt x="13372" y="50506"/>
                  </a:lnTo>
                  <a:lnTo>
                    <a:pt x="13121" y="50156"/>
                  </a:lnTo>
                  <a:lnTo>
                    <a:pt x="12876" y="49807"/>
                  </a:lnTo>
                  <a:lnTo>
                    <a:pt x="12638" y="49439"/>
                  </a:lnTo>
                  <a:lnTo>
                    <a:pt x="12400" y="49052"/>
                  </a:lnTo>
                  <a:lnTo>
                    <a:pt x="12175" y="48629"/>
                  </a:lnTo>
                  <a:lnTo>
                    <a:pt x="11949" y="48205"/>
                  </a:lnTo>
                  <a:lnTo>
                    <a:pt x="11737" y="47745"/>
                  </a:lnTo>
                  <a:lnTo>
                    <a:pt x="11531" y="47285"/>
                  </a:lnTo>
                  <a:lnTo>
                    <a:pt x="11331" y="46788"/>
                  </a:lnTo>
                  <a:lnTo>
                    <a:pt x="11138" y="46273"/>
                  </a:lnTo>
                  <a:lnTo>
                    <a:pt x="10958" y="45739"/>
                  </a:lnTo>
                  <a:lnTo>
                    <a:pt x="10790" y="45168"/>
                  </a:lnTo>
                  <a:lnTo>
                    <a:pt x="10630" y="44579"/>
                  </a:lnTo>
                  <a:lnTo>
                    <a:pt x="10481" y="43972"/>
                  </a:lnTo>
                  <a:lnTo>
                    <a:pt x="10411" y="43659"/>
                  </a:lnTo>
                  <a:lnTo>
                    <a:pt x="10346" y="43328"/>
                  </a:lnTo>
                  <a:lnTo>
                    <a:pt x="10282" y="42997"/>
                  </a:lnTo>
                  <a:lnTo>
                    <a:pt x="10224" y="42665"/>
                  </a:lnTo>
                  <a:lnTo>
                    <a:pt x="10166" y="42316"/>
                  </a:lnTo>
                  <a:lnTo>
                    <a:pt x="10115" y="41966"/>
                  </a:lnTo>
                  <a:lnTo>
                    <a:pt x="10063" y="41616"/>
                  </a:lnTo>
                  <a:lnTo>
                    <a:pt x="10018" y="41248"/>
                  </a:lnTo>
                  <a:lnTo>
                    <a:pt x="9979" y="40861"/>
                  </a:lnTo>
                  <a:lnTo>
                    <a:pt x="9941" y="40493"/>
                  </a:lnTo>
                  <a:lnTo>
                    <a:pt x="9902" y="40107"/>
                  </a:lnTo>
                  <a:lnTo>
                    <a:pt x="9870" y="39702"/>
                  </a:lnTo>
                  <a:lnTo>
                    <a:pt x="9844" y="39297"/>
                  </a:lnTo>
                  <a:lnTo>
                    <a:pt x="9825" y="38892"/>
                  </a:lnTo>
                  <a:lnTo>
                    <a:pt x="9806" y="38469"/>
                  </a:lnTo>
                  <a:lnTo>
                    <a:pt x="9786" y="38045"/>
                  </a:lnTo>
                  <a:lnTo>
                    <a:pt x="9780" y="37604"/>
                  </a:lnTo>
                  <a:lnTo>
                    <a:pt x="9773" y="37162"/>
                  </a:lnTo>
                  <a:lnTo>
                    <a:pt x="9773" y="36720"/>
                  </a:lnTo>
                  <a:lnTo>
                    <a:pt x="9773" y="36278"/>
                  </a:lnTo>
                  <a:lnTo>
                    <a:pt x="9786" y="35855"/>
                  </a:lnTo>
                  <a:lnTo>
                    <a:pt x="9799" y="35432"/>
                  </a:lnTo>
                  <a:lnTo>
                    <a:pt x="9825" y="35008"/>
                  </a:lnTo>
                  <a:lnTo>
                    <a:pt x="9844" y="34585"/>
                  </a:lnTo>
                  <a:lnTo>
                    <a:pt x="9876" y="34162"/>
                  </a:lnTo>
                  <a:lnTo>
                    <a:pt x="9909" y="33757"/>
                  </a:lnTo>
                  <a:lnTo>
                    <a:pt x="9947" y="33352"/>
                  </a:lnTo>
                  <a:lnTo>
                    <a:pt x="9992" y="32947"/>
                  </a:lnTo>
                  <a:lnTo>
                    <a:pt x="10037" y="32560"/>
                  </a:lnTo>
                  <a:lnTo>
                    <a:pt x="10095" y="32174"/>
                  </a:lnTo>
                  <a:lnTo>
                    <a:pt x="10147" y="31787"/>
                  </a:lnTo>
                  <a:lnTo>
                    <a:pt x="10211" y="31401"/>
                  </a:lnTo>
                  <a:lnTo>
                    <a:pt x="10269" y="31033"/>
                  </a:lnTo>
                  <a:lnTo>
                    <a:pt x="10340" y="30665"/>
                  </a:lnTo>
                  <a:lnTo>
                    <a:pt x="10411" y="30315"/>
                  </a:lnTo>
                  <a:lnTo>
                    <a:pt x="10488" y="29965"/>
                  </a:lnTo>
                  <a:lnTo>
                    <a:pt x="10565" y="29616"/>
                  </a:lnTo>
                  <a:lnTo>
                    <a:pt x="10649" y="29284"/>
                  </a:lnTo>
                  <a:lnTo>
                    <a:pt x="10733" y="28953"/>
                  </a:lnTo>
                  <a:lnTo>
                    <a:pt x="10823" y="28640"/>
                  </a:lnTo>
                  <a:lnTo>
                    <a:pt x="10913" y="28327"/>
                  </a:lnTo>
                  <a:lnTo>
                    <a:pt x="11009" y="28014"/>
                  </a:lnTo>
                  <a:lnTo>
                    <a:pt x="11106" y="27720"/>
                  </a:lnTo>
                  <a:lnTo>
                    <a:pt x="11209" y="27425"/>
                  </a:lnTo>
                  <a:lnTo>
                    <a:pt x="11312" y="27149"/>
                  </a:lnTo>
                  <a:lnTo>
                    <a:pt x="11421" y="26873"/>
                  </a:lnTo>
                  <a:lnTo>
                    <a:pt x="11531" y="26615"/>
                  </a:lnTo>
                  <a:lnTo>
                    <a:pt x="11640" y="26358"/>
                  </a:lnTo>
                  <a:lnTo>
                    <a:pt x="11756" y="26118"/>
                  </a:lnTo>
                  <a:lnTo>
                    <a:pt x="11872" y="25879"/>
                  </a:lnTo>
                  <a:lnTo>
                    <a:pt x="11988" y="25658"/>
                  </a:lnTo>
                  <a:lnTo>
                    <a:pt x="12110" y="25456"/>
                  </a:lnTo>
                  <a:lnTo>
                    <a:pt x="12233" y="25253"/>
                  </a:lnTo>
                  <a:lnTo>
                    <a:pt x="12361" y="25051"/>
                  </a:lnTo>
                  <a:lnTo>
                    <a:pt x="12484" y="24867"/>
                  </a:lnTo>
                  <a:lnTo>
                    <a:pt x="12612" y="24701"/>
                  </a:lnTo>
                  <a:lnTo>
                    <a:pt x="12748" y="24554"/>
                  </a:lnTo>
                  <a:lnTo>
                    <a:pt x="12876" y="24407"/>
                  </a:lnTo>
                  <a:lnTo>
                    <a:pt x="13012" y="24259"/>
                  </a:lnTo>
                  <a:lnTo>
                    <a:pt x="13147" y="24131"/>
                  </a:lnTo>
                  <a:lnTo>
                    <a:pt x="13282" y="24020"/>
                  </a:lnTo>
                  <a:lnTo>
                    <a:pt x="13417" y="23928"/>
                  </a:lnTo>
                  <a:lnTo>
                    <a:pt x="13559" y="23836"/>
                  </a:lnTo>
                  <a:lnTo>
                    <a:pt x="13694" y="23762"/>
                  </a:lnTo>
                  <a:lnTo>
                    <a:pt x="13836" y="23707"/>
                  </a:lnTo>
                  <a:lnTo>
                    <a:pt x="13977" y="23652"/>
                  </a:lnTo>
                  <a:lnTo>
                    <a:pt x="14119" y="23615"/>
                  </a:lnTo>
                  <a:lnTo>
                    <a:pt x="14260" y="23597"/>
                  </a:lnTo>
                  <a:lnTo>
                    <a:pt x="14402" y="23578"/>
                  </a:lnTo>
                  <a:close/>
                  <a:moveTo>
                    <a:pt x="10108" y="1"/>
                  </a:moveTo>
                  <a:lnTo>
                    <a:pt x="9876" y="19"/>
                  </a:lnTo>
                  <a:lnTo>
                    <a:pt x="9651" y="37"/>
                  </a:lnTo>
                  <a:lnTo>
                    <a:pt x="9426" y="74"/>
                  </a:lnTo>
                  <a:lnTo>
                    <a:pt x="9200" y="111"/>
                  </a:lnTo>
                  <a:lnTo>
                    <a:pt x="8975" y="166"/>
                  </a:lnTo>
                  <a:lnTo>
                    <a:pt x="8750" y="240"/>
                  </a:lnTo>
                  <a:lnTo>
                    <a:pt x="8531" y="313"/>
                  </a:lnTo>
                  <a:lnTo>
                    <a:pt x="8306" y="406"/>
                  </a:lnTo>
                  <a:lnTo>
                    <a:pt x="8087" y="516"/>
                  </a:lnTo>
                  <a:lnTo>
                    <a:pt x="7868" y="626"/>
                  </a:lnTo>
                  <a:lnTo>
                    <a:pt x="7649" y="755"/>
                  </a:lnTo>
                  <a:lnTo>
                    <a:pt x="7430" y="902"/>
                  </a:lnTo>
                  <a:lnTo>
                    <a:pt x="7218" y="1050"/>
                  </a:lnTo>
                  <a:lnTo>
                    <a:pt x="7005" y="1215"/>
                  </a:lnTo>
                  <a:lnTo>
                    <a:pt x="6793" y="1399"/>
                  </a:lnTo>
                  <a:lnTo>
                    <a:pt x="6580" y="1583"/>
                  </a:lnTo>
                  <a:lnTo>
                    <a:pt x="6374" y="1786"/>
                  </a:lnTo>
                  <a:lnTo>
                    <a:pt x="6168" y="2007"/>
                  </a:lnTo>
                  <a:lnTo>
                    <a:pt x="5962" y="2246"/>
                  </a:lnTo>
                  <a:lnTo>
                    <a:pt x="5763" y="2485"/>
                  </a:lnTo>
                  <a:lnTo>
                    <a:pt x="5563" y="2743"/>
                  </a:lnTo>
                  <a:lnTo>
                    <a:pt x="5363" y="3019"/>
                  </a:lnTo>
                  <a:lnTo>
                    <a:pt x="5170" y="3295"/>
                  </a:lnTo>
                  <a:lnTo>
                    <a:pt x="4977" y="3590"/>
                  </a:lnTo>
                  <a:lnTo>
                    <a:pt x="4784" y="3903"/>
                  </a:lnTo>
                  <a:lnTo>
                    <a:pt x="4597" y="4234"/>
                  </a:lnTo>
                  <a:lnTo>
                    <a:pt x="4411" y="4565"/>
                  </a:lnTo>
                  <a:lnTo>
                    <a:pt x="4230" y="4915"/>
                  </a:lnTo>
                  <a:lnTo>
                    <a:pt x="4050" y="5283"/>
                  </a:lnTo>
                  <a:lnTo>
                    <a:pt x="3870" y="5651"/>
                  </a:lnTo>
                  <a:lnTo>
                    <a:pt x="3696" y="6056"/>
                  </a:lnTo>
                  <a:lnTo>
                    <a:pt x="3522" y="6461"/>
                  </a:lnTo>
                  <a:lnTo>
                    <a:pt x="3355" y="6884"/>
                  </a:lnTo>
                  <a:lnTo>
                    <a:pt x="3194" y="7326"/>
                  </a:lnTo>
                  <a:lnTo>
                    <a:pt x="3033" y="7768"/>
                  </a:lnTo>
                  <a:lnTo>
                    <a:pt x="2872" y="8228"/>
                  </a:lnTo>
                  <a:lnTo>
                    <a:pt x="2718" y="8707"/>
                  </a:lnTo>
                  <a:lnTo>
                    <a:pt x="2563" y="9203"/>
                  </a:lnTo>
                  <a:lnTo>
                    <a:pt x="2415" y="9719"/>
                  </a:lnTo>
                  <a:lnTo>
                    <a:pt x="2273" y="10234"/>
                  </a:lnTo>
                  <a:lnTo>
                    <a:pt x="2132" y="10786"/>
                  </a:lnTo>
                  <a:lnTo>
                    <a:pt x="1990" y="11339"/>
                  </a:lnTo>
                  <a:lnTo>
                    <a:pt x="1855" y="11891"/>
                  </a:lnTo>
                  <a:lnTo>
                    <a:pt x="1726" y="12443"/>
                  </a:lnTo>
                  <a:lnTo>
                    <a:pt x="1604" y="12995"/>
                  </a:lnTo>
                  <a:lnTo>
                    <a:pt x="1481" y="13547"/>
                  </a:lnTo>
                  <a:lnTo>
                    <a:pt x="1372" y="14099"/>
                  </a:lnTo>
                  <a:lnTo>
                    <a:pt x="1263" y="14652"/>
                  </a:lnTo>
                  <a:lnTo>
                    <a:pt x="1153" y="15204"/>
                  </a:lnTo>
                  <a:lnTo>
                    <a:pt x="1057" y="15756"/>
                  </a:lnTo>
                  <a:lnTo>
                    <a:pt x="960" y="16308"/>
                  </a:lnTo>
                  <a:lnTo>
                    <a:pt x="870" y="16860"/>
                  </a:lnTo>
                  <a:lnTo>
                    <a:pt x="786" y="17412"/>
                  </a:lnTo>
                  <a:lnTo>
                    <a:pt x="702" y="17965"/>
                  </a:lnTo>
                  <a:lnTo>
                    <a:pt x="625" y="18517"/>
                  </a:lnTo>
                  <a:lnTo>
                    <a:pt x="554" y="19069"/>
                  </a:lnTo>
                  <a:lnTo>
                    <a:pt x="490" y="19621"/>
                  </a:lnTo>
                  <a:lnTo>
                    <a:pt x="426" y="20173"/>
                  </a:lnTo>
                  <a:lnTo>
                    <a:pt x="368" y="20726"/>
                  </a:lnTo>
                  <a:lnTo>
                    <a:pt x="316" y="21278"/>
                  </a:lnTo>
                  <a:lnTo>
                    <a:pt x="265" y="21830"/>
                  </a:lnTo>
                  <a:lnTo>
                    <a:pt x="220" y="22382"/>
                  </a:lnTo>
                  <a:lnTo>
                    <a:pt x="181" y="22916"/>
                  </a:lnTo>
                  <a:lnTo>
                    <a:pt x="142" y="23468"/>
                  </a:lnTo>
                  <a:lnTo>
                    <a:pt x="110" y="24020"/>
                  </a:lnTo>
                  <a:lnTo>
                    <a:pt x="84" y="24554"/>
                  </a:lnTo>
                  <a:lnTo>
                    <a:pt x="59" y="25106"/>
                  </a:lnTo>
                  <a:lnTo>
                    <a:pt x="39" y="25658"/>
                  </a:lnTo>
                  <a:lnTo>
                    <a:pt x="27" y="26192"/>
                  </a:lnTo>
                  <a:lnTo>
                    <a:pt x="14" y="26726"/>
                  </a:lnTo>
                  <a:lnTo>
                    <a:pt x="7" y="27278"/>
                  </a:lnTo>
                  <a:lnTo>
                    <a:pt x="1" y="27812"/>
                  </a:lnTo>
                  <a:lnTo>
                    <a:pt x="1" y="28346"/>
                  </a:lnTo>
                  <a:lnTo>
                    <a:pt x="7" y="28879"/>
                  </a:lnTo>
                  <a:lnTo>
                    <a:pt x="14" y="29413"/>
                  </a:lnTo>
                  <a:lnTo>
                    <a:pt x="27" y="29947"/>
                  </a:lnTo>
                  <a:lnTo>
                    <a:pt x="59" y="30996"/>
                  </a:lnTo>
                  <a:lnTo>
                    <a:pt x="110" y="32045"/>
                  </a:lnTo>
                  <a:lnTo>
                    <a:pt x="175" y="33076"/>
                  </a:lnTo>
                  <a:lnTo>
                    <a:pt x="252" y="34107"/>
                  </a:lnTo>
                  <a:lnTo>
                    <a:pt x="348" y="35137"/>
                  </a:lnTo>
                  <a:lnTo>
                    <a:pt x="451" y="36150"/>
                  </a:lnTo>
                  <a:lnTo>
                    <a:pt x="574" y="37143"/>
                  </a:lnTo>
                  <a:lnTo>
                    <a:pt x="709" y="38119"/>
                  </a:lnTo>
                  <a:lnTo>
                    <a:pt x="851" y="39095"/>
                  </a:lnTo>
                  <a:lnTo>
                    <a:pt x="1012" y="40070"/>
                  </a:lnTo>
                  <a:lnTo>
                    <a:pt x="1179" y="41009"/>
                  </a:lnTo>
                  <a:lnTo>
                    <a:pt x="1359" y="41947"/>
                  </a:lnTo>
                  <a:lnTo>
                    <a:pt x="1552" y="42868"/>
                  </a:lnTo>
                  <a:lnTo>
                    <a:pt x="1758" y="43770"/>
                  </a:lnTo>
                  <a:lnTo>
                    <a:pt x="1971" y="44653"/>
                  </a:lnTo>
                  <a:lnTo>
                    <a:pt x="2202" y="45518"/>
                  </a:lnTo>
                  <a:lnTo>
                    <a:pt x="2434" y="46383"/>
                  </a:lnTo>
                  <a:lnTo>
                    <a:pt x="2685" y="47211"/>
                  </a:lnTo>
                  <a:lnTo>
                    <a:pt x="2936" y="48040"/>
                  </a:lnTo>
                  <a:lnTo>
                    <a:pt x="3200" y="48831"/>
                  </a:lnTo>
                  <a:lnTo>
                    <a:pt x="3477" y="49604"/>
                  </a:lnTo>
                  <a:lnTo>
                    <a:pt x="3760" y="50377"/>
                  </a:lnTo>
                  <a:lnTo>
                    <a:pt x="4050" y="51113"/>
                  </a:lnTo>
                  <a:lnTo>
                    <a:pt x="4353" y="51831"/>
                  </a:lnTo>
                  <a:lnTo>
                    <a:pt x="4662" y="52512"/>
                  </a:lnTo>
                  <a:lnTo>
                    <a:pt x="4977" y="53193"/>
                  </a:lnTo>
                  <a:lnTo>
                    <a:pt x="5299" y="53838"/>
                  </a:lnTo>
                  <a:lnTo>
                    <a:pt x="5627" y="54463"/>
                  </a:lnTo>
                  <a:lnTo>
                    <a:pt x="5962" y="55071"/>
                  </a:lnTo>
                  <a:lnTo>
                    <a:pt x="6303" y="55641"/>
                  </a:lnTo>
                  <a:lnTo>
                    <a:pt x="6657" y="56193"/>
                  </a:lnTo>
                  <a:lnTo>
                    <a:pt x="7012" y="56709"/>
                  </a:lnTo>
                  <a:lnTo>
                    <a:pt x="7372" y="57206"/>
                  </a:lnTo>
                  <a:lnTo>
                    <a:pt x="7733" y="57684"/>
                  </a:lnTo>
                  <a:lnTo>
                    <a:pt x="8106" y="58126"/>
                  </a:lnTo>
                  <a:lnTo>
                    <a:pt x="8479" y="58531"/>
                  </a:lnTo>
                  <a:lnTo>
                    <a:pt x="8859" y="58918"/>
                  </a:lnTo>
                  <a:lnTo>
                    <a:pt x="9239" y="59286"/>
                  </a:lnTo>
                  <a:lnTo>
                    <a:pt x="9625" y="59599"/>
                  </a:lnTo>
                  <a:lnTo>
                    <a:pt x="10012" y="59893"/>
                  </a:lnTo>
                  <a:lnTo>
                    <a:pt x="10404" y="60151"/>
                  </a:lnTo>
                  <a:lnTo>
                    <a:pt x="10803" y="60390"/>
                  </a:lnTo>
                  <a:lnTo>
                    <a:pt x="11203" y="60574"/>
                  </a:lnTo>
                  <a:lnTo>
                    <a:pt x="11602" y="60740"/>
                  </a:lnTo>
                  <a:lnTo>
                    <a:pt x="12001" y="60869"/>
                  </a:lnTo>
                  <a:lnTo>
                    <a:pt x="12406" y="60961"/>
                  </a:lnTo>
                  <a:lnTo>
                    <a:pt x="12439" y="61108"/>
                  </a:lnTo>
                  <a:lnTo>
                    <a:pt x="12484" y="61237"/>
                  </a:lnTo>
                  <a:lnTo>
                    <a:pt x="12535" y="61366"/>
                  </a:lnTo>
                  <a:lnTo>
                    <a:pt x="12593" y="61458"/>
                  </a:lnTo>
                  <a:lnTo>
                    <a:pt x="12651" y="61550"/>
                  </a:lnTo>
                  <a:lnTo>
                    <a:pt x="12715" y="61605"/>
                  </a:lnTo>
                  <a:lnTo>
                    <a:pt x="12786" y="61660"/>
                  </a:lnTo>
                  <a:lnTo>
                    <a:pt x="12863" y="61697"/>
                  </a:lnTo>
                  <a:lnTo>
                    <a:pt x="13140" y="61807"/>
                  </a:lnTo>
                  <a:lnTo>
                    <a:pt x="13417" y="61881"/>
                  </a:lnTo>
                  <a:lnTo>
                    <a:pt x="13700" y="61918"/>
                  </a:lnTo>
                  <a:lnTo>
                    <a:pt x="13977" y="61918"/>
                  </a:lnTo>
                  <a:lnTo>
                    <a:pt x="14248" y="61899"/>
                  </a:lnTo>
                  <a:lnTo>
                    <a:pt x="14524" y="61862"/>
                  </a:lnTo>
                  <a:lnTo>
                    <a:pt x="14795" y="61789"/>
                  </a:lnTo>
                  <a:lnTo>
                    <a:pt x="15065" y="61697"/>
                  </a:lnTo>
                  <a:lnTo>
                    <a:pt x="15123" y="61715"/>
                  </a:lnTo>
                  <a:lnTo>
                    <a:pt x="15175" y="61752"/>
                  </a:lnTo>
                  <a:lnTo>
                    <a:pt x="15220" y="61770"/>
                  </a:lnTo>
                  <a:lnTo>
                    <a:pt x="15265" y="61789"/>
                  </a:lnTo>
                  <a:lnTo>
                    <a:pt x="15393" y="61807"/>
                  </a:lnTo>
                  <a:lnTo>
                    <a:pt x="15516" y="61789"/>
                  </a:lnTo>
                  <a:lnTo>
                    <a:pt x="15625" y="61752"/>
                  </a:lnTo>
                  <a:lnTo>
                    <a:pt x="15741" y="61678"/>
                  </a:lnTo>
                  <a:lnTo>
                    <a:pt x="15844" y="61605"/>
                  </a:lnTo>
                  <a:lnTo>
                    <a:pt x="15941" y="61494"/>
                  </a:lnTo>
                  <a:lnTo>
                    <a:pt x="16037" y="61366"/>
                  </a:lnTo>
                  <a:lnTo>
                    <a:pt x="16127" y="61218"/>
                  </a:lnTo>
                  <a:lnTo>
                    <a:pt x="16430" y="60997"/>
                  </a:lnTo>
                  <a:lnTo>
                    <a:pt x="16733" y="60740"/>
                  </a:lnTo>
                  <a:lnTo>
                    <a:pt x="17029" y="60464"/>
                  </a:lnTo>
                  <a:lnTo>
                    <a:pt x="17325" y="60151"/>
                  </a:lnTo>
                  <a:lnTo>
                    <a:pt x="17615" y="59819"/>
                  </a:lnTo>
                  <a:lnTo>
                    <a:pt x="17898" y="59451"/>
                  </a:lnTo>
                  <a:lnTo>
                    <a:pt x="18181" y="59065"/>
                  </a:lnTo>
                  <a:lnTo>
                    <a:pt x="18458" y="58641"/>
                  </a:lnTo>
                  <a:lnTo>
                    <a:pt x="18735" y="58200"/>
                  </a:lnTo>
                  <a:lnTo>
                    <a:pt x="18999" y="57740"/>
                  </a:lnTo>
                  <a:lnTo>
                    <a:pt x="19263" y="57243"/>
                  </a:lnTo>
                  <a:lnTo>
                    <a:pt x="19514" y="56709"/>
                  </a:lnTo>
                  <a:lnTo>
                    <a:pt x="19765" y="56175"/>
                  </a:lnTo>
                  <a:lnTo>
                    <a:pt x="20009" y="55605"/>
                  </a:lnTo>
                  <a:lnTo>
                    <a:pt x="20241" y="55016"/>
                  </a:lnTo>
                  <a:lnTo>
                    <a:pt x="20473" y="54408"/>
                  </a:lnTo>
                  <a:lnTo>
                    <a:pt x="20692" y="53764"/>
                  </a:lnTo>
                  <a:lnTo>
                    <a:pt x="20904" y="53101"/>
                  </a:lnTo>
                  <a:lnTo>
                    <a:pt x="21110" y="52420"/>
                  </a:lnTo>
                  <a:lnTo>
                    <a:pt x="21310" y="51721"/>
                  </a:lnTo>
                  <a:lnTo>
                    <a:pt x="21497" y="51003"/>
                  </a:lnTo>
                  <a:lnTo>
                    <a:pt x="21677" y="50267"/>
                  </a:lnTo>
                  <a:lnTo>
                    <a:pt x="21844" y="49494"/>
                  </a:lnTo>
                  <a:lnTo>
                    <a:pt x="22005" y="48721"/>
                  </a:lnTo>
                  <a:lnTo>
                    <a:pt x="22153" y="47911"/>
                  </a:lnTo>
                  <a:lnTo>
                    <a:pt x="22295" y="47101"/>
                  </a:lnTo>
                  <a:lnTo>
                    <a:pt x="22424" y="46254"/>
                  </a:lnTo>
                  <a:lnTo>
                    <a:pt x="22546" y="45408"/>
                  </a:lnTo>
                  <a:lnTo>
                    <a:pt x="22655" y="44543"/>
                  </a:lnTo>
                  <a:lnTo>
                    <a:pt x="22752" y="43641"/>
                  </a:lnTo>
                  <a:lnTo>
                    <a:pt x="22836" y="42739"/>
                  </a:lnTo>
                  <a:lnTo>
                    <a:pt x="22906" y="41819"/>
                  </a:lnTo>
                  <a:lnTo>
                    <a:pt x="22939" y="41358"/>
                  </a:lnTo>
                  <a:lnTo>
                    <a:pt x="22964" y="40898"/>
                  </a:lnTo>
                  <a:lnTo>
                    <a:pt x="22984" y="40438"/>
                  </a:lnTo>
                  <a:lnTo>
                    <a:pt x="23003" y="39960"/>
                  </a:lnTo>
                  <a:lnTo>
                    <a:pt x="23016" y="39499"/>
                  </a:lnTo>
                  <a:lnTo>
                    <a:pt x="23022" y="39039"/>
                  </a:lnTo>
                  <a:lnTo>
                    <a:pt x="23029" y="38082"/>
                  </a:lnTo>
                  <a:lnTo>
                    <a:pt x="23022" y="37143"/>
                  </a:lnTo>
                  <a:lnTo>
                    <a:pt x="23003" y="36205"/>
                  </a:lnTo>
                  <a:lnTo>
                    <a:pt x="22977" y="35248"/>
                  </a:lnTo>
                  <a:lnTo>
                    <a:pt x="22939" y="34291"/>
                  </a:lnTo>
                  <a:lnTo>
                    <a:pt x="22971" y="33628"/>
                  </a:lnTo>
                  <a:lnTo>
                    <a:pt x="23003" y="32965"/>
                  </a:lnTo>
                  <a:lnTo>
                    <a:pt x="23029" y="32303"/>
                  </a:lnTo>
                  <a:lnTo>
                    <a:pt x="23048" y="31640"/>
                  </a:lnTo>
                  <a:lnTo>
                    <a:pt x="23061" y="30996"/>
                  </a:lnTo>
                  <a:lnTo>
                    <a:pt x="23067" y="30333"/>
                  </a:lnTo>
                  <a:lnTo>
                    <a:pt x="23067" y="29689"/>
                  </a:lnTo>
                  <a:lnTo>
                    <a:pt x="23061" y="29063"/>
                  </a:lnTo>
                  <a:lnTo>
                    <a:pt x="23048" y="28419"/>
                  </a:lnTo>
                  <a:lnTo>
                    <a:pt x="23029" y="27793"/>
                  </a:lnTo>
                  <a:lnTo>
                    <a:pt x="23003" y="27168"/>
                  </a:lnTo>
                  <a:lnTo>
                    <a:pt x="22971" y="26542"/>
                  </a:lnTo>
                  <a:lnTo>
                    <a:pt x="22939" y="25934"/>
                  </a:lnTo>
                  <a:lnTo>
                    <a:pt x="22894" y="25309"/>
                  </a:lnTo>
                  <a:lnTo>
                    <a:pt x="22848" y="24720"/>
                  </a:lnTo>
                  <a:lnTo>
                    <a:pt x="22797" y="24112"/>
                  </a:lnTo>
                  <a:lnTo>
                    <a:pt x="22739" y="23523"/>
                  </a:lnTo>
                  <a:lnTo>
                    <a:pt x="22681" y="22916"/>
                  </a:lnTo>
                  <a:lnTo>
                    <a:pt x="22610" y="22345"/>
                  </a:lnTo>
                  <a:lnTo>
                    <a:pt x="22539" y="21756"/>
                  </a:lnTo>
                  <a:lnTo>
                    <a:pt x="22462" y="21186"/>
                  </a:lnTo>
                  <a:lnTo>
                    <a:pt x="22378" y="20615"/>
                  </a:lnTo>
                  <a:lnTo>
                    <a:pt x="22288" y="20063"/>
                  </a:lnTo>
                  <a:lnTo>
                    <a:pt x="22198" y="19492"/>
                  </a:lnTo>
                  <a:lnTo>
                    <a:pt x="22102" y="18940"/>
                  </a:lnTo>
                  <a:lnTo>
                    <a:pt x="21999" y="18406"/>
                  </a:lnTo>
                  <a:lnTo>
                    <a:pt x="21889" y="17873"/>
                  </a:lnTo>
                  <a:lnTo>
                    <a:pt x="21780" y="17339"/>
                  </a:lnTo>
                  <a:lnTo>
                    <a:pt x="21664" y="16805"/>
                  </a:lnTo>
                  <a:lnTo>
                    <a:pt x="21548" y="16290"/>
                  </a:lnTo>
                  <a:lnTo>
                    <a:pt x="21426" y="15774"/>
                  </a:lnTo>
                  <a:lnTo>
                    <a:pt x="21297" y="15277"/>
                  </a:lnTo>
                  <a:lnTo>
                    <a:pt x="21168" y="14762"/>
                  </a:lnTo>
                  <a:lnTo>
                    <a:pt x="21033" y="14283"/>
                  </a:lnTo>
                  <a:lnTo>
                    <a:pt x="20891" y="13787"/>
                  </a:lnTo>
                  <a:lnTo>
                    <a:pt x="20750" y="13308"/>
                  </a:lnTo>
                  <a:lnTo>
                    <a:pt x="20602" y="12829"/>
                  </a:lnTo>
                  <a:lnTo>
                    <a:pt x="20454" y="12369"/>
                  </a:lnTo>
                  <a:lnTo>
                    <a:pt x="20299" y="11909"/>
                  </a:lnTo>
                  <a:lnTo>
                    <a:pt x="20138" y="11467"/>
                  </a:lnTo>
                  <a:lnTo>
                    <a:pt x="19977" y="11026"/>
                  </a:lnTo>
                  <a:lnTo>
                    <a:pt x="19816" y="10584"/>
                  </a:lnTo>
                  <a:lnTo>
                    <a:pt x="19649" y="10161"/>
                  </a:lnTo>
                  <a:lnTo>
                    <a:pt x="19475" y="9737"/>
                  </a:lnTo>
                  <a:lnTo>
                    <a:pt x="19301" y="9314"/>
                  </a:lnTo>
                  <a:lnTo>
                    <a:pt x="19127" y="8909"/>
                  </a:lnTo>
                  <a:lnTo>
                    <a:pt x="18947" y="8522"/>
                  </a:lnTo>
                  <a:lnTo>
                    <a:pt x="18767" y="8118"/>
                  </a:lnTo>
                  <a:lnTo>
                    <a:pt x="18394" y="7363"/>
                  </a:lnTo>
                  <a:lnTo>
                    <a:pt x="18007" y="6645"/>
                  </a:lnTo>
                  <a:lnTo>
                    <a:pt x="17615" y="5946"/>
                  </a:lnTo>
                  <a:lnTo>
                    <a:pt x="17215" y="5301"/>
                  </a:lnTo>
                  <a:lnTo>
                    <a:pt x="16810" y="4676"/>
                  </a:lnTo>
                  <a:lnTo>
                    <a:pt x="16391" y="4087"/>
                  </a:lnTo>
                  <a:lnTo>
                    <a:pt x="15966" y="3535"/>
                  </a:lnTo>
                  <a:lnTo>
                    <a:pt x="15535" y="3038"/>
                  </a:lnTo>
                  <a:lnTo>
                    <a:pt x="15097" y="2559"/>
                  </a:lnTo>
                  <a:lnTo>
                    <a:pt x="14660" y="2117"/>
                  </a:lnTo>
                  <a:lnTo>
                    <a:pt x="14209" y="1712"/>
                  </a:lnTo>
                  <a:lnTo>
                    <a:pt x="13758" y="1363"/>
                  </a:lnTo>
                  <a:lnTo>
                    <a:pt x="13308" y="1050"/>
                  </a:lnTo>
                  <a:lnTo>
                    <a:pt x="12851" y="774"/>
                  </a:lnTo>
                  <a:lnTo>
                    <a:pt x="12393" y="534"/>
                  </a:lnTo>
                  <a:lnTo>
                    <a:pt x="11936" y="332"/>
                  </a:lnTo>
                  <a:lnTo>
                    <a:pt x="11479" y="185"/>
                  </a:lnTo>
                  <a:lnTo>
                    <a:pt x="11022" y="93"/>
                  </a:lnTo>
                  <a:lnTo>
                    <a:pt x="10790" y="56"/>
                  </a:lnTo>
                  <a:lnTo>
                    <a:pt x="10565" y="19"/>
                  </a:lnTo>
                  <a:lnTo>
                    <a:pt x="10333" y="19"/>
                  </a:lnTo>
                  <a:lnTo>
                    <a:pt x="10108" y="1"/>
                  </a:ln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1"/>
            <p:cNvSpPr/>
            <p:nvPr/>
          </p:nvSpPr>
          <p:spPr>
            <a:xfrm>
              <a:off x="-1603400" y="-17802325"/>
              <a:ext cx="346700" cy="1036725"/>
            </a:xfrm>
            <a:custGeom>
              <a:rect b="b" l="l" r="r" t="t"/>
              <a:pathLst>
                <a:path extrusionOk="0" h="41469" w="13868">
                  <a:moveTo>
                    <a:pt x="7166" y="0"/>
                  </a:moveTo>
                  <a:lnTo>
                    <a:pt x="6941" y="19"/>
                  </a:lnTo>
                  <a:lnTo>
                    <a:pt x="6709" y="56"/>
                  </a:lnTo>
                  <a:lnTo>
                    <a:pt x="6477" y="111"/>
                  </a:lnTo>
                  <a:lnTo>
                    <a:pt x="6252" y="184"/>
                  </a:lnTo>
                  <a:lnTo>
                    <a:pt x="6027" y="276"/>
                  </a:lnTo>
                  <a:lnTo>
                    <a:pt x="5808" y="387"/>
                  </a:lnTo>
                  <a:lnTo>
                    <a:pt x="5583" y="516"/>
                  </a:lnTo>
                  <a:lnTo>
                    <a:pt x="5364" y="663"/>
                  </a:lnTo>
                  <a:lnTo>
                    <a:pt x="5151" y="810"/>
                  </a:lnTo>
                  <a:lnTo>
                    <a:pt x="4939" y="994"/>
                  </a:lnTo>
                  <a:lnTo>
                    <a:pt x="4726" y="1197"/>
                  </a:lnTo>
                  <a:lnTo>
                    <a:pt x="4514" y="1399"/>
                  </a:lnTo>
                  <a:lnTo>
                    <a:pt x="4308" y="1638"/>
                  </a:lnTo>
                  <a:lnTo>
                    <a:pt x="4108" y="1878"/>
                  </a:lnTo>
                  <a:lnTo>
                    <a:pt x="3909" y="2154"/>
                  </a:lnTo>
                  <a:lnTo>
                    <a:pt x="3709" y="2448"/>
                  </a:lnTo>
                  <a:lnTo>
                    <a:pt x="3516" y="2761"/>
                  </a:lnTo>
                  <a:lnTo>
                    <a:pt x="3329" y="3093"/>
                  </a:lnTo>
                  <a:lnTo>
                    <a:pt x="3143" y="3442"/>
                  </a:lnTo>
                  <a:lnTo>
                    <a:pt x="2962" y="3810"/>
                  </a:lnTo>
                  <a:lnTo>
                    <a:pt x="2782" y="4197"/>
                  </a:lnTo>
                  <a:lnTo>
                    <a:pt x="2608" y="4602"/>
                  </a:lnTo>
                  <a:lnTo>
                    <a:pt x="2434" y="5025"/>
                  </a:lnTo>
                  <a:lnTo>
                    <a:pt x="2267" y="5485"/>
                  </a:lnTo>
                  <a:lnTo>
                    <a:pt x="2106" y="5945"/>
                  </a:lnTo>
                  <a:lnTo>
                    <a:pt x="1952" y="6442"/>
                  </a:lnTo>
                  <a:lnTo>
                    <a:pt x="1797" y="6958"/>
                  </a:lnTo>
                  <a:lnTo>
                    <a:pt x="1649" y="7492"/>
                  </a:lnTo>
                  <a:lnTo>
                    <a:pt x="1507" y="8044"/>
                  </a:lnTo>
                  <a:lnTo>
                    <a:pt x="1372" y="8633"/>
                  </a:lnTo>
                  <a:lnTo>
                    <a:pt x="1237" y="9222"/>
                  </a:lnTo>
                  <a:lnTo>
                    <a:pt x="1115" y="9847"/>
                  </a:lnTo>
                  <a:lnTo>
                    <a:pt x="992" y="10492"/>
                  </a:lnTo>
                  <a:lnTo>
                    <a:pt x="876" y="11154"/>
                  </a:lnTo>
                  <a:lnTo>
                    <a:pt x="767" y="11854"/>
                  </a:lnTo>
                  <a:lnTo>
                    <a:pt x="670" y="12461"/>
                  </a:lnTo>
                  <a:lnTo>
                    <a:pt x="587" y="13068"/>
                  </a:lnTo>
                  <a:lnTo>
                    <a:pt x="510" y="13676"/>
                  </a:lnTo>
                  <a:lnTo>
                    <a:pt x="439" y="14283"/>
                  </a:lnTo>
                  <a:lnTo>
                    <a:pt x="368" y="14891"/>
                  </a:lnTo>
                  <a:lnTo>
                    <a:pt x="310" y="15480"/>
                  </a:lnTo>
                  <a:lnTo>
                    <a:pt x="252" y="16069"/>
                  </a:lnTo>
                  <a:lnTo>
                    <a:pt x="201" y="16658"/>
                  </a:lnTo>
                  <a:lnTo>
                    <a:pt x="162" y="17247"/>
                  </a:lnTo>
                  <a:lnTo>
                    <a:pt x="123" y="17836"/>
                  </a:lnTo>
                  <a:lnTo>
                    <a:pt x="85" y="18406"/>
                  </a:lnTo>
                  <a:lnTo>
                    <a:pt x="59" y="18977"/>
                  </a:lnTo>
                  <a:lnTo>
                    <a:pt x="40" y="19547"/>
                  </a:lnTo>
                  <a:lnTo>
                    <a:pt x="20" y="20099"/>
                  </a:lnTo>
                  <a:lnTo>
                    <a:pt x="7" y="20670"/>
                  </a:lnTo>
                  <a:lnTo>
                    <a:pt x="1" y="21222"/>
                  </a:lnTo>
                  <a:lnTo>
                    <a:pt x="1" y="21774"/>
                  </a:lnTo>
                  <a:lnTo>
                    <a:pt x="1" y="22308"/>
                  </a:lnTo>
                  <a:lnTo>
                    <a:pt x="7" y="22842"/>
                  </a:lnTo>
                  <a:lnTo>
                    <a:pt x="27" y="23394"/>
                  </a:lnTo>
                  <a:lnTo>
                    <a:pt x="40" y="23909"/>
                  </a:lnTo>
                  <a:lnTo>
                    <a:pt x="65" y="24443"/>
                  </a:lnTo>
                  <a:lnTo>
                    <a:pt x="91" y="24959"/>
                  </a:lnTo>
                  <a:lnTo>
                    <a:pt x="123" y="25474"/>
                  </a:lnTo>
                  <a:lnTo>
                    <a:pt x="162" y="25989"/>
                  </a:lnTo>
                  <a:lnTo>
                    <a:pt x="201" y="26486"/>
                  </a:lnTo>
                  <a:lnTo>
                    <a:pt x="246" y="27002"/>
                  </a:lnTo>
                  <a:lnTo>
                    <a:pt x="297" y="27499"/>
                  </a:lnTo>
                  <a:lnTo>
                    <a:pt x="349" y="27977"/>
                  </a:lnTo>
                  <a:lnTo>
                    <a:pt x="407" y="28474"/>
                  </a:lnTo>
                  <a:lnTo>
                    <a:pt x="471" y="28953"/>
                  </a:lnTo>
                  <a:lnTo>
                    <a:pt x="542" y="29413"/>
                  </a:lnTo>
                  <a:lnTo>
                    <a:pt x="613" y="29891"/>
                  </a:lnTo>
                  <a:lnTo>
                    <a:pt x="683" y="30352"/>
                  </a:lnTo>
                  <a:lnTo>
                    <a:pt x="761" y="30812"/>
                  </a:lnTo>
                  <a:lnTo>
                    <a:pt x="844" y="31272"/>
                  </a:lnTo>
                  <a:lnTo>
                    <a:pt x="934" y="31714"/>
                  </a:lnTo>
                  <a:lnTo>
                    <a:pt x="1025" y="32155"/>
                  </a:lnTo>
                  <a:lnTo>
                    <a:pt x="1115" y="32579"/>
                  </a:lnTo>
                  <a:lnTo>
                    <a:pt x="1211" y="33020"/>
                  </a:lnTo>
                  <a:lnTo>
                    <a:pt x="1314" y="33444"/>
                  </a:lnTo>
                  <a:lnTo>
                    <a:pt x="1417" y="33867"/>
                  </a:lnTo>
                  <a:lnTo>
                    <a:pt x="1527" y="34272"/>
                  </a:lnTo>
                  <a:lnTo>
                    <a:pt x="1636" y="34677"/>
                  </a:lnTo>
                  <a:lnTo>
                    <a:pt x="1868" y="35468"/>
                  </a:lnTo>
                  <a:lnTo>
                    <a:pt x="2113" y="36241"/>
                  </a:lnTo>
                  <a:lnTo>
                    <a:pt x="2370" y="36978"/>
                  </a:lnTo>
                  <a:lnTo>
                    <a:pt x="2634" y="37714"/>
                  </a:lnTo>
                  <a:lnTo>
                    <a:pt x="2917" y="38395"/>
                  </a:lnTo>
                  <a:lnTo>
                    <a:pt x="3207" y="39076"/>
                  </a:lnTo>
                  <a:lnTo>
                    <a:pt x="3503" y="39702"/>
                  </a:lnTo>
                  <a:lnTo>
                    <a:pt x="3812" y="40327"/>
                  </a:lnTo>
                  <a:lnTo>
                    <a:pt x="4128" y="40916"/>
                  </a:lnTo>
                  <a:lnTo>
                    <a:pt x="4456" y="41469"/>
                  </a:lnTo>
                  <a:lnTo>
                    <a:pt x="4282" y="40696"/>
                  </a:lnTo>
                  <a:lnTo>
                    <a:pt x="4121" y="39886"/>
                  </a:lnTo>
                  <a:lnTo>
                    <a:pt x="3967" y="39076"/>
                  </a:lnTo>
                  <a:lnTo>
                    <a:pt x="3825" y="38229"/>
                  </a:lnTo>
                  <a:lnTo>
                    <a:pt x="3696" y="37364"/>
                  </a:lnTo>
                  <a:lnTo>
                    <a:pt x="3580" y="36481"/>
                  </a:lnTo>
                  <a:lnTo>
                    <a:pt x="3477" y="35579"/>
                  </a:lnTo>
                  <a:lnTo>
                    <a:pt x="3381" y="34658"/>
                  </a:lnTo>
                  <a:lnTo>
                    <a:pt x="3304" y="33701"/>
                  </a:lnTo>
                  <a:lnTo>
                    <a:pt x="3239" y="32744"/>
                  </a:lnTo>
                  <a:lnTo>
                    <a:pt x="3213" y="32247"/>
                  </a:lnTo>
                  <a:lnTo>
                    <a:pt x="3188" y="31750"/>
                  </a:lnTo>
                  <a:lnTo>
                    <a:pt x="3168" y="31253"/>
                  </a:lnTo>
                  <a:lnTo>
                    <a:pt x="3149" y="30738"/>
                  </a:lnTo>
                  <a:lnTo>
                    <a:pt x="3143" y="30223"/>
                  </a:lnTo>
                  <a:lnTo>
                    <a:pt x="3130" y="29707"/>
                  </a:lnTo>
                  <a:lnTo>
                    <a:pt x="3130" y="29192"/>
                  </a:lnTo>
                  <a:lnTo>
                    <a:pt x="3130" y="28658"/>
                  </a:lnTo>
                  <a:lnTo>
                    <a:pt x="3130" y="28124"/>
                  </a:lnTo>
                  <a:lnTo>
                    <a:pt x="3136" y="27591"/>
                  </a:lnTo>
                  <a:lnTo>
                    <a:pt x="3149" y="27038"/>
                  </a:lnTo>
                  <a:lnTo>
                    <a:pt x="3168" y="26486"/>
                  </a:lnTo>
                  <a:lnTo>
                    <a:pt x="3188" y="25842"/>
                  </a:lnTo>
                  <a:lnTo>
                    <a:pt x="3220" y="25198"/>
                  </a:lnTo>
                  <a:lnTo>
                    <a:pt x="3252" y="24554"/>
                  </a:lnTo>
                  <a:lnTo>
                    <a:pt x="3297" y="23909"/>
                  </a:lnTo>
                  <a:lnTo>
                    <a:pt x="3342" y="23284"/>
                  </a:lnTo>
                  <a:lnTo>
                    <a:pt x="3400" y="22658"/>
                  </a:lnTo>
                  <a:lnTo>
                    <a:pt x="3458" y="22032"/>
                  </a:lnTo>
                  <a:lnTo>
                    <a:pt x="3522" y="21425"/>
                  </a:lnTo>
                  <a:lnTo>
                    <a:pt x="3593" y="20817"/>
                  </a:lnTo>
                  <a:lnTo>
                    <a:pt x="3670" y="20228"/>
                  </a:lnTo>
                  <a:lnTo>
                    <a:pt x="3754" y="19639"/>
                  </a:lnTo>
                  <a:lnTo>
                    <a:pt x="3844" y="19050"/>
                  </a:lnTo>
                  <a:lnTo>
                    <a:pt x="3941" y="18480"/>
                  </a:lnTo>
                  <a:lnTo>
                    <a:pt x="4037" y="17909"/>
                  </a:lnTo>
                  <a:lnTo>
                    <a:pt x="4140" y="17357"/>
                  </a:lnTo>
                  <a:lnTo>
                    <a:pt x="4250" y="16805"/>
                  </a:lnTo>
                  <a:lnTo>
                    <a:pt x="4366" y="16271"/>
                  </a:lnTo>
                  <a:lnTo>
                    <a:pt x="4488" y="15737"/>
                  </a:lnTo>
                  <a:lnTo>
                    <a:pt x="4610" y="15204"/>
                  </a:lnTo>
                  <a:lnTo>
                    <a:pt x="4739" y="14707"/>
                  </a:lnTo>
                  <a:lnTo>
                    <a:pt x="4874" y="14191"/>
                  </a:lnTo>
                  <a:lnTo>
                    <a:pt x="5010" y="13694"/>
                  </a:lnTo>
                  <a:lnTo>
                    <a:pt x="5151" y="13216"/>
                  </a:lnTo>
                  <a:lnTo>
                    <a:pt x="5299" y="12756"/>
                  </a:lnTo>
                  <a:lnTo>
                    <a:pt x="5447" y="12295"/>
                  </a:lnTo>
                  <a:lnTo>
                    <a:pt x="5602" y="11835"/>
                  </a:lnTo>
                  <a:lnTo>
                    <a:pt x="5763" y="11394"/>
                  </a:lnTo>
                  <a:lnTo>
                    <a:pt x="5924" y="10970"/>
                  </a:lnTo>
                  <a:lnTo>
                    <a:pt x="6091" y="10547"/>
                  </a:lnTo>
                  <a:lnTo>
                    <a:pt x="6258" y="10142"/>
                  </a:lnTo>
                  <a:lnTo>
                    <a:pt x="6432" y="9755"/>
                  </a:lnTo>
                  <a:lnTo>
                    <a:pt x="6606" y="9369"/>
                  </a:lnTo>
                  <a:lnTo>
                    <a:pt x="6786" y="9001"/>
                  </a:lnTo>
                  <a:lnTo>
                    <a:pt x="6973" y="8651"/>
                  </a:lnTo>
                  <a:lnTo>
                    <a:pt x="7153" y="8301"/>
                  </a:lnTo>
                  <a:lnTo>
                    <a:pt x="7346" y="7988"/>
                  </a:lnTo>
                  <a:lnTo>
                    <a:pt x="7533" y="7676"/>
                  </a:lnTo>
                  <a:lnTo>
                    <a:pt x="7733" y="7363"/>
                  </a:lnTo>
                  <a:lnTo>
                    <a:pt x="7926" y="7087"/>
                  </a:lnTo>
                  <a:lnTo>
                    <a:pt x="8125" y="6810"/>
                  </a:lnTo>
                  <a:lnTo>
                    <a:pt x="8325" y="6553"/>
                  </a:lnTo>
                  <a:lnTo>
                    <a:pt x="8531" y="6295"/>
                  </a:lnTo>
                  <a:lnTo>
                    <a:pt x="8737" y="6074"/>
                  </a:lnTo>
                  <a:lnTo>
                    <a:pt x="8943" y="5853"/>
                  </a:lnTo>
                  <a:lnTo>
                    <a:pt x="9155" y="5669"/>
                  </a:lnTo>
                  <a:lnTo>
                    <a:pt x="9361" y="5485"/>
                  </a:lnTo>
                  <a:lnTo>
                    <a:pt x="9580" y="5320"/>
                  </a:lnTo>
                  <a:lnTo>
                    <a:pt x="9793" y="5154"/>
                  </a:lnTo>
                  <a:lnTo>
                    <a:pt x="10005" y="5025"/>
                  </a:lnTo>
                  <a:lnTo>
                    <a:pt x="10224" y="4915"/>
                  </a:lnTo>
                  <a:lnTo>
                    <a:pt x="10443" y="4804"/>
                  </a:lnTo>
                  <a:lnTo>
                    <a:pt x="10662" y="4731"/>
                  </a:lnTo>
                  <a:lnTo>
                    <a:pt x="10887" y="4657"/>
                  </a:lnTo>
                  <a:lnTo>
                    <a:pt x="11106" y="4620"/>
                  </a:lnTo>
                  <a:lnTo>
                    <a:pt x="11331" y="4583"/>
                  </a:lnTo>
                  <a:lnTo>
                    <a:pt x="11557" y="4565"/>
                  </a:lnTo>
                  <a:lnTo>
                    <a:pt x="11776" y="4565"/>
                  </a:lnTo>
                  <a:lnTo>
                    <a:pt x="12001" y="4602"/>
                  </a:lnTo>
                  <a:lnTo>
                    <a:pt x="12226" y="4639"/>
                  </a:lnTo>
                  <a:lnTo>
                    <a:pt x="12452" y="4694"/>
                  </a:lnTo>
                  <a:lnTo>
                    <a:pt x="12677" y="4786"/>
                  </a:lnTo>
                  <a:lnTo>
                    <a:pt x="12902" y="4878"/>
                  </a:lnTo>
                  <a:lnTo>
                    <a:pt x="13128" y="5007"/>
                  </a:lnTo>
                  <a:lnTo>
                    <a:pt x="13353" y="5136"/>
                  </a:lnTo>
                  <a:lnTo>
                    <a:pt x="13482" y="5283"/>
                  </a:lnTo>
                  <a:lnTo>
                    <a:pt x="13610" y="5412"/>
                  </a:lnTo>
                  <a:lnTo>
                    <a:pt x="13739" y="5540"/>
                  </a:lnTo>
                  <a:lnTo>
                    <a:pt x="13804" y="5596"/>
                  </a:lnTo>
                  <a:lnTo>
                    <a:pt x="13868" y="5633"/>
                  </a:lnTo>
                  <a:lnTo>
                    <a:pt x="13655" y="5264"/>
                  </a:lnTo>
                  <a:lnTo>
                    <a:pt x="13443" y="4896"/>
                  </a:lnTo>
                  <a:lnTo>
                    <a:pt x="13224" y="4547"/>
                  </a:lnTo>
                  <a:lnTo>
                    <a:pt x="13005" y="4215"/>
                  </a:lnTo>
                  <a:lnTo>
                    <a:pt x="12780" y="3884"/>
                  </a:lnTo>
                  <a:lnTo>
                    <a:pt x="12555" y="3571"/>
                  </a:lnTo>
                  <a:lnTo>
                    <a:pt x="12329" y="3277"/>
                  </a:lnTo>
                  <a:lnTo>
                    <a:pt x="12104" y="2982"/>
                  </a:lnTo>
                  <a:lnTo>
                    <a:pt x="11872" y="2706"/>
                  </a:lnTo>
                  <a:lnTo>
                    <a:pt x="11640" y="2430"/>
                  </a:lnTo>
                  <a:lnTo>
                    <a:pt x="11409" y="2191"/>
                  </a:lnTo>
                  <a:lnTo>
                    <a:pt x="11177" y="1951"/>
                  </a:lnTo>
                  <a:lnTo>
                    <a:pt x="10945" y="1712"/>
                  </a:lnTo>
                  <a:lnTo>
                    <a:pt x="10707" y="1510"/>
                  </a:lnTo>
                  <a:lnTo>
                    <a:pt x="10475" y="1307"/>
                  </a:lnTo>
                  <a:lnTo>
                    <a:pt x="10237" y="1123"/>
                  </a:lnTo>
                  <a:lnTo>
                    <a:pt x="9999" y="939"/>
                  </a:lnTo>
                  <a:lnTo>
                    <a:pt x="9761" y="773"/>
                  </a:lnTo>
                  <a:lnTo>
                    <a:pt x="9529" y="645"/>
                  </a:lnTo>
                  <a:lnTo>
                    <a:pt x="9291" y="497"/>
                  </a:lnTo>
                  <a:lnTo>
                    <a:pt x="9052" y="387"/>
                  </a:lnTo>
                  <a:lnTo>
                    <a:pt x="8814" y="295"/>
                  </a:lnTo>
                  <a:lnTo>
                    <a:pt x="8576" y="203"/>
                  </a:lnTo>
                  <a:lnTo>
                    <a:pt x="8338" y="129"/>
                  </a:lnTo>
                  <a:lnTo>
                    <a:pt x="8106" y="74"/>
                  </a:lnTo>
                  <a:lnTo>
                    <a:pt x="7868" y="37"/>
                  </a:lnTo>
                  <a:lnTo>
                    <a:pt x="7636" y="0"/>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1"/>
            <p:cNvSpPr/>
            <p:nvPr/>
          </p:nvSpPr>
          <p:spPr>
            <a:xfrm>
              <a:off x="-1609825" y="-992775"/>
              <a:ext cx="342525" cy="963575"/>
            </a:xfrm>
            <a:custGeom>
              <a:rect b="b" l="l" r="r" t="t"/>
              <a:pathLst>
                <a:path extrusionOk="0" h="38543" w="13701">
                  <a:moveTo>
                    <a:pt x="6470" y="0"/>
                  </a:moveTo>
                  <a:lnTo>
                    <a:pt x="6136" y="37"/>
                  </a:lnTo>
                  <a:lnTo>
                    <a:pt x="5807" y="129"/>
                  </a:lnTo>
                  <a:lnTo>
                    <a:pt x="5479" y="258"/>
                  </a:lnTo>
                  <a:lnTo>
                    <a:pt x="5157" y="424"/>
                  </a:lnTo>
                  <a:lnTo>
                    <a:pt x="4996" y="516"/>
                  </a:lnTo>
                  <a:lnTo>
                    <a:pt x="4835" y="626"/>
                  </a:lnTo>
                  <a:lnTo>
                    <a:pt x="4674" y="755"/>
                  </a:lnTo>
                  <a:lnTo>
                    <a:pt x="4513" y="884"/>
                  </a:lnTo>
                  <a:lnTo>
                    <a:pt x="4359" y="1031"/>
                  </a:lnTo>
                  <a:lnTo>
                    <a:pt x="4204" y="1197"/>
                  </a:lnTo>
                  <a:lnTo>
                    <a:pt x="4043" y="1363"/>
                  </a:lnTo>
                  <a:lnTo>
                    <a:pt x="3889" y="1547"/>
                  </a:lnTo>
                  <a:lnTo>
                    <a:pt x="3734" y="1731"/>
                  </a:lnTo>
                  <a:lnTo>
                    <a:pt x="3586" y="1933"/>
                  </a:lnTo>
                  <a:lnTo>
                    <a:pt x="3432" y="2154"/>
                  </a:lnTo>
                  <a:lnTo>
                    <a:pt x="3284" y="2393"/>
                  </a:lnTo>
                  <a:lnTo>
                    <a:pt x="3136" y="2633"/>
                  </a:lnTo>
                  <a:lnTo>
                    <a:pt x="2988" y="2890"/>
                  </a:lnTo>
                  <a:lnTo>
                    <a:pt x="2846" y="3148"/>
                  </a:lnTo>
                  <a:lnTo>
                    <a:pt x="2704" y="3442"/>
                  </a:lnTo>
                  <a:lnTo>
                    <a:pt x="2563" y="3737"/>
                  </a:lnTo>
                  <a:lnTo>
                    <a:pt x="2421" y="4031"/>
                  </a:lnTo>
                  <a:lnTo>
                    <a:pt x="2286" y="4363"/>
                  </a:lnTo>
                  <a:lnTo>
                    <a:pt x="2144" y="4694"/>
                  </a:lnTo>
                  <a:lnTo>
                    <a:pt x="2009" y="5044"/>
                  </a:lnTo>
                  <a:lnTo>
                    <a:pt x="1880" y="5393"/>
                  </a:lnTo>
                  <a:lnTo>
                    <a:pt x="1758" y="5743"/>
                  </a:lnTo>
                  <a:lnTo>
                    <a:pt x="1642" y="6111"/>
                  </a:lnTo>
                  <a:lnTo>
                    <a:pt x="1533" y="6479"/>
                  </a:lnTo>
                  <a:lnTo>
                    <a:pt x="1423" y="6847"/>
                  </a:lnTo>
                  <a:lnTo>
                    <a:pt x="1320" y="7234"/>
                  </a:lnTo>
                  <a:lnTo>
                    <a:pt x="1217" y="7620"/>
                  </a:lnTo>
                  <a:lnTo>
                    <a:pt x="1121" y="8025"/>
                  </a:lnTo>
                  <a:lnTo>
                    <a:pt x="1030" y="8430"/>
                  </a:lnTo>
                  <a:lnTo>
                    <a:pt x="940" y="8835"/>
                  </a:lnTo>
                  <a:lnTo>
                    <a:pt x="857" y="9259"/>
                  </a:lnTo>
                  <a:lnTo>
                    <a:pt x="779" y="9682"/>
                  </a:lnTo>
                  <a:lnTo>
                    <a:pt x="702" y="10124"/>
                  </a:lnTo>
                  <a:lnTo>
                    <a:pt x="631" y="10565"/>
                  </a:lnTo>
                  <a:lnTo>
                    <a:pt x="561" y="11007"/>
                  </a:lnTo>
                  <a:lnTo>
                    <a:pt x="496" y="11449"/>
                  </a:lnTo>
                  <a:lnTo>
                    <a:pt x="438" y="11909"/>
                  </a:lnTo>
                  <a:lnTo>
                    <a:pt x="380" y="12351"/>
                  </a:lnTo>
                  <a:lnTo>
                    <a:pt x="329" y="12829"/>
                  </a:lnTo>
                  <a:lnTo>
                    <a:pt x="284" y="13289"/>
                  </a:lnTo>
                  <a:lnTo>
                    <a:pt x="239" y="13750"/>
                  </a:lnTo>
                  <a:lnTo>
                    <a:pt x="194" y="14228"/>
                  </a:lnTo>
                  <a:lnTo>
                    <a:pt x="161" y="14707"/>
                  </a:lnTo>
                  <a:lnTo>
                    <a:pt x="123" y="15185"/>
                  </a:lnTo>
                  <a:lnTo>
                    <a:pt x="97" y="15664"/>
                  </a:lnTo>
                  <a:lnTo>
                    <a:pt x="71" y="16142"/>
                  </a:lnTo>
                  <a:lnTo>
                    <a:pt x="52" y="16639"/>
                  </a:lnTo>
                  <a:lnTo>
                    <a:pt x="33" y="17118"/>
                  </a:lnTo>
                  <a:lnTo>
                    <a:pt x="20" y="17596"/>
                  </a:lnTo>
                  <a:lnTo>
                    <a:pt x="13" y="18093"/>
                  </a:lnTo>
                  <a:lnTo>
                    <a:pt x="7" y="18590"/>
                  </a:lnTo>
                  <a:lnTo>
                    <a:pt x="0" y="19069"/>
                  </a:lnTo>
                  <a:lnTo>
                    <a:pt x="7" y="19566"/>
                  </a:lnTo>
                  <a:lnTo>
                    <a:pt x="20" y="20541"/>
                  </a:lnTo>
                  <a:lnTo>
                    <a:pt x="52" y="21517"/>
                  </a:lnTo>
                  <a:lnTo>
                    <a:pt x="71" y="21995"/>
                  </a:lnTo>
                  <a:lnTo>
                    <a:pt x="97" y="22492"/>
                  </a:lnTo>
                  <a:lnTo>
                    <a:pt x="129" y="22971"/>
                  </a:lnTo>
                  <a:lnTo>
                    <a:pt x="161" y="23449"/>
                  </a:lnTo>
                  <a:lnTo>
                    <a:pt x="200" y="23928"/>
                  </a:lnTo>
                  <a:lnTo>
                    <a:pt x="239" y="24407"/>
                  </a:lnTo>
                  <a:lnTo>
                    <a:pt x="284" y="24885"/>
                  </a:lnTo>
                  <a:lnTo>
                    <a:pt x="329" y="25345"/>
                  </a:lnTo>
                  <a:lnTo>
                    <a:pt x="380" y="25805"/>
                  </a:lnTo>
                  <a:lnTo>
                    <a:pt x="438" y="26266"/>
                  </a:lnTo>
                  <a:lnTo>
                    <a:pt x="496" y="26726"/>
                  </a:lnTo>
                  <a:lnTo>
                    <a:pt x="561" y="27186"/>
                  </a:lnTo>
                  <a:lnTo>
                    <a:pt x="625" y="27628"/>
                  </a:lnTo>
                  <a:lnTo>
                    <a:pt x="696" y="28069"/>
                  </a:lnTo>
                  <a:lnTo>
                    <a:pt x="773" y="28511"/>
                  </a:lnTo>
                  <a:lnTo>
                    <a:pt x="850" y="28934"/>
                  </a:lnTo>
                  <a:lnTo>
                    <a:pt x="934" y="29358"/>
                  </a:lnTo>
                  <a:lnTo>
                    <a:pt x="1018" y="29781"/>
                  </a:lnTo>
                  <a:lnTo>
                    <a:pt x="1108" y="30186"/>
                  </a:lnTo>
                  <a:lnTo>
                    <a:pt x="1198" y="30591"/>
                  </a:lnTo>
                  <a:lnTo>
                    <a:pt x="1294" y="30996"/>
                  </a:lnTo>
                  <a:lnTo>
                    <a:pt x="1397" y="31382"/>
                  </a:lnTo>
                  <a:lnTo>
                    <a:pt x="1500" y="31769"/>
                  </a:lnTo>
                  <a:lnTo>
                    <a:pt x="1610" y="32137"/>
                  </a:lnTo>
                  <a:lnTo>
                    <a:pt x="1719" y="32505"/>
                  </a:lnTo>
                  <a:lnTo>
                    <a:pt x="1835" y="32855"/>
                  </a:lnTo>
                  <a:lnTo>
                    <a:pt x="1958" y="33205"/>
                  </a:lnTo>
                  <a:lnTo>
                    <a:pt x="2080" y="33536"/>
                  </a:lnTo>
                  <a:lnTo>
                    <a:pt x="2202" y="33867"/>
                  </a:lnTo>
                  <a:lnTo>
                    <a:pt x="2331" y="34180"/>
                  </a:lnTo>
                  <a:lnTo>
                    <a:pt x="2466" y="34493"/>
                  </a:lnTo>
                  <a:lnTo>
                    <a:pt x="2595" y="34787"/>
                  </a:lnTo>
                  <a:lnTo>
                    <a:pt x="2737" y="35064"/>
                  </a:lnTo>
                  <a:lnTo>
                    <a:pt x="2872" y="35340"/>
                  </a:lnTo>
                  <a:lnTo>
                    <a:pt x="3013" y="35597"/>
                  </a:lnTo>
                  <a:lnTo>
                    <a:pt x="3155" y="35855"/>
                  </a:lnTo>
                  <a:lnTo>
                    <a:pt x="3303" y="36094"/>
                  </a:lnTo>
                  <a:lnTo>
                    <a:pt x="3451" y="36315"/>
                  </a:lnTo>
                  <a:lnTo>
                    <a:pt x="3606" y="36536"/>
                  </a:lnTo>
                  <a:lnTo>
                    <a:pt x="3754" y="36738"/>
                  </a:lnTo>
                  <a:lnTo>
                    <a:pt x="3908" y="36941"/>
                  </a:lnTo>
                  <a:lnTo>
                    <a:pt x="4063" y="37125"/>
                  </a:lnTo>
                  <a:lnTo>
                    <a:pt x="4224" y="37291"/>
                  </a:lnTo>
                  <a:lnTo>
                    <a:pt x="4385" y="37456"/>
                  </a:lnTo>
                  <a:lnTo>
                    <a:pt x="4546" y="37604"/>
                  </a:lnTo>
                  <a:lnTo>
                    <a:pt x="4706" y="37732"/>
                  </a:lnTo>
                  <a:lnTo>
                    <a:pt x="4867" y="37861"/>
                  </a:lnTo>
                  <a:lnTo>
                    <a:pt x="5035" y="37990"/>
                  </a:lnTo>
                  <a:lnTo>
                    <a:pt x="5196" y="38082"/>
                  </a:lnTo>
                  <a:lnTo>
                    <a:pt x="5363" y="38174"/>
                  </a:lnTo>
                  <a:lnTo>
                    <a:pt x="5530" y="38266"/>
                  </a:lnTo>
                  <a:lnTo>
                    <a:pt x="5704" y="38340"/>
                  </a:lnTo>
                  <a:lnTo>
                    <a:pt x="5872" y="38395"/>
                  </a:lnTo>
                  <a:lnTo>
                    <a:pt x="6039" y="38450"/>
                  </a:lnTo>
                  <a:lnTo>
                    <a:pt x="6380" y="38524"/>
                  </a:lnTo>
                  <a:lnTo>
                    <a:pt x="6721" y="38542"/>
                  </a:lnTo>
                  <a:lnTo>
                    <a:pt x="7063" y="38524"/>
                  </a:lnTo>
                  <a:lnTo>
                    <a:pt x="7404" y="38469"/>
                  </a:lnTo>
                  <a:lnTo>
                    <a:pt x="7745" y="38358"/>
                  </a:lnTo>
                  <a:lnTo>
                    <a:pt x="8080" y="38211"/>
                  </a:lnTo>
                  <a:lnTo>
                    <a:pt x="8247" y="38119"/>
                  </a:lnTo>
                  <a:lnTo>
                    <a:pt x="8415" y="38027"/>
                  </a:lnTo>
                  <a:lnTo>
                    <a:pt x="8582" y="37898"/>
                  </a:lnTo>
                  <a:lnTo>
                    <a:pt x="8743" y="37788"/>
                  </a:lnTo>
                  <a:lnTo>
                    <a:pt x="8910" y="37659"/>
                  </a:lnTo>
                  <a:lnTo>
                    <a:pt x="9071" y="37512"/>
                  </a:lnTo>
                  <a:lnTo>
                    <a:pt x="9232" y="37346"/>
                  </a:lnTo>
                  <a:lnTo>
                    <a:pt x="9393" y="37180"/>
                  </a:lnTo>
                  <a:lnTo>
                    <a:pt x="9548" y="37015"/>
                  </a:lnTo>
                  <a:lnTo>
                    <a:pt x="9709" y="36830"/>
                  </a:lnTo>
                  <a:lnTo>
                    <a:pt x="9863" y="36628"/>
                  </a:lnTo>
                  <a:lnTo>
                    <a:pt x="10011" y="36426"/>
                  </a:lnTo>
                  <a:lnTo>
                    <a:pt x="10166" y="36205"/>
                  </a:lnTo>
                  <a:lnTo>
                    <a:pt x="10314" y="35965"/>
                  </a:lnTo>
                  <a:lnTo>
                    <a:pt x="10462" y="35726"/>
                  </a:lnTo>
                  <a:lnTo>
                    <a:pt x="10603" y="35487"/>
                  </a:lnTo>
                  <a:lnTo>
                    <a:pt x="10745" y="35211"/>
                  </a:lnTo>
                  <a:lnTo>
                    <a:pt x="10887" y="34953"/>
                  </a:lnTo>
                  <a:lnTo>
                    <a:pt x="11022" y="34659"/>
                  </a:lnTo>
                  <a:lnTo>
                    <a:pt x="11157" y="34383"/>
                  </a:lnTo>
                  <a:lnTo>
                    <a:pt x="11286" y="34070"/>
                  </a:lnTo>
                  <a:lnTo>
                    <a:pt x="11415" y="33757"/>
                  </a:lnTo>
                  <a:lnTo>
                    <a:pt x="11537" y="33425"/>
                  </a:lnTo>
                  <a:lnTo>
                    <a:pt x="11659" y="33094"/>
                  </a:lnTo>
                  <a:lnTo>
                    <a:pt x="11782" y="32763"/>
                  </a:lnTo>
                  <a:lnTo>
                    <a:pt x="11897" y="32395"/>
                  </a:lnTo>
                  <a:lnTo>
                    <a:pt x="12013" y="32027"/>
                  </a:lnTo>
                  <a:lnTo>
                    <a:pt x="12123" y="31658"/>
                  </a:lnTo>
                  <a:lnTo>
                    <a:pt x="12226" y="31272"/>
                  </a:lnTo>
                  <a:lnTo>
                    <a:pt x="12329" y="30885"/>
                  </a:lnTo>
                  <a:lnTo>
                    <a:pt x="12432" y="30499"/>
                  </a:lnTo>
                  <a:lnTo>
                    <a:pt x="12522" y="30094"/>
                  </a:lnTo>
                  <a:lnTo>
                    <a:pt x="12618" y="29689"/>
                  </a:lnTo>
                  <a:lnTo>
                    <a:pt x="12702" y="29284"/>
                  </a:lnTo>
                  <a:lnTo>
                    <a:pt x="12786" y="28879"/>
                  </a:lnTo>
                  <a:lnTo>
                    <a:pt x="12863" y="28456"/>
                  </a:lnTo>
                  <a:lnTo>
                    <a:pt x="12940" y="28051"/>
                  </a:lnTo>
                  <a:lnTo>
                    <a:pt x="13011" y="27628"/>
                  </a:lnTo>
                  <a:lnTo>
                    <a:pt x="13082" y="27204"/>
                  </a:lnTo>
                  <a:lnTo>
                    <a:pt x="13146" y="26763"/>
                  </a:lnTo>
                  <a:lnTo>
                    <a:pt x="13262" y="25897"/>
                  </a:lnTo>
                  <a:lnTo>
                    <a:pt x="13365" y="25014"/>
                  </a:lnTo>
                  <a:lnTo>
                    <a:pt x="13455" y="24130"/>
                  </a:lnTo>
                  <a:lnTo>
                    <a:pt x="13533" y="23229"/>
                  </a:lnTo>
                  <a:lnTo>
                    <a:pt x="13591" y="22308"/>
                  </a:lnTo>
                  <a:lnTo>
                    <a:pt x="13642" y="21406"/>
                  </a:lnTo>
                  <a:lnTo>
                    <a:pt x="13674" y="20486"/>
                  </a:lnTo>
                  <a:lnTo>
                    <a:pt x="13694" y="19547"/>
                  </a:lnTo>
                  <a:lnTo>
                    <a:pt x="13700" y="18627"/>
                  </a:lnTo>
                  <a:lnTo>
                    <a:pt x="13694" y="17688"/>
                  </a:lnTo>
                  <a:lnTo>
                    <a:pt x="13681" y="16768"/>
                  </a:lnTo>
                  <a:lnTo>
                    <a:pt x="13649" y="15829"/>
                  </a:lnTo>
                  <a:lnTo>
                    <a:pt x="13603" y="14909"/>
                  </a:lnTo>
                  <a:lnTo>
                    <a:pt x="13546" y="13970"/>
                  </a:lnTo>
                  <a:lnTo>
                    <a:pt x="13481" y="13050"/>
                  </a:lnTo>
                  <a:lnTo>
                    <a:pt x="13397" y="12148"/>
                  </a:lnTo>
                  <a:lnTo>
                    <a:pt x="13307" y="11246"/>
                  </a:lnTo>
                  <a:lnTo>
                    <a:pt x="13204" y="10345"/>
                  </a:lnTo>
                  <a:lnTo>
                    <a:pt x="13088" y="9461"/>
                  </a:lnTo>
                  <a:lnTo>
                    <a:pt x="12966" y="8578"/>
                  </a:lnTo>
                  <a:lnTo>
                    <a:pt x="12831" y="7713"/>
                  </a:lnTo>
                  <a:lnTo>
                    <a:pt x="12683" y="6866"/>
                  </a:lnTo>
                  <a:lnTo>
                    <a:pt x="12528" y="6038"/>
                  </a:lnTo>
                  <a:lnTo>
                    <a:pt x="12361" y="5209"/>
                  </a:lnTo>
                  <a:lnTo>
                    <a:pt x="12181" y="4418"/>
                  </a:lnTo>
                  <a:lnTo>
                    <a:pt x="12110" y="4418"/>
                  </a:lnTo>
                  <a:lnTo>
                    <a:pt x="12033" y="4381"/>
                  </a:lnTo>
                  <a:lnTo>
                    <a:pt x="11955" y="4344"/>
                  </a:lnTo>
                  <a:lnTo>
                    <a:pt x="11885" y="4289"/>
                  </a:lnTo>
                  <a:lnTo>
                    <a:pt x="11807" y="4215"/>
                  </a:lnTo>
                  <a:lnTo>
                    <a:pt x="11730" y="4142"/>
                  </a:lnTo>
                  <a:lnTo>
                    <a:pt x="11659" y="4031"/>
                  </a:lnTo>
                  <a:lnTo>
                    <a:pt x="11582" y="3921"/>
                  </a:lnTo>
                  <a:lnTo>
                    <a:pt x="11267" y="3442"/>
                  </a:lnTo>
                  <a:lnTo>
                    <a:pt x="10951" y="3001"/>
                  </a:lnTo>
                  <a:lnTo>
                    <a:pt x="10636" y="2559"/>
                  </a:lnTo>
                  <a:lnTo>
                    <a:pt x="10314" y="2172"/>
                  </a:lnTo>
                  <a:lnTo>
                    <a:pt x="9985" y="1804"/>
                  </a:lnTo>
                  <a:lnTo>
                    <a:pt x="9651" y="1455"/>
                  </a:lnTo>
                  <a:lnTo>
                    <a:pt x="9316" y="1160"/>
                  </a:lnTo>
                  <a:lnTo>
                    <a:pt x="8975" y="902"/>
                  </a:lnTo>
                  <a:lnTo>
                    <a:pt x="8923" y="1160"/>
                  </a:lnTo>
                  <a:lnTo>
                    <a:pt x="8872" y="1399"/>
                  </a:lnTo>
                  <a:lnTo>
                    <a:pt x="8807" y="1620"/>
                  </a:lnTo>
                  <a:lnTo>
                    <a:pt x="8743" y="1823"/>
                  </a:lnTo>
                  <a:lnTo>
                    <a:pt x="8672" y="2007"/>
                  </a:lnTo>
                  <a:lnTo>
                    <a:pt x="8595" y="2172"/>
                  </a:lnTo>
                  <a:lnTo>
                    <a:pt x="8518" y="2301"/>
                  </a:lnTo>
                  <a:lnTo>
                    <a:pt x="8440" y="2430"/>
                  </a:lnTo>
                  <a:lnTo>
                    <a:pt x="8357" y="2522"/>
                  </a:lnTo>
                  <a:lnTo>
                    <a:pt x="8273" y="2596"/>
                  </a:lnTo>
                  <a:lnTo>
                    <a:pt x="8189" y="2669"/>
                  </a:lnTo>
                  <a:lnTo>
                    <a:pt x="8099" y="2706"/>
                  </a:lnTo>
                  <a:lnTo>
                    <a:pt x="8015" y="2725"/>
                  </a:lnTo>
                  <a:lnTo>
                    <a:pt x="7835" y="2725"/>
                  </a:lnTo>
                  <a:lnTo>
                    <a:pt x="7752" y="2688"/>
                  </a:lnTo>
                  <a:lnTo>
                    <a:pt x="7661" y="2633"/>
                  </a:lnTo>
                  <a:lnTo>
                    <a:pt x="7578" y="2577"/>
                  </a:lnTo>
                  <a:lnTo>
                    <a:pt x="7494" y="2485"/>
                  </a:lnTo>
                  <a:lnTo>
                    <a:pt x="7417" y="2393"/>
                  </a:lnTo>
                  <a:lnTo>
                    <a:pt x="7340" y="2283"/>
                  </a:lnTo>
                  <a:lnTo>
                    <a:pt x="7269" y="2136"/>
                  </a:lnTo>
                  <a:lnTo>
                    <a:pt x="7198" y="1988"/>
                  </a:lnTo>
                  <a:lnTo>
                    <a:pt x="7127" y="1823"/>
                  </a:lnTo>
                  <a:lnTo>
                    <a:pt x="7069" y="1657"/>
                  </a:lnTo>
                  <a:lnTo>
                    <a:pt x="7011" y="1455"/>
                  </a:lnTo>
                  <a:lnTo>
                    <a:pt x="6960" y="1252"/>
                  </a:lnTo>
                  <a:lnTo>
                    <a:pt x="6915" y="1031"/>
                  </a:lnTo>
                  <a:lnTo>
                    <a:pt x="6876" y="792"/>
                  </a:lnTo>
                  <a:lnTo>
                    <a:pt x="6844" y="534"/>
                  </a:lnTo>
                  <a:lnTo>
                    <a:pt x="6818" y="277"/>
                  </a:lnTo>
                  <a:lnTo>
                    <a:pt x="6799" y="0"/>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1"/>
            <p:cNvSpPr/>
            <p:nvPr/>
          </p:nvSpPr>
          <p:spPr>
            <a:xfrm>
              <a:off x="-1545600" y="-2577975"/>
              <a:ext cx="273950" cy="1339500"/>
            </a:xfrm>
            <a:custGeom>
              <a:rect b="b" l="l" r="r" t="t"/>
              <a:pathLst>
                <a:path extrusionOk="0" h="53580" w="10958">
                  <a:moveTo>
                    <a:pt x="0" y="1"/>
                  </a:moveTo>
                  <a:lnTo>
                    <a:pt x="225" y="3148"/>
                  </a:lnTo>
                  <a:lnTo>
                    <a:pt x="438" y="6314"/>
                  </a:lnTo>
                  <a:lnTo>
                    <a:pt x="637" y="9480"/>
                  </a:lnTo>
                  <a:lnTo>
                    <a:pt x="837" y="12645"/>
                  </a:lnTo>
                  <a:lnTo>
                    <a:pt x="1024" y="15830"/>
                  </a:lnTo>
                  <a:lnTo>
                    <a:pt x="1204" y="19032"/>
                  </a:lnTo>
                  <a:lnTo>
                    <a:pt x="1378" y="22216"/>
                  </a:lnTo>
                  <a:lnTo>
                    <a:pt x="1552" y="25419"/>
                  </a:lnTo>
                  <a:lnTo>
                    <a:pt x="1880" y="31806"/>
                  </a:lnTo>
                  <a:lnTo>
                    <a:pt x="2208" y="38193"/>
                  </a:lnTo>
                  <a:lnTo>
                    <a:pt x="2543" y="44543"/>
                  </a:lnTo>
                  <a:lnTo>
                    <a:pt x="2710" y="47727"/>
                  </a:lnTo>
                  <a:lnTo>
                    <a:pt x="2891" y="50893"/>
                  </a:lnTo>
                  <a:lnTo>
                    <a:pt x="2916" y="51279"/>
                  </a:lnTo>
                  <a:lnTo>
                    <a:pt x="2929" y="51647"/>
                  </a:lnTo>
                  <a:lnTo>
                    <a:pt x="2929" y="51997"/>
                  </a:lnTo>
                  <a:lnTo>
                    <a:pt x="2923" y="52328"/>
                  </a:lnTo>
                  <a:lnTo>
                    <a:pt x="2904" y="52660"/>
                  </a:lnTo>
                  <a:lnTo>
                    <a:pt x="2878" y="52972"/>
                  </a:lnTo>
                  <a:lnTo>
                    <a:pt x="2839" y="53285"/>
                  </a:lnTo>
                  <a:lnTo>
                    <a:pt x="2801" y="53580"/>
                  </a:lnTo>
                  <a:lnTo>
                    <a:pt x="2801" y="53580"/>
                  </a:lnTo>
                  <a:lnTo>
                    <a:pt x="3084" y="53506"/>
                  </a:lnTo>
                  <a:lnTo>
                    <a:pt x="3361" y="53433"/>
                  </a:lnTo>
                  <a:lnTo>
                    <a:pt x="3637" y="53377"/>
                  </a:lnTo>
                  <a:lnTo>
                    <a:pt x="3921" y="53359"/>
                  </a:lnTo>
                  <a:lnTo>
                    <a:pt x="4204" y="53341"/>
                  </a:lnTo>
                  <a:lnTo>
                    <a:pt x="4487" y="53341"/>
                  </a:lnTo>
                  <a:lnTo>
                    <a:pt x="4777" y="53377"/>
                  </a:lnTo>
                  <a:lnTo>
                    <a:pt x="5060" y="53433"/>
                  </a:lnTo>
                  <a:lnTo>
                    <a:pt x="5376" y="50064"/>
                  </a:lnTo>
                  <a:lnTo>
                    <a:pt x="5698" y="46714"/>
                  </a:lnTo>
                  <a:lnTo>
                    <a:pt x="6032" y="43346"/>
                  </a:lnTo>
                  <a:lnTo>
                    <a:pt x="6374" y="39996"/>
                  </a:lnTo>
                  <a:lnTo>
                    <a:pt x="6728" y="36646"/>
                  </a:lnTo>
                  <a:lnTo>
                    <a:pt x="7088" y="33278"/>
                  </a:lnTo>
                  <a:lnTo>
                    <a:pt x="7455" y="29947"/>
                  </a:lnTo>
                  <a:lnTo>
                    <a:pt x="7828" y="26597"/>
                  </a:lnTo>
                  <a:lnTo>
                    <a:pt x="8208" y="23265"/>
                  </a:lnTo>
                  <a:lnTo>
                    <a:pt x="8595" y="19934"/>
                  </a:lnTo>
                  <a:lnTo>
                    <a:pt x="8981" y="16603"/>
                  </a:lnTo>
                  <a:lnTo>
                    <a:pt x="9374" y="13271"/>
                  </a:lnTo>
                  <a:lnTo>
                    <a:pt x="10165" y="6663"/>
                  </a:lnTo>
                  <a:lnTo>
                    <a:pt x="10957" y="74"/>
                  </a:lnTo>
                  <a:lnTo>
                    <a:pt x="8871" y="74"/>
                  </a:lnTo>
                  <a:lnTo>
                    <a:pt x="6644" y="37"/>
                  </a:lnTo>
                  <a:lnTo>
                    <a:pt x="4423" y="1"/>
                  </a:lnTo>
                  <a:close/>
                </a:path>
              </a:pathLst>
            </a:custGeom>
            <a:solidFill>
              <a:srgbClr val="ED7C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1"/>
            <p:cNvSpPr/>
            <p:nvPr/>
          </p:nvSpPr>
          <p:spPr>
            <a:xfrm>
              <a:off x="-2025075" y="-9166800"/>
              <a:ext cx="1019625" cy="619850"/>
            </a:xfrm>
            <a:custGeom>
              <a:rect b="b" l="l" r="r" t="t"/>
              <a:pathLst>
                <a:path extrusionOk="0" h="24794" w="40785">
                  <a:moveTo>
                    <a:pt x="1" y="1"/>
                  </a:moveTo>
                  <a:lnTo>
                    <a:pt x="20" y="5836"/>
                  </a:lnTo>
                  <a:lnTo>
                    <a:pt x="27" y="11652"/>
                  </a:lnTo>
                  <a:lnTo>
                    <a:pt x="33" y="23247"/>
                  </a:lnTo>
                  <a:lnTo>
                    <a:pt x="5029" y="23542"/>
                  </a:lnTo>
                  <a:lnTo>
                    <a:pt x="10018" y="23800"/>
                  </a:lnTo>
                  <a:lnTo>
                    <a:pt x="20010" y="24315"/>
                  </a:lnTo>
                  <a:lnTo>
                    <a:pt x="22533" y="24425"/>
                  </a:lnTo>
                  <a:lnTo>
                    <a:pt x="25063" y="24517"/>
                  </a:lnTo>
                  <a:lnTo>
                    <a:pt x="27593" y="24591"/>
                  </a:lnTo>
                  <a:lnTo>
                    <a:pt x="30130" y="24646"/>
                  </a:lnTo>
                  <a:lnTo>
                    <a:pt x="35209" y="24738"/>
                  </a:lnTo>
                  <a:lnTo>
                    <a:pt x="40295" y="24794"/>
                  </a:lnTo>
                  <a:lnTo>
                    <a:pt x="40340" y="21977"/>
                  </a:lnTo>
                  <a:lnTo>
                    <a:pt x="40392" y="19161"/>
                  </a:lnTo>
                  <a:lnTo>
                    <a:pt x="40450" y="16327"/>
                  </a:lnTo>
                  <a:lnTo>
                    <a:pt x="40507" y="13511"/>
                  </a:lnTo>
                  <a:lnTo>
                    <a:pt x="40636" y="7860"/>
                  </a:lnTo>
                  <a:lnTo>
                    <a:pt x="40784" y="2210"/>
                  </a:lnTo>
                  <a:lnTo>
                    <a:pt x="39503" y="2320"/>
                  </a:lnTo>
                  <a:lnTo>
                    <a:pt x="38216" y="2394"/>
                  </a:lnTo>
                  <a:lnTo>
                    <a:pt x="36935" y="2467"/>
                  </a:lnTo>
                  <a:lnTo>
                    <a:pt x="35647" y="2523"/>
                  </a:lnTo>
                  <a:lnTo>
                    <a:pt x="34366" y="2559"/>
                  </a:lnTo>
                  <a:lnTo>
                    <a:pt x="33078" y="2578"/>
                  </a:lnTo>
                  <a:lnTo>
                    <a:pt x="30503" y="2578"/>
                  </a:lnTo>
                  <a:lnTo>
                    <a:pt x="29222" y="2559"/>
                  </a:lnTo>
                  <a:lnTo>
                    <a:pt x="27934" y="2523"/>
                  </a:lnTo>
                  <a:lnTo>
                    <a:pt x="25359" y="2430"/>
                  </a:lnTo>
                  <a:lnTo>
                    <a:pt x="22784" y="2302"/>
                  </a:lnTo>
                  <a:lnTo>
                    <a:pt x="20209" y="2136"/>
                  </a:lnTo>
                  <a:lnTo>
                    <a:pt x="17769" y="1934"/>
                  </a:lnTo>
                  <a:lnTo>
                    <a:pt x="15336" y="1713"/>
                  </a:lnTo>
                  <a:lnTo>
                    <a:pt x="12896" y="1473"/>
                  </a:lnTo>
                  <a:lnTo>
                    <a:pt x="10462" y="1197"/>
                  </a:lnTo>
                  <a:lnTo>
                    <a:pt x="5589" y="645"/>
                  </a:lnTo>
                  <a:lnTo>
                    <a:pt x="716" y="93"/>
                  </a:lnTo>
                  <a:lnTo>
                    <a:pt x="690" y="93"/>
                  </a:lnTo>
                  <a:lnTo>
                    <a:pt x="1" y="1"/>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1"/>
            <p:cNvSpPr/>
            <p:nvPr/>
          </p:nvSpPr>
          <p:spPr>
            <a:xfrm>
              <a:off x="-1429725" y="-17399700"/>
              <a:ext cx="236925" cy="740400"/>
            </a:xfrm>
            <a:custGeom>
              <a:rect b="b" l="l" r="r" t="t"/>
              <a:pathLst>
                <a:path extrusionOk="0" h="29616" w="9477">
                  <a:moveTo>
                    <a:pt x="4629" y="0"/>
                  </a:moveTo>
                  <a:lnTo>
                    <a:pt x="4487" y="19"/>
                  </a:lnTo>
                  <a:lnTo>
                    <a:pt x="4346" y="37"/>
                  </a:lnTo>
                  <a:lnTo>
                    <a:pt x="4204" y="74"/>
                  </a:lnTo>
                  <a:lnTo>
                    <a:pt x="4063" y="129"/>
                  </a:lnTo>
                  <a:lnTo>
                    <a:pt x="3921" y="184"/>
                  </a:lnTo>
                  <a:lnTo>
                    <a:pt x="3786" y="258"/>
                  </a:lnTo>
                  <a:lnTo>
                    <a:pt x="3644" y="350"/>
                  </a:lnTo>
                  <a:lnTo>
                    <a:pt x="3509" y="442"/>
                  </a:lnTo>
                  <a:lnTo>
                    <a:pt x="3374" y="553"/>
                  </a:lnTo>
                  <a:lnTo>
                    <a:pt x="3239" y="681"/>
                  </a:lnTo>
                  <a:lnTo>
                    <a:pt x="3103" y="829"/>
                  </a:lnTo>
                  <a:lnTo>
                    <a:pt x="2975" y="976"/>
                  </a:lnTo>
                  <a:lnTo>
                    <a:pt x="2839" y="1123"/>
                  </a:lnTo>
                  <a:lnTo>
                    <a:pt x="2711" y="1289"/>
                  </a:lnTo>
                  <a:lnTo>
                    <a:pt x="2588" y="1473"/>
                  </a:lnTo>
                  <a:lnTo>
                    <a:pt x="2460" y="1675"/>
                  </a:lnTo>
                  <a:lnTo>
                    <a:pt x="2337" y="1878"/>
                  </a:lnTo>
                  <a:lnTo>
                    <a:pt x="2215" y="2080"/>
                  </a:lnTo>
                  <a:lnTo>
                    <a:pt x="2099" y="2301"/>
                  </a:lnTo>
                  <a:lnTo>
                    <a:pt x="1983" y="2540"/>
                  </a:lnTo>
                  <a:lnTo>
                    <a:pt x="1867" y="2780"/>
                  </a:lnTo>
                  <a:lnTo>
                    <a:pt x="1758" y="3037"/>
                  </a:lnTo>
                  <a:lnTo>
                    <a:pt x="1648" y="3295"/>
                  </a:lnTo>
                  <a:lnTo>
                    <a:pt x="1539" y="3571"/>
                  </a:lnTo>
                  <a:lnTo>
                    <a:pt x="1436" y="3847"/>
                  </a:lnTo>
                  <a:lnTo>
                    <a:pt x="1333" y="4142"/>
                  </a:lnTo>
                  <a:lnTo>
                    <a:pt x="1236" y="4436"/>
                  </a:lnTo>
                  <a:lnTo>
                    <a:pt x="1140" y="4749"/>
                  </a:lnTo>
                  <a:lnTo>
                    <a:pt x="1050" y="5062"/>
                  </a:lnTo>
                  <a:lnTo>
                    <a:pt x="960" y="5375"/>
                  </a:lnTo>
                  <a:lnTo>
                    <a:pt x="876" y="5706"/>
                  </a:lnTo>
                  <a:lnTo>
                    <a:pt x="792" y="6038"/>
                  </a:lnTo>
                  <a:lnTo>
                    <a:pt x="715" y="6387"/>
                  </a:lnTo>
                  <a:lnTo>
                    <a:pt x="638" y="6737"/>
                  </a:lnTo>
                  <a:lnTo>
                    <a:pt x="567" y="7087"/>
                  </a:lnTo>
                  <a:lnTo>
                    <a:pt x="496" y="7455"/>
                  </a:lnTo>
                  <a:lnTo>
                    <a:pt x="438" y="7823"/>
                  </a:lnTo>
                  <a:lnTo>
                    <a:pt x="374" y="8209"/>
                  </a:lnTo>
                  <a:lnTo>
                    <a:pt x="322" y="8596"/>
                  </a:lnTo>
                  <a:lnTo>
                    <a:pt x="264" y="8982"/>
                  </a:lnTo>
                  <a:lnTo>
                    <a:pt x="219" y="9369"/>
                  </a:lnTo>
                  <a:lnTo>
                    <a:pt x="174" y="9774"/>
                  </a:lnTo>
                  <a:lnTo>
                    <a:pt x="136" y="10179"/>
                  </a:lnTo>
                  <a:lnTo>
                    <a:pt x="103" y="10584"/>
                  </a:lnTo>
                  <a:lnTo>
                    <a:pt x="71" y="11007"/>
                  </a:lnTo>
                  <a:lnTo>
                    <a:pt x="52" y="11430"/>
                  </a:lnTo>
                  <a:lnTo>
                    <a:pt x="26" y="11854"/>
                  </a:lnTo>
                  <a:lnTo>
                    <a:pt x="13" y="12277"/>
                  </a:lnTo>
                  <a:lnTo>
                    <a:pt x="0" y="12700"/>
                  </a:lnTo>
                  <a:lnTo>
                    <a:pt x="0" y="13142"/>
                  </a:lnTo>
                  <a:lnTo>
                    <a:pt x="0" y="13584"/>
                  </a:lnTo>
                  <a:lnTo>
                    <a:pt x="7" y="14026"/>
                  </a:lnTo>
                  <a:lnTo>
                    <a:pt x="13" y="14467"/>
                  </a:lnTo>
                  <a:lnTo>
                    <a:pt x="33" y="14891"/>
                  </a:lnTo>
                  <a:lnTo>
                    <a:pt x="52" y="15314"/>
                  </a:lnTo>
                  <a:lnTo>
                    <a:pt x="71" y="15719"/>
                  </a:lnTo>
                  <a:lnTo>
                    <a:pt x="97" y="16124"/>
                  </a:lnTo>
                  <a:lnTo>
                    <a:pt x="129" y="16529"/>
                  </a:lnTo>
                  <a:lnTo>
                    <a:pt x="168" y="16915"/>
                  </a:lnTo>
                  <a:lnTo>
                    <a:pt x="206" y="17283"/>
                  </a:lnTo>
                  <a:lnTo>
                    <a:pt x="245" y="17670"/>
                  </a:lnTo>
                  <a:lnTo>
                    <a:pt x="290" y="18038"/>
                  </a:lnTo>
                  <a:lnTo>
                    <a:pt x="342" y="18388"/>
                  </a:lnTo>
                  <a:lnTo>
                    <a:pt x="393" y="18738"/>
                  </a:lnTo>
                  <a:lnTo>
                    <a:pt x="451" y="19087"/>
                  </a:lnTo>
                  <a:lnTo>
                    <a:pt x="509" y="19419"/>
                  </a:lnTo>
                  <a:lnTo>
                    <a:pt x="573" y="19750"/>
                  </a:lnTo>
                  <a:lnTo>
                    <a:pt x="638" y="20081"/>
                  </a:lnTo>
                  <a:lnTo>
                    <a:pt x="708" y="20394"/>
                  </a:lnTo>
                  <a:lnTo>
                    <a:pt x="857" y="21001"/>
                  </a:lnTo>
                  <a:lnTo>
                    <a:pt x="1017" y="21590"/>
                  </a:lnTo>
                  <a:lnTo>
                    <a:pt x="1185" y="22161"/>
                  </a:lnTo>
                  <a:lnTo>
                    <a:pt x="1365" y="22695"/>
                  </a:lnTo>
                  <a:lnTo>
                    <a:pt x="1558" y="23210"/>
                  </a:lnTo>
                  <a:lnTo>
                    <a:pt x="1758" y="23707"/>
                  </a:lnTo>
                  <a:lnTo>
                    <a:pt x="1964" y="24167"/>
                  </a:lnTo>
                  <a:lnTo>
                    <a:pt x="2176" y="24627"/>
                  </a:lnTo>
                  <a:lnTo>
                    <a:pt x="2402" y="25051"/>
                  </a:lnTo>
                  <a:lnTo>
                    <a:pt x="2627" y="25474"/>
                  </a:lnTo>
                  <a:lnTo>
                    <a:pt x="2865" y="25861"/>
                  </a:lnTo>
                  <a:lnTo>
                    <a:pt x="3103" y="26229"/>
                  </a:lnTo>
                  <a:lnTo>
                    <a:pt x="3348" y="26578"/>
                  </a:lnTo>
                  <a:lnTo>
                    <a:pt x="3599" y="26928"/>
                  </a:lnTo>
                  <a:lnTo>
                    <a:pt x="3850" y="27241"/>
                  </a:lnTo>
                  <a:lnTo>
                    <a:pt x="4108" y="27554"/>
                  </a:lnTo>
                  <a:lnTo>
                    <a:pt x="4365" y="27848"/>
                  </a:lnTo>
                  <a:lnTo>
                    <a:pt x="4623" y="28143"/>
                  </a:lnTo>
                  <a:lnTo>
                    <a:pt x="4880" y="28401"/>
                  </a:lnTo>
                  <a:lnTo>
                    <a:pt x="5402" y="28916"/>
                  </a:lnTo>
                  <a:lnTo>
                    <a:pt x="5923" y="29376"/>
                  </a:lnTo>
                  <a:lnTo>
                    <a:pt x="5942" y="29376"/>
                  </a:lnTo>
                  <a:lnTo>
                    <a:pt x="5968" y="29394"/>
                  </a:lnTo>
                  <a:lnTo>
                    <a:pt x="6007" y="29468"/>
                  </a:lnTo>
                  <a:lnTo>
                    <a:pt x="6052" y="29542"/>
                  </a:lnTo>
                  <a:lnTo>
                    <a:pt x="6097" y="29615"/>
                  </a:lnTo>
                  <a:lnTo>
                    <a:pt x="6367" y="29174"/>
                  </a:lnTo>
                  <a:lnTo>
                    <a:pt x="6638" y="28695"/>
                  </a:lnTo>
                  <a:lnTo>
                    <a:pt x="6902" y="28198"/>
                  </a:lnTo>
                  <a:lnTo>
                    <a:pt x="7153" y="27664"/>
                  </a:lnTo>
                  <a:lnTo>
                    <a:pt x="7397" y="27094"/>
                  </a:lnTo>
                  <a:lnTo>
                    <a:pt x="7636" y="26505"/>
                  </a:lnTo>
                  <a:lnTo>
                    <a:pt x="7745" y="26192"/>
                  </a:lnTo>
                  <a:lnTo>
                    <a:pt x="7861" y="25879"/>
                  </a:lnTo>
                  <a:lnTo>
                    <a:pt x="7964" y="25548"/>
                  </a:lnTo>
                  <a:lnTo>
                    <a:pt x="8073" y="25216"/>
                  </a:lnTo>
                  <a:lnTo>
                    <a:pt x="8176" y="24885"/>
                  </a:lnTo>
                  <a:lnTo>
                    <a:pt x="8273" y="24535"/>
                  </a:lnTo>
                  <a:lnTo>
                    <a:pt x="8369" y="24167"/>
                  </a:lnTo>
                  <a:lnTo>
                    <a:pt x="8466" y="23799"/>
                  </a:lnTo>
                  <a:lnTo>
                    <a:pt x="8556" y="23431"/>
                  </a:lnTo>
                  <a:lnTo>
                    <a:pt x="8640" y="23044"/>
                  </a:lnTo>
                  <a:lnTo>
                    <a:pt x="8724" y="22658"/>
                  </a:lnTo>
                  <a:lnTo>
                    <a:pt x="8801" y="22253"/>
                  </a:lnTo>
                  <a:lnTo>
                    <a:pt x="8878" y="21848"/>
                  </a:lnTo>
                  <a:lnTo>
                    <a:pt x="8949" y="21425"/>
                  </a:lnTo>
                  <a:lnTo>
                    <a:pt x="9020" y="21001"/>
                  </a:lnTo>
                  <a:lnTo>
                    <a:pt x="9084" y="20560"/>
                  </a:lnTo>
                  <a:lnTo>
                    <a:pt x="9142" y="20118"/>
                  </a:lnTo>
                  <a:lnTo>
                    <a:pt x="9200" y="19676"/>
                  </a:lnTo>
                  <a:lnTo>
                    <a:pt x="9251" y="19198"/>
                  </a:lnTo>
                  <a:lnTo>
                    <a:pt x="9296" y="18738"/>
                  </a:lnTo>
                  <a:lnTo>
                    <a:pt x="9354" y="18093"/>
                  </a:lnTo>
                  <a:lnTo>
                    <a:pt x="9399" y="17449"/>
                  </a:lnTo>
                  <a:lnTo>
                    <a:pt x="9438" y="16787"/>
                  </a:lnTo>
                  <a:lnTo>
                    <a:pt x="9457" y="16142"/>
                  </a:lnTo>
                  <a:lnTo>
                    <a:pt x="9470" y="15480"/>
                  </a:lnTo>
                  <a:lnTo>
                    <a:pt x="9477" y="14835"/>
                  </a:lnTo>
                  <a:lnTo>
                    <a:pt x="9470" y="14191"/>
                  </a:lnTo>
                  <a:lnTo>
                    <a:pt x="9451" y="13529"/>
                  </a:lnTo>
                  <a:lnTo>
                    <a:pt x="9425" y="12903"/>
                  </a:lnTo>
                  <a:lnTo>
                    <a:pt x="9393" y="12259"/>
                  </a:lnTo>
                  <a:lnTo>
                    <a:pt x="9342" y="11614"/>
                  </a:lnTo>
                  <a:lnTo>
                    <a:pt x="9290" y="10989"/>
                  </a:lnTo>
                  <a:lnTo>
                    <a:pt x="9226" y="10381"/>
                  </a:lnTo>
                  <a:lnTo>
                    <a:pt x="9155" y="9755"/>
                  </a:lnTo>
                  <a:lnTo>
                    <a:pt x="9071" y="9167"/>
                  </a:lnTo>
                  <a:lnTo>
                    <a:pt x="8981" y="8578"/>
                  </a:lnTo>
                  <a:lnTo>
                    <a:pt x="8884" y="7989"/>
                  </a:lnTo>
                  <a:lnTo>
                    <a:pt x="8775" y="7418"/>
                  </a:lnTo>
                  <a:lnTo>
                    <a:pt x="8659" y="6866"/>
                  </a:lnTo>
                  <a:lnTo>
                    <a:pt x="8537" y="6314"/>
                  </a:lnTo>
                  <a:lnTo>
                    <a:pt x="8408" y="5798"/>
                  </a:lnTo>
                  <a:lnTo>
                    <a:pt x="8266" y="5283"/>
                  </a:lnTo>
                  <a:lnTo>
                    <a:pt x="8118" y="4786"/>
                  </a:lnTo>
                  <a:lnTo>
                    <a:pt x="7970" y="4307"/>
                  </a:lnTo>
                  <a:lnTo>
                    <a:pt x="7809" y="3847"/>
                  </a:lnTo>
                  <a:lnTo>
                    <a:pt x="7642" y="3405"/>
                  </a:lnTo>
                  <a:lnTo>
                    <a:pt x="7462" y="2982"/>
                  </a:lnTo>
                  <a:lnTo>
                    <a:pt x="7281" y="2596"/>
                  </a:lnTo>
                  <a:lnTo>
                    <a:pt x="7095" y="2209"/>
                  </a:lnTo>
                  <a:lnTo>
                    <a:pt x="6902" y="1859"/>
                  </a:lnTo>
                  <a:lnTo>
                    <a:pt x="6702" y="1528"/>
                  </a:lnTo>
                  <a:lnTo>
                    <a:pt x="6496" y="1234"/>
                  </a:lnTo>
                  <a:lnTo>
                    <a:pt x="6354" y="1031"/>
                  </a:lnTo>
                  <a:lnTo>
                    <a:pt x="6213" y="865"/>
                  </a:lnTo>
                  <a:lnTo>
                    <a:pt x="6071" y="718"/>
                  </a:lnTo>
                  <a:lnTo>
                    <a:pt x="5923" y="571"/>
                  </a:lnTo>
                  <a:lnTo>
                    <a:pt x="5781" y="442"/>
                  </a:lnTo>
                  <a:lnTo>
                    <a:pt x="5640" y="350"/>
                  </a:lnTo>
                  <a:lnTo>
                    <a:pt x="5492" y="258"/>
                  </a:lnTo>
                  <a:lnTo>
                    <a:pt x="5350" y="166"/>
                  </a:lnTo>
                  <a:lnTo>
                    <a:pt x="5208" y="111"/>
                  </a:lnTo>
                  <a:lnTo>
                    <a:pt x="5060" y="56"/>
                  </a:lnTo>
                  <a:lnTo>
                    <a:pt x="4919" y="37"/>
                  </a:lnTo>
                  <a:lnTo>
                    <a:pt x="4777" y="19"/>
                  </a:lnTo>
                  <a:lnTo>
                    <a:pt x="4629"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1"/>
            <p:cNvSpPr/>
            <p:nvPr/>
          </p:nvSpPr>
          <p:spPr>
            <a:xfrm>
              <a:off x="-2824150" y="-15411425"/>
              <a:ext cx="2648525" cy="2072075"/>
            </a:xfrm>
            <a:custGeom>
              <a:rect b="b" l="l" r="r" t="t"/>
              <a:pathLst>
                <a:path extrusionOk="0" h="82883" w="105941">
                  <a:moveTo>
                    <a:pt x="0" y="1"/>
                  </a:moveTo>
                  <a:lnTo>
                    <a:pt x="219" y="4584"/>
                  </a:lnTo>
                  <a:lnTo>
                    <a:pt x="425" y="9204"/>
                  </a:lnTo>
                  <a:lnTo>
                    <a:pt x="625" y="13824"/>
                  </a:lnTo>
                  <a:lnTo>
                    <a:pt x="805" y="18480"/>
                  </a:lnTo>
                  <a:lnTo>
                    <a:pt x="889" y="20818"/>
                  </a:lnTo>
                  <a:lnTo>
                    <a:pt x="973" y="23155"/>
                  </a:lnTo>
                  <a:lnTo>
                    <a:pt x="1050" y="25493"/>
                  </a:lnTo>
                  <a:lnTo>
                    <a:pt x="1121" y="27849"/>
                  </a:lnTo>
                  <a:lnTo>
                    <a:pt x="1191" y="30186"/>
                  </a:lnTo>
                  <a:lnTo>
                    <a:pt x="1256" y="32524"/>
                  </a:lnTo>
                  <a:lnTo>
                    <a:pt x="1314" y="34880"/>
                  </a:lnTo>
                  <a:lnTo>
                    <a:pt x="1372" y="37217"/>
                  </a:lnTo>
                  <a:lnTo>
                    <a:pt x="1494" y="36923"/>
                  </a:lnTo>
                  <a:lnTo>
                    <a:pt x="1623" y="36647"/>
                  </a:lnTo>
                  <a:lnTo>
                    <a:pt x="1758" y="36389"/>
                  </a:lnTo>
                  <a:lnTo>
                    <a:pt x="1900" y="36168"/>
                  </a:lnTo>
                  <a:lnTo>
                    <a:pt x="2054" y="35966"/>
                  </a:lnTo>
                  <a:lnTo>
                    <a:pt x="2131" y="35874"/>
                  </a:lnTo>
                  <a:lnTo>
                    <a:pt x="2215" y="35800"/>
                  </a:lnTo>
                  <a:lnTo>
                    <a:pt x="2299" y="35727"/>
                  </a:lnTo>
                  <a:lnTo>
                    <a:pt x="2389" y="35671"/>
                  </a:lnTo>
                  <a:lnTo>
                    <a:pt x="2479" y="35616"/>
                  </a:lnTo>
                  <a:lnTo>
                    <a:pt x="2576" y="35579"/>
                  </a:lnTo>
                  <a:lnTo>
                    <a:pt x="5968" y="34493"/>
                  </a:lnTo>
                  <a:lnTo>
                    <a:pt x="9374" y="33426"/>
                  </a:lnTo>
                  <a:lnTo>
                    <a:pt x="16166" y="31328"/>
                  </a:lnTo>
                  <a:lnTo>
                    <a:pt x="16269" y="31309"/>
                  </a:lnTo>
                  <a:lnTo>
                    <a:pt x="16372" y="31309"/>
                  </a:lnTo>
                  <a:lnTo>
                    <a:pt x="16475" y="31328"/>
                  </a:lnTo>
                  <a:lnTo>
                    <a:pt x="16571" y="31364"/>
                  </a:lnTo>
                  <a:lnTo>
                    <a:pt x="16668" y="31420"/>
                  </a:lnTo>
                  <a:lnTo>
                    <a:pt x="16758" y="31493"/>
                  </a:lnTo>
                  <a:lnTo>
                    <a:pt x="16848" y="31585"/>
                  </a:lnTo>
                  <a:lnTo>
                    <a:pt x="16938" y="31677"/>
                  </a:lnTo>
                  <a:lnTo>
                    <a:pt x="17022" y="31806"/>
                  </a:lnTo>
                  <a:lnTo>
                    <a:pt x="17106" y="31935"/>
                  </a:lnTo>
                  <a:lnTo>
                    <a:pt x="17183" y="32082"/>
                  </a:lnTo>
                  <a:lnTo>
                    <a:pt x="17260" y="32229"/>
                  </a:lnTo>
                  <a:lnTo>
                    <a:pt x="17337" y="32413"/>
                  </a:lnTo>
                  <a:lnTo>
                    <a:pt x="17408" y="32598"/>
                  </a:lnTo>
                  <a:lnTo>
                    <a:pt x="17479" y="32782"/>
                  </a:lnTo>
                  <a:lnTo>
                    <a:pt x="17543" y="32984"/>
                  </a:lnTo>
                  <a:lnTo>
                    <a:pt x="17608" y="33187"/>
                  </a:lnTo>
                  <a:lnTo>
                    <a:pt x="17666" y="33407"/>
                  </a:lnTo>
                  <a:lnTo>
                    <a:pt x="17724" y="33628"/>
                  </a:lnTo>
                  <a:lnTo>
                    <a:pt x="17775" y="33868"/>
                  </a:lnTo>
                  <a:lnTo>
                    <a:pt x="17872" y="34346"/>
                  </a:lnTo>
                  <a:lnTo>
                    <a:pt x="17955" y="34843"/>
                  </a:lnTo>
                  <a:lnTo>
                    <a:pt x="18026" y="35358"/>
                  </a:lnTo>
                  <a:lnTo>
                    <a:pt x="18078" y="35874"/>
                  </a:lnTo>
                  <a:lnTo>
                    <a:pt x="18116" y="36389"/>
                  </a:lnTo>
                  <a:lnTo>
                    <a:pt x="18142" y="36904"/>
                  </a:lnTo>
                  <a:lnTo>
                    <a:pt x="18219" y="39408"/>
                  </a:lnTo>
                  <a:lnTo>
                    <a:pt x="18297" y="41874"/>
                  </a:lnTo>
                  <a:lnTo>
                    <a:pt x="18393" y="44340"/>
                  </a:lnTo>
                  <a:lnTo>
                    <a:pt x="18490" y="46770"/>
                  </a:lnTo>
                  <a:lnTo>
                    <a:pt x="18599" y="49200"/>
                  </a:lnTo>
                  <a:lnTo>
                    <a:pt x="18715" y="51592"/>
                  </a:lnTo>
                  <a:lnTo>
                    <a:pt x="18837" y="53985"/>
                  </a:lnTo>
                  <a:lnTo>
                    <a:pt x="18973" y="56359"/>
                  </a:lnTo>
                  <a:lnTo>
                    <a:pt x="19114" y="58715"/>
                  </a:lnTo>
                  <a:lnTo>
                    <a:pt x="19262" y="61071"/>
                  </a:lnTo>
                  <a:lnTo>
                    <a:pt x="19417" y="63409"/>
                  </a:lnTo>
                  <a:lnTo>
                    <a:pt x="19584" y="65746"/>
                  </a:lnTo>
                  <a:lnTo>
                    <a:pt x="19758" y="68066"/>
                  </a:lnTo>
                  <a:lnTo>
                    <a:pt x="19938" y="70385"/>
                  </a:lnTo>
                  <a:lnTo>
                    <a:pt x="20125" y="72704"/>
                  </a:lnTo>
                  <a:lnTo>
                    <a:pt x="20318" y="75023"/>
                  </a:lnTo>
                  <a:lnTo>
                    <a:pt x="20518" y="72004"/>
                  </a:lnTo>
                  <a:lnTo>
                    <a:pt x="20717" y="68967"/>
                  </a:lnTo>
                  <a:lnTo>
                    <a:pt x="20904" y="65949"/>
                  </a:lnTo>
                  <a:lnTo>
                    <a:pt x="21091" y="62912"/>
                  </a:lnTo>
                  <a:lnTo>
                    <a:pt x="21271" y="59875"/>
                  </a:lnTo>
                  <a:lnTo>
                    <a:pt x="21445" y="56820"/>
                  </a:lnTo>
                  <a:lnTo>
                    <a:pt x="21612" y="53783"/>
                  </a:lnTo>
                  <a:lnTo>
                    <a:pt x="21773" y="50727"/>
                  </a:lnTo>
                  <a:lnTo>
                    <a:pt x="21928" y="47672"/>
                  </a:lnTo>
                  <a:lnTo>
                    <a:pt x="22076" y="44617"/>
                  </a:lnTo>
                  <a:lnTo>
                    <a:pt x="22217" y="41543"/>
                  </a:lnTo>
                  <a:lnTo>
                    <a:pt x="22352" y="38487"/>
                  </a:lnTo>
                  <a:lnTo>
                    <a:pt x="22488" y="35414"/>
                  </a:lnTo>
                  <a:lnTo>
                    <a:pt x="22610" y="32340"/>
                  </a:lnTo>
                  <a:lnTo>
                    <a:pt x="22726" y="29266"/>
                  </a:lnTo>
                  <a:lnTo>
                    <a:pt x="22835" y="26174"/>
                  </a:lnTo>
                  <a:lnTo>
                    <a:pt x="22848" y="25898"/>
                  </a:lnTo>
                  <a:lnTo>
                    <a:pt x="22867" y="25622"/>
                  </a:lnTo>
                  <a:lnTo>
                    <a:pt x="22887" y="25364"/>
                  </a:lnTo>
                  <a:lnTo>
                    <a:pt x="22906" y="25106"/>
                  </a:lnTo>
                  <a:lnTo>
                    <a:pt x="22938" y="24849"/>
                  </a:lnTo>
                  <a:lnTo>
                    <a:pt x="22964" y="24591"/>
                  </a:lnTo>
                  <a:lnTo>
                    <a:pt x="23035" y="24131"/>
                  </a:lnTo>
                  <a:lnTo>
                    <a:pt x="23118" y="23689"/>
                  </a:lnTo>
                  <a:lnTo>
                    <a:pt x="23209" y="23284"/>
                  </a:lnTo>
                  <a:lnTo>
                    <a:pt x="23312" y="22898"/>
                  </a:lnTo>
                  <a:lnTo>
                    <a:pt x="23421" y="22548"/>
                  </a:lnTo>
                  <a:lnTo>
                    <a:pt x="23543" y="22217"/>
                  </a:lnTo>
                  <a:lnTo>
                    <a:pt x="23666" y="21941"/>
                  </a:lnTo>
                  <a:lnTo>
                    <a:pt x="23801" y="21683"/>
                  </a:lnTo>
                  <a:lnTo>
                    <a:pt x="23943" y="21462"/>
                  </a:lnTo>
                  <a:lnTo>
                    <a:pt x="24084" y="21260"/>
                  </a:lnTo>
                  <a:lnTo>
                    <a:pt x="24232" y="21112"/>
                  </a:lnTo>
                  <a:lnTo>
                    <a:pt x="24387" y="20983"/>
                  </a:lnTo>
                  <a:lnTo>
                    <a:pt x="24541" y="20910"/>
                  </a:lnTo>
                  <a:lnTo>
                    <a:pt x="24696" y="20855"/>
                  </a:lnTo>
                  <a:lnTo>
                    <a:pt x="24850" y="20836"/>
                  </a:lnTo>
                  <a:lnTo>
                    <a:pt x="25005" y="20855"/>
                  </a:lnTo>
                  <a:lnTo>
                    <a:pt x="25159" y="20910"/>
                  </a:lnTo>
                  <a:lnTo>
                    <a:pt x="25307" y="21002"/>
                  </a:lnTo>
                  <a:lnTo>
                    <a:pt x="25455" y="21149"/>
                  </a:lnTo>
                  <a:lnTo>
                    <a:pt x="25603" y="21315"/>
                  </a:lnTo>
                  <a:lnTo>
                    <a:pt x="25739" y="21536"/>
                  </a:lnTo>
                  <a:lnTo>
                    <a:pt x="25874" y="21775"/>
                  </a:lnTo>
                  <a:lnTo>
                    <a:pt x="25938" y="21922"/>
                  </a:lnTo>
                  <a:lnTo>
                    <a:pt x="26003" y="22069"/>
                  </a:lnTo>
                  <a:lnTo>
                    <a:pt x="26067" y="22235"/>
                  </a:lnTo>
                  <a:lnTo>
                    <a:pt x="26125" y="22401"/>
                  </a:lnTo>
                  <a:lnTo>
                    <a:pt x="26183" y="22585"/>
                  </a:lnTo>
                  <a:lnTo>
                    <a:pt x="26234" y="22787"/>
                  </a:lnTo>
                  <a:lnTo>
                    <a:pt x="26286" y="22990"/>
                  </a:lnTo>
                  <a:lnTo>
                    <a:pt x="26337" y="23192"/>
                  </a:lnTo>
                  <a:lnTo>
                    <a:pt x="26389" y="23431"/>
                  </a:lnTo>
                  <a:lnTo>
                    <a:pt x="26434" y="23652"/>
                  </a:lnTo>
                  <a:lnTo>
                    <a:pt x="26473" y="23910"/>
                  </a:lnTo>
                  <a:lnTo>
                    <a:pt x="26518" y="24168"/>
                  </a:lnTo>
                  <a:lnTo>
                    <a:pt x="26550" y="24425"/>
                  </a:lnTo>
                  <a:lnTo>
                    <a:pt x="26582" y="24701"/>
                  </a:lnTo>
                  <a:lnTo>
                    <a:pt x="27297" y="30739"/>
                  </a:lnTo>
                  <a:lnTo>
                    <a:pt x="28011" y="36776"/>
                  </a:lnTo>
                  <a:lnTo>
                    <a:pt x="28726" y="42813"/>
                  </a:lnTo>
                  <a:lnTo>
                    <a:pt x="29447" y="48831"/>
                  </a:lnTo>
                  <a:lnTo>
                    <a:pt x="30174" y="54850"/>
                  </a:lnTo>
                  <a:lnTo>
                    <a:pt x="30908" y="60869"/>
                  </a:lnTo>
                  <a:lnTo>
                    <a:pt x="31649" y="66888"/>
                  </a:lnTo>
                  <a:lnTo>
                    <a:pt x="32395" y="72906"/>
                  </a:lnTo>
                  <a:lnTo>
                    <a:pt x="33000" y="63777"/>
                  </a:lnTo>
                  <a:lnTo>
                    <a:pt x="33309" y="59212"/>
                  </a:lnTo>
                  <a:lnTo>
                    <a:pt x="33625" y="54648"/>
                  </a:lnTo>
                  <a:lnTo>
                    <a:pt x="33625" y="54372"/>
                  </a:lnTo>
                  <a:lnTo>
                    <a:pt x="33625" y="54077"/>
                  </a:lnTo>
                  <a:lnTo>
                    <a:pt x="33638" y="53801"/>
                  </a:lnTo>
                  <a:lnTo>
                    <a:pt x="33651" y="53543"/>
                  </a:lnTo>
                  <a:lnTo>
                    <a:pt x="33670" y="53267"/>
                  </a:lnTo>
                  <a:lnTo>
                    <a:pt x="33696" y="53010"/>
                  </a:lnTo>
                  <a:lnTo>
                    <a:pt x="33722" y="52770"/>
                  </a:lnTo>
                  <a:lnTo>
                    <a:pt x="33760" y="52513"/>
                  </a:lnTo>
                  <a:lnTo>
                    <a:pt x="33799" y="52292"/>
                  </a:lnTo>
                  <a:lnTo>
                    <a:pt x="33844" y="52052"/>
                  </a:lnTo>
                  <a:lnTo>
                    <a:pt x="33889" y="51832"/>
                  </a:lnTo>
                  <a:lnTo>
                    <a:pt x="33940" y="51629"/>
                  </a:lnTo>
                  <a:lnTo>
                    <a:pt x="33998" y="51408"/>
                  </a:lnTo>
                  <a:lnTo>
                    <a:pt x="34056" y="51224"/>
                  </a:lnTo>
                  <a:lnTo>
                    <a:pt x="34121" y="51022"/>
                  </a:lnTo>
                  <a:lnTo>
                    <a:pt x="34185" y="50856"/>
                  </a:lnTo>
                  <a:lnTo>
                    <a:pt x="34249" y="50672"/>
                  </a:lnTo>
                  <a:lnTo>
                    <a:pt x="34320" y="50506"/>
                  </a:lnTo>
                  <a:lnTo>
                    <a:pt x="34397" y="50359"/>
                  </a:lnTo>
                  <a:lnTo>
                    <a:pt x="34475" y="50212"/>
                  </a:lnTo>
                  <a:lnTo>
                    <a:pt x="34552" y="50083"/>
                  </a:lnTo>
                  <a:lnTo>
                    <a:pt x="34636" y="49954"/>
                  </a:lnTo>
                  <a:lnTo>
                    <a:pt x="34803" y="49733"/>
                  </a:lnTo>
                  <a:lnTo>
                    <a:pt x="34970" y="49549"/>
                  </a:lnTo>
                  <a:lnTo>
                    <a:pt x="35151" y="49402"/>
                  </a:lnTo>
                  <a:lnTo>
                    <a:pt x="35241" y="49347"/>
                  </a:lnTo>
                  <a:lnTo>
                    <a:pt x="35331" y="49310"/>
                  </a:lnTo>
                  <a:lnTo>
                    <a:pt x="35421" y="49273"/>
                  </a:lnTo>
                  <a:lnTo>
                    <a:pt x="35511" y="49255"/>
                  </a:lnTo>
                  <a:lnTo>
                    <a:pt x="40771" y="47985"/>
                  </a:lnTo>
                  <a:lnTo>
                    <a:pt x="46031" y="46715"/>
                  </a:lnTo>
                  <a:lnTo>
                    <a:pt x="51290" y="45463"/>
                  </a:lnTo>
                  <a:lnTo>
                    <a:pt x="56550" y="44175"/>
                  </a:lnTo>
                  <a:lnTo>
                    <a:pt x="56704" y="44175"/>
                  </a:lnTo>
                  <a:lnTo>
                    <a:pt x="56782" y="44193"/>
                  </a:lnTo>
                  <a:lnTo>
                    <a:pt x="56859" y="44212"/>
                  </a:lnTo>
                  <a:lnTo>
                    <a:pt x="56930" y="44248"/>
                  </a:lnTo>
                  <a:lnTo>
                    <a:pt x="57007" y="44304"/>
                  </a:lnTo>
                  <a:lnTo>
                    <a:pt x="57155" y="44432"/>
                  </a:lnTo>
                  <a:lnTo>
                    <a:pt x="57297" y="44598"/>
                  </a:lnTo>
                  <a:lnTo>
                    <a:pt x="57432" y="44819"/>
                  </a:lnTo>
                  <a:lnTo>
                    <a:pt x="57567" y="45040"/>
                  </a:lnTo>
                  <a:lnTo>
                    <a:pt x="57689" y="45316"/>
                  </a:lnTo>
                  <a:lnTo>
                    <a:pt x="57805" y="45610"/>
                  </a:lnTo>
                  <a:lnTo>
                    <a:pt x="57921" y="45923"/>
                  </a:lnTo>
                  <a:lnTo>
                    <a:pt x="58018" y="46255"/>
                  </a:lnTo>
                  <a:lnTo>
                    <a:pt x="58114" y="46604"/>
                  </a:lnTo>
                  <a:lnTo>
                    <a:pt x="58198" y="46972"/>
                  </a:lnTo>
                  <a:lnTo>
                    <a:pt x="58269" y="47341"/>
                  </a:lnTo>
                  <a:lnTo>
                    <a:pt x="58333" y="47727"/>
                  </a:lnTo>
                  <a:lnTo>
                    <a:pt x="58378" y="48114"/>
                  </a:lnTo>
                  <a:lnTo>
                    <a:pt x="59885" y="63041"/>
                  </a:lnTo>
                  <a:lnTo>
                    <a:pt x="61385" y="77968"/>
                  </a:lnTo>
                  <a:lnTo>
                    <a:pt x="61616" y="74968"/>
                  </a:lnTo>
                  <a:lnTo>
                    <a:pt x="61855" y="71968"/>
                  </a:lnTo>
                  <a:lnTo>
                    <a:pt x="62099" y="68986"/>
                  </a:lnTo>
                  <a:lnTo>
                    <a:pt x="62350" y="66022"/>
                  </a:lnTo>
                  <a:lnTo>
                    <a:pt x="62614" y="63041"/>
                  </a:lnTo>
                  <a:lnTo>
                    <a:pt x="62885" y="60077"/>
                  </a:lnTo>
                  <a:lnTo>
                    <a:pt x="63161" y="57114"/>
                  </a:lnTo>
                  <a:lnTo>
                    <a:pt x="63451" y="54169"/>
                  </a:lnTo>
                  <a:lnTo>
                    <a:pt x="63747" y="51224"/>
                  </a:lnTo>
                  <a:lnTo>
                    <a:pt x="64056" y="48279"/>
                  </a:lnTo>
                  <a:lnTo>
                    <a:pt x="64372" y="45334"/>
                  </a:lnTo>
                  <a:lnTo>
                    <a:pt x="64694" y="42408"/>
                  </a:lnTo>
                  <a:lnTo>
                    <a:pt x="65028" y="39481"/>
                  </a:lnTo>
                  <a:lnTo>
                    <a:pt x="65370" y="36536"/>
                  </a:lnTo>
                  <a:lnTo>
                    <a:pt x="65717" y="33610"/>
                  </a:lnTo>
                  <a:lnTo>
                    <a:pt x="66078" y="30683"/>
                  </a:lnTo>
                  <a:lnTo>
                    <a:pt x="66104" y="30462"/>
                  </a:lnTo>
                  <a:lnTo>
                    <a:pt x="66136" y="30260"/>
                  </a:lnTo>
                  <a:lnTo>
                    <a:pt x="66200" y="29855"/>
                  </a:lnTo>
                  <a:lnTo>
                    <a:pt x="66284" y="29469"/>
                  </a:lnTo>
                  <a:lnTo>
                    <a:pt x="66380" y="29119"/>
                  </a:lnTo>
                  <a:lnTo>
                    <a:pt x="66483" y="28769"/>
                  </a:lnTo>
                  <a:lnTo>
                    <a:pt x="66593" y="28456"/>
                  </a:lnTo>
                  <a:lnTo>
                    <a:pt x="66715" y="28162"/>
                  </a:lnTo>
                  <a:lnTo>
                    <a:pt x="66844" y="27904"/>
                  </a:lnTo>
                  <a:lnTo>
                    <a:pt x="66985" y="27665"/>
                  </a:lnTo>
                  <a:lnTo>
                    <a:pt x="67127" y="27444"/>
                  </a:lnTo>
                  <a:lnTo>
                    <a:pt x="67269" y="27260"/>
                  </a:lnTo>
                  <a:lnTo>
                    <a:pt x="67417" y="27113"/>
                  </a:lnTo>
                  <a:lnTo>
                    <a:pt x="67571" y="26984"/>
                  </a:lnTo>
                  <a:lnTo>
                    <a:pt x="67719" y="26910"/>
                  </a:lnTo>
                  <a:lnTo>
                    <a:pt x="67874" y="26855"/>
                  </a:lnTo>
                  <a:lnTo>
                    <a:pt x="68022" y="26837"/>
                  </a:lnTo>
                  <a:lnTo>
                    <a:pt x="68125" y="26837"/>
                  </a:lnTo>
                  <a:lnTo>
                    <a:pt x="68228" y="26873"/>
                  </a:lnTo>
                  <a:lnTo>
                    <a:pt x="68331" y="26910"/>
                  </a:lnTo>
                  <a:lnTo>
                    <a:pt x="68428" y="26984"/>
                  </a:lnTo>
                  <a:lnTo>
                    <a:pt x="68524" y="27057"/>
                  </a:lnTo>
                  <a:lnTo>
                    <a:pt x="68621" y="27168"/>
                  </a:lnTo>
                  <a:lnTo>
                    <a:pt x="68717" y="27278"/>
                  </a:lnTo>
                  <a:lnTo>
                    <a:pt x="68807" y="27426"/>
                  </a:lnTo>
                  <a:lnTo>
                    <a:pt x="68898" y="27591"/>
                  </a:lnTo>
                  <a:lnTo>
                    <a:pt x="68981" y="27775"/>
                  </a:lnTo>
                  <a:lnTo>
                    <a:pt x="69065" y="27978"/>
                  </a:lnTo>
                  <a:lnTo>
                    <a:pt x="69136" y="28217"/>
                  </a:lnTo>
                  <a:lnTo>
                    <a:pt x="69213" y="28475"/>
                  </a:lnTo>
                  <a:lnTo>
                    <a:pt x="69277" y="28751"/>
                  </a:lnTo>
                  <a:lnTo>
                    <a:pt x="69342" y="29045"/>
                  </a:lnTo>
                  <a:lnTo>
                    <a:pt x="69400" y="29377"/>
                  </a:lnTo>
                  <a:lnTo>
                    <a:pt x="69915" y="32671"/>
                  </a:lnTo>
                  <a:lnTo>
                    <a:pt x="70423" y="35966"/>
                  </a:lnTo>
                  <a:lnTo>
                    <a:pt x="70913" y="39279"/>
                  </a:lnTo>
                  <a:lnTo>
                    <a:pt x="71389" y="42573"/>
                  </a:lnTo>
                  <a:lnTo>
                    <a:pt x="71852" y="45887"/>
                  </a:lnTo>
                  <a:lnTo>
                    <a:pt x="72303" y="49200"/>
                  </a:lnTo>
                  <a:lnTo>
                    <a:pt x="72741" y="52513"/>
                  </a:lnTo>
                  <a:lnTo>
                    <a:pt x="73166" y="55844"/>
                  </a:lnTo>
                  <a:lnTo>
                    <a:pt x="73578" y="59194"/>
                  </a:lnTo>
                  <a:lnTo>
                    <a:pt x="73977" y="62525"/>
                  </a:lnTo>
                  <a:lnTo>
                    <a:pt x="74370" y="65894"/>
                  </a:lnTo>
                  <a:lnTo>
                    <a:pt x="74743" y="69262"/>
                  </a:lnTo>
                  <a:lnTo>
                    <a:pt x="75104" y="72649"/>
                  </a:lnTo>
                  <a:lnTo>
                    <a:pt x="75458" y="76035"/>
                  </a:lnTo>
                  <a:lnTo>
                    <a:pt x="75792" y="79459"/>
                  </a:lnTo>
                  <a:lnTo>
                    <a:pt x="76121" y="82882"/>
                  </a:lnTo>
                  <a:lnTo>
                    <a:pt x="77009" y="75870"/>
                  </a:lnTo>
                  <a:lnTo>
                    <a:pt x="77898" y="68857"/>
                  </a:lnTo>
                  <a:lnTo>
                    <a:pt x="78786" y="61826"/>
                  </a:lnTo>
                  <a:lnTo>
                    <a:pt x="79674" y="54813"/>
                  </a:lnTo>
                  <a:lnTo>
                    <a:pt x="79726" y="54445"/>
                  </a:lnTo>
                  <a:lnTo>
                    <a:pt x="79784" y="54096"/>
                  </a:lnTo>
                  <a:lnTo>
                    <a:pt x="79855" y="53746"/>
                  </a:lnTo>
                  <a:lnTo>
                    <a:pt x="79925" y="53396"/>
                  </a:lnTo>
                  <a:lnTo>
                    <a:pt x="80009" y="53083"/>
                  </a:lnTo>
                  <a:lnTo>
                    <a:pt x="80099" y="52770"/>
                  </a:lnTo>
                  <a:lnTo>
                    <a:pt x="80196" y="52476"/>
                  </a:lnTo>
                  <a:lnTo>
                    <a:pt x="80299" y="52218"/>
                  </a:lnTo>
                  <a:lnTo>
                    <a:pt x="80408" y="51979"/>
                  </a:lnTo>
                  <a:lnTo>
                    <a:pt x="80524" y="51758"/>
                  </a:lnTo>
                  <a:lnTo>
                    <a:pt x="80640" y="51574"/>
                  </a:lnTo>
                  <a:lnTo>
                    <a:pt x="80769" y="51427"/>
                  </a:lnTo>
                  <a:lnTo>
                    <a:pt x="80904" y="51316"/>
                  </a:lnTo>
                  <a:lnTo>
                    <a:pt x="81039" y="51243"/>
                  </a:lnTo>
                  <a:lnTo>
                    <a:pt x="81181" y="51206"/>
                  </a:lnTo>
                  <a:lnTo>
                    <a:pt x="81258" y="51206"/>
                  </a:lnTo>
                  <a:lnTo>
                    <a:pt x="81329" y="51224"/>
                  </a:lnTo>
                  <a:lnTo>
                    <a:pt x="87194" y="52255"/>
                  </a:lnTo>
                  <a:lnTo>
                    <a:pt x="90129" y="52789"/>
                  </a:lnTo>
                  <a:lnTo>
                    <a:pt x="93065" y="53341"/>
                  </a:lnTo>
                  <a:lnTo>
                    <a:pt x="94533" y="53635"/>
                  </a:lnTo>
                  <a:lnTo>
                    <a:pt x="96001" y="53948"/>
                  </a:lnTo>
                  <a:lnTo>
                    <a:pt x="97468" y="54280"/>
                  </a:lnTo>
                  <a:lnTo>
                    <a:pt x="98936" y="54629"/>
                  </a:lnTo>
                  <a:lnTo>
                    <a:pt x="100404" y="54979"/>
                  </a:lnTo>
                  <a:lnTo>
                    <a:pt x="101865" y="55366"/>
                  </a:lnTo>
                  <a:lnTo>
                    <a:pt x="103333" y="55770"/>
                  </a:lnTo>
                  <a:lnTo>
                    <a:pt x="104801" y="56212"/>
                  </a:lnTo>
                  <a:lnTo>
                    <a:pt x="104852" y="50414"/>
                  </a:lnTo>
                  <a:lnTo>
                    <a:pt x="104904" y="44617"/>
                  </a:lnTo>
                  <a:lnTo>
                    <a:pt x="104936" y="41708"/>
                  </a:lnTo>
                  <a:lnTo>
                    <a:pt x="104975" y="38819"/>
                  </a:lnTo>
                  <a:lnTo>
                    <a:pt x="105020" y="35911"/>
                  </a:lnTo>
                  <a:lnTo>
                    <a:pt x="105071" y="33021"/>
                  </a:lnTo>
                  <a:lnTo>
                    <a:pt x="105129" y="30131"/>
                  </a:lnTo>
                  <a:lnTo>
                    <a:pt x="105207" y="27223"/>
                  </a:lnTo>
                  <a:lnTo>
                    <a:pt x="105290" y="24333"/>
                  </a:lnTo>
                  <a:lnTo>
                    <a:pt x="105387" y="21444"/>
                  </a:lnTo>
                  <a:lnTo>
                    <a:pt x="105438" y="20008"/>
                  </a:lnTo>
                  <a:lnTo>
                    <a:pt x="105496" y="18554"/>
                  </a:lnTo>
                  <a:lnTo>
                    <a:pt x="105561" y="17118"/>
                  </a:lnTo>
                  <a:lnTo>
                    <a:pt x="105631" y="15664"/>
                  </a:lnTo>
                  <a:lnTo>
                    <a:pt x="105702" y="14229"/>
                  </a:lnTo>
                  <a:lnTo>
                    <a:pt x="105773" y="12774"/>
                  </a:lnTo>
                  <a:lnTo>
                    <a:pt x="105857" y="11339"/>
                  </a:lnTo>
                  <a:lnTo>
                    <a:pt x="105940" y="9903"/>
                  </a:lnTo>
                  <a:lnTo>
                    <a:pt x="105857" y="9811"/>
                  </a:lnTo>
                  <a:lnTo>
                    <a:pt x="105773" y="9719"/>
                  </a:lnTo>
                  <a:lnTo>
                    <a:pt x="105696" y="9590"/>
                  </a:lnTo>
                  <a:lnTo>
                    <a:pt x="105619" y="9461"/>
                  </a:lnTo>
                  <a:lnTo>
                    <a:pt x="105548" y="9314"/>
                  </a:lnTo>
                  <a:lnTo>
                    <a:pt x="105477" y="9149"/>
                  </a:lnTo>
                  <a:lnTo>
                    <a:pt x="105406" y="8983"/>
                  </a:lnTo>
                  <a:lnTo>
                    <a:pt x="105348" y="8780"/>
                  </a:lnTo>
                  <a:lnTo>
                    <a:pt x="105290" y="8578"/>
                  </a:lnTo>
                  <a:lnTo>
                    <a:pt x="105232" y="8339"/>
                  </a:lnTo>
                  <a:lnTo>
                    <a:pt x="105187" y="8099"/>
                  </a:lnTo>
                  <a:lnTo>
                    <a:pt x="105142" y="7842"/>
                  </a:lnTo>
                  <a:lnTo>
                    <a:pt x="105104" y="7566"/>
                  </a:lnTo>
                  <a:lnTo>
                    <a:pt x="105071" y="7271"/>
                  </a:lnTo>
                  <a:lnTo>
                    <a:pt x="105046" y="6958"/>
                  </a:lnTo>
                  <a:lnTo>
                    <a:pt x="105026" y="6627"/>
                  </a:lnTo>
                  <a:lnTo>
                    <a:pt x="105020" y="6406"/>
                  </a:lnTo>
                  <a:lnTo>
                    <a:pt x="105013" y="6204"/>
                  </a:lnTo>
                  <a:lnTo>
                    <a:pt x="105013" y="5983"/>
                  </a:lnTo>
                  <a:lnTo>
                    <a:pt x="105020" y="5762"/>
                  </a:lnTo>
                  <a:lnTo>
                    <a:pt x="105033" y="5559"/>
                  </a:lnTo>
                  <a:lnTo>
                    <a:pt x="105046" y="5357"/>
                  </a:lnTo>
                  <a:lnTo>
                    <a:pt x="105065" y="5154"/>
                  </a:lnTo>
                  <a:lnTo>
                    <a:pt x="105084" y="4952"/>
                  </a:lnTo>
                  <a:lnTo>
                    <a:pt x="105110" y="4750"/>
                  </a:lnTo>
                  <a:lnTo>
                    <a:pt x="105142" y="4547"/>
                  </a:lnTo>
                  <a:lnTo>
                    <a:pt x="105174" y="4363"/>
                  </a:lnTo>
                  <a:lnTo>
                    <a:pt x="105213" y="4179"/>
                  </a:lnTo>
                  <a:lnTo>
                    <a:pt x="105252" y="4013"/>
                  </a:lnTo>
                  <a:lnTo>
                    <a:pt x="105297" y="3829"/>
                  </a:lnTo>
                  <a:lnTo>
                    <a:pt x="105348" y="3664"/>
                  </a:lnTo>
                  <a:lnTo>
                    <a:pt x="105400" y="3516"/>
                  </a:lnTo>
                  <a:lnTo>
                    <a:pt x="105380" y="3498"/>
                  </a:lnTo>
                  <a:lnTo>
                    <a:pt x="105355" y="3461"/>
                  </a:lnTo>
                  <a:lnTo>
                    <a:pt x="105316" y="3351"/>
                  </a:lnTo>
                  <a:lnTo>
                    <a:pt x="105245" y="3240"/>
                  </a:lnTo>
                  <a:lnTo>
                    <a:pt x="105181" y="3130"/>
                  </a:lnTo>
                  <a:lnTo>
                    <a:pt x="105136" y="2983"/>
                  </a:lnTo>
                  <a:lnTo>
                    <a:pt x="105091" y="2835"/>
                  </a:lnTo>
                  <a:lnTo>
                    <a:pt x="105058" y="2670"/>
                  </a:lnTo>
                  <a:lnTo>
                    <a:pt x="105033" y="2486"/>
                  </a:lnTo>
                  <a:lnTo>
                    <a:pt x="105013" y="2302"/>
                  </a:lnTo>
                  <a:lnTo>
                    <a:pt x="105001" y="2118"/>
                  </a:lnTo>
                  <a:lnTo>
                    <a:pt x="102696" y="2394"/>
                  </a:lnTo>
                  <a:lnTo>
                    <a:pt x="100391" y="2651"/>
                  </a:lnTo>
                  <a:lnTo>
                    <a:pt x="98086" y="2872"/>
                  </a:lnTo>
                  <a:lnTo>
                    <a:pt x="95782" y="3075"/>
                  </a:lnTo>
                  <a:lnTo>
                    <a:pt x="93470" y="3240"/>
                  </a:lnTo>
                  <a:lnTo>
                    <a:pt x="91166" y="3388"/>
                  </a:lnTo>
                  <a:lnTo>
                    <a:pt x="88855" y="3516"/>
                  </a:lnTo>
                  <a:lnTo>
                    <a:pt x="86550" y="3608"/>
                  </a:lnTo>
                  <a:lnTo>
                    <a:pt x="84239" y="3700"/>
                  </a:lnTo>
                  <a:lnTo>
                    <a:pt x="81928" y="3756"/>
                  </a:lnTo>
                  <a:lnTo>
                    <a:pt x="79616" y="3811"/>
                  </a:lnTo>
                  <a:lnTo>
                    <a:pt x="77305" y="3829"/>
                  </a:lnTo>
                  <a:lnTo>
                    <a:pt x="72676" y="3829"/>
                  </a:lnTo>
                  <a:lnTo>
                    <a:pt x="70365" y="3792"/>
                  </a:lnTo>
                  <a:lnTo>
                    <a:pt x="68054" y="3756"/>
                  </a:lnTo>
                  <a:lnTo>
                    <a:pt x="65936" y="3719"/>
                  </a:lnTo>
                  <a:lnTo>
                    <a:pt x="63825" y="3682"/>
                  </a:lnTo>
                  <a:lnTo>
                    <a:pt x="59595" y="3553"/>
                  </a:lnTo>
                  <a:lnTo>
                    <a:pt x="55365" y="3388"/>
                  </a:lnTo>
                  <a:lnTo>
                    <a:pt x="51136" y="3203"/>
                  </a:lnTo>
                  <a:lnTo>
                    <a:pt x="46906" y="2983"/>
                  </a:lnTo>
                  <a:lnTo>
                    <a:pt x="42676" y="2743"/>
                  </a:lnTo>
                  <a:lnTo>
                    <a:pt x="38447" y="2486"/>
                  </a:lnTo>
                  <a:lnTo>
                    <a:pt x="34224" y="2228"/>
                  </a:lnTo>
                  <a:lnTo>
                    <a:pt x="25771" y="1676"/>
                  </a:lnTo>
                  <a:lnTo>
                    <a:pt x="17324" y="1160"/>
                  </a:lnTo>
                  <a:lnTo>
                    <a:pt x="13108" y="921"/>
                  </a:lnTo>
                  <a:lnTo>
                    <a:pt x="8885" y="700"/>
                  </a:lnTo>
                  <a:lnTo>
                    <a:pt x="4668" y="498"/>
                  </a:lnTo>
                  <a:lnTo>
                    <a:pt x="458" y="332"/>
                  </a:lnTo>
                  <a:lnTo>
                    <a:pt x="335" y="259"/>
                  </a:lnTo>
                  <a:lnTo>
                    <a:pt x="219" y="167"/>
                  </a:lnTo>
                  <a:lnTo>
                    <a:pt x="110" y="74"/>
                  </a:lnTo>
                  <a:lnTo>
                    <a:pt x="0" y="1"/>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1"/>
            <p:cNvSpPr/>
            <p:nvPr/>
          </p:nvSpPr>
          <p:spPr>
            <a:xfrm>
              <a:off x="-2800650" y="-14301550"/>
              <a:ext cx="2595100" cy="1861775"/>
            </a:xfrm>
            <a:custGeom>
              <a:rect b="b" l="l" r="r" t="t"/>
              <a:pathLst>
                <a:path extrusionOk="0" h="74471" w="103804">
                  <a:moveTo>
                    <a:pt x="8170" y="1"/>
                  </a:moveTo>
                  <a:lnTo>
                    <a:pt x="7784" y="56"/>
                  </a:lnTo>
                  <a:lnTo>
                    <a:pt x="7397" y="148"/>
                  </a:lnTo>
                  <a:lnTo>
                    <a:pt x="7011" y="258"/>
                  </a:lnTo>
                  <a:lnTo>
                    <a:pt x="6612" y="387"/>
                  </a:lnTo>
                  <a:lnTo>
                    <a:pt x="6219" y="534"/>
                  </a:lnTo>
                  <a:lnTo>
                    <a:pt x="5814" y="718"/>
                  </a:lnTo>
                  <a:lnTo>
                    <a:pt x="5003" y="1087"/>
                  </a:lnTo>
                  <a:lnTo>
                    <a:pt x="4178" y="1492"/>
                  </a:lnTo>
                  <a:lnTo>
                    <a:pt x="3342" y="1896"/>
                  </a:lnTo>
                  <a:lnTo>
                    <a:pt x="2917" y="2081"/>
                  </a:lnTo>
                  <a:lnTo>
                    <a:pt x="2492" y="2265"/>
                  </a:lnTo>
                  <a:lnTo>
                    <a:pt x="2067" y="2430"/>
                  </a:lnTo>
                  <a:lnTo>
                    <a:pt x="1636" y="2559"/>
                  </a:lnTo>
                  <a:lnTo>
                    <a:pt x="1481" y="2614"/>
                  </a:lnTo>
                  <a:lnTo>
                    <a:pt x="1333" y="2614"/>
                  </a:lnTo>
                  <a:lnTo>
                    <a:pt x="1198" y="2596"/>
                  </a:lnTo>
                  <a:lnTo>
                    <a:pt x="1069" y="2541"/>
                  </a:lnTo>
                  <a:lnTo>
                    <a:pt x="953" y="2449"/>
                  </a:lnTo>
                  <a:lnTo>
                    <a:pt x="837" y="2357"/>
                  </a:lnTo>
                  <a:lnTo>
                    <a:pt x="734" y="2228"/>
                  </a:lnTo>
                  <a:lnTo>
                    <a:pt x="631" y="2081"/>
                  </a:lnTo>
                  <a:lnTo>
                    <a:pt x="696" y="6148"/>
                  </a:lnTo>
                  <a:lnTo>
                    <a:pt x="747" y="10216"/>
                  </a:lnTo>
                  <a:lnTo>
                    <a:pt x="786" y="14284"/>
                  </a:lnTo>
                  <a:lnTo>
                    <a:pt x="812" y="18351"/>
                  </a:lnTo>
                  <a:lnTo>
                    <a:pt x="824" y="22419"/>
                  </a:lnTo>
                  <a:lnTo>
                    <a:pt x="824" y="26487"/>
                  </a:lnTo>
                  <a:lnTo>
                    <a:pt x="812" y="30536"/>
                  </a:lnTo>
                  <a:lnTo>
                    <a:pt x="779" y="34604"/>
                  </a:lnTo>
                  <a:lnTo>
                    <a:pt x="734" y="38653"/>
                  </a:lnTo>
                  <a:lnTo>
                    <a:pt x="676" y="42684"/>
                  </a:lnTo>
                  <a:lnTo>
                    <a:pt x="606" y="46715"/>
                  </a:lnTo>
                  <a:lnTo>
                    <a:pt x="560" y="48721"/>
                  </a:lnTo>
                  <a:lnTo>
                    <a:pt x="515" y="50727"/>
                  </a:lnTo>
                  <a:lnTo>
                    <a:pt x="464" y="52733"/>
                  </a:lnTo>
                  <a:lnTo>
                    <a:pt x="412" y="54721"/>
                  </a:lnTo>
                  <a:lnTo>
                    <a:pt x="354" y="56709"/>
                  </a:lnTo>
                  <a:lnTo>
                    <a:pt x="290" y="58715"/>
                  </a:lnTo>
                  <a:lnTo>
                    <a:pt x="226" y="60703"/>
                  </a:lnTo>
                  <a:lnTo>
                    <a:pt x="155" y="62672"/>
                  </a:lnTo>
                  <a:lnTo>
                    <a:pt x="84" y="64660"/>
                  </a:lnTo>
                  <a:lnTo>
                    <a:pt x="0" y="66630"/>
                  </a:lnTo>
                  <a:lnTo>
                    <a:pt x="4938" y="67016"/>
                  </a:lnTo>
                  <a:lnTo>
                    <a:pt x="9863" y="67421"/>
                  </a:lnTo>
                  <a:lnTo>
                    <a:pt x="19719" y="68268"/>
                  </a:lnTo>
                  <a:lnTo>
                    <a:pt x="30020" y="69078"/>
                  </a:lnTo>
                  <a:lnTo>
                    <a:pt x="40314" y="69906"/>
                  </a:lnTo>
                  <a:lnTo>
                    <a:pt x="60902" y="71618"/>
                  </a:lnTo>
                  <a:lnTo>
                    <a:pt x="63451" y="71820"/>
                  </a:lnTo>
                  <a:lnTo>
                    <a:pt x="65994" y="72023"/>
                  </a:lnTo>
                  <a:lnTo>
                    <a:pt x="68543" y="72243"/>
                  </a:lnTo>
                  <a:lnTo>
                    <a:pt x="71093" y="72446"/>
                  </a:lnTo>
                  <a:lnTo>
                    <a:pt x="87921" y="73918"/>
                  </a:lnTo>
                  <a:lnTo>
                    <a:pt x="88829" y="73992"/>
                  </a:lnTo>
                  <a:lnTo>
                    <a:pt x="89704" y="74084"/>
                  </a:lnTo>
                  <a:lnTo>
                    <a:pt x="91333" y="74286"/>
                  </a:lnTo>
                  <a:lnTo>
                    <a:pt x="92093" y="74360"/>
                  </a:lnTo>
                  <a:lnTo>
                    <a:pt x="92820" y="74434"/>
                  </a:lnTo>
                  <a:lnTo>
                    <a:pt x="93515" y="74470"/>
                  </a:lnTo>
                  <a:lnTo>
                    <a:pt x="94179" y="74470"/>
                  </a:lnTo>
                  <a:lnTo>
                    <a:pt x="94494" y="74452"/>
                  </a:lnTo>
                  <a:lnTo>
                    <a:pt x="94803" y="74434"/>
                  </a:lnTo>
                  <a:lnTo>
                    <a:pt x="95112" y="74397"/>
                  </a:lnTo>
                  <a:lnTo>
                    <a:pt x="95402" y="74342"/>
                  </a:lnTo>
                  <a:lnTo>
                    <a:pt x="95691" y="74286"/>
                  </a:lnTo>
                  <a:lnTo>
                    <a:pt x="95975" y="74213"/>
                  </a:lnTo>
                  <a:lnTo>
                    <a:pt x="96245" y="74121"/>
                  </a:lnTo>
                  <a:lnTo>
                    <a:pt x="96515" y="74010"/>
                  </a:lnTo>
                  <a:lnTo>
                    <a:pt x="96773" y="73882"/>
                  </a:lnTo>
                  <a:lnTo>
                    <a:pt x="97024" y="73734"/>
                  </a:lnTo>
                  <a:lnTo>
                    <a:pt x="97275" y="73569"/>
                  </a:lnTo>
                  <a:lnTo>
                    <a:pt x="97513" y="73385"/>
                  </a:lnTo>
                  <a:lnTo>
                    <a:pt x="97745" y="73182"/>
                  </a:lnTo>
                  <a:lnTo>
                    <a:pt x="97970" y="72943"/>
                  </a:lnTo>
                  <a:lnTo>
                    <a:pt x="98196" y="72704"/>
                  </a:lnTo>
                  <a:lnTo>
                    <a:pt x="98408" y="72427"/>
                  </a:lnTo>
                  <a:lnTo>
                    <a:pt x="98621" y="72115"/>
                  </a:lnTo>
                  <a:lnTo>
                    <a:pt x="98820" y="71802"/>
                  </a:lnTo>
                  <a:lnTo>
                    <a:pt x="99020" y="71434"/>
                  </a:lnTo>
                  <a:lnTo>
                    <a:pt x="99213" y="71065"/>
                  </a:lnTo>
                  <a:lnTo>
                    <a:pt x="99400" y="70660"/>
                  </a:lnTo>
                  <a:lnTo>
                    <a:pt x="99586" y="70219"/>
                  </a:lnTo>
                  <a:lnTo>
                    <a:pt x="99760" y="69740"/>
                  </a:lnTo>
                  <a:lnTo>
                    <a:pt x="99934" y="69243"/>
                  </a:lnTo>
                  <a:lnTo>
                    <a:pt x="100101" y="68709"/>
                  </a:lnTo>
                  <a:lnTo>
                    <a:pt x="100262" y="68157"/>
                  </a:lnTo>
                  <a:lnTo>
                    <a:pt x="100423" y="67550"/>
                  </a:lnTo>
                  <a:lnTo>
                    <a:pt x="100571" y="66924"/>
                  </a:lnTo>
                  <a:lnTo>
                    <a:pt x="100726" y="66243"/>
                  </a:lnTo>
                  <a:lnTo>
                    <a:pt x="100867" y="65544"/>
                  </a:lnTo>
                  <a:lnTo>
                    <a:pt x="101009" y="64807"/>
                  </a:lnTo>
                  <a:lnTo>
                    <a:pt x="101144" y="64016"/>
                  </a:lnTo>
                  <a:lnTo>
                    <a:pt x="101279" y="63188"/>
                  </a:lnTo>
                  <a:lnTo>
                    <a:pt x="101408" y="62341"/>
                  </a:lnTo>
                  <a:lnTo>
                    <a:pt x="101537" y="61439"/>
                  </a:lnTo>
                  <a:lnTo>
                    <a:pt x="101659" y="60482"/>
                  </a:lnTo>
                  <a:lnTo>
                    <a:pt x="101775" y="59507"/>
                  </a:lnTo>
                  <a:lnTo>
                    <a:pt x="101891" y="58457"/>
                  </a:lnTo>
                  <a:lnTo>
                    <a:pt x="102007" y="57390"/>
                  </a:lnTo>
                  <a:lnTo>
                    <a:pt x="102116" y="56267"/>
                  </a:lnTo>
                  <a:lnTo>
                    <a:pt x="102226" y="55089"/>
                  </a:lnTo>
                  <a:lnTo>
                    <a:pt x="102329" y="53874"/>
                  </a:lnTo>
                  <a:lnTo>
                    <a:pt x="102432" y="52604"/>
                  </a:lnTo>
                  <a:lnTo>
                    <a:pt x="102535" y="51298"/>
                  </a:lnTo>
                  <a:lnTo>
                    <a:pt x="102631" y="49936"/>
                  </a:lnTo>
                  <a:lnTo>
                    <a:pt x="102728" y="48518"/>
                  </a:lnTo>
                  <a:lnTo>
                    <a:pt x="102824" y="47046"/>
                  </a:lnTo>
                  <a:lnTo>
                    <a:pt x="102915" y="45518"/>
                  </a:lnTo>
                  <a:lnTo>
                    <a:pt x="103018" y="43751"/>
                  </a:lnTo>
                  <a:lnTo>
                    <a:pt x="103114" y="41984"/>
                  </a:lnTo>
                  <a:lnTo>
                    <a:pt x="103198" y="40217"/>
                  </a:lnTo>
                  <a:lnTo>
                    <a:pt x="103275" y="38432"/>
                  </a:lnTo>
                  <a:lnTo>
                    <a:pt x="103352" y="36665"/>
                  </a:lnTo>
                  <a:lnTo>
                    <a:pt x="103417" y="34880"/>
                  </a:lnTo>
                  <a:lnTo>
                    <a:pt x="103475" y="33094"/>
                  </a:lnTo>
                  <a:lnTo>
                    <a:pt x="103526" y="31309"/>
                  </a:lnTo>
                  <a:lnTo>
                    <a:pt x="103578" y="29524"/>
                  </a:lnTo>
                  <a:lnTo>
                    <a:pt x="103623" y="27738"/>
                  </a:lnTo>
                  <a:lnTo>
                    <a:pt x="103661" y="25971"/>
                  </a:lnTo>
                  <a:lnTo>
                    <a:pt x="103694" y="24186"/>
                  </a:lnTo>
                  <a:lnTo>
                    <a:pt x="103752" y="20615"/>
                  </a:lnTo>
                  <a:lnTo>
                    <a:pt x="103803" y="17044"/>
                  </a:lnTo>
                  <a:lnTo>
                    <a:pt x="103314" y="17026"/>
                  </a:lnTo>
                  <a:lnTo>
                    <a:pt x="102824" y="16989"/>
                  </a:lnTo>
                  <a:lnTo>
                    <a:pt x="101840" y="16897"/>
                  </a:lnTo>
                  <a:lnTo>
                    <a:pt x="100835" y="16750"/>
                  </a:lnTo>
                  <a:lnTo>
                    <a:pt x="99824" y="16603"/>
                  </a:lnTo>
                  <a:lnTo>
                    <a:pt x="97777" y="16253"/>
                  </a:lnTo>
                  <a:lnTo>
                    <a:pt x="96754" y="16106"/>
                  </a:lnTo>
                  <a:lnTo>
                    <a:pt x="95730" y="15958"/>
                  </a:lnTo>
                  <a:lnTo>
                    <a:pt x="94706" y="15866"/>
                  </a:lnTo>
                  <a:lnTo>
                    <a:pt x="94198" y="15830"/>
                  </a:lnTo>
                  <a:lnTo>
                    <a:pt x="93689" y="15793"/>
                  </a:lnTo>
                  <a:lnTo>
                    <a:pt x="92685" y="15793"/>
                  </a:lnTo>
                  <a:lnTo>
                    <a:pt x="92189" y="15811"/>
                  </a:lnTo>
                  <a:lnTo>
                    <a:pt x="91694" y="15848"/>
                  </a:lnTo>
                  <a:lnTo>
                    <a:pt x="91198" y="15903"/>
                  </a:lnTo>
                  <a:lnTo>
                    <a:pt x="90715" y="15995"/>
                  </a:lnTo>
                  <a:lnTo>
                    <a:pt x="90226" y="16087"/>
                  </a:lnTo>
                  <a:lnTo>
                    <a:pt x="89749" y="16216"/>
                  </a:lnTo>
                  <a:lnTo>
                    <a:pt x="89279" y="16363"/>
                  </a:lnTo>
                  <a:lnTo>
                    <a:pt x="88809" y="16529"/>
                  </a:lnTo>
                  <a:lnTo>
                    <a:pt x="88346" y="16732"/>
                  </a:lnTo>
                  <a:lnTo>
                    <a:pt x="87889" y="16971"/>
                  </a:lnTo>
                  <a:lnTo>
                    <a:pt x="87509" y="17192"/>
                  </a:lnTo>
                  <a:lnTo>
                    <a:pt x="87142" y="17431"/>
                  </a:lnTo>
                  <a:lnTo>
                    <a:pt x="86782" y="17670"/>
                  </a:lnTo>
                  <a:lnTo>
                    <a:pt x="86434" y="17946"/>
                  </a:lnTo>
                  <a:lnTo>
                    <a:pt x="86093" y="18222"/>
                  </a:lnTo>
                  <a:lnTo>
                    <a:pt x="85764" y="18535"/>
                  </a:lnTo>
                  <a:lnTo>
                    <a:pt x="85449" y="18848"/>
                  </a:lnTo>
                  <a:lnTo>
                    <a:pt x="85140" y="19161"/>
                  </a:lnTo>
                  <a:lnTo>
                    <a:pt x="84844" y="19511"/>
                  </a:lnTo>
                  <a:lnTo>
                    <a:pt x="84554" y="19861"/>
                  </a:lnTo>
                  <a:lnTo>
                    <a:pt x="84271" y="20229"/>
                  </a:lnTo>
                  <a:lnTo>
                    <a:pt x="84000" y="20615"/>
                  </a:lnTo>
                  <a:lnTo>
                    <a:pt x="83736" y="21020"/>
                  </a:lnTo>
                  <a:lnTo>
                    <a:pt x="83485" y="21425"/>
                  </a:lnTo>
                  <a:lnTo>
                    <a:pt x="83241" y="21848"/>
                  </a:lnTo>
                  <a:lnTo>
                    <a:pt x="83003" y="22290"/>
                  </a:lnTo>
                  <a:lnTo>
                    <a:pt x="82771" y="22750"/>
                  </a:lnTo>
                  <a:lnTo>
                    <a:pt x="82546" y="23210"/>
                  </a:lnTo>
                  <a:lnTo>
                    <a:pt x="82333" y="23689"/>
                  </a:lnTo>
                  <a:lnTo>
                    <a:pt x="82121" y="24186"/>
                  </a:lnTo>
                  <a:lnTo>
                    <a:pt x="81921" y="24683"/>
                  </a:lnTo>
                  <a:lnTo>
                    <a:pt x="81728" y="25198"/>
                  </a:lnTo>
                  <a:lnTo>
                    <a:pt x="81535" y="25732"/>
                  </a:lnTo>
                  <a:lnTo>
                    <a:pt x="81355" y="26284"/>
                  </a:lnTo>
                  <a:lnTo>
                    <a:pt x="81174" y="26836"/>
                  </a:lnTo>
                  <a:lnTo>
                    <a:pt x="81007" y="27407"/>
                  </a:lnTo>
                  <a:lnTo>
                    <a:pt x="80839" y="27996"/>
                  </a:lnTo>
                  <a:lnTo>
                    <a:pt x="80679" y="28585"/>
                  </a:lnTo>
                  <a:lnTo>
                    <a:pt x="80524" y="29192"/>
                  </a:lnTo>
                  <a:lnTo>
                    <a:pt x="80376" y="29800"/>
                  </a:lnTo>
                  <a:lnTo>
                    <a:pt x="80228" y="30444"/>
                  </a:lnTo>
                  <a:lnTo>
                    <a:pt x="80086" y="31088"/>
                  </a:lnTo>
                  <a:lnTo>
                    <a:pt x="79951" y="31732"/>
                  </a:lnTo>
                  <a:lnTo>
                    <a:pt x="79816" y="32395"/>
                  </a:lnTo>
                  <a:lnTo>
                    <a:pt x="79687" y="33076"/>
                  </a:lnTo>
                  <a:lnTo>
                    <a:pt x="79565" y="33757"/>
                  </a:lnTo>
                  <a:lnTo>
                    <a:pt x="79436" y="34475"/>
                  </a:lnTo>
                  <a:lnTo>
                    <a:pt x="79320" y="35174"/>
                  </a:lnTo>
                  <a:lnTo>
                    <a:pt x="79204" y="35892"/>
                  </a:lnTo>
                  <a:lnTo>
                    <a:pt x="79088" y="36628"/>
                  </a:lnTo>
                  <a:lnTo>
                    <a:pt x="78870" y="38137"/>
                  </a:lnTo>
                  <a:lnTo>
                    <a:pt x="78651" y="39665"/>
                  </a:lnTo>
                  <a:lnTo>
                    <a:pt x="78445" y="41248"/>
                  </a:lnTo>
                  <a:lnTo>
                    <a:pt x="78245" y="42886"/>
                  </a:lnTo>
                  <a:lnTo>
                    <a:pt x="78039" y="44543"/>
                  </a:lnTo>
                  <a:lnTo>
                    <a:pt x="77839" y="46236"/>
                  </a:lnTo>
                  <a:lnTo>
                    <a:pt x="77434" y="49752"/>
                  </a:lnTo>
                  <a:lnTo>
                    <a:pt x="77015" y="53414"/>
                  </a:lnTo>
                  <a:lnTo>
                    <a:pt x="76790" y="55310"/>
                  </a:lnTo>
                  <a:lnTo>
                    <a:pt x="76558" y="57224"/>
                  </a:lnTo>
                  <a:lnTo>
                    <a:pt x="76500" y="57611"/>
                  </a:lnTo>
                  <a:lnTo>
                    <a:pt x="76436" y="57997"/>
                  </a:lnTo>
                  <a:lnTo>
                    <a:pt x="76359" y="58347"/>
                  </a:lnTo>
                  <a:lnTo>
                    <a:pt x="76269" y="58678"/>
                  </a:lnTo>
                  <a:lnTo>
                    <a:pt x="76179" y="58991"/>
                  </a:lnTo>
                  <a:lnTo>
                    <a:pt x="76076" y="59267"/>
                  </a:lnTo>
                  <a:lnTo>
                    <a:pt x="75966" y="59543"/>
                  </a:lnTo>
                  <a:lnTo>
                    <a:pt x="75850" y="59783"/>
                  </a:lnTo>
                  <a:lnTo>
                    <a:pt x="75734" y="59985"/>
                  </a:lnTo>
                  <a:lnTo>
                    <a:pt x="75606" y="60188"/>
                  </a:lnTo>
                  <a:lnTo>
                    <a:pt x="75477" y="60353"/>
                  </a:lnTo>
                  <a:lnTo>
                    <a:pt x="75348" y="60482"/>
                  </a:lnTo>
                  <a:lnTo>
                    <a:pt x="75213" y="60593"/>
                  </a:lnTo>
                  <a:lnTo>
                    <a:pt x="75078" y="60685"/>
                  </a:lnTo>
                  <a:lnTo>
                    <a:pt x="74936" y="60740"/>
                  </a:lnTo>
                  <a:lnTo>
                    <a:pt x="74801" y="60777"/>
                  </a:lnTo>
                  <a:lnTo>
                    <a:pt x="74666" y="60795"/>
                  </a:lnTo>
                  <a:lnTo>
                    <a:pt x="74524" y="60758"/>
                  </a:lnTo>
                  <a:lnTo>
                    <a:pt x="74395" y="60703"/>
                  </a:lnTo>
                  <a:lnTo>
                    <a:pt x="74260" y="60629"/>
                  </a:lnTo>
                  <a:lnTo>
                    <a:pt x="74131" y="60519"/>
                  </a:lnTo>
                  <a:lnTo>
                    <a:pt x="74009" y="60372"/>
                  </a:lnTo>
                  <a:lnTo>
                    <a:pt x="73887" y="60206"/>
                  </a:lnTo>
                  <a:lnTo>
                    <a:pt x="73777" y="60004"/>
                  </a:lnTo>
                  <a:lnTo>
                    <a:pt x="73668" y="59764"/>
                  </a:lnTo>
                  <a:lnTo>
                    <a:pt x="73565" y="59507"/>
                  </a:lnTo>
                  <a:lnTo>
                    <a:pt x="73475" y="59212"/>
                  </a:lnTo>
                  <a:lnTo>
                    <a:pt x="73391" y="58881"/>
                  </a:lnTo>
                  <a:lnTo>
                    <a:pt x="73314" y="58513"/>
                  </a:lnTo>
                  <a:lnTo>
                    <a:pt x="73249" y="58126"/>
                  </a:lnTo>
                  <a:lnTo>
                    <a:pt x="73191" y="57684"/>
                  </a:lnTo>
                  <a:lnTo>
                    <a:pt x="73153" y="57224"/>
                  </a:lnTo>
                  <a:lnTo>
                    <a:pt x="72870" y="53635"/>
                  </a:lnTo>
                  <a:lnTo>
                    <a:pt x="72573" y="50083"/>
                  </a:lnTo>
                  <a:lnTo>
                    <a:pt x="72264" y="46549"/>
                  </a:lnTo>
                  <a:lnTo>
                    <a:pt x="71949" y="43052"/>
                  </a:lnTo>
                  <a:lnTo>
                    <a:pt x="71614" y="39573"/>
                  </a:lnTo>
                  <a:lnTo>
                    <a:pt x="71273" y="36131"/>
                  </a:lnTo>
                  <a:lnTo>
                    <a:pt x="70919" y="32689"/>
                  </a:lnTo>
                  <a:lnTo>
                    <a:pt x="70552" y="29284"/>
                  </a:lnTo>
                  <a:lnTo>
                    <a:pt x="70172" y="25879"/>
                  </a:lnTo>
                  <a:lnTo>
                    <a:pt x="69773" y="22493"/>
                  </a:lnTo>
                  <a:lnTo>
                    <a:pt x="69367" y="19124"/>
                  </a:lnTo>
                  <a:lnTo>
                    <a:pt x="68942" y="15756"/>
                  </a:lnTo>
                  <a:lnTo>
                    <a:pt x="68511" y="12388"/>
                  </a:lnTo>
                  <a:lnTo>
                    <a:pt x="68061" y="9038"/>
                  </a:lnTo>
                  <a:lnTo>
                    <a:pt x="67591" y="5670"/>
                  </a:lnTo>
                  <a:lnTo>
                    <a:pt x="67114" y="2320"/>
                  </a:lnTo>
                  <a:lnTo>
                    <a:pt x="66747" y="5725"/>
                  </a:lnTo>
                  <a:lnTo>
                    <a:pt x="66393" y="9148"/>
                  </a:lnTo>
                  <a:lnTo>
                    <a:pt x="66052" y="12553"/>
                  </a:lnTo>
                  <a:lnTo>
                    <a:pt x="65724" y="15977"/>
                  </a:lnTo>
                  <a:lnTo>
                    <a:pt x="65402" y="19419"/>
                  </a:lnTo>
                  <a:lnTo>
                    <a:pt x="65093" y="22861"/>
                  </a:lnTo>
                  <a:lnTo>
                    <a:pt x="64797" y="26303"/>
                  </a:lnTo>
                  <a:lnTo>
                    <a:pt x="64513" y="29763"/>
                  </a:lnTo>
                  <a:lnTo>
                    <a:pt x="64236" y="33223"/>
                  </a:lnTo>
                  <a:lnTo>
                    <a:pt x="63973" y="36702"/>
                  </a:lnTo>
                  <a:lnTo>
                    <a:pt x="63721" y="40199"/>
                  </a:lnTo>
                  <a:lnTo>
                    <a:pt x="63477" y="43714"/>
                  </a:lnTo>
                  <a:lnTo>
                    <a:pt x="63245" y="47230"/>
                  </a:lnTo>
                  <a:lnTo>
                    <a:pt x="63026" y="50764"/>
                  </a:lnTo>
                  <a:lnTo>
                    <a:pt x="62820" y="54316"/>
                  </a:lnTo>
                  <a:lnTo>
                    <a:pt x="62621" y="57868"/>
                  </a:lnTo>
                  <a:lnTo>
                    <a:pt x="62588" y="58347"/>
                  </a:lnTo>
                  <a:lnTo>
                    <a:pt x="62543" y="58789"/>
                  </a:lnTo>
                  <a:lnTo>
                    <a:pt x="62485" y="59212"/>
                  </a:lnTo>
                  <a:lnTo>
                    <a:pt x="62415" y="59580"/>
                  </a:lnTo>
                  <a:lnTo>
                    <a:pt x="62331" y="59930"/>
                  </a:lnTo>
                  <a:lnTo>
                    <a:pt x="62247" y="60243"/>
                  </a:lnTo>
                  <a:lnTo>
                    <a:pt x="62144" y="60519"/>
                  </a:lnTo>
                  <a:lnTo>
                    <a:pt x="62041" y="60777"/>
                  </a:lnTo>
                  <a:lnTo>
                    <a:pt x="61925" y="60997"/>
                  </a:lnTo>
                  <a:lnTo>
                    <a:pt x="61809" y="61200"/>
                  </a:lnTo>
                  <a:lnTo>
                    <a:pt x="61681" y="61366"/>
                  </a:lnTo>
                  <a:lnTo>
                    <a:pt x="61552" y="61494"/>
                  </a:lnTo>
                  <a:lnTo>
                    <a:pt x="61417" y="61586"/>
                  </a:lnTo>
                  <a:lnTo>
                    <a:pt x="61275" y="61660"/>
                  </a:lnTo>
                  <a:lnTo>
                    <a:pt x="61133" y="61715"/>
                  </a:lnTo>
                  <a:lnTo>
                    <a:pt x="60985" y="61715"/>
                  </a:lnTo>
                  <a:lnTo>
                    <a:pt x="60831" y="61697"/>
                  </a:lnTo>
                  <a:lnTo>
                    <a:pt x="60676" y="61660"/>
                  </a:lnTo>
                  <a:lnTo>
                    <a:pt x="60522" y="61568"/>
                  </a:lnTo>
                  <a:lnTo>
                    <a:pt x="60367" y="61458"/>
                  </a:lnTo>
                  <a:lnTo>
                    <a:pt x="60213" y="61329"/>
                  </a:lnTo>
                  <a:lnTo>
                    <a:pt x="60065" y="61145"/>
                  </a:lnTo>
                  <a:lnTo>
                    <a:pt x="59923" y="60942"/>
                  </a:lnTo>
                  <a:lnTo>
                    <a:pt x="59788" y="60721"/>
                  </a:lnTo>
                  <a:lnTo>
                    <a:pt x="59653" y="60464"/>
                  </a:lnTo>
                  <a:lnTo>
                    <a:pt x="59530" y="60169"/>
                  </a:lnTo>
                  <a:lnTo>
                    <a:pt x="59421" y="59856"/>
                  </a:lnTo>
                  <a:lnTo>
                    <a:pt x="59312" y="59507"/>
                  </a:lnTo>
                  <a:lnTo>
                    <a:pt x="59221" y="59138"/>
                  </a:lnTo>
                  <a:lnTo>
                    <a:pt x="59138" y="58752"/>
                  </a:lnTo>
                  <a:lnTo>
                    <a:pt x="59099" y="58531"/>
                  </a:lnTo>
                  <a:lnTo>
                    <a:pt x="59067" y="58329"/>
                  </a:lnTo>
                  <a:lnTo>
                    <a:pt x="59041" y="58108"/>
                  </a:lnTo>
                  <a:lnTo>
                    <a:pt x="59015" y="57868"/>
                  </a:lnTo>
                  <a:lnTo>
                    <a:pt x="58764" y="55420"/>
                  </a:lnTo>
                  <a:lnTo>
                    <a:pt x="58526" y="52973"/>
                  </a:lnTo>
                  <a:lnTo>
                    <a:pt x="58043" y="48040"/>
                  </a:lnTo>
                  <a:lnTo>
                    <a:pt x="57799" y="45592"/>
                  </a:lnTo>
                  <a:lnTo>
                    <a:pt x="57548" y="43162"/>
                  </a:lnTo>
                  <a:lnTo>
                    <a:pt x="57290" y="40769"/>
                  </a:lnTo>
                  <a:lnTo>
                    <a:pt x="57026" y="38414"/>
                  </a:lnTo>
                  <a:lnTo>
                    <a:pt x="56891" y="37236"/>
                  </a:lnTo>
                  <a:lnTo>
                    <a:pt x="56756" y="36094"/>
                  </a:lnTo>
                  <a:lnTo>
                    <a:pt x="56614" y="34953"/>
                  </a:lnTo>
                  <a:lnTo>
                    <a:pt x="56466" y="33831"/>
                  </a:lnTo>
                  <a:lnTo>
                    <a:pt x="56318" y="32726"/>
                  </a:lnTo>
                  <a:lnTo>
                    <a:pt x="56164" y="31622"/>
                  </a:lnTo>
                  <a:lnTo>
                    <a:pt x="56003" y="30554"/>
                  </a:lnTo>
                  <a:lnTo>
                    <a:pt x="55842" y="29487"/>
                  </a:lnTo>
                  <a:lnTo>
                    <a:pt x="55674" y="28456"/>
                  </a:lnTo>
                  <a:lnTo>
                    <a:pt x="55500" y="27425"/>
                  </a:lnTo>
                  <a:lnTo>
                    <a:pt x="55320" y="26431"/>
                  </a:lnTo>
                  <a:lnTo>
                    <a:pt x="55140" y="25456"/>
                  </a:lnTo>
                  <a:lnTo>
                    <a:pt x="54947" y="24517"/>
                  </a:lnTo>
                  <a:lnTo>
                    <a:pt x="54754" y="23578"/>
                  </a:lnTo>
                  <a:lnTo>
                    <a:pt x="54548" y="22677"/>
                  </a:lnTo>
                  <a:lnTo>
                    <a:pt x="54335" y="21812"/>
                  </a:lnTo>
                  <a:lnTo>
                    <a:pt x="54123" y="20965"/>
                  </a:lnTo>
                  <a:lnTo>
                    <a:pt x="53897" y="20137"/>
                  </a:lnTo>
                  <a:lnTo>
                    <a:pt x="53666" y="19345"/>
                  </a:lnTo>
                  <a:lnTo>
                    <a:pt x="53427" y="18591"/>
                  </a:lnTo>
                  <a:lnTo>
                    <a:pt x="53183" y="17854"/>
                  </a:lnTo>
                  <a:lnTo>
                    <a:pt x="52925" y="17155"/>
                  </a:lnTo>
                  <a:lnTo>
                    <a:pt x="52661" y="16492"/>
                  </a:lnTo>
                  <a:lnTo>
                    <a:pt x="52385" y="15866"/>
                  </a:lnTo>
                  <a:lnTo>
                    <a:pt x="52249" y="15572"/>
                  </a:lnTo>
                  <a:lnTo>
                    <a:pt x="52108" y="15277"/>
                  </a:lnTo>
                  <a:lnTo>
                    <a:pt x="51960" y="15001"/>
                  </a:lnTo>
                  <a:lnTo>
                    <a:pt x="51812" y="14725"/>
                  </a:lnTo>
                  <a:lnTo>
                    <a:pt x="51663" y="14449"/>
                  </a:lnTo>
                  <a:lnTo>
                    <a:pt x="51509" y="14210"/>
                  </a:lnTo>
                  <a:lnTo>
                    <a:pt x="51354" y="13952"/>
                  </a:lnTo>
                  <a:lnTo>
                    <a:pt x="51200" y="13731"/>
                  </a:lnTo>
                  <a:lnTo>
                    <a:pt x="51039" y="13492"/>
                  </a:lnTo>
                  <a:lnTo>
                    <a:pt x="50878" y="13290"/>
                  </a:lnTo>
                  <a:lnTo>
                    <a:pt x="50717" y="13087"/>
                  </a:lnTo>
                  <a:lnTo>
                    <a:pt x="50550" y="12885"/>
                  </a:lnTo>
                  <a:lnTo>
                    <a:pt x="50376" y="12701"/>
                  </a:lnTo>
                  <a:lnTo>
                    <a:pt x="50202" y="12517"/>
                  </a:lnTo>
                  <a:lnTo>
                    <a:pt x="50028" y="12369"/>
                  </a:lnTo>
                  <a:lnTo>
                    <a:pt x="49848" y="12204"/>
                  </a:lnTo>
                  <a:lnTo>
                    <a:pt x="49668" y="12075"/>
                  </a:lnTo>
                  <a:lnTo>
                    <a:pt x="49488" y="11946"/>
                  </a:lnTo>
                  <a:lnTo>
                    <a:pt x="49301" y="11817"/>
                  </a:lnTo>
                  <a:lnTo>
                    <a:pt x="49108" y="11707"/>
                  </a:lnTo>
                  <a:lnTo>
                    <a:pt x="48915" y="11615"/>
                  </a:lnTo>
                  <a:lnTo>
                    <a:pt x="48721" y="11523"/>
                  </a:lnTo>
                  <a:lnTo>
                    <a:pt x="48522" y="11449"/>
                  </a:lnTo>
                  <a:lnTo>
                    <a:pt x="48322" y="11394"/>
                  </a:lnTo>
                  <a:lnTo>
                    <a:pt x="48116" y="11339"/>
                  </a:lnTo>
                  <a:lnTo>
                    <a:pt x="47904" y="11302"/>
                  </a:lnTo>
                  <a:lnTo>
                    <a:pt x="47698" y="11283"/>
                  </a:lnTo>
                  <a:lnTo>
                    <a:pt x="47479" y="11265"/>
                  </a:lnTo>
                  <a:lnTo>
                    <a:pt x="47266" y="11265"/>
                  </a:lnTo>
                  <a:lnTo>
                    <a:pt x="47041" y="11283"/>
                  </a:lnTo>
                  <a:lnTo>
                    <a:pt x="46816" y="11302"/>
                  </a:lnTo>
                  <a:lnTo>
                    <a:pt x="46591" y="11339"/>
                  </a:lnTo>
                  <a:lnTo>
                    <a:pt x="46359" y="11394"/>
                  </a:lnTo>
                  <a:lnTo>
                    <a:pt x="46127" y="11449"/>
                  </a:lnTo>
                  <a:lnTo>
                    <a:pt x="45889" y="11523"/>
                  </a:lnTo>
                  <a:lnTo>
                    <a:pt x="45644" y="11615"/>
                  </a:lnTo>
                  <a:lnTo>
                    <a:pt x="45400" y="11725"/>
                  </a:lnTo>
                  <a:lnTo>
                    <a:pt x="45155" y="11836"/>
                  </a:lnTo>
                  <a:lnTo>
                    <a:pt x="44904" y="11964"/>
                  </a:lnTo>
                  <a:lnTo>
                    <a:pt x="44646" y="12112"/>
                  </a:lnTo>
                  <a:lnTo>
                    <a:pt x="44389" y="12277"/>
                  </a:lnTo>
                  <a:lnTo>
                    <a:pt x="44125" y="12443"/>
                  </a:lnTo>
                  <a:lnTo>
                    <a:pt x="43861" y="12627"/>
                  </a:lnTo>
                  <a:lnTo>
                    <a:pt x="43591" y="12829"/>
                  </a:lnTo>
                  <a:lnTo>
                    <a:pt x="43314" y="13050"/>
                  </a:lnTo>
                  <a:lnTo>
                    <a:pt x="43037" y="13271"/>
                  </a:lnTo>
                  <a:lnTo>
                    <a:pt x="42470" y="13768"/>
                  </a:lnTo>
                  <a:lnTo>
                    <a:pt x="42148" y="14081"/>
                  </a:lnTo>
                  <a:lnTo>
                    <a:pt x="41833" y="14412"/>
                  </a:lnTo>
                  <a:lnTo>
                    <a:pt x="41537" y="14744"/>
                  </a:lnTo>
                  <a:lnTo>
                    <a:pt x="41241" y="15075"/>
                  </a:lnTo>
                  <a:lnTo>
                    <a:pt x="40964" y="15425"/>
                  </a:lnTo>
                  <a:lnTo>
                    <a:pt x="40694" y="15793"/>
                  </a:lnTo>
                  <a:lnTo>
                    <a:pt x="40436" y="16161"/>
                  </a:lnTo>
                  <a:lnTo>
                    <a:pt x="40185" y="16547"/>
                  </a:lnTo>
                  <a:lnTo>
                    <a:pt x="39947" y="16934"/>
                  </a:lnTo>
                  <a:lnTo>
                    <a:pt x="39715" y="17339"/>
                  </a:lnTo>
                  <a:lnTo>
                    <a:pt x="39496" y="17744"/>
                  </a:lnTo>
                  <a:lnTo>
                    <a:pt x="39284" y="18149"/>
                  </a:lnTo>
                  <a:lnTo>
                    <a:pt x="39078" y="18591"/>
                  </a:lnTo>
                  <a:lnTo>
                    <a:pt x="38885" y="19014"/>
                  </a:lnTo>
                  <a:lnTo>
                    <a:pt x="38691" y="19474"/>
                  </a:lnTo>
                  <a:lnTo>
                    <a:pt x="38511" y="19916"/>
                  </a:lnTo>
                  <a:lnTo>
                    <a:pt x="38344" y="20376"/>
                  </a:lnTo>
                  <a:lnTo>
                    <a:pt x="38176" y="20854"/>
                  </a:lnTo>
                  <a:lnTo>
                    <a:pt x="38015" y="21333"/>
                  </a:lnTo>
                  <a:lnTo>
                    <a:pt x="37867" y="21830"/>
                  </a:lnTo>
                  <a:lnTo>
                    <a:pt x="37719" y="22327"/>
                  </a:lnTo>
                  <a:lnTo>
                    <a:pt x="37578" y="22842"/>
                  </a:lnTo>
                  <a:lnTo>
                    <a:pt x="37449" y="23358"/>
                  </a:lnTo>
                  <a:lnTo>
                    <a:pt x="37320" y="23873"/>
                  </a:lnTo>
                  <a:lnTo>
                    <a:pt x="37191" y="24407"/>
                  </a:lnTo>
                  <a:lnTo>
                    <a:pt x="37076" y="24959"/>
                  </a:lnTo>
                  <a:lnTo>
                    <a:pt x="36960" y="25511"/>
                  </a:lnTo>
                  <a:lnTo>
                    <a:pt x="36850" y="26063"/>
                  </a:lnTo>
                  <a:lnTo>
                    <a:pt x="36747" y="26634"/>
                  </a:lnTo>
                  <a:lnTo>
                    <a:pt x="36644" y="27204"/>
                  </a:lnTo>
                  <a:lnTo>
                    <a:pt x="36548" y="27793"/>
                  </a:lnTo>
                  <a:lnTo>
                    <a:pt x="36457" y="28382"/>
                  </a:lnTo>
                  <a:lnTo>
                    <a:pt x="36277" y="29597"/>
                  </a:lnTo>
                  <a:lnTo>
                    <a:pt x="36110" y="30849"/>
                  </a:lnTo>
                  <a:lnTo>
                    <a:pt x="35942" y="32119"/>
                  </a:lnTo>
                  <a:lnTo>
                    <a:pt x="35788" y="33426"/>
                  </a:lnTo>
                  <a:lnTo>
                    <a:pt x="35640" y="34769"/>
                  </a:lnTo>
                  <a:lnTo>
                    <a:pt x="35485" y="36131"/>
                  </a:lnTo>
                  <a:lnTo>
                    <a:pt x="35183" y="38966"/>
                  </a:lnTo>
                  <a:lnTo>
                    <a:pt x="35022" y="40420"/>
                  </a:lnTo>
                  <a:lnTo>
                    <a:pt x="34854" y="41911"/>
                  </a:lnTo>
                  <a:lnTo>
                    <a:pt x="34674" y="43420"/>
                  </a:lnTo>
                  <a:lnTo>
                    <a:pt x="34488" y="44966"/>
                  </a:lnTo>
                  <a:lnTo>
                    <a:pt x="34288" y="46531"/>
                  </a:lnTo>
                  <a:lnTo>
                    <a:pt x="34069" y="48132"/>
                  </a:lnTo>
                  <a:lnTo>
                    <a:pt x="33831" y="49770"/>
                  </a:lnTo>
                  <a:lnTo>
                    <a:pt x="33702" y="50580"/>
                  </a:lnTo>
                  <a:lnTo>
                    <a:pt x="33573" y="51408"/>
                  </a:lnTo>
                  <a:lnTo>
                    <a:pt x="33496" y="51831"/>
                  </a:lnTo>
                  <a:lnTo>
                    <a:pt x="33412" y="52199"/>
                  </a:lnTo>
                  <a:lnTo>
                    <a:pt x="33322" y="52531"/>
                  </a:lnTo>
                  <a:lnTo>
                    <a:pt x="33219" y="52825"/>
                  </a:lnTo>
                  <a:lnTo>
                    <a:pt x="33116" y="53101"/>
                  </a:lnTo>
                  <a:lnTo>
                    <a:pt x="33007" y="53322"/>
                  </a:lnTo>
                  <a:lnTo>
                    <a:pt x="32891" y="53525"/>
                  </a:lnTo>
                  <a:lnTo>
                    <a:pt x="32769" y="53690"/>
                  </a:lnTo>
                  <a:lnTo>
                    <a:pt x="32646" y="53819"/>
                  </a:lnTo>
                  <a:lnTo>
                    <a:pt x="32518" y="53930"/>
                  </a:lnTo>
                  <a:lnTo>
                    <a:pt x="32389" y="54003"/>
                  </a:lnTo>
                  <a:lnTo>
                    <a:pt x="32254" y="54040"/>
                  </a:lnTo>
                  <a:lnTo>
                    <a:pt x="32125" y="54058"/>
                  </a:lnTo>
                  <a:lnTo>
                    <a:pt x="31990" y="54058"/>
                  </a:lnTo>
                  <a:lnTo>
                    <a:pt x="31854" y="54022"/>
                  </a:lnTo>
                  <a:lnTo>
                    <a:pt x="31719" y="53948"/>
                  </a:lnTo>
                  <a:lnTo>
                    <a:pt x="31584" y="53856"/>
                  </a:lnTo>
                  <a:lnTo>
                    <a:pt x="31455" y="53746"/>
                  </a:lnTo>
                  <a:lnTo>
                    <a:pt x="31327" y="53617"/>
                  </a:lnTo>
                  <a:lnTo>
                    <a:pt x="31198" y="53451"/>
                  </a:lnTo>
                  <a:lnTo>
                    <a:pt x="31069" y="53267"/>
                  </a:lnTo>
                  <a:lnTo>
                    <a:pt x="30953" y="53065"/>
                  </a:lnTo>
                  <a:lnTo>
                    <a:pt x="30837" y="52844"/>
                  </a:lnTo>
                  <a:lnTo>
                    <a:pt x="30721" y="52604"/>
                  </a:lnTo>
                  <a:lnTo>
                    <a:pt x="30618" y="52347"/>
                  </a:lnTo>
                  <a:lnTo>
                    <a:pt x="30515" y="52071"/>
                  </a:lnTo>
                  <a:lnTo>
                    <a:pt x="30425" y="51776"/>
                  </a:lnTo>
                  <a:lnTo>
                    <a:pt x="30342" y="51482"/>
                  </a:lnTo>
                  <a:lnTo>
                    <a:pt x="30264" y="51150"/>
                  </a:lnTo>
                  <a:lnTo>
                    <a:pt x="30194" y="50819"/>
                  </a:lnTo>
                  <a:lnTo>
                    <a:pt x="30129" y="50469"/>
                  </a:lnTo>
                  <a:lnTo>
                    <a:pt x="30084" y="50101"/>
                  </a:lnTo>
                  <a:lnTo>
                    <a:pt x="29389" y="44616"/>
                  </a:lnTo>
                  <a:lnTo>
                    <a:pt x="28694" y="39113"/>
                  </a:lnTo>
                  <a:lnTo>
                    <a:pt x="28011" y="33591"/>
                  </a:lnTo>
                  <a:lnTo>
                    <a:pt x="27335" y="28088"/>
                  </a:lnTo>
                  <a:lnTo>
                    <a:pt x="26659" y="22566"/>
                  </a:lnTo>
                  <a:lnTo>
                    <a:pt x="25990" y="17044"/>
                  </a:lnTo>
                  <a:lnTo>
                    <a:pt x="25327" y="11523"/>
                  </a:lnTo>
                  <a:lnTo>
                    <a:pt x="24670" y="6001"/>
                  </a:lnTo>
                  <a:lnTo>
                    <a:pt x="24515" y="9075"/>
                  </a:lnTo>
                  <a:lnTo>
                    <a:pt x="24354" y="12130"/>
                  </a:lnTo>
                  <a:lnTo>
                    <a:pt x="24187" y="15185"/>
                  </a:lnTo>
                  <a:lnTo>
                    <a:pt x="24013" y="18241"/>
                  </a:lnTo>
                  <a:lnTo>
                    <a:pt x="23839" y="21278"/>
                  </a:lnTo>
                  <a:lnTo>
                    <a:pt x="23659" y="24333"/>
                  </a:lnTo>
                  <a:lnTo>
                    <a:pt x="23472" y="27370"/>
                  </a:lnTo>
                  <a:lnTo>
                    <a:pt x="23279" y="30407"/>
                  </a:lnTo>
                  <a:lnTo>
                    <a:pt x="23086" y="33462"/>
                  </a:lnTo>
                  <a:lnTo>
                    <a:pt x="22880" y="36499"/>
                  </a:lnTo>
                  <a:lnTo>
                    <a:pt x="22668" y="39536"/>
                  </a:lnTo>
                  <a:lnTo>
                    <a:pt x="22455" y="42573"/>
                  </a:lnTo>
                  <a:lnTo>
                    <a:pt x="22230" y="45629"/>
                  </a:lnTo>
                  <a:lnTo>
                    <a:pt x="22005" y="48666"/>
                  </a:lnTo>
                  <a:lnTo>
                    <a:pt x="21766" y="51721"/>
                  </a:lnTo>
                  <a:lnTo>
                    <a:pt x="21522" y="54776"/>
                  </a:lnTo>
                  <a:lnTo>
                    <a:pt x="21477" y="55255"/>
                  </a:lnTo>
                  <a:lnTo>
                    <a:pt x="21419" y="55715"/>
                  </a:lnTo>
                  <a:lnTo>
                    <a:pt x="21348" y="56138"/>
                  </a:lnTo>
                  <a:lnTo>
                    <a:pt x="21271" y="56525"/>
                  </a:lnTo>
                  <a:lnTo>
                    <a:pt x="21181" y="56875"/>
                  </a:lnTo>
                  <a:lnTo>
                    <a:pt x="21084" y="57187"/>
                  </a:lnTo>
                  <a:lnTo>
                    <a:pt x="20981" y="57482"/>
                  </a:lnTo>
                  <a:lnTo>
                    <a:pt x="20872" y="57740"/>
                  </a:lnTo>
                  <a:lnTo>
                    <a:pt x="20749" y="57960"/>
                  </a:lnTo>
                  <a:lnTo>
                    <a:pt x="20627" y="58163"/>
                  </a:lnTo>
                  <a:lnTo>
                    <a:pt x="20505" y="58329"/>
                  </a:lnTo>
                  <a:lnTo>
                    <a:pt x="20369" y="58457"/>
                  </a:lnTo>
                  <a:lnTo>
                    <a:pt x="20234" y="58568"/>
                  </a:lnTo>
                  <a:lnTo>
                    <a:pt x="20093" y="58642"/>
                  </a:lnTo>
                  <a:lnTo>
                    <a:pt x="19951" y="58678"/>
                  </a:lnTo>
                  <a:lnTo>
                    <a:pt x="19809" y="58697"/>
                  </a:lnTo>
                  <a:lnTo>
                    <a:pt x="19648" y="58678"/>
                  </a:lnTo>
                  <a:lnTo>
                    <a:pt x="19494" y="58623"/>
                  </a:lnTo>
                  <a:lnTo>
                    <a:pt x="19339" y="58549"/>
                  </a:lnTo>
                  <a:lnTo>
                    <a:pt x="19191" y="58439"/>
                  </a:lnTo>
                  <a:lnTo>
                    <a:pt x="19037" y="58292"/>
                  </a:lnTo>
                  <a:lnTo>
                    <a:pt x="18895" y="58126"/>
                  </a:lnTo>
                  <a:lnTo>
                    <a:pt x="18754" y="57924"/>
                  </a:lnTo>
                  <a:lnTo>
                    <a:pt x="18618" y="57684"/>
                  </a:lnTo>
                  <a:lnTo>
                    <a:pt x="18483" y="57427"/>
                  </a:lnTo>
                  <a:lnTo>
                    <a:pt x="18367" y="57132"/>
                  </a:lnTo>
                  <a:lnTo>
                    <a:pt x="18251" y="56801"/>
                  </a:lnTo>
                  <a:lnTo>
                    <a:pt x="18142" y="56451"/>
                  </a:lnTo>
                  <a:lnTo>
                    <a:pt x="18052" y="56065"/>
                  </a:lnTo>
                  <a:lnTo>
                    <a:pt x="17968" y="55660"/>
                  </a:lnTo>
                  <a:lnTo>
                    <a:pt x="17891" y="55236"/>
                  </a:lnTo>
                  <a:lnTo>
                    <a:pt x="17859" y="54997"/>
                  </a:lnTo>
                  <a:lnTo>
                    <a:pt x="17833" y="54776"/>
                  </a:lnTo>
                  <a:lnTo>
                    <a:pt x="17724" y="53764"/>
                  </a:lnTo>
                  <a:lnTo>
                    <a:pt x="17614" y="52623"/>
                  </a:lnTo>
                  <a:lnTo>
                    <a:pt x="17505" y="51390"/>
                  </a:lnTo>
                  <a:lnTo>
                    <a:pt x="17402" y="50064"/>
                  </a:lnTo>
                  <a:lnTo>
                    <a:pt x="17299" y="48647"/>
                  </a:lnTo>
                  <a:lnTo>
                    <a:pt x="17196" y="47138"/>
                  </a:lnTo>
                  <a:lnTo>
                    <a:pt x="17093" y="45555"/>
                  </a:lnTo>
                  <a:lnTo>
                    <a:pt x="16990" y="43917"/>
                  </a:lnTo>
                  <a:lnTo>
                    <a:pt x="16790" y="40457"/>
                  </a:lnTo>
                  <a:lnTo>
                    <a:pt x="16584" y="36849"/>
                  </a:lnTo>
                  <a:lnTo>
                    <a:pt x="16372" y="33131"/>
                  </a:lnTo>
                  <a:lnTo>
                    <a:pt x="16153" y="29395"/>
                  </a:lnTo>
                  <a:lnTo>
                    <a:pt x="16037" y="27536"/>
                  </a:lnTo>
                  <a:lnTo>
                    <a:pt x="15921" y="25695"/>
                  </a:lnTo>
                  <a:lnTo>
                    <a:pt x="15799" y="23873"/>
                  </a:lnTo>
                  <a:lnTo>
                    <a:pt x="15676" y="22088"/>
                  </a:lnTo>
                  <a:lnTo>
                    <a:pt x="15548" y="20357"/>
                  </a:lnTo>
                  <a:lnTo>
                    <a:pt x="15412" y="18664"/>
                  </a:lnTo>
                  <a:lnTo>
                    <a:pt x="15271" y="17044"/>
                  </a:lnTo>
                  <a:lnTo>
                    <a:pt x="15129" y="15480"/>
                  </a:lnTo>
                  <a:lnTo>
                    <a:pt x="14981" y="13989"/>
                  </a:lnTo>
                  <a:lnTo>
                    <a:pt x="14904" y="13271"/>
                  </a:lnTo>
                  <a:lnTo>
                    <a:pt x="14820" y="12590"/>
                  </a:lnTo>
                  <a:lnTo>
                    <a:pt x="14743" y="11928"/>
                  </a:lnTo>
                  <a:lnTo>
                    <a:pt x="14659" y="11283"/>
                  </a:lnTo>
                  <a:lnTo>
                    <a:pt x="14575" y="10658"/>
                  </a:lnTo>
                  <a:lnTo>
                    <a:pt x="14492" y="10069"/>
                  </a:lnTo>
                  <a:lnTo>
                    <a:pt x="14402" y="9498"/>
                  </a:lnTo>
                  <a:lnTo>
                    <a:pt x="14318" y="8964"/>
                  </a:lnTo>
                  <a:lnTo>
                    <a:pt x="14221" y="8467"/>
                  </a:lnTo>
                  <a:lnTo>
                    <a:pt x="14131" y="7989"/>
                  </a:lnTo>
                  <a:lnTo>
                    <a:pt x="14035" y="7547"/>
                  </a:lnTo>
                  <a:lnTo>
                    <a:pt x="13938" y="7142"/>
                  </a:lnTo>
                  <a:lnTo>
                    <a:pt x="13842" y="6756"/>
                  </a:lnTo>
                  <a:lnTo>
                    <a:pt x="13739" y="6406"/>
                  </a:lnTo>
                  <a:lnTo>
                    <a:pt x="13584" y="5927"/>
                  </a:lnTo>
                  <a:lnTo>
                    <a:pt x="13423" y="5467"/>
                  </a:lnTo>
                  <a:lnTo>
                    <a:pt x="13269" y="5025"/>
                  </a:lnTo>
                  <a:lnTo>
                    <a:pt x="13108" y="4621"/>
                  </a:lnTo>
                  <a:lnTo>
                    <a:pt x="12947" y="4216"/>
                  </a:lnTo>
                  <a:lnTo>
                    <a:pt x="12786" y="3847"/>
                  </a:lnTo>
                  <a:lnTo>
                    <a:pt x="12618" y="3498"/>
                  </a:lnTo>
                  <a:lnTo>
                    <a:pt x="12457" y="3166"/>
                  </a:lnTo>
                  <a:lnTo>
                    <a:pt x="12290" y="2854"/>
                  </a:lnTo>
                  <a:lnTo>
                    <a:pt x="12123" y="2559"/>
                  </a:lnTo>
                  <a:lnTo>
                    <a:pt x="11955" y="2283"/>
                  </a:lnTo>
                  <a:lnTo>
                    <a:pt x="11788" y="2025"/>
                  </a:lnTo>
                  <a:lnTo>
                    <a:pt x="11614" y="1786"/>
                  </a:lnTo>
                  <a:lnTo>
                    <a:pt x="11440" y="1565"/>
                  </a:lnTo>
                  <a:lnTo>
                    <a:pt x="11273" y="1344"/>
                  </a:lnTo>
                  <a:lnTo>
                    <a:pt x="11099" y="1160"/>
                  </a:lnTo>
                  <a:lnTo>
                    <a:pt x="10919" y="995"/>
                  </a:lnTo>
                  <a:lnTo>
                    <a:pt x="10745" y="829"/>
                  </a:lnTo>
                  <a:lnTo>
                    <a:pt x="10565" y="682"/>
                  </a:lnTo>
                  <a:lnTo>
                    <a:pt x="10391" y="571"/>
                  </a:lnTo>
                  <a:lnTo>
                    <a:pt x="10211" y="442"/>
                  </a:lnTo>
                  <a:lnTo>
                    <a:pt x="10030" y="350"/>
                  </a:lnTo>
                  <a:lnTo>
                    <a:pt x="9850" y="258"/>
                  </a:lnTo>
                  <a:lnTo>
                    <a:pt x="9663" y="185"/>
                  </a:lnTo>
                  <a:lnTo>
                    <a:pt x="9483" y="129"/>
                  </a:lnTo>
                  <a:lnTo>
                    <a:pt x="9297" y="74"/>
                  </a:lnTo>
                  <a:lnTo>
                    <a:pt x="9110" y="37"/>
                  </a:lnTo>
                  <a:lnTo>
                    <a:pt x="8923" y="19"/>
                  </a:lnTo>
                  <a:lnTo>
                    <a:pt x="8550" y="1"/>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31"/>
            <p:cNvSpPr/>
            <p:nvPr/>
          </p:nvSpPr>
          <p:spPr>
            <a:xfrm>
              <a:off x="-1077750" y="-24389300"/>
              <a:ext cx="1134700" cy="1507450"/>
            </a:xfrm>
            <a:custGeom>
              <a:rect b="b" l="l" r="r" t="t"/>
              <a:pathLst>
                <a:path extrusionOk="0" h="60298" w="45388">
                  <a:moveTo>
                    <a:pt x="45387" y="0"/>
                  </a:moveTo>
                  <a:lnTo>
                    <a:pt x="42612" y="718"/>
                  </a:lnTo>
                  <a:lnTo>
                    <a:pt x="41215" y="1049"/>
                  </a:lnTo>
                  <a:lnTo>
                    <a:pt x="39812" y="1381"/>
                  </a:lnTo>
                  <a:lnTo>
                    <a:pt x="38408" y="1694"/>
                  </a:lnTo>
                  <a:lnTo>
                    <a:pt x="36992" y="1988"/>
                  </a:lnTo>
                  <a:lnTo>
                    <a:pt x="35576" y="2283"/>
                  </a:lnTo>
                  <a:lnTo>
                    <a:pt x="34160" y="2559"/>
                  </a:lnTo>
                  <a:lnTo>
                    <a:pt x="32737" y="2835"/>
                  </a:lnTo>
                  <a:lnTo>
                    <a:pt x="31308" y="3074"/>
                  </a:lnTo>
                  <a:lnTo>
                    <a:pt x="29878" y="3295"/>
                  </a:lnTo>
                  <a:lnTo>
                    <a:pt x="28449" y="3516"/>
                  </a:lnTo>
                  <a:lnTo>
                    <a:pt x="27020" y="3700"/>
                  </a:lnTo>
                  <a:lnTo>
                    <a:pt x="25584" y="3884"/>
                  </a:lnTo>
                  <a:lnTo>
                    <a:pt x="24149" y="4031"/>
                  </a:lnTo>
                  <a:lnTo>
                    <a:pt x="22713" y="4160"/>
                  </a:lnTo>
                  <a:lnTo>
                    <a:pt x="21278" y="4271"/>
                  </a:lnTo>
                  <a:lnTo>
                    <a:pt x="19842" y="4363"/>
                  </a:lnTo>
                  <a:lnTo>
                    <a:pt x="18413" y="4418"/>
                  </a:lnTo>
                  <a:lnTo>
                    <a:pt x="16977" y="4455"/>
                  </a:lnTo>
                  <a:lnTo>
                    <a:pt x="15542" y="4473"/>
                  </a:lnTo>
                  <a:lnTo>
                    <a:pt x="14112" y="4455"/>
                  </a:lnTo>
                  <a:lnTo>
                    <a:pt x="12683" y="4418"/>
                  </a:lnTo>
                  <a:lnTo>
                    <a:pt x="11260" y="4344"/>
                  </a:lnTo>
                  <a:lnTo>
                    <a:pt x="9838" y="4234"/>
                  </a:lnTo>
                  <a:lnTo>
                    <a:pt x="8421" y="4105"/>
                  </a:lnTo>
                  <a:lnTo>
                    <a:pt x="7005" y="3939"/>
                  </a:lnTo>
                  <a:lnTo>
                    <a:pt x="5595" y="3755"/>
                  </a:lnTo>
                  <a:lnTo>
                    <a:pt x="4185" y="3516"/>
                  </a:lnTo>
                  <a:lnTo>
                    <a:pt x="2788" y="3258"/>
                  </a:lnTo>
                  <a:lnTo>
                    <a:pt x="1391" y="2964"/>
                  </a:lnTo>
                  <a:lnTo>
                    <a:pt x="1" y="2614"/>
                  </a:lnTo>
                  <a:lnTo>
                    <a:pt x="129" y="3810"/>
                  </a:lnTo>
                  <a:lnTo>
                    <a:pt x="252" y="5007"/>
                  </a:lnTo>
                  <a:lnTo>
                    <a:pt x="368" y="6203"/>
                  </a:lnTo>
                  <a:lnTo>
                    <a:pt x="477" y="7399"/>
                  </a:lnTo>
                  <a:lnTo>
                    <a:pt x="690" y="9811"/>
                  </a:lnTo>
                  <a:lnTo>
                    <a:pt x="896" y="12240"/>
                  </a:lnTo>
                  <a:lnTo>
                    <a:pt x="1095" y="14670"/>
                  </a:lnTo>
                  <a:lnTo>
                    <a:pt x="1301" y="17081"/>
                  </a:lnTo>
                  <a:lnTo>
                    <a:pt x="1514" y="19511"/>
                  </a:lnTo>
                  <a:lnTo>
                    <a:pt x="1629" y="20707"/>
                  </a:lnTo>
                  <a:lnTo>
                    <a:pt x="1745" y="21903"/>
                  </a:lnTo>
                  <a:lnTo>
                    <a:pt x="1868" y="23100"/>
                  </a:lnTo>
                  <a:lnTo>
                    <a:pt x="1996" y="24278"/>
                  </a:lnTo>
                  <a:lnTo>
                    <a:pt x="2132" y="25456"/>
                  </a:lnTo>
                  <a:lnTo>
                    <a:pt x="2273" y="26634"/>
                  </a:lnTo>
                  <a:lnTo>
                    <a:pt x="2428" y="27793"/>
                  </a:lnTo>
                  <a:lnTo>
                    <a:pt x="2589" y="28934"/>
                  </a:lnTo>
                  <a:lnTo>
                    <a:pt x="2756" y="30075"/>
                  </a:lnTo>
                  <a:lnTo>
                    <a:pt x="2936" y="31217"/>
                  </a:lnTo>
                  <a:lnTo>
                    <a:pt x="3129" y="32339"/>
                  </a:lnTo>
                  <a:lnTo>
                    <a:pt x="3335" y="33444"/>
                  </a:lnTo>
                  <a:lnTo>
                    <a:pt x="3554" y="34530"/>
                  </a:lnTo>
                  <a:lnTo>
                    <a:pt x="3786" y="35616"/>
                  </a:lnTo>
                  <a:lnTo>
                    <a:pt x="3908" y="36149"/>
                  </a:lnTo>
                  <a:lnTo>
                    <a:pt x="4031" y="36683"/>
                  </a:lnTo>
                  <a:lnTo>
                    <a:pt x="4160" y="37198"/>
                  </a:lnTo>
                  <a:lnTo>
                    <a:pt x="4295" y="37732"/>
                  </a:lnTo>
                  <a:lnTo>
                    <a:pt x="4430" y="38248"/>
                  </a:lnTo>
                  <a:lnTo>
                    <a:pt x="4572" y="38763"/>
                  </a:lnTo>
                  <a:lnTo>
                    <a:pt x="4713" y="39260"/>
                  </a:lnTo>
                  <a:lnTo>
                    <a:pt x="4868" y="39775"/>
                  </a:lnTo>
                  <a:lnTo>
                    <a:pt x="5029" y="40309"/>
                  </a:lnTo>
                  <a:lnTo>
                    <a:pt x="5202" y="40824"/>
                  </a:lnTo>
                  <a:lnTo>
                    <a:pt x="5383" y="41340"/>
                  </a:lnTo>
                  <a:lnTo>
                    <a:pt x="5563" y="41855"/>
                  </a:lnTo>
                  <a:lnTo>
                    <a:pt x="5756" y="42352"/>
                  </a:lnTo>
                  <a:lnTo>
                    <a:pt x="5949" y="42849"/>
                  </a:lnTo>
                  <a:lnTo>
                    <a:pt x="6155" y="43346"/>
                  </a:lnTo>
                  <a:lnTo>
                    <a:pt x="6361" y="43825"/>
                  </a:lnTo>
                  <a:lnTo>
                    <a:pt x="6574" y="44285"/>
                  </a:lnTo>
                  <a:lnTo>
                    <a:pt x="6793" y="44763"/>
                  </a:lnTo>
                  <a:lnTo>
                    <a:pt x="7018" y="45223"/>
                  </a:lnTo>
                  <a:lnTo>
                    <a:pt x="7243" y="45665"/>
                  </a:lnTo>
                  <a:lnTo>
                    <a:pt x="7475" y="46107"/>
                  </a:lnTo>
                  <a:lnTo>
                    <a:pt x="7713" y="46549"/>
                  </a:lnTo>
                  <a:lnTo>
                    <a:pt x="7951" y="46972"/>
                  </a:lnTo>
                  <a:lnTo>
                    <a:pt x="8196" y="47395"/>
                  </a:lnTo>
                  <a:lnTo>
                    <a:pt x="8447" y="47800"/>
                  </a:lnTo>
                  <a:lnTo>
                    <a:pt x="8698" y="48224"/>
                  </a:lnTo>
                  <a:lnTo>
                    <a:pt x="8956" y="48610"/>
                  </a:lnTo>
                  <a:lnTo>
                    <a:pt x="9213" y="49015"/>
                  </a:lnTo>
                  <a:lnTo>
                    <a:pt x="9748" y="49770"/>
                  </a:lnTo>
                  <a:lnTo>
                    <a:pt x="10288" y="50506"/>
                  </a:lnTo>
                  <a:lnTo>
                    <a:pt x="10836" y="51205"/>
                  </a:lnTo>
                  <a:lnTo>
                    <a:pt x="11396" y="51886"/>
                  </a:lnTo>
                  <a:lnTo>
                    <a:pt x="11962" y="52531"/>
                  </a:lnTo>
                  <a:lnTo>
                    <a:pt x="12535" y="53156"/>
                  </a:lnTo>
                  <a:lnTo>
                    <a:pt x="13114" y="53745"/>
                  </a:lnTo>
                  <a:lnTo>
                    <a:pt x="13700" y="54316"/>
                  </a:lnTo>
                  <a:lnTo>
                    <a:pt x="14280" y="54850"/>
                  </a:lnTo>
                  <a:lnTo>
                    <a:pt x="14866" y="55365"/>
                  </a:lnTo>
                  <a:lnTo>
                    <a:pt x="15451" y="55862"/>
                  </a:lnTo>
                  <a:lnTo>
                    <a:pt x="16031" y="56322"/>
                  </a:lnTo>
                  <a:lnTo>
                    <a:pt x="16610" y="56745"/>
                  </a:lnTo>
                  <a:lnTo>
                    <a:pt x="17183" y="57150"/>
                  </a:lnTo>
                  <a:lnTo>
                    <a:pt x="17750" y="57537"/>
                  </a:lnTo>
                  <a:lnTo>
                    <a:pt x="18310" y="57887"/>
                  </a:lnTo>
                  <a:lnTo>
                    <a:pt x="18863" y="58218"/>
                  </a:lnTo>
                  <a:lnTo>
                    <a:pt x="19404" y="58531"/>
                  </a:lnTo>
                  <a:lnTo>
                    <a:pt x="19932" y="58807"/>
                  </a:lnTo>
                  <a:lnTo>
                    <a:pt x="20447" y="59046"/>
                  </a:lnTo>
                  <a:lnTo>
                    <a:pt x="20949" y="59285"/>
                  </a:lnTo>
                  <a:lnTo>
                    <a:pt x="21432" y="59488"/>
                  </a:lnTo>
                  <a:lnTo>
                    <a:pt x="21786" y="59635"/>
                  </a:lnTo>
                  <a:lnTo>
                    <a:pt x="22140" y="59746"/>
                  </a:lnTo>
                  <a:lnTo>
                    <a:pt x="22494" y="59874"/>
                  </a:lnTo>
                  <a:lnTo>
                    <a:pt x="22842" y="59966"/>
                  </a:lnTo>
                  <a:lnTo>
                    <a:pt x="23196" y="60058"/>
                  </a:lnTo>
                  <a:lnTo>
                    <a:pt x="23550" y="60132"/>
                  </a:lnTo>
                  <a:lnTo>
                    <a:pt x="23904" y="60187"/>
                  </a:lnTo>
                  <a:lnTo>
                    <a:pt x="24258" y="60243"/>
                  </a:lnTo>
                  <a:lnTo>
                    <a:pt x="24619" y="60279"/>
                  </a:lnTo>
                  <a:lnTo>
                    <a:pt x="24973" y="60298"/>
                  </a:lnTo>
                  <a:lnTo>
                    <a:pt x="25675" y="60298"/>
                  </a:lnTo>
                  <a:lnTo>
                    <a:pt x="26029" y="60279"/>
                  </a:lnTo>
                  <a:lnTo>
                    <a:pt x="26383" y="60243"/>
                  </a:lnTo>
                  <a:lnTo>
                    <a:pt x="26737" y="60206"/>
                  </a:lnTo>
                  <a:lnTo>
                    <a:pt x="27084" y="60132"/>
                  </a:lnTo>
                  <a:lnTo>
                    <a:pt x="27439" y="60058"/>
                  </a:lnTo>
                  <a:lnTo>
                    <a:pt x="27786" y="59966"/>
                  </a:lnTo>
                  <a:lnTo>
                    <a:pt x="28140" y="59856"/>
                  </a:lnTo>
                  <a:lnTo>
                    <a:pt x="28488" y="59746"/>
                  </a:lnTo>
                  <a:lnTo>
                    <a:pt x="28836" y="59617"/>
                  </a:lnTo>
                  <a:lnTo>
                    <a:pt x="29177" y="59451"/>
                  </a:lnTo>
                  <a:lnTo>
                    <a:pt x="29524" y="59285"/>
                  </a:lnTo>
                  <a:lnTo>
                    <a:pt x="29866" y="59120"/>
                  </a:lnTo>
                  <a:lnTo>
                    <a:pt x="30207" y="58917"/>
                  </a:lnTo>
                  <a:lnTo>
                    <a:pt x="30548" y="58715"/>
                  </a:lnTo>
                  <a:lnTo>
                    <a:pt x="30889" y="58494"/>
                  </a:lnTo>
                  <a:lnTo>
                    <a:pt x="31224" y="58236"/>
                  </a:lnTo>
                  <a:lnTo>
                    <a:pt x="31559" y="57997"/>
                  </a:lnTo>
                  <a:lnTo>
                    <a:pt x="31893" y="57721"/>
                  </a:lnTo>
                  <a:lnTo>
                    <a:pt x="32222" y="57426"/>
                  </a:lnTo>
                  <a:lnTo>
                    <a:pt x="32550" y="57132"/>
                  </a:lnTo>
                  <a:lnTo>
                    <a:pt x="32878" y="56801"/>
                  </a:lnTo>
                  <a:lnTo>
                    <a:pt x="33207" y="56469"/>
                  </a:lnTo>
                  <a:lnTo>
                    <a:pt x="33529" y="56120"/>
                  </a:lnTo>
                  <a:lnTo>
                    <a:pt x="33844" y="55752"/>
                  </a:lnTo>
                  <a:lnTo>
                    <a:pt x="34166" y="55365"/>
                  </a:lnTo>
                  <a:lnTo>
                    <a:pt x="34475" y="54960"/>
                  </a:lnTo>
                  <a:lnTo>
                    <a:pt x="34790" y="54537"/>
                  </a:lnTo>
                  <a:lnTo>
                    <a:pt x="35099" y="54113"/>
                  </a:lnTo>
                  <a:lnTo>
                    <a:pt x="35402" y="53653"/>
                  </a:lnTo>
                  <a:lnTo>
                    <a:pt x="35711" y="53193"/>
                  </a:lnTo>
                  <a:lnTo>
                    <a:pt x="36007" y="52715"/>
                  </a:lnTo>
                  <a:lnTo>
                    <a:pt x="36303" y="52199"/>
                  </a:lnTo>
                  <a:lnTo>
                    <a:pt x="36599" y="51684"/>
                  </a:lnTo>
                  <a:lnTo>
                    <a:pt x="36889" y="51150"/>
                  </a:lnTo>
                  <a:lnTo>
                    <a:pt x="37179" y="50598"/>
                  </a:lnTo>
                  <a:lnTo>
                    <a:pt x="37462" y="50009"/>
                  </a:lnTo>
                  <a:lnTo>
                    <a:pt x="37739" y="49420"/>
                  </a:lnTo>
                  <a:lnTo>
                    <a:pt x="38016" y="48813"/>
                  </a:lnTo>
                  <a:lnTo>
                    <a:pt x="38286" y="48187"/>
                  </a:lnTo>
                  <a:lnTo>
                    <a:pt x="38557" y="47543"/>
                  </a:lnTo>
                  <a:lnTo>
                    <a:pt x="38821" y="46880"/>
                  </a:lnTo>
                  <a:lnTo>
                    <a:pt x="39078" y="46199"/>
                  </a:lnTo>
                  <a:lnTo>
                    <a:pt x="39336" y="45518"/>
                  </a:lnTo>
                  <a:lnTo>
                    <a:pt x="39587" y="44800"/>
                  </a:lnTo>
                  <a:lnTo>
                    <a:pt x="39838" y="44064"/>
                  </a:lnTo>
                  <a:lnTo>
                    <a:pt x="40076" y="43309"/>
                  </a:lnTo>
                  <a:lnTo>
                    <a:pt x="40314" y="42536"/>
                  </a:lnTo>
                  <a:lnTo>
                    <a:pt x="40552" y="41745"/>
                  </a:lnTo>
                  <a:lnTo>
                    <a:pt x="40778" y="40935"/>
                  </a:lnTo>
                  <a:lnTo>
                    <a:pt x="41003" y="40088"/>
                  </a:lnTo>
                  <a:lnTo>
                    <a:pt x="41222" y="39242"/>
                  </a:lnTo>
                  <a:lnTo>
                    <a:pt x="41441" y="38376"/>
                  </a:lnTo>
                  <a:lnTo>
                    <a:pt x="41705" y="37235"/>
                  </a:lnTo>
                  <a:lnTo>
                    <a:pt x="41949" y="36094"/>
                  </a:lnTo>
                  <a:lnTo>
                    <a:pt x="42181" y="34953"/>
                  </a:lnTo>
                  <a:lnTo>
                    <a:pt x="42400" y="33812"/>
                  </a:lnTo>
                  <a:lnTo>
                    <a:pt x="42606" y="32652"/>
                  </a:lnTo>
                  <a:lnTo>
                    <a:pt x="42799" y="31511"/>
                  </a:lnTo>
                  <a:lnTo>
                    <a:pt x="42979" y="30352"/>
                  </a:lnTo>
                  <a:lnTo>
                    <a:pt x="43147" y="29192"/>
                  </a:lnTo>
                  <a:lnTo>
                    <a:pt x="43301" y="28014"/>
                  </a:lnTo>
                  <a:lnTo>
                    <a:pt x="43449" y="26854"/>
                  </a:lnTo>
                  <a:lnTo>
                    <a:pt x="43591" y="25676"/>
                  </a:lnTo>
                  <a:lnTo>
                    <a:pt x="43720" y="24498"/>
                  </a:lnTo>
                  <a:lnTo>
                    <a:pt x="43836" y="23321"/>
                  </a:lnTo>
                  <a:lnTo>
                    <a:pt x="43951" y="22124"/>
                  </a:lnTo>
                  <a:lnTo>
                    <a:pt x="44054" y="20946"/>
                  </a:lnTo>
                  <a:lnTo>
                    <a:pt x="44151" y="19750"/>
                  </a:lnTo>
                  <a:lnTo>
                    <a:pt x="44248" y="18553"/>
                  </a:lnTo>
                  <a:lnTo>
                    <a:pt x="44338" y="17339"/>
                  </a:lnTo>
                  <a:lnTo>
                    <a:pt x="44421" y="16142"/>
                  </a:lnTo>
                  <a:lnTo>
                    <a:pt x="44499" y="14927"/>
                  </a:lnTo>
                  <a:lnTo>
                    <a:pt x="44647" y="12479"/>
                  </a:lnTo>
                  <a:lnTo>
                    <a:pt x="44788" y="10032"/>
                  </a:lnTo>
                  <a:lnTo>
                    <a:pt x="45072" y="5062"/>
                  </a:lnTo>
                  <a:lnTo>
                    <a:pt x="45226" y="2540"/>
                  </a:lnTo>
                  <a:lnTo>
                    <a:pt x="45387" y="0"/>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31"/>
            <p:cNvSpPr/>
            <p:nvPr/>
          </p:nvSpPr>
          <p:spPr>
            <a:xfrm>
              <a:off x="-851625" y="-21102025"/>
              <a:ext cx="579425" cy="762950"/>
            </a:xfrm>
            <a:custGeom>
              <a:rect b="b" l="l" r="r" t="t"/>
              <a:pathLst>
                <a:path extrusionOk="0" h="30518" w="23177">
                  <a:moveTo>
                    <a:pt x="3516" y="0"/>
                  </a:moveTo>
                  <a:lnTo>
                    <a:pt x="3361" y="1988"/>
                  </a:lnTo>
                  <a:lnTo>
                    <a:pt x="3200" y="3976"/>
                  </a:lnTo>
                  <a:lnTo>
                    <a:pt x="3027" y="5945"/>
                  </a:lnTo>
                  <a:lnTo>
                    <a:pt x="2846" y="7915"/>
                  </a:lnTo>
                  <a:lnTo>
                    <a:pt x="2660" y="9866"/>
                  </a:lnTo>
                  <a:lnTo>
                    <a:pt x="2460" y="11798"/>
                  </a:lnTo>
                  <a:lnTo>
                    <a:pt x="2254" y="13731"/>
                  </a:lnTo>
                  <a:lnTo>
                    <a:pt x="2035" y="15664"/>
                  </a:lnTo>
                  <a:lnTo>
                    <a:pt x="1810" y="17560"/>
                  </a:lnTo>
                  <a:lnTo>
                    <a:pt x="1578" y="19455"/>
                  </a:lnTo>
                  <a:lnTo>
                    <a:pt x="1340" y="21333"/>
                  </a:lnTo>
                  <a:lnTo>
                    <a:pt x="1089" y="23210"/>
                  </a:lnTo>
                  <a:lnTo>
                    <a:pt x="825" y="25051"/>
                  </a:lnTo>
                  <a:lnTo>
                    <a:pt x="561" y="26891"/>
                  </a:lnTo>
                  <a:lnTo>
                    <a:pt x="284" y="28713"/>
                  </a:lnTo>
                  <a:lnTo>
                    <a:pt x="1" y="30517"/>
                  </a:lnTo>
                  <a:lnTo>
                    <a:pt x="5466" y="30223"/>
                  </a:lnTo>
                  <a:lnTo>
                    <a:pt x="8196" y="30075"/>
                  </a:lnTo>
                  <a:lnTo>
                    <a:pt x="10926" y="29947"/>
                  </a:lnTo>
                  <a:lnTo>
                    <a:pt x="13655" y="29836"/>
                  </a:lnTo>
                  <a:lnTo>
                    <a:pt x="16379" y="29726"/>
                  </a:lnTo>
                  <a:lnTo>
                    <a:pt x="19108" y="29671"/>
                  </a:lnTo>
                  <a:lnTo>
                    <a:pt x="21831" y="29615"/>
                  </a:lnTo>
                  <a:lnTo>
                    <a:pt x="21954" y="28032"/>
                  </a:lnTo>
                  <a:lnTo>
                    <a:pt x="22069" y="26450"/>
                  </a:lnTo>
                  <a:lnTo>
                    <a:pt x="22179" y="24885"/>
                  </a:lnTo>
                  <a:lnTo>
                    <a:pt x="22282" y="23302"/>
                  </a:lnTo>
                  <a:lnTo>
                    <a:pt x="22379" y="21719"/>
                  </a:lnTo>
                  <a:lnTo>
                    <a:pt x="22475" y="20136"/>
                  </a:lnTo>
                  <a:lnTo>
                    <a:pt x="22559" y="18572"/>
                  </a:lnTo>
                  <a:lnTo>
                    <a:pt x="22642" y="16989"/>
                  </a:lnTo>
                  <a:lnTo>
                    <a:pt x="22726" y="15424"/>
                  </a:lnTo>
                  <a:lnTo>
                    <a:pt x="22803" y="13860"/>
                  </a:lnTo>
                  <a:lnTo>
                    <a:pt x="22939" y="10731"/>
                  </a:lnTo>
                  <a:lnTo>
                    <a:pt x="23067" y="7602"/>
                  </a:lnTo>
                  <a:lnTo>
                    <a:pt x="23177" y="4491"/>
                  </a:lnTo>
                  <a:lnTo>
                    <a:pt x="22636" y="4841"/>
                  </a:lnTo>
                  <a:lnTo>
                    <a:pt x="22082" y="5191"/>
                  </a:lnTo>
                  <a:lnTo>
                    <a:pt x="21522" y="5522"/>
                  </a:lnTo>
                  <a:lnTo>
                    <a:pt x="20956" y="5853"/>
                  </a:lnTo>
                  <a:lnTo>
                    <a:pt x="20376" y="6166"/>
                  </a:lnTo>
                  <a:lnTo>
                    <a:pt x="19797" y="6461"/>
                  </a:lnTo>
                  <a:lnTo>
                    <a:pt x="19205" y="6755"/>
                  </a:lnTo>
                  <a:lnTo>
                    <a:pt x="18612" y="7031"/>
                  </a:lnTo>
                  <a:lnTo>
                    <a:pt x="18014" y="7289"/>
                  </a:lnTo>
                  <a:lnTo>
                    <a:pt x="17409" y="7528"/>
                  </a:lnTo>
                  <a:lnTo>
                    <a:pt x="16803" y="7749"/>
                  </a:lnTo>
                  <a:lnTo>
                    <a:pt x="16198" y="7952"/>
                  </a:lnTo>
                  <a:lnTo>
                    <a:pt x="15587" y="8136"/>
                  </a:lnTo>
                  <a:lnTo>
                    <a:pt x="14982" y="8283"/>
                  </a:lnTo>
                  <a:lnTo>
                    <a:pt x="14370" y="8412"/>
                  </a:lnTo>
                  <a:lnTo>
                    <a:pt x="13765" y="8522"/>
                  </a:lnTo>
                  <a:lnTo>
                    <a:pt x="13160" y="8614"/>
                  </a:lnTo>
                  <a:lnTo>
                    <a:pt x="12554" y="8670"/>
                  </a:lnTo>
                  <a:lnTo>
                    <a:pt x="11956" y="8688"/>
                  </a:lnTo>
                  <a:lnTo>
                    <a:pt x="11363" y="8688"/>
                  </a:lnTo>
                  <a:lnTo>
                    <a:pt x="10771" y="8651"/>
                  </a:lnTo>
                  <a:lnTo>
                    <a:pt x="10192" y="8577"/>
                  </a:lnTo>
                  <a:lnTo>
                    <a:pt x="9612" y="8485"/>
                  </a:lnTo>
                  <a:lnTo>
                    <a:pt x="9046" y="8338"/>
                  </a:lnTo>
                  <a:lnTo>
                    <a:pt x="8486" y="8173"/>
                  </a:lnTo>
                  <a:lnTo>
                    <a:pt x="7932" y="7952"/>
                  </a:lnTo>
                  <a:lnTo>
                    <a:pt x="7662" y="7841"/>
                  </a:lnTo>
                  <a:lnTo>
                    <a:pt x="7391" y="7694"/>
                  </a:lnTo>
                  <a:lnTo>
                    <a:pt x="7127" y="7565"/>
                  </a:lnTo>
                  <a:lnTo>
                    <a:pt x="6863" y="7400"/>
                  </a:lnTo>
                  <a:lnTo>
                    <a:pt x="6600" y="7252"/>
                  </a:lnTo>
                  <a:lnTo>
                    <a:pt x="6342" y="7068"/>
                  </a:lnTo>
                  <a:lnTo>
                    <a:pt x="6085" y="6884"/>
                  </a:lnTo>
                  <a:lnTo>
                    <a:pt x="5833" y="6700"/>
                  </a:lnTo>
                  <a:lnTo>
                    <a:pt x="5589" y="6498"/>
                  </a:lnTo>
                  <a:lnTo>
                    <a:pt x="5344" y="6277"/>
                  </a:lnTo>
                  <a:lnTo>
                    <a:pt x="5100" y="6056"/>
                  </a:lnTo>
                  <a:lnTo>
                    <a:pt x="4861" y="5798"/>
                  </a:lnTo>
                  <a:lnTo>
                    <a:pt x="4784" y="5725"/>
                  </a:lnTo>
                  <a:lnTo>
                    <a:pt x="4713" y="5614"/>
                  </a:lnTo>
                  <a:lnTo>
                    <a:pt x="4642" y="5504"/>
                  </a:lnTo>
                  <a:lnTo>
                    <a:pt x="4572" y="5393"/>
                  </a:lnTo>
                  <a:lnTo>
                    <a:pt x="4507" y="5264"/>
                  </a:lnTo>
                  <a:lnTo>
                    <a:pt x="4443" y="5136"/>
                  </a:lnTo>
                  <a:lnTo>
                    <a:pt x="4327" y="4841"/>
                  </a:lnTo>
                  <a:lnTo>
                    <a:pt x="4224" y="4528"/>
                  </a:lnTo>
                  <a:lnTo>
                    <a:pt x="4127" y="4178"/>
                  </a:lnTo>
                  <a:lnTo>
                    <a:pt x="4044" y="3829"/>
                  </a:lnTo>
                  <a:lnTo>
                    <a:pt x="3973" y="3442"/>
                  </a:lnTo>
                  <a:lnTo>
                    <a:pt x="3915" y="3056"/>
                  </a:lnTo>
                  <a:lnTo>
                    <a:pt x="3870" y="2651"/>
                  </a:lnTo>
                  <a:lnTo>
                    <a:pt x="3838" y="2227"/>
                  </a:lnTo>
                  <a:lnTo>
                    <a:pt x="3818" y="1823"/>
                  </a:lnTo>
                  <a:lnTo>
                    <a:pt x="3806" y="1399"/>
                  </a:lnTo>
                  <a:lnTo>
                    <a:pt x="3812" y="976"/>
                  </a:lnTo>
                  <a:lnTo>
                    <a:pt x="3831" y="571"/>
                  </a:lnTo>
                  <a:lnTo>
                    <a:pt x="3863" y="166"/>
                  </a:lnTo>
                  <a:lnTo>
                    <a:pt x="3516"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1"/>
            <p:cNvSpPr/>
            <p:nvPr/>
          </p:nvSpPr>
          <p:spPr>
            <a:xfrm>
              <a:off x="-763750" y="-21842400"/>
              <a:ext cx="501050" cy="744525"/>
            </a:xfrm>
            <a:custGeom>
              <a:rect b="b" l="l" r="r" t="t"/>
              <a:pathLst>
                <a:path extrusionOk="0" h="29781" w="20042">
                  <a:moveTo>
                    <a:pt x="19951" y="0"/>
                  </a:moveTo>
                  <a:lnTo>
                    <a:pt x="18831" y="350"/>
                  </a:lnTo>
                  <a:lnTo>
                    <a:pt x="17711" y="700"/>
                  </a:lnTo>
                  <a:lnTo>
                    <a:pt x="16578" y="1013"/>
                  </a:lnTo>
                  <a:lnTo>
                    <a:pt x="15439" y="1326"/>
                  </a:lnTo>
                  <a:lnTo>
                    <a:pt x="14293" y="1602"/>
                  </a:lnTo>
                  <a:lnTo>
                    <a:pt x="13147" y="1859"/>
                  </a:lnTo>
                  <a:lnTo>
                    <a:pt x="11994" y="2080"/>
                  </a:lnTo>
                  <a:lnTo>
                    <a:pt x="10848" y="2283"/>
                  </a:lnTo>
                  <a:lnTo>
                    <a:pt x="9696" y="2430"/>
                  </a:lnTo>
                  <a:lnTo>
                    <a:pt x="8544" y="2577"/>
                  </a:lnTo>
                  <a:lnTo>
                    <a:pt x="7391" y="2669"/>
                  </a:lnTo>
                  <a:lnTo>
                    <a:pt x="6245" y="2725"/>
                  </a:lnTo>
                  <a:lnTo>
                    <a:pt x="5106" y="2743"/>
                  </a:lnTo>
                  <a:lnTo>
                    <a:pt x="3966" y="2706"/>
                  </a:lnTo>
                  <a:lnTo>
                    <a:pt x="3406" y="2688"/>
                  </a:lnTo>
                  <a:lnTo>
                    <a:pt x="2840" y="2651"/>
                  </a:lnTo>
                  <a:lnTo>
                    <a:pt x="2280" y="2596"/>
                  </a:lnTo>
                  <a:lnTo>
                    <a:pt x="1720" y="2522"/>
                  </a:lnTo>
                  <a:lnTo>
                    <a:pt x="1649" y="2522"/>
                  </a:lnTo>
                  <a:lnTo>
                    <a:pt x="1578" y="2504"/>
                  </a:lnTo>
                  <a:lnTo>
                    <a:pt x="1514" y="2467"/>
                  </a:lnTo>
                  <a:lnTo>
                    <a:pt x="1449" y="2430"/>
                  </a:lnTo>
                  <a:lnTo>
                    <a:pt x="1327" y="2320"/>
                  </a:lnTo>
                  <a:lnTo>
                    <a:pt x="1205" y="2209"/>
                  </a:lnTo>
                  <a:lnTo>
                    <a:pt x="1179" y="3939"/>
                  </a:lnTo>
                  <a:lnTo>
                    <a:pt x="1147" y="5669"/>
                  </a:lnTo>
                  <a:lnTo>
                    <a:pt x="1108" y="7400"/>
                  </a:lnTo>
                  <a:lnTo>
                    <a:pt x="1063" y="9130"/>
                  </a:lnTo>
                  <a:lnTo>
                    <a:pt x="1012" y="10860"/>
                  </a:lnTo>
                  <a:lnTo>
                    <a:pt x="954" y="12590"/>
                  </a:lnTo>
                  <a:lnTo>
                    <a:pt x="889" y="14302"/>
                  </a:lnTo>
                  <a:lnTo>
                    <a:pt x="818" y="16032"/>
                  </a:lnTo>
                  <a:lnTo>
                    <a:pt x="741" y="17744"/>
                  </a:lnTo>
                  <a:lnTo>
                    <a:pt x="657" y="19455"/>
                  </a:lnTo>
                  <a:lnTo>
                    <a:pt x="561" y="21167"/>
                  </a:lnTo>
                  <a:lnTo>
                    <a:pt x="464" y="22860"/>
                  </a:lnTo>
                  <a:lnTo>
                    <a:pt x="361" y="24572"/>
                  </a:lnTo>
                  <a:lnTo>
                    <a:pt x="245" y="26247"/>
                  </a:lnTo>
                  <a:lnTo>
                    <a:pt x="130" y="27940"/>
                  </a:lnTo>
                  <a:lnTo>
                    <a:pt x="1" y="29615"/>
                  </a:lnTo>
                  <a:lnTo>
                    <a:pt x="348" y="29781"/>
                  </a:lnTo>
                  <a:lnTo>
                    <a:pt x="374" y="29560"/>
                  </a:lnTo>
                  <a:lnTo>
                    <a:pt x="406" y="29358"/>
                  </a:lnTo>
                  <a:lnTo>
                    <a:pt x="445" y="29137"/>
                  </a:lnTo>
                  <a:lnTo>
                    <a:pt x="484" y="28934"/>
                  </a:lnTo>
                  <a:lnTo>
                    <a:pt x="535" y="28750"/>
                  </a:lnTo>
                  <a:lnTo>
                    <a:pt x="580" y="28548"/>
                  </a:lnTo>
                  <a:lnTo>
                    <a:pt x="638" y="28382"/>
                  </a:lnTo>
                  <a:lnTo>
                    <a:pt x="696" y="28198"/>
                  </a:lnTo>
                  <a:lnTo>
                    <a:pt x="760" y="28032"/>
                  </a:lnTo>
                  <a:lnTo>
                    <a:pt x="831" y="27885"/>
                  </a:lnTo>
                  <a:lnTo>
                    <a:pt x="902" y="27738"/>
                  </a:lnTo>
                  <a:lnTo>
                    <a:pt x="979" y="27609"/>
                  </a:lnTo>
                  <a:lnTo>
                    <a:pt x="1063" y="27499"/>
                  </a:lnTo>
                  <a:lnTo>
                    <a:pt x="1153" y="27388"/>
                  </a:lnTo>
                  <a:lnTo>
                    <a:pt x="1250" y="27315"/>
                  </a:lnTo>
                  <a:lnTo>
                    <a:pt x="1346" y="27241"/>
                  </a:lnTo>
                  <a:lnTo>
                    <a:pt x="1642" y="27039"/>
                  </a:lnTo>
                  <a:lnTo>
                    <a:pt x="1939" y="26855"/>
                  </a:lnTo>
                  <a:lnTo>
                    <a:pt x="2228" y="26689"/>
                  </a:lnTo>
                  <a:lnTo>
                    <a:pt x="2531" y="26560"/>
                  </a:lnTo>
                  <a:lnTo>
                    <a:pt x="2827" y="26431"/>
                  </a:lnTo>
                  <a:lnTo>
                    <a:pt x="3123" y="26321"/>
                  </a:lnTo>
                  <a:lnTo>
                    <a:pt x="3426" y="26247"/>
                  </a:lnTo>
                  <a:lnTo>
                    <a:pt x="3722" y="26173"/>
                  </a:lnTo>
                  <a:lnTo>
                    <a:pt x="4024" y="26118"/>
                  </a:lnTo>
                  <a:lnTo>
                    <a:pt x="4327" y="26081"/>
                  </a:lnTo>
                  <a:lnTo>
                    <a:pt x="4630" y="26045"/>
                  </a:lnTo>
                  <a:lnTo>
                    <a:pt x="4932" y="26026"/>
                  </a:lnTo>
                  <a:lnTo>
                    <a:pt x="5544" y="26045"/>
                  </a:lnTo>
                  <a:lnTo>
                    <a:pt x="6155" y="26081"/>
                  </a:lnTo>
                  <a:lnTo>
                    <a:pt x="6760" y="26137"/>
                  </a:lnTo>
                  <a:lnTo>
                    <a:pt x="7372" y="26229"/>
                  </a:lnTo>
                  <a:lnTo>
                    <a:pt x="8595" y="26431"/>
                  </a:lnTo>
                  <a:lnTo>
                    <a:pt x="9207" y="26542"/>
                  </a:lnTo>
                  <a:lnTo>
                    <a:pt x="9812" y="26634"/>
                  </a:lnTo>
                  <a:lnTo>
                    <a:pt x="10417" y="26707"/>
                  </a:lnTo>
                  <a:lnTo>
                    <a:pt x="11022" y="26744"/>
                  </a:lnTo>
                  <a:lnTo>
                    <a:pt x="12123" y="26799"/>
                  </a:lnTo>
                  <a:lnTo>
                    <a:pt x="13230" y="26836"/>
                  </a:lnTo>
                  <a:lnTo>
                    <a:pt x="15445" y="26873"/>
                  </a:lnTo>
                  <a:lnTo>
                    <a:pt x="16546" y="26910"/>
                  </a:lnTo>
                  <a:lnTo>
                    <a:pt x="17653" y="26947"/>
                  </a:lnTo>
                  <a:lnTo>
                    <a:pt x="18761" y="27002"/>
                  </a:lnTo>
                  <a:lnTo>
                    <a:pt x="19861" y="27075"/>
                  </a:lnTo>
                  <a:lnTo>
                    <a:pt x="19900" y="25382"/>
                  </a:lnTo>
                  <a:lnTo>
                    <a:pt x="19932" y="23707"/>
                  </a:lnTo>
                  <a:lnTo>
                    <a:pt x="19958" y="22014"/>
                  </a:lnTo>
                  <a:lnTo>
                    <a:pt x="19984" y="20320"/>
                  </a:lnTo>
                  <a:lnTo>
                    <a:pt x="20003" y="18627"/>
                  </a:lnTo>
                  <a:lnTo>
                    <a:pt x="20016" y="16952"/>
                  </a:lnTo>
                  <a:lnTo>
                    <a:pt x="20029" y="15259"/>
                  </a:lnTo>
                  <a:lnTo>
                    <a:pt x="20035" y="13566"/>
                  </a:lnTo>
                  <a:lnTo>
                    <a:pt x="20042" y="11872"/>
                  </a:lnTo>
                  <a:lnTo>
                    <a:pt x="20035" y="10179"/>
                  </a:lnTo>
                  <a:lnTo>
                    <a:pt x="20035" y="8486"/>
                  </a:lnTo>
                  <a:lnTo>
                    <a:pt x="20022" y="6792"/>
                  </a:lnTo>
                  <a:lnTo>
                    <a:pt x="20009" y="5099"/>
                  </a:lnTo>
                  <a:lnTo>
                    <a:pt x="19997" y="3387"/>
                  </a:lnTo>
                  <a:lnTo>
                    <a:pt x="19977" y="1694"/>
                  </a:lnTo>
                  <a:lnTo>
                    <a:pt x="19951"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1"/>
            <p:cNvSpPr/>
            <p:nvPr/>
          </p:nvSpPr>
          <p:spPr>
            <a:xfrm>
              <a:off x="-765825" y="-22760850"/>
              <a:ext cx="496525" cy="738100"/>
            </a:xfrm>
            <a:custGeom>
              <a:rect b="b" l="l" r="r" t="t"/>
              <a:pathLst>
                <a:path extrusionOk="0" h="29524" w="19861">
                  <a:moveTo>
                    <a:pt x="0" y="0"/>
                  </a:moveTo>
                  <a:lnTo>
                    <a:pt x="148" y="1786"/>
                  </a:lnTo>
                  <a:lnTo>
                    <a:pt x="283" y="3571"/>
                  </a:lnTo>
                  <a:lnTo>
                    <a:pt x="412" y="5375"/>
                  </a:lnTo>
                  <a:lnTo>
                    <a:pt x="528" y="7197"/>
                  </a:lnTo>
                  <a:lnTo>
                    <a:pt x="637" y="9019"/>
                  </a:lnTo>
                  <a:lnTo>
                    <a:pt x="734" y="10860"/>
                  </a:lnTo>
                  <a:lnTo>
                    <a:pt x="831" y="12700"/>
                  </a:lnTo>
                  <a:lnTo>
                    <a:pt x="914" y="14541"/>
                  </a:lnTo>
                  <a:lnTo>
                    <a:pt x="985" y="16400"/>
                  </a:lnTo>
                  <a:lnTo>
                    <a:pt x="1056" y="18259"/>
                  </a:lnTo>
                  <a:lnTo>
                    <a:pt x="1114" y="20136"/>
                  </a:lnTo>
                  <a:lnTo>
                    <a:pt x="1165" y="22014"/>
                  </a:lnTo>
                  <a:lnTo>
                    <a:pt x="1204" y="23891"/>
                  </a:lnTo>
                  <a:lnTo>
                    <a:pt x="1243" y="25769"/>
                  </a:lnTo>
                  <a:lnTo>
                    <a:pt x="1268" y="27646"/>
                  </a:lnTo>
                  <a:lnTo>
                    <a:pt x="1288" y="29523"/>
                  </a:lnTo>
                  <a:lnTo>
                    <a:pt x="1410" y="29395"/>
                  </a:lnTo>
                  <a:lnTo>
                    <a:pt x="1532" y="29266"/>
                  </a:lnTo>
                  <a:lnTo>
                    <a:pt x="1597" y="29210"/>
                  </a:lnTo>
                  <a:lnTo>
                    <a:pt x="1661" y="29155"/>
                  </a:lnTo>
                  <a:lnTo>
                    <a:pt x="1732" y="29137"/>
                  </a:lnTo>
                  <a:lnTo>
                    <a:pt x="1803" y="29118"/>
                  </a:lnTo>
                  <a:lnTo>
                    <a:pt x="2356" y="28971"/>
                  </a:lnTo>
                  <a:lnTo>
                    <a:pt x="2910" y="28842"/>
                  </a:lnTo>
                  <a:lnTo>
                    <a:pt x="4024" y="28603"/>
                  </a:lnTo>
                  <a:lnTo>
                    <a:pt x="5144" y="28401"/>
                  </a:lnTo>
                  <a:lnTo>
                    <a:pt x="6271" y="28235"/>
                  </a:lnTo>
                  <a:lnTo>
                    <a:pt x="7404" y="28106"/>
                  </a:lnTo>
                  <a:lnTo>
                    <a:pt x="8543" y="28014"/>
                  </a:lnTo>
                  <a:lnTo>
                    <a:pt x="9683" y="27959"/>
                  </a:lnTo>
                  <a:lnTo>
                    <a:pt x="10822" y="27940"/>
                  </a:lnTo>
                  <a:lnTo>
                    <a:pt x="11962" y="27940"/>
                  </a:lnTo>
                  <a:lnTo>
                    <a:pt x="13101" y="27977"/>
                  </a:lnTo>
                  <a:lnTo>
                    <a:pt x="14240" y="28051"/>
                  </a:lnTo>
                  <a:lnTo>
                    <a:pt x="15380" y="28125"/>
                  </a:lnTo>
                  <a:lnTo>
                    <a:pt x="16507" y="28253"/>
                  </a:lnTo>
                  <a:lnTo>
                    <a:pt x="17633" y="28382"/>
                  </a:lnTo>
                  <a:lnTo>
                    <a:pt x="18753" y="28529"/>
                  </a:lnTo>
                  <a:lnTo>
                    <a:pt x="19861" y="28714"/>
                  </a:lnTo>
                  <a:lnTo>
                    <a:pt x="19783" y="25787"/>
                  </a:lnTo>
                  <a:lnTo>
                    <a:pt x="19687" y="22860"/>
                  </a:lnTo>
                  <a:lnTo>
                    <a:pt x="19590" y="19934"/>
                  </a:lnTo>
                  <a:lnTo>
                    <a:pt x="19481" y="16989"/>
                  </a:lnTo>
                  <a:lnTo>
                    <a:pt x="19359" y="14026"/>
                  </a:lnTo>
                  <a:lnTo>
                    <a:pt x="19230" y="11044"/>
                  </a:lnTo>
                  <a:lnTo>
                    <a:pt x="19095" y="8062"/>
                  </a:lnTo>
                  <a:lnTo>
                    <a:pt x="18947" y="5062"/>
                  </a:lnTo>
                  <a:lnTo>
                    <a:pt x="18534" y="5375"/>
                  </a:lnTo>
                  <a:lnTo>
                    <a:pt x="18129" y="5669"/>
                  </a:lnTo>
                  <a:lnTo>
                    <a:pt x="17723" y="5927"/>
                  </a:lnTo>
                  <a:lnTo>
                    <a:pt x="17324" y="6185"/>
                  </a:lnTo>
                  <a:lnTo>
                    <a:pt x="16919" y="6424"/>
                  </a:lnTo>
                  <a:lnTo>
                    <a:pt x="16519" y="6627"/>
                  </a:lnTo>
                  <a:lnTo>
                    <a:pt x="16127" y="6811"/>
                  </a:lnTo>
                  <a:lnTo>
                    <a:pt x="15740" y="6958"/>
                  </a:lnTo>
                  <a:lnTo>
                    <a:pt x="15238" y="7087"/>
                  </a:lnTo>
                  <a:lnTo>
                    <a:pt x="14743" y="7197"/>
                  </a:lnTo>
                  <a:lnTo>
                    <a:pt x="14240" y="7271"/>
                  </a:lnTo>
                  <a:lnTo>
                    <a:pt x="13745" y="7326"/>
                  </a:lnTo>
                  <a:lnTo>
                    <a:pt x="13243" y="7363"/>
                  </a:lnTo>
                  <a:lnTo>
                    <a:pt x="12740" y="7363"/>
                  </a:lnTo>
                  <a:lnTo>
                    <a:pt x="12245" y="7344"/>
                  </a:lnTo>
                  <a:lnTo>
                    <a:pt x="11743" y="7308"/>
                  </a:lnTo>
                  <a:lnTo>
                    <a:pt x="11247" y="7252"/>
                  </a:lnTo>
                  <a:lnTo>
                    <a:pt x="10745" y="7160"/>
                  </a:lnTo>
                  <a:lnTo>
                    <a:pt x="10249" y="7050"/>
                  </a:lnTo>
                  <a:lnTo>
                    <a:pt x="9747" y="6921"/>
                  </a:lnTo>
                  <a:lnTo>
                    <a:pt x="9251" y="6774"/>
                  </a:lnTo>
                  <a:lnTo>
                    <a:pt x="8756" y="6590"/>
                  </a:lnTo>
                  <a:lnTo>
                    <a:pt x="8260" y="6387"/>
                  </a:lnTo>
                  <a:lnTo>
                    <a:pt x="7764" y="6166"/>
                  </a:lnTo>
                  <a:lnTo>
                    <a:pt x="7268" y="5927"/>
                  </a:lnTo>
                  <a:lnTo>
                    <a:pt x="6773" y="5669"/>
                  </a:lnTo>
                  <a:lnTo>
                    <a:pt x="6283" y="5393"/>
                  </a:lnTo>
                  <a:lnTo>
                    <a:pt x="5788" y="5080"/>
                  </a:lnTo>
                  <a:lnTo>
                    <a:pt x="5298" y="4768"/>
                  </a:lnTo>
                  <a:lnTo>
                    <a:pt x="4809" y="4418"/>
                  </a:lnTo>
                  <a:lnTo>
                    <a:pt x="4320" y="4068"/>
                  </a:lnTo>
                  <a:lnTo>
                    <a:pt x="3837" y="3682"/>
                  </a:lnTo>
                  <a:lnTo>
                    <a:pt x="3348" y="3277"/>
                  </a:lnTo>
                  <a:lnTo>
                    <a:pt x="2865" y="2872"/>
                  </a:lnTo>
                  <a:lnTo>
                    <a:pt x="2382" y="2430"/>
                  </a:lnTo>
                  <a:lnTo>
                    <a:pt x="1906" y="1970"/>
                  </a:lnTo>
                  <a:lnTo>
                    <a:pt x="1423" y="1510"/>
                  </a:lnTo>
                  <a:lnTo>
                    <a:pt x="946" y="1013"/>
                  </a:lnTo>
                  <a:lnTo>
                    <a:pt x="470" y="516"/>
                  </a:lnTo>
                  <a:lnTo>
                    <a:pt x="0"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1"/>
            <p:cNvSpPr/>
            <p:nvPr/>
          </p:nvSpPr>
          <p:spPr>
            <a:xfrm>
              <a:off x="-694700" y="-17889300"/>
              <a:ext cx="570250" cy="1533700"/>
            </a:xfrm>
            <a:custGeom>
              <a:rect b="b" l="l" r="r" t="t"/>
              <a:pathLst>
                <a:path extrusionOk="0" h="61348" w="22810">
                  <a:moveTo>
                    <a:pt x="12104" y="8026"/>
                  </a:moveTo>
                  <a:lnTo>
                    <a:pt x="12380" y="8062"/>
                  </a:lnTo>
                  <a:lnTo>
                    <a:pt x="12651" y="8099"/>
                  </a:lnTo>
                  <a:lnTo>
                    <a:pt x="12928" y="8154"/>
                  </a:lnTo>
                  <a:lnTo>
                    <a:pt x="13198" y="8228"/>
                  </a:lnTo>
                  <a:lnTo>
                    <a:pt x="13475" y="8320"/>
                  </a:lnTo>
                  <a:lnTo>
                    <a:pt x="13745" y="8431"/>
                  </a:lnTo>
                  <a:lnTo>
                    <a:pt x="14016" y="8559"/>
                  </a:lnTo>
                  <a:lnTo>
                    <a:pt x="14280" y="8707"/>
                  </a:lnTo>
                  <a:lnTo>
                    <a:pt x="14550" y="8854"/>
                  </a:lnTo>
                  <a:lnTo>
                    <a:pt x="14814" y="9038"/>
                  </a:lnTo>
                  <a:lnTo>
                    <a:pt x="15071" y="9222"/>
                  </a:lnTo>
                  <a:lnTo>
                    <a:pt x="15329" y="9443"/>
                  </a:lnTo>
                  <a:lnTo>
                    <a:pt x="15586" y="9664"/>
                  </a:lnTo>
                  <a:lnTo>
                    <a:pt x="15838" y="9903"/>
                  </a:lnTo>
                  <a:lnTo>
                    <a:pt x="16082" y="10161"/>
                  </a:lnTo>
                  <a:lnTo>
                    <a:pt x="16327" y="10418"/>
                  </a:lnTo>
                  <a:lnTo>
                    <a:pt x="16571" y="10713"/>
                  </a:lnTo>
                  <a:lnTo>
                    <a:pt x="16803" y="11007"/>
                  </a:lnTo>
                  <a:lnTo>
                    <a:pt x="17035" y="11339"/>
                  </a:lnTo>
                  <a:lnTo>
                    <a:pt x="17260" y="11670"/>
                  </a:lnTo>
                  <a:lnTo>
                    <a:pt x="17486" y="12020"/>
                  </a:lnTo>
                  <a:lnTo>
                    <a:pt x="17698" y="12388"/>
                  </a:lnTo>
                  <a:lnTo>
                    <a:pt x="17911" y="12774"/>
                  </a:lnTo>
                  <a:lnTo>
                    <a:pt x="18117" y="13179"/>
                  </a:lnTo>
                  <a:lnTo>
                    <a:pt x="18310" y="13584"/>
                  </a:lnTo>
                  <a:lnTo>
                    <a:pt x="18503" y="14026"/>
                  </a:lnTo>
                  <a:lnTo>
                    <a:pt x="18689" y="14468"/>
                  </a:lnTo>
                  <a:lnTo>
                    <a:pt x="18870" y="14928"/>
                  </a:lnTo>
                  <a:lnTo>
                    <a:pt x="19037" y="15406"/>
                  </a:lnTo>
                  <a:lnTo>
                    <a:pt x="19205" y="15903"/>
                  </a:lnTo>
                  <a:lnTo>
                    <a:pt x="19359" y="16400"/>
                  </a:lnTo>
                  <a:lnTo>
                    <a:pt x="19507" y="16934"/>
                  </a:lnTo>
                  <a:lnTo>
                    <a:pt x="19649" y="17468"/>
                  </a:lnTo>
                  <a:lnTo>
                    <a:pt x="19784" y="18038"/>
                  </a:lnTo>
                  <a:lnTo>
                    <a:pt x="19906" y="18609"/>
                  </a:lnTo>
                  <a:lnTo>
                    <a:pt x="19745" y="18186"/>
                  </a:lnTo>
                  <a:lnTo>
                    <a:pt x="19584" y="17762"/>
                  </a:lnTo>
                  <a:lnTo>
                    <a:pt x="19417" y="17357"/>
                  </a:lnTo>
                  <a:lnTo>
                    <a:pt x="19243" y="16971"/>
                  </a:lnTo>
                  <a:lnTo>
                    <a:pt x="19069" y="16603"/>
                  </a:lnTo>
                  <a:lnTo>
                    <a:pt x="18896" y="16235"/>
                  </a:lnTo>
                  <a:lnTo>
                    <a:pt x="18715" y="15903"/>
                  </a:lnTo>
                  <a:lnTo>
                    <a:pt x="18535" y="15554"/>
                  </a:lnTo>
                  <a:lnTo>
                    <a:pt x="18348" y="15241"/>
                  </a:lnTo>
                  <a:lnTo>
                    <a:pt x="18162" y="14946"/>
                  </a:lnTo>
                  <a:lnTo>
                    <a:pt x="17968" y="14652"/>
                  </a:lnTo>
                  <a:lnTo>
                    <a:pt x="17775" y="14376"/>
                  </a:lnTo>
                  <a:lnTo>
                    <a:pt x="17576" y="14118"/>
                  </a:lnTo>
                  <a:lnTo>
                    <a:pt x="17376" y="13879"/>
                  </a:lnTo>
                  <a:lnTo>
                    <a:pt x="17177" y="13639"/>
                  </a:lnTo>
                  <a:lnTo>
                    <a:pt x="16971" y="13437"/>
                  </a:lnTo>
                  <a:lnTo>
                    <a:pt x="16765" y="13234"/>
                  </a:lnTo>
                  <a:lnTo>
                    <a:pt x="16559" y="13069"/>
                  </a:lnTo>
                  <a:lnTo>
                    <a:pt x="16346" y="12903"/>
                  </a:lnTo>
                  <a:lnTo>
                    <a:pt x="16134" y="12774"/>
                  </a:lnTo>
                  <a:lnTo>
                    <a:pt x="15921" y="12645"/>
                  </a:lnTo>
                  <a:lnTo>
                    <a:pt x="15702" y="12553"/>
                  </a:lnTo>
                  <a:lnTo>
                    <a:pt x="15483" y="12461"/>
                  </a:lnTo>
                  <a:lnTo>
                    <a:pt x="15265" y="12406"/>
                  </a:lnTo>
                  <a:lnTo>
                    <a:pt x="15039" y="12351"/>
                  </a:lnTo>
                  <a:lnTo>
                    <a:pt x="14814" y="12333"/>
                  </a:lnTo>
                  <a:lnTo>
                    <a:pt x="14589" y="12333"/>
                  </a:lnTo>
                  <a:lnTo>
                    <a:pt x="14363" y="12351"/>
                  </a:lnTo>
                  <a:lnTo>
                    <a:pt x="14132" y="12388"/>
                  </a:lnTo>
                  <a:lnTo>
                    <a:pt x="13906" y="12443"/>
                  </a:lnTo>
                  <a:lnTo>
                    <a:pt x="13674" y="12517"/>
                  </a:lnTo>
                  <a:lnTo>
                    <a:pt x="13436" y="12627"/>
                  </a:lnTo>
                  <a:lnTo>
                    <a:pt x="13217" y="12756"/>
                  </a:lnTo>
                  <a:lnTo>
                    <a:pt x="12992" y="12885"/>
                  </a:lnTo>
                  <a:lnTo>
                    <a:pt x="12773" y="13032"/>
                  </a:lnTo>
                  <a:lnTo>
                    <a:pt x="12554" y="13216"/>
                  </a:lnTo>
                  <a:lnTo>
                    <a:pt x="12335" y="13400"/>
                  </a:lnTo>
                  <a:lnTo>
                    <a:pt x="12117" y="13603"/>
                  </a:lnTo>
                  <a:lnTo>
                    <a:pt x="11904" y="13823"/>
                  </a:lnTo>
                  <a:lnTo>
                    <a:pt x="11692" y="14063"/>
                  </a:lnTo>
                  <a:lnTo>
                    <a:pt x="11479" y="14320"/>
                  </a:lnTo>
                  <a:lnTo>
                    <a:pt x="11267" y="14596"/>
                  </a:lnTo>
                  <a:lnTo>
                    <a:pt x="11061" y="14873"/>
                  </a:lnTo>
                  <a:lnTo>
                    <a:pt x="10855" y="15167"/>
                  </a:lnTo>
                  <a:lnTo>
                    <a:pt x="10655" y="15480"/>
                  </a:lnTo>
                  <a:lnTo>
                    <a:pt x="10449" y="15811"/>
                  </a:lnTo>
                  <a:lnTo>
                    <a:pt x="10256" y="16143"/>
                  </a:lnTo>
                  <a:lnTo>
                    <a:pt x="10056" y="16511"/>
                  </a:lnTo>
                  <a:lnTo>
                    <a:pt x="9863" y="16879"/>
                  </a:lnTo>
                  <a:lnTo>
                    <a:pt x="9677" y="17247"/>
                  </a:lnTo>
                  <a:lnTo>
                    <a:pt x="9483" y="17652"/>
                  </a:lnTo>
                  <a:lnTo>
                    <a:pt x="9303" y="18057"/>
                  </a:lnTo>
                  <a:lnTo>
                    <a:pt x="9117" y="18462"/>
                  </a:lnTo>
                  <a:lnTo>
                    <a:pt x="8943" y="18903"/>
                  </a:lnTo>
                  <a:lnTo>
                    <a:pt x="8762" y="19345"/>
                  </a:lnTo>
                  <a:lnTo>
                    <a:pt x="8589" y="19787"/>
                  </a:lnTo>
                  <a:lnTo>
                    <a:pt x="8421" y="20247"/>
                  </a:lnTo>
                  <a:lnTo>
                    <a:pt x="8254" y="20726"/>
                  </a:lnTo>
                  <a:lnTo>
                    <a:pt x="8093" y="21204"/>
                  </a:lnTo>
                  <a:lnTo>
                    <a:pt x="7938" y="21701"/>
                  </a:lnTo>
                  <a:lnTo>
                    <a:pt x="7784" y="22198"/>
                  </a:lnTo>
                  <a:lnTo>
                    <a:pt x="7629" y="22713"/>
                  </a:lnTo>
                  <a:lnTo>
                    <a:pt x="7481" y="23229"/>
                  </a:lnTo>
                  <a:lnTo>
                    <a:pt x="7340" y="23763"/>
                  </a:lnTo>
                  <a:lnTo>
                    <a:pt x="7198" y="24296"/>
                  </a:lnTo>
                  <a:lnTo>
                    <a:pt x="7063" y="24848"/>
                  </a:lnTo>
                  <a:lnTo>
                    <a:pt x="6934" y="25401"/>
                  </a:lnTo>
                  <a:lnTo>
                    <a:pt x="6805" y="25971"/>
                  </a:lnTo>
                  <a:lnTo>
                    <a:pt x="6689" y="26542"/>
                  </a:lnTo>
                  <a:lnTo>
                    <a:pt x="6567" y="27112"/>
                  </a:lnTo>
                  <a:lnTo>
                    <a:pt x="6458" y="27701"/>
                  </a:lnTo>
                  <a:lnTo>
                    <a:pt x="6348" y="28290"/>
                  </a:lnTo>
                  <a:lnTo>
                    <a:pt x="6245" y="28879"/>
                  </a:lnTo>
                  <a:lnTo>
                    <a:pt x="6149" y="29487"/>
                  </a:lnTo>
                  <a:lnTo>
                    <a:pt x="6052" y="30094"/>
                  </a:lnTo>
                  <a:lnTo>
                    <a:pt x="5968" y="30702"/>
                  </a:lnTo>
                  <a:lnTo>
                    <a:pt x="5885" y="31309"/>
                  </a:lnTo>
                  <a:lnTo>
                    <a:pt x="5808" y="31935"/>
                  </a:lnTo>
                  <a:lnTo>
                    <a:pt x="5737" y="32561"/>
                  </a:lnTo>
                  <a:lnTo>
                    <a:pt x="5666" y="33186"/>
                  </a:lnTo>
                  <a:lnTo>
                    <a:pt x="5608" y="33831"/>
                  </a:lnTo>
                  <a:lnTo>
                    <a:pt x="5550" y="34456"/>
                  </a:lnTo>
                  <a:lnTo>
                    <a:pt x="5498" y="35101"/>
                  </a:lnTo>
                  <a:lnTo>
                    <a:pt x="5460" y="35745"/>
                  </a:lnTo>
                  <a:lnTo>
                    <a:pt x="5421" y="36389"/>
                  </a:lnTo>
                  <a:lnTo>
                    <a:pt x="5389" y="37033"/>
                  </a:lnTo>
                  <a:lnTo>
                    <a:pt x="5363" y="37677"/>
                  </a:lnTo>
                  <a:lnTo>
                    <a:pt x="5344" y="38322"/>
                  </a:lnTo>
                  <a:lnTo>
                    <a:pt x="5331" y="38984"/>
                  </a:lnTo>
                  <a:lnTo>
                    <a:pt x="5325" y="39628"/>
                  </a:lnTo>
                  <a:lnTo>
                    <a:pt x="5325" y="40291"/>
                  </a:lnTo>
                  <a:lnTo>
                    <a:pt x="5331" y="40935"/>
                  </a:lnTo>
                  <a:lnTo>
                    <a:pt x="5344" y="41598"/>
                  </a:lnTo>
                  <a:lnTo>
                    <a:pt x="5363" y="42242"/>
                  </a:lnTo>
                  <a:lnTo>
                    <a:pt x="5389" y="42905"/>
                  </a:lnTo>
                  <a:lnTo>
                    <a:pt x="5428" y="43549"/>
                  </a:lnTo>
                  <a:lnTo>
                    <a:pt x="5453" y="44027"/>
                  </a:lnTo>
                  <a:lnTo>
                    <a:pt x="5486" y="44506"/>
                  </a:lnTo>
                  <a:lnTo>
                    <a:pt x="5524" y="44966"/>
                  </a:lnTo>
                  <a:lnTo>
                    <a:pt x="5563" y="45426"/>
                  </a:lnTo>
                  <a:lnTo>
                    <a:pt x="5608" y="45886"/>
                  </a:lnTo>
                  <a:lnTo>
                    <a:pt x="5659" y="46346"/>
                  </a:lnTo>
                  <a:lnTo>
                    <a:pt x="5711" y="46788"/>
                  </a:lnTo>
                  <a:lnTo>
                    <a:pt x="5769" y="47230"/>
                  </a:lnTo>
                  <a:lnTo>
                    <a:pt x="5833" y="47672"/>
                  </a:lnTo>
                  <a:lnTo>
                    <a:pt x="5898" y="48113"/>
                  </a:lnTo>
                  <a:lnTo>
                    <a:pt x="5962" y="48555"/>
                  </a:lnTo>
                  <a:lnTo>
                    <a:pt x="6039" y="48978"/>
                  </a:lnTo>
                  <a:lnTo>
                    <a:pt x="6117" y="49420"/>
                  </a:lnTo>
                  <a:lnTo>
                    <a:pt x="6194" y="49844"/>
                  </a:lnTo>
                  <a:lnTo>
                    <a:pt x="6284" y="50267"/>
                  </a:lnTo>
                  <a:lnTo>
                    <a:pt x="6368" y="50672"/>
                  </a:lnTo>
                  <a:lnTo>
                    <a:pt x="6174" y="50341"/>
                  </a:lnTo>
                  <a:lnTo>
                    <a:pt x="5981" y="50009"/>
                  </a:lnTo>
                  <a:lnTo>
                    <a:pt x="5795" y="49641"/>
                  </a:lnTo>
                  <a:lnTo>
                    <a:pt x="5614" y="49273"/>
                  </a:lnTo>
                  <a:lnTo>
                    <a:pt x="5434" y="48886"/>
                  </a:lnTo>
                  <a:lnTo>
                    <a:pt x="5260" y="48482"/>
                  </a:lnTo>
                  <a:lnTo>
                    <a:pt x="5093" y="48077"/>
                  </a:lnTo>
                  <a:lnTo>
                    <a:pt x="4932" y="47635"/>
                  </a:lnTo>
                  <a:lnTo>
                    <a:pt x="4771" y="47193"/>
                  </a:lnTo>
                  <a:lnTo>
                    <a:pt x="4617" y="46751"/>
                  </a:lnTo>
                  <a:lnTo>
                    <a:pt x="4468" y="46291"/>
                  </a:lnTo>
                  <a:lnTo>
                    <a:pt x="4327" y="45813"/>
                  </a:lnTo>
                  <a:lnTo>
                    <a:pt x="4192" y="45316"/>
                  </a:lnTo>
                  <a:lnTo>
                    <a:pt x="4056" y="44819"/>
                  </a:lnTo>
                  <a:lnTo>
                    <a:pt x="3928" y="44303"/>
                  </a:lnTo>
                  <a:lnTo>
                    <a:pt x="3805" y="43788"/>
                  </a:lnTo>
                  <a:lnTo>
                    <a:pt x="3689" y="43254"/>
                  </a:lnTo>
                  <a:lnTo>
                    <a:pt x="3580" y="42702"/>
                  </a:lnTo>
                  <a:lnTo>
                    <a:pt x="3471" y="42168"/>
                  </a:lnTo>
                  <a:lnTo>
                    <a:pt x="3374" y="41598"/>
                  </a:lnTo>
                  <a:lnTo>
                    <a:pt x="3277" y="41046"/>
                  </a:lnTo>
                  <a:lnTo>
                    <a:pt x="3187" y="40457"/>
                  </a:lnTo>
                  <a:lnTo>
                    <a:pt x="3104" y="39886"/>
                  </a:lnTo>
                  <a:lnTo>
                    <a:pt x="3026" y="39297"/>
                  </a:lnTo>
                  <a:lnTo>
                    <a:pt x="2949" y="38690"/>
                  </a:lnTo>
                  <a:lnTo>
                    <a:pt x="2885" y="38101"/>
                  </a:lnTo>
                  <a:lnTo>
                    <a:pt x="2820" y="37493"/>
                  </a:lnTo>
                  <a:lnTo>
                    <a:pt x="2769" y="36886"/>
                  </a:lnTo>
                  <a:lnTo>
                    <a:pt x="2717" y="36260"/>
                  </a:lnTo>
                  <a:lnTo>
                    <a:pt x="2672" y="35634"/>
                  </a:lnTo>
                  <a:lnTo>
                    <a:pt x="2640" y="35008"/>
                  </a:lnTo>
                  <a:lnTo>
                    <a:pt x="2608" y="34383"/>
                  </a:lnTo>
                  <a:lnTo>
                    <a:pt x="2582" y="33757"/>
                  </a:lnTo>
                  <a:lnTo>
                    <a:pt x="2563" y="33113"/>
                  </a:lnTo>
                  <a:lnTo>
                    <a:pt x="2550" y="32468"/>
                  </a:lnTo>
                  <a:lnTo>
                    <a:pt x="2544" y="31824"/>
                  </a:lnTo>
                  <a:lnTo>
                    <a:pt x="2544" y="31180"/>
                  </a:lnTo>
                  <a:lnTo>
                    <a:pt x="2550" y="30536"/>
                  </a:lnTo>
                  <a:lnTo>
                    <a:pt x="2563" y="29892"/>
                  </a:lnTo>
                  <a:lnTo>
                    <a:pt x="2582" y="29247"/>
                  </a:lnTo>
                  <a:lnTo>
                    <a:pt x="2608" y="28603"/>
                  </a:lnTo>
                  <a:lnTo>
                    <a:pt x="2640" y="27959"/>
                  </a:lnTo>
                  <a:lnTo>
                    <a:pt x="2679" y="27315"/>
                  </a:lnTo>
                  <a:lnTo>
                    <a:pt x="2724" y="26671"/>
                  </a:lnTo>
                  <a:lnTo>
                    <a:pt x="2775" y="26026"/>
                  </a:lnTo>
                  <a:lnTo>
                    <a:pt x="2833" y="25382"/>
                  </a:lnTo>
                  <a:lnTo>
                    <a:pt x="2898" y="24738"/>
                  </a:lnTo>
                  <a:lnTo>
                    <a:pt x="2975" y="24112"/>
                  </a:lnTo>
                  <a:lnTo>
                    <a:pt x="3052" y="23468"/>
                  </a:lnTo>
                  <a:lnTo>
                    <a:pt x="3142" y="22842"/>
                  </a:lnTo>
                  <a:lnTo>
                    <a:pt x="3232" y="22216"/>
                  </a:lnTo>
                  <a:lnTo>
                    <a:pt x="3335" y="21591"/>
                  </a:lnTo>
                  <a:lnTo>
                    <a:pt x="3438" y="20983"/>
                  </a:lnTo>
                  <a:lnTo>
                    <a:pt x="3554" y="20357"/>
                  </a:lnTo>
                  <a:lnTo>
                    <a:pt x="3677" y="19750"/>
                  </a:lnTo>
                  <a:lnTo>
                    <a:pt x="3805" y="19161"/>
                  </a:lnTo>
                  <a:lnTo>
                    <a:pt x="3947" y="18554"/>
                  </a:lnTo>
                  <a:lnTo>
                    <a:pt x="4089" y="17965"/>
                  </a:lnTo>
                  <a:lnTo>
                    <a:pt x="4243" y="17376"/>
                  </a:lnTo>
                  <a:lnTo>
                    <a:pt x="4398" y="16805"/>
                  </a:lnTo>
                  <a:lnTo>
                    <a:pt x="4565" y="16235"/>
                  </a:lnTo>
                  <a:lnTo>
                    <a:pt x="4739" y="15682"/>
                  </a:lnTo>
                  <a:lnTo>
                    <a:pt x="4919" y="15130"/>
                  </a:lnTo>
                  <a:lnTo>
                    <a:pt x="5112" y="14596"/>
                  </a:lnTo>
                  <a:lnTo>
                    <a:pt x="5286" y="14118"/>
                  </a:lnTo>
                  <a:lnTo>
                    <a:pt x="5466" y="13676"/>
                  </a:lnTo>
                  <a:lnTo>
                    <a:pt x="5659" y="13234"/>
                  </a:lnTo>
                  <a:lnTo>
                    <a:pt x="5853" y="12829"/>
                  </a:lnTo>
                  <a:lnTo>
                    <a:pt x="6052" y="12425"/>
                  </a:lnTo>
                  <a:lnTo>
                    <a:pt x="6265" y="12056"/>
                  </a:lnTo>
                  <a:lnTo>
                    <a:pt x="6477" y="11688"/>
                  </a:lnTo>
                  <a:lnTo>
                    <a:pt x="6696" y="11339"/>
                  </a:lnTo>
                  <a:lnTo>
                    <a:pt x="6915" y="11007"/>
                  </a:lnTo>
                  <a:lnTo>
                    <a:pt x="7147" y="10713"/>
                  </a:lnTo>
                  <a:lnTo>
                    <a:pt x="7378" y="10418"/>
                  </a:lnTo>
                  <a:lnTo>
                    <a:pt x="7617" y="10142"/>
                  </a:lnTo>
                  <a:lnTo>
                    <a:pt x="7861" y="9885"/>
                  </a:lnTo>
                  <a:lnTo>
                    <a:pt x="8106" y="9627"/>
                  </a:lnTo>
                  <a:lnTo>
                    <a:pt x="8357" y="9406"/>
                  </a:lnTo>
                  <a:lnTo>
                    <a:pt x="8608" y="9204"/>
                  </a:lnTo>
                  <a:lnTo>
                    <a:pt x="8865" y="9001"/>
                  </a:lnTo>
                  <a:lnTo>
                    <a:pt x="9123" y="8835"/>
                  </a:lnTo>
                  <a:lnTo>
                    <a:pt x="9387" y="8670"/>
                  </a:lnTo>
                  <a:lnTo>
                    <a:pt x="9651" y="8541"/>
                  </a:lnTo>
                  <a:lnTo>
                    <a:pt x="9921" y="8412"/>
                  </a:lnTo>
                  <a:lnTo>
                    <a:pt x="10185" y="8302"/>
                  </a:lnTo>
                  <a:lnTo>
                    <a:pt x="10456" y="8210"/>
                  </a:lnTo>
                  <a:lnTo>
                    <a:pt x="10732" y="8136"/>
                  </a:lnTo>
                  <a:lnTo>
                    <a:pt x="11003" y="8081"/>
                  </a:lnTo>
                  <a:lnTo>
                    <a:pt x="11280" y="8044"/>
                  </a:lnTo>
                  <a:lnTo>
                    <a:pt x="11550" y="8026"/>
                  </a:lnTo>
                  <a:close/>
                  <a:moveTo>
                    <a:pt x="14730" y="23744"/>
                  </a:moveTo>
                  <a:lnTo>
                    <a:pt x="14859" y="23763"/>
                  </a:lnTo>
                  <a:lnTo>
                    <a:pt x="14988" y="23781"/>
                  </a:lnTo>
                  <a:lnTo>
                    <a:pt x="15110" y="23818"/>
                  </a:lnTo>
                  <a:lnTo>
                    <a:pt x="15239" y="23873"/>
                  </a:lnTo>
                  <a:lnTo>
                    <a:pt x="15361" y="23947"/>
                  </a:lnTo>
                  <a:lnTo>
                    <a:pt x="15477" y="24020"/>
                  </a:lnTo>
                  <a:lnTo>
                    <a:pt x="15599" y="24094"/>
                  </a:lnTo>
                  <a:lnTo>
                    <a:pt x="15715" y="24204"/>
                  </a:lnTo>
                  <a:lnTo>
                    <a:pt x="15831" y="24315"/>
                  </a:lnTo>
                  <a:lnTo>
                    <a:pt x="15947" y="24425"/>
                  </a:lnTo>
                  <a:lnTo>
                    <a:pt x="16056" y="24554"/>
                  </a:lnTo>
                  <a:lnTo>
                    <a:pt x="16166" y="24701"/>
                  </a:lnTo>
                  <a:lnTo>
                    <a:pt x="16275" y="24848"/>
                  </a:lnTo>
                  <a:lnTo>
                    <a:pt x="16378" y="25014"/>
                  </a:lnTo>
                  <a:lnTo>
                    <a:pt x="16591" y="25364"/>
                  </a:lnTo>
                  <a:lnTo>
                    <a:pt x="16790" y="25750"/>
                  </a:lnTo>
                  <a:lnTo>
                    <a:pt x="16977" y="26174"/>
                  </a:lnTo>
                  <a:lnTo>
                    <a:pt x="17164" y="26615"/>
                  </a:lnTo>
                  <a:lnTo>
                    <a:pt x="17338" y="27112"/>
                  </a:lnTo>
                  <a:lnTo>
                    <a:pt x="17505" y="27609"/>
                  </a:lnTo>
                  <a:lnTo>
                    <a:pt x="17666" y="28162"/>
                  </a:lnTo>
                  <a:lnTo>
                    <a:pt x="17814" y="28714"/>
                  </a:lnTo>
                  <a:lnTo>
                    <a:pt x="17956" y="29303"/>
                  </a:lnTo>
                  <a:lnTo>
                    <a:pt x="18084" y="29910"/>
                  </a:lnTo>
                  <a:lnTo>
                    <a:pt x="18213" y="30536"/>
                  </a:lnTo>
                  <a:lnTo>
                    <a:pt x="18323" y="31162"/>
                  </a:lnTo>
                  <a:lnTo>
                    <a:pt x="18426" y="31824"/>
                  </a:lnTo>
                  <a:lnTo>
                    <a:pt x="18522" y="32487"/>
                  </a:lnTo>
                  <a:lnTo>
                    <a:pt x="18606" y="33168"/>
                  </a:lnTo>
                  <a:lnTo>
                    <a:pt x="18683" y="33849"/>
                  </a:lnTo>
                  <a:lnTo>
                    <a:pt x="18747" y="34530"/>
                  </a:lnTo>
                  <a:lnTo>
                    <a:pt x="18799" y="35229"/>
                  </a:lnTo>
                  <a:lnTo>
                    <a:pt x="18844" y="35929"/>
                  </a:lnTo>
                  <a:lnTo>
                    <a:pt x="18883" y="36628"/>
                  </a:lnTo>
                  <a:lnTo>
                    <a:pt x="18902" y="37328"/>
                  </a:lnTo>
                  <a:lnTo>
                    <a:pt x="18915" y="38009"/>
                  </a:lnTo>
                  <a:lnTo>
                    <a:pt x="18915" y="38708"/>
                  </a:lnTo>
                  <a:lnTo>
                    <a:pt x="18902" y="39389"/>
                  </a:lnTo>
                  <a:lnTo>
                    <a:pt x="18889" y="39978"/>
                  </a:lnTo>
                  <a:lnTo>
                    <a:pt x="18863" y="40567"/>
                  </a:lnTo>
                  <a:lnTo>
                    <a:pt x="18831" y="41138"/>
                  </a:lnTo>
                  <a:lnTo>
                    <a:pt x="18799" y="41690"/>
                  </a:lnTo>
                  <a:lnTo>
                    <a:pt x="18754" y="42224"/>
                  </a:lnTo>
                  <a:lnTo>
                    <a:pt x="18709" y="42757"/>
                  </a:lnTo>
                  <a:lnTo>
                    <a:pt x="18651" y="43273"/>
                  </a:lnTo>
                  <a:lnTo>
                    <a:pt x="18586" y="43770"/>
                  </a:lnTo>
                  <a:lnTo>
                    <a:pt x="18522" y="44267"/>
                  </a:lnTo>
                  <a:lnTo>
                    <a:pt x="18451" y="44745"/>
                  </a:lnTo>
                  <a:lnTo>
                    <a:pt x="18374" y="45205"/>
                  </a:lnTo>
                  <a:lnTo>
                    <a:pt x="18290" y="45665"/>
                  </a:lnTo>
                  <a:lnTo>
                    <a:pt x="18200" y="46107"/>
                  </a:lnTo>
                  <a:lnTo>
                    <a:pt x="18110" y="46531"/>
                  </a:lnTo>
                  <a:lnTo>
                    <a:pt x="18007" y="46954"/>
                  </a:lnTo>
                  <a:lnTo>
                    <a:pt x="17904" y="47359"/>
                  </a:lnTo>
                  <a:lnTo>
                    <a:pt x="17801" y="47764"/>
                  </a:lnTo>
                  <a:lnTo>
                    <a:pt x="17685" y="48150"/>
                  </a:lnTo>
                  <a:lnTo>
                    <a:pt x="17569" y="48518"/>
                  </a:lnTo>
                  <a:lnTo>
                    <a:pt x="17447" y="48886"/>
                  </a:lnTo>
                  <a:lnTo>
                    <a:pt x="17325" y="49255"/>
                  </a:lnTo>
                  <a:lnTo>
                    <a:pt x="17196" y="49604"/>
                  </a:lnTo>
                  <a:lnTo>
                    <a:pt x="17067" y="49936"/>
                  </a:lnTo>
                  <a:lnTo>
                    <a:pt x="16926" y="50267"/>
                  </a:lnTo>
                  <a:lnTo>
                    <a:pt x="16790" y="50598"/>
                  </a:lnTo>
                  <a:lnTo>
                    <a:pt x="16649" y="50911"/>
                  </a:lnTo>
                  <a:lnTo>
                    <a:pt x="16501" y="51206"/>
                  </a:lnTo>
                  <a:lnTo>
                    <a:pt x="16353" y="51518"/>
                  </a:lnTo>
                  <a:lnTo>
                    <a:pt x="16044" y="52089"/>
                  </a:lnTo>
                  <a:lnTo>
                    <a:pt x="15728" y="52641"/>
                  </a:lnTo>
                  <a:lnTo>
                    <a:pt x="15689" y="52273"/>
                  </a:lnTo>
                  <a:lnTo>
                    <a:pt x="15644" y="51923"/>
                  </a:lnTo>
                  <a:lnTo>
                    <a:pt x="15586" y="51592"/>
                  </a:lnTo>
                  <a:lnTo>
                    <a:pt x="15522" y="51279"/>
                  </a:lnTo>
                  <a:lnTo>
                    <a:pt x="15445" y="50985"/>
                  </a:lnTo>
                  <a:lnTo>
                    <a:pt x="15361" y="50727"/>
                  </a:lnTo>
                  <a:lnTo>
                    <a:pt x="15265" y="50488"/>
                  </a:lnTo>
                  <a:lnTo>
                    <a:pt x="15162" y="50267"/>
                  </a:lnTo>
                  <a:lnTo>
                    <a:pt x="15052" y="50101"/>
                  </a:lnTo>
                  <a:lnTo>
                    <a:pt x="14930" y="49954"/>
                  </a:lnTo>
                  <a:lnTo>
                    <a:pt x="14801" y="49844"/>
                  </a:lnTo>
                  <a:lnTo>
                    <a:pt x="14737" y="49807"/>
                  </a:lnTo>
                  <a:lnTo>
                    <a:pt x="14666" y="49770"/>
                  </a:lnTo>
                  <a:lnTo>
                    <a:pt x="14595" y="49752"/>
                  </a:lnTo>
                  <a:lnTo>
                    <a:pt x="14447" y="49752"/>
                  </a:lnTo>
                  <a:lnTo>
                    <a:pt x="14370" y="49770"/>
                  </a:lnTo>
                  <a:lnTo>
                    <a:pt x="14286" y="49788"/>
                  </a:lnTo>
                  <a:lnTo>
                    <a:pt x="14209" y="49825"/>
                  </a:lnTo>
                  <a:lnTo>
                    <a:pt x="14125" y="49880"/>
                  </a:lnTo>
                  <a:lnTo>
                    <a:pt x="14041" y="49936"/>
                  </a:lnTo>
                  <a:lnTo>
                    <a:pt x="13810" y="50120"/>
                  </a:lnTo>
                  <a:lnTo>
                    <a:pt x="13578" y="50248"/>
                  </a:lnTo>
                  <a:lnTo>
                    <a:pt x="13353" y="50359"/>
                  </a:lnTo>
                  <a:lnTo>
                    <a:pt x="13121" y="50414"/>
                  </a:lnTo>
                  <a:lnTo>
                    <a:pt x="12895" y="50451"/>
                  </a:lnTo>
                  <a:lnTo>
                    <a:pt x="12670" y="50433"/>
                  </a:lnTo>
                  <a:lnTo>
                    <a:pt x="12451" y="50396"/>
                  </a:lnTo>
                  <a:lnTo>
                    <a:pt x="12232" y="50304"/>
                  </a:lnTo>
                  <a:lnTo>
                    <a:pt x="12020" y="50193"/>
                  </a:lnTo>
                  <a:lnTo>
                    <a:pt x="11808" y="50046"/>
                  </a:lnTo>
                  <a:lnTo>
                    <a:pt x="11608" y="49862"/>
                  </a:lnTo>
                  <a:lnTo>
                    <a:pt x="11408" y="49641"/>
                  </a:lnTo>
                  <a:lnTo>
                    <a:pt x="11209" y="49402"/>
                  </a:lnTo>
                  <a:lnTo>
                    <a:pt x="11022" y="49126"/>
                  </a:lnTo>
                  <a:lnTo>
                    <a:pt x="10842" y="48813"/>
                  </a:lnTo>
                  <a:lnTo>
                    <a:pt x="10668" y="48482"/>
                  </a:lnTo>
                  <a:lnTo>
                    <a:pt x="10501" y="48113"/>
                  </a:lnTo>
                  <a:lnTo>
                    <a:pt x="10340" y="47727"/>
                  </a:lnTo>
                  <a:lnTo>
                    <a:pt x="10192" y="47322"/>
                  </a:lnTo>
                  <a:lnTo>
                    <a:pt x="10050" y="46880"/>
                  </a:lnTo>
                  <a:lnTo>
                    <a:pt x="9915" y="46402"/>
                  </a:lnTo>
                  <a:lnTo>
                    <a:pt x="9792" y="45905"/>
                  </a:lnTo>
                  <a:lnTo>
                    <a:pt x="9677" y="45389"/>
                  </a:lnTo>
                  <a:lnTo>
                    <a:pt x="9574" y="44856"/>
                  </a:lnTo>
                  <a:lnTo>
                    <a:pt x="9483" y="44285"/>
                  </a:lnTo>
                  <a:lnTo>
                    <a:pt x="9406" y="43714"/>
                  </a:lnTo>
                  <a:lnTo>
                    <a:pt x="9342" y="43107"/>
                  </a:lnTo>
                  <a:lnTo>
                    <a:pt x="9284" y="42481"/>
                  </a:lnTo>
                  <a:lnTo>
                    <a:pt x="9245" y="41837"/>
                  </a:lnTo>
                  <a:lnTo>
                    <a:pt x="9213" y="41174"/>
                  </a:lnTo>
                  <a:lnTo>
                    <a:pt x="9200" y="40493"/>
                  </a:lnTo>
                  <a:lnTo>
                    <a:pt x="9200" y="39794"/>
                  </a:lnTo>
                  <a:lnTo>
                    <a:pt x="9220" y="39131"/>
                  </a:lnTo>
                  <a:lnTo>
                    <a:pt x="9252" y="38450"/>
                  </a:lnTo>
                  <a:lnTo>
                    <a:pt x="9297" y="37769"/>
                  </a:lnTo>
                  <a:lnTo>
                    <a:pt x="9361" y="37088"/>
                  </a:lnTo>
                  <a:lnTo>
                    <a:pt x="9432" y="36407"/>
                  </a:lnTo>
                  <a:lnTo>
                    <a:pt x="9516" y="35726"/>
                  </a:lnTo>
                  <a:lnTo>
                    <a:pt x="9612" y="35045"/>
                  </a:lnTo>
                  <a:lnTo>
                    <a:pt x="9722" y="34364"/>
                  </a:lnTo>
                  <a:lnTo>
                    <a:pt x="9838" y="33683"/>
                  </a:lnTo>
                  <a:lnTo>
                    <a:pt x="9966" y="33021"/>
                  </a:lnTo>
                  <a:lnTo>
                    <a:pt x="10108" y="32358"/>
                  </a:lnTo>
                  <a:lnTo>
                    <a:pt x="10256" y="31714"/>
                  </a:lnTo>
                  <a:lnTo>
                    <a:pt x="10411" y="31070"/>
                  </a:lnTo>
                  <a:lnTo>
                    <a:pt x="10578" y="30444"/>
                  </a:lnTo>
                  <a:lnTo>
                    <a:pt x="10752" y="29855"/>
                  </a:lnTo>
                  <a:lnTo>
                    <a:pt x="10932" y="29266"/>
                  </a:lnTo>
                  <a:lnTo>
                    <a:pt x="11125" y="28695"/>
                  </a:lnTo>
                  <a:lnTo>
                    <a:pt x="11318" y="28143"/>
                  </a:lnTo>
                  <a:lnTo>
                    <a:pt x="11518" y="27609"/>
                  </a:lnTo>
                  <a:lnTo>
                    <a:pt x="11724" y="27112"/>
                  </a:lnTo>
                  <a:lnTo>
                    <a:pt x="11936" y="26652"/>
                  </a:lnTo>
                  <a:lnTo>
                    <a:pt x="12155" y="26211"/>
                  </a:lnTo>
                  <a:lnTo>
                    <a:pt x="12374" y="25787"/>
                  </a:lnTo>
                  <a:lnTo>
                    <a:pt x="12599" y="25401"/>
                  </a:lnTo>
                  <a:lnTo>
                    <a:pt x="12825" y="25069"/>
                  </a:lnTo>
                  <a:lnTo>
                    <a:pt x="13056" y="24756"/>
                  </a:lnTo>
                  <a:lnTo>
                    <a:pt x="13288" y="24480"/>
                  </a:lnTo>
                  <a:lnTo>
                    <a:pt x="13526" y="24241"/>
                  </a:lnTo>
                  <a:lnTo>
                    <a:pt x="13758" y="24057"/>
                  </a:lnTo>
                  <a:lnTo>
                    <a:pt x="13996" y="23910"/>
                  </a:lnTo>
                  <a:lnTo>
                    <a:pt x="14112" y="23855"/>
                  </a:lnTo>
                  <a:lnTo>
                    <a:pt x="14235" y="23818"/>
                  </a:lnTo>
                  <a:lnTo>
                    <a:pt x="14350" y="23781"/>
                  </a:lnTo>
                  <a:lnTo>
                    <a:pt x="14466" y="23763"/>
                  </a:lnTo>
                  <a:lnTo>
                    <a:pt x="14602" y="23744"/>
                  </a:lnTo>
                  <a:close/>
                  <a:moveTo>
                    <a:pt x="11511" y="1"/>
                  </a:moveTo>
                  <a:lnTo>
                    <a:pt x="11280" y="19"/>
                  </a:lnTo>
                  <a:lnTo>
                    <a:pt x="11048" y="37"/>
                  </a:lnTo>
                  <a:lnTo>
                    <a:pt x="10823" y="74"/>
                  </a:lnTo>
                  <a:lnTo>
                    <a:pt x="10591" y="129"/>
                  </a:lnTo>
                  <a:lnTo>
                    <a:pt x="10359" y="185"/>
                  </a:lnTo>
                  <a:lnTo>
                    <a:pt x="10134" y="258"/>
                  </a:lnTo>
                  <a:lnTo>
                    <a:pt x="9908" y="332"/>
                  </a:lnTo>
                  <a:lnTo>
                    <a:pt x="9677" y="424"/>
                  </a:lnTo>
                  <a:lnTo>
                    <a:pt x="9451" y="534"/>
                  </a:lnTo>
                  <a:lnTo>
                    <a:pt x="9226" y="645"/>
                  </a:lnTo>
                  <a:lnTo>
                    <a:pt x="9001" y="774"/>
                  </a:lnTo>
                  <a:lnTo>
                    <a:pt x="8775" y="903"/>
                  </a:lnTo>
                  <a:lnTo>
                    <a:pt x="8556" y="1068"/>
                  </a:lnTo>
                  <a:lnTo>
                    <a:pt x="8331" y="1215"/>
                  </a:lnTo>
                  <a:lnTo>
                    <a:pt x="8112" y="1399"/>
                  </a:lnTo>
                  <a:lnTo>
                    <a:pt x="7893" y="1584"/>
                  </a:lnTo>
                  <a:lnTo>
                    <a:pt x="7674" y="1768"/>
                  </a:lnTo>
                  <a:lnTo>
                    <a:pt x="7456" y="1988"/>
                  </a:lnTo>
                  <a:lnTo>
                    <a:pt x="7243" y="2209"/>
                  </a:lnTo>
                  <a:lnTo>
                    <a:pt x="7031" y="2430"/>
                  </a:lnTo>
                  <a:lnTo>
                    <a:pt x="6818" y="2669"/>
                  </a:lnTo>
                  <a:lnTo>
                    <a:pt x="6606" y="2927"/>
                  </a:lnTo>
                  <a:lnTo>
                    <a:pt x="6400" y="3203"/>
                  </a:lnTo>
                  <a:lnTo>
                    <a:pt x="6187" y="3479"/>
                  </a:lnTo>
                  <a:lnTo>
                    <a:pt x="5988" y="3755"/>
                  </a:lnTo>
                  <a:lnTo>
                    <a:pt x="5782" y="4068"/>
                  </a:lnTo>
                  <a:lnTo>
                    <a:pt x="5582" y="4381"/>
                  </a:lnTo>
                  <a:lnTo>
                    <a:pt x="5383" y="4694"/>
                  </a:lnTo>
                  <a:lnTo>
                    <a:pt x="5183" y="5044"/>
                  </a:lnTo>
                  <a:lnTo>
                    <a:pt x="4990" y="5394"/>
                  </a:lnTo>
                  <a:lnTo>
                    <a:pt x="4797" y="5743"/>
                  </a:lnTo>
                  <a:lnTo>
                    <a:pt x="4610" y="6130"/>
                  </a:lnTo>
                  <a:lnTo>
                    <a:pt x="4417" y="6498"/>
                  </a:lnTo>
                  <a:lnTo>
                    <a:pt x="4237" y="6903"/>
                  </a:lnTo>
                  <a:lnTo>
                    <a:pt x="4050" y="7308"/>
                  </a:lnTo>
                  <a:lnTo>
                    <a:pt x="3863" y="7749"/>
                  </a:lnTo>
                  <a:lnTo>
                    <a:pt x="3683" y="8191"/>
                  </a:lnTo>
                  <a:lnTo>
                    <a:pt x="3509" y="8633"/>
                  </a:lnTo>
                  <a:lnTo>
                    <a:pt x="3335" y="9093"/>
                  </a:lnTo>
                  <a:lnTo>
                    <a:pt x="3168" y="9553"/>
                  </a:lnTo>
                  <a:lnTo>
                    <a:pt x="3007" y="10013"/>
                  </a:lnTo>
                  <a:lnTo>
                    <a:pt x="2853" y="10492"/>
                  </a:lnTo>
                  <a:lnTo>
                    <a:pt x="2698" y="10971"/>
                  </a:lnTo>
                  <a:lnTo>
                    <a:pt x="2550" y="11449"/>
                  </a:lnTo>
                  <a:lnTo>
                    <a:pt x="2402" y="11946"/>
                  </a:lnTo>
                  <a:lnTo>
                    <a:pt x="2260" y="12443"/>
                  </a:lnTo>
                  <a:lnTo>
                    <a:pt x="2125" y="12940"/>
                  </a:lnTo>
                  <a:lnTo>
                    <a:pt x="1996" y="13455"/>
                  </a:lnTo>
                  <a:lnTo>
                    <a:pt x="1868" y="13971"/>
                  </a:lnTo>
                  <a:lnTo>
                    <a:pt x="1745" y="14486"/>
                  </a:lnTo>
                  <a:lnTo>
                    <a:pt x="1629" y="15001"/>
                  </a:lnTo>
                  <a:lnTo>
                    <a:pt x="1514" y="15535"/>
                  </a:lnTo>
                  <a:lnTo>
                    <a:pt x="1404" y="16069"/>
                  </a:lnTo>
                  <a:lnTo>
                    <a:pt x="1295" y="16603"/>
                  </a:lnTo>
                  <a:lnTo>
                    <a:pt x="1198" y="17136"/>
                  </a:lnTo>
                  <a:lnTo>
                    <a:pt x="1101" y="17689"/>
                  </a:lnTo>
                  <a:lnTo>
                    <a:pt x="1005" y="18241"/>
                  </a:lnTo>
                  <a:lnTo>
                    <a:pt x="921" y="18775"/>
                  </a:lnTo>
                  <a:lnTo>
                    <a:pt x="838" y="19345"/>
                  </a:lnTo>
                  <a:lnTo>
                    <a:pt x="754" y="19897"/>
                  </a:lnTo>
                  <a:lnTo>
                    <a:pt x="677" y="20449"/>
                  </a:lnTo>
                  <a:lnTo>
                    <a:pt x="606" y="21020"/>
                  </a:lnTo>
                  <a:lnTo>
                    <a:pt x="541" y="21572"/>
                  </a:lnTo>
                  <a:lnTo>
                    <a:pt x="477" y="22143"/>
                  </a:lnTo>
                  <a:lnTo>
                    <a:pt x="413" y="22713"/>
                  </a:lnTo>
                  <a:lnTo>
                    <a:pt x="361" y="23284"/>
                  </a:lnTo>
                  <a:lnTo>
                    <a:pt x="310" y="23855"/>
                  </a:lnTo>
                  <a:lnTo>
                    <a:pt x="265" y="24444"/>
                  </a:lnTo>
                  <a:lnTo>
                    <a:pt x="220" y="25014"/>
                  </a:lnTo>
                  <a:lnTo>
                    <a:pt x="181" y="25585"/>
                  </a:lnTo>
                  <a:lnTo>
                    <a:pt x="142" y="26174"/>
                  </a:lnTo>
                  <a:lnTo>
                    <a:pt x="110" y="26744"/>
                  </a:lnTo>
                  <a:lnTo>
                    <a:pt x="84" y="27333"/>
                  </a:lnTo>
                  <a:lnTo>
                    <a:pt x="59" y="27922"/>
                  </a:lnTo>
                  <a:lnTo>
                    <a:pt x="39" y="28493"/>
                  </a:lnTo>
                  <a:lnTo>
                    <a:pt x="14" y="29652"/>
                  </a:lnTo>
                  <a:lnTo>
                    <a:pt x="1" y="30830"/>
                  </a:lnTo>
                  <a:lnTo>
                    <a:pt x="1" y="31990"/>
                  </a:lnTo>
                  <a:lnTo>
                    <a:pt x="20" y="33149"/>
                  </a:lnTo>
                  <a:lnTo>
                    <a:pt x="52" y="34291"/>
                  </a:lnTo>
                  <a:lnTo>
                    <a:pt x="97" y="35432"/>
                  </a:lnTo>
                  <a:lnTo>
                    <a:pt x="162" y="36573"/>
                  </a:lnTo>
                  <a:lnTo>
                    <a:pt x="232" y="37714"/>
                  </a:lnTo>
                  <a:lnTo>
                    <a:pt x="323" y="38818"/>
                  </a:lnTo>
                  <a:lnTo>
                    <a:pt x="432" y="39941"/>
                  </a:lnTo>
                  <a:lnTo>
                    <a:pt x="548" y="41027"/>
                  </a:lnTo>
                  <a:lnTo>
                    <a:pt x="677" y="42095"/>
                  </a:lnTo>
                  <a:lnTo>
                    <a:pt x="825" y="43162"/>
                  </a:lnTo>
                  <a:lnTo>
                    <a:pt x="986" y="44211"/>
                  </a:lnTo>
                  <a:lnTo>
                    <a:pt x="1153" y="45242"/>
                  </a:lnTo>
                  <a:lnTo>
                    <a:pt x="1340" y="46236"/>
                  </a:lnTo>
                  <a:lnTo>
                    <a:pt x="1539" y="47212"/>
                  </a:lnTo>
                  <a:lnTo>
                    <a:pt x="1752" y="48169"/>
                  </a:lnTo>
                  <a:lnTo>
                    <a:pt x="1861" y="48647"/>
                  </a:lnTo>
                  <a:lnTo>
                    <a:pt x="1971" y="49107"/>
                  </a:lnTo>
                  <a:lnTo>
                    <a:pt x="2086" y="49567"/>
                  </a:lnTo>
                  <a:lnTo>
                    <a:pt x="2209" y="50009"/>
                  </a:lnTo>
                  <a:lnTo>
                    <a:pt x="2331" y="50451"/>
                  </a:lnTo>
                  <a:lnTo>
                    <a:pt x="2460" y="50893"/>
                  </a:lnTo>
                  <a:lnTo>
                    <a:pt x="2589" y="51316"/>
                  </a:lnTo>
                  <a:lnTo>
                    <a:pt x="2717" y="51739"/>
                  </a:lnTo>
                  <a:lnTo>
                    <a:pt x="2853" y="52163"/>
                  </a:lnTo>
                  <a:lnTo>
                    <a:pt x="2994" y="52568"/>
                  </a:lnTo>
                  <a:lnTo>
                    <a:pt x="3129" y="52954"/>
                  </a:lnTo>
                  <a:lnTo>
                    <a:pt x="3277" y="53341"/>
                  </a:lnTo>
                  <a:lnTo>
                    <a:pt x="3426" y="53727"/>
                  </a:lnTo>
                  <a:lnTo>
                    <a:pt x="3574" y="54095"/>
                  </a:lnTo>
                  <a:lnTo>
                    <a:pt x="3728" y="54463"/>
                  </a:lnTo>
                  <a:lnTo>
                    <a:pt x="3883" y="54813"/>
                  </a:lnTo>
                  <a:lnTo>
                    <a:pt x="4037" y="55163"/>
                  </a:lnTo>
                  <a:lnTo>
                    <a:pt x="4198" y="55494"/>
                  </a:lnTo>
                  <a:lnTo>
                    <a:pt x="4365" y="55825"/>
                  </a:lnTo>
                  <a:lnTo>
                    <a:pt x="4533" y="56138"/>
                  </a:lnTo>
                  <a:lnTo>
                    <a:pt x="4700" y="56451"/>
                  </a:lnTo>
                  <a:lnTo>
                    <a:pt x="4874" y="56746"/>
                  </a:lnTo>
                  <a:lnTo>
                    <a:pt x="5048" y="57022"/>
                  </a:lnTo>
                  <a:lnTo>
                    <a:pt x="5228" y="57298"/>
                  </a:lnTo>
                  <a:lnTo>
                    <a:pt x="5408" y="57574"/>
                  </a:lnTo>
                  <a:lnTo>
                    <a:pt x="5589" y="57832"/>
                  </a:lnTo>
                  <a:lnTo>
                    <a:pt x="5775" y="58071"/>
                  </a:lnTo>
                  <a:lnTo>
                    <a:pt x="5962" y="58310"/>
                  </a:lnTo>
                  <a:lnTo>
                    <a:pt x="6155" y="58531"/>
                  </a:lnTo>
                  <a:lnTo>
                    <a:pt x="6348" y="58734"/>
                  </a:lnTo>
                  <a:lnTo>
                    <a:pt x="6548" y="58936"/>
                  </a:lnTo>
                  <a:lnTo>
                    <a:pt x="6747" y="59120"/>
                  </a:lnTo>
                  <a:lnTo>
                    <a:pt x="6947" y="59286"/>
                  </a:lnTo>
                  <a:lnTo>
                    <a:pt x="7153" y="59451"/>
                  </a:lnTo>
                  <a:lnTo>
                    <a:pt x="7359" y="59599"/>
                  </a:lnTo>
                  <a:lnTo>
                    <a:pt x="7565" y="59746"/>
                  </a:lnTo>
                  <a:lnTo>
                    <a:pt x="7777" y="59875"/>
                  </a:lnTo>
                  <a:lnTo>
                    <a:pt x="7990" y="59985"/>
                  </a:lnTo>
                  <a:lnTo>
                    <a:pt x="8209" y="60077"/>
                  </a:lnTo>
                  <a:lnTo>
                    <a:pt x="8428" y="60169"/>
                  </a:lnTo>
                  <a:lnTo>
                    <a:pt x="8647" y="60224"/>
                  </a:lnTo>
                  <a:lnTo>
                    <a:pt x="8872" y="60298"/>
                  </a:lnTo>
                  <a:lnTo>
                    <a:pt x="9097" y="60335"/>
                  </a:lnTo>
                  <a:lnTo>
                    <a:pt x="9329" y="60372"/>
                  </a:lnTo>
                  <a:lnTo>
                    <a:pt x="9554" y="60390"/>
                  </a:lnTo>
                  <a:lnTo>
                    <a:pt x="9792" y="60390"/>
                  </a:lnTo>
                  <a:lnTo>
                    <a:pt x="10024" y="60372"/>
                  </a:lnTo>
                  <a:lnTo>
                    <a:pt x="10262" y="60335"/>
                  </a:lnTo>
                  <a:lnTo>
                    <a:pt x="10501" y="60298"/>
                  </a:lnTo>
                  <a:lnTo>
                    <a:pt x="10745" y="60243"/>
                  </a:lnTo>
                  <a:lnTo>
                    <a:pt x="10990" y="60169"/>
                  </a:lnTo>
                  <a:lnTo>
                    <a:pt x="11235" y="60077"/>
                  </a:lnTo>
                  <a:lnTo>
                    <a:pt x="11473" y="60188"/>
                  </a:lnTo>
                  <a:lnTo>
                    <a:pt x="11711" y="60261"/>
                  </a:lnTo>
                  <a:lnTo>
                    <a:pt x="11956" y="60316"/>
                  </a:lnTo>
                  <a:lnTo>
                    <a:pt x="12194" y="60335"/>
                  </a:lnTo>
                  <a:lnTo>
                    <a:pt x="12432" y="60316"/>
                  </a:lnTo>
                  <a:lnTo>
                    <a:pt x="12677" y="60261"/>
                  </a:lnTo>
                  <a:lnTo>
                    <a:pt x="12915" y="60188"/>
                  </a:lnTo>
                  <a:lnTo>
                    <a:pt x="13153" y="60077"/>
                  </a:lnTo>
                  <a:lnTo>
                    <a:pt x="13198" y="60261"/>
                  </a:lnTo>
                  <a:lnTo>
                    <a:pt x="13250" y="60427"/>
                  </a:lnTo>
                  <a:lnTo>
                    <a:pt x="13308" y="60574"/>
                  </a:lnTo>
                  <a:lnTo>
                    <a:pt x="13372" y="60703"/>
                  </a:lnTo>
                  <a:lnTo>
                    <a:pt x="13449" y="60813"/>
                  </a:lnTo>
                  <a:lnTo>
                    <a:pt x="13533" y="60905"/>
                  </a:lnTo>
                  <a:lnTo>
                    <a:pt x="13623" y="60997"/>
                  </a:lnTo>
                  <a:lnTo>
                    <a:pt x="13726" y="61071"/>
                  </a:lnTo>
                  <a:lnTo>
                    <a:pt x="13951" y="61163"/>
                  </a:lnTo>
                  <a:lnTo>
                    <a:pt x="14177" y="61237"/>
                  </a:lnTo>
                  <a:lnTo>
                    <a:pt x="14402" y="61292"/>
                  </a:lnTo>
                  <a:lnTo>
                    <a:pt x="14627" y="61329"/>
                  </a:lnTo>
                  <a:lnTo>
                    <a:pt x="14853" y="61347"/>
                  </a:lnTo>
                  <a:lnTo>
                    <a:pt x="15071" y="61347"/>
                  </a:lnTo>
                  <a:lnTo>
                    <a:pt x="15290" y="61310"/>
                  </a:lnTo>
                  <a:lnTo>
                    <a:pt x="15509" y="61274"/>
                  </a:lnTo>
                  <a:lnTo>
                    <a:pt x="15728" y="61200"/>
                  </a:lnTo>
                  <a:lnTo>
                    <a:pt x="15941" y="61108"/>
                  </a:lnTo>
                  <a:lnTo>
                    <a:pt x="16153" y="61016"/>
                  </a:lnTo>
                  <a:lnTo>
                    <a:pt x="16365" y="60887"/>
                  </a:lnTo>
                  <a:lnTo>
                    <a:pt x="16578" y="60740"/>
                  </a:lnTo>
                  <a:lnTo>
                    <a:pt x="16784" y="60574"/>
                  </a:lnTo>
                  <a:lnTo>
                    <a:pt x="16990" y="60408"/>
                  </a:lnTo>
                  <a:lnTo>
                    <a:pt x="17189" y="60206"/>
                  </a:lnTo>
                  <a:lnTo>
                    <a:pt x="17389" y="60004"/>
                  </a:lnTo>
                  <a:lnTo>
                    <a:pt x="17589" y="59764"/>
                  </a:lnTo>
                  <a:lnTo>
                    <a:pt x="17782" y="59525"/>
                  </a:lnTo>
                  <a:lnTo>
                    <a:pt x="17975" y="59267"/>
                  </a:lnTo>
                  <a:lnTo>
                    <a:pt x="18168" y="58991"/>
                  </a:lnTo>
                  <a:lnTo>
                    <a:pt x="18355" y="58697"/>
                  </a:lnTo>
                  <a:lnTo>
                    <a:pt x="18541" y="58384"/>
                  </a:lnTo>
                  <a:lnTo>
                    <a:pt x="18722" y="58053"/>
                  </a:lnTo>
                  <a:lnTo>
                    <a:pt x="18902" y="57721"/>
                  </a:lnTo>
                  <a:lnTo>
                    <a:pt x="19076" y="57372"/>
                  </a:lnTo>
                  <a:lnTo>
                    <a:pt x="19250" y="57003"/>
                  </a:lnTo>
                  <a:lnTo>
                    <a:pt x="19423" y="56635"/>
                  </a:lnTo>
                  <a:lnTo>
                    <a:pt x="19591" y="56249"/>
                  </a:lnTo>
                  <a:lnTo>
                    <a:pt x="19752" y="55844"/>
                  </a:lnTo>
                  <a:lnTo>
                    <a:pt x="19913" y="55421"/>
                  </a:lnTo>
                  <a:lnTo>
                    <a:pt x="20067" y="54997"/>
                  </a:lnTo>
                  <a:lnTo>
                    <a:pt x="20222" y="54555"/>
                  </a:lnTo>
                  <a:lnTo>
                    <a:pt x="20370" y="54114"/>
                  </a:lnTo>
                  <a:lnTo>
                    <a:pt x="20518" y="53654"/>
                  </a:lnTo>
                  <a:lnTo>
                    <a:pt x="20653" y="53175"/>
                  </a:lnTo>
                  <a:lnTo>
                    <a:pt x="20795" y="52696"/>
                  </a:lnTo>
                  <a:lnTo>
                    <a:pt x="20930" y="52218"/>
                  </a:lnTo>
                  <a:lnTo>
                    <a:pt x="21059" y="51703"/>
                  </a:lnTo>
                  <a:lnTo>
                    <a:pt x="21181" y="51206"/>
                  </a:lnTo>
                  <a:lnTo>
                    <a:pt x="21303" y="50690"/>
                  </a:lnTo>
                  <a:lnTo>
                    <a:pt x="21419" y="50156"/>
                  </a:lnTo>
                  <a:lnTo>
                    <a:pt x="21535" y="49623"/>
                  </a:lnTo>
                  <a:lnTo>
                    <a:pt x="21644" y="49071"/>
                  </a:lnTo>
                  <a:lnTo>
                    <a:pt x="21747" y="48518"/>
                  </a:lnTo>
                  <a:lnTo>
                    <a:pt x="21844" y="47966"/>
                  </a:lnTo>
                  <a:lnTo>
                    <a:pt x="21941" y="47396"/>
                  </a:lnTo>
                  <a:lnTo>
                    <a:pt x="22024" y="46825"/>
                  </a:lnTo>
                  <a:lnTo>
                    <a:pt x="22114" y="46254"/>
                  </a:lnTo>
                  <a:lnTo>
                    <a:pt x="22192" y="45665"/>
                  </a:lnTo>
                  <a:lnTo>
                    <a:pt x="22269" y="45076"/>
                  </a:lnTo>
                  <a:lnTo>
                    <a:pt x="22333" y="44487"/>
                  </a:lnTo>
                  <a:lnTo>
                    <a:pt x="22398" y="43898"/>
                  </a:lnTo>
                  <a:lnTo>
                    <a:pt x="22456" y="43291"/>
                  </a:lnTo>
                  <a:lnTo>
                    <a:pt x="22514" y="42684"/>
                  </a:lnTo>
                  <a:lnTo>
                    <a:pt x="22559" y="42076"/>
                  </a:lnTo>
                  <a:lnTo>
                    <a:pt x="22604" y="41451"/>
                  </a:lnTo>
                  <a:lnTo>
                    <a:pt x="22642" y="40843"/>
                  </a:lnTo>
                  <a:lnTo>
                    <a:pt x="22668" y="40217"/>
                  </a:lnTo>
                  <a:lnTo>
                    <a:pt x="22694" y="39592"/>
                  </a:lnTo>
                  <a:lnTo>
                    <a:pt x="22713" y="38966"/>
                  </a:lnTo>
                  <a:lnTo>
                    <a:pt x="22732" y="38340"/>
                  </a:lnTo>
                  <a:lnTo>
                    <a:pt x="22739" y="37714"/>
                  </a:lnTo>
                  <a:lnTo>
                    <a:pt x="22739" y="37088"/>
                  </a:lnTo>
                  <a:lnTo>
                    <a:pt x="22732" y="36297"/>
                  </a:lnTo>
                  <a:lnTo>
                    <a:pt x="22713" y="35505"/>
                  </a:lnTo>
                  <a:lnTo>
                    <a:pt x="22681" y="34732"/>
                  </a:lnTo>
                  <a:lnTo>
                    <a:pt x="22642" y="33959"/>
                  </a:lnTo>
                  <a:lnTo>
                    <a:pt x="22591" y="33186"/>
                  </a:lnTo>
                  <a:lnTo>
                    <a:pt x="22533" y="32413"/>
                  </a:lnTo>
                  <a:lnTo>
                    <a:pt x="22468" y="31640"/>
                  </a:lnTo>
                  <a:lnTo>
                    <a:pt x="22398" y="30867"/>
                  </a:lnTo>
                  <a:lnTo>
                    <a:pt x="22462" y="30389"/>
                  </a:lnTo>
                  <a:lnTo>
                    <a:pt x="22526" y="29928"/>
                  </a:lnTo>
                  <a:lnTo>
                    <a:pt x="22578" y="29432"/>
                  </a:lnTo>
                  <a:lnTo>
                    <a:pt x="22629" y="28953"/>
                  </a:lnTo>
                  <a:lnTo>
                    <a:pt x="22668" y="28474"/>
                  </a:lnTo>
                  <a:lnTo>
                    <a:pt x="22707" y="27996"/>
                  </a:lnTo>
                  <a:lnTo>
                    <a:pt x="22739" y="27517"/>
                  </a:lnTo>
                  <a:lnTo>
                    <a:pt x="22765" y="27039"/>
                  </a:lnTo>
                  <a:lnTo>
                    <a:pt x="22784" y="26542"/>
                  </a:lnTo>
                  <a:lnTo>
                    <a:pt x="22797" y="26063"/>
                  </a:lnTo>
                  <a:lnTo>
                    <a:pt x="22810" y="25585"/>
                  </a:lnTo>
                  <a:lnTo>
                    <a:pt x="22810" y="25088"/>
                  </a:lnTo>
                  <a:lnTo>
                    <a:pt x="22810" y="24609"/>
                  </a:lnTo>
                  <a:lnTo>
                    <a:pt x="22803" y="24131"/>
                  </a:lnTo>
                  <a:lnTo>
                    <a:pt x="22790" y="23652"/>
                  </a:lnTo>
                  <a:lnTo>
                    <a:pt x="22777" y="23174"/>
                  </a:lnTo>
                  <a:lnTo>
                    <a:pt x="22758" y="22695"/>
                  </a:lnTo>
                  <a:lnTo>
                    <a:pt x="22732" y="22198"/>
                  </a:lnTo>
                  <a:lnTo>
                    <a:pt x="22700" y="21738"/>
                  </a:lnTo>
                  <a:lnTo>
                    <a:pt x="22668" y="21259"/>
                  </a:lnTo>
                  <a:lnTo>
                    <a:pt x="22629" y="20781"/>
                  </a:lnTo>
                  <a:lnTo>
                    <a:pt x="22584" y="20302"/>
                  </a:lnTo>
                  <a:lnTo>
                    <a:pt x="22533" y="19842"/>
                  </a:lnTo>
                  <a:lnTo>
                    <a:pt x="22481" y="19364"/>
                  </a:lnTo>
                  <a:lnTo>
                    <a:pt x="22423" y="18903"/>
                  </a:lnTo>
                  <a:lnTo>
                    <a:pt x="22365" y="18443"/>
                  </a:lnTo>
                  <a:lnTo>
                    <a:pt x="22301" y="17983"/>
                  </a:lnTo>
                  <a:lnTo>
                    <a:pt x="22237" y="17523"/>
                  </a:lnTo>
                  <a:lnTo>
                    <a:pt x="22089" y="16621"/>
                  </a:lnTo>
                  <a:lnTo>
                    <a:pt x="21921" y="15719"/>
                  </a:lnTo>
                  <a:lnTo>
                    <a:pt x="21747" y="14854"/>
                  </a:lnTo>
                  <a:lnTo>
                    <a:pt x="21561" y="13989"/>
                  </a:lnTo>
                  <a:lnTo>
                    <a:pt x="21361" y="13142"/>
                  </a:lnTo>
                  <a:lnTo>
                    <a:pt x="21142" y="12333"/>
                  </a:lnTo>
                  <a:lnTo>
                    <a:pt x="20923" y="11523"/>
                  </a:lnTo>
                  <a:lnTo>
                    <a:pt x="20685" y="10750"/>
                  </a:lnTo>
                  <a:lnTo>
                    <a:pt x="20441" y="9995"/>
                  </a:lnTo>
                  <a:lnTo>
                    <a:pt x="20189" y="9259"/>
                  </a:lnTo>
                  <a:lnTo>
                    <a:pt x="19932" y="8541"/>
                  </a:lnTo>
                  <a:lnTo>
                    <a:pt x="19662" y="7860"/>
                  </a:lnTo>
                  <a:lnTo>
                    <a:pt x="19385" y="7216"/>
                  </a:lnTo>
                  <a:lnTo>
                    <a:pt x="19108" y="6590"/>
                  </a:lnTo>
                  <a:lnTo>
                    <a:pt x="18818" y="6001"/>
                  </a:lnTo>
                  <a:lnTo>
                    <a:pt x="18529" y="5449"/>
                  </a:lnTo>
                  <a:lnTo>
                    <a:pt x="18232" y="4933"/>
                  </a:lnTo>
                  <a:lnTo>
                    <a:pt x="17930" y="4455"/>
                  </a:lnTo>
                  <a:lnTo>
                    <a:pt x="17730" y="4142"/>
                  </a:lnTo>
                  <a:lnTo>
                    <a:pt x="17524" y="3847"/>
                  </a:lnTo>
                  <a:lnTo>
                    <a:pt x="17318" y="3553"/>
                  </a:lnTo>
                  <a:lnTo>
                    <a:pt x="17106" y="3295"/>
                  </a:lnTo>
                  <a:lnTo>
                    <a:pt x="16893" y="3019"/>
                  </a:lnTo>
                  <a:lnTo>
                    <a:pt x="16681" y="2780"/>
                  </a:lnTo>
                  <a:lnTo>
                    <a:pt x="16468" y="2541"/>
                  </a:lnTo>
                  <a:lnTo>
                    <a:pt x="16256" y="2301"/>
                  </a:lnTo>
                  <a:lnTo>
                    <a:pt x="16037" y="2081"/>
                  </a:lnTo>
                  <a:lnTo>
                    <a:pt x="15818" y="1878"/>
                  </a:lnTo>
                  <a:lnTo>
                    <a:pt x="15599" y="1676"/>
                  </a:lnTo>
                  <a:lnTo>
                    <a:pt x="15374" y="1492"/>
                  </a:lnTo>
                  <a:lnTo>
                    <a:pt x="15155" y="1307"/>
                  </a:lnTo>
                  <a:lnTo>
                    <a:pt x="14930" y="1160"/>
                  </a:lnTo>
                  <a:lnTo>
                    <a:pt x="14711" y="995"/>
                  </a:lnTo>
                  <a:lnTo>
                    <a:pt x="14486" y="847"/>
                  </a:lnTo>
                  <a:lnTo>
                    <a:pt x="14260" y="718"/>
                  </a:lnTo>
                  <a:lnTo>
                    <a:pt x="14029" y="608"/>
                  </a:lnTo>
                  <a:lnTo>
                    <a:pt x="13803" y="498"/>
                  </a:lnTo>
                  <a:lnTo>
                    <a:pt x="13578" y="387"/>
                  </a:lnTo>
                  <a:lnTo>
                    <a:pt x="13346" y="314"/>
                  </a:lnTo>
                  <a:lnTo>
                    <a:pt x="13121" y="222"/>
                  </a:lnTo>
                  <a:lnTo>
                    <a:pt x="12889" y="166"/>
                  </a:lnTo>
                  <a:lnTo>
                    <a:pt x="12657" y="111"/>
                  </a:lnTo>
                  <a:lnTo>
                    <a:pt x="12432" y="74"/>
                  </a:lnTo>
                  <a:lnTo>
                    <a:pt x="12200" y="37"/>
                  </a:lnTo>
                  <a:lnTo>
                    <a:pt x="11968" y="19"/>
                  </a:lnTo>
                  <a:lnTo>
                    <a:pt x="11737" y="1"/>
                  </a:ln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1"/>
            <p:cNvSpPr/>
            <p:nvPr/>
          </p:nvSpPr>
          <p:spPr>
            <a:xfrm>
              <a:off x="-631125" y="-17688675"/>
              <a:ext cx="434100" cy="1066175"/>
            </a:xfrm>
            <a:custGeom>
              <a:rect b="b" l="l" r="r" t="t"/>
              <a:pathLst>
                <a:path extrusionOk="0" h="42647" w="17364">
                  <a:moveTo>
                    <a:pt x="9007" y="1"/>
                  </a:moveTo>
                  <a:lnTo>
                    <a:pt x="8737" y="19"/>
                  </a:lnTo>
                  <a:lnTo>
                    <a:pt x="8460" y="56"/>
                  </a:lnTo>
                  <a:lnTo>
                    <a:pt x="8189" y="111"/>
                  </a:lnTo>
                  <a:lnTo>
                    <a:pt x="7913" y="185"/>
                  </a:lnTo>
                  <a:lnTo>
                    <a:pt x="7642" y="277"/>
                  </a:lnTo>
                  <a:lnTo>
                    <a:pt x="7378" y="387"/>
                  </a:lnTo>
                  <a:lnTo>
                    <a:pt x="7108" y="516"/>
                  </a:lnTo>
                  <a:lnTo>
                    <a:pt x="6844" y="645"/>
                  </a:lnTo>
                  <a:lnTo>
                    <a:pt x="6580" y="810"/>
                  </a:lnTo>
                  <a:lnTo>
                    <a:pt x="6322" y="976"/>
                  </a:lnTo>
                  <a:lnTo>
                    <a:pt x="6065" y="1179"/>
                  </a:lnTo>
                  <a:lnTo>
                    <a:pt x="5814" y="1381"/>
                  </a:lnTo>
                  <a:lnTo>
                    <a:pt x="5563" y="1602"/>
                  </a:lnTo>
                  <a:lnTo>
                    <a:pt x="5318" y="1860"/>
                  </a:lnTo>
                  <a:lnTo>
                    <a:pt x="5074" y="2117"/>
                  </a:lnTo>
                  <a:lnTo>
                    <a:pt x="4835" y="2393"/>
                  </a:lnTo>
                  <a:lnTo>
                    <a:pt x="4604" y="2688"/>
                  </a:lnTo>
                  <a:lnTo>
                    <a:pt x="4372" y="2982"/>
                  </a:lnTo>
                  <a:lnTo>
                    <a:pt x="4153" y="3314"/>
                  </a:lnTo>
                  <a:lnTo>
                    <a:pt x="3934" y="3663"/>
                  </a:lnTo>
                  <a:lnTo>
                    <a:pt x="3722" y="4031"/>
                  </a:lnTo>
                  <a:lnTo>
                    <a:pt x="3509" y="4400"/>
                  </a:lnTo>
                  <a:lnTo>
                    <a:pt x="3310" y="4804"/>
                  </a:lnTo>
                  <a:lnTo>
                    <a:pt x="3116" y="5209"/>
                  </a:lnTo>
                  <a:lnTo>
                    <a:pt x="2923" y="5651"/>
                  </a:lnTo>
                  <a:lnTo>
                    <a:pt x="2743" y="6093"/>
                  </a:lnTo>
                  <a:lnTo>
                    <a:pt x="2569" y="6571"/>
                  </a:lnTo>
                  <a:lnTo>
                    <a:pt x="2376" y="7105"/>
                  </a:lnTo>
                  <a:lnTo>
                    <a:pt x="2196" y="7657"/>
                  </a:lnTo>
                  <a:lnTo>
                    <a:pt x="2022" y="8210"/>
                  </a:lnTo>
                  <a:lnTo>
                    <a:pt x="1855" y="8780"/>
                  </a:lnTo>
                  <a:lnTo>
                    <a:pt x="1700" y="9351"/>
                  </a:lnTo>
                  <a:lnTo>
                    <a:pt x="1546" y="9940"/>
                  </a:lnTo>
                  <a:lnTo>
                    <a:pt x="1404" y="10529"/>
                  </a:lnTo>
                  <a:lnTo>
                    <a:pt x="1262" y="11136"/>
                  </a:lnTo>
                  <a:lnTo>
                    <a:pt x="1134" y="11725"/>
                  </a:lnTo>
                  <a:lnTo>
                    <a:pt x="1011" y="12332"/>
                  </a:lnTo>
                  <a:lnTo>
                    <a:pt x="895" y="12958"/>
                  </a:lnTo>
                  <a:lnTo>
                    <a:pt x="792" y="13566"/>
                  </a:lnTo>
                  <a:lnTo>
                    <a:pt x="689" y="14191"/>
                  </a:lnTo>
                  <a:lnTo>
                    <a:pt x="599" y="14817"/>
                  </a:lnTo>
                  <a:lnTo>
                    <a:pt x="509" y="15443"/>
                  </a:lnTo>
                  <a:lnTo>
                    <a:pt x="432" y="16087"/>
                  </a:lnTo>
                  <a:lnTo>
                    <a:pt x="355" y="16713"/>
                  </a:lnTo>
                  <a:lnTo>
                    <a:pt x="290" y="17357"/>
                  </a:lnTo>
                  <a:lnTo>
                    <a:pt x="232" y="18001"/>
                  </a:lnTo>
                  <a:lnTo>
                    <a:pt x="181" y="18646"/>
                  </a:lnTo>
                  <a:lnTo>
                    <a:pt x="136" y="19290"/>
                  </a:lnTo>
                  <a:lnTo>
                    <a:pt x="97" y="19934"/>
                  </a:lnTo>
                  <a:lnTo>
                    <a:pt x="65" y="20578"/>
                  </a:lnTo>
                  <a:lnTo>
                    <a:pt x="39" y="21222"/>
                  </a:lnTo>
                  <a:lnTo>
                    <a:pt x="20" y="21867"/>
                  </a:lnTo>
                  <a:lnTo>
                    <a:pt x="7" y="22511"/>
                  </a:lnTo>
                  <a:lnTo>
                    <a:pt x="1" y="23155"/>
                  </a:lnTo>
                  <a:lnTo>
                    <a:pt x="1" y="23799"/>
                  </a:lnTo>
                  <a:lnTo>
                    <a:pt x="7" y="24443"/>
                  </a:lnTo>
                  <a:lnTo>
                    <a:pt x="20" y="25088"/>
                  </a:lnTo>
                  <a:lnTo>
                    <a:pt x="39" y="25732"/>
                  </a:lnTo>
                  <a:lnTo>
                    <a:pt x="65" y="26358"/>
                  </a:lnTo>
                  <a:lnTo>
                    <a:pt x="97" y="26983"/>
                  </a:lnTo>
                  <a:lnTo>
                    <a:pt x="129" y="27609"/>
                  </a:lnTo>
                  <a:lnTo>
                    <a:pt x="174" y="28235"/>
                  </a:lnTo>
                  <a:lnTo>
                    <a:pt x="226" y="28861"/>
                  </a:lnTo>
                  <a:lnTo>
                    <a:pt x="277" y="29468"/>
                  </a:lnTo>
                  <a:lnTo>
                    <a:pt x="342" y="30076"/>
                  </a:lnTo>
                  <a:lnTo>
                    <a:pt x="406" y="30665"/>
                  </a:lnTo>
                  <a:lnTo>
                    <a:pt x="483" y="31272"/>
                  </a:lnTo>
                  <a:lnTo>
                    <a:pt x="561" y="31861"/>
                  </a:lnTo>
                  <a:lnTo>
                    <a:pt x="644" y="32432"/>
                  </a:lnTo>
                  <a:lnTo>
                    <a:pt x="734" y="33021"/>
                  </a:lnTo>
                  <a:lnTo>
                    <a:pt x="831" y="33573"/>
                  </a:lnTo>
                  <a:lnTo>
                    <a:pt x="928" y="34143"/>
                  </a:lnTo>
                  <a:lnTo>
                    <a:pt x="1037" y="34677"/>
                  </a:lnTo>
                  <a:lnTo>
                    <a:pt x="1146" y="35229"/>
                  </a:lnTo>
                  <a:lnTo>
                    <a:pt x="1262" y="35763"/>
                  </a:lnTo>
                  <a:lnTo>
                    <a:pt x="1385" y="36278"/>
                  </a:lnTo>
                  <a:lnTo>
                    <a:pt x="1513" y="36794"/>
                  </a:lnTo>
                  <a:lnTo>
                    <a:pt x="1649" y="37291"/>
                  </a:lnTo>
                  <a:lnTo>
                    <a:pt x="1784" y="37788"/>
                  </a:lnTo>
                  <a:lnTo>
                    <a:pt x="1925" y="38266"/>
                  </a:lnTo>
                  <a:lnTo>
                    <a:pt x="2074" y="38726"/>
                  </a:lnTo>
                  <a:lnTo>
                    <a:pt x="2228" y="39168"/>
                  </a:lnTo>
                  <a:lnTo>
                    <a:pt x="2389" y="39610"/>
                  </a:lnTo>
                  <a:lnTo>
                    <a:pt x="2550" y="40052"/>
                  </a:lnTo>
                  <a:lnTo>
                    <a:pt x="2717" y="40457"/>
                  </a:lnTo>
                  <a:lnTo>
                    <a:pt x="2891" y="40861"/>
                  </a:lnTo>
                  <a:lnTo>
                    <a:pt x="3071" y="41248"/>
                  </a:lnTo>
                  <a:lnTo>
                    <a:pt x="3252" y="41616"/>
                  </a:lnTo>
                  <a:lnTo>
                    <a:pt x="3438" y="41984"/>
                  </a:lnTo>
                  <a:lnTo>
                    <a:pt x="3631" y="42316"/>
                  </a:lnTo>
                  <a:lnTo>
                    <a:pt x="3825" y="42647"/>
                  </a:lnTo>
                  <a:lnTo>
                    <a:pt x="3741" y="42242"/>
                  </a:lnTo>
                  <a:lnTo>
                    <a:pt x="3651" y="41819"/>
                  </a:lnTo>
                  <a:lnTo>
                    <a:pt x="3574" y="41395"/>
                  </a:lnTo>
                  <a:lnTo>
                    <a:pt x="3496" y="40953"/>
                  </a:lnTo>
                  <a:lnTo>
                    <a:pt x="3419" y="40530"/>
                  </a:lnTo>
                  <a:lnTo>
                    <a:pt x="3355" y="40088"/>
                  </a:lnTo>
                  <a:lnTo>
                    <a:pt x="3290" y="39647"/>
                  </a:lnTo>
                  <a:lnTo>
                    <a:pt x="3226" y="39205"/>
                  </a:lnTo>
                  <a:lnTo>
                    <a:pt x="3168" y="38763"/>
                  </a:lnTo>
                  <a:lnTo>
                    <a:pt x="3116" y="38321"/>
                  </a:lnTo>
                  <a:lnTo>
                    <a:pt x="3065" y="37861"/>
                  </a:lnTo>
                  <a:lnTo>
                    <a:pt x="3020" y="37401"/>
                  </a:lnTo>
                  <a:lnTo>
                    <a:pt x="2981" y="36941"/>
                  </a:lnTo>
                  <a:lnTo>
                    <a:pt x="2943" y="36481"/>
                  </a:lnTo>
                  <a:lnTo>
                    <a:pt x="2910" y="36002"/>
                  </a:lnTo>
                  <a:lnTo>
                    <a:pt x="2885" y="35524"/>
                  </a:lnTo>
                  <a:lnTo>
                    <a:pt x="2846" y="34880"/>
                  </a:lnTo>
                  <a:lnTo>
                    <a:pt x="2820" y="34217"/>
                  </a:lnTo>
                  <a:lnTo>
                    <a:pt x="2801" y="33573"/>
                  </a:lnTo>
                  <a:lnTo>
                    <a:pt x="2788" y="32910"/>
                  </a:lnTo>
                  <a:lnTo>
                    <a:pt x="2782" y="32266"/>
                  </a:lnTo>
                  <a:lnTo>
                    <a:pt x="2782" y="31603"/>
                  </a:lnTo>
                  <a:lnTo>
                    <a:pt x="2788" y="30959"/>
                  </a:lnTo>
                  <a:lnTo>
                    <a:pt x="2801" y="30297"/>
                  </a:lnTo>
                  <a:lnTo>
                    <a:pt x="2820" y="29652"/>
                  </a:lnTo>
                  <a:lnTo>
                    <a:pt x="2846" y="29008"/>
                  </a:lnTo>
                  <a:lnTo>
                    <a:pt x="2878" y="28364"/>
                  </a:lnTo>
                  <a:lnTo>
                    <a:pt x="2917" y="27720"/>
                  </a:lnTo>
                  <a:lnTo>
                    <a:pt x="2955" y="27076"/>
                  </a:lnTo>
                  <a:lnTo>
                    <a:pt x="3007" y="26431"/>
                  </a:lnTo>
                  <a:lnTo>
                    <a:pt x="3065" y="25806"/>
                  </a:lnTo>
                  <a:lnTo>
                    <a:pt x="3123" y="25161"/>
                  </a:lnTo>
                  <a:lnTo>
                    <a:pt x="3194" y="24536"/>
                  </a:lnTo>
                  <a:lnTo>
                    <a:pt x="3265" y="23910"/>
                  </a:lnTo>
                  <a:lnTo>
                    <a:pt x="3342" y="23284"/>
                  </a:lnTo>
                  <a:lnTo>
                    <a:pt x="3425" y="22677"/>
                  </a:lnTo>
                  <a:lnTo>
                    <a:pt x="3509" y="22069"/>
                  </a:lnTo>
                  <a:lnTo>
                    <a:pt x="3606" y="21462"/>
                  </a:lnTo>
                  <a:lnTo>
                    <a:pt x="3702" y="20854"/>
                  </a:lnTo>
                  <a:lnTo>
                    <a:pt x="3805" y="20265"/>
                  </a:lnTo>
                  <a:lnTo>
                    <a:pt x="3915" y="19676"/>
                  </a:lnTo>
                  <a:lnTo>
                    <a:pt x="4024" y="19087"/>
                  </a:lnTo>
                  <a:lnTo>
                    <a:pt x="4146" y="18517"/>
                  </a:lnTo>
                  <a:lnTo>
                    <a:pt x="4262" y="17946"/>
                  </a:lnTo>
                  <a:lnTo>
                    <a:pt x="4391" y="17376"/>
                  </a:lnTo>
                  <a:lnTo>
                    <a:pt x="4520" y="16823"/>
                  </a:lnTo>
                  <a:lnTo>
                    <a:pt x="4655" y="16271"/>
                  </a:lnTo>
                  <a:lnTo>
                    <a:pt x="4797" y="15738"/>
                  </a:lnTo>
                  <a:lnTo>
                    <a:pt x="4938" y="15204"/>
                  </a:lnTo>
                  <a:lnTo>
                    <a:pt x="5086" y="14688"/>
                  </a:lnTo>
                  <a:lnTo>
                    <a:pt x="5241" y="14173"/>
                  </a:lnTo>
                  <a:lnTo>
                    <a:pt x="5395" y="13676"/>
                  </a:lnTo>
                  <a:lnTo>
                    <a:pt x="5550" y="13179"/>
                  </a:lnTo>
                  <a:lnTo>
                    <a:pt x="5711" y="12701"/>
                  </a:lnTo>
                  <a:lnTo>
                    <a:pt x="5878" y="12222"/>
                  </a:lnTo>
                  <a:lnTo>
                    <a:pt x="6046" y="11762"/>
                  </a:lnTo>
                  <a:lnTo>
                    <a:pt x="6219" y="11320"/>
                  </a:lnTo>
                  <a:lnTo>
                    <a:pt x="6400" y="10878"/>
                  </a:lnTo>
                  <a:lnTo>
                    <a:pt x="6574" y="10437"/>
                  </a:lnTo>
                  <a:lnTo>
                    <a:pt x="6760" y="10032"/>
                  </a:lnTo>
                  <a:lnTo>
                    <a:pt x="6940" y="9627"/>
                  </a:lnTo>
                  <a:lnTo>
                    <a:pt x="7134" y="9222"/>
                  </a:lnTo>
                  <a:lnTo>
                    <a:pt x="7320" y="8854"/>
                  </a:lnTo>
                  <a:lnTo>
                    <a:pt x="7513" y="8486"/>
                  </a:lnTo>
                  <a:lnTo>
                    <a:pt x="7713" y="8118"/>
                  </a:lnTo>
                  <a:lnTo>
                    <a:pt x="7906" y="7786"/>
                  </a:lnTo>
                  <a:lnTo>
                    <a:pt x="8112" y="7455"/>
                  </a:lnTo>
                  <a:lnTo>
                    <a:pt x="8312" y="7142"/>
                  </a:lnTo>
                  <a:lnTo>
                    <a:pt x="8518" y="6848"/>
                  </a:lnTo>
                  <a:lnTo>
                    <a:pt x="8724" y="6571"/>
                  </a:lnTo>
                  <a:lnTo>
                    <a:pt x="8936" y="6295"/>
                  </a:lnTo>
                  <a:lnTo>
                    <a:pt x="9149" y="6038"/>
                  </a:lnTo>
                  <a:lnTo>
                    <a:pt x="9361" y="5798"/>
                  </a:lnTo>
                  <a:lnTo>
                    <a:pt x="9574" y="5578"/>
                  </a:lnTo>
                  <a:lnTo>
                    <a:pt x="9792" y="5375"/>
                  </a:lnTo>
                  <a:lnTo>
                    <a:pt x="10011" y="5191"/>
                  </a:lnTo>
                  <a:lnTo>
                    <a:pt x="10230" y="5007"/>
                  </a:lnTo>
                  <a:lnTo>
                    <a:pt x="10449" y="4860"/>
                  </a:lnTo>
                  <a:lnTo>
                    <a:pt x="10674" y="4731"/>
                  </a:lnTo>
                  <a:lnTo>
                    <a:pt x="10893" y="4602"/>
                  </a:lnTo>
                  <a:lnTo>
                    <a:pt x="11131" y="4492"/>
                  </a:lnTo>
                  <a:lnTo>
                    <a:pt x="11363" y="4418"/>
                  </a:lnTo>
                  <a:lnTo>
                    <a:pt x="11589" y="4363"/>
                  </a:lnTo>
                  <a:lnTo>
                    <a:pt x="11820" y="4326"/>
                  </a:lnTo>
                  <a:lnTo>
                    <a:pt x="12046" y="4308"/>
                  </a:lnTo>
                  <a:lnTo>
                    <a:pt x="12271" y="4308"/>
                  </a:lnTo>
                  <a:lnTo>
                    <a:pt x="12496" y="4326"/>
                  </a:lnTo>
                  <a:lnTo>
                    <a:pt x="12722" y="4381"/>
                  </a:lnTo>
                  <a:lnTo>
                    <a:pt x="12940" y="4436"/>
                  </a:lnTo>
                  <a:lnTo>
                    <a:pt x="13159" y="4528"/>
                  </a:lnTo>
                  <a:lnTo>
                    <a:pt x="13378" y="4620"/>
                  </a:lnTo>
                  <a:lnTo>
                    <a:pt x="13591" y="4749"/>
                  </a:lnTo>
                  <a:lnTo>
                    <a:pt x="13803" y="4878"/>
                  </a:lnTo>
                  <a:lnTo>
                    <a:pt x="14016" y="5044"/>
                  </a:lnTo>
                  <a:lnTo>
                    <a:pt x="14222" y="5209"/>
                  </a:lnTo>
                  <a:lnTo>
                    <a:pt x="14428" y="5412"/>
                  </a:lnTo>
                  <a:lnTo>
                    <a:pt x="14634" y="5614"/>
                  </a:lnTo>
                  <a:lnTo>
                    <a:pt x="14833" y="5854"/>
                  </a:lnTo>
                  <a:lnTo>
                    <a:pt x="15033" y="6093"/>
                  </a:lnTo>
                  <a:lnTo>
                    <a:pt x="15232" y="6351"/>
                  </a:lnTo>
                  <a:lnTo>
                    <a:pt x="15425" y="6627"/>
                  </a:lnTo>
                  <a:lnTo>
                    <a:pt x="15619" y="6921"/>
                  </a:lnTo>
                  <a:lnTo>
                    <a:pt x="15805" y="7216"/>
                  </a:lnTo>
                  <a:lnTo>
                    <a:pt x="15992" y="7529"/>
                  </a:lnTo>
                  <a:lnTo>
                    <a:pt x="16172" y="7878"/>
                  </a:lnTo>
                  <a:lnTo>
                    <a:pt x="16353" y="8210"/>
                  </a:lnTo>
                  <a:lnTo>
                    <a:pt x="16526" y="8578"/>
                  </a:lnTo>
                  <a:lnTo>
                    <a:pt x="16700" y="8946"/>
                  </a:lnTo>
                  <a:lnTo>
                    <a:pt x="16874" y="9332"/>
                  </a:lnTo>
                  <a:lnTo>
                    <a:pt x="17041" y="9737"/>
                  </a:lnTo>
                  <a:lnTo>
                    <a:pt x="17202" y="10161"/>
                  </a:lnTo>
                  <a:lnTo>
                    <a:pt x="17363" y="10584"/>
                  </a:lnTo>
                  <a:lnTo>
                    <a:pt x="17241" y="10013"/>
                  </a:lnTo>
                  <a:lnTo>
                    <a:pt x="17106" y="9443"/>
                  </a:lnTo>
                  <a:lnTo>
                    <a:pt x="16964" y="8909"/>
                  </a:lnTo>
                  <a:lnTo>
                    <a:pt x="16816" y="8375"/>
                  </a:lnTo>
                  <a:lnTo>
                    <a:pt x="16662" y="7878"/>
                  </a:lnTo>
                  <a:lnTo>
                    <a:pt x="16494" y="7381"/>
                  </a:lnTo>
                  <a:lnTo>
                    <a:pt x="16327" y="6903"/>
                  </a:lnTo>
                  <a:lnTo>
                    <a:pt x="16146" y="6443"/>
                  </a:lnTo>
                  <a:lnTo>
                    <a:pt x="15960" y="6001"/>
                  </a:lnTo>
                  <a:lnTo>
                    <a:pt x="15767" y="5559"/>
                  </a:lnTo>
                  <a:lnTo>
                    <a:pt x="15574" y="5154"/>
                  </a:lnTo>
                  <a:lnTo>
                    <a:pt x="15368" y="4749"/>
                  </a:lnTo>
                  <a:lnTo>
                    <a:pt x="15155" y="4363"/>
                  </a:lnTo>
                  <a:lnTo>
                    <a:pt x="14943" y="3995"/>
                  </a:lnTo>
                  <a:lnTo>
                    <a:pt x="14717" y="3645"/>
                  </a:lnTo>
                  <a:lnTo>
                    <a:pt x="14492" y="3314"/>
                  </a:lnTo>
                  <a:lnTo>
                    <a:pt x="14260" y="2982"/>
                  </a:lnTo>
                  <a:lnTo>
                    <a:pt x="14028" y="2688"/>
                  </a:lnTo>
                  <a:lnTo>
                    <a:pt x="13784" y="2393"/>
                  </a:lnTo>
                  <a:lnTo>
                    <a:pt x="13539" y="2136"/>
                  </a:lnTo>
                  <a:lnTo>
                    <a:pt x="13295" y="1878"/>
                  </a:lnTo>
                  <a:lnTo>
                    <a:pt x="13043" y="1639"/>
                  </a:lnTo>
                  <a:lnTo>
                    <a:pt x="12786" y="1418"/>
                  </a:lnTo>
                  <a:lnTo>
                    <a:pt x="12528" y="1197"/>
                  </a:lnTo>
                  <a:lnTo>
                    <a:pt x="12271" y="1013"/>
                  </a:lnTo>
                  <a:lnTo>
                    <a:pt x="12007" y="829"/>
                  </a:lnTo>
                  <a:lnTo>
                    <a:pt x="11737" y="682"/>
                  </a:lnTo>
                  <a:lnTo>
                    <a:pt x="11473" y="534"/>
                  </a:lnTo>
                  <a:lnTo>
                    <a:pt x="11202" y="406"/>
                  </a:lnTo>
                  <a:lnTo>
                    <a:pt x="10932" y="295"/>
                  </a:lnTo>
                  <a:lnTo>
                    <a:pt x="10655" y="203"/>
                  </a:lnTo>
                  <a:lnTo>
                    <a:pt x="10385" y="129"/>
                  </a:lnTo>
                  <a:lnTo>
                    <a:pt x="10108" y="74"/>
                  </a:lnTo>
                  <a:lnTo>
                    <a:pt x="9837" y="37"/>
                  </a:lnTo>
                  <a:lnTo>
                    <a:pt x="9561" y="1"/>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1"/>
            <p:cNvSpPr/>
            <p:nvPr/>
          </p:nvSpPr>
          <p:spPr>
            <a:xfrm>
              <a:off x="-464700" y="-17295700"/>
              <a:ext cx="242875" cy="722450"/>
            </a:xfrm>
            <a:custGeom>
              <a:rect b="b" l="l" r="r" t="t"/>
              <a:pathLst>
                <a:path extrusionOk="0" h="28898" w="9715">
                  <a:moveTo>
                    <a:pt x="5402" y="0"/>
                  </a:moveTo>
                  <a:lnTo>
                    <a:pt x="5266" y="19"/>
                  </a:lnTo>
                  <a:lnTo>
                    <a:pt x="5150" y="37"/>
                  </a:lnTo>
                  <a:lnTo>
                    <a:pt x="5035" y="74"/>
                  </a:lnTo>
                  <a:lnTo>
                    <a:pt x="4912" y="111"/>
                  </a:lnTo>
                  <a:lnTo>
                    <a:pt x="4796" y="166"/>
                  </a:lnTo>
                  <a:lnTo>
                    <a:pt x="4558" y="313"/>
                  </a:lnTo>
                  <a:lnTo>
                    <a:pt x="4326" y="497"/>
                  </a:lnTo>
                  <a:lnTo>
                    <a:pt x="4088" y="736"/>
                  </a:lnTo>
                  <a:lnTo>
                    <a:pt x="3856" y="1012"/>
                  </a:lnTo>
                  <a:lnTo>
                    <a:pt x="3625" y="1325"/>
                  </a:lnTo>
                  <a:lnTo>
                    <a:pt x="3399" y="1657"/>
                  </a:lnTo>
                  <a:lnTo>
                    <a:pt x="3174" y="2043"/>
                  </a:lnTo>
                  <a:lnTo>
                    <a:pt x="2955" y="2467"/>
                  </a:lnTo>
                  <a:lnTo>
                    <a:pt x="2736" y="2908"/>
                  </a:lnTo>
                  <a:lnTo>
                    <a:pt x="2524" y="3368"/>
                  </a:lnTo>
                  <a:lnTo>
                    <a:pt x="2318" y="3865"/>
                  </a:lnTo>
                  <a:lnTo>
                    <a:pt x="2118" y="4399"/>
                  </a:lnTo>
                  <a:lnTo>
                    <a:pt x="1925" y="4951"/>
                  </a:lnTo>
                  <a:lnTo>
                    <a:pt x="1732" y="5522"/>
                  </a:lnTo>
                  <a:lnTo>
                    <a:pt x="1552" y="6111"/>
                  </a:lnTo>
                  <a:lnTo>
                    <a:pt x="1378" y="6700"/>
                  </a:lnTo>
                  <a:lnTo>
                    <a:pt x="1211" y="7326"/>
                  </a:lnTo>
                  <a:lnTo>
                    <a:pt x="1056" y="7970"/>
                  </a:lnTo>
                  <a:lnTo>
                    <a:pt x="908" y="8614"/>
                  </a:lnTo>
                  <a:lnTo>
                    <a:pt x="766" y="9277"/>
                  </a:lnTo>
                  <a:lnTo>
                    <a:pt x="638" y="9939"/>
                  </a:lnTo>
                  <a:lnTo>
                    <a:pt x="522" y="10620"/>
                  </a:lnTo>
                  <a:lnTo>
                    <a:pt x="412" y="11301"/>
                  </a:lnTo>
                  <a:lnTo>
                    <a:pt x="316" y="11982"/>
                  </a:lnTo>
                  <a:lnTo>
                    <a:pt x="232" y="12663"/>
                  </a:lnTo>
                  <a:lnTo>
                    <a:pt x="161" y="13344"/>
                  </a:lnTo>
                  <a:lnTo>
                    <a:pt x="97" y="14025"/>
                  </a:lnTo>
                  <a:lnTo>
                    <a:pt x="52" y="14706"/>
                  </a:lnTo>
                  <a:lnTo>
                    <a:pt x="20" y="15387"/>
                  </a:lnTo>
                  <a:lnTo>
                    <a:pt x="0" y="16050"/>
                  </a:lnTo>
                  <a:lnTo>
                    <a:pt x="0" y="16749"/>
                  </a:lnTo>
                  <a:lnTo>
                    <a:pt x="13" y="17430"/>
                  </a:lnTo>
                  <a:lnTo>
                    <a:pt x="45" y="18093"/>
                  </a:lnTo>
                  <a:lnTo>
                    <a:pt x="84" y="18737"/>
                  </a:lnTo>
                  <a:lnTo>
                    <a:pt x="142" y="19363"/>
                  </a:lnTo>
                  <a:lnTo>
                    <a:pt x="206" y="19970"/>
                  </a:lnTo>
                  <a:lnTo>
                    <a:pt x="283" y="20541"/>
                  </a:lnTo>
                  <a:lnTo>
                    <a:pt x="374" y="21112"/>
                  </a:lnTo>
                  <a:lnTo>
                    <a:pt x="477" y="21645"/>
                  </a:lnTo>
                  <a:lnTo>
                    <a:pt x="592" y="22161"/>
                  </a:lnTo>
                  <a:lnTo>
                    <a:pt x="715" y="22658"/>
                  </a:lnTo>
                  <a:lnTo>
                    <a:pt x="850" y="23136"/>
                  </a:lnTo>
                  <a:lnTo>
                    <a:pt x="992" y="23578"/>
                  </a:lnTo>
                  <a:lnTo>
                    <a:pt x="1140" y="23983"/>
                  </a:lnTo>
                  <a:lnTo>
                    <a:pt x="1301" y="24369"/>
                  </a:lnTo>
                  <a:lnTo>
                    <a:pt x="1468" y="24738"/>
                  </a:lnTo>
                  <a:lnTo>
                    <a:pt x="1642" y="25069"/>
                  </a:lnTo>
                  <a:lnTo>
                    <a:pt x="1822" y="25382"/>
                  </a:lnTo>
                  <a:lnTo>
                    <a:pt x="2009" y="25658"/>
                  </a:lnTo>
                  <a:lnTo>
                    <a:pt x="2208" y="25897"/>
                  </a:lnTo>
                  <a:lnTo>
                    <a:pt x="2408" y="26118"/>
                  </a:lnTo>
                  <a:lnTo>
                    <a:pt x="2608" y="26302"/>
                  </a:lnTo>
                  <a:lnTo>
                    <a:pt x="2820" y="26449"/>
                  </a:lnTo>
                  <a:lnTo>
                    <a:pt x="3032" y="26560"/>
                  </a:lnTo>
                  <a:lnTo>
                    <a:pt x="3251" y="26652"/>
                  </a:lnTo>
                  <a:lnTo>
                    <a:pt x="3470" y="26689"/>
                  </a:lnTo>
                  <a:lnTo>
                    <a:pt x="3695" y="26707"/>
                  </a:lnTo>
                  <a:lnTo>
                    <a:pt x="3921" y="26670"/>
                  </a:lnTo>
                  <a:lnTo>
                    <a:pt x="4153" y="26615"/>
                  </a:lnTo>
                  <a:lnTo>
                    <a:pt x="4378" y="26504"/>
                  </a:lnTo>
                  <a:lnTo>
                    <a:pt x="4610" y="26376"/>
                  </a:lnTo>
                  <a:lnTo>
                    <a:pt x="4841" y="26192"/>
                  </a:lnTo>
                  <a:lnTo>
                    <a:pt x="4925" y="26136"/>
                  </a:lnTo>
                  <a:lnTo>
                    <a:pt x="5009" y="26081"/>
                  </a:lnTo>
                  <a:lnTo>
                    <a:pt x="5086" y="26044"/>
                  </a:lnTo>
                  <a:lnTo>
                    <a:pt x="5170" y="26026"/>
                  </a:lnTo>
                  <a:lnTo>
                    <a:pt x="5247" y="26008"/>
                  </a:lnTo>
                  <a:lnTo>
                    <a:pt x="5395" y="26008"/>
                  </a:lnTo>
                  <a:lnTo>
                    <a:pt x="5466" y="26026"/>
                  </a:lnTo>
                  <a:lnTo>
                    <a:pt x="5537" y="26063"/>
                  </a:lnTo>
                  <a:lnTo>
                    <a:pt x="5601" y="26100"/>
                  </a:lnTo>
                  <a:lnTo>
                    <a:pt x="5730" y="26210"/>
                  </a:lnTo>
                  <a:lnTo>
                    <a:pt x="5852" y="26357"/>
                  </a:lnTo>
                  <a:lnTo>
                    <a:pt x="5962" y="26523"/>
                  </a:lnTo>
                  <a:lnTo>
                    <a:pt x="6065" y="26744"/>
                  </a:lnTo>
                  <a:lnTo>
                    <a:pt x="6161" y="26983"/>
                  </a:lnTo>
                  <a:lnTo>
                    <a:pt x="6245" y="27241"/>
                  </a:lnTo>
                  <a:lnTo>
                    <a:pt x="6322" y="27535"/>
                  </a:lnTo>
                  <a:lnTo>
                    <a:pt x="6386" y="27848"/>
                  </a:lnTo>
                  <a:lnTo>
                    <a:pt x="6444" y="28179"/>
                  </a:lnTo>
                  <a:lnTo>
                    <a:pt x="6489" y="28529"/>
                  </a:lnTo>
                  <a:lnTo>
                    <a:pt x="6528" y="28897"/>
                  </a:lnTo>
                  <a:lnTo>
                    <a:pt x="6844" y="28345"/>
                  </a:lnTo>
                  <a:lnTo>
                    <a:pt x="7153" y="27774"/>
                  </a:lnTo>
                  <a:lnTo>
                    <a:pt x="7301" y="27462"/>
                  </a:lnTo>
                  <a:lnTo>
                    <a:pt x="7449" y="27167"/>
                  </a:lnTo>
                  <a:lnTo>
                    <a:pt x="7590" y="26854"/>
                  </a:lnTo>
                  <a:lnTo>
                    <a:pt x="7726" y="26523"/>
                  </a:lnTo>
                  <a:lnTo>
                    <a:pt x="7867" y="26192"/>
                  </a:lnTo>
                  <a:lnTo>
                    <a:pt x="7996" y="25860"/>
                  </a:lnTo>
                  <a:lnTo>
                    <a:pt x="8125" y="25511"/>
                  </a:lnTo>
                  <a:lnTo>
                    <a:pt x="8247" y="25142"/>
                  </a:lnTo>
                  <a:lnTo>
                    <a:pt x="8369" y="24774"/>
                  </a:lnTo>
                  <a:lnTo>
                    <a:pt x="8485" y="24406"/>
                  </a:lnTo>
                  <a:lnTo>
                    <a:pt x="8601" y="24020"/>
                  </a:lnTo>
                  <a:lnTo>
                    <a:pt x="8704" y="23615"/>
                  </a:lnTo>
                  <a:lnTo>
                    <a:pt x="8807" y="23210"/>
                  </a:lnTo>
                  <a:lnTo>
                    <a:pt x="8910" y="22787"/>
                  </a:lnTo>
                  <a:lnTo>
                    <a:pt x="9000" y="22363"/>
                  </a:lnTo>
                  <a:lnTo>
                    <a:pt x="9090" y="21921"/>
                  </a:lnTo>
                  <a:lnTo>
                    <a:pt x="9174" y="21461"/>
                  </a:lnTo>
                  <a:lnTo>
                    <a:pt x="9251" y="21001"/>
                  </a:lnTo>
                  <a:lnTo>
                    <a:pt x="9322" y="20523"/>
                  </a:lnTo>
                  <a:lnTo>
                    <a:pt x="9386" y="20026"/>
                  </a:lnTo>
                  <a:lnTo>
                    <a:pt x="9451" y="19529"/>
                  </a:lnTo>
                  <a:lnTo>
                    <a:pt x="9509" y="19013"/>
                  </a:lnTo>
                  <a:lnTo>
                    <a:pt x="9554" y="18480"/>
                  </a:lnTo>
                  <a:lnTo>
                    <a:pt x="9599" y="17946"/>
                  </a:lnTo>
                  <a:lnTo>
                    <a:pt x="9631" y="17394"/>
                  </a:lnTo>
                  <a:lnTo>
                    <a:pt x="9663" y="16823"/>
                  </a:lnTo>
                  <a:lnTo>
                    <a:pt x="9689" y="16234"/>
                  </a:lnTo>
                  <a:lnTo>
                    <a:pt x="9702" y="15645"/>
                  </a:lnTo>
                  <a:lnTo>
                    <a:pt x="9715" y="14964"/>
                  </a:lnTo>
                  <a:lnTo>
                    <a:pt x="9715" y="14265"/>
                  </a:lnTo>
                  <a:lnTo>
                    <a:pt x="9702" y="13584"/>
                  </a:lnTo>
                  <a:lnTo>
                    <a:pt x="9683" y="12884"/>
                  </a:lnTo>
                  <a:lnTo>
                    <a:pt x="9644" y="12185"/>
                  </a:lnTo>
                  <a:lnTo>
                    <a:pt x="9599" y="11485"/>
                  </a:lnTo>
                  <a:lnTo>
                    <a:pt x="9547" y="10786"/>
                  </a:lnTo>
                  <a:lnTo>
                    <a:pt x="9483" y="10105"/>
                  </a:lnTo>
                  <a:lnTo>
                    <a:pt x="9406" y="9424"/>
                  </a:lnTo>
                  <a:lnTo>
                    <a:pt x="9322" y="8743"/>
                  </a:lnTo>
                  <a:lnTo>
                    <a:pt x="9226" y="8080"/>
                  </a:lnTo>
                  <a:lnTo>
                    <a:pt x="9123" y="7418"/>
                  </a:lnTo>
                  <a:lnTo>
                    <a:pt x="9013" y="6792"/>
                  </a:lnTo>
                  <a:lnTo>
                    <a:pt x="8884" y="6166"/>
                  </a:lnTo>
                  <a:lnTo>
                    <a:pt x="8756" y="5559"/>
                  </a:lnTo>
                  <a:lnTo>
                    <a:pt x="8614" y="4970"/>
                  </a:lnTo>
                  <a:lnTo>
                    <a:pt x="8466" y="4418"/>
                  </a:lnTo>
                  <a:lnTo>
                    <a:pt x="8305" y="3865"/>
                  </a:lnTo>
                  <a:lnTo>
                    <a:pt x="8138" y="3368"/>
                  </a:lnTo>
                  <a:lnTo>
                    <a:pt x="7964" y="2871"/>
                  </a:lnTo>
                  <a:lnTo>
                    <a:pt x="7777" y="2430"/>
                  </a:lnTo>
                  <a:lnTo>
                    <a:pt x="7590" y="2006"/>
                  </a:lnTo>
                  <a:lnTo>
                    <a:pt x="7391" y="1620"/>
                  </a:lnTo>
                  <a:lnTo>
                    <a:pt x="7178" y="1270"/>
                  </a:lnTo>
                  <a:lnTo>
                    <a:pt x="7075" y="1104"/>
                  </a:lnTo>
                  <a:lnTo>
                    <a:pt x="6966" y="957"/>
                  </a:lnTo>
                  <a:lnTo>
                    <a:pt x="6856" y="810"/>
                  </a:lnTo>
                  <a:lnTo>
                    <a:pt x="6747" y="681"/>
                  </a:lnTo>
                  <a:lnTo>
                    <a:pt x="6631" y="571"/>
                  </a:lnTo>
                  <a:lnTo>
                    <a:pt x="6515" y="460"/>
                  </a:lnTo>
                  <a:lnTo>
                    <a:pt x="6399" y="350"/>
                  </a:lnTo>
                  <a:lnTo>
                    <a:pt x="6277" y="276"/>
                  </a:lnTo>
                  <a:lnTo>
                    <a:pt x="6161" y="203"/>
                  </a:lnTo>
                  <a:lnTo>
                    <a:pt x="6039" y="129"/>
                  </a:lnTo>
                  <a:lnTo>
                    <a:pt x="5910" y="74"/>
                  </a:lnTo>
                  <a:lnTo>
                    <a:pt x="5788" y="37"/>
                  </a:lnTo>
                  <a:lnTo>
                    <a:pt x="5659" y="19"/>
                  </a:lnTo>
                  <a:lnTo>
                    <a:pt x="5530"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1"/>
            <p:cNvSpPr/>
            <p:nvPr/>
          </p:nvSpPr>
          <p:spPr>
            <a:xfrm>
              <a:off x="-183375" y="-6309750"/>
              <a:ext cx="373250" cy="1033500"/>
            </a:xfrm>
            <a:custGeom>
              <a:rect b="b" l="l" r="r" t="t"/>
              <a:pathLst>
                <a:path extrusionOk="0" h="41340" w="14930">
                  <a:moveTo>
                    <a:pt x="7172" y="1"/>
                  </a:moveTo>
                  <a:lnTo>
                    <a:pt x="6947" y="19"/>
                  </a:lnTo>
                  <a:lnTo>
                    <a:pt x="6715" y="56"/>
                  </a:lnTo>
                  <a:lnTo>
                    <a:pt x="6490" y="129"/>
                  </a:lnTo>
                  <a:lnTo>
                    <a:pt x="6264" y="203"/>
                  </a:lnTo>
                  <a:lnTo>
                    <a:pt x="6039" y="295"/>
                  </a:lnTo>
                  <a:lnTo>
                    <a:pt x="5814" y="424"/>
                  </a:lnTo>
                  <a:lnTo>
                    <a:pt x="5595" y="553"/>
                  </a:lnTo>
                  <a:lnTo>
                    <a:pt x="5370" y="718"/>
                  </a:lnTo>
                  <a:lnTo>
                    <a:pt x="5151" y="884"/>
                  </a:lnTo>
                  <a:lnTo>
                    <a:pt x="4932" y="1086"/>
                  </a:lnTo>
                  <a:lnTo>
                    <a:pt x="4719" y="1307"/>
                  </a:lnTo>
                  <a:lnTo>
                    <a:pt x="4507" y="1547"/>
                  </a:lnTo>
                  <a:lnTo>
                    <a:pt x="4294" y="1804"/>
                  </a:lnTo>
                  <a:lnTo>
                    <a:pt x="4082" y="2080"/>
                  </a:lnTo>
                  <a:lnTo>
                    <a:pt x="3876" y="2375"/>
                  </a:lnTo>
                  <a:lnTo>
                    <a:pt x="3676" y="2688"/>
                  </a:lnTo>
                  <a:lnTo>
                    <a:pt x="3477" y="3037"/>
                  </a:lnTo>
                  <a:lnTo>
                    <a:pt x="3277" y="3387"/>
                  </a:lnTo>
                  <a:lnTo>
                    <a:pt x="3084" y="3774"/>
                  </a:lnTo>
                  <a:lnTo>
                    <a:pt x="2891" y="4160"/>
                  </a:lnTo>
                  <a:lnTo>
                    <a:pt x="2704" y="4584"/>
                  </a:lnTo>
                  <a:lnTo>
                    <a:pt x="2524" y="5025"/>
                  </a:lnTo>
                  <a:lnTo>
                    <a:pt x="2344" y="5485"/>
                  </a:lnTo>
                  <a:lnTo>
                    <a:pt x="2170" y="5964"/>
                  </a:lnTo>
                  <a:lnTo>
                    <a:pt x="2003" y="6479"/>
                  </a:lnTo>
                  <a:lnTo>
                    <a:pt x="1835" y="6995"/>
                  </a:lnTo>
                  <a:lnTo>
                    <a:pt x="1674" y="7547"/>
                  </a:lnTo>
                  <a:lnTo>
                    <a:pt x="1520" y="8117"/>
                  </a:lnTo>
                  <a:lnTo>
                    <a:pt x="1372" y="8706"/>
                  </a:lnTo>
                  <a:lnTo>
                    <a:pt x="1224" y="9314"/>
                  </a:lnTo>
                  <a:lnTo>
                    <a:pt x="1088" y="9940"/>
                  </a:lnTo>
                  <a:lnTo>
                    <a:pt x="960" y="10565"/>
                  </a:lnTo>
                  <a:lnTo>
                    <a:pt x="837" y="11191"/>
                  </a:lnTo>
                  <a:lnTo>
                    <a:pt x="728" y="11835"/>
                  </a:lnTo>
                  <a:lnTo>
                    <a:pt x="625" y="12480"/>
                  </a:lnTo>
                  <a:lnTo>
                    <a:pt x="528" y="13124"/>
                  </a:lnTo>
                  <a:lnTo>
                    <a:pt x="438" y="13786"/>
                  </a:lnTo>
                  <a:lnTo>
                    <a:pt x="361" y="14431"/>
                  </a:lnTo>
                  <a:lnTo>
                    <a:pt x="290" y="15093"/>
                  </a:lnTo>
                  <a:lnTo>
                    <a:pt x="226" y="15756"/>
                  </a:lnTo>
                  <a:lnTo>
                    <a:pt x="168" y="16418"/>
                  </a:lnTo>
                  <a:lnTo>
                    <a:pt x="123" y="17100"/>
                  </a:lnTo>
                  <a:lnTo>
                    <a:pt x="84" y="17762"/>
                  </a:lnTo>
                  <a:lnTo>
                    <a:pt x="52" y="18425"/>
                  </a:lnTo>
                  <a:lnTo>
                    <a:pt x="26" y="19087"/>
                  </a:lnTo>
                  <a:lnTo>
                    <a:pt x="7" y="19768"/>
                  </a:lnTo>
                  <a:lnTo>
                    <a:pt x="0" y="20431"/>
                  </a:lnTo>
                  <a:lnTo>
                    <a:pt x="0" y="21094"/>
                  </a:lnTo>
                  <a:lnTo>
                    <a:pt x="7" y="21756"/>
                  </a:lnTo>
                  <a:lnTo>
                    <a:pt x="20" y="22419"/>
                  </a:lnTo>
                  <a:lnTo>
                    <a:pt x="39" y="23063"/>
                  </a:lnTo>
                  <a:lnTo>
                    <a:pt x="65" y="23726"/>
                  </a:lnTo>
                  <a:lnTo>
                    <a:pt x="97" y="24370"/>
                  </a:lnTo>
                  <a:lnTo>
                    <a:pt x="142" y="25014"/>
                  </a:lnTo>
                  <a:lnTo>
                    <a:pt x="187" y="25658"/>
                  </a:lnTo>
                  <a:lnTo>
                    <a:pt x="245" y="26302"/>
                  </a:lnTo>
                  <a:lnTo>
                    <a:pt x="303" y="26928"/>
                  </a:lnTo>
                  <a:lnTo>
                    <a:pt x="374" y="27554"/>
                  </a:lnTo>
                  <a:lnTo>
                    <a:pt x="451" y="28161"/>
                  </a:lnTo>
                  <a:lnTo>
                    <a:pt x="528" y="28769"/>
                  </a:lnTo>
                  <a:lnTo>
                    <a:pt x="618" y="29376"/>
                  </a:lnTo>
                  <a:lnTo>
                    <a:pt x="715" y="29965"/>
                  </a:lnTo>
                  <a:lnTo>
                    <a:pt x="818" y="30536"/>
                  </a:lnTo>
                  <a:lnTo>
                    <a:pt x="921" y="31106"/>
                  </a:lnTo>
                  <a:lnTo>
                    <a:pt x="1037" y="31677"/>
                  </a:lnTo>
                  <a:lnTo>
                    <a:pt x="1159" y="32229"/>
                  </a:lnTo>
                  <a:lnTo>
                    <a:pt x="1288" y="32763"/>
                  </a:lnTo>
                  <a:lnTo>
                    <a:pt x="1417" y="33297"/>
                  </a:lnTo>
                  <a:lnTo>
                    <a:pt x="1558" y="33812"/>
                  </a:lnTo>
                  <a:lnTo>
                    <a:pt x="1700" y="34327"/>
                  </a:lnTo>
                  <a:lnTo>
                    <a:pt x="1855" y="34806"/>
                  </a:lnTo>
                  <a:lnTo>
                    <a:pt x="2009" y="35284"/>
                  </a:lnTo>
                  <a:lnTo>
                    <a:pt x="2170" y="35745"/>
                  </a:lnTo>
                  <a:lnTo>
                    <a:pt x="2337" y="36205"/>
                  </a:lnTo>
                  <a:lnTo>
                    <a:pt x="2511" y="36628"/>
                  </a:lnTo>
                  <a:lnTo>
                    <a:pt x="2691" y="37051"/>
                  </a:lnTo>
                  <a:lnTo>
                    <a:pt x="2878" y="37456"/>
                  </a:lnTo>
                  <a:lnTo>
                    <a:pt x="3065" y="37843"/>
                  </a:lnTo>
                  <a:lnTo>
                    <a:pt x="3264" y="38211"/>
                  </a:lnTo>
                  <a:lnTo>
                    <a:pt x="3464" y="38561"/>
                  </a:lnTo>
                  <a:lnTo>
                    <a:pt x="3670" y="38892"/>
                  </a:lnTo>
                  <a:lnTo>
                    <a:pt x="3876" y="39205"/>
                  </a:lnTo>
                  <a:lnTo>
                    <a:pt x="4095" y="39499"/>
                  </a:lnTo>
                  <a:lnTo>
                    <a:pt x="4314" y="39775"/>
                  </a:lnTo>
                  <a:lnTo>
                    <a:pt x="4546" y="40015"/>
                  </a:lnTo>
                  <a:lnTo>
                    <a:pt x="4771" y="40254"/>
                  </a:lnTo>
                  <a:lnTo>
                    <a:pt x="5009" y="40475"/>
                  </a:lnTo>
                  <a:lnTo>
                    <a:pt x="5247" y="40659"/>
                  </a:lnTo>
                  <a:lnTo>
                    <a:pt x="5498" y="40825"/>
                  </a:lnTo>
                  <a:lnTo>
                    <a:pt x="5743" y="40972"/>
                  </a:lnTo>
                  <a:lnTo>
                    <a:pt x="6000" y="41101"/>
                  </a:lnTo>
                  <a:lnTo>
                    <a:pt x="6258" y="41193"/>
                  </a:lnTo>
                  <a:lnTo>
                    <a:pt x="6522" y="41266"/>
                  </a:lnTo>
                  <a:lnTo>
                    <a:pt x="6747" y="41303"/>
                  </a:lnTo>
                  <a:lnTo>
                    <a:pt x="6973" y="41340"/>
                  </a:lnTo>
                  <a:lnTo>
                    <a:pt x="7198" y="41322"/>
                  </a:lnTo>
                  <a:lnTo>
                    <a:pt x="7423" y="41285"/>
                  </a:lnTo>
                  <a:lnTo>
                    <a:pt x="7642" y="41230"/>
                  </a:lnTo>
                  <a:lnTo>
                    <a:pt x="7867" y="41137"/>
                  </a:lnTo>
                  <a:lnTo>
                    <a:pt x="8086" y="41027"/>
                  </a:lnTo>
                  <a:lnTo>
                    <a:pt x="8305" y="40898"/>
                  </a:lnTo>
                  <a:lnTo>
                    <a:pt x="8524" y="40733"/>
                  </a:lnTo>
                  <a:lnTo>
                    <a:pt x="8743" y="40567"/>
                  </a:lnTo>
                  <a:lnTo>
                    <a:pt x="8955" y="40364"/>
                  </a:lnTo>
                  <a:lnTo>
                    <a:pt x="9168" y="40144"/>
                  </a:lnTo>
                  <a:lnTo>
                    <a:pt x="9374" y="39886"/>
                  </a:lnTo>
                  <a:lnTo>
                    <a:pt x="9580" y="39628"/>
                  </a:lnTo>
                  <a:lnTo>
                    <a:pt x="9786" y="39352"/>
                  </a:lnTo>
                  <a:lnTo>
                    <a:pt x="9985" y="39058"/>
                  </a:lnTo>
                  <a:lnTo>
                    <a:pt x="10166" y="38855"/>
                  </a:lnTo>
                  <a:lnTo>
                    <a:pt x="10346" y="38653"/>
                  </a:lnTo>
                  <a:lnTo>
                    <a:pt x="10520" y="38432"/>
                  </a:lnTo>
                  <a:lnTo>
                    <a:pt x="10700" y="38193"/>
                  </a:lnTo>
                  <a:lnTo>
                    <a:pt x="10867" y="37953"/>
                  </a:lnTo>
                  <a:lnTo>
                    <a:pt x="11041" y="37696"/>
                  </a:lnTo>
                  <a:lnTo>
                    <a:pt x="11209" y="37420"/>
                  </a:lnTo>
                  <a:lnTo>
                    <a:pt x="11370" y="37143"/>
                  </a:lnTo>
                  <a:lnTo>
                    <a:pt x="11537" y="36867"/>
                  </a:lnTo>
                  <a:lnTo>
                    <a:pt x="11691" y="36554"/>
                  </a:lnTo>
                  <a:lnTo>
                    <a:pt x="11852" y="36260"/>
                  </a:lnTo>
                  <a:lnTo>
                    <a:pt x="12000" y="35929"/>
                  </a:lnTo>
                  <a:lnTo>
                    <a:pt x="12155" y="35616"/>
                  </a:lnTo>
                  <a:lnTo>
                    <a:pt x="12303" y="35266"/>
                  </a:lnTo>
                  <a:lnTo>
                    <a:pt x="12445" y="34916"/>
                  </a:lnTo>
                  <a:lnTo>
                    <a:pt x="12586" y="34567"/>
                  </a:lnTo>
                  <a:lnTo>
                    <a:pt x="12728" y="34198"/>
                  </a:lnTo>
                  <a:lnTo>
                    <a:pt x="12857" y="33830"/>
                  </a:lnTo>
                  <a:lnTo>
                    <a:pt x="12992" y="33444"/>
                  </a:lnTo>
                  <a:lnTo>
                    <a:pt x="13121" y="33057"/>
                  </a:lnTo>
                  <a:lnTo>
                    <a:pt x="13243" y="32652"/>
                  </a:lnTo>
                  <a:lnTo>
                    <a:pt x="13359" y="32247"/>
                  </a:lnTo>
                  <a:lnTo>
                    <a:pt x="13481" y="31843"/>
                  </a:lnTo>
                  <a:lnTo>
                    <a:pt x="13591" y="31419"/>
                  </a:lnTo>
                  <a:lnTo>
                    <a:pt x="13700" y="30996"/>
                  </a:lnTo>
                  <a:lnTo>
                    <a:pt x="13803" y="30554"/>
                  </a:lnTo>
                  <a:lnTo>
                    <a:pt x="13906" y="30112"/>
                  </a:lnTo>
                  <a:lnTo>
                    <a:pt x="14003" y="29671"/>
                  </a:lnTo>
                  <a:lnTo>
                    <a:pt x="14093" y="29211"/>
                  </a:lnTo>
                  <a:lnTo>
                    <a:pt x="14183" y="28750"/>
                  </a:lnTo>
                  <a:lnTo>
                    <a:pt x="14260" y="28290"/>
                  </a:lnTo>
                  <a:lnTo>
                    <a:pt x="14344" y="27812"/>
                  </a:lnTo>
                  <a:lnTo>
                    <a:pt x="14415" y="27333"/>
                  </a:lnTo>
                  <a:lnTo>
                    <a:pt x="14485" y="26855"/>
                  </a:lnTo>
                  <a:lnTo>
                    <a:pt x="14550" y="26376"/>
                  </a:lnTo>
                  <a:lnTo>
                    <a:pt x="14608" y="25879"/>
                  </a:lnTo>
                  <a:lnTo>
                    <a:pt x="14666" y="25382"/>
                  </a:lnTo>
                  <a:lnTo>
                    <a:pt x="14717" y="24885"/>
                  </a:lnTo>
                  <a:lnTo>
                    <a:pt x="14762" y="24370"/>
                  </a:lnTo>
                  <a:lnTo>
                    <a:pt x="14801" y="23854"/>
                  </a:lnTo>
                  <a:lnTo>
                    <a:pt x="14833" y="23357"/>
                  </a:lnTo>
                  <a:lnTo>
                    <a:pt x="14865" y="22824"/>
                  </a:lnTo>
                  <a:lnTo>
                    <a:pt x="14891" y="22308"/>
                  </a:lnTo>
                  <a:lnTo>
                    <a:pt x="14910" y="21793"/>
                  </a:lnTo>
                  <a:lnTo>
                    <a:pt x="14923" y="21259"/>
                  </a:lnTo>
                  <a:lnTo>
                    <a:pt x="14930" y="20725"/>
                  </a:lnTo>
                  <a:lnTo>
                    <a:pt x="14930" y="20210"/>
                  </a:lnTo>
                  <a:lnTo>
                    <a:pt x="14930" y="19676"/>
                  </a:lnTo>
                  <a:lnTo>
                    <a:pt x="14917" y="19124"/>
                  </a:lnTo>
                  <a:lnTo>
                    <a:pt x="14904" y="18590"/>
                  </a:lnTo>
                  <a:lnTo>
                    <a:pt x="14878" y="18057"/>
                  </a:lnTo>
                  <a:lnTo>
                    <a:pt x="14852" y="17523"/>
                  </a:lnTo>
                  <a:lnTo>
                    <a:pt x="14820" y="16971"/>
                  </a:lnTo>
                  <a:lnTo>
                    <a:pt x="14782" y="16437"/>
                  </a:lnTo>
                  <a:lnTo>
                    <a:pt x="14730" y="15885"/>
                  </a:lnTo>
                  <a:lnTo>
                    <a:pt x="14679" y="15333"/>
                  </a:lnTo>
                  <a:lnTo>
                    <a:pt x="14621" y="14799"/>
                  </a:lnTo>
                  <a:lnTo>
                    <a:pt x="14556" y="14247"/>
                  </a:lnTo>
                  <a:lnTo>
                    <a:pt x="14485" y="13713"/>
                  </a:lnTo>
                  <a:lnTo>
                    <a:pt x="14402" y="13161"/>
                  </a:lnTo>
                  <a:lnTo>
                    <a:pt x="14318" y="12627"/>
                  </a:lnTo>
                  <a:lnTo>
                    <a:pt x="14228" y="12075"/>
                  </a:lnTo>
                  <a:lnTo>
                    <a:pt x="14125" y="11541"/>
                  </a:lnTo>
                  <a:lnTo>
                    <a:pt x="14022" y="10989"/>
                  </a:lnTo>
                  <a:lnTo>
                    <a:pt x="13887" y="10381"/>
                  </a:lnTo>
                  <a:lnTo>
                    <a:pt x="13752" y="9774"/>
                  </a:lnTo>
                  <a:lnTo>
                    <a:pt x="13610" y="9185"/>
                  </a:lnTo>
                  <a:lnTo>
                    <a:pt x="13462" y="8633"/>
                  </a:lnTo>
                  <a:lnTo>
                    <a:pt x="13314" y="8081"/>
                  </a:lnTo>
                  <a:lnTo>
                    <a:pt x="13153" y="7547"/>
                  </a:lnTo>
                  <a:lnTo>
                    <a:pt x="12992" y="7032"/>
                  </a:lnTo>
                  <a:lnTo>
                    <a:pt x="12824" y="6535"/>
                  </a:lnTo>
                  <a:lnTo>
                    <a:pt x="12651" y="6056"/>
                  </a:lnTo>
                  <a:lnTo>
                    <a:pt x="12477" y="5596"/>
                  </a:lnTo>
                  <a:lnTo>
                    <a:pt x="12297" y="5154"/>
                  </a:lnTo>
                  <a:lnTo>
                    <a:pt x="12110" y="4731"/>
                  </a:lnTo>
                  <a:lnTo>
                    <a:pt x="11923" y="4326"/>
                  </a:lnTo>
                  <a:lnTo>
                    <a:pt x="11730" y="3939"/>
                  </a:lnTo>
                  <a:lnTo>
                    <a:pt x="11537" y="3571"/>
                  </a:lnTo>
                  <a:lnTo>
                    <a:pt x="11337" y="3203"/>
                  </a:lnTo>
                  <a:lnTo>
                    <a:pt x="11138" y="2872"/>
                  </a:lnTo>
                  <a:lnTo>
                    <a:pt x="10932" y="2559"/>
                  </a:lnTo>
                  <a:lnTo>
                    <a:pt x="10726" y="2264"/>
                  </a:lnTo>
                  <a:lnTo>
                    <a:pt x="10513" y="1988"/>
                  </a:lnTo>
                  <a:lnTo>
                    <a:pt x="10301" y="1712"/>
                  </a:lnTo>
                  <a:lnTo>
                    <a:pt x="10088" y="1473"/>
                  </a:lnTo>
                  <a:lnTo>
                    <a:pt x="9870" y="1252"/>
                  </a:lnTo>
                  <a:lnTo>
                    <a:pt x="9651" y="1031"/>
                  </a:lnTo>
                  <a:lnTo>
                    <a:pt x="9432" y="847"/>
                  </a:lnTo>
                  <a:lnTo>
                    <a:pt x="9213" y="682"/>
                  </a:lnTo>
                  <a:lnTo>
                    <a:pt x="8988" y="534"/>
                  </a:lnTo>
                  <a:lnTo>
                    <a:pt x="8762" y="405"/>
                  </a:lnTo>
                  <a:lnTo>
                    <a:pt x="8537" y="277"/>
                  </a:lnTo>
                  <a:lnTo>
                    <a:pt x="8312" y="185"/>
                  </a:lnTo>
                  <a:lnTo>
                    <a:pt x="8086" y="111"/>
                  </a:lnTo>
                  <a:lnTo>
                    <a:pt x="7855" y="56"/>
                  </a:lnTo>
                  <a:lnTo>
                    <a:pt x="7629" y="19"/>
                  </a:lnTo>
                  <a:lnTo>
                    <a:pt x="7397" y="1"/>
                  </a:ln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1"/>
            <p:cNvSpPr/>
            <p:nvPr/>
          </p:nvSpPr>
          <p:spPr>
            <a:xfrm>
              <a:off x="413900" y="-7153650"/>
              <a:ext cx="252850" cy="2738800"/>
            </a:xfrm>
            <a:custGeom>
              <a:rect b="b" l="l" r="r" t="t"/>
              <a:pathLst>
                <a:path extrusionOk="0" h="109552" w="10114">
                  <a:moveTo>
                    <a:pt x="0" y="0"/>
                  </a:moveTo>
                  <a:lnTo>
                    <a:pt x="84" y="2577"/>
                  </a:lnTo>
                  <a:lnTo>
                    <a:pt x="167" y="5154"/>
                  </a:lnTo>
                  <a:lnTo>
                    <a:pt x="238" y="7731"/>
                  </a:lnTo>
                  <a:lnTo>
                    <a:pt x="309" y="10308"/>
                  </a:lnTo>
                  <a:lnTo>
                    <a:pt x="380" y="12903"/>
                  </a:lnTo>
                  <a:lnTo>
                    <a:pt x="444" y="15480"/>
                  </a:lnTo>
                  <a:lnTo>
                    <a:pt x="502" y="18075"/>
                  </a:lnTo>
                  <a:lnTo>
                    <a:pt x="554" y="20652"/>
                  </a:lnTo>
                  <a:lnTo>
                    <a:pt x="657" y="25842"/>
                  </a:lnTo>
                  <a:lnTo>
                    <a:pt x="740" y="31014"/>
                  </a:lnTo>
                  <a:lnTo>
                    <a:pt x="811" y="36186"/>
                  </a:lnTo>
                  <a:lnTo>
                    <a:pt x="869" y="41377"/>
                  </a:lnTo>
                  <a:lnTo>
                    <a:pt x="914" y="46549"/>
                  </a:lnTo>
                  <a:lnTo>
                    <a:pt x="946" y="51721"/>
                  </a:lnTo>
                  <a:lnTo>
                    <a:pt x="966" y="56893"/>
                  </a:lnTo>
                  <a:lnTo>
                    <a:pt x="979" y="62046"/>
                  </a:lnTo>
                  <a:lnTo>
                    <a:pt x="979" y="67218"/>
                  </a:lnTo>
                  <a:lnTo>
                    <a:pt x="966" y="72353"/>
                  </a:lnTo>
                  <a:lnTo>
                    <a:pt x="946" y="77507"/>
                  </a:lnTo>
                  <a:lnTo>
                    <a:pt x="921" y="82624"/>
                  </a:lnTo>
                  <a:lnTo>
                    <a:pt x="895" y="85919"/>
                  </a:lnTo>
                  <a:lnTo>
                    <a:pt x="863" y="89250"/>
                  </a:lnTo>
                  <a:lnTo>
                    <a:pt x="824" y="92600"/>
                  </a:lnTo>
                  <a:lnTo>
                    <a:pt x="773" y="95968"/>
                  </a:lnTo>
                  <a:lnTo>
                    <a:pt x="708" y="99355"/>
                  </a:lnTo>
                  <a:lnTo>
                    <a:pt x="631" y="102741"/>
                  </a:lnTo>
                  <a:lnTo>
                    <a:pt x="586" y="104435"/>
                  </a:lnTo>
                  <a:lnTo>
                    <a:pt x="541" y="106147"/>
                  </a:lnTo>
                  <a:lnTo>
                    <a:pt x="489" y="107840"/>
                  </a:lnTo>
                  <a:lnTo>
                    <a:pt x="431" y="109552"/>
                  </a:lnTo>
                  <a:lnTo>
                    <a:pt x="721" y="109441"/>
                  </a:lnTo>
                  <a:lnTo>
                    <a:pt x="1011" y="109331"/>
                  </a:lnTo>
                  <a:lnTo>
                    <a:pt x="1300" y="109239"/>
                  </a:lnTo>
                  <a:lnTo>
                    <a:pt x="1584" y="109165"/>
                  </a:lnTo>
                  <a:lnTo>
                    <a:pt x="1873" y="109110"/>
                  </a:lnTo>
                  <a:lnTo>
                    <a:pt x="2163" y="109055"/>
                  </a:lnTo>
                  <a:lnTo>
                    <a:pt x="2446" y="109036"/>
                  </a:lnTo>
                  <a:lnTo>
                    <a:pt x="2736" y="109018"/>
                  </a:lnTo>
                  <a:lnTo>
                    <a:pt x="3019" y="109018"/>
                  </a:lnTo>
                  <a:lnTo>
                    <a:pt x="3309" y="109036"/>
                  </a:lnTo>
                  <a:lnTo>
                    <a:pt x="3599" y="109055"/>
                  </a:lnTo>
                  <a:lnTo>
                    <a:pt x="3882" y="109110"/>
                  </a:lnTo>
                  <a:lnTo>
                    <a:pt x="4172" y="109183"/>
                  </a:lnTo>
                  <a:lnTo>
                    <a:pt x="4461" y="109257"/>
                  </a:lnTo>
                  <a:lnTo>
                    <a:pt x="4751" y="109349"/>
                  </a:lnTo>
                  <a:lnTo>
                    <a:pt x="5041" y="109460"/>
                  </a:lnTo>
                  <a:lnTo>
                    <a:pt x="5337" y="108760"/>
                  </a:lnTo>
                  <a:lnTo>
                    <a:pt x="5620" y="108042"/>
                  </a:lnTo>
                  <a:lnTo>
                    <a:pt x="5897" y="107324"/>
                  </a:lnTo>
                  <a:lnTo>
                    <a:pt x="6161" y="106588"/>
                  </a:lnTo>
                  <a:lnTo>
                    <a:pt x="6418" y="105852"/>
                  </a:lnTo>
                  <a:lnTo>
                    <a:pt x="6670" y="105097"/>
                  </a:lnTo>
                  <a:lnTo>
                    <a:pt x="6901" y="104343"/>
                  </a:lnTo>
                  <a:lnTo>
                    <a:pt x="7133" y="103551"/>
                  </a:lnTo>
                  <a:lnTo>
                    <a:pt x="7346" y="102778"/>
                  </a:lnTo>
                  <a:lnTo>
                    <a:pt x="7558" y="101987"/>
                  </a:lnTo>
                  <a:lnTo>
                    <a:pt x="7751" y="101177"/>
                  </a:lnTo>
                  <a:lnTo>
                    <a:pt x="7944" y="100367"/>
                  </a:lnTo>
                  <a:lnTo>
                    <a:pt x="8118" y="99539"/>
                  </a:lnTo>
                  <a:lnTo>
                    <a:pt x="8285" y="98711"/>
                  </a:lnTo>
                  <a:lnTo>
                    <a:pt x="8446" y="97864"/>
                  </a:lnTo>
                  <a:lnTo>
                    <a:pt x="8594" y="97017"/>
                  </a:lnTo>
                  <a:lnTo>
                    <a:pt x="8736" y="96152"/>
                  </a:lnTo>
                  <a:lnTo>
                    <a:pt x="8865" y="95269"/>
                  </a:lnTo>
                  <a:lnTo>
                    <a:pt x="8981" y="94385"/>
                  </a:lnTo>
                  <a:lnTo>
                    <a:pt x="9090" y="93502"/>
                  </a:lnTo>
                  <a:lnTo>
                    <a:pt x="9187" y="92581"/>
                  </a:lnTo>
                  <a:lnTo>
                    <a:pt x="9277" y="91680"/>
                  </a:lnTo>
                  <a:lnTo>
                    <a:pt x="9354" y="90741"/>
                  </a:lnTo>
                  <a:lnTo>
                    <a:pt x="9425" y="89821"/>
                  </a:lnTo>
                  <a:lnTo>
                    <a:pt x="9483" y="88863"/>
                  </a:lnTo>
                  <a:lnTo>
                    <a:pt x="9534" y="87906"/>
                  </a:lnTo>
                  <a:lnTo>
                    <a:pt x="9573" y="86949"/>
                  </a:lnTo>
                  <a:lnTo>
                    <a:pt x="9599" y="85974"/>
                  </a:lnTo>
                  <a:lnTo>
                    <a:pt x="9618" y="84998"/>
                  </a:lnTo>
                  <a:lnTo>
                    <a:pt x="9631" y="84004"/>
                  </a:lnTo>
                  <a:lnTo>
                    <a:pt x="9631" y="82992"/>
                  </a:lnTo>
                  <a:lnTo>
                    <a:pt x="9618" y="81980"/>
                  </a:lnTo>
                  <a:lnTo>
                    <a:pt x="9695" y="80360"/>
                  </a:lnTo>
                  <a:lnTo>
                    <a:pt x="9760" y="78703"/>
                  </a:lnTo>
                  <a:lnTo>
                    <a:pt x="9811" y="77047"/>
                  </a:lnTo>
                  <a:lnTo>
                    <a:pt x="9856" y="75372"/>
                  </a:lnTo>
                  <a:lnTo>
                    <a:pt x="9895" y="73697"/>
                  </a:lnTo>
                  <a:lnTo>
                    <a:pt x="9927" y="72004"/>
                  </a:lnTo>
                  <a:lnTo>
                    <a:pt x="9953" y="70292"/>
                  </a:lnTo>
                  <a:lnTo>
                    <a:pt x="9966" y="68599"/>
                  </a:lnTo>
                  <a:lnTo>
                    <a:pt x="9985" y="66887"/>
                  </a:lnTo>
                  <a:lnTo>
                    <a:pt x="9991" y="65194"/>
                  </a:lnTo>
                  <a:lnTo>
                    <a:pt x="10004" y="61825"/>
                  </a:lnTo>
                  <a:lnTo>
                    <a:pt x="10017" y="55218"/>
                  </a:lnTo>
                  <a:lnTo>
                    <a:pt x="10024" y="53635"/>
                  </a:lnTo>
                  <a:lnTo>
                    <a:pt x="10030" y="52015"/>
                  </a:lnTo>
                  <a:lnTo>
                    <a:pt x="10062" y="48684"/>
                  </a:lnTo>
                  <a:lnTo>
                    <a:pt x="10094" y="45297"/>
                  </a:lnTo>
                  <a:lnTo>
                    <a:pt x="10107" y="43567"/>
                  </a:lnTo>
                  <a:lnTo>
                    <a:pt x="10114" y="41837"/>
                  </a:lnTo>
                  <a:lnTo>
                    <a:pt x="10107" y="40125"/>
                  </a:lnTo>
                  <a:lnTo>
                    <a:pt x="10101" y="38395"/>
                  </a:lnTo>
                  <a:lnTo>
                    <a:pt x="10075" y="36683"/>
                  </a:lnTo>
                  <a:lnTo>
                    <a:pt x="10043" y="34990"/>
                  </a:lnTo>
                  <a:lnTo>
                    <a:pt x="10017" y="34161"/>
                  </a:lnTo>
                  <a:lnTo>
                    <a:pt x="9991" y="33315"/>
                  </a:lnTo>
                  <a:lnTo>
                    <a:pt x="9959" y="32487"/>
                  </a:lnTo>
                  <a:lnTo>
                    <a:pt x="9927" y="31677"/>
                  </a:lnTo>
                  <a:lnTo>
                    <a:pt x="9882" y="30848"/>
                  </a:lnTo>
                  <a:lnTo>
                    <a:pt x="9837" y="30057"/>
                  </a:lnTo>
                  <a:lnTo>
                    <a:pt x="9785" y="29247"/>
                  </a:lnTo>
                  <a:lnTo>
                    <a:pt x="9734" y="28474"/>
                  </a:lnTo>
                  <a:lnTo>
                    <a:pt x="9676" y="27701"/>
                  </a:lnTo>
                  <a:lnTo>
                    <a:pt x="9612" y="26946"/>
                  </a:lnTo>
                  <a:lnTo>
                    <a:pt x="9547" y="26210"/>
                  </a:lnTo>
                  <a:lnTo>
                    <a:pt x="9476" y="25474"/>
                  </a:lnTo>
                  <a:lnTo>
                    <a:pt x="9406" y="24756"/>
                  </a:lnTo>
                  <a:lnTo>
                    <a:pt x="9328" y="24057"/>
                  </a:lnTo>
                  <a:lnTo>
                    <a:pt x="9251" y="23357"/>
                  </a:lnTo>
                  <a:lnTo>
                    <a:pt x="9167" y="22676"/>
                  </a:lnTo>
                  <a:lnTo>
                    <a:pt x="9084" y="21995"/>
                  </a:lnTo>
                  <a:lnTo>
                    <a:pt x="8994" y="21314"/>
                  </a:lnTo>
                  <a:lnTo>
                    <a:pt x="8903" y="20670"/>
                  </a:lnTo>
                  <a:lnTo>
                    <a:pt x="8807" y="20026"/>
                  </a:lnTo>
                  <a:lnTo>
                    <a:pt x="8710" y="19382"/>
                  </a:lnTo>
                  <a:lnTo>
                    <a:pt x="8614" y="18756"/>
                  </a:lnTo>
                  <a:lnTo>
                    <a:pt x="8511" y="18148"/>
                  </a:lnTo>
                  <a:lnTo>
                    <a:pt x="8401" y="17541"/>
                  </a:lnTo>
                  <a:lnTo>
                    <a:pt x="8292" y="16952"/>
                  </a:lnTo>
                  <a:lnTo>
                    <a:pt x="8176" y="16363"/>
                  </a:lnTo>
                  <a:lnTo>
                    <a:pt x="8067" y="15792"/>
                  </a:lnTo>
                  <a:lnTo>
                    <a:pt x="7944" y="15222"/>
                  </a:lnTo>
                  <a:lnTo>
                    <a:pt x="7822" y="14670"/>
                  </a:lnTo>
                  <a:lnTo>
                    <a:pt x="7700" y="14118"/>
                  </a:lnTo>
                  <a:lnTo>
                    <a:pt x="7571" y="13584"/>
                  </a:lnTo>
                  <a:lnTo>
                    <a:pt x="7442" y="13068"/>
                  </a:lnTo>
                  <a:lnTo>
                    <a:pt x="7307" y="12553"/>
                  </a:lnTo>
                  <a:lnTo>
                    <a:pt x="7172" y="12038"/>
                  </a:lnTo>
                  <a:lnTo>
                    <a:pt x="7030" y="11559"/>
                  </a:lnTo>
                  <a:lnTo>
                    <a:pt x="6888" y="11062"/>
                  </a:lnTo>
                  <a:lnTo>
                    <a:pt x="6747" y="10584"/>
                  </a:lnTo>
                  <a:lnTo>
                    <a:pt x="6599" y="10123"/>
                  </a:lnTo>
                  <a:lnTo>
                    <a:pt x="6451" y="9663"/>
                  </a:lnTo>
                  <a:lnTo>
                    <a:pt x="6296" y="9222"/>
                  </a:lnTo>
                  <a:lnTo>
                    <a:pt x="6142" y="8798"/>
                  </a:lnTo>
                  <a:lnTo>
                    <a:pt x="5981" y="8375"/>
                  </a:lnTo>
                  <a:lnTo>
                    <a:pt x="5820" y="7952"/>
                  </a:lnTo>
                  <a:lnTo>
                    <a:pt x="5652" y="7547"/>
                  </a:lnTo>
                  <a:lnTo>
                    <a:pt x="5485" y="7142"/>
                  </a:lnTo>
                  <a:lnTo>
                    <a:pt x="5318" y="6755"/>
                  </a:lnTo>
                  <a:lnTo>
                    <a:pt x="5144" y="6387"/>
                  </a:lnTo>
                  <a:lnTo>
                    <a:pt x="4970" y="6019"/>
                  </a:lnTo>
                  <a:lnTo>
                    <a:pt x="4790" y="5651"/>
                  </a:lnTo>
                  <a:lnTo>
                    <a:pt x="4609" y="5301"/>
                  </a:lnTo>
                  <a:lnTo>
                    <a:pt x="4429" y="4970"/>
                  </a:lnTo>
                  <a:lnTo>
                    <a:pt x="4243" y="4639"/>
                  </a:lnTo>
                  <a:lnTo>
                    <a:pt x="4056" y="4326"/>
                  </a:lnTo>
                  <a:lnTo>
                    <a:pt x="3863" y="4013"/>
                  </a:lnTo>
                  <a:lnTo>
                    <a:pt x="3670" y="3700"/>
                  </a:lnTo>
                  <a:lnTo>
                    <a:pt x="3476" y="3424"/>
                  </a:lnTo>
                  <a:lnTo>
                    <a:pt x="3277" y="3129"/>
                  </a:lnTo>
                  <a:lnTo>
                    <a:pt x="3077" y="2853"/>
                  </a:lnTo>
                  <a:lnTo>
                    <a:pt x="2871" y="2596"/>
                  </a:lnTo>
                  <a:lnTo>
                    <a:pt x="2665" y="2338"/>
                  </a:lnTo>
                  <a:lnTo>
                    <a:pt x="2459" y="2099"/>
                  </a:lnTo>
                  <a:lnTo>
                    <a:pt x="2247" y="1859"/>
                  </a:lnTo>
                  <a:lnTo>
                    <a:pt x="1815" y="1418"/>
                  </a:lnTo>
                  <a:lnTo>
                    <a:pt x="1378" y="1013"/>
                  </a:lnTo>
                  <a:lnTo>
                    <a:pt x="927" y="626"/>
                  </a:lnTo>
                  <a:lnTo>
                    <a:pt x="470" y="295"/>
                  </a:lnTo>
                  <a:lnTo>
                    <a:pt x="0"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1"/>
            <p:cNvSpPr/>
            <p:nvPr/>
          </p:nvSpPr>
          <p:spPr>
            <a:xfrm>
              <a:off x="478275" y="-14153375"/>
              <a:ext cx="423625" cy="2554750"/>
            </a:xfrm>
            <a:custGeom>
              <a:rect b="b" l="l" r="r" t="t"/>
              <a:pathLst>
                <a:path extrusionOk="0" h="102190" w="16945">
                  <a:moveTo>
                    <a:pt x="1236" y="0"/>
                  </a:moveTo>
                  <a:lnTo>
                    <a:pt x="1307" y="6369"/>
                  </a:lnTo>
                  <a:lnTo>
                    <a:pt x="1378" y="12756"/>
                  </a:lnTo>
                  <a:lnTo>
                    <a:pt x="1442" y="19179"/>
                  </a:lnTo>
                  <a:lnTo>
                    <a:pt x="1500" y="25621"/>
                  </a:lnTo>
                  <a:lnTo>
                    <a:pt x="1519" y="28861"/>
                  </a:lnTo>
                  <a:lnTo>
                    <a:pt x="1539" y="32082"/>
                  </a:lnTo>
                  <a:lnTo>
                    <a:pt x="1552" y="35303"/>
                  </a:lnTo>
                  <a:lnTo>
                    <a:pt x="1565" y="38542"/>
                  </a:lnTo>
                  <a:lnTo>
                    <a:pt x="1565" y="41781"/>
                  </a:lnTo>
                  <a:lnTo>
                    <a:pt x="1565" y="45002"/>
                  </a:lnTo>
                  <a:lnTo>
                    <a:pt x="1558" y="48223"/>
                  </a:lnTo>
                  <a:lnTo>
                    <a:pt x="1539" y="51463"/>
                  </a:lnTo>
                  <a:lnTo>
                    <a:pt x="1519" y="54684"/>
                  </a:lnTo>
                  <a:lnTo>
                    <a:pt x="1487" y="57905"/>
                  </a:lnTo>
                  <a:lnTo>
                    <a:pt x="1449" y="61126"/>
                  </a:lnTo>
                  <a:lnTo>
                    <a:pt x="1404" y="64329"/>
                  </a:lnTo>
                  <a:lnTo>
                    <a:pt x="1346" y="67531"/>
                  </a:lnTo>
                  <a:lnTo>
                    <a:pt x="1281" y="70734"/>
                  </a:lnTo>
                  <a:lnTo>
                    <a:pt x="1204" y="73918"/>
                  </a:lnTo>
                  <a:lnTo>
                    <a:pt x="1120" y="77102"/>
                  </a:lnTo>
                  <a:lnTo>
                    <a:pt x="1024" y="80286"/>
                  </a:lnTo>
                  <a:lnTo>
                    <a:pt x="914" y="83452"/>
                  </a:lnTo>
                  <a:lnTo>
                    <a:pt x="798" y="86600"/>
                  </a:lnTo>
                  <a:lnTo>
                    <a:pt x="663" y="89747"/>
                  </a:lnTo>
                  <a:lnTo>
                    <a:pt x="522" y="92876"/>
                  </a:lnTo>
                  <a:lnTo>
                    <a:pt x="361" y="95987"/>
                  </a:lnTo>
                  <a:lnTo>
                    <a:pt x="187" y="99097"/>
                  </a:lnTo>
                  <a:lnTo>
                    <a:pt x="0" y="102189"/>
                  </a:lnTo>
                  <a:lnTo>
                    <a:pt x="734" y="101398"/>
                  </a:lnTo>
                  <a:lnTo>
                    <a:pt x="1462" y="100625"/>
                  </a:lnTo>
                  <a:lnTo>
                    <a:pt x="2929" y="99097"/>
                  </a:lnTo>
                  <a:lnTo>
                    <a:pt x="3657" y="98324"/>
                  </a:lnTo>
                  <a:lnTo>
                    <a:pt x="4384" y="97551"/>
                  </a:lnTo>
                  <a:lnTo>
                    <a:pt x="5112" y="96760"/>
                  </a:lnTo>
                  <a:lnTo>
                    <a:pt x="5826" y="95950"/>
                  </a:lnTo>
                  <a:lnTo>
                    <a:pt x="6534" y="95103"/>
                  </a:lnTo>
                  <a:lnTo>
                    <a:pt x="7230" y="94256"/>
                  </a:lnTo>
                  <a:lnTo>
                    <a:pt x="7571" y="93815"/>
                  </a:lnTo>
                  <a:lnTo>
                    <a:pt x="7919" y="93355"/>
                  </a:lnTo>
                  <a:lnTo>
                    <a:pt x="8253" y="92894"/>
                  </a:lnTo>
                  <a:lnTo>
                    <a:pt x="8588" y="92434"/>
                  </a:lnTo>
                  <a:lnTo>
                    <a:pt x="8923" y="91956"/>
                  </a:lnTo>
                  <a:lnTo>
                    <a:pt x="9245" y="91459"/>
                  </a:lnTo>
                  <a:lnTo>
                    <a:pt x="9573" y="90962"/>
                  </a:lnTo>
                  <a:lnTo>
                    <a:pt x="9889" y="90446"/>
                  </a:lnTo>
                  <a:lnTo>
                    <a:pt x="10204" y="89913"/>
                  </a:lnTo>
                  <a:lnTo>
                    <a:pt x="10513" y="89379"/>
                  </a:lnTo>
                  <a:lnTo>
                    <a:pt x="10822" y="88827"/>
                  </a:lnTo>
                  <a:lnTo>
                    <a:pt x="11118" y="88256"/>
                  </a:lnTo>
                  <a:lnTo>
                    <a:pt x="11414" y="87667"/>
                  </a:lnTo>
                  <a:lnTo>
                    <a:pt x="11704" y="87078"/>
                  </a:lnTo>
                  <a:lnTo>
                    <a:pt x="11987" y="86452"/>
                  </a:lnTo>
                  <a:lnTo>
                    <a:pt x="12271" y="85827"/>
                  </a:lnTo>
                  <a:lnTo>
                    <a:pt x="12541" y="85182"/>
                  </a:lnTo>
                  <a:lnTo>
                    <a:pt x="12805" y="84520"/>
                  </a:lnTo>
                  <a:lnTo>
                    <a:pt x="13069" y="83820"/>
                  </a:lnTo>
                  <a:lnTo>
                    <a:pt x="13320" y="83121"/>
                  </a:lnTo>
                  <a:lnTo>
                    <a:pt x="13565" y="82403"/>
                  </a:lnTo>
                  <a:lnTo>
                    <a:pt x="13809" y="81648"/>
                  </a:lnTo>
                  <a:lnTo>
                    <a:pt x="14041" y="80894"/>
                  </a:lnTo>
                  <a:lnTo>
                    <a:pt x="14266" y="80102"/>
                  </a:lnTo>
                  <a:lnTo>
                    <a:pt x="14479" y="79292"/>
                  </a:lnTo>
                  <a:lnTo>
                    <a:pt x="14691" y="78464"/>
                  </a:lnTo>
                  <a:lnTo>
                    <a:pt x="14891" y="77618"/>
                  </a:lnTo>
                  <a:lnTo>
                    <a:pt x="15084" y="76734"/>
                  </a:lnTo>
                  <a:lnTo>
                    <a:pt x="15271" y="75832"/>
                  </a:lnTo>
                  <a:lnTo>
                    <a:pt x="15451" y="74912"/>
                  </a:lnTo>
                  <a:lnTo>
                    <a:pt x="15618" y="73955"/>
                  </a:lnTo>
                  <a:lnTo>
                    <a:pt x="15773" y="72979"/>
                  </a:lnTo>
                  <a:lnTo>
                    <a:pt x="15927" y="71967"/>
                  </a:lnTo>
                  <a:lnTo>
                    <a:pt x="16069" y="70936"/>
                  </a:lnTo>
                  <a:lnTo>
                    <a:pt x="16198" y="69869"/>
                  </a:lnTo>
                  <a:lnTo>
                    <a:pt x="16320" y="68783"/>
                  </a:lnTo>
                  <a:lnTo>
                    <a:pt x="16429" y="67678"/>
                  </a:lnTo>
                  <a:lnTo>
                    <a:pt x="16532" y="66519"/>
                  </a:lnTo>
                  <a:lnTo>
                    <a:pt x="16622" y="65341"/>
                  </a:lnTo>
                  <a:lnTo>
                    <a:pt x="16700" y="64145"/>
                  </a:lnTo>
                  <a:lnTo>
                    <a:pt x="16771" y="62893"/>
                  </a:lnTo>
                  <a:lnTo>
                    <a:pt x="16828" y="61623"/>
                  </a:lnTo>
                  <a:lnTo>
                    <a:pt x="16880" y="60316"/>
                  </a:lnTo>
                  <a:lnTo>
                    <a:pt x="16919" y="58991"/>
                  </a:lnTo>
                  <a:lnTo>
                    <a:pt x="16938" y="57758"/>
                  </a:lnTo>
                  <a:lnTo>
                    <a:pt x="16944" y="56543"/>
                  </a:lnTo>
                  <a:lnTo>
                    <a:pt x="16944" y="55310"/>
                  </a:lnTo>
                  <a:lnTo>
                    <a:pt x="16931" y="54095"/>
                  </a:lnTo>
                  <a:lnTo>
                    <a:pt x="16906" y="52862"/>
                  </a:lnTo>
                  <a:lnTo>
                    <a:pt x="16874" y="51647"/>
                  </a:lnTo>
                  <a:lnTo>
                    <a:pt x="16822" y="50414"/>
                  </a:lnTo>
                  <a:lnTo>
                    <a:pt x="16771" y="49199"/>
                  </a:lnTo>
                  <a:lnTo>
                    <a:pt x="16700" y="47984"/>
                  </a:lnTo>
                  <a:lnTo>
                    <a:pt x="16622" y="46769"/>
                  </a:lnTo>
                  <a:lnTo>
                    <a:pt x="16532" y="45573"/>
                  </a:lnTo>
                  <a:lnTo>
                    <a:pt x="16436" y="44358"/>
                  </a:lnTo>
                  <a:lnTo>
                    <a:pt x="16326" y="43162"/>
                  </a:lnTo>
                  <a:lnTo>
                    <a:pt x="16210" y="41966"/>
                  </a:lnTo>
                  <a:lnTo>
                    <a:pt x="16082" y="40788"/>
                  </a:lnTo>
                  <a:lnTo>
                    <a:pt x="15947" y="39591"/>
                  </a:lnTo>
                  <a:lnTo>
                    <a:pt x="15798" y="38413"/>
                  </a:lnTo>
                  <a:lnTo>
                    <a:pt x="15644" y="37254"/>
                  </a:lnTo>
                  <a:lnTo>
                    <a:pt x="15483" y="36094"/>
                  </a:lnTo>
                  <a:lnTo>
                    <a:pt x="15309" y="34935"/>
                  </a:lnTo>
                  <a:lnTo>
                    <a:pt x="15129" y="33793"/>
                  </a:lnTo>
                  <a:lnTo>
                    <a:pt x="14936" y="32671"/>
                  </a:lnTo>
                  <a:lnTo>
                    <a:pt x="14736" y="31548"/>
                  </a:lnTo>
                  <a:lnTo>
                    <a:pt x="14530" y="30425"/>
                  </a:lnTo>
                  <a:lnTo>
                    <a:pt x="14311" y="29321"/>
                  </a:lnTo>
                  <a:lnTo>
                    <a:pt x="14092" y="28235"/>
                  </a:lnTo>
                  <a:lnTo>
                    <a:pt x="13861" y="27149"/>
                  </a:lnTo>
                  <a:lnTo>
                    <a:pt x="13622" y="26081"/>
                  </a:lnTo>
                  <a:lnTo>
                    <a:pt x="13378" y="25032"/>
                  </a:lnTo>
                  <a:lnTo>
                    <a:pt x="13120" y="23983"/>
                  </a:lnTo>
                  <a:lnTo>
                    <a:pt x="12863" y="22952"/>
                  </a:lnTo>
                  <a:lnTo>
                    <a:pt x="12592" y="21940"/>
                  </a:lnTo>
                  <a:lnTo>
                    <a:pt x="12322" y="20946"/>
                  </a:lnTo>
                  <a:lnTo>
                    <a:pt x="12039" y="19952"/>
                  </a:lnTo>
                  <a:lnTo>
                    <a:pt x="11749" y="18995"/>
                  </a:lnTo>
                  <a:lnTo>
                    <a:pt x="11459" y="18038"/>
                  </a:lnTo>
                  <a:lnTo>
                    <a:pt x="11157" y="17099"/>
                  </a:lnTo>
                  <a:lnTo>
                    <a:pt x="10848" y="16179"/>
                  </a:lnTo>
                  <a:lnTo>
                    <a:pt x="10539" y="15277"/>
                  </a:lnTo>
                  <a:lnTo>
                    <a:pt x="10217" y="14394"/>
                  </a:lnTo>
                  <a:lnTo>
                    <a:pt x="9895" y="13547"/>
                  </a:lnTo>
                  <a:lnTo>
                    <a:pt x="9567" y="12700"/>
                  </a:lnTo>
                  <a:lnTo>
                    <a:pt x="9232" y="11872"/>
                  </a:lnTo>
                  <a:lnTo>
                    <a:pt x="8891" y="11062"/>
                  </a:lnTo>
                  <a:lnTo>
                    <a:pt x="8549" y="10289"/>
                  </a:lnTo>
                  <a:lnTo>
                    <a:pt x="8195" y="9516"/>
                  </a:lnTo>
                  <a:lnTo>
                    <a:pt x="7841" y="8780"/>
                  </a:lnTo>
                  <a:lnTo>
                    <a:pt x="7481" y="8062"/>
                  </a:lnTo>
                  <a:lnTo>
                    <a:pt x="7120" y="7363"/>
                  </a:lnTo>
                  <a:lnTo>
                    <a:pt x="6753" y="6700"/>
                  </a:lnTo>
                  <a:lnTo>
                    <a:pt x="6380" y="6037"/>
                  </a:lnTo>
                  <a:lnTo>
                    <a:pt x="6000" y="5412"/>
                  </a:lnTo>
                  <a:lnTo>
                    <a:pt x="5620" y="4823"/>
                  </a:lnTo>
                  <a:lnTo>
                    <a:pt x="5240" y="4252"/>
                  </a:lnTo>
                  <a:lnTo>
                    <a:pt x="4854" y="3700"/>
                  </a:lnTo>
                  <a:lnTo>
                    <a:pt x="4462" y="3166"/>
                  </a:lnTo>
                  <a:lnTo>
                    <a:pt x="4069" y="2669"/>
                  </a:lnTo>
                  <a:lnTo>
                    <a:pt x="3670" y="2209"/>
                  </a:lnTo>
                  <a:lnTo>
                    <a:pt x="3271" y="1767"/>
                  </a:lnTo>
                  <a:lnTo>
                    <a:pt x="2871" y="1362"/>
                  </a:lnTo>
                  <a:lnTo>
                    <a:pt x="2466" y="976"/>
                  </a:lnTo>
                  <a:lnTo>
                    <a:pt x="2054" y="608"/>
                  </a:lnTo>
                  <a:lnTo>
                    <a:pt x="1648" y="295"/>
                  </a:lnTo>
                  <a:lnTo>
                    <a:pt x="1236" y="0"/>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1"/>
            <p:cNvSpPr/>
            <p:nvPr/>
          </p:nvSpPr>
          <p:spPr>
            <a:xfrm>
              <a:off x="850375" y="-21568625"/>
              <a:ext cx="875875" cy="2249225"/>
            </a:xfrm>
            <a:custGeom>
              <a:rect b="b" l="l" r="r" t="t"/>
              <a:pathLst>
                <a:path extrusionOk="0" h="89969" w="35035">
                  <a:moveTo>
                    <a:pt x="18232" y="1"/>
                  </a:moveTo>
                  <a:lnTo>
                    <a:pt x="15451" y="7695"/>
                  </a:lnTo>
                  <a:lnTo>
                    <a:pt x="15947" y="8596"/>
                  </a:lnTo>
                  <a:lnTo>
                    <a:pt x="16436" y="9554"/>
                  </a:lnTo>
                  <a:lnTo>
                    <a:pt x="16925" y="10547"/>
                  </a:lnTo>
                  <a:lnTo>
                    <a:pt x="17408" y="11597"/>
                  </a:lnTo>
                  <a:lnTo>
                    <a:pt x="17646" y="12130"/>
                  </a:lnTo>
                  <a:lnTo>
                    <a:pt x="17884" y="12682"/>
                  </a:lnTo>
                  <a:lnTo>
                    <a:pt x="18123" y="13235"/>
                  </a:lnTo>
                  <a:lnTo>
                    <a:pt x="18354" y="13805"/>
                  </a:lnTo>
                  <a:lnTo>
                    <a:pt x="18586" y="14376"/>
                  </a:lnTo>
                  <a:lnTo>
                    <a:pt x="18818" y="14965"/>
                  </a:lnTo>
                  <a:lnTo>
                    <a:pt x="19043" y="15554"/>
                  </a:lnTo>
                  <a:lnTo>
                    <a:pt x="19262" y="16161"/>
                  </a:lnTo>
                  <a:lnTo>
                    <a:pt x="19481" y="16787"/>
                  </a:lnTo>
                  <a:lnTo>
                    <a:pt x="19700" y="17394"/>
                  </a:lnTo>
                  <a:lnTo>
                    <a:pt x="19912" y="18039"/>
                  </a:lnTo>
                  <a:lnTo>
                    <a:pt x="20118" y="18664"/>
                  </a:lnTo>
                  <a:lnTo>
                    <a:pt x="20318" y="19309"/>
                  </a:lnTo>
                  <a:lnTo>
                    <a:pt x="20517" y="19971"/>
                  </a:lnTo>
                  <a:lnTo>
                    <a:pt x="20711" y="20634"/>
                  </a:lnTo>
                  <a:lnTo>
                    <a:pt x="20897" y="21296"/>
                  </a:lnTo>
                  <a:lnTo>
                    <a:pt x="21078" y="21977"/>
                  </a:lnTo>
                  <a:lnTo>
                    <a:pt x="21251" y="22658"/>
                  </a:lnTo>
                  <a:lnTo>
                    <a:pt x="21425" y="23358"/>
                  </a:lnTo>
                  <a:lnTo>
                    <a:pt x="21586" y="24039"/>
                  </a:lnTo>
                  <a:lnTo>
                    <a:pt x="21747" y="24757"/>
                  </a:lnTo>
                  <a:lnTo>
                    <a:pt x="21895" y="25456"/>
                  </a:lnTo>
                  <a:lnTo>
                    <a:pt x="22043" y="26174"/>
                  </a:lnTo>
                  <a:lnTo>
                    <a:pt x="22178" y="26892"/>
                  </a:lnTo>
                  <a:lnTo>
                    <a:pt x="22307" y="27628"/>
                  </a:lnTo>
                  <a:lnTo>
                    <a:pt x="22429" y="28346"/>
                  </a:lnTo>
                  <a:lnTo>
                    <a:pt x="22545" y="29082"/>
                  </a:lnTo>
                  <a:lnTo>
                    <a:pt x="22648" y="29837"/>
                  </a:lnTo>
                  <a:lnTo>
                    <a:pt x="22751" y="30573"/>
                  </a:lnTo>
                  <a:lnTo>
                    <a:pt x="22841" y="31328"/>
                  </a:lnTo>
                  <a:lnTo>
                    <a:pt x="22919" y="32082"/>
                  </a:lnTo>
                  <a:lnTo>
                    <a:pt x="22990" y="32855"/>
                  </a:lnTo>
                  <a:lnTo>
                    <a:pt x="23054" y="33610"/>
                  </a:lnTo>
                  <a:lnTo>
                    <a:pt x="23105" y="34383"/>
                  </a:lnTo>
                  <a:lnTo>
                    <a:pt x="23144" y="35156"/>
                  </a:lnTo>
                  <a:lnTo>
                    <a:pt x="23183" y="35929"/>
                  </a:lnTo>
                  <a:lnTo>
                    <a:pt x="23202" y="36702"/>
                  </a:lnTo>
                  <a:lnTo>
                    <a:pt x="23215" y="37475"/>
                  </a:lnTo>
                  <a:lnTo>
                    <a:pt x="23215" y="38267"/>
                  </a:lnTo>
                  <a:lnTo>
                    <a:pt x="23202" y="39058"/>
                  </a:lnTo>
                  <a:lnTo>
                    <a:pt x="23183" y="39831"/>
                  </a:lnTo>
                  <a:lnTo>
                    <a:pt x="23151" y="40622"/>
                  </a:lnTo>
                  <a:lnTo>
                    <a:pt x="23105" y="41414"/>
                  </a:lnTo>
                  <a:lnTo>
                    <a:pt x="23048" y="42224"/>
                  </a:lnTo>
                  <a:lnTo>
                    <a:pt x="22983" y="43015"/>
                  </a:lnTo>
                  <a:lnTo>
                    <a:pt x="22899" y="43807"/>
                  </a:lnTo>
                  <a:lnTo>
                    <a:pt x="22809" y="44598"/>
                  </a:lnTo>
                  <a:lnTo>
                    <a:pt x="22700" y="45408"/>
                  </a:lnTo>
                  <a:lnTo>
                    <a:pt x="22578" y="46199"/>
                  </a:lnTo>
                  <a:lnTo>
                    <a:pt x="22449" y="47009"/>
                  </a:lnTo>
                  <a:lnTo>
                    <a:pt x="22301" y="47801"/>
                  </a:lnTo>
                  <a:lnTo>
                    <a:pt x="22140" y="48611"/>
                  </a:lnTo>
                  <a:lnTo>
                    <a:pt x="21960" y="49402"/>
                  </a:lnTo>
                  <a:lnTo>
                    <a:pt x="21773" y="50194"/>
                  </a:lnTo>
                  <a:lnTo>
                    <a:pt x="21567" y="51003"/>
                  </a:lnTo>
                  <a:lnTo>
                    <a:pt x="21348" y="51795"/>
                  </a:lnTo>
                  <a:lnTo>
                    <a:pt x="21155" y="52457"/>
                  </a:lnTo>
                  <a:lnTo>
                    <a:pt x="20962" y="53065"/>
                  </a:lnTo>
                  <a:lnTo>
                    <a:pt x="20756" y="53635"/>
                  </a:lnTo>
                  <a:lnTo>
                    <a:pt x="20543" y="54188"/>
                  </a:lnTo>
                  <a:lnTo>
                    <a:pt x="20324" y="54703"/>
                  </a:lnTo>
                  <a:lnTo>
                    <a:pt x="20099" y="55181"/>
                  </a:lnTo>
                  <a:lnTo>
                    <a:pt x="19874" y="55623"/>
                  </a:lnTo>
                  <a:lnTo>
                    <a:pt x="19635" y="56028"/>
                  </a:lnTo>
                  <a:lnTo>
                    <a:pt x="19397" y="56396"/>
                  </a:lnTo>
                  <a:lnTo>
                    <a:pt x="19153" y="56746"/>
                  </a:lnTo>
                  <a:lnTo>
                    <a:pt x="18908" y="57040"/>
                  </a:lnTo>
                  <a:lnTo>
                    <a:pt x="18657" y="57317"/>
                  </a:lnTo>
                  <a:lnTo>
                    <a:pt x="18399" y="57556"/>
                  </a:lnTo>
                  <a:lnTo>
                    <a:pt x="18142" y="57758"/>
                  </a:lnTo>
                  <a:lnTo>
                    <a:pt x="17884" y="57942"/>
                  </a:lnTo>
                  <a:lnTo>
                    <a:pt x="17620" y="58071"/>
                  </a:lnTo>
                  <a:lnTo>
                    <a:pt x="17350" y="58182"/>
                  </a:lnTo>
                  <a:lnTo>
                    <a:pt x="17086" y="58255"/>
                  </a:lnTo>
                  <a:lnTo>
                    <a:pt x="16816" y="58292"/>
                  </a:lnTo>
                  <a:lnTo>
                    <a:pt x="16545" y="58310"/>
                  </a:lnTo>
                  <a:lnTo>
                    <a:pt x="16275" y="58274"/>
                  </a:lnTo>
                  <a:lnTo>
                    <a:pt x="15998" y="58218"/>
                  </a:lnTo>
                  <a:lnTo>
                    <a:pt x="15728" y="58126"/>
                  </a:lnTo>
                  <a:lnTo>
                    <a:pt x="15451" y="58016"/>
                  </a:lnTo>
                  <a:lnTo>
                    <a:pt x="15181" y="57850"/>
                  </a:lnTo>
                  <a:lnTo>
                    <a:pt x="14910" y="57666"/>
                  </a:lnTo>
                  <a:lnTo>
                    <a:pt x="14640" y="57445"/>
                  </a:lnTo>
                  <a:lnTo>
                    <a:pt x="14369" y="57206"/>
                  </a:lnTo>
                  <a:lnTo>
                    <a:pt x="14099" y="56930"/>
                  </a:lnTo>
                  <a:lnTo>
                    <a:pt x="13835" y="56617"/>
                  </a:lnTo>
                  <a:lnTo>
                    <a:pt x="13571" y="56267"/>
                  </a:lnTo>
                  <a:lnTo>
                    <a:pt x="13307" y="55881"/>
                  </a:lnTo>
                  <a:lnTo>
                    <a:pt x="13127" y="55605"/>
                  </a:lnTo>
                  <a:lnTo>
                    <a:pt x="12947" y="55310"/>
                  </a:lnTo>
                  <a:lnTo>
                    <a:pt x="12773" y="54997"/>
                  </a:lnTo>
                  <a:lnTo>
                    <a:pt x="12605" y="54685"/>
                  </a:lnTo>
                  <a:lnTo>
                    <a:pt x="12438" y="54353"/>
                  </a:lnTo>
                  <a:lnTo>
                    <a:pt x="12277" y="54022"/>
                  </a:lnTo>
                  <a:lnTo>
                    <a:pt x="12116" y="53672"/>
                  </a:lnTo>
                  <a:lnTo>
                    <a:pt x="11962" y="53322"/>
                  </a:lnTo>
                  <a:lnTo>
                    <a:pt x="11807" y="52954"/>
                  </a:lnTo>
                  <a:lnTo>
                    <a:pt x="11659" y="52586"/>
                  </a:lnTo>
                  <a:lnTo>
                    <a:pt x="11511" y="52218"/>
                  </a:lnTo>
                  <a:lnTo>
                    <a:pt x="11369" y="51832"/>
                  </a:lnTo>
                  <a:lnTo>
                    <a:pt x="11228" y="51427"/>
                  </a:lnTo>
                  <a:lnTo>
                    <a:pt x="11093" y="51022"/>
                  </a:lnTo>
                  <a:lnTo>
                    <a:pt x="10822" y="50194"/>
                  </a:lnTo>
                  <a:lnTo>
                    <a:pt x="10571" y="49328"/>
                  </a:lnTo>
                  <a:lnTo>
                    <a:pt x="10320" y="48463"/>
                  </a:lnTo>
                  <a:lnTo>
                    <a:pt x="10088" y="47543"/>
                  </a:lnTo>
                  <a:lnTo>
                    <a:pt x="9857" y="46623"/>
                  </a:lnTo>
                  <a:lnTo>
                    <a:pt x="9638" y="45666"/>
                  </a:lnTo>
                  <a:lnTo>
                    <a:pt x="9425" y="44709"/>
                  </a:lnTo>
                  <a:lnTo>
                    <a:pt x="9219" y="43715"/>
                  </a:lnTo>
                  <a:lnTo>
                    <a:pt x="9020" y="42721"/>
                  </a:lnTo>
                  <a:lnTo>
                    <a:pt x="8820" y="41727"/>
                  </a:lnTo>
                  <a:lnTo>
                    <a:pt x="8633" y="40696"/>
                  </a:lnTo>
                  <a:lnTo>
                    <a:pt x="8447" y="39665"/>
                  </a:lnTo>
                  <a:lnTo>
                    <a:pt x="8260" y="38635"/>
                  </a:lnTo>
                  <a:lnTo>
                    <a:pt x="7899" y="36555"/>
                  </a:lnTo>
                  <a:lnTo>
                    <a:pt x="7539" y="34475"/>
                  </a:lnTo>
                  <a:lnTo>
                    <a:pt x="7178" y="32414"/>
                  </a:lnTo>
                  <a:lnTo>
                    <a:pt x="6998" y="31383"/>
                  </a:lnTo>
                  <a:lnTo>
                    <a:pt x="6811" y="30370"/>
                  </a:lnTo>
                  <a:lnTo>
                    <a:pt x="6625" y="29358"/>
                  </a:lnTo>
                  <a:lnTo>
                    <a:pt x="6438" y="28364"/>
                  </a:lnTo>
                  <a:lnTo>
                    <a:pt x="6238" y="27389"/>
                  </a:lnTo>
                  <a:lnTo>
                    <a:pt x="6039" y="26432"/>
                  </a:lnTo>
                  <a:lnTo>
                    <a:pt x="5472" y="26413"/>
                  </a:lnTo>
                  <a:lnTo>
                    <a:pt x="4899" y="26395"/>
                  </a:lnTo>
                  <a:lnTo>
                    <a:pt x="4333" y="26395"/>
                  </a:lnTo>
                  <a:lnTo>
                    <a:pt x="3766" y="26413"/>
                  </a:lnTo>
                  <a:lnTo>
                    <a:pt x="3477" y="26450"/>
                  </a:lnTo>
                  <a:lnTo>
                    <a:pt x="3193" y="26487"/>
                  </a:lnTo>
                  <a:lnTo>
                    <a:pt x="2910" y="26524"/>
                  </a:lnTo>
                  <a:lnTo>
                    <a:pt x="2627" y="26597"/>
                  </a:lnTo>
                  <a:lnTo>
                    <a:pt x="2344" y="26671"/>
                  </a:lnTo>
                  <a:lnTo>
                    <a:pt x="2054" y="26763"/>
                  </a:lnTo>
                  <a:lnTo>
                    <a:pt x="1771" y="26873"/>
                  </a:lnTo>
                  <a:lnTo>
                    <a:pt x="1487" y="27002"/>
                  </a:lnTo>
                  <a:lnTo>
                    <a:pt x="1307" y="27113"/>
                  </a:lnTo>
                  <a:lnTo>
                    <a:pt x="1120" y="27223"/>
                  </a:lnTo>
                  <a:lnTo>
                    <a:pt x="753" y="27481"/>
                  </a:lnTo>
                  <a:lnTo>
                    <a:pt x="380" y="27775"/>
                  </a:lnTo>
                  <a:lnTo>
                    <a:pt x="0" y="28070"/>
                  </a:lnTo>
                  <a:lnTo>
                    <a:pt x="65" y="28364"/>
                  </a:lnTo>
                  <a:lnTo>
                    <a:pt x="123" y="28659"/>
                  </a:lnTo>
                  <a:lnTo>
                    <a:pt x="148" y="28824"/>
                  </a:lnTo>
                  <a:lnTo>
                    <a:pt x="168" y="28990"/>
                  </a:lnTo>
                  <a:lnTo>
                    <a:pt x="187" y="29174"/>
                  </a:lnTo>
                  <a:lnTo>
                    <a:pt x="200" y="29377"/>
                  </a:lnTo>
                  <a:lnTo>
                    <a:pt x="245" y="30242"/>
                  </a:lnTo>
                  <a:lnTo>
                    <a:pt x="296" y="31107"/>
                  </a:lnTo>
                  <a:lnTo>
                    <a:pt x="354" y="31972"/>
                  </a:lnTo>
                  <a:lnTo>
                    <a:pt x="412" y="32855"/>
                  </a:lnTo>
                  <a:lnTo>
                    <a:pt x="477" y="33720"/>
                  </a:lnTo>
                  <a:lnTo>
                    <a:pt x="541" y="34585"/>
                  </a:lnTo>
                  <a:lnTo>
                    <a:pt x="689" y="36334"/>
                  </a:lnTo>
                  <a:lnTo>
                    <a:pt x="850" y="38082"/>
                  </a:lnTo>
                  <a:lnTo>
                    <a:pt x="1024" y="39831"/>
                  </a:lnTo>
                  <a:lnTo>
                    <a:pt x="1217" y="41580"/>
                  </a:lnTo>
                  <a:lnTo>
                    <a:pt x="1423" y="43328"/>
                  </a:lnTo>
                  <a:lnTo>
                    <a:pt x="1648" y="45058"/>
                  </a:lnTo>
                  <a:lnTo>
                    <a:pt x="1880" y="46788"/>
                  </a:lnTo>
                  <a:lnTo>
                    <a:pt x="2131" y="48519"/>
                  </a:lnTo>
                  <a:lnTo>
                    <a:pt x="2395" y="50230"/>
                  </a:lnTo>
                  <a:lnTo>
                    <a:pt x="2678" y="51924"/>
                  </a:lnTo>
                  <a:lnTo>
                    <a:pt x="2968" y="53617"/>
                  </a:lnTo>
                  <a:lnTo>
                    <a:pt x="3271" y="55274"/>
                  </a:lnTo>
                  <a:lnTo>
                    <a:pt x="3593" y="56930"/>
                  </a:lnTo>
                  <a:lnTo>
                    <a:pt x="3921" y="58568"/>
                  </a:lnTo>
                  <a:lnTo>
                    <a:pt x="4262" y="60188"/>
                  </a:lnTo>
                  <a:lnTo>
                    <a:pt x="4623" y="61771"/>
                  </a:lnTo>
                  <a:lnTo>
                    <a:pt x="4990" y="63335"/>
                  </a:lnTo>
                  <a:lnTo>
                    <a:pt x="5369" y="64863"/>
                  </a:lnTo>
                  <a:lnTo>
                    <a:pt x="5756" y="66372"/>
                  </a:lnTo>
                  <a:lnTo>
                    <a:pt x="6161" y="67863"/>
                  </a:lnTo>
                  <a:lnTo>
                    <a:pt x="6367" y="68581"/>
                  </a:lnTo>
                  <a:lnTo>
                    <a:pt x="6573" y="69299"/>
                  </a:lnTo>
                  <a:lnTo>
                    <a:pt x="6786" y="70017"/>
                  </a:lnTo>
                  <a:lnTo>
                    <a:pt x="6998" y="70716"/>
                  </a:lnTo>
                  <a:lnTo>
                    <a:pt x="7211" y="71415"/>
                  </a:lnTo>
                  <a:lnTo>
                    <a:pt x="7429" y="72096"/>
                  </a:lnTo>
                  <a:lnTo>
                    <a:pt x="7648" y="72777"/>
                  </a:lnTo>
                  <a:lnTo>
                    <a:pt x="7874" y="73440"/>
                  </a:lnTo>
                  <a:lnTo>
                    <a:pt x="8099" y="74103"/>
                  </a:lnTo>
                  <a:lnTo>
                    <a:pt x="8331" y="74747"/>
                  </a:lnTo>
                  <a:lnTo>
                    <a:pt x="8556" y="75373"/>
                  </a:lnTo>
                  <a:lnTo>
                    <a:pt x="8794" y="75998"/>
                  </a:lnTo>
                  <a:lnTo>
                    <a:pt x="9026" y="76624"/>
                  </a:lnTo>
                  <a:lnTo>
                    <a:pt x="9264" y="77213"/>
                  </a:lnTo>
                  <a:lnTo>
                    <a:pt x="9502" y="77821"/>
                  </a:lnTo>
                  <a:lnTo>
                    <a:pt x="9747" y="78391"/>
                  </a:lnTo>
                  <a:lnTo>
                    <a:pt x="9992" y="78962"/>
                  </a:lnTo>
                  <a:lnTo>
                    <a:pt x="10236" y="79532"/>
                  </a:lnTo>
                  <a:lnTo>
                    <a:pt x="10487" y="80066"/>
                  </a:lnTo>
                  <a:lnTo>
                    <a:pt x="10738" y="80600"/>
                  </a:lnTo>
                  <a:lnTo>
                    <a:pt x="10990" y="81134"/>
                  </a:lnTo>
                  <a:lnTo>
                    <a:pt x="11247" y="81631"/>
                  </a:lnTo>
                  <a:lnTo>
                    <a:pt x="11505" y="82128"/>
                  </a:lnTo>
                  <a:lnTo>
                    <a:pt x="11762" y="82625"/>
                  </a:lnTo>
                  <a:lnTo>
                    <a:pt x="12026" y="83085"/>
                  </a:lnTo>
                  <a:lnTo>
                    <a:pt x="12290" y="83545"/>
                  </a:lnTo>
                  <a:lnTo>
                    <a:pt x="12554" y="83987"/>
                  </a:lnTo>
                  <a:lnTo>
                    <a:pt x="12818" y="84428"/>
                  </a:lnTo>
                  <a:lnTo>
                    <a:pt x="13088" y="84833"/>
                  </a:lnTo>
                  <a:lnTo>
                    <a:pt x="13359" y="85238"/>
                  </a:lnTo>
                  <a:lnTo>
                    <a:pt x="13629" y="85625"/>
                  </a:lnTo>
                  <a:lnTo>
                    <a:pt x="13906" y="85993"/>
                  </a:lnTo>
                  <a:lnTo>
                    <a:pt x="14183" y="86342"/>
                  </a:lnTo>
                  <a:lnTo>
                    <a:pt x="14460" y="86692"/>
                  </a:lnTo>
                  <a:lnTo>
                    <a:pt x="14736" y="87024"/>
                  </a:lnTo>
                  <a:lnTo>
                    <a:pt x="15020" y="87318"/>
                  </a:lnTo>
                  <a:lnTo>
                    <a:pt x="15303" y="87612"/>
                  </a:lnTo>
                  <a:lnTo>
                    <a:pt x="15586" y="87889"/>
                  </a:lnTo>
                  <a:lnTo>
                    <a:pt x="15869" y="88165"/>
                  </a:lnTo>
                  <a:lnTo>
                    <a:pt x="16159" y="88404"/>
                  </a:lnTo>
                  <a:lnTo>
                    <a:pt x="16449" y="88625"/>
                  </a:lnTo>
                  <a:lnTo>
                    <a:pt x="16738" y="88846"/>
                  </a:lnTo>
                  <a:lnTo>
                    <a:pt x="17028" y="89030"/>
                  </a:lnTo>
                  <a:lnTo>
                    <a:pt x="17324" y="89214"/>
                  </a:lnTo>
                  <a:lnTo>
                    <a:pt x="17614" y="89379"/>
                  </a:lnTo>
                  <a:lnTo>
                    <a:pt x="17910" y="89508"/>
                  </a:lnTo>
                  <a:lnTo>
                    <a:pt x="18206" y="89637"/>
                  </a:lnTo>
                  <a:lnTo>
                    <a:pt x="18509" y="89729"/>
                  </a:lnTo>
                  <a:lnTo>
                    <a:pt x="18805" y="89821"/>
                  </a:lnTo>
                  <a:lnTo>
                    <a:pt x="19108" y="89895"/>
                  </a:lnTo>
                  <a:lnTo>
                    <a:pt x="19410" y="89932"/>
                  </a:lnTo>
                  <a:lnTo>
                    <a:pt x="19713" y="89968"/>
                  </a:lnTo>
                  <a:lnTo>
                    <a:pt x="20318" y="89968"/>
                  </a:lnTo>
                  <a:lnTo>
                    <a:pt x="20627" y="89932"/>
                  </a:lnTo>
                  <a:lnTo>
                    <a:pt x="20936" y="89876"/>
                  </a:lnTo>
                  <a:lnTo>
                    <a:pt x="21238" y="89803"/>
                  </a:lnTo>
                  <a:lnTo>
                    <a:pt x="21548" y="89711"/>
                  </a:lnTo>
                  <a:lnTo>
                    <a:pt x="21863" y="89600"/>
                  </a:lnTo>
                  <a:lnTo>
                    <a:pt x="22172" y="89471"/>
                  </a:lnTo>
                  <a:lnTo>
                    <a:pt x="22481" y="89324"/>
                  </a:lnTo>
                  <a:lnTo>
                    <a:pt x="22796" y="89140"/>
                  </a:lnTo>
                  <a:lnTo>
                    <a:pt x="23105" y="88938"/>
                  </a:lnTo>
                  <a:lnTo>
                    <a:pt x="23421" y="88717"/>
                  </a:lnTo>
                  <a:lnTo>
                    <a:pt x="23736" y="88478"/>
                  </a:lnTo>
                  <a:lnTo>
                    <a:pt x="24052" y="88220"/>
                  </a:lnTo>
                  <a:lnTo>
                    <a:pt x="24367" y="87925"/>
                  </a:lnTo>
                  <a:lnTo>
                    <a:pt x="24683" y="87612"/>
                  </a:lnTo>
                  <a:lnTo>
                    <a:pt x="24998" y="87281"/>
                  </a:lnTo>
                  <a:lnTo>
                    <a:pt x="25320" y="86931"/>
                  </a:lnTo>
                  <a:lnTo>
                    <a:pt x="25635" y="86545"/>
                  </a:lnTo>
                  <a:lnTo>
                    <a:pt x="25957" y="86140"/>
                  </a:lnTo>
                  <a:lnTo>
                    <a:pt x="26273" y="85717"/>
                  </a:lnTo>
                  <a:lnTo>
                    <a:pt x="26595" y="85275"/>
                  </a:lnTo>
                  <a:lnTo>
                    <a:pt x="26917" y="84796"/>
                  </a:lnTo>
                  <a:lnTo>
                    <a:pt x="27232" y="84299"/>
                  </a:lnTo>
                  <a:lnTo>
                    <a:pt x="27554" y="83766"/>
                  </a:lnTo>
                  <a:lnTo>
                    <a:pt x="27876" y="83214"/>
                  </a:lnTo>
                  <a:lnTo>
                    <a:pt x="28198" y="82643"/>
                  </a:lnTo>
                  <a:lnTo>
                    <a:pt x="28520" y="82036"/>
                  </a:lnTo>
                  <a:lnTo>
                    <a:pt x="28841" y="81410"/>
                  </a:lnTo>
                  <a:lnTo>
                    <a:pt x="29163" y="80766"/>
                  </a:lnTo>
                  <a:lnTo>
                    <a:pt x="29279" y="80508"/>
                  </a:lnTo>
                  <a:lnTo>
                    <a:pt x="29382" y="80269"/>
                  </a:lnTo>
                  <a:lnTo>
                    <a:pt x="29588" y="79735"/>
                  </a:lnTo>
                  <a:lnTo>
                    <a:pt x="29788" y="79219"/>
                  </a:lnTo>
                  <a:lnTo>
                    <a:pt x="29884" y="78962"/>
                  </a:lnTo>
                  <a:lnTo>
                    <a:pt x="29994" y="78722"/>
                  </a:lnTo>
                  <a:lnTo>
                    <a:pt x="30026" y="78262"/>
                  </a:lnTo>
                  <a:lnTo>
                    <a:pt x="30071" y="77821"/>
                  </a:lnTo>
                  <a:lnTo>
                    <a:pt x="30129" y="77397"/>
                  </a:lnTo>
                  <a:lnTo>
                    <a:pt x="30200" y="77011"/>
                  </a:lnTo>
                  <a:lnTo>
                    <a:pt x="30277" y="76643"/>
                  </a:lnTo>
                  <a:lnTo>
                    <a:pt x="30367" y="76293"/>
                  </a:lnTo>
                  <a:lnTo>
                    <a:pt x="30464" y="75980"/>
                  </a:lnTo>
                  <a:lnTo>
                    <a:pt x="30573" y="75686"/>
                  </a:lnTo>
                  <a:lnTo>
                    <a:pt x="30683" y="75409"/>
                  </a:lnTo>
                  <a:lnTo>
                    <a:pt x="30805" y="75170"/>
                  </a:lnTo>
                  <a:lnTo>
                    <a:pt x="30934" y="74949"/>
                  </a:lnTo>
                  <a:lnTo>
                    <a:pt x="31063" y="74765"/>
                  </a:lnTo>
                  <a:lnTo>
                    <a:pt x="31198" y="74618"/>
                  </a:lnTo>
                  <a:lnTo>
                    <a:pt x="31339" y="74471"/>
                  </a:lnTo>
                  <a:lnTo>
                    <a:pt x="31481" y="74379"/>
                  </a:lnTo>
                  <a:lnTo>
                    <a:pt x="31623" y="74305"/>
                  </a:lnTo>
                  <a:lnTo>
                    <a:pt x="31822" y="73642"/>
                  </a:lnTo>
                  <a:lnTo>
                    <a:pt x="32015" y="72961"/>
                  </a:lnTo>
                  <a:lnTo>
                    <a:pt x="32202" y="72299"/>
                  </a:lnTo>
                  <a:lnTo>
                    <a:pt x="32382" y="71599"/>
                  </a:lnTo>
                  <a:lnTo>
                    <a:pt x="32556" y="70900"/>
                  </a:lnTo>
                  <a:lnTo>
                    <a:pt x="32730" y="70201"/>
                  </a:lnTo>
                  <a:lnTo>
                    <a:pt x="32891" y="69483"/>
                  </a:lnTo>
                  <a:lnTo>
                    <a:pt x="33052" y="68765"/>
                  </a:lnTo>
                  <a:lnTo>
                    <a:pt x="33200" y="68047"/>
                  </a:lnTo>
                  <a:lnTo>
                    <a:pt x="33348" y="67311"/>
                  </a:lnTo>
                  <a:lnTo>
                    <a:pt x="33490" y="66556"/>
                  </a:lnTo>
                  <a:lnTo>
                    <a:pt x="33618" y="65820"/>
                  </a:lnTo>
                  <a:lnTo>
                    <a:pt x="33747" y="65065"/>
                  </a:lnTo>
                  <a:lnTo>
                    <a:pt x="33869" y="64292"/>
                  </a:lnTo>
                  <a:lnTo>
                    <a:pt x="33992" y="63538"/>
                  </a:lnTo>
                  <a:lnTo>
                    <a:pt x="34101" y="62765"/>
                  </a:lnTo>
                  <a:lnTo>
                    <a:pt x="34204" y="61992"/>
                  </a:lnTo>
                  <a:lnTo>
                    <a:pt x="34301" y="61200"/>
                  </a:lnTo>
                  <a:lnTo>
                    <a:pt x="34391" y="60409"/>
                  </a:lnTo>
                  <a:lnTo>
                    <a:pt x="34481" y="59617"/>
                  </a:lnTo>
                  <a:lnTo>
                    <a:pt x="34558" y="58826"/>
                  </a:lnTo>
                  <a:lnTo>
                    <a:pt x="34635" y="58034"/>
                  </a:lnTo>
                  <a:lnTo>
                    <a:pt x="34700" y="57225"/>
                  </a:lnTo>
                  <a:lnTo>
                    <a:pt x="34764" y="56415"/>
                  </a:lnTo>
                  <a:lnTo>
                    <a:pt x="34822" y="55605"/>
                  </a:lnTo>
                  <a:lnTo>
                    <a:pt x="34867" y="54795"/>
                  </a:lnTo>
                  <a:lnTo>
                    <a:pt x="34912" y="53967"/>
                  </a:lnTo>
                  <a:lnTo>
                    <a:pt x="34951" y="53157"/>
                  </a:lnTo>
                  <a:lnTo>
                    <a:pt x="34977" y="52329"/>
                  </a:lnTo>
                  <a:lnTo>
                    <a:pt x="35002" y="51519"/>
                  </a:lnTo>
                  <a:lnTo>
                    <a:pt x="35022" y="50690"/>
                  </a:lnTo>
                  <a:lnTo>
                    <a:pt x="35035" y="49862"/>
                  </a:lnTo>
                  <a:lnTo>
                    <a:pt x="35035" y="49034"/>
                  </a:lnTo>
                  <a:lnTo>
                    <a:pt x="35035" y="48206"/>
                  </a:lnTo>
                  <a:lnTo>
                    <a:pt x="35028" y="47377"/>
                  </a:lnTo>
                  <a:lnTo>
                    <a:pt x="35015" y="46549"/>
                  </a:lnTo>
                  <a:lnTo>
                    <a:pt x="34996" y="45739"/>
                  </a:lnTo>
                  <a:lnTo>
                    <a:pt x="34970" y="44911"/>
                  </a:lnTo>
                  <a:lnTo>
                    <a:pt x="34932" y="44083"/>
                  </a:lnTo>
                  <a:lnTo>
                    <a:pt x="34893" y="43255"/>
                  </a:lnTo>
                  <a:lnTo>
                    <a:pt x="34848" y="42426"/>
                  </a:lnTo>
                  <a:lnTo>
                    <a:pt x="34796" y="41598"/>
                  </a:lnTo>
                  <a:lnTo>
                    <a:pt x="34739" y="40788"/>
                  </a:lnTo>
                  <a:lnTo>
                    <a:pt x="34668" y="39960"/>
                  </a:lnTo>
                  <a:lnTo>
                    <a:pt x="34597" y="39150"/>
                  </a:lnTo>
                  <a:lnTo>
                    <a:pt x="34520" y="38322"/>
                  </a:lnTo>
                  <a:lnTo>
                    <a:pt x="34429" y="37512"/>
                  </a:lnTo>
                  <a:lnTo>
                    <a:pt x="34339" y="36702"/>
                  </a:lnTo>
                  <a:lnTo>
                    <a:pt x="34243" y="35911"/>
                  </a:lnTo>
                  <a:lnTo>
                    <a:pt x="34133" y="35101"/>
                  </a:lnTo>
                  <a:lnTo>
                    <a:pt x="34024" y="34309"/>
                  </a:lnTo>
                  <a:lnTo>
                    <a:pt x="33902" y="33499"/>
                  </a:lnTo>
                  <a:lnTo>
                    <a:pt x="33779" y="32726"/>
                  </a:lnTo>
                  <a:lnTo>
                    <a:pt x="33644" y="31935"/>
                  </a:lnTo>
                  <a:lnTo>
                    <a:pt x="33502" y="31144"/>
                  </a:lnTo>
                  <a:lnTo>
                    <a:pt x="33354" y="30370"/>
                  </a:lnTo>
                  <a:lnTo>
                    <a:pt x="33206" y="29597"/>
                  </a:lnTo>
                  <a:lnTo>
                    <a:pt x="33045" y="28843"/>
                  </a:lnTo>
                  <a:lnTo>
                    <a:pt x="32878" y="28088"/>
                  </a:lnTo>
                  <a:lnTo>
                    <a:pt x="32704" y="27334"/>
                  </a:lnTo>
                  <a:lnTo>
                    <a:pt x="32524" y="26579"/>
                  </a:lnTo>
                  <a:lnTo>
                    <a:pt x="32337" y="25843"/>
                  </a:lnTo>
                  <a:lnTo>
                    <a:pt x="32138" y="25106"/>
                  </a:lnTo>
                  <a:lnTo>
                    <a:pt x="31938" y="24389"/>
                  </a:lnTo>
                  <a:lnTo>
                    <a:pt x="31777" y="23836"/>
                  </a:lnTo>
                  <a:lnTo>
                    <a:pt x="31610" y="23284"/>
                  </a:lnTo>
                  <a:lnTo>
                    <a:pt x="31442" y="22750"/>
                  </a:lnTo>
                  <a:lnTo>
                    <a:pt x="31275" y="22217"/>
                  </a:lnTo>
                  <a:lnTo>
                    <a:pt x="30927" y="21168"/>
                  </a:lnTo>
                  <a:lnTo>
                    <a:pt x="30567" y="20155"/>
                  </a:lnTo>
                  <a:lnTo>
                    <a:pt x="30200" y="19180"/>
                  </a:lnTo>
                  <a:lnTo>
                    <a:pt x="29820" y="18223"/>
                  </a:lnTo>
                  <a:lnTo>
                    <a:pt x="29434" y="17284"/>
                  </a:lnTo>
                  <a:lnTo>
                    <a:pt x="29041" y="16382"/>
                  </a:lnTo>
                  <a:lnTo>
                    <a:pt x="28635" y="15499"/>
                  </a:lnTo>
                  <a:lnTo>
                    <a:pt x="28223" y="14652"/>
                  </a:lnTo>
                  <a:lnTo>
                    <a:pt x="27805" y="13805"/>
                  </a:lnTo>
                  <a:lnTo>
                    <a:pt x="27380" y="12995"/>
                  </a:lnTo>
                  <a:lnTo>
                    <a:pt x="26949" y="12204"/>
                  </a:lnTo>
                  <a:lnTo>
                    <a:pt x="26511" y="11449"/>
                  </a:lnTo>
                  <a:lnTo>
                    <a:pt x="26067" y="10695"/>
                  </a:lnTo>
                  <a:lnTo>
                    <a:pt x="25623" y="9958"/>
                  </a:lnTo>
                  <a:lnTo>
                    <a:pt x="25172" y="9241"/>
                  </a:lnTo>
                  <a:lnTo>
                    <a:pt x="24715" y="8541"/>
                  </a:lnTo>
                  <a:lnTo>
                    <a:pt x="24258" y="7860"/>
                  </a:lnTo>
                  <a:lnTo>
                    <a:pt x="23794" y="7198"/>
                  </a:lnTo>
                  <a:lnTo>
                    <a:pt x="23331" y="6535"/>
                  </a:lnTo>
                  <a:lnTo>
                    <a:pt x="22867" y="5909"/>
                  </a:lnTo>
                  <a:lnTo>
                    <a:pt x="22397" y="5265"/>
                  </a:lnTo>
                  <a:lnTo>
                    <a:pt x="21934" y="4658"/>
                  </a:lnTo>
                  <a:lnTo>
                    <a:pt x="21000" y="3443"/>
                  </a:lnTo>
                  <a:lnTo>
                    <a:pt x="20067" y="2283"/>
                  </a:lnTo>
                  <a:lnTo>
                    <a:pt x="18232" y="1"/>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1"/>
            <p:cNvSpPr/>
            <p:nvPr/>
          </p:nvSpPr>
          <p:spPr>
            <a:xfrm>
              <a:off x="893350" y="-14317200"/>
              <a:ext cx="370500" cy="1403025"/>
            </a:xfrm>
            <a:custGeom>
              <a:rect b="b" l="l" r="r" t="t"/>
              <a:pathLst>
                <a:path extrusionOk="0" h="56121" w="14820">
                  <a:moveTo>
                    <a:pt x="7841" y="1"/>
                  </a:moveTo>
                  <a:lnTo>
                    <a:pt x="7384" y="1676"/>
                  </a:lnTo>
                  <a:lnTo>
                    <a:pt x="6921" y="3351"/>
                  </a:lnTo>
                  <a:lnTo>
                    <a:pt x="6451" y="5007"/>
                  </a:lnTo>
                  <a:lnTo>
                    <a:pt x="5981" y="6664"/>
                  </a:lnTo>
                  <a:lnTo>
                    <a:pt x="5504" y="8283"/>
                  </a:lnTo>
                  <a:lnTo>
                    <a:pt x="5022" y="9903"/>
                  </a:lnTo>
                  <a:lnTo>
                    <a:pt x="4539" y="11523"/>
                  </a:lnTo>
                  <a:lnTo>
                    <a:pt x="4050" y="13106"/>
                  </a:lnTo>
                  <a:lnTo>
                    <a:pt x="3554" y="14689"/>
                  </a:lnTo>
                  <a:lnTo>
                    <a:pt x="3058" y="16253"/>
                  </a:lnTo>
                  <a:lnTo>
                    <a:pt x="2556" y="17818"/>
                  </a:lnTo>
                  <a:lnTo>
                    <a:pt x="2054" y="19345"/>
                  </a:lnTo>
                  <a:lnTo>
                    <a:pt x="1545" y="20873"/>
                  </a:lnTo>
                  <a:lnTo>
                    <a:pt x="1030" y="22382"/>
                  </a:lnTo>
                  <a:lnTo>
                    <a:pt x="515" y="23892"/>
                  </a:lnTo>
                  <a:lnTo>
                    <a:pt x="0" y="25364"/>
                  </a:lnTo>
                  <a:lnTo>
                    <a:pt x="206" y="26266"/>
                  </a:lnTo>
                  <a:lnTo>
                    <a:pt x="412" y="27168"/>
                  </a:lnTo>
                  <a:lnTo>
                    <a:pt x="612" y="28070"/>
                  </a:lnTo>
                  <a:lnTo>
                    <a:pt x="811" y="28990"/>
                  </a:lnTo>
                  <a:lnTo>
                    <a:pt x="1004" y="29910"/>
                  </a:lnTo>
                  <a:lnTo>
                    <a:pt x="1191" y="30831"/>
                  </a:lnTo>
                  <a:lnTo>
                    <a:pt x="1371" y="31769"/>
                  </a:lnTo>
                  <a:lnTo>
                    <a:pt x="1552" y="32708"/>
                  </a:lnTo>
                  <a:lnTo>
                    <a:pt x="1725" y="33665"/>
                  </a:lnTo>
                  <a:lnTo>
                    <a:pt x="1893" y="34622"/>
                  </a:lnTo>
                  <a:lnTo>
                    <a:pt x="2060" y="35561"/>
                  </a:lnTo>
                  <a:lnTo>
                    <a:pt x="2215" y="36536"/>
                  </a:lnTo>
                  <a:lnTo>
                    <a:pt x="2369" y="37493"/>
                  </a:lnTo>
                  <a:lnTo>
                    <a:pt x="2517" y="38469"/>
                  </a:lnTo>
                  <a:lnTo>
                    <a:pt x="2659" y="39426"/>
                  </a:lnTo>
                  <a:lnTo>
                    <a:pt x="2801" y="40402"/>
                  </a:lnTo>
                  <a:lnTo>
                    <a:pt x="2929" y="41395"/>
                  </a:lnTo>
                  <a:lnTo>
                    <a:pt x="3058" y="42371"/>
                  </a:lnTo>
                  <a:lnTo>
                    <a:pt x="3180" y="43347"/>
                  </a:lnTo>
                  <a:lnTo>
                    <a:pt x="3296" y="44340"/>
                  </a:lnTo>
                  <a:lnTo>
                    <a:pt x="3406" y="45316"/>
                  </a:lnTo>
                  <a:lnTo>
                    <a:pt x="3509" y="46310"/>
                  </a:lnTo>
                  <a:lnTo>
                    <a:pt x="3605" y="47285"/>
                  </a:lnTo>
                  <a:lnTo>
                    <a:pt x="3695" y="48279"/>
                  </a:lnTo>
                  <a:lnTo>
                    <a:pt x="3779" y="49255"/>
                  </a:lnTo>
                  <a:lnTo>
                    <a:pt x="3863" y="50249"/>
                  </a:lnTo>
                  <a:lnTo>
                    <a:pt x="3934" y="51224"/>
                  </a:lnTo>
                  <a:lnTo>
                    <a:pt x="4004" y="52218"/>
                  </a:lnTo>
                  <a:lnTo>
                    <a:pt x="4062" y="53194"/>
                  </a:lnTo>
                  <a:lnTo>
                    <a:pt x="4114" y="54169"/>
                  </a:lnTo>
                  <a:lnTo>
                    <a:pt x="4165" y="55145"/>
                  </a:lnTo>
                  <a:lnTo>
                    <a:pt x="4204" y="56120"/>
                  </a:lnTo>
                  <a:lnTo>
                    <a:pt x="4944" y="53414"/>
                  </a:lnTo>
                  <a:lnTo>
                    <a:pt x="5678" y="50672"/>
                  </a:lnTo>
                  <a:lnTo>
                    <a:pt x="6393" y="47930"/>
                  </a:lnTo>
                  <a:lnTo>
                    <a:pt x="7101" y="45187"/>
                  </a:lnTo>
                  <a:lnTo>
                    <a:pt x="7803" y="42408"/>
                  </a:lnTo>
                  <a:lnTo>
                    <a:pt x="8492" y="39647"/>
                  </a:lnTo>
                  <a:lnTo>
                    <a:pt x="9168" y="36868"/>
                  </a:lnTo>
                  <a:lnTo>
                    <a:pt x="9837" y="34070"/>
                  </a:lnTo>
                  <a:lnTo>
                    <a:pt x="10494" y="31272"/>
                  </a:lnTo>
                  <a:lnTo>
                    <a:pt x="11144" y="28456"/>
                  </a:lnTo>
                  <a:lnTo>
                    <a:pt x="11781" y="25640"/>
                  </a:lnTo>
                  <a:lnTo>
                    <a:pt x="12406" y="22824"/>
                  </a:lnTo>
                  <a:lnTo>
                    <a:pt x="13024" y="19990"/>
                  </a:lnTo>
                  <a:lnTo>
                    <a:pt x="13635" y="17155"/>
                  </a:lnTo>
                  <a:lnTo>
                    <a:pt x="14234" y="14302"/>
                  </a:lnTo>
                  <a:lnTo>
                    <a:pt x="14820" y="11449"/>
                  </a:lnTo>
                  <a:lnTo>
                    <a:pt x="13919" y="9793"/>
                  </a:lnTo>
                  <a:lnTo>
                    <a:pt x="13017" y="8155"/>
                  </a:lnTo>
                  <a:lnTo>
                    <a:pt x="12560" y="7345"/>
                  </a:lnTo>
                  <a:lnTo>
                    <a:pt x="12103" y="6553"/>
                  </a:lnTo>
                  <a:lnTo>
                    <a:pt x="11646" y="5762"/>
                  </a:lnTo>
                  <a:lnTo>
                    <a:pt x="11189" y="4989"/>
                  </a:lnTo>
                  <a:lnTo>
                    <a:pt x="10783" y="4326"/>
                  </a:lnTo>
                  <a:lnTo>
                    <a:pt x="10378" y="3700"/>
                  </a:lnTo>
                  <a:lnTo>
                    <a:pt x="9959" y="3075"/>
                  </a:lnTo>
                  <a:lnTo>
                    <a:pt x="9534" y="2467"/>
                  </a:lnTo>
                  <a:lnTo>
                    <a:pt x="8685" y="1252"/>
                  </a:lnTo>
                  <a:lnTo>
                    <a:pt x="8260" y="627"/>
                  </a:lnTo>
                  <a:lnTo>
                    <a:pt x="7841" y="1"/>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1"/>
            <p:cNvSpPr/>
            <p:nvPr/>
          </p:nvSpPr>
          <p:spPr>
            <a:xfrm>
              <a:off x="1135875" y="-15771700"/>
              <a:ext cx="384850" cy="1601775"/>
            </a:xfrm>
            <a:custGeom>
              <a:rect b="b" l="l" r="r" t="t"/>
              <a:pathLst>
                <a:path extrusionOk="0" h="64071" w="15394">
                  <a:moveTo>
                    <a:pt x="10044" y="0"/>
                  </a:moveTo>
                  <a:lnTo>
                    <a:pt x="9799" y="1693"/>
                  </a:lnTo>
                  <a:lnTo>
                    <a:pt x="9555" y="3368"/>
                  </a:lnTo>
                  <a:lnTo>
                    <a:pt x="9303" y="5043"/>
                  </a:lnTo>
                  <a:lnTo>
                    <a:pt x="9046" y="6718"/>
                  </a:lnTo>
                  <a:lnTo>
                    <a:pt x="8782" y="8393"/>
                  </a:lnTo>
                  <a:lnTo>
                    <a:pt x="8518" y="10050"/>
                  </a:lnTo>
                  <a:lnTo>
                    <a:pt x="8241" y="11706"/>
                  </a:lnTo>
                  <a:lnTo>
                    <a:pt x="7964" y="13363"/>
                  </a:lnTo>
                  <a:lnTo>
                    <a:pt x="7688" y="15001"/>
                  </a:lnTo>
                  <a:lnTo>
                    <a:pt x="7398" y="16657"/>
                  </a:lnTo>
                  <a:lnTo>
                    <a:pt x="7108" y="18277"/>
                  </a:lnTo>
                  <a:lnTo>
                    <a:pt x="6812" y="19915"/>
                  </a:lnTo>
                  <a:lnTo>
                    <a:pt x="6509" y="21535"/>
                  </a:lnTo>
                  <a:lnTo>
                    <a:pt x="6200" y="23155"/>
                  </a:lnTo>
                  <a:lnTo>
                    <a:pt x="5891" y="24774"/>
                  </a:lnTo>
                  <a:lnTo>
                    <a:pt x="5582" y="26376"/>
                  </a:lnTo>
                  <a:lnTo>
                    <a:pt x="5261" y="27977"/>
                  </a:lnTo>
                  <a:lnTo>
                    <a:pt x="4939" y="29578"/>
                  </a:lnTo>
                  <a:lnTo>
                    <a:pt x="4610" y="31180"/>
                  </a:lnTo>
                  <a:lnTo>
                    <a:pt x="4276" y="32762"/>
                  </a:lnTo>
                  <a:lnTo>
                    <a:pt x="3941" y="34327"/>
                  </a:lnTo>
                  <a:lnTo>
                    <a:pt x="3606" y="35910"/>
                  </a:lnTo>
                  <a:lnTo>
                    <a:pt x="3258" y="37474"/>
                  </a:lnTo>
                  <a:lnTo>
                    <a:pt x="2911" y="39020"/>
                  </a:lnTo>
                  <a:lnTo>
                    <a:pt x="2563" y="40567"/>
                  </a:lnTo>
                  <a:lnTo>
                    <a:pt x="2209" y="42113"/>
                  </a:lnTo>
                  <a:lnTo>
                    <a:pt x="1849" y="43659"/>
                  </a:lnTo>
                  <a:lnTo>
                    <a:pt x="1482" y="45186"/>
                  </a:lnTo>
                  <a:lnTo>
                    <a:pt x="1121" y="46714"/>
                  </a:lnTo>
                  <a:lnTo>
                    <a:pt x="748" y="48223"/>
                  </a:lnTo>
                  <a:lnTo>
                    <a:pt x="374" y="49733"/>
                  </a:lnTo>
                  <a:lnTo>
                    <a:pt x="1" y="51223"/>
                  </a:lnTo>
                  <a:lnTo>
                    <a:pt x="361" y="51886"/>
                  </a:lnTo>
                  <a:lnTo>
                    <a:pt x="722" y="52549"/>
                  </a:lnTo>
                  <a:lnTo>
                    <a:pt x="1437" y="53929"/>
                  </a:lnTo>
                  <a:lnTo>
                    <a:pt x="2138" y="55291"/>
                  </a:lnTo>
                  <a:lnTo>
                    <a:pt x="2486" y="55972"/>
                  </a:lnTo>
                  <a:lnTo>
                    <a:pt x="2834" y="56635"/>
                  </a:lnTo>
                  <a:lnTo>
                    <a:pt x="3690" y="58420"/>
                  </a:lnTo>
                  <a:lnTo>
                    <a:pt x="4115" y="59340"/>
                  </a:lnTo>
                  <a:lnTo>
                    <a:pt x="4540" y="60261"/>
                  </a:lnTo>
                  <a:lnTo>
                    <a:pt x="4964" y="61199"/>
                  </a:lnTo>
                  <a:lnTo>
                    <a:pt x="5383" y="62138"/>
                  </a:lnTo>
                  <a:lnTo>
                    <a:pt x="5801" y="63095"/>
                  </a:lnTo>
                  <a:lnTo>
                    <a:pt x="6207" y="64071"/>
                  </a:lnTo>
                  <a:lnTo>
                    <a:pt x="6561" y="62267"/>
                  </a:lnTo>
                  <a:lnTo>
                    <a:pt x="6909" y="60445"/>
                  </a:lnTo>
                  <a:lnTo>
                    <a:pt x="7256" y="58623"/>
                  </a:lnTo>
                  <a:lnTo>
                    <a:pt x="7591" y="56800"/>
                  </a:lnTo>
                  <a:lnTo>
                    <a:pt x="7926" y="54978"/>
                  </a:lnTo>
                  <a:lnTo>
                    <a:pt x="8261" y="53156"/>
                  </a:lnTo>
                  <a:lnTo>
                    <a:pt x="8589" y="51315"/>
                  </a:lnTo>
                  <a:lnTo>
                    <a:pt x="8911" y="49475"/>
                  </a:lnTo>
                  <a:lnTo>
                    <a:pt x="9233" y="47653"/>
                  </a:lnTo>
                  <a:lnTo>
                    <a:pt x="9548" y="45812"/>
                  </a:lnTo>
                  <a:lnTo>
                    <a:pt x="9857" y="43953"/>
                  </a:lnTo>
                  <a:lnTo>
                    <a:pt x="10166" y="42113"/>
                  </a:lnTo>
                  <a:lnTo>
                    <a:pt x="10469" y="40254"/>
                  </a:lnTo>
                  <a:lnTo>
                    <a:pt x="10765" y="38413"/>
                  </a:lnTo>
                  <a:lnTo>
                    <a:pt x="11061" y="36554"/>
                  </a:lnTo>
                  <a:lnTo>
                    <a:pt x="11351" y="34695"/>
                  </a:lnTo>
                  <a:lnTo>
                    <a:pt x="11634" y="32818"/>
                  </a:lnTo>
                  <a:lnTo>
                    <a:pt x="11917" y="30959"/>
                  </a:lnTo>
                  <a:lnTo>
                    <a:pt x="12194" y="29081"/>
                  </a:lnTo>
                  <a:lnTo>
                    <a:pt x="12464" y="27222"/>
                  </a:lnTo>
                  <a:lnTo>
                    <a:pt x="12735" y="25345"/>
                  </a:lnTo>
                  <a:lnTo>
                    <a:pt x="12999" y="23468"/>
                  </a:lnTo>
                  <a:lnTo>
                    <a:pt x="13256" y="21572"/>
                  </a:lnTo>
                  <a:lnTo>
                    <a:pt x="13514" y="19694"/>
                  </a:lnTo>
                  <a:lnTo>
                    <a:pt x="13765" y="17799"/>
                  </a:lnTo>
                  <a:lnTo>
                    <a:pt x="14009" y="15921"/>
                  </a:lnTo>
                  <a:lnTo>
                    <a:pt x="14254" y="14025"/>
                  </a:lnTo>
                  <a:lnTo>
                    <a:pt x="14492" y="12130"/>
                  </a:lnTo>
                  <a:lnTo>
                    <a:pt x="14724" y="10215"/>
                  </a:lnTo>
                  <a:lnTo>
                    <a:pt x="14949" y="8320"/>
                  </a:lnTo>
                  <a:lnTo>
                    <a:pt x="15175" y="6424"/>
                  </a:lnTo>
                  <a:lnTo>
                    <a:pt x="15394" y="4510"/>
                  </a:lnTo>
                  <a:lnTo>
                    <a:pt x="14048" y="3442"/>
                  </a:lnTo>
                  <a:lnTo>
                    <a:pt x="13379" y="2908"/>
                  </a:lnTo>
                  <a:lnTo>
                    <a:pt x="12709" y="2356"/>
                  </a:lnTo>
                  <a:lnTo>
                    <a:pt x="12040" y="1785"/>
                  </a:lnTo>
                  <a:lnTo>
                    <a:pt x="11376" y="1197"/>
                  </a:lnTo>
                  <a:lnTo>
                    <a:pt x="10707" y="608"/>
                  </a:lnTo>
                  <a:lnTo>
                    <a:pt x="10044"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1"/>
            <p:cNvSpPr/>
            <p:nvPr/>
          </p:nvSpPr>
          <p:spPr>
            <a:xfrm>
              <a:off x="1412075" y="-19265125"/>
              <a:ext cx="238225" cy="867400"/>
            </a:xfrm>
            <a:custGeom>
              <a:rect b="b" l="l" r="r" t="t"/>
              <a:pathLst>
                <a:path extrusionOk="0" h="34696" w="9529">
                  <a:moveTo>
                    <a:pt x="8208" y="0"/>
                  </a:moveTo>
                  <a:lnTo>
                    <a:pt x="7951" y="479"/>
                  </a:lnTo>
                  <a:lnTo>
                    <a:pt x="7693" y="939"/>
                  </a:lnTo>
                  <a:lnTo>
                    <a:pt x="7436" y="1381"/>
                  </a:lnTo>
                  <a:lnTo>
                    <a:pt x="7178" y="1822"/>
                  </a:lnTo>
                  <a:lnTo>
                    <a:pt x="6921" y="2227"/>
                  </a:lnTo>
                  <a:lnTo>
                    <a:pt x="6663" y="2632"/>
                  </a:lnTo>
                  <a:lnTo>
                    <a:pt x="6406" y="3037"/>
                  </a:lnTo>
                  <a:lnTo>
                    <a:pt x="6148" y="3405"/>
                  </a:lnTo>
                  <a:lnTo>
                    <a:pt x="5891" y="3774"/>
                  </a:lnTo>
                  <a:lnTo>
                    <a:pt x="5633" y="4123"/>
                  </a:lnTo>
                  <a:lnTo>
                    <a:pt x="5376" y="4473"/>
                  </a:lnTo>
                  <a:lnTo>
                    <a:pt x="5125" y="4804"/>
                  </a:lnTo>
                  <a:lnTo>
                    <a:pt x="4867" y="5117"/>
                  </a:lnTo>
                  <a:lnTo>
                    <a:pt x="4610" y="5412"/>
                  </a:lnTo>
                  <a:lnTo>
                    <a:pt x="4352" y="5706"/>
                  </a:lnTo>
                  <a:lnTo>
                    <a:pt x="4095" y="5982"/>
                  </a:lnTo>
                  <a:lnTo>
                    <a:pt x="3837" y="6240"/>
                  </a:lnTo>
                  <a:lnTo>
                    <a:pt x="3580" y="6498"/>
                  </a:lnTo>
                  <a:lnTo>
                    <a:pt x="3322" y="6737"/>
                  </a:lnTo>
                  <a:lnTo>
                    <a:pt x="3064" y="6958"/>
                  </a:lnTo>
                  <a:lnTo>
                    <a:pt x="2807" y="7179"/>
                  </a:lnTo>
                  <a:lnTo>
                    <a:pt x="2556" y="7381"/>
                  </a:lnTo>
                  <a:lnTo>
                    <a:pt x="2041" y="7768"/>
                  </a:lnTo>
                  <a:lnTo>
                    <a:pt x="1532" y="8099"/>
                  </a:lnTo>
                  <a:lnTo>
                    <a:pt x="1017" y="8375"/>
                  </a:lnTo>
                  <a:lnTo>
                    <a:pt x="509" y="8633"/>
                  </a:lnTo>
                  <a:lnTo>
                    <a:pt x="0" y="8835"/>
                  </a:lnTo>
                  <a:lnTo>
                    <a:pt x="213" y="10381"/>
                  </a:lnTo>
                  <a:lnTo>
                    <a:pt x="425" y="11927"/>
                  </a:lnTo>
                  <a:lnTo>
                    <a:pt x="625" y="13492"/>
                  </a:lnTo>
                  <a:lnTo>
                    <a:pt x="824" y="15038"/>
                  </a:lnTo>
                  <a:lnTo>
                    <a:pt x="1017" y="16602"/>
                  </a:lnTo>
                  <a:lnTo>
                    <a:pt x="1198" y="18167"/>
                  </a:lnTo>
                  <a:lnTo>
                    <a:pt x="1378" y="19731"/>
                  </a:lnTo>
                  <a:lnTo>
                    <a:pt x="1552" y="21296"/>
                  </a:lnTo>
                  <a:lnTo>
                    <a:pt x="1713" y="22860"/>
                  </a:lnTo>
                  <a:lnTo>
                    <a:pt x="1873" y="24425"/>
                  </a:lnTo>
                  <a:lnTo>
                    <a:pt x="2028" y="25989"/>
                  </a:lnTo>
                  <a:lnTo>
                    <a:pt x="2176" y="27572"/>
                  </a:lnTo>
                  <a:lnTo>
                    <a:pt x="2324" y="29137"/>
                  </a:lnTo>
                  <a:lnTo>
                    <a:pt x="2459" y="30720"/>
                  </a:lnTo>
                  <a:lnTo>
                    <a:pt x="2588" y="32284"/>
                  </a:lnTo>
                  <a:lnTo>
                    <a:pt x="2717" y="33867"/>
                  </a:lnTo>
                  <a:lnTo>
                    <a:pt x="3567" y="33867"/>
                  </a:lnTo>
                  <a:lnTo>
                    <a:pt x="4416" y="33904"/>
                  </a:lnTo>
                  <a:lnTo>
                    <a:pt x="5266" y="33977"/>
                  </a:lnTo>
                  <a:lnTo>
                    <a:pt x="6122" y="34088"/>
                  </a:lnTo>
                  <a:lnTo>
                    <a:pt x="6972" y="34235"/>
                  </a:lnTo>
                  <a:lnTo>
                    <a:pt x="7828" y="34382"/>
                  </a:lnTo>
                  <a:lnTo>
                    <a:pt x="9528" y="34695"/>
                  </a:lnTo>
                  <a:lnTo>
                    <a:pt x="9489" y="32542"/>
                  </a:lnTo>
                  <a:lnTo>
                    <a:pt x="9438" y="30388"/>
                  </a:lnTo>
                  <a:lnTo>
                    <a:pt x="9386" y="28235"/>
                  </a:lnTo>
                  <a:lnTo>
                    <a:pt x="9328" y="26081"/>
                  </a:lnTo>
                  <a:lnTo>
                    <a:pt x="9264" y="23928"/>
                  </a:lnTo>
                  <a:lnTo>
                    <a:pt x="9193" y="21756"/>
                  </a:lnTo>
                  <a:lnTo>
                    <a:pt x="9122" y="19602"/>
                  </a:lnTo>
                  <a:lnTo>
                    <a:pt x="9039" y="17431"/>
                  </a:lnTo>
                  <a:lnTo>
                    <a:pt x="8955" y="15259"/>
                  </a:lnTo>
                  <a:lnTo>
                    <a:pt x="8865" y="13087"/>
                  </a:lnTo>
                  <a:lnTo>
                    <a:pt x="8768" y="10915"/>
                  </a:lnTo>
                  <a:lnTo>
                    <a:pt x="8665" y="8743"/>
                  </a:lnTo>
                  <a:lnTo>
                    <a:pt x="8562" y="6553"/>
                  </a:lnTo>
                  <a:lnTo>
                    <a:pt x="8446" y="4381"/>
                  </a:lnTo>
                  <a:lnTo>
                    <a:pt x="8331" y="2191"/>
                  </a:lnTo>
                  <a:lnTo>
                    <a:pt x="8208"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1"/>
            <p:cNvSpPr/>
            <p:nvPr/>
          </p:nvSpPr>
          <p:spPr>
            <a:xfrm>
              <a:off x="1413350" y="-17086800"/>
              <a:ext cx="220525" cy="1264050"/>
            </a:xfrm>
            <a:custGeom>
              <a:rect b="b" l="l" r="r" t="t"/>
              <a:pathLst>
                <a:path extrusionOk="0" h="50562" w="8821">
                  <a:moveTo>
                    <a:pt x="8820" y="0"/>
                  </a:moveTo>
                  <a:lnTo>
                    <a:pt x="7018" y="497"/>
                  </a:lnTo>
                  <a:lnTo>
                    <a:pt x="6580" y="589"/>
                  </a:lnTo>
                  <a:lnTo>
                    <a:pt x="6142" y="718"/>
                  </a:lnTo>
                  <a:lnTo>
                    <a:pt x="5717" y="829"/>
                  </a:lnTo>
                  <a:lnTo>
                    <a:pt x="5292" y="921"/>
                  </a:lnTo>
                  <a:lnTo>
                    <a:pt x="5086" y="957"/>
                  </a:lnTo>
                  <a:lnTo>
                    <a:pt x="4874" y="976"/>
                  </a:lnTo>
                  <a:lnTo>
                    <a:pt x="4462" y="976"/>
                  </a:lnTo>
                  <a:lnTo>
                    <a:pt x="4256" y="957"/>
                  </a:lnTo>
                  <a:lnTo>
                    <a:pt x="4050" y="902"/>
                  </a:lnTo>
                  <a:lnTo>
                    <a:pt x="3844" y="829"/>
                  </a:lnTo>
                  <a:lnTo>
                    <a:pt x="3638" y="737"/>
                  </a:lnTo>
                  <a:lnTo>
                    <a:pt x="3580" y="2135"/>
                  </a:lnTo>
                  <a:lnTo>
                    <a:pt x="3522" y="3534"/>
                  </a:lnTo>
                  <a:lnTo>
                    <a:pt x="3458" y="4915"/>
                  </a:lnTo>
                  <a:lnTo>
                    <a:pt x="3393" y="6314"/>
                  </a:lnTo>
                  <a:lnTo>
                    <a:pt x="3322" y="7694"/>
                  </a:lnTo>
                  <a:lnTo>
                    <a:pt x="3245" y="9093"/>
                  </a:lnTo>
                  <a:lnTo>
                    <a:pt x="3168" y="10473"/>
                  </a:lnTo>
                  <a:lnTo>
                    <a:pt x="3084" y="11854"/>
                  </a:lnTo>
                  <a:lnTo>
                    <a:pt x="2904" y="14615"/>
                  </a:lnTo>
                  <a:lnTo>
                    <a:pt x="2711" y="17375"/>
                  </a:lnTo>
                  <a:lnTo>
                    <a:pt x="2505" y="20136"/>
                  </a:lnTo>
                  <a:lnTo>
                    <a:pt x="2280" y="22879"/>
                  </a:lnTo>
                  <a:lnTo>
                    <a:pt x="2048" y="25621"/>
                  </a:lnTo>
                  <a:lnTo>
                    <a:pt x="1797" y="28345"/>
                  </a:lnTo>
                  <a:lnTo>
                    <a:pt x="1533" y="31069"/>
                  </a:lnTo>
                  <a:lnTo>
                    <a:pt x="1250" y="33793"/>
                  </a:lnTo>
                  <a:lnTo>
                    <a:pt x="960" y="36499"/>
                  </a:lnTo>
                  <a:lnTo>
                    <a:pt x="651" y="39205"/>
                  </a:lnTo>
                  <a:lnTo>
                    <a:pt x="335" y="41910"/>
                  </a:lnTo>
                  <a:lnTo>
                    <a:pt x="1" y="44598"/>
                  </a:lnTo>
                  <a:lnTo>
                    <a:pt x="644" y="45297"/>
                  </a:lnTo>
                  <a:lnTo>
                    <a:pt x="1282" y="46015"/>
                  </a:lnTo>
                  <a:lnTo>
                    <a:pt x="1913" y="46751"/>
                  </a:lnTo>
                  <a:lnTo>
                    <a:pt x="2537" y="47487"/>
                  </a:lnTo>
                  <a:lnTo>
                    <a:pt x="3162" y="48242"/>
                  </a:lnTo>
                  <a:lnTo>
                    <a:pt x="3780" y="48997"/>
                  </a:lnTo>
                  <a:lnTo>
                    <a:pt x="4398" y="49770"/>
                  </a:lnTo>
                  <a:lnTo>
                    <a:pt x="5009" y="50561"/>
                  </a:lnTo>
                  <a:lnTo>
                    <a:pt x="5331" y="47469"/>
                  </a:lnTo>
                  <a:lnTo>
                    <a:pt x="5647" y="44358"/>
                  </a:lnTo>
                  <a:lnTo>
                    <a:pt x="5949" y="41248"/>
                  </a:lnTo>
                  <a:lnTo>
                    <a:pt x="6239" y="38119"/>
                  </a:lnTo>
                  <a:lnTo>
                    <a:pt x="6516" y="34990"/>
                  </a:lnTo>
                  <a:lnTo>
                    <a:pt x="6786" y="31861"/>
                  </a:lnTo>
                  <a:lnTo>
                    <a:pt x="7044" y="28713"/>
                  </a:lnTo>
                  <a:lnTo>
                    <a:pt x="7288" y="25566"/>
                  </a:lnTo>
                  <a:lnTo>
                    <a:pt x="7526" y="22400"/>
                  </a:lnTo>
                  <a:lnTo>
                    <a:pt x="7745" y="19234"/>
                  </a:lnTo>
                  <a:lnTo>
                    <a:pt x="7958" y="16050"/>
                  </a:lnTo>
                  <a:lnTo>
                    <a:pt x="8157" y="12866"/>
                  </a:lnTo>
                  <a:lnTo>
                    <a:pt x="8338" y="9663"/>
                  </a:lnTo>
                  <a:lnTo>
                    <a:pt x="8511" y="6461"/>
                  </a:lnTo>
                  <a:lnTo>
                    <a:pt x="8672" y="3240"/>
                  </a:lnTo>
                  <a:lnTo>
                    <a:pt x="8820"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1"/>
            <p:cNvSpPr/>
            <p:nvPr/>
          </p:nvSpPr>
          <p:spPr>
            <a:xfrm>
              <a:off x="1491400" y="-18291475"/>
              <a:ext cx="161625" cy="1043175"/>
            </a:xfrm>
            <a:custGeom>
              <a:rect b="b" l="l" r="r" t="t"/>
              <a:pathLst>
                <a:path extrusionOk="0" h="41727" w="6465">
                  <a:moveTo>
                    <a:pt x="6381" y="1"/>
                  </a:moveTo>
                  <a:lnTo>
                    <a:pt x="4791" y="295"/>
                  </a:lnTo>
                  <a:lnTo>
                    <a:pt x="3992" y="443"/>
                  </a:lnTo>
                  <a:lnTo>
                    <a:pt x="3194" y="572"/>
                  </a:lnTo>
                  <a:lnTo>
                    <a:pt x="2389" y="682"/>
                  </a:lnTo>
                  <a:lnTo>
                    <a:pt x="1591" y="774"/>
                  </a:lnTo>
                  <a:lnTo>
                    <a:pt x="799" y="848"/>
                  </a:lnTo>
                  <a:lnTo>
                    <a:pt x="1" y="903"/>
                  </a:lnTo>
                  <a:lnTo>
                    <a:pt x="155" y="3388"/>
                  </a:lnTo>
                  <a:lnTo>
                    <a:pt x="291" y="5872"/>
                  </a:lnTo>
                  <a:lnTo>
                    <a:pt x="419" y="8376"/>
                  </a:lnTo>
                  <a:lnTo>
                    <a:pt x="529" y="10860"/>
                  </a:lnTo>
                  <a:lnTo>
                    <a:pt x="625" y="13364"/>
                  </a:lnTo>
                  <a:lnTo>
                    <a:pt x="703" y="15867"/>
                  </a:lnTo>
                  <a:lnTo>
                    <a:pt x="773" y="18352"/>
                  </a:lnTo>
                  <a:lnTo>
                    <a:pt x="825" y="20855"/>
                  </a:lnTo>
                  <a:lnTo>
                    <a:pt x="870" y="23358"/>
                  </a:lnTo>
                  <a:lnTo>
                    <a:pt x="896" y="25861"/>
                  </a:lnTo>
                  <a:lnTo>
                    <a:pt x="909" y="28364"/>
                  </a:lnTo>
                  <a:lnTo>
                    <a:pt x="909" y="30849"/>
                  </a:lnTo>
                  <a:lnTo>
                    <a:pt x="896" y="33352"/>
                  </a:lnTo>
                  <a:lnTo>
                    <a:pt x="864" y="35855"/>
                  </a:lnTo>
                  <a:lnTo>
                    <a:pt x="825" y="38340"/>
                  </a:lnTo>
                  <a:lnTo>
                    <a:pt x="773" y="40825"/>
                  </a:lnTo>
                  <a:lnTo>
                    <a:pt x="960" y="40751"/>
                  </a:lnTo>
                  <a:lnTo>
                    <a:pt x="1153" y="40715"/>
                  </a:lnTo>
                  <a:lnTo>
                    <a:pt x="1340" y="40696"/>
                  </a:lnTo>
                  <a:lnTo>
                    <a:pt x="1533" y="40678"/>
                  </a:lnTo>
                  <a:lnTo>
                    <a:pt x="1720" y="40696"/>
                  </a:lnTo>
                  <a:lnTo>
                    <a:pt x="1913" y="40715"/>
                  </a:lnTo>
                  <a:lnTo>
                    <a:pt x="2299" y="40788"/>
                  </a:lnTo>
                  <a:lnTo>
                    <a:pt x="2692" y="40880"/>
                  </a:lnTo>
                  <a:lnTo>
                    <a:pt x="3085" y="41009"/>
                  </a:lnTo>
                  <a:lnTo>
                    <a:pt x="3490" y="41120"/>
                  </a:lnTo>
                  <a:lnTo>
                    <a:pt x="3896" y="41230"/>
                  </a:lnTo>
                  <a:lnTo>
                    <a:pt x="5956" y="41727"/>
                  </a:lnTo>
                  <a:lnTo>
                    <a:pt x="6033" y="39169"/>
                  </a:lnTo>
                  <a:lnTo>
                    <a:pt x="6110" y="36592"/>
                  </a:lnTo>
                  <a:lnTo>
                    <a:pt x="6181" y="34015"/>
                  </a:lnTo>
                  <a:lnTo>
                    <a:pt x="6239" y="31438"/>
                  </a:lnTo>
                  <a:lnTo>
                    <a:pt x="6297" y="28843"/>
                  </a:lnTo>
                  <a:lnTo>
                    <a:pt x="6342" y="26248"/>
                  </a:lnTo>
                  <a:lnTo>
                    <a:pt x="6381" y="23652"/>
                  </a:lnTo>
                  <a:lnTo>
                    <a:pt x="6413" y="21039"/>
                  </a:lnTo>
                  <a:lnTo>
                    <a:pt x="6439" y="18425"/>
                  </a:lnTo>
                  <a:lnTo>
                    <a:pt x="6458" y="15812"/>
                  </a:lnTo>
                  <a:lnTo>
                    <a:pt x="6464" y="13198"/>
                  </a:lnTo>
                  <a:lnTo>
                    <a:pt x="6464" y="10566"/>
                  </a:lnTo>
                  <a:lnTo>
                    <a:pt x="6458" y="7934"/>
                  </a:lnTo>
                  <a:lnTo>
                    <a:pt x="6439" y="5302"/>
                  </a:lnTo>
                  <a:lnTo>
                    <a:pt x="6413" y="2651"/>
                  </a:lnTo>
                  <a:lnTo>
                    <a:pt x="6381" y="1"/>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2" name="Google Shape;602;p31"/>
          <p:cNvGrpSpPr/>
          <p:nvPr/>
        </p:nvGrpSpPr>
        <p:grpSpPr>
          <a:xfrm flipH="1">
            <a:off x="6783875" y="2313648"/>
            <a:ext cx="2106426" cy="2052368"/>
            <a:chOff x="-6306150" y="-5458150"/>
            <a:chExt cx="7286150" cy="5696275"/>
          </a:xfrm>
        </p:grpSpPr>
        <p:sp>
          <p:nvSpPr>
            <p:cNvPr id="603" name="Google Shape;603;p31"/>
            <p:cNvSpPr/>
            <p:nvPr/>
          </p:nvSpPr>
          <p:spPr>
            <a:xfrm>
              <a:off x="-113800" y="-4778375"/>
              <a:ext cx="1012425" cy="586500"/>
            </a:xfrm>
            <a:custGeom>
              <a:rect b="b" l="l" r="r" t="t"/>
              <a:pathLst>
                <a:path extrusionOk="0" h="23460" w="40497">
                  <a:moveTo>
                    <a:pt x="4694" y="0"/>
                  </a:moveTo>
                  <a:lnTo>
                    <a:pt x="4433" y="200"/>
                  </a:lnTo>
                  <a:lnTo>
                    <a:pt x="4172" y="401"/>
                  </a:lnTo>
                  <a:lnTo>
                    <a:pt x="3928" y="601"/>
                  </a:lnTo>
                  <a:lnTo>
                    <a:pt x="3683" y="808"/>
                  </a:lnTo>
                  <a:lnTo>
                    <a:pt x="3453" y="1008"/>
                  </a:lnTo>
                  <a:lnTo>
                    <a:pt x="3232" y="1215"/>
                  </a:lnTo>
                  <a:lnTo>
                    <a:pt x="3011" y="1422"/>
                  </a:lnTo>
                  <a:lnTo>
                    <a:pt x="2805" y="1629"/>
                  </a:lnTo>
                  <a:lnTo>
                    <a:pt x="2608" y="1842"/>
                  </a:lnTo>
                  <a:lnTo>
                    <a:pt x="2418" y="2049"/>
                  </a:lnTo>
                  <a:lnTo>
                    <a:pt x="2229" y="2256"/>
                  </a:lnTo>
                  <a:lnTo>
                    <a:pt x="2055" y="2470"/>
                  </a:lnTo>
                  <a:lnTo>
                    <a:pt x="1889" y="2683"/>
                  </a:lnTo>
                  <a:lnTo>
                    <a:pt x="1723" y="2897"/>
                  </a:lnTo>
                  <a:lnTo>
                    <a:pt x="1573" y="3110"/>
                  </a:lnTo>
                  <a:lnTo>
                    <a:pt x="1431" y="3324"/>
                  </a:lnTo>
                  <a:lnTo>
                    <a:pt x="1288" y="3537"/>
                  </a:lnTo>
                  <a:lnTo>
                    <a:pt x="1162" y="3751"/>
                  </a:lnTo>
                  <a:lnTo>
                    <a:pt x="1036" y="3965"/>
                  </a:lnTo>
                  <a:lnTo>
                    <a:pt x="925" y="4185"/>
                  </a:lnTo>
                  <a:lnTo>
                    <a:pt x="814" y="4398"/>
                  </a:lnTo>
                  <a:lnTo>
                    <a:pt x="712" y="4619"/>
                  </a:lnTo>
                  <a:lnTo>
                    <a:pt x="617" y="4832"/>
                  </a:lnTo>
                  <a:lnTo>
                    <a:pt x="530" y="5052"/>
                  </a:lnTo>
                  <a:lnTo>
                    <a:pt x="451" y="5273"/>
                  </a:lnTo>
                  <a:lnTo>
                    <a:pt x="372" y="5486"/>
                  </a:lnTo>
                  <a:lnTo>
                    <a:pt x="309" y="5706"/>
                  </a:lnTo>
                  <a:lnTo>
                    <a:pt x="245" y="5927"/>
                  </a:lnTo>
                  <a:lnTo>
                    <a:pt x="198" y="6147"/>
                  </a:lnTo>
                  <a:lnTo>
                    <a:pt x="151" y="6367"/>
                  </a:lnTo>
                  <a:lnTo>
                    <a:pt x="111" y="6587"/>
                  </a:lnTo>
                  <a:lnTo>
                    <a:pt x="72" y="6801"/>
                  </a:lnTo>
                  <a:lnTo>
                    <a:pt x="48" y="7021"/>
                  </a:lnTo>
                  <a:lnTo>
                    <a:pt x="24" y="7242"/>
                  </a:lnTo>
                  <a:lnTo>
                    <a:pt x="8" y="7462"/>
                  </a:lnTo>
                  <a:lnTo>
                    <a:pt x="0" y="7682"/>
                  </a:lnTo>
                  <a:lnTo>
                    <a:pt x="0" y="7902"/>
                  </a:lnTo>
                  <a:lnTo>
                    <a:pt x="0" y="8123"/>
                  </a:lnTo>
                  <a:lnTo>
                    <a:pt x="16" y="8336"/>
                  </a:lnTo>
                  <a:lnTo>
                    <a:pt x="24" y="8556"/>
                  </a:lnTo>
                  <a:lnTo>
                    <a:pt x="48" y="8777"/>
                  </a:lnTo>
                  <a:lnTo>
                    <a:pt x="79" y="8997"/>
                  </a:lnTo>
                  <a:lnTo>
                    <a:pt x="111" y="9210"/>
                  </a:lnTo>
                  <a:lnTo>
                    <a:pt x="151" y="9431"/>
                  </a:lnTo>
                  <a:lnTo>
                    <a:pt x="190" y="9651"/>
                  </a:lnTo>
                  <a:lnTo>
                    <a:pt x="245" y="9865"/>
                  </a:lnTo>
                  <a:lnTo>
                    <a:pt x="301" y="10078"/>
                  </a:lnTo>
                  <a:lnTo>
                    <a:pt x="356" y="10298"/>
                  </a:lnTo>
                  <a:lnTo>
                    <a:pt x="427" y="10512"/>
                  </a:lnTo>
                  <a:lnTo>
                    <a:pt x="498" y="10725"/>
                  </a:lnTo>
                  <a:lnTo>
                    <a:pt x="569" y="10939"/>
                  </a:lnTo>
                  <a:lnTo>
                    <a:pt x="656" y="11153"/>
                  </a:lnTo>
                  <a:lnTo>
                    <a:pt x="743" y="11366"/>
                  </a:lnTo>
                  <a:lnTo>
                    <a:pt x="830" y="11580"/>
                  </a:lnTo>
                  <a:lnTo>
                    <a:pt x="925" y="11793"/>
                  </a:lnTo>
                  <a:lnTo>
                    <a:pt x="1028" y="12000"/>
                  </a:lnTo>
                  <a:lnTo>
                    <a:pt x="1138" y="12214"/>
                  </a:lnTo>
                  <a:lnTo>
                    <a:pt x="1249" y="12421"/>
                  </a:lnTo>
                  <a:lnTo>
                    <a:pt x="1478" y="12835"/>
                  </a:lnTo>
                  <a:lnTo>
                    <a:pt x="1739" y="13248"/>
                  </a:lnTo>
                  <a:lnTo>
                    <a:pt x="2007" y="13655"/>
                  </a:lnTo>
                  <a:lnTo>
                    <a:pt x="2292" y="14056"/>
                  </a:lnTo>
                  <a:lnTo>
                    <a:pt x="2600" y="14456"/>
                  </a:lnTo>
                  <a:lnTo>
                    <a:pt x="2924" y="14850"/>
                  </a:lnTo>
                  <a:lnTo>
                    <a:pt x="3256" y="15237"/>
                  </a:lnTo>
                  <a:lnTo>
                    <a:pt x="3611" y="15618"/>
                  </a:lnTo>
                  <a:lnTo>
                    <a:pt x="3975" y="15991"/>
                  </a:lnTo>
                  <a:lnTo>
                    <a:pt x="4354" y="16365"/>
                  </a:lnTo>
                  <a:lnTo>
                    <a:pt x="4749" y="16726"/>
                  </a:lnTo>
                  <a:lnTo>
                    <a:pt x="5152" y="17086"/>
                  </a:lnTo>
                  <a:lnTo>
                    <a:pt x="5571" y="17433"/>
                  </a:lnTo>
                  <a:lnTo>
                    <a:pt x="5998" y="17780"/>
                  </a:lnTo>
                  <a:lnTo>
                    <a:pt x="6440" y="18114"/>
                  </a:lnTo>
                  <a:lnTo>
                    <a:pt x="6891" y="18441"/>
                  </a:lnTo>
                  <a:lnTo>
                    <a:pt x="7357" y="18761"/>
                  </a:lnTo>
                  <a:lnTo>
                    <a:pt x="7823" y="19068"/>
                  </a:lnTo>
                  <a:lnTo>
                    <a:pt x="8305" y="19369"/>
                  </a:lnTo>
                  <a:lnTo>
                    <a:pt x="8795" y="19662"/>
                  </a:lnTo>
                  <a:lnTo>
                    <a:pt x="9293" y="19949"/>
                  </a:lnTo>
                  <a:lnTo>
                    <a:pt x="9791" y="20223"/>
                  </a:lnTo>
                  <a:lnTo>
                    <a:pt x="10304" y="20483"/>
                  </a:lnTo>
                  <a:lnTo>
                    <a:pt x="10826" y="20743"/>
                  </a:lnTo>
                  <a:lnTo>
                    <a:pt x="11347" y="20984"/>
                  </a:lnTo>
                  <a:lnTo>
                    <a:pt x="11877" y="21217"/>
                  </a:lnTo>
                  <a:lnTo>
                    <a:pt x="12406" y="21438"/>
                  </a:lnTo>
                  <a:lnTo>
                    <a:pt x="12943" y="21651"/>
                  </a:lnTo>
                  <a:lnTo>
                    <a:pt x="13489" y="21845"/>
                  </a:lnTo>
                  <a:lnTo>
                    <a:pt x="14026" y="22032"/>
                  </a:lnTo>
                  <a:lnTo>
                    <a:pt x="14579" y="22212"/>
                  </a:lnTo>
                  <a:lnTo>
                    <a:pt x="15124" y="22372"/>
                  </a:lnTo>
                  <a:lnTo>
                    <a:pt x="15677" y="22519"/>
                  </a:lnTo>
                  <a:lnTo>
                    <a:pt x="16223" y="22659"/>
                  </a:lnTo>
                  <a:lnTo>
                    <a:pt x="16776" y="22779"/>
                  </a:lnTo>
                  <a:lnTo>
                    <a:pt x="17345" y="22899"/>
                  </a:lnTo>
                  <a:lnTo>
                    <a:pt x="17906" y="22999"/>
                  </a:lnTo>
                  <a:lnTo>
                    <a:pt x="18451" y="23099"/>
                  </a:lnTo>
                  <a:lnTo>
                    <a:pt x="18996" y="23180"/>
                  </a:lnTo>
                  <a:lnTo>
                    <a:pt x="19518" y="23253"/>
                  </a:lnTo>
                  <a:lnTo>
                    <a:pt x="20039" y="23313"/>
                  </a:lnTo>
                  <a:lnTo>
                    <a:pt x="20545" y="23360"/>
                  </a:lnTo>
                  <a:lnTo>
                    <a:pt x="21050" y="23400"/>
                  </a:lnTo>
                  <a:lnTo>
                    <a:pt x="21540" y="23433"/>
                  </a:lnTo>
                  <a:lnTo>
                    <a:pt x="22022" y="23453"/>
                  </a:lnTo>
                  <a:lnTo>
                    <a:pt x="22496" y="23460"/>
                  </a:lnTo>
                  <a:lnTo>
                    <a:pt x="22963" y="23460"/>
                  </a:lnTo>
                  <a:lnTo>
                    <a:pt x="23413" y="23453"/>
                  </a:lnTo>
                  <a:lnTo>
                    <a:pt x="23863" y="23433"/>
                  </a:lnTo>
                  <a:lnTo>
                    <a:pt x="24306" y="23400"/>
                  </a:lnTo>
                  <a:lnTo>
                    <a:pt x="24741" y="23360"/>
                  </a:lnTo>
                  <a:lnTo>
                    <a:pt x="25159" y="23313"/>
                  </a:lnTo>
                  <a:lnTo>
                    <a:pt x="25578" y="23260"/>
                  </a:lnTo>
                  <a:lnTo>
                    <a:pt x="25989" y="23193"/>
                  </a:lnTo>
                  <a:lnTo>
                    <a:pt x="26400" y="23113"/>
                  </a:lnTo>
                  <a:lnTo>
                    <a:pt x="26795" y="23033"/>
                  </a:lnTo>
                  <a:lnTo>
                    <a:pt x="27182" y="22939"/>
                  </a:lnTo>
                  <a:lnTo>
                    <a:pt x="27569" y="22833"/>
                  </a:lnTo>
                  <a:lnTo>
                    <a:pt x="27949" y="22726"/>
                  </a:lnTo>
                  <a:lnTo>
                    <a:pt x="28320" y="22606"/>
                  </a:lnTo>
                  <a:lnTo>
                    <a:pt x="28691" y="22479"/>
                  </a:lnTo>
                  <a:lnTo>
                    <a:pt x="29055" y="22345"/>
                  </a:lnTo>
                  <a:lnTo>
                    <a:pt x="29410" y="22205"/>
                  </a:lnTo>
                  <a:lnTo>
                    <a:pt x="29758" y="22052"/>
                  </a:lnTo>
                  <a:lnTo>
                    <a:pt x="30106" y="21898"/>
                  </a:lnTo>
                  <a:lnTo>
                    <a:pt x="30446" y="21731"/>
                  </a:lnTo>
                  <a:lnTo>
                    <a:pt x="30785" y="21558"/>
                  </a:lnTo>
                  <a:lnTo>
                    <a:pt x="31117" y="21378"/>
                  </a:lnTo>
                  <a:lnTo>
                    <a:pt x="31449" y="21191"/>
                  </a:lnTo>
                  <a:lnTo>
                    <a:pt x="31773" y="20997"/>
                  </a:lnTo>
                  <a:lnTo>
                    <a:pt x="32097" y="20797"/>
                  </a:lnTo>
                  <a:lnTo>
                    <a:pt x="32421" y="20583"/>
                  </a:lnTo>
                  <a:lnTo>
                    <a:pt x="32737" y="20370"/>
                  </a:lnTo>
                  <a:lnTo>
                    <a:pt x="33045" y="20149"/>
                  </a:lnTo>
                  <a:lnTo>
                    <a:pt x="33353" y="19923"/>
                  </a:lnTo>
                  <a:lnTo>
                    <a:pt x="33662" y="19689"/>
                  </a:lnTo>
                  <a:lnTo>
                    <a:pt x="33970" y="19449"/>
                  </a:lnTo>
                  <a:lnTo>
                    <a:pt x="34270" y="19202"/>
                  </a:lnTo>
                  <a:lnTo>
                    <a:pt x="34570" y="18948"/>
                  </a:lnTo>
                  <a:lnTo>
                    <a:pt x="34871" y="18694"/>
                  </a:lnTo>
                  <a:lnTo>
                    <a:pt x="35171" y="18428"/>
                  </a:lnTo>
                  <a:lnTo>
                    <a:pt x="35463" y="18161"/>
                  </a:lnTo>
                  <a:lnTo>
                    <a:pt x="35763" y="17887"/>
                  </a:lnTo>
                  <a:lnTo>
                    <a:pt x="36348" y="17326"/>
                  </a:lnTo>
                  <a:lnTo>
                    <a:pt x="36933" y="16739"/>
                  </a:lnTo>
                  <a:lnTo>
                    <a:pt x="37518" y="16138"/>
                  </a:lnTo>
                  <a:lnTo>
                    <a:pt x="38110" y="15518"/>
                  </a:lnTo>
                  <a:lnTo>
                    <a:pt x="38695" y="14877"/>
                  </a:lnTo>
                  <a:lnTo>
                    <a:pt x="39288" y="14223"/>
                  </a:lnTo>
                  <a:lnTo>
                    <a:pt x="40497" y="12875"/>
                  </a:lnTo>
                  <a:lnTo>
                    <a:pt x="40449" y="12828"/>
                  </a:lnTo>
                  <a:lnTo>
                    <a:pt x="40410" y="12781"/>
                  </a:lnTo>
                  <a:lnTo>
                    <a:pt x="40212" y="12801"/>
                  </a:lnTo>
                  <a:lnTo>
                    <a:pt x="39991" y="12815"/>
                  </a:lnTo>
                  <a:lnTo>
                    <a:pt x="39738" y="12828"/>
                  </a:lnTo>
                  <a:lnTo>
                    <a:pt x="39469" y="12835"/>
                  </a:lnTo>
                  <a:lnTo>
                    <a:pt x="38900" y="12841"/>
                  </a:lnTo>
                  <a:lnTo>
                    <a:pt x="38324" y="12841"/>
                  </a:lnTo>
                  <a:lnTo>
                    <a:pt x="37778" y="12828"/>
                  </a:lnTo>
                  <a:lnTo>
                    <a:pt x="37320" y="12815"/>
                  </a:lnTo>
                  <a:lnTo>
                    <a:pt x="36972" y="12794"/>
                  </a:lnTo>
                  <a:lnTo>
                    <a:pt x="36806" y="12781"/>
                  </a:lnTo>
                  <a:lnTo>
                    <a:pt x="36309" y="12734"/>
                  </a:lnTo>
                  <a:lnTo>
                    <a:pt x="35819" y="12681"/>
                  </a:lnTo>
                  <a:lnTo>
                    <a:pt x="35329" y="12614"/>
                  </a:lnTo>
                  <a:lnTo>
                    <a:pt x="34839" y="12548"/>
                  </a:lnTo>
                  <a:lnTo>
                    <a:pt x="34357" y="12467"/>
                  </a:lnTo>
                  <a:lnTo>
                    <a:pt x="33875" y="12381"/>
                  </a:lnTo>
                  <a:lnTo>
                    <a:pt x="33393" y="12287"/>
                  </a:lnTo>
                  <a:lnTo>
                    <a:pt x="32911" y="12187"/>
                  </a:lnTo>
                  <a:lnTo>
                    <a:pt x="32468" y="12087"/>
                  </a:lnTo>
                  <a:lnTo>
                    <a:pt x="32034" y="11994"/>
                  </a:lnTo>
                  <a:lnTo>
                    <a:pt x="31599" y="11887"/>
                  </a:lnTo>
                  <a:lnTo>
                    <a:pt x="31165" y="11773"/>
                  </a:lnTo>
                  <a:lnTo>
                    <a:pt x="30738" y="11660"/>
                  </a:lnTo>
                  <a:lnTo>
                    <a:pt x="30311" y="11533"/>
                  </a:lnTo>
                  <a:lnTo>
                    <a:pt x="29885" y="11406"/>
                  </a:lnTo>
                  <a:lnTo>
                    <a:pt x="29466" y="11273"/>
                  </a:lnTo>
                  <a:lnTo>
                    <a:pt x="29039" y="11139"/>
                  </a:lnTo>
                  <a:lnTo>
                    <a:pt x="28628" y="10992"/>
                  </a:lnTo>
                  <a:lnTo>
                    <a:pt x="28209" y="10846"/>
                  </a:lnTo>
                  <a:lnTo>
                    <a:pt x="27799" y="10685"/>
                  </a:lnTo>
                  <a:lnTo>
                    <a:pt x="27388" y="10525"/>
                  </a:lnTo>
                  <a:lnTo>
                    <a:pt x="26985" y="10365"/>
                  </a:lnTo>
                  <a:lnTo>
                    <a:pt x="26582" y="10192"/>
                  </a:lnTo>
                  <a:lnTo>
                    <a:pt x="26179" y="10018"/>
                  </a:lnTo>
                  <a:lnTo>
                    <a:pt x="26068" y="10212"/>
                  </a:lnTo>
                  <a:lnTo>
                    <a:pt x="25950" y="10398"/>
                  </a:lnTo>
                  <a:lnTo>
                    <a:pt x="25823" y="10592"/>
                  </a:lnTo>
                  <a:lnTo>
                    <a:pt x="25689" y="10772"/>
                  </a:lnTo>
                  <a:lnTo>
                    <a:pt x="25547" y="10959"/>
                  </a:lnTo>
                  <a:lnTo>
                    <a:pt x="25396" y="11139"/>
                  </a:lnTo>
                  <a:lnTo>
                    <a:pt x="25238" y="11319"/>
                  </a:lnTo>
                  <a:lnTo>
                    <a:pt x="25080" y="11493"/>
                  </a:lnTo>
                  <a:lnTo>
                    <a:pt x="24914" y="11667"/>
                  </a:lnTo>
                  <a:lnTo>
                    <a:pt x="24741" y="11833"/>
                  </a:lnTo>
                  <a:lnTo>
                    <a:pt x="24567" y="12000"/>
                  </a:lnTo>
                  <a:lnTo>
                    <a:pt x="24385" y="12160"/>
                  </a:lnTo>
                  <a:lnTo>
                    <a:pt x="24195" y="12321"/>
                  </a:lnTo>
                  <a:lnTo>
                    <a:pt x="23998" y="12481"/>
                  </a:lnTo>
                  <a:lnTo>
                    <a:pt x="23800" y="12634"/>
                  </a:lnTo>
                  <a:lnTo>
                    <a:pt x="23603" y="12781"/>
                  </a:lnTo>
                  <a:lnTo>
                    <a:pt x="23389" y="12928"/>
                  </a:lnTo>
                  <a:lnTo>
                    <a:pt x="23176" y="13068"/>
                  </a:lnTo>
                  <a:lnTo>
                    <a:pt x="22963" y="13208"/>
                  </a:lnTo>
                  <a:lnTo>
                    <a:pt x="22741" y="13342"/>
                  </a:lnTo>
                  <a:lnTo>
                    <a:pt x="22520" y="13475"/>
                  </a:lnTo>
                  <a:lnTo>
                    <a:pt x="22291" y="13602"/>
                  </a:lnTo>
                  <a:lnTo>
                    <a:pt x="22062" y="13722"/>
                  </a:lnTo>
                  <a:lnTo>
                    <a:pt x="21825" y="13842"/>
                  </a:lnTo>
                  <a:lnTo>
                    <a:pt x="21588" y="13962"/>
                  </a:lnTo>
                  <a:lnTo>
                    <a:pt x="21343" y="14069"/>
                  </a:lnTo>
                  <a:lnTo>
                    <a:pt x="21098" y="14176"/>
                  </a:lnTo>
                  <a:lnTo>
                    <a:pt x="20853" y="14276"/>
                  </a:lnTo>
                  <a:lnTo>
                    <a:pt x="20600" y="14376"/>
                  </a:lnTo>
                  <a:lnTo>
                    <a:pt x="20355" y="14470"/>
                  </a:lnTo>
                  <a:lnTo>
                    <a:pt x="20094" y="14556"/>
                  </a:lnTo>
                  <a:lnTo>
                    <a:pt x="19842" y="14643"/>
                  </a:lnTo>
                  <a:lnTo>
                    <a:pt x="19581" y="14723"/>
                  </a:lnTo>
                  <a:lnTo>
                    <a:pt x="19328" y="14797"/>
                  </a:lnTo>
                  <a:lnTo>
                    <a:pt x="19067" y="14864"/>
                  </a:lnTo>
                  <a:lnTo>
                    <a:pt x="18806" y="14930"/>
                  </a:lnTo>
                  <a:lnTo>
                    <a:pt x="18538" y="14990"/>
                  </a:lnTo>
                  <a:lnTo>
                    <a:pt x="18277" y="15044"/>
                  </a:lnTo>
                  <a:lnTo>
                    <a:pt x="18008" y="15090"/>
                  </a:lnTo>
                  <a:lnTo>
                    <a:pt x="17748" y="15137"/>
                  </a:lnTo>
                  <a:lnTo>
                    <a:pt x="17479" y="15171"/>
                  </a:lnTo>
                  <a:lnTo>
                    <a:pt x="17210" y="15204"/>
                  </a:lnTo>
                  <a:lnTo>
                    <a:pt x="16949" y="15231"/>
                  </a:lnTo>
                  <a:lnTo>
                    <a:pt x="16681" y="15257"/>
                  </a:lnTo>
                  <a:lnTo>
                    <a:pt x="16412" y="15271"/>
                  </a:lnTo>
                  <a:lnTo>
                    <a:pt x="16151" y="15277"/>
                  </a:lnTo>
                  <a:lnTo>
                    <a:pt x="15883" y="15284"/>
                  </a:lnTo>
                  <a:lnTo>
                    <a:pt x="15622" y="15284"/>
                  </a:lnTo>
                  <a:lnTo>
                    <a:pt x="15361" y="15277"/>
                  </a:lnTo>
                  <a:lnTo>
                    <a:pt x="15093" y="15264"/>
                  </a:lnTo>
                  <a:lnTo>
                    <a:pt x="14832" y="15244"/>
                  </a:lnTo>
                  <a:lnTo>
                    <a:pt x="14579" y="15217"/>
                  </a:lnTo>
                  <a:lnTo>
                    <a:pt x="14318" y="15184"/>
                  </a:lnTo>
                  <a:lnTo>
                    <a:pt x="14065" y="15144"/>
                  </a:lnTo>
                  <a:lnTo>
                    <a:pt x="13813" y="15097"/>
                  </a:lnTo>
                  <a:lnTo>
                    <a:pt x="13560" y="15050"/>
                  </a:lnTo>
                  <a:lnTo>
                    <a:pt x="13307" y="14990"/>
                  </a:lnTo>
                  <a:lnTo>
                    <a:pt x="13062" y="14924"/>
                  </a:lnTo>
                  <a:lnTo>
                    <a:pt x="12817" y="14850"/>
                  </a:lnTo>
                  <a:lnTo>
                    <a:pt x="12580" y="14777"/>
                  </a:lnTo>
                  <a:lnTo>
                    <a:pt x="12335" y="14690"/>
                  </a:lnTo>
                  <a:lnTo>
                    <a:pt x="12106" y="14597"/>
                  </a:lnTo>
                  <a:lnTo>
                    <a:pt x="11869" y="14496"/>
                  </a:lnTo>
                  <a:lnTo>
                    <a:pt x="11647" y="14390"/>
                  </a:lnTo>
                  <a:lnTo>
                    <a:pt x="11410" y="14276"/>
                  </a:lnTo>
                  <a:lnTo>
                    <a:pt x="11197" y="14149"/>
                  </a:lnTo>
                  <a:lnTo>
                    <a:pt x="10984" y="14023"/>
                  </a:lnTo>
                  <a:lnTo>
                    <a:pt x="10786" y="13889"/>
                  </a:lnTo>
                  <a:lnTo>
                    <a:pt x="10589" y="13749"/>
                  </a:lnTo>
                  <a:lnTo>
                    <a:pt x="10407" y="13602"/>
                  </a:lnTo>
                  <a:lnTo>
                    <a:pt x="10241" y="13449"/>
                  </a:lnTo>
                  <a:lnTo>
                    <a:pt x="10075" y="13295"/>
                  </a:lnTo>
                  <a:lnTo>
                    <a:pt x="9925" y="13135"/>
                  </a:lnTo>
                  <a:lnTo>
                    <a:pt x="9783" y="12968"/>
                  </a:lnTo>
                  <a:lnTo>
                    <a:pt x="9648" y="12794"/>
                  </a:lnTo>
                  <a:lnTo>
                    <a:pt x="9522" y="12621"/>
                  </a:lnTo>
                  <a:lnTo>
                    <a:pt x="9411" y="12441"/>
                  </a:lnTo>
                  <a:lnTo>
                    <a:pt x="9309" y="12261"/>
                  </a:lnTo>
                  <a:lnTo>
                    <a:pt x="9214" y="12074"/>
                  </a:lnTo>
                  <a:lnTo>
                    <a:pt x="9127" y="11880"/>
                  </a:lnTo>
                  <a:lnTo>
                    <a:pt x="9056" y="11687"/>
                  </a:lnTo>
                  <a:lnTo>
                    <a:pt x="8993" y="11493"/>
                  </a:lnTo>
                  <a:lnTo>
                    <a:pt x="8937" y="11293"/>
                  </a:lnTo>
                  <a:lnTo>
                    <a:pt x="8890" y="11093"/>
                  </a:lnTo>
                  <a:lnTo>
                    <a:pt x="8858" y="10886"/>
                  </a:lnTo>
                  <a:lnTo>
                    <a:pt x="8827" y="10679"/>
                  </a:lnTo>
                  <a:lnTo>
                    <a:pt x="8811" y="10472"/>
                  </a:lnTo>
                  <a:lnTo>
                    <a:pt x="8811" y="10265"/>
                  </a:lnTo>
                  <a:lnTo>
                    <a:pt x="8811" y="10051"/>
                  </a:lnTo>
                  <a:lnTo>
                    <a:pt x="8827" y="9838"/>
                  </a:lnTo>
                  <a:lnTo>
                    <a:pt x="8850" y="9631"/>
                  </a:lnTo>
                  <a:lnTo>
                    <a:pt x="8882" y="9417"/>
                  </a:lnTo>
                  <a:lnTo>
                    <a:pt x="8929" y="9197"/>
                  </a:lnTo>
                  <a:lnTo>
                    <a:pt x="8985" y="8984"/>
                  </a:lnTo>
                  <a:lnTo>
                    <a:pt x="9048" y="8770"/>
                  </a:lnTo>
                  <a:lnTo>
                    <a:pt x="9119" y="8556"/>
                  </a:lnTo>
                  <a:lnTo>
                    <a:pt x="9198" y="8370"/>
                  </a:lnTo>
                  <a:lnTo>
                    <a:pt x="9277" y="8189"/>
                  </a:lnTo>
                  <a:lnTo>
                    <a:pt x="9364" y="8016"/>
                  </a:lnTo>
                  <a:lnTo>
                    <a:pt x="9451" y="7842"/>
                  </a:lnTo>
                  <a:lnTo>
                    <a:pt x="9554" y="7669"/>
                  </a:lnTo>
                  <a:lnTo>
                    <a:pt x="9656" y="7502"/>
                  </a:lnTo>
                  <a:lnTo>
                    <a:pt x="9767" y="7342"/>
                  </a:lnTo>
                  <a:lnTo>
                    <a:pt x="9885" y="7181"/>
                  </a:lnTo>
                  <a:lnTo>
                    <a:pt x="10004" y="7021"/>
                  </a:lnTo>
                  <a:lnTo>
                    <a:pt x="10130" y="6868"/>
                  </a:lnTo>
                  <a:lnTo>
                    <a:pt x="10257" y="6721"/>
                  </a:lnTo>
                  <a:lnTo>
                    <a:pt x="10391" y="6574"/>
                  </a:lnTo>
                  <a:lnTo>
                    <a:pt x="10533" y="6434"/>
                  </a:lnTo>
                  <a:lnTo>
                    <a:pt x="10676" y="6294"/>
                  </a:lnTo>
                  <a:lnTo>
                    <a:pt x="10826" y="6154"/>
                  </a:lnTo>
                  <a:lnTo>
                    <a:pt x="10984" y="6020"/>
                  </a:lnTo>
                  <a:lnTo>
                    <a:pt x="11134" y="5893"/>
                  </a:lnTo>
                  <a:lnTo>
                    <a:pt x="11300" y="5760"/>
                  </a:lnTo>
                  <a:lnTo>
                    <a:pt x="11458" y="5640"/>
                  </a:lnTo>
                  <a:lnTo>
                    <a:pt x="11624" y="5513"/>
                  </a:lnTo>
                  <a:lnTo>
                    <a:pt x="11971" y="5279"/>
                  </a:lnTo>
                  <a:lnTo>
                    <a:pt x="12327" y="5052"/>
                  </a:lnTo>
                  <a:lnTo>
                    <a:pt x="12690" y="4839"/>
                  </a:lnTo>
                  <a:lnTo>
                    <a:pt x="13062" y="4625"/>
                  </a:lnTo>
                  <a:lnTo>
                    <a:pt x="13449" y="4432"/>
                  </a:lnTo>
                  <a:lnTo>
                    <a:pt x="13836" y="4238"/>
                  </a:lnTo>
                  <a:lnTo>
                    <a:pt x="11624" y="3237"/>
                  </a:lnTo>
                  <a:lnTo>
                    <a:pt x="9419" y="2236"/>
                  </a:lnTo>
                  <a:lnTo>
                    <a:pt x="7215" y="1235"/>
                  </a:lnTo>
                  <a:lnTo>
                    <a:pt x="5002" y="220"/>
                  </a:lnTo>
                  <a:lnTo>
                    <a:pt x="4915" y="174"/>
                  </a:lnTo>
                  <a:lnTo>
                    <a:pt x="4836" y="127"/>
                  </a:lnTo>
                  <a:lnTo>
                    <a:pt x="4765" y="67"/>
                  </a:lnTo>
                  <a:lnTo>
                    <a:pt x="4694"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1"/>
            <p:cNvSpPr/>
            <p:nvPr/>
          </p:nvSpPr>
          <p:spPr>
            <a:xfrm>
              <a:off x="-202700" y="-4337900"/>
              <a:ext cx="354025" cy="300050"/>
            </a:xfrm>
            <a:custGeom>
              <a:rect b="b" l="l" r="r" t="t"/>
              <a:pathLst>
                <a:path extrusionOk="0" h="12002" w="14161">
                  <a:moveTo>
                    <a:pt x="4734" y="1"/>
                  </a:moveTo>
                  <a:lnTo>
                    <a:pt x="4647" y="255"/>
                  </a:lnTo>
                  <a:lnTo>
                    <a:pt x="4552" y="502"/>
                  </a:lnTo>
                  <a:lnTo>
                    <a:pt x="4457" y="755"/>
                  </a:lnTo>
                  <a:lnTo>
                    <a:pt x="4354" y="995"/>
                  </a:lnTo>
                  <a:lnTo>
                    <a:pt x="4252" y="1242"/>
                  </a:lnTo>
                  <a:lnTo>
                    <a:pt x="4141" y="1483"/>
                  </a:lnTo>
                  <a:lnTo>
                    <a:pt x="3912" y="1963"/>
                  </a:lnTo>
                  <a:lnTo>
                    <a:pt x="3667" y="2437"/>
                  </a:lnTo>
                  <a:lnTo>
                    <a:pt x="3398" y="2898"/>
                  </a:lnTo>
                  <a:lnTo>
                    <a:pt x="3122" y="3358"/>
                  </a:lnTo>
                  <a:lnTo>
                    <a:pt x="2829" y="3805"/>
                  </a:lnTo>
                  <a:lnTo>
                    <a:pt x="2521" y="4252"/>
                  </a:lnTo>
                  <a:lnTo>
                    <a:pt x="2197" y="4686"/>
                  </a:lnTo>
                  <a:lnTo>
                    <a:pt x="1865" y="5113"/>
                  </a:lnTo>
                  <a:lnTo>
                    <a:pt x="1518" y="5541"/>
                  </a:lnTo>
                  <a:lnTo>
                    <a:pt x="1154" y="5954"/>
                  </a:lnTo>
                  <a:lnTo>
                    <a:pt x="783" y="6361"/>
                  </a:lnTo>
                  <a:lnTo>
                    <a:pt x="396" y="6769"/>
                  </a:lnTo>
                  <a:lnTo>
                    <a:pt x="1" y="7162"/>
                  </a:lnTo>
                  <a:lnTo>
                    <a:pt x="1178" y="7783"/>
                  </a:lnTo>
                  <a:lnTo>
                    <a:pt x="2355" y="8410"/>
                  </a:lnTo>
                  <a:lnTo>
                    <a:pt x="3525" y="9044"/>
                  </a:lnTo>
                  <a:lnTo>
                    <a:pt x="4686" y="9685"/>
                  </a:lnTo>
                  <a:lnTo>
                    <a:pt x="5216" y="9972"/>
                  </a:lnTo>
                  <a:lnTo>
                    <a:pt x="5753" y="10253"/>
                  </a:lnTo>
                  <a:lnTo>
                    <a:pt x="6836" y="10827"/>
                  </a:lnTo>
                  <a:lnTo>
                    <a:pt x="7381" y="11113"/>
                  </a:lnTo>
                  <a:lnTo>
                    <a:pt x="7918" y="11400"/>
                  </a:lnTo>
                  <a:lnTo>
                    <a:pt x="8455" y="11701"/>
                  </a:lnTo>
                  <a:lnTo>
                    <a:pt x="8985" y="12001"/>
                  </a:lnTo>
                  <a:lnTo>
                    <a:pt x="9340" y="11681"/>
                  </a:lnTo>
                  <a:lnTo>
                    <a:pt x="9696" y="11354"/>
                  </a:lnTo>
                  <a:lnTo>
                    <a:pt x="10044" y="11020"/>
                  </a:lnTo>
                  <a:lnTo>
                    <a:pt x="10391" y="10686"/>
                  </a:lnTo>
                  <a:lnTo>
                    <a:pt x="10739" y="10353"/>
                  </a:lnTo>
                  <a:lnTo>
                    <a:pt x="11079" y="10012"/>
                  </a:lnTo>
                  <a:lnTo>
                    <a:pt x="11411" y="9672"/>
                  </a:lnTo>
                  <a:lnTo>
                    <a:pt x="11735" y="9331"/>
                  </a:lnTo>
                  <a:lnTo>
                    <a:pt x="12059" y="8978"/>
                  </a:lnTo>
                  <a:lnTo>
                    <a:pt x="12375" y="8631"/>
                  </a:lnTo>
                  <a:lnTo>
                    <a:pt x="12691" y="8277"/>
                  </a:lnTo>
                  <a:lnTo>
                    <a:pt x="12999" y="7923"/>
                  </a:lnTo>
                  <a:lnTo>
                    <a:pt x="13299" y="7563"/>
                  </a:lnTo>
                  <a:lnTo>
                    <a:pt x="13592" y="7202"/>
                  </a:lnTo>
                  <a:lnTo>
                    <a:pt x="13876" y="6835"/>
                  </a:lnTo>
                  <a:lnTo>
                    <a:pt x="14160" y="6468"/>
                  </a:lnTo>
                  <a:lnTo>
                    <a:pt x="13884" y="6361"/>
                  </a:lnTo>
                  <a:lnTo>
                    <a:pt x="13607" y="6268"/>
                  </a:lnTo>
                  <a:lnTo>
                    <a:pt x="13339" y="6168"/>
                  </a:lnTo>
                  <a:lnTo>
                    <a:pt x="13078" y="6061"/>
                  </a:lnTo>
                  <a:lnTo>
                    <a:pt x="12770" y="5934"/>
                  </a:lnTo>
                  <a:lnTo>
                    <a:pt x="12469" y="5801"/>
                  </a:lnTo>
                  <a:lnTo>
                    <a:pt x="12177" y="5667"/>
                  </a:lnTo>
                  <a:lnTo>
                    <a:pt x="11877" y="5521"/>
                  </a:lnTo>
                  <a:lnTo>
                    <a:pt x="11584" y="5380"/>
                  </a:lnTo>
                  <a:lnTo>
                    <a:pt x="11292" y="5227"/>
                  </a:lnTo>
                  <a:lnTo>
                    <a:pt x="11008" y="5073"/>
                  </a:lnTo>
                  <a:lnTo>
                    <a:pt x="10715" y="4913"/>
                  </a:lnTo>
                  <a:lnTo>
                    <a:pt x="10431" y="4753"/>
                  </a:lnTo>
                  <a:lnTo>
                    <a:pt x="10146" y="4586"/>
                  </a:lnTo>
                  <a:lnTo>
                    <a:pt x="9870" y="4413"/>
                  </a:lnTo>
                  <a:lnTo>
                    <a:pt x="9593" y="4232"/>
                  </a:lnTo>
                  <a:lnTo>
                    <a:pt x="9317" y="4059"/>
                  </a:lnTo>
                  <a:lnTo>
                    <a:pt x="9048" y="3872"/>
                  </a:lnTo>
                  <a:lnTo>
                    <a:pt x="8779" y="3685"/>
                  </a:lnTo>
                  <a:lnTo>
                    <a:pt x="8511" y="3492"/>
                  </a:lnTo>
                  <a:lnTo>
                    <a:pt x="8250" y="3298"/>
                  </a:lnTo>
                  <a:lnTo>
                    <a:pt x="7989" y="3104"/>
                  </a:lnTo>
                  <a:lnTo>
                    <a:pt x="7736" y="2898"/>
                  </a:lnTo>
                  <a:lnTo>
                    <a:pt x="7484" y="2697"/>
                  </a:lnTo>
                  <a:lnTo>
                    <a:pt x="7231" y="2490"/>
                  </a:lnTo>
                  <a:lnTo>
                    <a:pt x="6986" y="2277"/>
                  </a:lnTo>
                  <a:lnTo>
                    <a:pt x="6749" y="2063"/>
                  </a:lnTo>
                  <a:lnTo>
                    <a:pt x="6504" y="1843"/>
                  </a:lnTo>
                  <a:lnTo>
                    <a:pt x="6275" y="1623"/>
                  </a:lnTo>
                  <a:lnTo>
                    <a:pt x="6038" y="1403"/>
                  </a:lnTo>
                  <a:lnTo>
                    <a:pt x="5808" y="1176"/>
                  </a:lnTo>
                  <a:lnTo>
                    <a:pt x="5587" y="942"/>
                  </a:lnTo>
                  <a:lnTo>
                    <a:pt x="5366" y="715"/>
                  </a:lnTo>
                  <a:lnTo>
                    <a:pt x="5153" y="481"/>
                  </a:lnTo>
                  <a:lnTo>
                    <a:pt x="4939" y="241"/>
                  </a:lnTo>
                  <a:lnTo>
                    <a:pt x="4734" y="1"/>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1"/>
            <p:cNvSpPr/>
            <p:nvPr/>
          </p:nvSpPr>
          <p:spPr>
            <a:xfrm>
              <a:off x="-481625" y="-4125650"/>
              <a:ext cx="447050" cy="300875"/>
            </a:xfrm>
            <a:custGeom>
              <a:rect b="b" l="l" r="r" t="t"/>
              <a:pathLst>
                <a:path extrusionOk="0" h="12035" w="17882">
                  <a:moveTo>
                    <a:pt x="9696" y="1"/>
                  </a:moveTo>
                  <a:lnTo>
                    <a:pt x="9174" y="414"/>
                  </a:lnTo>
                  <a:lnTo>
                    <a:pt x="8645" y="821"/>
                  </a:lnTo>
                  <a:lnTo>
                    <a:pt x="8100" y="1222"/>
                  </a:lnTo>
                  <a:lnTo>
                    <a:pt x="7547" y="1609"/>
                  </a:lnTo>
                  <a:lnTo>
                    <a:pt x="6978" y="1989"/>
                  </a:lnTo>
                  <a:lnTo>
                    <a:pt x="6393" y="2363"/>
                  </a:lnTo>
                  <a:lnTo>
                    <a:pt x="5800" y="2730"/>
                  </a:lnTo>
                  <a:lnTo>
                    <a:pt x="5200" y="3084"/>
                  </a:lnTo>
                  <a:lnTo>
                    <a:pt x="4583" y="3431"/>
                  </a:lnTo>
                  <a:lnTo>
                    <a:pt x="3959" y="3765"/>
                  </a:lnTo>
                  <a:lnTo>
                    <a:pt x="3319" y="4098"/>
                  </a:lnTo>
                  <a:lnTo>
                    <a:pt x="2671" y="4412"/>
                  </a:lnTo>
                  <a:lnTo>
                    <a:pt x="2023" y="4726"/>
                  </a:lnTo>
                  <a:lnTo>
                    <a:pt x="1352" y="5026"/>
                  </a:lnTo>
                  <a:lnTo>
                    <a:pt x="680" y="5320"/>
                  </a:lnTo>
                  <a:lnTo>
                    <a:pt x="0" y="5607"/>
                  </a:lnTo>
                  <a:lnTo>
                    <a:pt x="403" y="5907"/>
                  </a:lnTo>
                  <a:lnTo>
                    <a:pt x="806" y="6208"/>
                  </a:lnTo>
                  <a:lnTo>
                    <a:pt x="1194" y="6515"/>
                  </a:lnTo>
                  <a:lnTo>
                    <a:pt x="1581" y="6828"/>
                  </a:lnTo>
                  <a:lnTo>
                    <a:pt x="1960" y="7149"/>
                  </a:lnTo>
                  <a:lnTo>
                    <a:pt x="2339" y="7469"/>
                  </a:lnTo>
                  <a:lnTo>
                    <a:pt x="3082" y="8110"/>
                  </a:lnTo>
                  <a:lnTo>
                    <a:pt x="4109" y="8997"/>
                  </a:lnTo>
                  <a:lnTo>
                    <a:pt x="4647" y="9471"/>
                  </a:lnTo>
                  <a:lnTo>
                    <a:pt x="4907" y="9712"/>
                  </a:lnTo>
                  <a:lnTo>
                    <a:pt x="5168" y="9952"/>
                  </a:lnTo>
                  <a:lnTo>
                    <a:pt x="5429" y="10205"/>
                  </a:lnTo>
                  <a:lnTo>
                    <a:pt x="5682" y="10452"/>
                  </a:lnTo>
                  <a:lnTo>
                    <a:pt x="5927" y="10713"/>
                  </a:lnTo>
                  <a:lnTo>
                    <a:pt x="6156" y="10966"/>
                  </a:lnTo>
                  <a:lnTo>
                    <a:pt x="6377" y="11233"/>
                  </a:lnTo>
                  <a:lnTo>
                    <a:pt x="6583" y="11494"/>
                  </a:lnTo>
                  <a:lnTo>
                    <a:pt x="6772" y="11767"/>
                  </a:lnTo>
                  <a:lnTo>
                    <a:pt x="6954" y="12034"/>
                  </a:lnTo>
                  <a:lnTo>
                    <a:pt x="7697" y="11680"/>
                  </a:lnTo>
                  <a:lnTo>
                    <a:pt x="8432" y="11313"/>
                  </a:lnTo>
                  <a:lnTo>
                    <a:pt x="9159" y="10940"/>
                  </a:lnTo>
                  <a:lnTo>
                    <a:pt x="9878" y="10559"/>
                  </a:lnTo>
                  <a:lnTo>
                    <a:pt x="10597" y="10165"/>
                  </a:lnTo>
                  <a:lnTo>
                    <a:pt x="11300" y="9772"/>
                  </a:lnTo>
                  <a:lnTo>
                    <a:pt x="12003" y="9364"/>
                  </a:lnTo>
                  <a:lnTo>
                    <a:pt x="12691" y="8957"/>
                  </a:lnTo>
                  <a:lnTo>
                    <a:pt x="13370" y="8537"/>
                  </a:lnTo>
                  <a:lnTo>
                    <a:pt x="14042" y="8110"/>
                  </a:lnTo>
                  <a:lnTo>
                    <a:pt x="14705" y="7669"/>
                  </a:lnTo>
                  <a:lnTo>
                    <a:pt x="15361" y="7229"/>
                  </a:lnTo>
                  <a:lnTo>
                    <a:pt x="16009" y="6782"/>
                  </a:lnTo>
                  <a:lnTo>
                    <a:pt x="16641" y="6321"/>
                  </a:lnTo>
                  <a:lnTo>
                    <a:pt x="17266" y="5854"/>
                  </a:lnTo>
                  <a:lnTo>
                    <a:pt x="17882" y="5380"/>
                  </a:lnTo>
                  <a:lnTo>
                    <a:pt x="17353" y="5060"/>
                  </a:lnTo>
                  <a:lnTo>
                    <a:pt x="16831" y="4726"/>
                  </a:lnTo>
                  <a:lnTo>
                    <a:pt x="16310" y="4379"/>
                  </a:lnTo>
                  <a:lnTo>
                    <a:pt x="15796" y="4032"/>
                  </a:lnTo>
                  <a:lnTo>
                    <a:pt x="14777" y="3338"/>
                  </a:lnTo>
                  <a:lnTo>
                    <a:pt x="14271" y="3004"/>
                  </a:lnTo>
                  <a:lnTo>
                    <a:pt x="13765" y="2670"/>
                  </a:lnTo>
                  <a:lnTo>
                    <a:pt x="12738" y="2009"/>
                  </a:lnTo>
                  <a:lnTo>
                    <a:pt x="11719" y="1349"/>
                  </a:lnTo>
                  <a:lnTo>
                    <a:pt x="10707" y="681"/>
                  </a:lnTo>
                  <a:lnTo>
                    <a:pt x="9696" y="1"/>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1"/>
            <p:cNvSpPr/>
            <p:nvPr/>
          </p:nvSpPr>
          <p:spPr>
            <a:xfrm>
              <a:off x="-883225" y="-3963475"/>
              <a:ext cx="511850" cy="284025"/>
            </a:xfrm>
            <a:custGeom>
              <a:rect b="b" l="l" r="r" t="t"/>
              <a:pathLst>
                <a:path extrusionOk="0" h="11361" w="20474">
                  <a:moveTo>
                    <a:pt x="13789" y="1"/>
                  </a:moveTo>
                  <a:lnTo>
                    <a:pt x="12951" y="288"/>
                  </a:lnTo>
                  <a:lnTo>
                    <a:pt x="12114" y="561"/>
                  </a:lnTo>
                  <a:lnTo>
                    <a:pt x="11268" y="828"/>
                  </a:lnTo>
                  <a:lnTo>
                    <a:pt x="10415" y="1082"/>
                  </a:lnTo>
                  <a:lnTo>
                    <a:pt x="9561" y="1322"/>
                  </a:lnTo>
                  <a:lnTo>
                    <a:pt x="8700" y="1549"/>
                  </a:lnTo>
                  <a:lnTo>
                    <a:pt x="7839" y="1770"/>
                  </a:lnTo>
                  <a:lnTo>
                    <a:pt x="6970" y="1976"/>
                  </a:lnTo>
                  <a:lnTo>
                    <a:pt x="6100" y="2170"/>
                  </a:lnTo>
                  <a:lnTo>
                    <a:pt x="5231" y="2350"/>
                  </a:lnTo>
                  <a:lnTo>
                    <a:pt x="4354" y="2524"/>
                  </a:lnTo>
                  <a:lnTo>
                    <a:pt x="3485" y="2677"/>
                  </a:lnTo>
                  <a:lnTo>
                    <a:pt x="2616" y="2824"/>
                  </a:lnTo>
                  <a:lnTo>
                    <a:pt x="1739" y="2958"/>
                  </a:lnTo>
                  <a:lnTo>
                    <a:pt x="870" y="3084"/>
                  </a:lnTo>
                  <a:lnTo>
                    <a:pt x="0" y="3191"/>
                  </a:lnTo>
                  <a:lnTo>
                    <a:pt x="609" y="4192"/>
                  </a:lnTo>
                  <a:lnTo>
                    <a:pt x="1209" y="5193"/>
                  </a:lnTo>
                  <a:lnTo>
                    <a:pt x="1810" y="6201"/>
                  </a:lnTo>
                  <a:lnTo>
                    <a:pt x="2395" y="7216"/>
                  </a:lnTo>
                  <a:lnTo>
                    <a:pt x="2687" y="7716"/>
                  </a:lnTo>
                  <a:lnTo>
                    <a:pt x="2995" y="8230"/>
                  </a:lnTo>
                  <a:lnTo>
                    <a:pt x="3604" y="9258"/>
                  </a:lnTo>
                  <a:lnTo>
                    <a:pt x="3904" y="9779"/>
                  </a:lnTo>
                  <a:lnTo>
                    <a:pt x="4196" y="10306"/>
                  </a:lnTo>
                  <a:lnTo>
                    <a:pt x="4481" y="10833"/>
                  </a:lnTo>
                  <a:lnTo>
                    <a:pt x="4607" y="11093"/>
                  </a:lnTo>
                  <a:lnTo>
                    <a:pt x="4733" y="11360"/>
                  </a:lnTo>
                  <a:lnTo>
                    <a:pt x="5745" y="11167"/>
                  </a:lnTo>
                  <a:lnTo>
                    <a:pt x="6756" y="10953"/>
                  </a:lnTo>
                  <a:lnTo>
                    <a:pt x="7768" y="10733"/>
                  </a:lnTo>
                  <a:lnTo>
                    <a:pt x="8771" y="10499"/>
                  </a:lnTo>
                  <a:lnTo>
                    <a:pt x="9775" y="10246"/>
                  </a:lnTo>
                  <a:lnTo>
                    <a:pt x="10778" y="9985"/>
                  </a:lnTo>
                  <a:lnTo>
                    <a:pt x="11774" y="9712"/>
                  </a:lnTo>
                  <a:lnTo>
                    <a:pt x="12762" y="9425"/>
                  </a:lnTo>
                  <a:lnTo>
                    <a:pt x="13749" y="9125"/>
                  </a:lnTo>
                  <a:lnTo>
                    <a:pt x="14729" y="8811"/>
                  </a:lnTo>
                  <a:lnTo>
                    <a:pt x="15701" y="8484"/>
                  </a:lnTo>
                  <a:lnTo>
                    <a:pt x="16673" y="8143"/>
                  </a:lnTo>
                  <a:lnTo>
                    <a:pt x="17629" y="7796"/>
                  </a:lnTo>
                  <a:lnTo>
                    <a:pt x="18585" y="7429"/>
                  </a:lnTo>
                  <a:lnTo>
                    <a:pt x="19533" y="7055"/>
                  </a:lnTo>
                  <a:lnTo>
                    <a:pt x="20474" y="6668"/>
                  </a:lnTo>
                  <a:lnTo>
                    <a:pt x="20252" y="6468"/>
                  </a:lnTo>
                  <a:lnTo>
                    <a:pt x="20039" y="6268"/>
                  </a:lnTo>
                  <a:lnTo>
                    <a:pt x="19834" y="6054"/>
                  </a:lnTo>
                  <a:lnTo>
                    <a:pt x="19628" y="5841"/>
                  </a:lnTo>
                  <a:lnTo>
                    <a:pt x="19225" y="5400"/>
                  </a:lnTo>
                  <a:lnTo>
                    <a:pt x="18830" y="4953"/>
                  </a:lnTo>
                  <a:lnTo>
                    <a:pt x="18443" y="4506"/>
                  </a:lnTo>
                  <a:lnTo>
                    <a:pt x="18056" y="4065"/>
                  </a:lnTo>
                  <a:lnTo>
                    <a:pt x="17661" y="3632"/>
                  </a:lnTo>
                  <a:lnTo>
                    <a:pt x="17463" y="3418"/>
                  </a:lnTo>
                  <a:lnTo>
                    <a:pt x="17258" y="3211"/>
                  </a:lnTo>
                  <a:lnTo>
                    <a:pt x="16831" y="2804"/>
                  </a:lnTo>
                  <a:lnTo>
                    <a:pt x="16404" y="2397"/>
                  </a:lnTo>
                  <a:lnTo>
                    <a:pt x="15527" y="1596"/>
                  </a:lnTo>
                  <a:lnTo>
                    <a:pt x="14650" y="802"/>
                  </a:lnTo>
                  <a:lnTo>
                    <a:pt x="14215" y="401"/>
                  </a:lnTo>
                  <a:lnTo>
                    <a:pt x="13789" y="1"/>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31"/>
            <p:cNvSpPr/>
            <p:nvPr/>
          </p:nvSpPr>
          <p:spPr>
            <a:xfrm>
              <a:off x="-1222025" y="-3882200"/>
              <a:ext cx="382475" cy="236450"/>
            </a:xfrm>
            <a:custGeom>
              <a:rect b="b" l="l" r="r" t="t"/>
              <a:pathLst>
                <a:path extrusionOk="0" h="9458" w="15299">
                  <a:moveTo>
                    <a:pt x="167" y="0"/>
                  </a:moveTo>
                  <a:lnTo>
                    <a:pt x="127" y="1108"/>
                  </a:lnTo>
                  <a:lnTo>
                    <a:pt x="88" y="2216"/>
                  </a:lnTo>
                  <a:lnTo>
                    <a:pt x="48" y="3324"/>
                  </a:lnTo>
                  <a:lnTo>
                    <a:pt x="9" y="4432"/>
                  </a:lnTo>
                  <a:lnTo>
                    <a:pt x="1" y="5006"/>
                  </a:lnTo>
                  <a:lnTo>
                    <a:pt x="1" y="5593"/>
                  </a:lnTo>
                  <a:lnTo>
                    <a:pt x="1" y="6187"/>
                  </a:lnTo>
                  <a:lnTo>
                    <a:pt x="17" y="6795"/>
                  </a:lnTo>
                  <a:lnTo>
                    <a:pt x="48" y="8043"/>
                  </a:lnTo>
                  <a:lnTo>
                    <a:pt x="104" y="9304"/>
                  </a:lnTo>
                  <a:lnTo>
                    <a:pt x="1020" y="9364"/>
                  </a:lnTo>
                  <a:lnTo>
                    <a:pt x="1945" y="9404"/>
                  </a:lnTo>
                  <a:lnTo>
                    <a:pt x="2877" y="9438"/>
                  </a:lnTo>
                  <a:lnTo>
                    <a:pt x="3810" y="9451"/>
                  </a:lnTo>
                  <a:lnTo>
                    <a:pt x="4758" y="9458"/>
                  </a:lnTo>
                  <a:lnTo>
                    <a:pt x="5698" y="9444"/>
                  </a:lnTo>
                  <a:lnTo>
                    <a:pt x="6646" y="9418"/>
                  </a:lnTo>
                  <a:lnTo>
                    <a:pt x="7602" y="9384"/>
                  </a:lnTo>
                  <a:lnTo>
                    <a:pt x="8558" y="9337"/>
                  </a:lnTo>
                  <a:lnTo>
                    <a:pt x="9515" y="9271"/>
                  </a:lnTo>
                  <a:lnTo>
                    <a:pt x="10479" y="9197"/>
                  </a:lnTo>
                  <a:lnTo>
                    <a:pt x="11443" y="9110"/>
                  </a:lnTo>
                  <a:lnTo>
                    <a:pt x="12407" y="9010"/>
                  </a:lnTo>
                  <a:lnTo>
                    <a:pt x="13371" y="8897"/>
                  </a:lnTo>
                  <a:lnTo>
                    <a:pt x="14335" y="8770"/>
                  </a:lnTo>
                  <a:lnTo>
                    <a:pt x="15299" y="8637"/>
                  </a:lnTo>
                  <a:lnTo>
                    <a:pt x="15046" y="8169"/>
                  </a:lnTo>
                  <a:lnTo>
                    <a:pt x="14809" y="7696"/>
                  </a:lnTo>
                  <a:lnTo>
                    <a:pt x="14572" y="7222"/>
                  </a:lnTo>
                  <a:lnTo>
                    <a:pt x="14335" y="6748"/>
                  </a:lnTo>
                  <a:lnTo>
                    <a:pt x="13876" y="5793"/>
                  </a:lnTo>
                  <a:lnTo>
                    <a:pt x="13655" y="5326"/>
                  </a:lnTo>
                  <a:lnTo>
                    <a:pt x="13418" y="4859"/>
                  </a:lnTo>
                  <a:lnTo>
                    <a:pt x="12288" y="2530"/>
                  </a:lnTo>
                  <a:lnTo>
                    <a:pt x="11727" y="1362"/>
                  </a:lnTo>
                  <a:lnTo>
                    <a:pt x="11450" y="774"/>
                  </a:lnTo>
                  <a:lnTo>
                    <a:pt x="11190" y="187"/>
                  </a:lnTo>
                  <a:lnTo>
                    <a:pt x="10494" y="240"/>
                  </a:lnTo>
                  <a:lnTo>
                    <a:pt x="9799" y="287"/>
                  </a:lnTo>
                  <a:lnTo>
                    <a:pt x="9112" y="334"/>
                  </a:lnTo>
                  <a:lnTo>
                    <a:pt x="8432" y="367"/>
                  </a:lnTo>
                  <a:lnTo>
                    <a:pt x="7760" y="394"/>
                  </a:lnTo>
                  <a:lnTo>
                    <a:pt x="7089" y="407"/>
                  </a:lnTo>
                  <a:lnTo>
                    <a:pt x="6425" y="421"/>
                  </a:lnTo>
                  <a:lnTo>
                    <a:pt x="5769" y="427"/>
                  </a:lnTo>
                  <a:lnTo>
                    <a:pt x="5121" y="421"/>
                  </a:lnTo>
                  <a:lnTo>
                    <a:pt x="4473" y="407"/>
                  </a:lnTo>
                  <a:lnTo>
                    <a:pt x="3841" y="394"/>
                  </a:lnTo>
                  <a:lnTo>
                    <a:pt x="3217" y="367"/>
                  </a:lnTo>
                  <a:lnTo>
                    <a:pt x="2593" y="334"/>
                  </a:lnTo>
                  <a:lnTo>
                    <a:pt x="1984" y="287"/>
                  </a:lnTo>
                  <a:lnTo>
                    <a:pt x="1376" y="240"/>
                  </a:lnTo>
                  <a:lnTo>
                    <a:pt x="783" y="187"/>
                  </a:lnTo>
                  <a:lnTo>
                    <a:pt x="617" y="154"/>
                  </a:lnTo>
                  <a:lnTo>
                    <a:pt x="459" y="114"/>
                  </a:lnTo>
                  <a:lnTo>
                    <a:pt x="309" y="60"/>
                  </a:lnTo>
                  <a:lnTo>
                    <a:pt x="238" y="34"/>
                  </a:lnTo>
                  <a:lnTo>
                    <a:pt x="167" y="0"/>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1"/>
            <p:cNvSpPr/>
            <p:nvPr/>
          </p:nvSpPr>
          <p:spPr>
            <a:xfrm>
              <a:off x="-1420950" y="-4301350"/>
              <a:ext cx="145025" cy="932250"/>
            </a:xfrm>
            <a:custGeom>
              <a:rect b="b" l="l" r="r" t="t"/>
              <a:pathLst>
                <a:path extrusionOk="0" h="37290" w="5801">
                  <a:moveTo>
                    <a:pt x="5801" y="1"/>
                  </a:moveTo>
                  <a:lnTo>
                    <a:pt x="5184" y="47"/>
                  </a:lnTo>
                  <a:lnTo>
                    <a:pt x="4560" y="87"/>
                  </a:lnTo>
                  <a:lnTo>
                    <a:pt x="3936" y="114"/>
                  </a:lnTo>
                  <a:lnTo>
                    <a:pt x="3320" y="134"/>
                  </a:lnTo>
                  <a:lnTo>
                    <a:pt x="2695" y="147"/>
                  </a:lnTo>
                  <a:lnTo>
                    <a:pt x="2079" y="147"/>
                  </a:lnTo>
                  <a:lnTo>
                    <a:pt x="1471" y="141"/>
                  </a:lnTo>
                  <a:lnTo>
                    <a:pt x="862" y="127"/>
                  </a:lnTo>
                  <a:lnTo>
                    <a:pt x="886" y="474"/>
                  </a:lnTo>
                  <a:lnTo>
                    <a:pt x="910" y="815"/>
                  </a:lnTo>
                  <a:lnTo>
                    <a:pt x="933" y="1509"/>
                  </a:lnTo>
                  <a:lnTo>
                    <a:pt x="941" y="2210"/>
                  </a:lnTo>
                  <a:lnTo>
                    <a:pt x="933" y="2911"/>
                  </a:lnTo>
                  <a:lnTo>
                    <a:pt x="918" y="3618"/>
                  </a:lnTo>
                  <a:lnTo>
                    <a:pt x="886" y="4332"/>
                  </a:lnTo>
                  <a:lnTo>
                    <a:pt x="846" y="5046"/>
                  </a:lnTo>
                  <a:lnTo>
                    <a:pt x="799" y="5754"/>
                  </a:lnTo>
                  <a:lnTo>
                    <a:pt x="696" y="7175"/>
                  </a:lnTo>
                  <a:lnTo>
                    <a:pt x="601" y="8570"/>
                  </a:lnTo>
                  <a:lnTo>
                    <a:pt x="554" y="9264"/>
                  </a:lnTo>
                  <a:lnTo>
                    <a:pt x="515" y="9945"/>
                  </a:lnTo>
                  <a:lnTo>
                    <a:pt x="483" y="10613"/>
                  </a:lnTo>
                  <a:lnTo>
                    <a:pt x="467" y="11273"/>
                  </a:lnTo>
                  <a:lnTo>
                    <a:pt x="341" y="17774"/>
                  </a:lnTo>
                  <a:lnTo>
                    <a:pt x="230" y="24281"/>
                  </a:lnTo>
                  <a:lnTo>
                    <a:pt x="1" y="37289"/>
                  </a:lnTo>
                  <a:lnTo>
                    <a:pt x="175" y="37263"/>
                  </a:lnTo>
                  <a:lnTo>
                    <a:pt x="341" y="37236"/>
                  </a:lnTo>
                  <a:lnTo>
                    <a:pt x="499" y="37203"/>
                  </a:lnTo>
                  <a:lnTo>
                    <a:pt x="665" y="37169"/>
                  </a:lnTo>
                  <a:lnTo>
                    <a:pt x="815" y="37129"/>
                  </a:lnTo>
                  <a:lnTo>
                    <a:pt x="973" y="37089"/>
                  </a:lnTo>
                  <a:lnTo>
                    <a:pt x="1115" y="37042"/>
                  </a:lnTo>
                  <a:lnTo>
                    <a:pt x="1265" y="36989"/>
                  </a:lnTo>
                  <a:lnTo>
                    <a:pt x="1407" y="36936"/>
                  </a:lnTo>
                  <a:lnTo>
                    <a:pt x="1550" y="36882"/>
                  </a:lnTo>
                  <a:lnTo>
                    <a:pt x="1684" y="36822"/>
                  </a:lnTo>
                  <a:lnTo>
                    <a:pt x="1818" y="36755"/>
                  </a:lnTo>
                  <a:lnTo>
                    <a:pt x="1945" y="36689"/>
                  </a:lnTo>
                  <a:lnTo>
                    <a:pt x="2071" y="36622"/>
                  </a:lnTo>
                  <a:lnTo>
                    <a:pt x="2198" y="36549"/>
                  </a:lnTo>
                  <a:lnTo>
                    <a:pt x="2316" y="36468"/>
                  </a:lnTo>
                  <a:lnTo>
                    <a:pt x="2553" y="36308"/>
                  </a:lnTo>
                  <a:lnTo>
                    <a:pt x="2774" y="36135"/>
                  </a:lnTo>
                  <a:lnTo>
                    <a:pt x="2980" y="35948"/>
                  </a:lnTo>
                  <a:lnTo>
                    <a:pt x="3177" y="35754"/>
                  </a:lnTo>
                  <a:lnTo>
                    <a:pt x="3367" y="35541"/>
                  </a:lnTo>
                  <a:lnTo>
                    <a:pt x="3549" y="35327"/>
                  </a:lnTo>
                  <a:lnTo>
                    <a:pt x="3715" y="35094"/>
                  </a:lnTo>
                  <a:lnTo>
                    <a:pt x="3873" y="34860"/>
                  </a:lnTo>
                  <a:lnTo>
                    <a:pt x="4015" y="34613"/>
                  </a:lnTo>
                  <a:lnTo>
                    <a:pt x="4157" y="34353"/>
                  </a:lnTo>
                  <a:lnTo>
                    <a:pt x="4284" y="34086"/>
                  </a:lnTo>
                  <a:lnTo>
                    <a:pt x="4402" y="33812"/>
                  </a:lnTo>
                  <a:lnTo>
                    <a:pt x="4513" y="33532"/>
                  </a:lnTo>
                  <a:lnTo>
                    <a:pt x="4616" y="33245"/>
                  </a:lnTo>
                  <a:lnTo>
                    <a:pt x="4710" y="32951"/>
                  </a:lnTo>
                  <a:lnTo>
                    <a:pt x="4797" y="32651"/>
                  </a:lnTo>
                  <a:lnTo>
                    <a:pt x="4876" y="32344"/>
                  </a:lnTo>
                  <a:lnTo>
                    <a:pt x="4947" y="32030"/>
                  </a:lnTo>
                  <a:lnTo>
                    <a:pt x="5011" y="31710"/>
                  </a:lnTo>
                  <a:lnTo>
                    <a:pt x="5074" y="31383"/>
                  </a:lnTo>
                  <a:lnTo>
                    <a:pt x="5129" y="31056"/>
                  </a:lnTo>
                  <a:lnTo>
                    <a:pt x="5169" y="30722"/>
                  </a:lnTo>
                  <a:lnTo>
                    <a:pt x="5208" y="30388"/>
                  </a:lnTo>
                  <a:lnTo>
                    <a:pt x="5248" y="30048"/>
                  </a:lnTo>
                  <a:lnTo>
                    <a:pt x="5279" y="29707"/>
                  </a:lnTo>
                  <a:lnTo>
                    <a:pt x="5303" y="29360"/>
                  </a:lnTo>
                  <a:lnTo>
                    <a:pt x="5335" y="28660"/>
                  </a:lnTo>
                  <a:lnTo>
                    <a:pt x="5358" y="27959"/>
                  </a:lnTo>
                  <a:lnTo>
                    <a:pt x="5358" y="27251"/>
                  </a:lnTo>
                  <a:lnTo>
                    <a:pt x="5350" y="26551"/>
                  </a:lnTo>
                  <a:lnTo>
                    <a:pt x="5335" y="25850"/>
                  </a:lnTo>
                  <a:lnTo>
                    <a:pt x="5311" y="25156"/>
                  </a:lnTo>
                  <a:lnTo>
                    <a:pt x="5279" y="24468"/>
                  </a:lnTo>
                  <a:lnTo>
                    <a:pt x="5216" y="23147"/>
                  </a:lnTo>
                  <a:lnTo>
                    <a:pt x="5153" y="21899"/>
                  </a:lnTo>
                  <a:lnTo>
                    <a:pt x="5129" y="21311"/>
                  </a:lnTo>
                  <a:lnTo>
                    <a:pt x="5113" y="20751"/>
                  </a:lnTo>
                  <a:lnTo>
                    <a:pt x="5105" y="20230"/>
                  </a:lnTo>
                  <a:lnTo>
                    <a:pt x="5113" y="19736"/>
                  </a:lnTo>
                  <a:lnTo>
                    <a:pt x="5271" y="14804"/>
                  </a:lnTo>
                  <a:lnTo>
                    <a:pt x="5429" y="9872"/>
                  </a:lnTo>
                  <a:lnTo>
                    <a:pt x="5516" y="7402"/>
                  </a:lnTo>
                  <a:lnTo>
                    <a:pt x="5603" y="4933"/>
                  </a:lnTo>
                  <a:lnTo>
                    <a:pt x="5698" y="2470"/>
                  </a:lnTo>
                  <a:lnTo>
                    <a:pt x="5801" y="1"/>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1"/>
            <p:cNvSpPr/>
            <p:nvPr/>
          </p:nvSpPr>
          <p:spPr>
            <a:xfrm>
              <a:off x="-4844725" y="-4509250"/>
              <a:ext cx="3343225" cy="2465975"/>
            </a:xfrm>
            <a:custGeom>
              <a:rect b="b" l="l" r="r" t="t"/>
              <a:pathLst>
                <a:path extrusionOk="0" h="98639" w="133729">
                  <a:moveTo>
                    <a:pt x="25491" y="16880"/>
                  </a:moveTo>
                  <a:lnTo>
                    <a:pt x="25744" y="16886"/>
                  </a:lnTo>
                  <a:lnTo>
                    <a:pt x="25997" y="16900"/>
                  </a:lnTo>
                  <a:lnTo>
                    <a:pt x="26249" y="16926"/>
                  </a:lnTo>
                  <a:lnTo>
                    <a:pt x="26502" y="16960"/>
                  </a:lnTo>
                  <a:lnTo>
                    <a:pt x="26747" y="17006"/>
                  </a:lnTo>
                  <a:lnTo>
                    <a:pt x="26992" y="17060"/>
                  </a:lnTo>
                  <a:lnTo>
                    <a:pt x="27237" y="17120"/>
                  </a:lnTo>
                  <a:lnTo>
                    <a:pt x="27474" y="17193"/>
                  </a:lnTo>
                  <a:lnTo>
                    <a:pt x="27711" y="17273"/>
                  </a:lnTo>
                  <a:lnTo>
                    <a:pt x="27940" y="17367"/>
                  </a:lnTo>
                  <a:lnTo>
                    <a:pt x="28170" y="17467"/>
                  </a:lnTo>
                  <a:lnTo>
                    <a:pt x="28383" y="17574"/>
                  </a:lnTo>
                  <a:lnTo>
                    <a:pt x="28596" y="17694"/>
                  </a:lnTo>
                  <a:lnTo>
                    <a:pt x="28802" y="17821"/>
                  </a:lnTo>
                  <a:lnTo>
                    <a:pt x="28999" y="17961"/>
                  </a:lnTo>
                  <a:lnTo>
                    <a:pt x="29189" y="18108"/>
                  </a:lnTo>
                  <a:lnTo>
                    <a:pt x="29371" y="18261"/>
                  </a:lnTo>
                  <a:lnTo>
                    <a:pt x="29536" y="18421"/>
                  </a:lnTo>
                  <a:lnTo>
                    <a:pt x="29702" y="18595"/>
                  </a:lnTo>
                  <a:lnTo>
                    <a:pt x="29797" y="18715"/>
                  </a:lnTo>
                  <a:lnTo>
                    <a:pt x="29892" y="18828"/>
                  </a:lnTo>
                  <a:lnTo>
                    <a:pt x="29987" y="18949"/>
                  </a:lnTo>
                  <a:lnTo>
                    <a:pt x="30074" y="19069"/>
                  </a:lnTo>
                  <a:lnTo>
                    <a:pt x="30153" y="19196"/>
                  </a:lnTo>
                  <a:lnTo>
                    <a:pt x="30224" y="19316"/>
                  </a:lnTo>
                  <a:lnTo>
                    <a:pt x="30295" y="19442"/>
                  </a:lnTo>
                  <a:lnTo>
                    <a:pt x="30366" y="19569"/>
                  </a:lnTo>
                  <a:lnTo>
                    <a:pt x="30421" y="19696"/>
                  </a:lnTo>
                  <a:lnTo>
                    <a:pt x="30477" y="19823"/>
                  </a:lnTo>
                  <a:lnTo>
                    <a:pt x="30532" y="19950"/>
                  </a:lnTo>
                  <a:lnTo>
                    <a:pt x="30580" y="20077"/>
                  </a:lnTo>
                  <a:lnTo>
                    <a:pt x="30659" y="20337"/>
                  </a:lnTo>
                  <a:lnTo>
                    <a:pt x="30722" y="20604"/>
                  </a:lnTo>
                  <a:lnTo>
                    <a:pt x="30769" y="20864"/>
                  </a:lnTo>
                  <a:lnTo>
                    <a:pt x="30793" y="21131"/>
                  </a:lnTo>
                  <a:lnTo>
                    <a:pt x="30801" y="21398"/>
                  </a:lnTo>
                  <a:lnTo>
                    <a:pt x="30793" y="21665"/>
                  </a:lnTo>
                  <a:lnTo>
                    <a:pt x="30769" y="21925"/>
                  </a:lnTo>
                  <a:lnTo>
                    <a:pt x="30722" y="22192"/>
                  </a:lnTo>
                  <a:lnTo>
                    <a:pt x="30666" y="22453"/>
                  </a:lnTo>
                  <a:lnTo>
                    <a:pt x="30595" y="22713"/>
                  </a:lnTo>
                  <a:lnTo>
                    <a:pt x="30500" y="22966"/>
                  </a:lnTo>
                  <a:lnTo>
                    <a:pt x="30398" y="23213"/>
                  </a:lnTo>
                  <a:lnTo>
                    <a:pt x="30271" y="23460"/>
                  </a:lnTo>
                  <a:lnTo>
                    <a:pt x="30137" y="23701"/>
                  </a:lnTo>
                  <a:lnTo>
                    <a:pt x="29987" y="23934"/>
                  </a:lnTo>
                  <a:lnTo>
                    <a:pt x="29821" y="24161"/>
                  </a:lnTo>
                  <a:lnTo>
                    <a:pt x="29639" y="24381"/>
                  </a:lnTo>
                  <a:lnTo>
                    <a:pt x="29450" y="24595"/>
                  </a:lnTo>
                  <a:lnTo>
                    <a:pt x="29236" y="24802"/>
                  </a:lnTo>
                  <a:lnTo>
                    <a:pt x="29015" y="24995"/>
                  </a:lnTo>
                  <a:lnTo>
                    <a:pt x="28786" y="25182"/>
                  </a:lnTo>
                  <a:lnTo>
                    <a:pt x="28533" y="25356"/>
                  </a:lnTo>
                  <a:lnTo>
                    <a:pt x="28272" y="25523"/>
                  </a:lnTo>
                  <a:lnTo>
                    <a:pt x="28004" y="25676"/>
                  </a:lnTo>
                  <a:lnTo>
                    <a:pt x="27861" y="25743"/>
                  </a:lnTo>
                  <a:lnTo>
                    <a:pt x="27719" y="25816"/>
                  </a:lnTo>
                  <a:lnTo>
                    <a:pt x="27569" y="25876"/>
                  </a:lnTo>
                  <a:lnTo>
                    <a:pt x="27419" y="25943"/>
                  </a:lnTo>
                  <a:lnTo>
                    <a:pt x="27111" y="26057"/>
                  </a:lnTo>
                  <a:lnTo>
                    <a:pt x="26803" y="26150"/>
                  </a:lnTo>
                  <a:lnTo>
                    <a:pt x="26486" y="26237"/>
                  </a:lnTo>
                  <a:lnTo>
                    <a:pt x="26162" y="26304"/>
                  </a:lnTo>
                  <a:lnTo>
                    <a:pt x="25846" y="26364"/>
                  </a:lnTo>
                  <a:lnTo>
                    <a:pt x="25522" y="26404"/>
                  </a:lnTo>
                  <a:lnTo>
                    <a:pt x="25198" y="26430"/>
                  </a:lnTo>
                  <a:lnTo>
                    <a:pt x="24875" y="26444"/>
                  </a:lnTo>
                  <a:lnTo>
                    <a:pt x="24551" y="26444"/>
                  </a:lnTo>
                  <a:lnTo>
                    <a:pt x="24227" y="26430"/>
                  </a:lnTo>
                  <a:lnTo>
                    <a:pt x="23903" y="26404"/>
                  </a:lnTo>
                  <a:lnTo>
                    <a:pt x="23587" y="26357"/>
                  </a:lnTo>
                  <a:lnTo>
                    <a:pt x="23270" y="26304"/>
                  </a:lnTo>
                  <a:lnTo>
                    <a:pt x="22954" y="26237"/>
                  </a:lnTo>
                  <a:lnTo>
                    <a:pt x="22646" y="26163"/>
                  </a:lnTo>
                  <a:lnTo>
                    <a:pt x="22346" y="26070"/>
                  </a:lnTo>
                  <a:lnTo>
                    <a:pt x="22046" y="25963"/>
                  </a:lnTo>
                  <a:lnTo>
                    <a:pt x="21753" y="25850"/>
                  </a:lnTo>
                  <a:lnTo>
                    <a:pt x="21469" y="25723"/>
                  </a:lnTo>
                  <a:lnTo>
                    <a:pt x="21200" y="25583"/>
                  </a:lnTo>
                  <a:lnTo>
                    <a:pt x="20932" y="25429"/>
                  </a:lnTo>
                  <a:lnTo>
                    <a:pt x="20671" y="25269"/>
                  </a:lnTo>
                  <a:lnTo>
                    <a:pt x="20426" y="25096"/>
                  </a:lnTo>
                  <a:lnTo>
                    <a:pt x="20189" y="24909"/>
                  </a:lnTo>
                  <a:lnTo>
                    <a:pt x="19960" y="24708"/>
                  </a:lnTo>
                  <a:lnTo>
                    <a:pt x="19746" y="24502"/>
                  </a:lnTo>
                  <a:lnTo>
                    <a:pt x="19541" y="24288"/>
                  </a:lnTo>
                  <a:lnTo>
                    <a:pt x="19351" y="24061"/>
                  </a:lnTo>
                  <a:lnTo>
                    <a:pt x="19177" y="23821"/>
                  </a:lnTo>
                  <a:lnTo>
                    <a:pt x="19019" y="23574"/>
                  </a:lnTo>
                  <a:lnTo>
                    <a:pt x="18948" y="23440"/>
                  </a:lnTo>
                  <a:lnTo>
                    <a:pt x="18877" y="23314"/>
                  </a:lnTo>
                  <a:lnTo>
                    <a:pt x="18806" y="23180"/>
                  </a:lnTo>
                  <a:lnTo>
                    <a:pt x="18743" y="23047"/>
                  </a:lnTo>
                  <a:lnTo>
                    <a:pt x="18656" y="22826"/>
                  </a:lnTo>
                  <a:lnTo>
                    <a:pt x="18585" y="22599"/>
                  </a:lnTo>
                  <a:lnTo>
                    <a:pt x="18529" y="22372"/>
                  </a:lnTo>
                  <a:lnTo>
                    <a:pt x="18490" y="22146"/>
                  </a:lnTo>
                  <a:lnTo>
                    <a:pt x="18466" y="21919"/>
                  </a:lnTo>
                  <a:lnTo>
                    <a:pt x="18458" y="21692"/>
                  </a:lnTo>
                  <a:lnTo>
                    <a:pt x="18466" y="21465"/>
                  </a:lnTo>
                  <a:lnTo>
                    <a:pt x="18482" y="21238"/>
                  </a:lnTo>
                  <a:lnTo>
                    <a:pt x="18514" y="21011"/>
                  </a:lnTo>
                  <a:lnTo>
                    <a:pt x="18561" y="20791"/>
                  </a:lnTo>
                  <a:lnTo>
                    <a:pt x="18624" y="20570"/>
                  </a:lnTo>
                  <a:lnTo>
                    <a:pt x="18695" y="20357"/>
                  </a:lnTo>
                  <a:lnTo>
                    <a:pt x="18782" y="20143"/>
                  </a:lnTo>
                  <a:lnTo>
                    <a:pt x="18885" y="19936"/>
                  </a:lnTo>
                  <a:lnTo>
                    <a:pt x="18988" y="19736"/>
                  </a:lnTo>
                  <a:lnTo>
                    <a:pt x="19114" y="19536"/>
                  </a:lnTo>
                  <a:lnTo>
                    <a:pt x="19249" y="19349"/>
                  </a:lnTo>
                  <a:lnTo>
                    <a:pt x="19391" y="19162"/>
                  </a:lnTo>
                  <a:lnTo>
                    <a:pt x="19549" y="18989"/>
                  </a:lnTo>
                  <a:lnTo>
                    <a:pt x="19715" y="18822"/>
                  </a:lnTo>
                  <a:lnTo>
                    <a:pt x="19889" y="18668"/>
                  </a:lnTo>
                  <a:lnTo>
                    <a:pt x="20078" y="18515"/>
                  </a:lnTo>
                  <a:lnTo>
                    <a:pt x="20276" y="18381"/>
                  </a:lnTo>
                  <a:lnTo>
                    <a:pt x="20481" y="18254"/>
                  </a:lnTo>
                  <a:lnTo>
                    <a:pt x="20695" y="18134"/>
                  </a:lnTo>
                  <a:lnTo>
                    <a:pt x="20916" y="18034"/>
                  </a:lnTo>
                  <a:lnTo>
                    <a:pt x="21145" y="17941"/>
                  </a:lnTo>
                  <a:lnTo>
                    <a:pt x="21390" y="17867"/>
                  </a:lnTo>
                  <a:lnTo>
                    <a:pt x="21635" y="17801"/>
                  </a:lnTo>
                  <a:lnTo>
                    <a:pt x="21888" y="17754"/>
                  </a:lnTo>
                  <a:lnTo>
                    <a:pt x="22022" y="17734"/>
                  </a:lnTo>
                  <a:lnTo>
                    <a:pt x="22148" y="17714"/>
                  </a:lnTo>
                  <a:lnTo>
                    <a:pt x="22283" y="17707"/>
                  </a:lnTo>
                  <a:lnTo>
                    <a:pt x="22417" y="17701"/>
                  </a:lnTo>
                  <a:lnTo>
                    <a:pt x="22623" y="17574"/>
                  </a:lnTo>
                  <a:lnTo>
                    <a:pt x="22844" y="17460"/>
                  </a:lnTo>
                  <a:lnTo>
                    <a:pt x="23057" y="17360"/>
                  </a:lnTo>
                  <a:lnTo>
                    <a:pt x="23286" y="17267"/>
                  </a:lnTo>
                  <a:lnTo>
                    <a:pt x="23515" y="17187"/>
                  </a:lnTo>
                  <a:lnTo>
                    <a:pt x="23752" y="17113"/>
                  </a:lnTo>
                  <a:lnTo>
                    <a:pt x="23997" y="17053"/>
                  </a:lnTo>
                  <a:lnTo>
                    <a:pt x="24234" y="17000"/>
                  </a:lnTo>
                  <a:lnTo>
                    <a:pt x="24487" y="16953"/>
                  </a:lnTo>
                  <a:lnTo>
                    <a:pt x="24732" y="16920"/>
                  </a:lnTo>
                  <a:lnTo>
                    <a:pt x="24985" y="16900"/>
                  </a:lnTo>
                  <a:lnTo>
                    <a:pt x="25238" y="16886"/>
                  </a:lnTo>
                  <a:lnTo>
                    <a:pt x="25491" y="16880"/>
                  </a:lnTo>
                  <a:close/>
                  <a:moveTo>
                    <a:pt x="114875" y="18121"/>
                  </a:moveTo>
                  <a:lnTo>
                    <a:pt x="115041" y="18128"/>
                  </a:lnTo>
                  <a:lnTo>
                    <a:pt x="115207" y="18141"/>
                  </a:lnTo>
                  <a:lnTo>
                    <a:pt x="115372" y="18161"/>
                  </a:lnTo>
                  <a:lnTo>
                    <a:pt x="115538" y="18181"/>
                  </a:lnTo>
                  <a:lnTo>
                    <a:pt x="115704" y="18208"/>
                  </a:lnTo>
                  <a:lnTo>
                    <a:pt x="115870" y="18241"/>
                  </a:lnTo>
                  <a:lnTo>
                    <a:pt x="116028" y="18281"/>
                  </a:lnTo>
                  <a:lnTo>
                    <a:pt x="116194" y="18321"/>
                  </a:lnTo>
                  <a:lnTo>
                    <a:pt x="116352" y="18375"/>
                  </a:lnTo>
                  <a:lnTo>
                    <a:pt x="116518" y="18428"/>
                  </a:lnTo>
                  <a:lnTo>
                    <a:pt x="116676" y="18488"/>
                  </a:lnTo>
                  <a:lnTo>
                    <a:pt x="116826" y="18548"/>
                  </a:lnTo>
                  <a:lnTo>
                    <a:pt x="116984" y="18615"/>
                  </a:lnTo>
                  <a:lnTo>
                    <a:pt x="117127" y="18688"/>
                  </a:lnTo>
                  <a:lnTo>
                    <a:pt x="117277" y="18762"/>
                  </a:lnTo>
                  <a:lnTo>
                    <a:pt x="117411" y="18842"/>
                  </a:lnTo>
                  <a:lnTo>
                    <a:pt x="117553" y="18922"/>
                  </a:lnTo>
                  <a:lnTo>
                    <a:pt x="117688" y="19009"/>
                  </a:lnTo>
                  <a:lnTo>
                    <a:pt x="117814" y="19102"/>
                  </a:lnTo>
                  <a:lnTo>
                    <a:pt x="117941" y="19196"/>
                  </a:lnTo>
                  <a:lnTo>
                    <a:pt x="118059" y="19289"/>
                  </a:lnTo>
                  <a:lnTo>
                    <a:pt x="118178" y="19389"/>
                  </a:lnTo>
                  <a:lnTo>
                    <a:pt x="118288" y="19489"/>
                  </a:lnTo>
                  <a:lnTo>
                    <a:pt x="118399" y="19596"/>
                  </a:lnTo>
                  <a:lnTo>
                    <a:pt x="118502" y="19703"/>
                  </a:lnTo>
                  <a:lnTo>
                    <a:pt x="118604" y="19816"/>
                  </a:lnTo>
                  <a:lnTo>
                    <a:pt x="118699" y="19930"/>
                  </a:lnTo>
                  <a:lnTo>
                    <a:pt x="118794" y="20043"/>
                  </a:lnTo>
                  <a:lnTo>
                    <a:pt x="118881" y="20163"/>
                  </a:lnTo>
                  <a:lnTo>
                    <a:pt x="118968" y="20283"/>
                  </a:lnTo>
                  <a:lnTo>
                    <a:pt x="119047" y="20404"/>
                  </a:lnTo>
                  <a:lnTo>
                    <a:pt x="119118" y="20524"/>
                  </a:lnTo>
                  <a:lnTo>
                    <a:pt x="119197" y="20651"/>
                  </a:lnTo>
                  <a:lnTo>
                    <a:pt x="119323" y="20911"/>
                  </a:lnTo>
                  <a:lnTo>
                    <a:pt x="119442" y="21171"/>
                  </a:lnTo>
                  <a:lnTo>
                    <a:pt x="119537" y="21438"/>
                  </a:lnTo>
                  <a:lnTo>
                    <a:pt x="119616" y="21712"/>
                  </a:lnTo>
                  <a:lnTo>
                    <a:pt x="119671" y="21985"/>
                  </a:lnTo>
                  <a:lnTo>
                    <a:pt x="119718" y="22266"/>
                  </a:lnTo>
                  <a:lnTo>
                    <a:pt x="119742" y="22546"/>
                  </a:lnTo>
                  <a:lnTo>
                    <a:pt x="119750" y="22826"/>
                  </a:lnTo>
                  <a:lnTo>
                    <a:pt x="119742" y="23107"/>
                  </a:lnTo>
                  <a:lnTo>
                    <a:pt x="119710" y="23387"/>
                  </a:lnTo>
                  <a:lnTo>
                    <a:pt x="119687" y="23527"/>
                  </a:lnTo>
                  <a:lnTo>
                    <a:pt x="119663" y="23661"/>
                  </a:lnTo>
                  <a:lnTo>
                    <a:pt x="119631" y="23801"/>
                  </a:lnTo>
                  <a:lnTo>
                    <a:pt x="119592" y="23941"/>
                  </a:lnTo>
                  <a:lnTo>
                    <a:pt x="119552" y="24074"/>
                  </a:lnTo>
                  <a:lnTo>
                    <a:pt x="119505" y="24208"/>
                  </a:lnTo>
                  <a:lnTo>
                    <a:pt x="119458" y="24341"/>
                  </a:lnTo>
                  <a:lnTo>
                    <a:pt x="119394" y="24475"/>
                  </a:lnTo>
                  <a:lnTo>
                    <a:pt x="119339" y="24608"/>
                  </a:lnTo>
                  <a:lnTo>
                    <a:pt x="119276" y="24735"/>
                  </a:lnTo>
                  <a:lnTo>
                    <a:pt x="119205" y="24862"/>
                  </a:lnTo>
                  <a:lnTo>
                    <a:pt x="119126" y="24989"/>
                  </a:lnTo>
                  <a:lnTo>
                    <a:pt x="119047" y="25116"/>
                  </a:lnTo>
                  <a:lnTo>
                    <a:pt x="118960" y="25236"/>
                  </a:lnTo>
                  <a:lnTo>
                    <a:pt x="118873" y="25356"/>
                  </a:lnTo>
                  <a:lnTo>
                    <a:pt x="118778" y="25476"/>
                  </a:lnTo>
                  <a:lnTo>
                    <a:pt x="118675" y="25589"/>
                  </a:lnTo>
                  <a:lnTo>
                    <a:pt x="118573" y="25703"/>
                  </a:lnTo>
                  <a:lnTo>
                    <a:pt x="118462" y="25816"/>
                  </a:lnTo>
                  <a:lnTo>
                    <a:pt x="118343" y="25923"/>
                  </a:lnTo>
                  <a:lnTo>
                    <a:pt x="118209" y="26037"/>
                  </a:lnTo>
                  <a:lnTo>
                    <a:pt x="118075" y="26143"/>
                  </a:lnTo>
                  <a:lnTo>
                    <a:pt x="117941" y="26250"/>
                  </a:lnTo>
                  <a:lnTo>
                    <a:pt x="117798" y="26350"/>
                  </a:lnTo>
                  <a:lnTo>
                    <a:pt x="117656" y="26450"/>
                  </a:lnTo>
                  <a:lnTo>
                    <a:pt x="117514" y="26544"/>
                  </a:lnTo>
                  <a:lnTo>
                    <a:pt x="117364" y="26631"/>
                  </a:lnTo>
                  <a:lnTo>
                    <a:pt x="117214" y="26717"/>
                  </a:lnTo>
                  <a:lnTo>
                    <a:pt x="117056" y="26797"/>
                  </a:lnTo>
                  <a:lnTo>
                    <a:pt x="116897" y="26871"/>
                  </a:lnTo>
                  <a:lnTo>
                    <a:pt x="116739" y="26944"/>
                  </a:lnTo>
                  <a:lnTo>
                    <a:pt x="116581" y="27011"/>
                  </a:lnTo>
                  <a:lnTo>
                    <a:pt x="116423" y="27078"/>
                  </a:lnTo>
                  <a:lnTo>
                    <a:pt x="116257" y="27138"/>
                  </a:lnTo>
                  <a:lnTo>
                    <a:pt x="116092" y="27191"/>
                  </a:lnTo>
                  <a:lnTo>
                    <a:pt x="115926" y="27245"/>
                  </a:lnTo>
                  <a:lnTo>
                    <a:pt x="115760" y="27291"/>
                  </a:lnTo>
                  <a:lnTo>
                    <a:pt x="115586" y="27331"/>
                  </a:lnTo>
                  <a:lnTo>
                    <a:pt x="115420" y="27371"/>
                  </a:lnTo>
                  <a:lnTo>
                    <a:pt x="115246" y="27411"/>
                  </a:lnTo>
                  <a:lnTo>
                    <a:pt x="115072" y="27438"/>
                  </a:lnTo>
                  <a:lnTo>
                    <a:pt x="114898" y="27472"/>
                  </a:lnTo>
                  <a:lnTo>
                    <a:pt x="114725" y="27492"/>
                  </a:lnTo>
                  <a:lnTo>
                    <a:pt x="114551" y="27512"/>
                  </a:lnTo>
                  <a:lnTo>
                    <a:pt x="114377" y="27525"/>
                  </a:lnTo>
                  <a:lnTo>
                    <a:pt x="114203" y="27538"/>
                  </a:lnTo>
                  <a:lnTo>
                    <a:pt x="114021" y="27545"/>
                  </a:lnTo>
                  <a:lnTo>
                    <a:pt x="113500" y="27545"/>
                  </a:lnTo>
                  <a:lnTo>
                    <a:pt x="113326" y="27532"/>
                  </a:lnTo>
                  <a:lnTo>
                    <a:pt x="113152" y="27518"/>
                  </a:lnTo>
                  <a:lnTo>
                    <a:pt x="112978" y="27505"/>
                  </a:lnTo>
                  <a:lnTo>
                    <a:pt x="112804" y="27485"/>
                  </a:lnTo>
                  <a:lnTo>
                    <a:pt x="112631" y="27458"/>
                  </a:lnTo>
                  <a:lnTo>
                    <a:pt x="112457" y="27432"/>
                  </a:lnTo>
                  <a:lnTo>
                    <a:pt x="112291" y="27398"/>
                  </a:lnTo>
                  <a:lnTo>
                    <a:pt x="112117" y="27358"/>
                  </a:lnTo>
                  <a:lnTo>
                    <a:pt x="111951" y="27318"/>
                  </a:lnTo>
                  <a:lnTo>
                    <a:pt x="111785" y="27271"/>
                  </a:lnTo>
                  <a:lnTo>
                    <a:pt x="111619" y="27225"/>
                  </a:lnTo>
                  <a:lnTo>
                    <a:pt x="111453" y="27171"/>
                  </a:lnTo>
                  <a:lnTo>
                    <a:pt x="111295" y="27118"/>
                  </a:lnTo>
                  <a:lnTo>
                    <a:pt x="111129" y="27058"/>
                  </a:lnTo>
                  <a:lnTo>
                    <a:pt x="110971" y="26991"/>
                  </a:lnTo>
                  <a:lnTo>
                    <a:pt x="110821" y="26924"/>
                  </a:lnTo>
                  <a:lnTo>
                    <a:pt x="110663" y="26851"/>
                  </a:lnTo>
                  <a:lnTo>
                    <a:pt x="110513" y="26771"/>
                  </a:lnTo>
                  <a:lnTo>
                    <a:pt x="110363" y="26691"/>
                  </a:lnTo>
                  <a:lnTo>
                    <a:pt x="110221" y="26611"/>
                  </a:lnTo>
                  <a:lnTo>
                    <a:pt x="110078" y="26524"/>
                  </a:lnTo>
                  <a:lnTo>
                    <a:pt x="109936" y="26430"/>
                  </a:lnTo>
                  <a:lnTo>
                    <a:pt x="109802" y="26337"/>
                  </a:lnTo>
                  <a:lnTo>
                    <a:pt x="109667" y="26237"/>
                  </a:lnTo>
                  <a:lnTo>
                    <a:pt x="109533" y="26130"/>
                  </a:lnTo>
                  <a:lnTo>
                    <a:pt x="109407" y="26023"/>
                  </a:lnTo>
                  <a:lnTo>
                    <a:pt x="109280" y="25910"/>
                  </a:lnTo>
                  <a:lnTo>
                    <a:pt x="109162" y="25796"/>
                  </a:lnTo>
                  <a:lnTo>
                    <a:pt x="109043" y="25676"/>
                  </a:lnTo>
                  <a:lnTo>
                    <a:pt x="108933" y="25556"/>
                  </a:lnTo>
                  <a:lnTo>
                    <a:pt x="108822" y="25429"/>
                  </a:lnTo>
                  <a:lnTo>
                    <a:pt x="108719" y="25296"/>
                  </a:lnTo>
                  <a:lnTo>
                    <a:pt x="108617" y="25162"/>
                  </a:lnTo>
                  <a:lnTo>
                    <a:pt x="108522" y="25022"/>
                  </a:lnTo>
                  <a:lnTo>
                    <a:pt x="108395" y="24829"/>
                  </a:lnTo>
                  <a:lnTo>
                    <a:pt x="108293" y="24628"/>
                  </a:lnTo>
                  <a:lnTo>
                    <a:pt x="108198" y="24428"/>
                  </a:lnTo>
                  <a:lnTo>
                    <a:pt x="108119" y="24221"/>
                  </a:lnTo>
                  <a:lnTo>
                    <a:pt x="108063" y="24014"/>
                  </a:lnTo>
                  <a:lnTo>
                    <a:pt x="108016" y="23801"/>
                  </a:lnTo>
                  <a:lnTo>
                    <a:pt x="107984" y="23587"/>
                  </a:lnTo>
                  <a:lnTo>
                    <a:pt x="107961" y="23374"/>
                  </a:lnTo>
                  <a:lnTo>
                    <a:pt x="107961" y="23160"/>
                  </a:lnTo>
                  <a:lnTo>
                    <a:pt x="107969" y="22946"/>
                  </a:lnTo>
                  <a:lnTo>
                    <a:pt x="107992" y="22740"/>
                  </a:lnTo>
                  <a:lnTo>
                    <a:pt x="108024" y="22526"/>
                  </a:lnTo>
                  <a:lnTo>
                    <a:pt x="108071" y="22319"/>
                  </a:lnTo>
                  <a:lnTo>
                    <a:pt x="108135" y="22112"/>
                  </a:lnTo>
                  <a:lnTo>
                    <a:pt x="108206" y="21912"/>
                  </a:lnTo>
                  <a:lnTo>
                    <a:pt x="108285" y="21712"/>
                  </a:lnTo>
                  <a:lnTo>
                    <a:pt x="108379" y="21518"/>
                  </a:lnTo>
                  <a:lnTo>
                    <a:pt x="108482" y="21325"/>
                  </a:lnTo>
                  <a:lnTo>
                    <a:pt x="108593" y="21144"/>
                  </a:lnTo>
                  <a:lnTo>
                    <a:pt x="108719" y="20964"/>
                  </a:lnTo>
                  <a:lnTo>
                    <a:pt x="108854" y="20797"/>
                  </a:lnTo>
                  <a:lnTo>
                    <a:pt x="108996" y="20631"/>
                  </a:lnTo>
                  <a:lnTo>
                    <a:pt x="109154" y="20477"/>
                  </a:lnTo>
                  <a:lnTo>
                    <a:pt x="109312" y="20330"/>
                  </a:lnTo>
                  <a:lnTo>
                    <a:pt x="109486" y="20190"/>
                  </a:lnTo>
                  <a:lnTo>
                    <a:pt x="109660" y="20063"/>
                  </a:lnTo>
                  <a:lnTo>
                    <a:pt x="109849" y="19943"/>
                  </a:lnTo>
                  <a:lnTo>
                    <a:pt x="110039" y="19836"/>
                  </a:lnTo>
                  <a:lnTo>
                    <a:pt x="110244" y="19743"/>
                  </a:lnTo>
                  <a:lnTo>
                    <a:pt x="110450" y="19656"/>
                  </a:lnTo>
                  <a:lnTo>
                    <a:pt x="110663" y="19589"/>
                  </a:lnTo>
                  <a:lnTo>
                    <a:pt x="110884" y="19529"/>
                  </a:lnTo>
                  <a:lnTo>
                    <a:pt x="111098" y="19356"/>
                  </a:lnTo>
                  <a:lnTo>
                    <a:pt x="111200" y="19269"/>
                  </a:lnTo>
                  <a:lnTo>
                    <a:pt x="111303" y="19196"/>
                  </a:lnTo>
                  <a:lnTo>
                    <a:pt x="111437" y="19102"/>
                  </a:lnTo>
                  <a:lnTo>
                    <a:pt x="111572" y="19015"/>
                  </a:lnTo>
                  <a:lnTo>
                    <a:pt x="111714" y="18929"/>
                  </a:lnTo>
                  <a:lnTo>
                    <a:pt x="111856" y="18848"/>
                  </a:lnTo>
                  <a:lnTo>
                    <a:pt x="111998" y="18768"/>
                  </a:lnTo>
                  <a:lnTo>
                    <a:pt x="112141" y="18695"/>
                  </a:lnTo>
                  <a:lnTo>
                    <a:pt x="112291" y="18628"/>
                  </a:lnTo>
                  <a:lnTo>
                    <a:pt x="112441" y="18562"/>
                  </a:lnTo>
                  <a:lnTo>
                    <a:pt x="112599" y="18501"/>
                  </a:lnTo>
                  <a:lnTo>
                    <a:pt x="112749" y="18448"/>
                  </a:lnTo>
                  <a:lnTo>
                    <a:pt x="112907" y="18395"/>
                  </a:lnTo>
                  <a:lnTo>
                    <a:pt x="113065" y="18348"/>
                  </a:lnTo>
                  <a:lnTo>
                    <a:pt x="113223" y="18301"/>
                  </a:lnTo>
                  <a:lnTo>
                    <a:pt x="113389" y="18268"/>
                  </a:lnTo>
                  <a:lnTo>
                    <a:pt x="113547" y="18228"/>
                  </a:lnTo>
                  <a:lnTo>
                    <a:pt x="113713" y="18201"/>
                  </a:lnTo>
                  <a:lnTo>
                    <a:pt x="113879" y="18174"/>
                  </a:lnTo>
                  <a:lnTo>
                    <a:pt x="114045" y="18154"/>
                  </a:lnTo>
                  <a:lnTo>
                    <a:pt x="114211" y="18141"/>
                  </a:lnTo>
                  <a:lnTo>
                    <a:pt x="114377" y="18128"/>
                  </a:lnTo>
                  <a:lnTo>
                    <a:pt x="114543" y="18121"/>
                  </a:lnTo>
                  <a:close/>
                  <a:moveTo>
                    <a:pt x="47489" y="33725"/>
                  </a:moveTo>
                  <a:lnTo>
                    <a:pt x="50286" y="33739"/>
                  </a:lnTo>
                  <a:lnTo>
                    <a:pt x="53091" y="33752"/>
                  </a:lnTo>
                  <a:lnTo>
                    <a:pt x="55897" y="33779"/>
                  </a:lnTo>
                  <a:lnTo>
                    <a:pt x="58694" y="33799"/>
                  </a:lnTo>
                  <a:lnTo>
                    <a:pt x="61499" y="33832"/>
                  </a:lnTo>
                  <a:lnTo>
                    <a:pt x="64304" y="33865"/>
                  </a:lnTo>
                  <a:lnTo>
                    <a:pt x="67109" y="33905"/>
                  </a:lnTo>
                  <a:lnTo>
                    <a:pt x="69914" y="33952"/>
                  </a:lnTo>
                  <a:lnTo>
                    <a:pt x="72711" y="33999"/>
                  </a:lnTo>
                  <a:lnTo>
                    <a:pt x="78321" y="34106"/>
                  </a:lnTo>
                  <a:lnTo>
                    <a:pt x="83924" y="34233"/>
                  </a:lnTo>
                  <a:lnTo>
                    <a:pt x="89526" y="34366"/>
                  </a:lnTo>
                  <a:lnTo>
                    <a:pt x="95128" y="34513"/>
                  </a:lnTo>
                  <a:lnTo>
                    <a:pt x="100723" y="34666"/>
                  </a:lnTo>
                  <a:lnTo>
                    <a:pt x="106317" y="34833"/>
                  </a:lnTo>
                  <a:lnTo>
                    <a:pt x="111904" y="35007"/>
                  </a:lnTo>
                  <a:lnTo>
                    <a:pt x="112062" y="35013"/>
                  </a:lnTo>
                  <a:lnTo>
                    <a:pt x="112204" y="35033"/>
                  </a:lnTo>
                  <a:lnTo>
                    <a:pt x="112338" y="35067"/>
                  </a:lnTo>
                  <a:lnTo>
                    <a:pt x="112473" y="35100"/>
                  </a:lnTo>
                  <a:lnTo>
                    <a:pt x="112591" y="35147"/>
                  </a:lnTo>
                  <a:lnTo>
                    <a:pt x="112702" y="35200"/>
                  </a:lnTo>
                  <a:lnTo>
                    <a:pt x="112812" y="35260"/>
                  </a:lnTo>
                  <a:lnTo>
                    <a:pt x="112907" y="35320"/>
                  </a:lnTo>
                  <a:lnTo>
                    <a:pt x="112994" y="35394"/>
                  </a:lnTo>
                  <a:lnTo>
                    <a:pt x="113073" y="35474"/>
                  </a:lnTo>
                  <a:lnTo>
                    <a:pt x="113144" y="35554"/>
                  </a:lnTo>
                  <a:lnTo>
                    <a:pt x="113215" y="35641"/>
                  </a:lnTo>
                  <a:lnTo>
                    <a:pt x="113271" y="35728"/>
                  </a:lnTo>
                  <a:lnTo>
                    <a:pt x="113318" y="35821"/>
                  </a:lnTo>
                  <a:lnTo>
                    <a:pt x="113358" y="35914"/>
                  </a:lnTo>
                  <a:lnTo>
                    <a:pt x="113389" y="36015"/>
                  </a:lnTo>
                  <a:lnTo>
                    <a:pt x="113413" y="36115"/>
                  </a:lnTo>
                  <a:lnTo>
                    <a:pt x="113429" y="36215"/>
                  </a:lnTo>
                  <a:lnTo>
                    <a:pt x="113437" y="36315"/>
                  </a:lnTo>
                  <a:lnTo>
                    <a:pt x="113437" y="36422"/>
                  </a:lnTo>
                  <a:lnTo>
                    <a:pt x="113437" y="36522"/>
                  </a:lnTo>
                  <a:lnTo>
                    <a:pt x="113421" y="36622"/>
                  </a:lnTo>
                  <a:lnTo>
                    <a:pt x="113397" y="36722"/>
                  </a:lnTo>
                  <a:lnTo>
                    <a:pt x="113365" y="36822"/>
                  </a:lnTo>
                  <a:lnTo>
                    <a:pt x="113326" y="36916"/>
                  </a:lnTo>
                  <a:lnTo>
                    <a:pt x="113279" y="37009"/>
                  </a:lnTo>
                  <a:lnTo>
                    <a:pt x="113223" y="37096"/>
                  </a:lnTo>
                  <a:lnTo>
                    <a:pt x="113160" y="37183"/>
                  </a:lnTo>
                  <a:lnTo>
                    <a:pt x="113089" y="37263"/>
                  </a:lnTo>
                  <a:lnTo>
                    <a:pt x="113010" y="37336"/>
                  </a:lnTo>
                  <a:lnTo>
                    <a:pt x="112931" y="37409"/>
                  </a:lnTo>
                  <a:lnTo>
                    <a:pt x="112836" y="37476"/>
                  </a:lnTo>
                  <a:lnTo>
                    <a:pt x="112923" y="37650"/>
                  </a:lnTo>
                  <a:lnTo>
                    <a:pt x="113002" y="37830"/>
                  </a:lnTo>
                  <a:lnTo>
                    <a:pt x="113073" y="38017"/>
                  </a:lnTo>
                  <a:lnTo>
                    <a:pt x="113136" y="38204"/>
                  </a:lnTo>
                  <a:lnTo>
                    <a:pt x="113192" y="38397"/>
                  </a:lnTo>
                  <a:lnTo>
                    <a:pt x="113247" y="38591"/>
                  </a:lnTo>
                  <a:lnTo>
                    <a:pt x="113294" y="38791"/>
                  </a:lnTo>
                  <a:lnTo>
                    <a:pt x="113334" y="38998"/>
                  </a:lnTo>
                  <a:lnTo>
                    <a:pt x="113365" y="39198"/>
                  </a:lnTo>
                  <a:lnTo>
                    <a:pt x="113397" y="39405"/>
                  </a:lnTo>
                  <a:lnTo>
                    <a:pt x="113444" y="39826"/>
                  </a:lnTo>
                  <a:lnTo>
                    <a:pt x="113476" y="40253"/>
                  </a:lnTo>
                  <a:lnTo>
                    <a:pt x="113492" y="40680"/>
                  </a:lnTo>
                  <a:lnTo>
                    <a:pt x="113500" y="41107"/>
                  </a:lnTo>
                  <a:lnTo>
                    <a:pt x="113492" y="41534"/>
                  </a:lnTo>
                  <a:lnTo>
                    <a:pt x="113484" y="42368"/>
                  </a:lnTo>
                  <a:lnTo>
                    <a:pt x="113476" y="42776"/>
                  </a:lnTo>
                  <a:lnTo>
                    <a:pt x="113476" y="43163"/>
                  </a:lnTo>
                  <a:lnTo>
                    <a:pt x="113484" y="43543"/>
                  </a:lnTo>
                  <a:lnTo>
                    <a:pt x="113500" y="43903"/>
                  </a:lnTo>
                  <a:lnTo>
                    <a:pt x="113618" y="45966"/>
                  </a:lnTo>
                  <a:lnTo>
                    <a:pt x="113729" y="48041"/>
                  </a:lnTo>
                  <a:lnTo>
                    <a:pt x="113784" y="49076"/>
                  </a:lnTo>
                  <a:lnTo>
                    <a:pt x="113832" y="50117"/>
                  </a:lnTo>
                  <a:lnTo>
                    <a:pt x="113871" y="51152"/>
                  </a:lnTo>
                  <a:lnTo>
                    <a:pt x="113903" y="52193"/>
                  </a:lnTo>
                  <a:lnTo>
                    <a:pt x="113926" y="53234"/>
                  </a:lnTo>
                  <a:lnTo>
                    <a:pt x="113934" y="54268"/>
                  </a:lnTo>
                  <a:lnTo>
                    <a:pt x="113934" y="55310"/>
                  </a:lnTo>
                  <a:lnTo>
                    <a:pt x="113919" y="56344"/>
                  </a:lnTo>
                  <a:lnTo>
                    <a:pt x="113879" y="57379"/>
                  </a:lnTo>
                  <a:lnTo>
                    <a:pt x="113832" y="58413"/>
                  </a:lnTo>
                  <a:lnTo>
                    <a:pt x="113800" y="58934"/>
                  </a:lnTo>
                  <a:lnTo>
                    <a:pt x="113761" y="59448"/>
                  </a:lnTo>
                  <a:lnTo>
                    <a:pt x="113721" y="59968"/>
                  </a:lnTo>
                  <a:lnTo>
                    <a:pt x="113674" y="60482"/>
                  </a:lnTo>
                  <a:lnTo>
                    <a:pt x="113658" y="60596"/>
                  </a:lnTo>
                  <a:lnTo>
                    <a:pt x="113634" y="60702"/>
                  </a:lnTo>
                  <a:lnTo>
                    <a:pt x="113595" y="60803"/>
                  </a:lnTo>
                  <a:lnTo>
                    <a:pt x="113555" y="60889"/>
                  </a:lnTo>
                  <a:lnTo>
                    <a:pt x="113500" y="60969"/>
                  </a:lnTo>
                  <a:lnTo>
                    <a:pt x="113437" y="61043"/>
                  </a:lnTo>
                  <a:lnTo>
                    <a:pt x="113373" y="61110"/>
                  </a:lnTo>
                  <a:lnTo>
                    <a:pt x="113302" y="61170"/>
                  </a:lnTo>
                  <a:lnTo>
                    <a:pt x="113334" y="61303"/>
                  </a:lnTo>
                  <a:lnTo>
                    <a:pt x="113350" y="61437"/>
                  </a:lnTo>
                  <a:lnTo>
                    <a:pt x="113350" y="61570"/>
                  </a:lnTo>
                  <a:lnTo>
                    <a:pt x="113334" y="61710"/>
                  </a:lnTo>
                  <a:lnTo>
                    <a:pt x="113302" y="61844"/>
                  </a:lnTo>
                  <a:lnTo>
                    <a:pt x="113255" y="61971"/>
                  </a:lnTo>
                  <a:lnTo>
                    <a:pt x="113192" y="62097"/>
                  </a:lnTo>
                  <a:lnTo>
                    <a:pt x="113113" y="62217"/>
                  </a:lnTo>
                  <a:lnTo>
                    <a:pt x="113018" y="62331"/>
                  </a:lnTo>
                  <a:lnTo>
                    <a:pt x="112970" y="62384"/>
                  </a:lnTo>
                  <a:lnTo>
                    <a:pt x="112907" y="62438"/>
                  </a:lnTo>
                  <a:lnTo>
                    <a:pt x="112852" y="62484"/>
                  </a:lnTo>
                  <a:lnTo>
                    <a:pt x="112781" y="62531"/>
                  </a:lnTo>
                  <a:lnTo>
                    <a:pt x="112710" y="62578"/>
                  </a:lnTo>
                  <a:lnTo>
                    <a:pt x="112638" y="62618"/>
                  </a:lnTo>
                  <a:lnTo>
                    <a:pt x="112559" y="62658"/>
                  </a:lnTo>
                  <a:lnTo>
                    <a:pt x="112480" y="62691"/>
                  </a:lnTo>
                  <a:lnTo>
                    <a:pt x="112394" y="62718"/>
                  </a:lnTo>
                  <a:lnTo>
                    <a:pt x="112307" y="62745"/>
                  </a:lnTo>
                  <a:lnTo>
                    <a:pt x="112212" y="62771"/>
                  </a:lnTo>
                  <a:lnTo>
                    <a:pt x="112109" y="62791"/>
                  </a:lnTo>
                  <a:lnTo>
                    <a:pt x="112014" y="62805"/>
                  </a:lnTo>
                  <a:lnTo>
                    <a:pt x="111904" y="62818"/>
                  </a:lnTo>
                  <a:lnTo>
                    <a:pt x="110521" y="62925"/>
                  </a:lnTo>
                  <a:lnTo>
                    <a:pt x="109130" y="63032"/>
                  </a:lnTo>
                  <a:lnTo>
                    <a:pt x="107747" y="63132"/>
                  </a:lnTo>
                  <a:lnTo>
                    <a:pt x="106349" y="63232"/>
                  </a:lnTo>
                  <a:lnTo>
                    <a:pt x="104958" y="63319"/>
                  </a:lnTo>
                  <a:lnTo>
                    <a:pt x="103567" y="63405"/>
                  </a:lnTo>
                  <a:lnTo>
                    <a:pt x="102169" y="63492"/>
                  </a:lnTo>
                  <a:lnTo>
                    <a:pt x="100770" y="63572"/>
                  </a:lnTo>
                  <a:lnTo>
                    <a:pt x="99372" y="63646"/>
                  </a:lnTo>
                  <a:lnTo>
                    <a:pt x="97965" y="63719"/>
                  </a:lnTo>
                  <a:lnTo>
                    <a:pt x="95160" y="63846"/>
                  </a:lnTo>
                  <a:lnTo>
                    <a:pt x="92347" y="63959"/>
                  </a:lnTo>
                  <a:lnTo>
                    <a:pt x="89526" y="64060"/>
                  </a:lnTo>
                  <a:lnTo>
                    <a:pt x="86697" y="64146"/>
                  </a:lnTo>
                  <a:lnTo>
                    <a:pt x="83876" y="64220"/>
                  </a:lnTo>
                  <a:lnTo>
                    <a:pt x="81040" y="64280"/>
                  </a:lnTo>
                  <a:lnTo>
                    <a:pt x="78203" y="64333"/>
                  </a:lnTo>
                  <a:lnTo>
                    <a:pt x="75366" y="64367"/>
                  </a:lnTo>
                  <a:lnTo>
                    <a:pt x="72530" y="64393"/>
                  </a:lnTo>
                  <a:lnTo>
                    <a:pt x="69685" y="64413"/>
                  </a:lnTo>
                  <a:lnTo>
                    <a:pt x="66848" y="64420"/>
                  </a:lnTo>
                  <a:lnTo>
                    <a:pt x="64004" y="64413"/>
                  </a:lnTo>
                  <a:lnTo>
                    <a:pt x="61159" y="64407"/>
                  </a:lnTo>
                  <a:lnTo>
                    <a:pt x="58322" y="64387"/>
                  </a:lnTo>
                  <a:lnTo>
                    <a:pt x="55478" y="64360"/>
                  </a:lnTo>
                  <a:lnTo>
                    <a:pt x="52641" y="64327"/>
                  </a:lnTo>
                  <a:lnTo>
                    <a:pt x="49804" y="64293"/>
                  </a:lnTo>
                  <a:lnTo>
                    <a:pt x="46976" y="64246"/>
                  </a:lnTo>
                  <a:lnTo>
                    <a:pt x="44147" y="64200"/>
                  </a:lnTo>
                  <a:lnTo>
                    <a:pt x="38497" y="64100"/>
                  </a:lnTo>
                  <a:lnTo>
                    <a:pt x="32871" y="63979"/>
                  </a:lnTo>
                  <a:lnTo>
                    <a:pt x="21690" y="63733"/>
                  </a:lnTo>
                  <a:lnTo>
                    <a:pt x="21619" y="63773"/>
                  </a:lnTo>
                  <a:lnTo>
                    <a:pt x="21540" y="63806"/>
                  </a:lnTo>
                  <a:lnTo>
                    <a:pt x="21461" y="63839"/>
                  </a:lnTo>
                  <a:lnTo>
                    <a:pt x="21382" y="63853"/>
                  </a:lnTo>
                  <a:lnTo>
                    <a:pt x="21295" y="63866"/>
                  </a:lnTo>
                  <a:lnTo>
                    <a:pt x="21200" y="63873"/>
                  </a:lnTo>
                  <a:lnTo>
                    <a:pt x="21113" y="63866"/>
                  </a:lnTo>
                  <a:lnTo>
                    <a:pt x="21026" y="63859"/>
                  </a:lnTo>
                  <a:lnTo>
                    <a:pt x="20939" y="63839"/>
                  </a:lnTo>
                  <a:lnTo>
                    <a:pt x="20860" y="63813"/>
                  </a:lnTo>
                  <a:lnTo>
                    <a:pt x="20789" y="63779"/>
                  </a:lnTo>
                  <a:lnTo>
                    <a:pt x="20718" y="63733"/>
                  </a:lnTo>
                  <a:lnTo>
                    <a:pt x="20655" y="63686"/>
                  </a:lnTo>
                  <a:lnTo>
                    <a:pt x="20600" y="63626"/>
                  </a:lnTo>
                  <a:lnTo>
                    <a:pt x="20552" y="63566"/>
                  </a:lnTo>
                  <a:lnTo>
                    <a:pt x="20513" y="63492"/>
                  </a:lnTo>
                  <a:lnTo>
                    <a:pt x="20465" y="63446"/>
                  </a:lnTo>
                  <a:lnTo>
                    <a:pt x="20418" y="63392"/>
                  </a:lnTo>
                  <a:lnTo>
                    <a:pt x="20378" y="63339"/>
                  </a:lnTo>
                  <a:lnTo>
                    <a:pt x="20347" y="63285"/>
                  </a:lnTo>
                  <a:lnTo>
                    <a:pt x="20315" y="63232"/>
                  </a:lnTo>
                  <a:lnTo>
                    <a:pt x="20292" y="63172"/>
                  </a:lnTo>
                  <a:lnTo>
                    <a:pt x="20276" y="63112"/>
                  </a:lnTo>
                  <a:lnTo>
                    <a:pt x="20260" y="63052"/>
                  </a:lnTo>
                  <a:lnTo>
                    <a:pt x="20252" y="62992"/>
                  </a:lnTo>
                  <a:lnTo>
                    <a:pt x="20252" y="62925"/>
                  </a:lnTo>
                  <a:lnTo>
                    <a:pt x="20252" y="62865"/>
                  </a:lnTo>
                  <a:lnTo>
                    <a:pt x="20260" y="62798"/>
                  </a:lnTo>
                  <a:lnTo>
                    <a:pt x="20276" y="62738"/>
                  </a:lnTo>
                  <a:lnTo>
                    <a:pt x="20292" y="62678"/>
                  </a:lnTo>
                  <a:lnTo>
                    <a:pt x="20315" y="62618"/>
                  </a:lnTo>
                  <a:lnTo>
                    <a:pt x="20339" y="62558"/>
                  </a:lnTo>
                  <a:lnTo>
                    <a:pt x="20189" y="61730"/>
                  </a:lnTo>
                  <a:lnTo>
                    <a:pt x="20054" y="60896"/>
                  </a:lnTo>
                  <a:lnTo>
                    <a:pt x="19928" y="60055"/>
                  </a:lnTo>
                  <a:lnTo>
                    <a:pt x="19817" y="59207"/>
                  </a:lnTo>
                  <a:lnTo>
                    <a:pt x="19715" y="58353"/>
                  </a:lnTo>
                  <a:lnTo>
                    <a:pt x="19620" y="57499"/>
                  </a:lnTo>
                  <a:lnTo>
                    <a:pt x="19541" y="56631"/>
                  </a:lnTo>
                  <a:lnTo>
                    <a:pt x="19470" y="55764"/>
                  </a:lnTo>
                  <a:lnTo>
                    <a:pt x="19414" y="54889"/>
                  </a:lnTo>
                  <a:lnTo>
                    <a:pt x="19367" y="54015"/>
                  </a:lnTo>
                  <a:lnTo>
                    <a:pt x="19328" y="53134"/>
                  </a:lnTo>
                  <a:lnTo>
                    <a:pt x="19296" y="52253"/>
                  </a:lnTo>
                  <a:lnTo>
                    <a:pt x="19280" y="51372"/>
                  </a:lnTo>
                  <a:lnTo>
                    <a:pt x="19264" y="50491"/>
                  </a:lnTo>
                  <a:lnTo>
                    <a:pt x="19264" y="49603"/>
                  </a:lnTo>
                  <a:lnTo>
                    <a:pt x="19280" y="48716"/>
                  </a:lnTo>
                  <a:lnTo>
                    <a:pt x="19296" y="47835"/>
                  </a:lnTo>
                  <a:lnTo>
                    <a:pt x="19328" y="46947"/>
                  </a:lnTo>
                  <a:lnTo>
                    <a:pt x="19359" y="46066"/>
                  </a:lnTo>
                  <a:lnTo>
                    <a:pt x="19407" y="45185"/>
                  </a:lnTo>
                  <a:lnTo>
                    <a:pt x="19462" y="44304"/>
                  </a:lnTo>
                  <a:lnTo>
                    <a:pt x="19525" y="43430"/>
                  </a:lnTo>
                  <a:lnTo>
                    <a:pt x="19596" y="42555"/>
                  </a:lnTo>
                  <a:lnTo>
                    <a:pt x="19683" y="41688"/>
                  </a:lnTo>
                  <a:lnTo>
                    <a:pt x="19770" y="40827"/>
                  </a:lnTo>
                  <a:lnTo>
                    <a:pt x="19865" y="39966"/>
                  </a:lnTo>
                  <a:lnTo>
                    <a:pt x="19968" y="39111"/>
                  </a:lnTo>
                  <a:lnTo>
                    <a:pt x="20078" y="38264"/>
                  </a:lnTo>
                  <a:lnTo>
                    <a:pt x="20205" y="37423"/>
                  </a:lnTo>
                  <a:lnTo>
                    <a:pt x="20331" y="36595"/>
                  </a:lnTo>
                  <a:lnTo>
                    <a:pt x="20465" y="35768"/>
                  </a:lnTo>
                  <a:lnTo>
                    <a:pt x="20608" y="34947"/>
                  </a:lnTo>
                  <a:lnTo>
                    <a:pt x="20623" y="34860"/>
                  </a:lnTo>
                  <a:lnTo>
                    <a:pt x="20655" y="34773"/>
                  </a:lnTo>
                  <a:lnTo>
                    <a:pt x="20687" y="34693"/>
                  </a:lnTo>
                  <a:lnTo>
                    <a:pt x="20726" y="34620"/>
                  </a:lnTo>
                  <a:lnTo>
                    <a:pt x="20774" y="34553"/>
                  </a:lnTo>
                  <a:lnTo>
                    <a:pt x="20821" y="34493"/>
                  </a:lnTo>
                  <a:lnTo>
                    <a:pt x="20876" y="34439"/>
                  </a:lnTo>
                  <a:lnTo>
                    <a:pt x="20939" y="34386"/>
                  </a:lnTo>
                  <a:lnTo>
                    <a:pt x="21003" y="34346"/>
                  </a:lnTo>
                  <a:lnTo>
                    <a:pt x="21074" y="34306"/>
                  </a:lnTo>
                  <a:lnTo>
                    <a:pt x="21145" y="34273"/>
                  </a:lnTo>
                  <a:lnTo>
                    <a:pt x="21224" y="34239"/>
                  </a:lnTo>
                  <a:lnTo>
                    <a:pt x="21303" y="34213"/>
                  </a:lnTo>
                  <a:lnTo>
                    <a:pt x="21382" y="34192"/>
                  </a:lnTo>
                  <a:lnTo>
                    <a:pt x="21469" y="34179"/>
                  </a:lnTo>
                  <a:lnTo>
                    <a:pt x="21556" y="34166"/>
                  </a:lnTo>
                  <a:lnTo>
                    <a:pt x="21619" y="34112"/>
                  </a:lnTo>
                  <a:lnTo>
                    <a:pt x="21690" y="34059"/>
                  </a:lnTo>
                  <a:lnTo>
                    <a:pt x="21777" y="34019"/>
                  </a:lnTo>
                  <a:lnTo>
                    <a:pt x="21864" y="33979"/>
                  </a:lnTo>
                  <a:lnTo>
                    <a:pt x="21967" y="33946"/>
                  </a:lnTo>
                  <a:lnTo>
                    <a:pt x="22069" y="33926"/>
                  </a:lnTo>
                  <a:lnTo>
                    <a:pt x="22188" y="33905"/>
                  </a:lnTo>
                  <a:lnTo>
                    <a:pt x="22306" y="33905"/>
                  </a:lnTo>
                  <a:lnTo>
                    <a:pt x="25104" y="33859"/>
                  </a:lnTo>
                  <a:lnTo>
                    <a:pt x="27893" y="33819"/>
                  </a:lnTo>
                  <a:lnTo>
                    <a:pt x="30690" y="33785"/>
                  </a:lnTo>
                  <a:lnTo>
                    <a:pt x="33487" y="33759"/>
                  </a:lnTo>
                  <a:lnTo>
                    <a:pt x="36285" y="33745"/>
                  </a:lnTo>
                  <a:lnTo>
                    <a:pt x="39082" y="33732"/>
                  </a:lnTo>
                  <a:lnTo>
                    <a:pt x="41887" y="33725"/>
                  </a:lnTo>
                  <a:close/>
                  <a:moveTo>
                    <a:pt x="62044" y="1"/>
                  </a:moveTo>
                  <a:lnTo>
                    <a:pt x="58796" y="14"/>
                  </a:lnTo>
                  <a:lnTo>
                    <a:pt x="55280" y="34"/>
                  </a:lnTo>
                  <a:lnTo>
                    <a:pt x="51764" y="67"/>
                  </a:lnTo>
                  <a:lnTo>
                    <a:pt x="48240" y="107"/>
                  </a:lnTo>
                  <a:lnTo>
                    <a:pt x="44724" y="154"/>
                  </a:lnTo>
                  <a:lnTo>
                    <a:pt x="41215" y="207"/>
                  </a:lnTo>
                  <a:lnTo>
                    <a:pt x="37699" y="274"/>
                  </a:lnTo>
                  <a:lnTo>
                    <a:pt x="34183" y="348"/>
                  </a:lnTo>
                  <a:lnTo>
                    <a:pt x="30674" y="428"/>
                  </a:lnTo>
                  <a:lnTo>
                    <a:pt x="29845" y="441"/>
                  </a:lnTo>
                  <a:lnTo>
                    <a:pt x="28975" y="441"/>
                  </a:lnTo>
                  <a:lnTo>
                    <a:pt x="28067" y="434"/>
                  </a:lnTo>
                  <a:lnTo>
                    <a:pt x="27126" y="421"/>
                  </a:lnTo>
                  <a:lnTo>
                    <a:pt x="25159" y="381"/>
                  </a:lnTo>
                  <a:lnTo>
                    <a:pt x="23112" y="341"/>
                  </a:lnTo>
                  <a:lnTo>
                    <a:pt x="22062" y="328"/>
                  </a:lnTo>
                  <a:lnTo>
                    <a:pt x="20995" y="321"/>
                  </a:lnTo>
                  <a:lnTo>
                    <a:pt x="19928" y="328"/>
                  </a:lnTo>
                  <a:lnTo>
                    <a:pt x="18853" y="348"/>
                  </a:lnTo>
                  <a:lnTo>
                    <a:pt x="18316" y="361"/>
                  </a:lnTo>
                  <a:lnTo>
                    <a:pt x="17779" y="374"/>
                  </a:lnTo>
                  <a:lnTo>
                    <a:pt x="17241" y="401"/>
                  </a:lnTo>
                  <a:lnTo>
                    <a:pt x="16704" y="428"/>
                  </a:lnTo>
                  <a:lnTo>
                    <a:pt x="16167" y="461"/>
                  </a:lnTo>
                  <a:lnTo>
                    <a:pt x="15637" y="494"/>
                  </a:lnTo>
                  <a:lnTo>
                    <a:pt x="15108" y="534"/>
                  </a:lnTo>
                  <a:lnTo>
                    <a:pt x="14579" y="588"/>
                  </a:lnTo>
                  <a:lnTo>
                    <a:pt x="14057" y="641"/>
                  </a:lnTo>
                  <a:lnTo>
                    <a:pt x="13536" y="701"/>
                  </a:lnTo>
                  <a:lnTo>
                    <a:pt x="13014" y="768"/>
                  </a:lnTo>
                  <a:lnTo>
                    <a:pt x="12508" y="841"/>
                  </a:lnTo>
                  <a:lnTo>
                    <a:pt x="12003" y="922"/>
                  </a:lnTo>
                  <a:lnTo>
                    <a:pt x="11497" y="1008"/>
                  </a:lnTo>
                  <a:lnTo>
                    <a:pt x="11007" y="1108"/>
                  </a:lnTo>
                  <a:lnTo>
                    <a:pt x="10517" y="1215"/>
                  </a:lnTo>
                  <a:lnTo>
                    <a:pt x="10035" y="1329"/>
                  </a:lnTo>
                  <a:lnTo>
                    <a:pt x="9561" y="1449"/>
                  </a:lnTo>
                  <a:lnTo>
                    <a:pt x="9095" y="1582"/>
                  </a:lnTo>
                  <a:lnTo>
                    <a:pt x="8637" y="1722"/>
                  </a:lnTo>
                  <a:lnTo>
                    <a:pt x="8186" y="1869"/>
                  </a:lnTo>
                  <a:lnTo>
                    <a:pt x="7752" y="2029"/>
                  </a:lnTo>
                  <a:lnTo>
                    <a:pt x="7317" y="2203"/>
                  </a:lnTo>
                  <a:lnTo>
                    <a:pt x="6898" y="2383"/>
                  </a:lnTo>
                  <a:lnTo>
                    <a:pt x="6487" y="2570"/>
                  </a:lnTo>
                  <a:lnTo>
                    <a:pt x="6084" y="2777"/>
                  </a:lnTo>
                  <a:lnTo>
                    <a:pt x="5697" y="2991"/>
                  </a:lnTo>
                  <a:lnTo>
                    <a:pt x="5326" y="3218"/>
                  </a:lnTo>
                  <a:lnTo>
                    <a:pt x="5136" y="3331"/>
                  </a:lnTo>
                  <a:lnTo>
                    <a:pt x="4954" y="3451"/>
                  </a:lnTo>
                  <a:lnTo>
                    <a:pt x="4781" y="3578"/>
                  </a:lnTo>
                  <a:lnTo>
                    <a:pt x="4607" y="3705"/>
                  </a:lnTo>
                  <a:lnTo>
                    <a:pt x="4433" y="3832"/>
                  </a:lnTo>
                  <a:lnTo>
                    <a:pt x="4267" y="3965"/>
                  </a:lnTo>
                  <a:lnTo>
                    <a:pt x="4101" y="4105"/>
                  </a:lnTo>
                  <a:lnTo>
                    <a:pt x="3943" y="4245"/>
                  </a:lnTo>
                  <a:lnTo>
                    <a:pt x="3785" y="4385"/>
                  </a:lnTo>
                  <a:lnTo>
                    <a:pt x="3635" y="4532"/>
                  </a:lnTo>
                  <a:lnTo>
                    <a:pt x="3485" y="4679"/>
                  </a:lnTo>
                  <a:lnTo>
                    <a:pt x="3335" y="4833"/>
                  </a:lnTo>
                  <a:lnTo>
                    <a:pt x="3192" y="4993"/>
                  </a:lnTo>
                  <a:lnTo>
                    <a:pt x="3050" y="5153"/>
                  </a:lnTo>
                  <a:lnTo>
                    <a:pt x="2916" y="5313"/>
                  </a:lnTo>
                  <a:lnTo>
                    <a:pt x="2789" y="5480"/>
                  </a:lnTo>
                  <a:lnTo>
                    <a:pt x="2663" y="5654"/>
                  </a:lnTo>
                  <a:lnTo>
                    <a:pt x="2536" y="5827"/>
                  </a:lnTo>
                  <a:lnTo>
                    <a:pt x="2418" y="6007"/>
                  </a:lnTo>
                  <a:lnTo>
                    <a:pt x="2299" y="6188"/>
                  </a:lnTo>
                  <a:lnTo>
                    <a:pt x="2189" y="6374"/>
                  </a:lnTo>
                  <a:lnTo>
                    <a:pt x="2086" y="6561"/>
                  </a:lnTo>
                  <a:lnTo>
                    <a:pt x="1983" y="6755"/>
                  </a:lnTo>
                  <a:lnTo>
                    <a:pt x="1889" y="6948"/>
                  </a:lnTo>
                  <a:lnTo>
                    <a:pt x="1881" y="6968"/>
                  </a:lnTo>
                  <a:lnTo>
                    <a:pt x="1873" y="6975"/>
                  </a:lnTo>
                  <a:lnTo>
                    <a:pt x="1865" y="6988"/>
                  </a:lnTo>
                  <a:lnTo>
                    <a:pt x="1920" y="7055"/>
                  </a:lnTo>
                  <a:lnTo>
                    <a:pt x="1975" y="7129"/>
                  </a:lnTo>
                  <a:lnTo>
                    <a:pt x="2023" y="7202"/>
                  </a:lnTo>
                  <a:lnTo>
                    <a:pt x="2062" y="7275"/>
                  </a:lnTo>
                  <a:lnTo>
                    <a:pt x="2102" y="7349"/>
                  </a:lnTo>
                  <a:lnTo>
                    <a:pt x="2133" y="7429"/>
                  </a:lnTo>
                  <a:lnTo>
                    <a:pt x="2157" y="7509"/>
                  </a:lnTo>
                  <a:lnTo>
                    <a:pt x="2181" y="7589"/>
                  </a:lnTo>
                  <a:lnTo>
                    <a:pt x="2197" y="7669"/>
                  </a:lnTo>
                  <a:lnTo>
                    <a:pt x="2205" y="7749"/>
                  </a:lnTo>
                  <a:lnTo>
                    <a:pt x="2212" y="7829"/>
                  </a:lnTo>
                  <a:lnTo>
                    <a:pt x="2212" y="7909"/>
                  </a:lnTo>
                  <a:lnTo>
                    <a:pt x="2205" y="7990"/>
                  </a:lnTo>
                  <a:lnTo>
                    <a:pt x="2197" y="8070"/>
                  </a:lnTo>
                  <a:lnTo>
                    <a:pt x="2181" y="8150"/>
                  </a:lnTo>
                  <a:lnTo>
                    <a:pt x="2165" y="8223"/>
                  </a:lnTo>
                  <a:lnTo>
                    <a:pt x="2141" y="8303"/>
                  </a:lnTo>
                  <a:lnTo>
                    <a:pt x="2110" y="8377"/>
                  </a:lnTo>
                  <a:lnTo>
                    <a:pt x="2070" y="8450"/>
                  </a:lnTo>
                  <a:lnTo>
                    <a:pt x="2031" y="8517"/>
                  </a:lnTo>
                  <a:lnTo>
                    <a:pt x="1991" y="8584"/>
                  </a:lnTo>
                  <a:lnTo>
                    <a:pt x="1936" y="8650"/>
                  </a:lnTo>
                  <a:lnTo>
                    <a:pt x="1881" y="8710"/>
                  </a:lnTo>
                  <a:lnTo>
                    <a:pt x="1825" y="8770"/>
                  </a:lnTo>
                  <a:lnTo>
                    <a:pt x="1754" y="8824"/>
                  </a:lnTo>
                  <a:lnTo>
                    <a:pt x="1683" y="8871"/>
                  </a:lnTo>
                  <a:lnTo>
                    <a:pt x="1612" y="8917"/>
                  </a:lnTo>
                  <a:lnTo>
                    <a:pt x="1525" y="8964"/>
                  </a:lnTo>
                  <a:lnTo>
                    <a:pt x="1446" y="8997"/>
                  </a:lnTo>
                  <a:lnTo>
                    <a:pt x="1351" y="9031"/>
                  </a:lnTo>
                  <a:lnTo>
                    <a:pt x="1256" y="9057"/>
                  </a:lnTo>
                  <a:lnTo>
                    <a:pt x="1154" y="9084"/>
                  </a:lnTo>
                  <a:lnTo>
                    <a:pt x="1098" y="9344"/>
                  </a:lnTo>
                  <a:lnTo>
                    <a:pt x="1043" y="9611"/>
                  </a:lnTo>
                  <a:lnTo>
                    <a:pt x="940" y="10159"/>
                  </a:lnTo>
                  <a:lnTo>
                    <a:pt x="861" y="10719"/>
                  </a:lnTo>
                  <a:lnTo>
                    <a:pt x="790" y="11293"/>
                  </a:lnTo>
                  <a:lnTo>
                    <a:pt x="735" y="11881"/>
                  </a:lnTo>
                  <a:lnTo>
                    <a:pt x="695" y="12481"/>
                  </a:lnTo>
                  <a:lnTo>
                    <a:pt x="672" y="13095"/>
                  </a:lnTo>
                  <a:lnTo>
                    <a:pt x="648" y="13716"/>
                  </a:lnTo>
                  <a:lnTo>
                    <a:pt x="640" y="14343"/>
                  </a:lnTo>
                  <a:lnTo>
                    <a:pt x="640" y="14977"/>
                  </a:lnTo>
                  <a:lnTo>
                    <a:pt x="656" y="15625"/>
                  </a:lnTo>
                  <a:lnTo>
                    <a:pt x="672" y="16266"/>
                  </a:lnTo>
                  <a:lnTo>
                    <a:pt x="695" y="16920"/>
                  </a:lnTo>
                  <a:lnTo>
                    <a:pt x="727" y="17567"/>
                  </a:lnTo>
                  <a:lnTo>
                    <a:pt x="806" y="18875"/>
                  </a:lnTo>
                  <a:lnTo>
                    <a:pt x="893" y="20170"/>
                  </a:lnTo>
                  <a:lnTo>
                    <a:pt x="988" y="21451"/>
                  </a:lnTo>
                  <a:lnTo>
                    <a:pt x="1083" y="22706"/>
                  </a:lnTo>
                  <a:lnTo>
                    <a:pt x="1177" y="23928"/>
                  </a:lnTo>
                  <a:lnTo>
                    <a:pt x="1256" y="25102"/>
                  </a:lnTo>
                  <a:lnTo>
                    <a:pt x="1280" y="25670"/>
                  </a:lnTo>
                  <a:lnTo>
                    <a:pt x="1312" y="26223"/>
                  </a:lnTo>
                  <a:lnTo>
                    <a:pt x="1327" y="26757"/>
                  </a:lnTo>
                  <a:lnTo>
                    <a:pt x="1335" y="27278"/>
                  </a:lnTo>
                  <a:lnTo>
                    <a:pt x="1335" y="27779"/>
                  </a:lnTo>
                  <a:lnTo>
                    <a:pt x="1327" y="28259"/>
                  </a:lnTo>
                  <a:lnTo>
                    <a:pt x="1193" y="33585"/>
                  </a:lnTo>
                  <a:lnTo>
                    <a:pt x="1043" y="38904"/>
                  </a:lnTo>
                  <a:lnTo>
                    <a:pt x="893" y="44224"/>
                  </a:lnTo>
                  <a:lnTo>
                    <a:pt x="759" y="49550"/>
                  </a:lnTo>
                  <a:lnTo>
                    <a:pt x="680" y="52099"/>
                  </a:lnTo>
                  <a:lnTo>
                    <a:pt x="585" y="54656"/>
                  </a:lnTo>
                  <a:lnTo>
                    <a:pt x="371" y="59781"/>
                  </a:lnTo>
                  <a:lnTo>
                    <a:pt x="269" y="62351"/>
                  </a:lnTo>
                  <a:lnTo>
                    <a:pt x="174" y="64927"/>
                  </a:lnTo>
                  <a:lnTo>
                    <a:pt x="95" y="67497"/>
                  </a:lnTo>
                  <a:lnTo>
                    <a:pt x="63" y="68785"/>
                  </a:lnTo>
                  <a:lnTo>
                    <a:pt x="40" y="70073"/>
                  </a:lnTo>
                  <a:lnTo>
                    <a:pt x="16" y="71361"/>
                  </a:lnTo>
                  <a:lnTo>
                    <a:pt x="8" y="72643"/>
                  </a:lnTo>
                  <a:lnTo>
                    <a:pt x="0" y="73931"/>
                  </a:lnTo>
                  <a:lnTo>
                    <a:pt x="8" y="75212"/>
                  </a:lnTo>
                  <a:lnTo>
                    <a:pt x="24" y="76500"/>
                  </a:lnTo>
                  <a:lnTo>
                    <a:pt x="47" y="77782"/>
                  </a:lnTo>
                  <a:lnTo>
                    <a:pt x="79" y="79070"/>
                  </a:lnTo>
                  <a:lnTo>
                    <a:pt x="126" y="80351"/>
                  </a:lnTo>
                  <a:lnTo>
                    <a:pt x="182" y="81626"/>
                  </a:lnTo>
                  <a:lnTo>
                    <a:pt x="253" y="82908"/>
                  </a:lnTo>
                  <a:lnTo>
                    <a:pt x="340" y="84189"/>
                  </a:lnTo>
                  <a:lnTo>
                    <a:pt x="442" y="85464"/>
                  </a:lnTo>
                  <a:lnTo>
                    <a:pt x="553" y="86738"/>
                  </a:lnTo>
                  <a:lnTo>
                    <a:pt x="687" y="88013"/>
                  </a:lnTo>
                  <a:lnTo>
                    <a:pt x="838" y="89281"/>
                  </a:lnTo>
                  <a:lnTo>
                    <a:pt x="996" y="90556"/>
                  </a:lnTo>
                  <a:lnTo>
                    <a:pt x="1075" y="91090"/>
                  </a:lnTo>
                  <a:lnTo>
                    <a:pt x="1162" y="91604"/>
                  </a:lnTo>
                  <a:lnTo>
                    <a:pt x="1256" y="92085"/>
                  </a:lnTo>
                  <a:lnTo>
                    <a:pt x="1367" y="92538"/>
                  </a:lnTo>
                  <a:lnTo>
                    <a:pt x="1478" y="92966"/>
                  </a:lnTo>
                  <a:lnTo>
                    <a:pt x="1604" y="93373"/>
                  </a:lnTo>
                  <a:lnTo>
                    <a:pt x="1675" y="93566"/>
                  </a:lnTo>
                  <a:lnTo>
                    <a:pt x="1746" y="93753"/>
                  </a:lnTo>
                  <a:lnTo>
                    <a:pt x="1817" y="93933"/>
                  </a:lnTo>
                  <a:lnTo>
                    <a:pt x="1889" y="94107"/>
                  </a:lnTo>
                  <a:lnTo>
                    <a:pt x="1968" y="94280"/>
                  </a:lnTo>
                  <a:lnTo>
                    <a:pt x="2054" y="94441"/>
                  </a:lnTo>
                  <a:lnTo>
                    <a:pt x="2141" y="94601"/>
                  </a:lnTo>
                  <a:lnTo>
                    <a:pt x="2228" y="94754"/>
                  </a:lnTo>
                  <a:lnTo>
                    <a:pt x="2323" y="94901"/>
                  </a:lnTo>
                  <a:lnTo>
                    <a:pt x="2418" y="95048"/>
                  </a:lnTo>
                  <a:lnTo>
                    <a:pt x="2513" y="95188"/>
                  </a:lnTo>
                  <a:lnTo>
                    <a:pt x="2615" y="95322"/>
                  </a:lnTo>
                  <a:lnTo>
                    <a:pt x="2726" y="95455"/>
                  </a:lnTo>
                  <a:lnTo>
                    <a:pt x="2837" y="95575"/>
                  </a:lnTo>
                  <a:lnTo>
                    <a:pt x="2955" y="95702"/>
                  </a:lnTo>
                  <a:lnTo>
                    <a:pt x="3074" y="95815"/>
                  </a:lnTo>
                  <a:lnTo>
                    <a:pt x="3192" y="95929"/>
                  </a:lnTo>
                  <a:lnTo>
                    <a:pt x="3319" y="96036"/>
                  </a:lnTo>
                  <a:lnTo>
                    <a:pt x="3453" y="96142"/>
                  </a:lnTo>
                  <a:lnTo>
                    <a:pt x="3587" y="96243"/>
                  </a:lnTo>
                  <a:lnTo>
                    <a:pt x="3730" y="96343"/>
                  </a:lnTo>
                  <a:lnTo>
                    <a:pt x="3872" y="96436"/>
                  </a:lnTo>
                  <a:lnTo>
                    <a:pt x="4022" y="96530"/>
                  </a:lnTo>
                  <a:lnTo>
                    <a:pt x="4180" y="96616"/>
                  </a:lnTo>
                  <a:lnTo>
                    <a:pt x="4338" y="96703"/>
                  </a:lnTo>
                  <a:lnTo>
                    <a:pt x="4496" y="96783"/>
                  </a:lnTo>
                  <a:lnTo>
                    <a:pt x="4670" y="96863"/>
                  </a:lnTo>
                  <a:lnTo>
                    <a:pt x="4844" y="96943"/>
                  </a:lnTo>
                  <a:lnTo>
                    <a:pt x="5018" y="97017"/>
                  </a:lnTo>
                  <a:lnTo>
                    <a:pt x="5199" y="97084"/>
                  </a:lnTo>
                  <a:lnTo>
                    <a:pt x="5586" y="97224"/>
                  </a:lnTo>
                  <a:lnTo>
                    <a:pt x="5989" y="97350"/>
                  </a:lnTo>
                  <a:lnTo>
                    <a:pt x="6416" y="97471"/>
                  </a:lnTo>
                  <a:lnTo>
                    <a:pt x="6859" y="97584"/>
                  </a:lnTo>
                  <a:lnTo>
                    <a:pt x="7333" y="97698"/>
                  </a:lnTo>
                  <a:lnTo>
                    <a:pt x="7831" y="97798"/>
                  </a:lnTo>
                  <a:lnTo>
                    <a:pt x="8352" y="97898"/>
                  </a:lnTo>
                  <a:lnTo>
                    <a:pt x="8897" y="97998"/>
                  </a:lnTo>
                  <a:lnTo>
                    <a:pt x="9466" y="98098"/>
                  </a:lnTo>
                  <a:lnTo>
                    <a:pt x="10691" y="98292"/>
                  </a:lnTo>
                  <a:lnTo>
                    <a:pt x="11070" y="98345"/>
                  </a:lnTo>
                  <a:lnTo>
                    <a:pt x="11450" y="98398"/>
                  </a:lnTo>
                  <a:lnTo>
                    <a:pt x="11837" y="98438"/>
                  </a:lnTo>
                  <a:lnTo>
                    <a:pt x="12224" y="98478"/>
                  </a:lnTo>
                  <a:lnTo>
                    <a:pt x="12611" y="98512"/>
                  </a:lnTo>
                  <a:lnTo>
                    <a:pt x="13006" y="98538"/>
                  </a:lnTo>
                  <a:lnTo>
                    <a:pt x="13401" y="98565"/>
                  </a:lnTo>
                  <a:lnTo>
                    <a:pt x="13796" y="98585"/>
                  </a:lnTo>
                  <a:lnTo>
                    <a:pt x="14602" y="98619"/>
                  </a:lnTo>
                  <a:lnTo>
                    <a:pt x="15408" y="98632"/>
                  </a:lnTo>
                  <a:lnTo>
                    <a:pt x="16222" y="98639"/>
                  </a:lnTo>
                  <a:lnTo>
                    <a:pt x="17036" y="98639"/>
                  </a:lnTo>
                  <a:lnTo>
                    <a:pt x="17850" y="98625"/>
                  </a:lnTo>
                  <a:lnTo>
                    <a:pt x="18664" y="98612"/>
                  </a:lnTo>
                  <a:lnTo>
                    <a:pt x="20284" y="98579"/>
                  </a:lnTo>
                  <a:lnTo>
                    <a:pt x="21872" y="98545"/>
                  </a:lnTo>
                  <a:lnTo>
                    <a:pt x="22646" y="98538"/>
                  </a:lnTo>
                  <a:lnTo>
                    <a:pt x="23413" y="98532"/>
                  </a:lnTo>
                  <a:lnTo>
                    <a:pt x="24977" y="98538"/>
                  </a:lnTo>
                  <a:lnTo>
                    <a:pt x="26534" y="98525"/>
                  </a:lnTo>
                  <a:lnTo>
                    <a:pt x="28098" y="98512"/>
                  </a:lnTo>
                  <a:lnTo>
                    <a:pt x="29655" y="98485"/>
                  </a:lnTo>
                  <a:lnTo>
                    <a:pt x="32784" y="98425"/>
                  </a:lnTo>
                  <a:lnTo>
                    <a:pt x="35905" y="98358"/>
                  </a:lnTo>
                  <a:lnTo>
                    <a:pt x="37470" y="98332"/>
                  </a:lnTo>
                  <a:lnTo>
                    <a:pt x="39026" y="98298"/>
                  </a:lnTo>
                  <a:lnTo>
                    <a:pt x="40591" y="98278"/>
                  </a:lnTo>
                  <a:lnTo>
                    <a:pt x="42155" y="98265"/>
                  </a:lnTo>
                  <a:lnTo>
                    <a:pt x="43712" y="98258"/>
                  </a:lnTo>
                  <a:lnTo>
                    <a:pt x="45277" y="98265"/>
                  </a:lnTo>
                  <a:lnTo>
                    <a:pt x="46833" y="98278"/>
                  </a:lnTo>
                  <a:lnTo>
                    <a:pt x="48398" y="98312"/>
                  </a:lnTo>
                  <a:lnTo>
                    <a:pt x="48785" y="98071"/>
                  </a:lnTo>
                  <a:lnTo>
                    <a:pt x="49180" y="97844"/>
                  </a:lnTo>
                  <a:lnTo>
                    <a:pt x="49575" y="97617"/>
                  </a:lnTo>
                  <a:lnTo>
                    <a:pt x="49978" y="97397"/>
                  </a:lnTo>
                  <a:lnTo>
                    <a:pt x="50381" y="97177"/>
                  </a:lnTo>
                  <a:lnTo>
                    <a:pt x="50792" y="96970"/>
                  </a:lnTo>
                  <a:lnTo>
                    <a:pt x="51203" y="96763"/>
                  </a:lnTo>
                  <a:lnTo>
                    <a:pt x="51622" y="96563"/>
                  </a:lnTo>
                  <a:lnTo>
                    <a:pt x="52040" y="96363"/>
                  </a:lnTo>
                  <a:lnTo>
                    <a:pt x="52467" y="96176"/>
                  </a:lnTo>
                  <a:lnTo>
                    <a:pt x="52894" y="95989"/>
                  </a:lnTo>
                  <a:lnTo>
                    <a:pt x="53328" y="95809"/>
                  </a:lnTo>
                  <a:lnTo>
                    <a:pt x="53763" y="95629"/>
                  </a:lnTo>
                  <a:lnTo>
                    <a:pt x="54206" y="95462"/>
                  </a:lnTo>
                  <a:lnTo>
                    <a:pt x="54648" y="95302"/>
                  </a:lnTo>
                  <a:lnTo>
                    <a:pt x="55098" y="95141"/>
                  </a:lnTo>
                  <a:lnTo>
                    <a:pt x="55549" y="94988"/>
                  </a:lnTo>
                  <a:lnTo>
                    <a:pt x="56007" y="94841"/>
                  </a:lnTo>
                  <a:lnTo>
                    <a:pt x="56473" y="94701"/>
                  </a:lnTo>
                  <a:lnTo>
                    <a:pt x="56932" y="94561"/>
                  </a:lnTo>
                  <a:lnTo>
                    <a:pt x="57406" y="94434"/>
                  </a:lnTo>
                  <a:lnTo>
                    <a:pt x="57880" y="94314"/>
                  </a:lnTo>
                  <a:lnTo>
                    <a:pt x="58354" y="94194"/>
                  </a:lnTo>
                  <a:lnTo>
                    <a:pt x="58836" y="94080"/>
                  </a:lnTo>
                  <a:lnTo>
                    <a:pt x="59326" y="93973"/>
                  </a:lnTo>
                  <a:lnTo>
                    <a:pt x="59816" y="93880"/>
                  </a:lnTo>
                  <a:lnTo>
                    <a:pt x="60306" y="93786"/>
                  </a:lnTo>
                  <a:lnTo>
                    <a:pt x="60811" y="93700"/>
                  </a:lnTo>
                  <a:lnTo>
                    <a:pt x="61309" y="93620"/>
                  </a:lnTo>
                  <a:lnTo>
                    <a:pt x="61815" y="93540"/>
                  </a:lnTo>
                  <a:lnTo>
                    <a:pt x="62328" y="93473"/>
                  </a:lnTo>
                  <a:lnTo>
                    <a:pt x="62850" y="93413"/>
                  </a:lnTo>
                  <a:lnTo>
                    <a:pt x="63593" y="93339"/>
                  </a:lnTo>
                  <a:lnTo>
                    <a:pt x="64320" y="93273"/>
                  </a:lnTo>
                  <a:lnTo>
                    <a:pt x="65047" y="93226"/>
                  </a:lnTo>
                  <a:lnTo>
                    <a:pt x="65758" y="93192"/>
                  </a:lnTo>
                  <a:lnTo>
                    <a:pt x="66469" y="93172"/>
                  </a:lnTo>
                  <a:lnTo>
                    <a:pt x="67164" y="93166"/>
                  </a:lnTo>
                  <a:lnTo>
                    <a:pt x="67852" y="93172"/>
                  </a:lnTo>
                  <a:lnTo>
                    <a:pt x="68531" y="93192"/>
                  </a:lnTo>
                  <a:lnTo>
                    <a:pt x="69195" y="93226"/>
                  </a:lnTo>
                  <a:lnTo>
                    <a:pt x="69859" y="93266"/>
                  </a:lnTo>
                  <a:lnTo>
                    <a:pt x="70515" y="93326"/>
                  </a:lnTo>
                  <a:lnTo>
                    <a:pt x="71155" y="93399"/>
                  </a:lnTo>
                  <a:lnTo>
                    <a:pt x="71787" y="93486"/>
                  </a:lnTo>
                  <a:lnTo>
                    <a:pt x="72419" y="93580"/>
                  </a:lnTo>
                  <a:lnTo>
                    <a:pt x="73035" y="93686"/>
                  </a:lnTo>
                  <a:lnTo>
                    <a:pt x="73644" y="93813"/>
                  </a:lnTo>
                  <a:lnTo>
                    <a:pt x="74244" y="93947"/>
                  </a:lnTo>
                  <a:lnTo>
                    <a:pt x="74837" y="94087"/>
                  </a:lnTo>
                  <a:lnTo>
                    <a:pt x="75429" y="94247"/>
                  </a:lnTo>
                  <a:lnTo>
                    <a:pt x="76006" y="94414"/>
                  </a:lnTo>
                  <a:lnTo>
                    <a:pt x="76575" y="94594"/>
                  </a:lnTo>
                  <a:lnTo>
                    <a:pt x="77136" y="94781"/>
                  </a:lnTo>
                  <a:lnTo>
                    <a:pt x="77689" y="94981"/>
                  </a:lnTo>
                  <a:lnTo>
                    <a:pt x="78235" y="95195"/>
                  </a:lnTo>
                  <a:lnTo>
                    <a:pt x="78772" y="95422"/>
                  </a:lnTo>
                  <a:lnTo>
                    <a:pt x="79301" y="95649"/>
                  </a:lnTo>
                  <a:lnTo>
                    <a:pt x="79823" y="95896"/>
                  </a:lnTo>
                  <a:lnTo>
                    <a:pt x="80336" y="96149"/>
                  </a:lnTo>
                  <a:lnTo>
                    <a:pt x="80842" y="96416"/>
                  </a:lnTo>
                  <a:lnTo>
                    <a:pt x="81340" y="96690"/>
                  </a:lnTo>
                  <a:lnTo>
                    <a:pt x="81838" y="96970"/>
                  </a:lnTo>
                  <a:lnTo>
                    <a:pt x="82320" y="97264"/>
                  </a:lnTo>
                  <a:lnTo>
                    <a:pt x="85686" y="97350"/>
                  </a:lnTo>
                  <a:lnTo>
                    <a:pt x="89060" y="97451"/>
                  </a:lnTo>
                  <a:lnTo>
                    <a:pt x="95792" y="97644"/>
                  </a:lnTo>
                  <a:lnTo>
                    <a:pt x="99166" y="97731"/>
                  </a:lnTo>
                  <a:lnTo>
                    <a:pt x="102532" y="97818"/>
                  </a:lnTo>
                  <a:lnTo>
                    <a:pt x="105898" y="97884"/>
                  </a:lnTo>
                  <a:lnTo>
                    <a:pt x="107589" y="97911"/>
                  </a:lnTo>
                  <a:lnTo>
                    <a:pt x="109272" y="97938"/>
                  </a:lnTo>
                  <a:lnTo>
                    <a:pt x="110339" y="97944"/>
                  </a:lnTo>
                  <a:lnTo>
                    <a:pt x="111406" y="97951"/>
                  </a:lnTo>
                  <a:lnTo>
                    <a:pt x="112473" y="97951"/>
                  </a:lnTo>
                  <a:lnTo>
                    <a:pt x="113523" y="97944"/>
                  </a:lnTo>
                  <a:lnTo>
                    <a:pt x="114053" y="97931"/>
                  </a:lnTo>
                  <a:lnTo>
                    <a:pt x="114582" y="97911"/>
                  </a:lnTo>
                  <a:lnTo>
                    <a:pt x="115104" y="97891"/>
                  </a:lnTo>
                  <a:lnTo>
                    <a:pt x="115625" y="97864"/>
                  </a:lnTo>
                  <a:lnTo>
                    <a:pt x="116147" y="97831"/>
                  </a:lnTo>
                  <a:lnTo>
                    <a:pt x="116660" y="97791"/>
                  </a:lnTo>
                  <a:lnTo>
                    <a:pt x="117174" y="97738"/>
                  </a:lnTo>
                  <a:lnTo>
                    <a:pt x="117688" y="97684"/>
                  </a:lnTo>
                  <a:lnTo>
                    <a:pt x="118201" y="97617"/>
                  </a:lnTo>
                  <a:lnTo>
                    <a:pt x="118707" y="97544"/>
                  </a:lnTo>
                  <a:lnTo>
                    <a:pt x="119221" y="97464"/>
                  </a:lnTo>
                  <a:lnTo>
                    <a:pt x="119718" y="97371"/>
                  </a:lnTo>
                  <a:lnTo>
                    <a:pt x="120224" y="97264"/>
                  </a:lnTo>
                  <a:lnTo>
                    <a:pt x="120722" y="97150"/>
                  </a:lnTo>
                  <a:lnTo>
                    <a:pt x="121212" y="97023"/>
                  </a:lnTo>
                  <a:lnTo>
                    <a:pt x="121710" y="96883"/>
                  </a:lnTo>
                  <a:lnTo>
                    <a:pt x="122192" y="96730"/>
                  </a:lnTo>
                  <a:lnTo>
                    <a:pt x="122682" y="96563"/>
                  </a:lnTo>
                  <a:lnTo>
                    <a:pt x="123164" y="96383"/>
                  </a:lnTo>
                  <a:lnTo>
                    <a:pt x="123638" y="96182"/>
                  </a:lnTo>
                  <a:lnTo>
                    <a:pt x="124112" y="95976"/>
                  </a:lnTo>
                  <a:lnTo>
                    <a:pt x="124586" y="95749"/>
                  </a:lnTo>
                  <a:lnTo>
                    <a:pt x="125052" y="95502"/>
                  </a:lnTo>
                  <a:lnTo>
                    <a:pt x="125281" y="95375"/>
                  </a:lnTo>
                  <a:lnTo>
                    <a:pt x="125510" y="95248"/>
                  </a:lnTo>
                  <a:lnTo>
                    <a:pt x="125818" y="95061"/>
                  </a:lnTo>
                  <a:lnTo>
                    <a:pt x="126119" y="94874"/>
                  </a:lnTo>
                  <a:lnTo>
                    <a:pt x="126411" y="94687"/>
                  </a:lnTo>
                  <a:lnTo>
                    <a:pt x="126696" y="94494"/>
                  </a:lnTo>
                  <a:lnTo>
                    <a:pt x="126964" y="94300"/>
                  </a:lnTo>
                  <a:lnTo>
                    <a:pt x="127225" y="94100"/>
                  </a:lnTo>
                  <a:lnTo>
                    <a:pt x="127478" y="93900"/>
                  </a:lnTo>
                  <a:lnTo>
                    <a:pt x="127731" y="93693"/>
                  </a:lnTo>
                  <a:lnTo>
                    <a:pt x="127968" y="93493"/>
                  </a:lnTo>
                  <a:lnTo>
                    <a:pt x="128197" y="93279"/>
                  </a:lnTo>
                  <a:lnTo>
                    <a:pt x="128418" y="93072"/>
                  </a:lnTo>
                  <a:lnTo>
                    <a:pt x="128631" y="92859"/>
                  </a:lnTo>
                  <a:lnTo>
                    <a:pt x="128837" y="92638"/>
                  </a:lnTo>
                  <a:lnTo>
                    <a:pt x="129034" y="92418"/>
                  </a:lnTo>
                  <a:lnTo>
                    <a:pt x="129224" y="92198"/>
                  </a:lnTo>
                  <a:lnTo>
                    <a:pt x="129406" y="91978"/>
                  </a:lnTo>
                  <a:lnTo>
                    <a:pt x="129588" y="91751"/>
                  </a:lnTo>
                  <a:lnTo>
                    <a:pt x="129754" y="91517"/>
                  </a:lnTo>
                  <a:lnTo>
                    <a:pt x="129919" y="91290"/>
                  </a:lnTo>
                  <a:lnTo>
                    <a:pt x="130077" y="91057"/>
                  </a:lnTo>
                  <a:lnTo>
                    <a:pt x="130220" y="90816"/>
                  </a:lnTo>
                  <a:lnTo>
                    <a:pt x="130370" y="90583"/>
                  </a:lnTo>
                  <a:lnTo>
                    <a:pt x="130504" y="90343"/>
                  </a:lnTo>
                  <a:lnTo>
                    <a:pt x="130631" y="90102"/>
                  </a:lnTo>
                  <a:lnTo>
                    <a:pt x="130757" y="89855"/>
                  </a:lnTo>
                  <a:lnTo>
                    <a:pt x="130876" y="89608"/>
                  </a:lnTo>
                  <a:lnTo>
                    <a:pt x="130986" y="89361"/>
                  </a:lnTo>
                  <a:lnTo>
                    <a:pt x="131097" y="89108"/>
                  </a:lnTo>
                  <a:lnTo>
                    <a:pt x="131200" y="88861"/>
                  </a:lnTo>
                  <a:lnTo>
                    <a:pt x="131294" y="88601"/>
                  </a:lnTo>
                  <a:lnTo>
                    <a:pt x="131389" y="88347"/>
                  </a:lnTo>
                  <a:lnTo>
                    <a:pt x="131476" y="88087"/>
                  </a:lnTo>
                  <a:lnTo>
                    <a:pt x="131555" y="87826"/>
                  </a:lnTo>
                  <a:lnTo>
                    <a:pt x="131634" y="87566"/>
                  </a:lnTo>
                  <a:lnTo>
                    <a:pt x="131705" y="87306"/>
                  </a:lnTo>
                  <a:lnTo>
                    <a:pt x="131776" y="87039"/>
                  </a:lnTo>
                  <a:lnTo>
                    <a:pt x="131895" y="86505"/>
                  </a:lnTo>
                  <a:lnTo>
                    <a:pt x="132006" y="85958"/>
                  </a:lnTo>
                  <a:lnTo>
                    <a:pt x="132100" y="85410"/>
                  </a:lnTo>
                  <a:lnTo>
                    <a:pt x="132179" y="84856"/>
                  </a:lnTo>
                  <a:lnTo>
                    <a:pt x="132250" y="84296"/>
                  </a:lnTo>
                  <a:lnTo>
                    <a:pt x="132306" y="83728"/>
                  </a:lnTo>
                  <a:lnTo>
                    <a:pt x="132353" y="83161"/>
                  </a:lnTo>
                  <a:lnTo>
                    <a:pt x="132393" y="82580"/>
                  </a:lnTo>
                  <a:lnTo>
                    <a:pt x="132424" y="82000"/>
                  </a:lnTo>
                  <a:lnTo>
                    <a:pt x="132448" y="81419"/>
                  </a:lnTo>
                  <a:lnTo>
                    <a:pt x="132480" y="80238"/>
                  </a:lnTo>
                  <a:lnTo>
                    <a:pt x="132503" y="79043"/>
                  </a:lnTo>
                  <a:lnTo>
                    <a:pt x="132598" y="73637"/>
                  </a:lnTo>
                  <a:lnTo>
                    <a:pt x="132701" y="68231"/>
                  </a:lnTo>
                  <a:lnTo>
                    <a:pt x="132906" y="57425"/>
                  </a:lnTo>
                  <a:lnTo>
                    <a:pt x="133120" y="46620"/>
                  </a:lnTo>
                  <a:lnTo>
                    <a:pt x="133325" y="35808"/>
                  </a:lnTo>
                  <a:lnTo>
                    <a:pt x="133720" y="14183"/>
                  </a:lnTo>
                  <a:lnTo>
                    <a:pt x="133728" y="13563"/>
                  </a:lnTo>
                  <a:lnTo>
                    <a:pt x="133712" y="12962"/>
                  </a:lnTo>
                  <a:lnTo>
                    <a:pt x="133681" y="12388"/>
                  </a:lnTo>
                  <a:lnTo>
                    <a:pt x="133633" y="11827"/>
                  </a:lnTo>
                  <a:lnTo>
                    <a:pt x="133570" y="11280"/>
                  </a:lnTo>
                  <a:lnTo>
                    <a:pt x="133491" y="10759"/>
                  </a:lnTo>
                  <a:lnTo>
                    <a:pt x="133396" y="10252"/>
                  </a:lnTo>
                  <a:lnTo>
                    <a:pt x="133286" y="9765"/>
                  </a:lnTo>
                  <a:lnTo>
                    <a:pt x="133230" y="9531"/>
                  </a:lnTo>
                  <a:lnTo>
                    <a:pt x="133167" y="9298"/>
                  </a:lnTo>
                  <a:lnTo>
                    <a:pt x="133096" y="9071"/>
                  </a:lnTo>
                  <a:lnTo>
                    <a:pt x="133025" y="8851"/>
                  </a:lnTo>
                  <a:lnTo>
                    <a:pt x="132954" y="8630"/>
                  </a:lnTo>
                  <a:lnTo>
                    <a:pt x="132875" y="8410"/>
                  </a:lnTo>
                  <a:lnTo>
                    <a:pt x="132788" y="8203"/>
                  </a:lnTo>
                  <a:lnTo>
                    <a:pt x="132701" y="7996"/>
                  </a:lnTo>
                  <a:lnTo>
                    <a:pt x="132614" y="7789"/>
                  </a:lnTo>
                  <a:lnTo>
                    <a:pt x="132519" y="7596"/>
                  </a:lnTo>
                  <a:lnTo>
                    <a:pt x="132424" y="7396"/>
                  </a:lnTo>
                  <a:lnTo>
                    <a:pt x="132329" y="7209"/>
                  </a:lnTo>
                  <a:lnTo>
                    <a:pt x="132227" y="7022"/>
                  </a:lnTo>
                  <a:lnTo>
                    <a:pt x="132116" y="6835"/>
                  </a:lnTo>
                  <a:lnTo>
                    <a:pt x="132006" y="6655"/>
                  </a:lnTo>
                  <a:lnTo>
                    <a:pt x="131895" y="6481"/>
                  </a:lnTo>
                  <a:lnTo>
                    <a:pt x="131776" y="6308"/>
                  </a:lnTo>
                  <a:lnTo>
                    <a:pt x="131658" y="6141"/>
                  </a:lnTo>
                  <a:lnTo>
                    <a:pt x="131539" y="5981"/>
                  </a:lnTo>
                  <a:lnTo>
                    <a:pt x="131413" y="5814"/>
                  </a:lnTo>
                  <a:lnTo>
                    <a:pt x="131279" y="5660"/>
                  </a:lnTo>
                  <a:lnTo>
                    <a:pt x="131152" y="5507"/>
                  </a:lnTo>
                  <a:lnTo>
                    <a:pt x="131018" y="5353"/>
                  </a:lnTo>
                  <a:lnTo>
                    <a:pt x="130876" y="5206"/>
                  </a:lnTo>
                  <a:lnTo>
                    <a:pt x="130733" y="5066"/>
                  </a:lnTo>
                  <a:lnTo>
                    <a:pt x="130591" y="4926"/>
                  </a:lnTo>
                  <a:lnTo>
                    <a:pt x="130449" y="4786"/>
                  </a:lnTo>
                  <a:lnTo>
                    <a:pt x="130299" y="4652"/>
                  </a:lnTo>
                  <a:lnTo>
                    <a:pt x="129991" y="4399"/>
                  </a:lnTo>
                  <a:lnTo>
                    <a:pt x="129667" y="4152"/>
                  </a:lnTo>
                  <a:lnTo>
                    <a:pt x="129343" y="3918"/>
                  </a:lnTo>
                  <a:lnTo>
                    <a:pt x="129003" y="3698"/>
                  </a:lnTo>
                  <a:lnTo>
                    <a:pt x="128647" y="3491"/>
                  </a:lnTo>
                  <a:lnTo>
                    <a:pt x="128284" y="3291"/>
                  </a:lnTo>
                  <a:lnTo>
                    <a:pt x="127912" y="3104"/>
                  </a:lnTo>
                  <a:lnTo>
                    <a:pt x="127533" y="2931"/>
                  </a:lnTo>
                  <a:lnTo>
                    <a:pt x="127146" y="2764"/>
                  </a:lnTo>
                  <a:lnTo>
                    <a:pt x="126743" y="2610"/>
                  </a:lnTo>
                  <a:lnTo>
                    <a:pt x="126340" y="2463"/>
                  </a:lnTo>
                  <a:lnTo>
                    <a:pt x="125921" y="2323"/>
                  </a:lnTo>
                  <a:lnTo>
                    <a:pt x="125495" y="2196"/>
                  </a:lnTo>
                  <a:lnTo>
                    <a:pt x="125068" y="2076"/>
                  </a:lnTo>
                  <a:lnTo>
                    <a:pt x="124625" y="1963"/>
                  </a:lnTo>
                  <a:lnTo>
                    <a:pt x="124175" y="1863"/>
                  </a:lnTo>
                  <a:lnTo>
                    <a:pt x="123717" y="1763"/>
                  </a:lnTo>
                  <a:lnTo>
                    <a:pt x="123258" y="1676"/>
                  </a:lnTo>
                  <a:lnTo>
                    <a:pt x="122784" y="1589"/>
                  </a:lnTo>
                  <a:lnTo>
                    <a:pt x="122310" y="1516"/>
                  </a:lnTo>
                  <a:lnTo>
                    <a:pt x="121828" y="1449"/>
                  </a:lnTo>
                  <a:lnTo>
                    <a:pt x="121338" y="1382"/>
                  </a:lnTo>
                  <a:lnTo>
                    <a:pt x="120848" y="1322"/>
                  </a:lnTo>
                  <a:lnTo>
                    <a:pt x="120351" y="1269"/>
                  </a:lnTo>
                  <a:lnTo>
                    <a:pt x="119845" y="1222"/>
                  </a:lnTo>
                  <a:lnTo>
                    <a:pt x="119331" y="1175"/>
                  </a:lnTo>
                  <a:lnTo>
                    <a:pt x="118818" y="1135"/>
                  </a:lnTo>
                  <a:lnTo>
                    <a:pt x="118304" y="1102"/>
                  </a:lnTo>
                  <a:lnTo>
                    <a:pt x="117253" y="1042"/>
                  </a:lnTo>
                  <a:lnTo>
                    <a:pt x="116186" y="988"/>
                  </a:lnTo>
                  <a:lnTo>
                    <a:pt x="115104" y="942"/>
                  </a:lnTo>
                  <a:lnTo>
                    <a:pt x="114021" y="908"/>
                  </a:lnTo>
                  <a:lnTo>
                    <a:pt x="112923" y="875"/>
                  </a:lnTo>
                  <a:lnTo>
                    <a:pt x="110710" y="801"/>
                  </a:lnTo>
                  <a:lnTo>
                    <a:pt x="107463" y="688"/>
                  </a:lnTo>
                  <a:lnTo>
                    <a:pt x="104223" y="588"/>
                  </a:lnTo>
                  <a:lnTo>
                    <a:pt x="100976" y="494"/>
                  </a:lnTo>
                  <a:lnTo>
                    <a:pt x="97728" y="408"/>
                  </a:lnTo>
                  <a:lnTo>
                    <a:pt x="94488" y="328"/>
                  </a:lnTo>
                  <a:lnTo>
                    <a:pt x="91241" y="261"/>
                  </a:lnTo>
                  <a:lnTo>
                    <a:pt x="88001" y="194"/>
                  </a:lnTo>
                  <a:lnTo>
                    <a:pt x="84753" y="141"/>
                  </a:lnTo>
                  <a:lnTo>
                    <a:pt x="81506" y="101"/>
                  </a:lnTo>
                  <a:lnTo>
                    <a:pt x="78266" y="61"/>
                  </a:lnTo>
                  <a:lnTo>
                    <a:pt x="75019" y="34"/>
                  </a:lnTo>
                  <a:lnTo>
                    <a:pt x="71779" y="14"/>
                  </a:lnTo>
                  <a:lnTo>
                    <a:pt x="68531" y="1"/>
                  </a:lnTo>
                  <a:close/>
                </a:path>
              </a:pathLst>
            </a:custGeom>
            <a:solidFill>
              <a:srgbClr val="ED7C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1"/>
            <p:cNvSpPr/>
            <p:nvPr/>
          </p:nvSpPr>
          <p:spPr>
            <a:xfrm>
              <a:off x="-2145725" y="-4056225"/>
              <a:ext cx="294750" cy="235600"/>
            </a:xfrm>
            <a:custGeom>
              <a:rect b="b" l="l" r="r" t="t"/>
              <a:pathLst>
                <a:path extrusionOk="0" h="9424" w="11790">
                  <a:moveTo>
                    <a:pt x="6591" y="2429"/>
                  </a:moveTo>
                  <a:lnTo>
                    <a:pt x="6780" y="2436"/>
                  </a:lnTo>
                  <a:lnTo>
                    <a:pt x="6938" y="2449"/>
                  </a:lnTo>
                  <a:lnTo>
                    <a:pt x="7096" y="2476"/>
                  </a:lnTo>
                  <a:lnTo>
                    <a:pt x="7247" y="2510"/>
                  </a:lnTo>
                  <a:lnTo>
                    <a:pt x="7389" y="2556"/>
                  </a:lnTo>
                  <a:lnTo>
                    <a:pt x="7523" y="2610"/>
                  </a:lnTo>
                  <a:lnTo>
                    <a:pt x="7657" y="2670"/>
                  </a:lnTo>
                  <a:lnTo>
                    <a:pt x="7784" y="2743"/>
                  </a:lnTo>
                  <a:lnTo>
                    <a:pt x="7902" y="2817"/>
                  </a:lnTo>
                  <a:lnTo>
                    <a:pt x="8013" y="2903"/>
                  </a:lnTo>
                  <a:lnTo>
                    <a:pt x="8116" y="2997"/>
                  </a:lnTo>
                  <a:lnTo>
                    <a:pt x="8218" y="3090"/>
                  </a:lnTo>
                  <a:lnTo>
                    <a:pt x="8305" y="3197"/>
                  </a:lnTo>
                  <a:lnTo>
                    <a:pt x="8392" y="3304"/>
                  </a:lnTo>
                  <a:lnTo>
                    <a:pt x="8471" y="3417"/>
                  </a:lnTo>
                  <a:lnTo>
                    <a:pt x="8542" y="3531"/>
                  </a:lnTo>
                  <a:lnTo>
                    <a:pt x="8606" y="3657"/>
                  </a:lnTo>
                  <a:lnTo>
                    <a:pt x="8661" y="3778"/>
                  </a:lnTo>
                  <a:lnTo>
                    <a:pt x="8708" y="3904"/>
                  </a:lnTo>
                  <a:lnTo>
                    <a:pt x="8748" y="4031"/>
                  </a:lnTo>
                  <a:lnTo>
                    <a:pt x="8779" y="4165"/>
                  </a:lnTo>
                  <a:lnTo>
                    <a:pt x="8811" y="4292"/>
                  </a:lnTo>
                  <a:lnTo>
                    <a:pt x="8827" y="4425"/>
                  </a:lnTo>
                  <a:lnTo>
                    <a:pt x="8835" y="4558"/>
                  </a:lnTo>
                  <a:lnTo>
                    <a:pt x="8835" y="4692"/>
                  </a:lnTo>
                  <a:lnTo>
                    <a:pt x="8827" y="4819"/>
                  </a:lnTo>
                  <a:lnTo>
                    <a:pt x="8811" y="4952"/>
                  </a:lnTo>
                  <a:lnTo>
                    <a:pt x="8787" y="5079"/>
                  </a:lnTo>
                  <a:lnTo>
                    <a:pt x="8748" y="5206"/>
                  </a:lnTo>
                  <a:lnTo>
                    <a:pt x="8708" y="5326"/>
                  </a:lnTo>
                  <a:lnTo>
                    <a:pt x="8653" y="5446"/>
                  </a:lnTo>
                  <a:lnTo>
                    <a:pt x="8598" y="5560"/>
                  </a:lnTo>
                  <a:lnTo>
                    <a:pt x="8527" y="5673"/>
                  </a:lnTo>
                  <a:lnTo>
                    <a:pt x="8440" y="5787"/>
                  </a:lnTo>
                  <a:lnTo>
                    <a:pt x="8345" y="5900"/>
                  </a:lnTo>
                  <a:lnTo>
                    <a:pt x="8250" y="6000"/>
                  </a:lnTo>
                  <a:lnTo>
                    <a:pt x="8139" y="6100"/>
                  </a:lnTo>
                  <a:lnTo>
                    <a:pt x="8029" y="6194"/>
                  </a:lnTo>
                  <a:lnTo>
                    <a:pt x="7902" y="6280"/>
                  </a:lnTo>
                  <a:lnTo>
                    <a:pt x="7776" y="6367"/>
                  </a:lnTo>
                  <a:lnTo>
                    <a:pt x="7650" y="6441"/>
                  </a:lnTo>
                  <a:lnTo>
                    <a:pt x="7515" y="6514"/>
                  </a:lnTo>
                  <a:lnTo>
                    <a:pt x="7373" y="6574"/>
                  </a:lnTo>
                  <a:lnTo>
                    <a:pt x="7223" y="6634"/>
                  </a:lnTo>
                  <a:lnTo>
                    <a:pt x="7081" y="6688"/>
                  </a:lnTo>
                  <a:lnTo>
                    <a:pt x="6923" y="6734"/>
                  </a:lnTo>
                  <a:lnTo>
                    <a:pt x="6772" y="6774"/>
                  </a:lnTo>
                  <a:lnTo>
                    <a:pt x="6614" y="6808"/>
                  </a:lnTo>
                  <a:lnTo>
                    <a:pt x="6456" y="6841"/>
                  </a:lnTo>
                  <a:lnTo>
                    <a:pt x="6298" y="6861"/>
                  </a:lnTo>
                  <a:lnTo>
                    <a:pt x="6132" y="6874"/>
                  </a:lnTo>
                  <a:lnTo>
                    <a:pt x="5974" y="6888"/>
                  </a:lnTo>
                  <a:lnTo>
                    <a:pt x="5650" y="6888"/>
                  </a:lnTo>
                  <a:lnTo>
                    <a:pt x="5484" y="6881"/>
                  </a:lnTo>
                  <a:lnTo>
                    <a:pt x="5326" y="6861"/>
                  </a:lnTo>
                  <a:lnTo>
                    <a:pt x="5160" y="6841"/>
                  </a:lnTo>
                  <a:lnTo>
                    <a:pt x="5010" y="6814"/>
                  </a:lnTo>
                  <a:lnTo>
                    <a:pt x="4852" y="6781"/>
                  </a:lnTo>
                  <a:lnTo>
                    <a:pt x="4694" y="6741"/>
                  </a:lnTo>
                  <a:lnTo>
                    <a:pt x="4552" y="6694"/>
                  </a:lnTo>
                  <a:lnTo>
                    <a:pt x="4402" y="6641"/>
                  </a:lnTo>
                  <a:lnTo>
                    <a:pt x="4260" y="6581"/>
                  </a:lnTo>
                  <a:lnTo>
                    <a:pt x="4125" y="6507"/>
                  </a:lnTo>
                  <a:lnTo>
                    <a:pt x="3991" y="6434"/>
                  </a:lnTo>
                  <a:lnTo>
                    <a:pt x="3896" y="6381"/>
                  </a:lnTo>
                  <a:lnTo>
                    <a:pt x="3809" y="6327"/>
                  </a:lnTo>
                  <a:lnTo>
                    <a:pt x="3722" y="6267"/>
                  </a:lnTo>
                  <a:lnTo>
                    <a:pt x="3643" y="6207"/>
                  </a:lnTo>
                  <a:lnTo>
                    <a:pt x="3564" y="6140"/>
                  </a:lnTo>
                  <a:lnTo>
                    <a:pt x="3493" y="6080"/>
                  </a:lnTo>
                  <a:lnTo>
                    <a:pt x="3367" y="5940"/>
                  </a:lnTo>
                  <a:lnTo>
                    <a:pt x="3248" y="5800"/>
                  </a:lnTo>
                  <a:lnTo>
                    <a:pt x="3153" y="5646"/>
                  </a:lnTo>
                  <a:lnTo>
                    <a:pt x="3067" y="5493"/>
                  </a:lnTo>
                  <a:lnTo>
                    <a:pt x="2995" y="5333"/>
                  </a:lnTo>
                  <a:lnTo>
                    <a:pt x="3090" y="5333"/>
                  </a:lnTo>
                  <a:lnTo>
                    <a:pt x="3193" y="5319"/>
                  </a:lnTo>
                  <a:lnTo>
                    <a:pt x="3288" y="5299"/>
                  </a:lnTo>
                  <a:lnTo>
                    <a:pt x="3383" y="5273"/>
                  </a:lnTo>
                  <a:lnTo>
                    <a:pt x="3477" y="5239"/>
                  </a:lnTo>
                  <a:lnTo>
                    <a:pt x="3564" y="5199"/>
                  </a:lnTo>
                  <a:lnTo>
                    <a:pt x="3643" y="5152"/>
                  </a:lnTo>
                  <a:lnTo>
                    <a:pt x="3722" y="5092"/>
                  </a:lnTo>
                  <a:lnTo>
                    <a:pt x="3857" y="4959"/>
                  </a:lnTo>
                  <a:lnTo>
                    <a:pt x="3983" y="4819"/>
                  </a:lnTo>
                  <a:lnTo>
                    <a:pt x="4094" y="4679"/>
                  </a:lnTo>
                  <a:lnTo>
                    <a:pt x="4196" y="4525"/>
                  </a:lnTo>
                  <a:lnTo>
                    <a:pt x="4291" y="4372"/>
                  </a:lnTo>
                  <a:lnTo>
                    <a:pt x="4378" y="4211"/>
                  </a:lnTo>
                  <a:lnTo>
                    <a:pt x="4552" y="3891"/>
                  </a:lnTo>
                  <a:lnTo>
                    <a:pt x="4734" y="3577"/>
                  </a:lnTo>
                  <a:lnTo>
                    <a:pt x="4821" y="3424"/>
                  </a:lnTo>
                  <a:lnTo>
                    <a:pt x="4923" y="3277"/>
                  </a:lnTo>
                  <a:lnTo>
                    <a:pt x="5026" y="3137"/>
                  </a:lnTo>
                  <a:lnTo>
                    <a:pt x="5145" y="3003"/>
                  </a:lnTo>
                  <a:lnTo>
                    <a:pt x="5263" y="2883"/>
                  </a:lnTo>
                  <a:lnTo>
                    <a:pt x="5334" y="2830"/>
                  </a:lnTo>
                  <a:lnTo>
                    <a:pt x="5405" y="2776"/>
                  </a:lnTo>
                  <a:lnTo>
                    <a:pt x="5508" y="2716"/>
                  </a:lnTo>
                  <a:lnTo>
                    <a:pt x="5556" y="2683"/>
                  </a:lnTo>
                  <a:lnTo>
                    <a:pt x="5603" y="2643"/>
                  </a:lnTo>
                  <a:lnTo>
                    <a:pt x="5714" y="2590"/>
                  </a:lnTo>
                  <a:lnTo>
                    <a:pt x="5840" y="2543"/>
                  </a:lnTo>
                  <a:lnTo>
                    <a:pt x="5966" y="2503"/>
                  </a:lnTo>
                  <a:lnTo>
                    <a:pt x="6109" y="2469"/>
                  </a:lnTo>
                  <a:lnTo>
                    <a:pt x="6259" y="2449"/>
                  </a:lnTo>
                  <a:lnTo>
                    <a:pt x="6417" y="2429"/>
                  </a:lnTo>
                  <a:close/>
                  <a:moveTo>
                    <a:pt x="6583" y="0"/>
                  </a:moveTo>
                  <a:lnTo>
                    <a:pt x="6417" y="7"/>
                  </a:lnTo>
                  <a:lnTo>
                    <a:pt x="6251" y="20"/>
                  </a:lnTo>
                  <a:lnTo>
                    <a:pt x="6085" y="33"/>
                  </a:lnTo>
                  <a:lnTo>
                    <a:pt x="5919" y="53"/>
                  </a:lnTo>
                  <a:lnTo>
                    <a:pt x="5753" y="80"/>
                  </a:lnTo>
                  <a:lnTo>
                    <a:pt x="5587" y="107"/>
                  </a:lnTo>
                  <a:lnTo>
                    <a:pt x="5429" y="147"/>
                  </a:lnTo>
                  <a:lnTo>
                    <a:pt x="5263" y="180"/>
                  </a:lnTo>
                  <a:lnTo>
                    <a:pt x="5105" y="227"/>
                  </a:lnTo>
                  <a:lnTo>
                    <a:pt x="4947" y="274"/>
                  </a:lnTo>
                  <a:lnTo>
                    <a:pt x="4789" y="327"/>
                  </a:lnTo>
                  <a:lnTo>
                    <a:pt x="4639" y="380"/>
                  </a:lnTo>
                  <a:lnTo>
                    <a:pt x="4481" y="441"/>
                  </a:lnTo>
                  <a:lnTo>
                    <a:pt x="4331" y="507"/>
                  </a:lnTo>
                  <a:lnTo>
                    <a:pt x="4181" y="574"/>
                  </a:lnTo>
                  <a:lnTo>
                    <a:pt x="4038" y="647"/>
                  </a:lnTo>
                  <a:lnTo>
                    <a:pt x="3896" y="727"/>
                  </a:lnTo>
                  <a:lnTo>
                    <a:pt x="3754" y="808"/>
                  </a:lnTo>
                  <a:lnTo>
                    <a:pt x="3612" y="894"/>
                  </a:lnTo>
                  <a:lnTo>
                    <a:pt x="3477" y="981"/>
                  </a:lnTo>
                  <a:lnTo>
                    <a:pt x="3343" y="1075"/>
                  </a:lnTo>
                  <a:lnTo>
                    <a:pt x="3240" y="1148"/>
                  </a:lnTo>
                  <a:lnTo>
                    <a:pt x="3138" y="1235"/>
                  </a:lnTo>
                  <a:lnTo>
                    <a:pt x="2924" y="1408"/>
                  </a:lnTo>
                  <a:lnTo>
                    <a:pt x="2703" y="1468"/>
                  </a:lnTo>
                  <a:lnTo>
                    <a:pt x="2490" y="1535"/>
                  </a:lnTo>
                  <a:lnTo>
                    <a:pt x="2284" y="1622"/>
                  </a:lnTo>
                  <a:lnTo>
                    <a:pt x="2079" y="1715"/>
                  </a:lnTo>
                  <a:lnTo>
                    <a:pt x="1889" y="1822"/>
                  </a:lnTo>
                  <a:lnTo>
                    <a:pt x="1700" y="1942"/>
                  </a:lnTo>
                  <a:lnTo>
                    <a:pt x="1526" y="2069"/>
                  </a:lnTo>
                  <a:lnTo>
                    <a:pt x="1352" y="2209"/>
                  </a:lnTo>
                  <a:lnTo>
                    <a:pt x="1194" y="2356"/>
                  </a:lnTo>
                  <a:lnTo>
                    <a:pt x="1036" y="2510"/>
                  </a:lnTo>
                  <a:lnTo>
                    <a:pt x="894" y="2676"/>
                  </a:lnTo>
                  <a:lnTo>
                    <a:pt x="759" y="2843"/>
                  </a:lnTo>
                  <a:lnTo>
                    <a:pt x="633" y="3023"/>
                  </a:lnTo>
                  <a:lnTo>
                    <a:pt x="522" y="3204"/>
                  </a:lnTo>
                  <a:lnTo>
                    <a:pt x="419" y="3397"/>
                  </a:lnTo>
                  <a:lnTo>
                    <a:pt x="325" y="3591"/>
                  </a:lnTo>
                  <a:lnTo>
                    <a:pt x="246" y="3791"/>
                  </a:lnTo>
                  <a:lnTo>
                    <a:pt x="175" y="3991"/>
                  </a:lnTo>
                  <a:lnTo>
                    <a:pt x="111" y="4198"/>
                  </a:lnTo>
                  <a:lnTo>
                    <a:pt x="64" y="4405"/>
                  </a:lnTo>
                  <a:lnTo>
                    <a:pt x="32" y="4619"/>
                  </a:lnTo>
                  <a:lnTo>
                    <a:pt x="9" y="4825"/>
                  </a:lnTo>
                  <a:lnTo>
                    <a:pt x="1" y="5039"/>
                  </a:lnTo>
                  <a:lnTo>
                    <a:pt x="1" y="5253"/>
                  </a:lnTo>
                  <a:lnTo>
                    <a:pt x="24" y="5466"/>
                  </a:lnTo>
                  <a:lnTo>
                    <a:pt x="56" y="5680"/>
                  </a:lnTo>
                  <a:lnTo>
                    <a:pt x="103" y="5893"/>
                  </a:lnTo>
                  <a:lnTo>
                    <a:pt x="159" y="6100"/>
                  </a:lnTo>
                  <a:lnTo>
                    <a:pt x="238" y="6307"/>
                  </a:lnTo>
                  <a:lnTo>
                    <a:pt x="333" y="6507"/>
                  </a:lnTo>
                  <a:lnTo>
                    <a:pt x="435" y="6708"/>
                  </a:lnTo>
                  <a:lnTo>
                    <a:pt x="562" y="6901"/>
                  </a:lnTo>
                  <a:lnTo>
                    <a:pt x="657" y="7041"/>
                  </a:lnTo>
                  <a:lnTo>
                    <a:pt x="759" y="7175"/>
                  </a:lnTo>
                  <a:lnTo>
                    <a:pt x="862" y="7308"/>
                  </a:lnTo>
                  <a:lnTo>
                    <a:pt x="973" y="7435"/>
                  </a:lnTo>
                  <a:lnTo>
                    <a:pt x="1083" y="7555"/>
                  </a:lnTo>
                  <a:lnTo>
                    <a:pt x="1202" y="7675"/>
                  </a:lnTo>
                  <a:lnTo>
                    <a:pt x="1320" y="7789"/>
                  </a:lnTo>
                  <a:lnTo>
                    <a:pt x="1447" y="7902"/>
                  </a:lnTo>
                  <a:lnTo>
                    <a:pt x="1573" y="8009"/>
                  </a:lnTo>
                  <a:lnTo>
                    <a:pt x="1707" y="8116"/>
                  </a:lnTo>
                  <a:lnTo>
                    <a:pt x="1842" y="8216"/>
                  </a:lnTo>
                  <a:lnTo>
                    <a:pt x="1976" y="8309"/>
                  </a:lnTo>
                  <a:lnTo>
                    <a:pt x="2118" y="8403"/>
                  </a:lnTo>
                  <a:lnTo>
                    <a:pt x="2261" y="8490"/>
                  </a:lnTo>
                  <a:lnTo>
                    <a:pt x="2403" y="8570"/>
                  </a:lnTo>
                  <a:lnTo>
                    <a:pt x="2553" y="8650"/>
                  </a:lnTo>
                  <a:lnTo>
                    <a:pt x="2703" y="8730"/>
                  </a:lnTo>
                  <a:lnTo>
                    <a:pt x="2861" y="8803"/>
                  </a:lnTo>
                  <a:lnTo>
                    <a:pt x="3011" y="8870"/>
                  </a:lnTo>
                  <a:lnTo>
                    <a:pt x="3169" y="8937"/>
                  </a:lnTo>
                  <a:lnTo>
                    <a:pt x="3335" y="8997"/>
                  </a:lnTo>
                  <a:lnTo>
                    <a:pt x="3493" y="9050"/>
                  </a:lnTo>
                  <a:lnTo>
                    <a:pt x="3659" y="9104"/>
                  </a:lnTo>
                  <a:lnTo>
                    <a:pt x="3825" y="9150"/>
                  </a:lnTo>
                  <a:lnTo>
                    <a:pt x="3991" y="9197"/>
                  </a:lnTo>
                  <a:lnTo>
                    <a:pt x="4157" y="9237"/>
                  </a:lnTo>
                  <a:lnTo>
                    <a:pt x="4331" y="9277"/>
                  </a:lnTo>
                  <a:lnTo>
                    <a:pt x="4497" y="9311"/>
                  </a:lnTo>
                  <a:lnTo>
                    <a:pt x="4671" y="9337"/>
                  </a:lnTo>
                  <a:lnTo>
                    <a:pt x="4844" y="9364"/>
                  </a:lnTo>
                  <a:lnTo>
                    <a:pt x="5018" y="9384"/>
                  </a:lnTo>
                  <a:lnTo>
                    <a:pt x="5192" y="9397"/>
                  </a:lnTo>
                  <a:lnTo>
                    <a:pt x="5366" y="9411"/>
                  </a:lnTo>
                  <a:lnTo>
                    <a:pt x="5540" y="9424"/>
                  </a:lnTo>
                  <a:lnTo>
                    <a:pt x="6061" y="9424"/>
                  </a:lnTo>
                  <a:lnTo>
                    <a:pt x="6243" y="9417"/>
                  </a:lnTo>
                  <a:lnTo>
                    <a:pt x="6417" y="9404"/>
                  </a:lnTo>
                  <a:lnTo>
                    <a:pt x="6591" y="9391"/>
                  </a:lnTo>
                  <a:lnTo>
                    <a:pt x="6765" y="9371"/>
                  </a:lnTo>
                  <a:lnTo>
                    <a:pt x="6938" y="9351"/>
                  </a:lnTo>
                  <a:lnTo>
                    <a:pt x="7112" y="9317"/>
                  </a:lnTo>
                  <a:lnTo>
                    <a:pt x="7286" y="9290"/>
                  </a:lnTo>
                  <a:lnTo>
                    <a:pt x="7460" y="9250"/>
                  </a:lnTo>
                  <a:lnTo>
                    <a:pt x="7626" y="9210"/>
                  </a:lnTo>
                  <a:lnTo>
                    <a:pt x="7800" y="9170"/>
                  </a:lnTo>
                  <a:lnTo>
                    <a:pt x="7966" y="9124"/>
                  </a:lnTo>
                  <a:lnTo>
                    <a:pt x="8132" y="9070"/>
                  </a:lnTo>
                  <a:lnTo>
                    <a:pt x="8297" y="9017"/>
                  </a:lnTo>
                  <a:lnTo>
                    <a:pt x="8463" y="8957"/>
                  </a:lnTo>
                  <a:lnTo>
                    <a:pt x="8621" y="8890"/>
                  </a:lnTo>
                  <a:lnTo>
                    <a:pt x="8779" y="8823"/>
                  </a:lnTo>
                  <a:lnTo>
                    <a:pt x="8937" y="8750"/>
                  </a:lnTo>
                  <a:lnTo>
                    <a:pt x="9096" y="8676"/>
                  </a:lnTo>
                  <a:lnTo>
                    <a:pt x="9254" y="8596"/>
                  </a:lnTo>
                  <a:lnTo>
                    <a:pt x="9404" y="8510"/>
                  </a:lnTo>
                  <a:lnTo>
                    <a:pt x="9554" y="8423"/>
                  </a:lnTo>
                  <a:lnTo>
                    <a:pt x="9696" y="8329"/>
                  </a:lnTo>
                  <a:lnTo>
                    <a:pt x="9838" y="8229"/>
                  </a:lnTo>
                  <a:lnTo>
                    <a:pt x="9981" y="8129"/>
                  </a:lnTo>
                  <a:lnTo>
                    <a:pt x="10115" y="8022"/>
                  </a:lnTo>
                  <a:lnTo>
                    <a:pt x="10249" y="7916"/>
                  </a:lnTo>
                  <a:lnTo>
                    <a:pt x="10383" y="7802"/>
                  </a:lnTo>
                  <a:lnTo>
                    <a:pt x="10502" y="7695"/>
                  </a:lnTo>
                  <a:lnTo>
                    <a:pt x="10613" y="7582"/>
                  </a:lnTo>
                  <a:lnTo>
                    <a:pt x="10715" y="7468"/>
                  </a:lnTo>
                  <a:lnTo>
                    <a:pt x="10818" y="7355"/>
                  </a:lnTo>
                  <a:lnTo>
                    <a:pt x="10913" y="7235"/>
                  </a:lnTo>
                  <a:lnTo>
                    <a:pt x="11000" y="7115"/>
                  </a:lnTo>
                  <a:lnTo>
                    <a:pt x="11087" y="6995"/>
                  </a:lnTo>
                  <a:lnTo>
                    <a:pt x="11166" y="6868"/>
                  </a:lnTo>
                  <a:lnTo>
                    <a:pt x="11245" y="6741"/>
                  </a:lnTo>
                  <a:lnTo>
                    <a:pt x="11316" y="6614"/>
                  </a:lnTo>
                  <a:lnTo>
                    <a:pt x="11379" y="6487"/>
                  </a:lnTo>
                  <a:lnTo>
                    <a:pt x="11434" y="6354"/>
                  </a:lnTo>
                  <a:lnTo>
                    <a:pt x="11498" y="6220"/>
                  </a:lnTo>
                  <a:lnTo>
                    <a:pt x="11545" y="6087"/>
                  </a:lnTo>
                  <a:lnTo>
                    <a:pt x="11592" y="5953"/>
                  </a:lnTo>
                  <a:lnTo>
                    <a:pt x="11632" y="5820"/>
                  </a:lnTo>
                  <a:lnTo>
                    <a:pt x="11671" y="5680"/>
                  </a:lnTo>
                  <a:lnTo>
                    <a:pt x="11703" y="5540"/>
                  </a:lnTo>
                  <a:lnTo>
                    <a:pt x="11727" y="5406"/>
                  </a:lnTo>
                  <a:lnTo>
                    <a:pt x="11750" y="5266"/>
                  </a:lnTo>
                  <a:lnTo>
                    <a:pt x="11782" y="4986"/>
                  </a:lnTo>
                  <a:lnTo>
                    <a:pt x="11790" y="4705"/>
                  </a:lnTo>
                  <a:lnTo>
                    <a:pt x="11782" y="4425"/>
                  </a:lnTo>
                  <a:lnTo>
                    <a:pt x="11758" y="4145"/>
                  </a:lnTo>
                  <a:lnTo>
                    <a:pt x="11711" y="3864"/>
                  </a:lnTo>
                  <a:lnTo>
                    <a:pt x="11656" y="3591"/>
                  </a:lnTo>
                  <a:lnTo>
                    <a:pt x="11577" y="3317"/>
                  </a:lnTo>
                  <a:lnTo>
                    <a:pt x="11482" y="3050"/>
                  </a:lnTo>
                  <a:lnTo>
                    <a:pt x="11363" y="2790"/>
                  </a:lnTo>
                  <a:lnTo>
                    <a:pt x="11237" y="2530"/>
                  </a:lnTo>
                  <a:lnTo>
                    <a:pt x="11158" y="2403"/>
                  </a:lnTo>
                  <a:lnTo>
                    <a:pt x="11087" y="2283"/>
                  </a:lnTo>
                  <a:lnTo>
                    <a:pt x="11008" y="2162"/>
                  </a:lnTo>
                  <a:lnTo>
                    <a:pt x="10921" y="2042"/>
                  </a:lnTo>
                  <a:lnTo>
                    <a:pt x="10834" y="1922"/>
                  </a:lnTo>
                  <a:lnTo>
                    <a:pt x="10739" y="1809"/>
                  </a:lnTo>
                  <a:lnTo>
                    <a:pt x="10644" y="1695"/>
                  </a:lnTo>
                  <a:lnTo>
                    <a:pt x="10542" y="1582"/>
                  </a:lnTo>
                  <a:lnTo>
                    <a:pt x="10439" y="1475"/>
                  </a:lnTo>
                  <a:lnTo>
                    <a:pt x="10328" y="1368"/>
                  </a:lnTo>
                  <a:lnTo>
                    <a:pt x="10218" y="1268"/>
                  </a:lnTo>
                  <a:lnTo>
                    <a:pt x="10099" y="1168"/>
                  </a:lnTo>
                  <a:lnTo>
                    <a:pt x="9981" y="1075"/>
                  </a:lnTo>
                  <a:lnTo>
                    <a:pt x="9854" y="981"/>
                  </a:lnTo>
                  <a:lnTo>
                    <a:pt x="9728" y="888"/>
                  </a:lnTo>
                  <a:lnTo>
                    <a:pt x="9593" y="801"/>
                  </a:lnTo>
                  <a:lnTo>
                    <a:pt x="9451" y="721"/>
                  </a:lnTo>
                  <a:lnTo>
                    <a:pt x="9317" y="641"/>
                  </a:lnTo>
                  <a:lnTo>
                    <a:pt x="9167" y="567"/>
                  </a:lnTo>
                  <a:lnTo>
                    <a:pt x="9024" y="494"/>
                  </a:lnTo>
                  <a:lnTo>
                    <a:pt x="8866" y="427"/>
                  </a:lnTo>
                  <a:lnTo>
                    <a:pt x="8716" y="367"/>
                  </a:lnTo>
                  <a:lnTo>
                    <a:pt x="8558" y="307"/>
                  </a:lnTo>
                  <a:lnTo>
                    <a:pt x="8392" y="254"/>
                  </a:lnTo>
                  <a:lnTo>
                    <a:pt x="8234" y="200"/>
                  </a:lnTo>
                  <a:lnTo>
                    <a:pt x="8068" y="160"/>
                  </a:lnTo>
                  <a:lnTo>
                    <a:pt x="7910" y="120"/>
                  </a:lnTo>
                  <a:lnTo>
                    <a:pt x="7744" y="87"/>
                  </a:lnTo>
                  <a:lnTo>
                    <a:pt x="7578" y="60"/>
                  </a:lnTo>
                  <a:lnTo>
                    <a:pt x="7412" y="40"/>
                  </a:lnTo>
                  <a:lnTo>
                    <a:pt x="7247" y="20"/>
                  </a:lnTo>
                  <a:lnTo>
                    <a:pt x="7081" y="7"/>
                  </a:lnTo>
                  <a:lnTo>
                    <a:pt x="6915" y="0"/>
                  </a:ln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1"/>
            <p:cNvSpPr/>
            <p:nvPr/>
          </p:nvSpPr>
          <p:spPr>
            <a:xfrm>
              <a:off x="-2070850" y="-3995500"/>
              <a:ext cx="146000" cy="111475"/>
            </a:xfrm>
            <a:custGeom>
              <a:rect b="b" l="l" r="r" t="t"/>
              <a:pathLst>
                <a:path extrusionOk="0" h="4459" w="5840">
                  <a:moveTo>
                    <a:pt x="3422" y="0"/>
                  </a:moveTo>
                  <a:lnTo>
                    <a:pt x="3264" y="20"/>
                  </a:lnTo>
                  <a:lnTo>
                    <a:pt x="3114" y="40"/>
                  </a:lnTo>
                  <a:lnTo>
                    <a:pt x="2971" y="74"/>
                  </a:lnTo>
                  <a:lnTo>
                    <a:pt x="2845" y="114"/>
                  </a:lnTo>
                  <a:lnTo>
                    <a:pt x="2719" y="161"/>
                  </a:lnTo>
                  <a:lnTo>
                    <a:pt x="2608" y="214"/>
                  </a:lnTo>
                  <a:lnTo>
                    <a:pt x="2561" y="254"/>
                  </a:lnTo>
                  <a:lnTo>
                    <a:pt x="2513" y="287"/>
                  </a:lnTo>
                  <a:lnTo>
                    <a:pt x="2410" y="347"/>
                  </a:lnTo>
                  <a:lnTo>
                    <a:pt x="2339" y="401"/>
                  </a:lnTo>
                  <a:lnTo>
                    <a:pt x="2268" y="454"/>
                  </a:lnTo>
                  <a:lnTo>
                    <a:pt x="2150" y="574"/>
                  </a:lnTo>
                  <a:lnTo>
                    <a:pt x="2031" y="708"/>
                  </a:lnTo>
                  <a:lnTo>
                    <a:pt x="1928" y="848"/>
                  </a:lnTo>
                  <a:lnTo>
                    <a:pt x="1826" y="995"/>
                  </a:lnTo>
                  <a:lnTo>
                    <a:pt x="1739" y="1148"/>
                  </a:lnTo>
                  <a:lnTo>
                    <a:pt x="1557" y="1462"/>
                  </a:lnTo>
                  <a:lnTo>
                    <a:pt x="1383" y="1782"/>
                  </a:lnTo>
                  <a:lnTo>
                    <a:pt x="1296" y="1943"/>
                  </a:lnTo>
                  <a:lnTo>
                    <a:pt x="1201" y="2096"/>
                  </a:lnTo>
                  <a:lnTo>
                    <a:pt x="1099" y="2250"/>
                  </a:lnTo>
                  <a:lnTo>
                    <a:pt x="988" y="2390"/>
                  </a:lnTo>
                  <a:lnTo>
                    <a:pt x="862" y="2530"/>
                  </a:lnTo>
                  <a:lnTo>
                    <a:pt x="727" y="2663"/>
                  </a:lnTo>
                  <a:lnTo>
                    <a:pt x="648" y="2723"/>
                  </a:lnTo>
                  <a:lnTo>
                    <a:pt x="569" y="2770"/>
                  </a:lnTo>
                  <a:lnTo>
                    <a:pt x="482" y="2810"/>
                  </a:lnTo>
                  <a:lnTo>
                    <a:pt x="388" y="2844"/>
                  </a:lnTo>
                  <a:lnTo>
                    <a:pt x="293" y="2870"/>
                  </a:lnTo>
                  <a:lnTo>
                    <a:pt x="198" y="2890"/>
                  </a:lnTo>
                  <a:lnTo>
                    <a:pt x="95" y="2904"/>
                  </a:lnTo>
                  <a:lnTo>
                    <a:pt x="0" y="2904"/>
                  </a:lnTo>
                  <a:lnTo>
                    <a:pt x="72" y="3064"/>
                  </a:lnTo>
                  <a:lnTo>
                    <a:pt x="158" y="3217"/>
                  </a:lnTo>
                  <a:lnTo>
                    <a:pt x="253" y="3371"/>
                  </a:lnTo>
                  <a:lnTo>
                    <a:pt x="372" y="3511"/>
                  </a:lnTo>
                  <a:lnTo>
                    <a:pt x="498" y="3651"/>
                  </a:lnTo>
                  <a:lnTo>
                    <a:pt x="569" y="3711"/>
                  </a:lnTo>
                  <a:lnTo>
                    <a:pt x="648" y="3778"/>
                  </a:lnTo>
                  <a:lnTo>
                    <a:pt x="727" y="3838"/>
                  </a:lnTo>
                  <a:lnTo>
                    <a:pt x="814" y="3898"/>
                  </a:lnTo>
                  <a:lnTo>
                    <a:pt x="901" y="3952"/>
                  </a:lnTo>
                  <a:lnTo>
                    <a:pt x="996" y="4005"/>
                  </a:lnTo>
                  <a:lnTo>
                    <a:pt x="1130" y="4078"/>
                  </a:lnTo>
                  <a:lnTo>
                    <a:pt x="1265" y="4152"/>
                  </a:lnTo>
                  <a:lnTo>
                    <a:pt x="1407" y="4212"/>
                  </a:lnTo>
                  <a:lnTo>
                    <a:pt x="1557" y="4265"/>
                  </a:lnTo>
                  <a:lnTo>
                    <a:pt x="1699" y="4312"/>
                  </a:lnTo>
                  <a:lnTo>
                    <a:pt x="1857" y="4352"/>
                  </a:lnTo>
                  <a:lnTo>
                    <a:pt x="2015" y="4385"/>
                  </a:lnTo>
                  <a:lnTo>
                    <a:pt x="2165" y="4412"/>
                  </a:lnTo>
                  <a:lnTo>
                    <a:pt x="2331" y="4432"/>
                  </a:lnTo>
                  <a:lnTo>
                    <a:pt x="2489" y="4452"/>
                  </a:lnTo>
                  <a:lnTo>
                    <a:pt x="2655" y="4459"/>
                  </a:lnTo>
                  <a:lnTo>
                    <a:pt x="2979" y="4459"/>
                  </a:lnTo>
                  <a:lnTo>
                    <a:pt x="3137" y="4445"/>
                  </a:lnTo>
                  <a:lnTo>
                    <a:pt x="3303" y="4432"/>
                  </a:lnTo>
                  <a:lnTo>
                    <a:pt x="3461" y="4412"/>
                  </a:lnTo>
                  <a:lnTo>
                    <a:pt x="3619" y="4379"/>
                  </a:lnTo>
                  <a:lnTo>
                    <a:pt x="3777" y="4345"/>
                  </a:lnTo>
                  <a:lnTo>
                    <a:pt x="3928" y="4305"/>
                  </a:lnTo>
                  <a:lnTo>
                    <a:pt x="4086" y="4259"/>
                  </a:lnTo>
                  <a:lnTo>
                    <a:pt x="4228" y="4205"/>
                  </a:lnTo>
                  <a:lnTo>
                    <a:pt x="4378" y="4145"/>
                  </a:lnTo>
                  <a:lnTo>
                    <a:pt x="4520" y="4085"/>
                  </a:lnTo>
                  <a:lnTo>
                    <a:pt x="4655" y="4012"/>
                  </a:lnTo>
                  <a:lnTo>
                    <a:pt x="4781" y="3938"/>
                  </a:lnTo>
                  <a:lnTo>
                    <a:pt x="4907" y="3851"/>
                  </a:lnTo>
                  <a:lnTo>
                    <a:pt x="5034" y="3765"/>
                  </a:lnTo>
                  <a:lnTo>
                    <a:pt x="5144" y="3671"/>
                  </a:lnTo>
                  <a:lnTo>
                    <a:pt x="5255" y="3571"/>
                  </a:lnTo>
                  <a:lnTo>
                    <a:pt x="5350" y="3471"/>
                  </a:lnTo>
                  <a:lnTo>
                    <a:pt x="5445" y="3358"/>
                  </a:lnTo>
                  <a:lnTo>
                    <a:pt x="5532" y="3244"/>
                  </a:lnTo>
                  <a:lnTo>
                    <a:pt x="5603" y="3131"/>
                  </a:lnTo>
                  <a:lnTo>
                    <a:pt x="5658" y="3017"/>
                  </a:lnTo>
                  <a:lnTo>
                    <a:pt x="5713" y="2897"/>
                  </a:lnTo>
                  <a:lnTo>
                    <a:pt x="5753" y="2777"/>
                  </a:lnTo>
                  <a:lnTo>
                    <a:pt x="5792" y="2650"/>
                  </a:lnTo>
                  <a:lnTo>
                    <a:pt x="5816" y="2523"/>
                  </a:lnTo>
                  <a:lnTo>
                    <a:pt x="5832" y="2390"/>
                  </a:lnTo>
                  <a:lnTo>
                    <a:pt x="5840" y="2263"/>
                  </a:lnTo>
                  <a:lnTo>
                    <a:pt x="5840" y="2129"/>
                  </a:lnTo>
                  <a:lnTo>
                    <a:pt x="5832" y="1996"/>
                  </a:lnTo>
                  <a:lnTo>
                    <a:pt x="5816" y="1863"/>
                  </a:lnTo>
                  <a:lnTo>
                    <a:pt x="5784" y="1736"/>
                  </a:lnTo>
                  <a:lnTo>
                    <a:pt x="5753" y="1602"/>
                  </a:lnTo>
                  <a:lnTo>
                    <a:pt x="5713" y="1475"/>
                  </a:lnTo>
                  <a:lnTo>
                    <a:pt x="5666" y="1349"/>
                  </a:lnTo>
                  <a:lnTo>
                    <a:pt x="5611" y="1228"/>
                  </a:lnTo>
                  <a:lnTo>
                    <a:pt x="5547" y="1102"/>
                  </a:lnTo>
                  <a:lnTo>
                    <a:pt x="5476" y="988"/>
                  </a:lnTo>
                  <a:lnTo>
                    <a:pt x="5397" y="875"/>
                  </a:lnTo>
                  <a:lnTo>
                    <a:pt x="5310" y="768"/>
                  </a:lnTo>
                  <a:lnTo>
                    <a:pt x="5223" y="661"/>
                  </a:lnTo>
                  <a:lnTo>
                    <a:pt x="5121" y="568"/>
                  </a:lnTo>
                  <a:lnTo>
                    <a:pt x="5018" y="474"/>
                  </a:lnTo>
                  <a:lnTo>
                    <a:pt x="4907" y="388"/>
                  </a:lnTo>
                  <a:lnTo>
                    <a:pt x="4789" y="314"/>
                  </a:lnTo>
                  <a:lnTo>
                    <a:pt x="4662" y="241"/>
                  </a:lnTo>
                  <a:lnTo>
                    <a:pt x="4528" y="181"/>
                  </a:lnTo>
                  <a:lnTo>
                    <a:pt x="4394" y="127"/>
                  </a:lnTo>
                  <a:lnTo>
                    <a:pt x="4252" y="81"/>
                  </a:lnTo>
                  <a:lnTo>
                    <a:pt x="4101" y="47"/>
                  </a:lnTo>
                  <a:lnTo>
                    <a:pt x="3943" y="20"/>
                  </a:lnTo>
                  <a:lnTo>
                    <a:pt x="3785" y="7"/>
                  </a:lnTo>
                  <a:lnTo>
                    <a:pt x="359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1"/>
            <p:cNvSpPr/>
            <p:nvPr/>
          </p:nvSpPr>
          <p:spPr>
            <a:xfrm>
              <a:off x="-4363125" y="-3666125"/>
              <a:ext cx="2366775" cy="767375"/>
            </a:xfrm>
            <a:custGeom>
              <a:rect b="b" l="l" r="r" t="t"/>
              <a:pathLst>
                <a:path extrusionOk="0" h="30695" w="94671">
                  <a:moveTo>
                    <a:pt x="3927" y="1956"/>
                  </a:moveTo>
                  <a:lnTo>
                    <a:pt x="6140" y="2069"/>
                  </a:lnTo>
                  <a:lnTo>
                    <a:pt x="8344" y="2176"/>
                  </a:lnTo>
                  <a:lnTo>
                    <a:pt x="10557" y="2283"/>
                  </a:lnTo>
                  <a:lnTo>
                    <a:pt x="12769" y="2383"/>
                  </a:lnTo>
                  <a:lnTo>
                    <a:pt x="14982" y="2476"/>
                  </a:lnTo>
                  <a:lnTo>
                    <a:pt x="17194" y="2570"/>
                  </a:lnTo>
                  <a:lnTo>
                    <a:pt x="21627" y="2743"/>
                  </a:lnTo>
                  <a:lnTo>
                    <a:pt x="26060" y="2904"/>
                  </a:lnTo>
                  <a:lnTo>
                    <a:pt x="30501" y="3050"/>
                  </a:lnTo>
                  <a:lnTo>
                    <a:pt x="34942" y="3184"/>
                  </a:lnTo>
                  <a:lnTo>
                    <a:pt x="39382" y="3297"/>
                  </a:lnTo>
                  <a:lnTo>
                    <a:pt x="43412" y="3397"/>
                  </a:lnTo>
                  <a:lnTo>
                    <a:pt x="47450" y="3491"/>
                  </a:lnTo>
                  <a:lnTo>
                    <a:pt x="51488" y="3571"/>
                  </a:lnTo>
                  <a:lnTo>
                    <a:pt x="55533" y="3644"/>
                  </a:lnTo>
                  <a:lnTo>
                    <a:pt x="59571" y="3704"/>
                  </a:lnTo>
                  <a:lnTo>
                    <a:pt x="63609" y="3765"/>
                  </a:lnTo>
                  <a:lnTo>
                    <a:pt x="67655" y="3818"/>
                  </a:lnTo>
                  <a:lnTo>
                    <a:pt x="71684" y="3858"/>
                  </a:lnTo>
                  <a:lnTo>
                    <a:pt x="76331" y="3898"/>
                  </a:lnTo>
                  <a:lnTo>
                    <a:pt x="80969" y="3931"/>
                  </a:lnTo>
                  <a:lnTo>
                    <a:pt x="90230" y="3991"/>
                  </a:lnTo>
                  <a:lnTo>
                    <a:pt x="90309" y="4105"/>
                  </a:lnTo>
                  <a:lnTo>
                    <a:pt x="90380" y="4232"/>
                  </a:lnTo>
                  <a:lnTo>
                    <a:pt x="90443" y="4372"/>
                  </a:lnTo>
                  <a:lnTo>
                    <a:pt x="90506" y="4525"/>
                  </a:lnTo>
                  <a:lnTo>
                    <a:pt x="90561" y="4692"/>
                  </a:lnTo>
                  <a:lnTo>
                    <a:pt x="90609" y="4866"/>
                  </a:lnTo>
                  <a:lnTo>
                    <a:pt x="90656" y="5059"/>
                  </a:lnTo>
                  <a:lnTo>
                    <a:pt x="90704" y="5253"/>
                  </a:lnTo>
                  <a:lnTo>
                    <a:pt x="90735" y="5460"/>
                  </a:lnTo>
                  <a:lnTo>
                    <a:pt x="90775" y="5673"/>
                  </a:lnTo>
                  <a:lnTo>
                    <a:pt x="90830" y="6121"/>
                  </a:lnTo>
                  <a:lnTo>
                    <a:pt x="90870" y="6581"/>
                  </a:lnTo>
                  <a:lnTo>
                    <a:pt x="90901" y="7048"/>
                  </a:lnTo>
                  <a:lnTo>
                    <a:pt x="90925" y="7522"/>
                  </a:lnTo>
                  <a:lnTo>
                    <a:pt x="90941" y="7983"/>
                  </a:lnTo>
                  <a:lnTo>
                    <a:pt x="90957" y="8864"/>
                  </a:lnTo>
                  <a:lnTo>
                    <a:pt x="90964" y="9611"/>
                  </a:lnTo>
                  <a:lnTo>
                    <a:pt x="90972" y="9925"/>
                  </a:lnTo>
                  <a:lnTo>
                    <a:pt x="90980" y="10178"/>
                  </a:lnTo>
                  <a:lnTo>
                    <a:pt x="91051" y="11553"/>
                  </a:lnTo>
                  <a:lnTo>
                    <a:pt x="91130" y="12935"/>
                  </a:lnTo>
                  <a:lnTo>
                    <a:pt x="91288" y="15691"/>
                  </a:lnTo>
                  <a:lnTo>
                    <a:pt x="91360" y="17113"/>
                  </a:lnTo>
                  <a:lnTo>
                    <a:pt x="90878" y="17066"/>
                  </a:lnTo>
                  <a:lnTo>
                    <a:pt x="90403" y="17026"/>
                  </a:lnTo>
                  <a:lnTo>
                    <a:pt x="89921" y="16993"/>
                  </a:lnTo>
                  <a:lnTo>
                    <a:pt x="89439" y="16966"/>
                  </a:lnTo>
                  <a:lnTo>
                    <a:pt x="88950" y="16939"/>
                  </a:lnTo>
                  <a:lnTo>
                    <a:pt x="88468" y="16919"/>
                  </a:lnTo>
                  <a:lnTo>
                    <a:pt x="87986" y="16906"/>
                  </a:lnTo>
                  <a:lnTo>
                    <a:pt x="87496" y="16899"/>
                  </a:lnTo>
                  <a:lnTo>
                    <a:pt x="86524" y="16899"/>
                  </a:lnTo>
                  <a:lnTo>
                    <a:pt x="86034" y="16906"/>
                  </a:lnTo>
                  <a:lnTo>
                    <a:pt x="85544" y="16919"/>
                  </a:lnTo>
                  <a:lnTo>
                    <a:pt x="85054" y="16933"/>
                  </a:lnTo>
                  <a:lnTo>
                    <a:pt x="84564" y="16953"/>
                  </a:lnTo>
                  <a:lnTo>
                    <a:pt x="84082" y="16979"/>
                  </a:lnTo>
                  <a:lnTo>
                    <a:pt x="83592" y="17006"/>
                  </a:lnTo>
                  <a:lnTo>
                    <a:pt x="83102" y="17046"/>
                  </a:lnTo>
                  <a:lnTo>
                    <a:pt x="82612" y="17080"/>
                  </a:lnTo>
                  <a:lnTo>
                    <a:pt x="82122" y="17126"/>
                  </a:lnTo>
                  <a:lnTo>
                    <a:pt x="81640" y="17173"/>
                  </a:lnTo>
                  <a:lnTo>
                    <a:pt x="81151" y="17226"/>
                  </a:lnTo>
                  <a:lnTo>
                    <a:pt x="80669" y="17286"/>
                  </a:lnTo>
                  <a:lnTo>
                    <a:pt x="80187" y="17347"/>
                  </a:lnTo>
                  <a:lnTo>
                    <a:pt x="79697" y="17413"/>
                  </a:lnTo>
                  <a:lnTo>
                    <a:pt x="79215" y="17480"/>
                  </a:lnTo>
                  <a:lnTo>
                    <a:pt x="78741" y="17553"/>
                  </a:lnTo>
                  <a:lnTo>
                    <a:pt x="78259" y="17634"/>
                  </a:lnTo>
                  <a:lnTo>
                    <a:pt x="77784" y="17714"/>
                  </a:lnTo>
                  <a:lnTo>
                    <a:pt x="77302" y="17800"/>
                  </a:lnTo>
                  <a:lnTo>
                    <a:pt x="76828" y="17894"/>
                  </a:lnTo>
                  <a:lnTo>
                    <a:pt x="76362" y="17987"/>
                  </a:lnTo>
                  <a:lnTo>
                    <a:pt x="75888" y="18081"/>
                  </a:lnTo>
                  <a:lnTo>
                    <a:pt x="75817" y="17433"/>
                  </a:lnTo>
                  <a:lnTo>
                    <a:pt x="75730" y="16786"/>
                  </a:lnTo>
                  <a:lnTo>
                    <a:pt x="75635" y="16139"/>
                  </a:lnTo>
                  <a:lnTo>
                    <a:pt x="75532" y="15498"/>
                  </a:lnTo>
                  <a:lnTo>
                    <a:pt x="75406" y="14864"/>
                  </a:lnTo>
                  <a:lnTo>
                    <a:pt x="75280" y="14230"/>
                  </a:lnTo>
                  <a:lnTo>
                    <a:pt x="75129" y="13596"/>
                  </a:lnTo>
                  <a:lnTo>
                    <a:pt x="74971" y="12968"/>
                  </a:lnTo>
                  <a:lnTo>
                    <a:pt x="74798" y="12341"/>
                  </a:lnTo>
                  <a:lnTo>
                    <a:pt x="74616" y="11714"/>
                  </a:lnTo>
                  <a:lnTo>
                    <a:pt x="74410" y="11093"/>
                  </a:lnTo>
                  <a:lnTo>
                    <a:pt x="74197" y="10465"/>
                  </a:lnTo>
                  <a:lnTo>
                    <a:pt x="73968" y="9838"/>
                  </a:lnTo>
                  <a:lnTo>
                    <a:pt x="73723" y="9211"/>
                  </a:lnTo>
                  <a:lnTo>
                    <a:pt x="73462" y="8583"/>
                  </a:lnTo>
                  <a:lnTo>
                    <a:pt x="73194" y="7956"/>
                  </a:lnTo>
                  <a:lnTo>
                    <a:pt x="73138" y="7856"/>
                  </a:lnTo>
                  <a:lnTo>
                    <a:pt x="73075" y="7762"/>
                  </a:lnTo>
                  <a:lnTo>
                    <a:pt x="73012" y="7669"/>
                  </a:lnTo>
                  <a:lnTo>
                    <a:pt x="72933" y="7589"/>
                  </a:lnTo>
                  <a:lnTo>
                    <a:pt x="72846" y="7509"/>
                  </a:lnTo>
                  <a:lnTo>
                    <a:pt x="72759" y="7435"/>
                  </a:lnTo>
                  <a:lnTo>
                    <a:pt x="72656" y="7369"/>
                  </a:lnTo>
                  <a:lnTo>
                    <a:pt x="72554" y="7309"/>
                  </a:lnTo>
                  <a:lnTo>
                    <a:pt x="72451" y="7255"/>
                  </a:lnTo>
                  <a:lnTo>
                    <a:pt x="72340" y="7208"/>
                  </a:lnTo>
                  <a:lnTo>
                    <a:pt x="72230" y="7168"/>
                  </a:lnTo>
                  <a:lnTo>
                    <a:pt x="72111" y="7135"/>
                  </a:lnTo>
                  <a:lnTo>
                    <a:pt x="71993" y="7108"/>
                  </a:lnTo>
                  <a:lnTo>
                    <a:pt x="71874" y="7088"/>
                  </a:lnTo>
                  <a:lnTo>
                    <a:pt x="71755" y="7082"/>
                  </a:lnTo>
                  <a:lnTo>
                    <a:pt x="71645" y="7075"/>
                  </a:lnTo>
                  <a:lnTo>
                    <a:pt x="71534" y="7075"/>
                  </a:lnTo>
                  <a:lnTo>
                    <a:pt x="71432" y="7088"/>
                  </a:lnTo>
                  <a:lnTo>
                    <a:pt x="71329" y="7102"/>
                  </a:lnTo>
                  <a:lnTo>
                    <a:pt x="71226" y="7128"/>
                  </a:lnTo>
                  <a:lnTo>
                    <a:pt x="71131" y="7155"/>
                  </a:lnTo>
                  <a:lnTo>
                    <a:pt x="71036" y="7188"/>
                  </a:lnTo>
                  <a:lnTo>
                    <a:pt x="70950" y="7235"/>
                  </a:lnTo>
                  <a:lnTo>
                    <a:pt x="70863" y="7282"/>
                  </a:lnTo>
                  <a:lnTo>
                    <a:pt x="70784" y="7342"/>
                  </a:lnTo>
                  <a:lnTo>
                    <a:pt x="70712" y="7402"/>
                  </a:lnTo>
                  <a:lnTo>
                    <a:pt x="70641" y="7475"/>
                  </a:lnTo>
                  <a:lnTo>
                    <a:pt x="70578" y="7555"/>
                  </a:lnTo>
                  <a:lnTo>
                    <a:pt x="70523" y="7642"/>
                  </a:lnTo>
                  <a:lnTo>
                    <a:pt x="70475" y="7736"/>
                  </a:lnTo>
                  <a:lnTo>
                    <a:pt x="70436" y="7842"/>
                  </a:lnTo>
                  <a:lnTo>
                    <a:pt x="70404" y="7956"/>
                  </a:lnTo>
                  <a:lnTo>
                    <a:pt x="68611" y="15358"/>
                  </a:lnTo>
                  <a:lnTo>
                    <a:pt x="68571" y="15538"/>
                  </a:lnTo>
                  <a:lnTo>
                    <a:pt x="68532" y="15738"/>
                  </a:lnTo>
                  <a:lnTo>
                    <a:pt x="68453" y="16172"/>
                  </a:lnTo>
                  <a:lnTo>
                    <a:pt x="68302" y="17153"/>
                  </a:lnTo>
                  <a:lnTo>
                    <a:pt x="68216" y="17687"/>
                  </a:lnTo>
                  <a:lnTo>
                    <a:pt x="68121" y="18241"/>
                  </a:lnTo>
                  <a:lnTo>
                    <a:pt x="68010" y="18788"/>
                  </a:lnTo>
                  <a:lnTo>
                    <a:pt x="67947" y="19062"/>
                  </a:lnTo>
                  <a:lnTo>
                    <a:pt x="67876" y="19335"/>
                  </a:lnTo>
                  <a:lnTo>
                    <a:pt x="66090" y="8984"/>
                  </a:lnTo>
                  <a:lnTo>
                    <a:pt x="66066" y="8897"/>
                  </a:lnTo>
                  <a:lnTo>
                    <a:pt x="66043" y="8817"/>
                  </a:lnTo>
                  <a:lnTo>
                    <a:pt x="66003" y="8737"/>
                  </a:lnTo>
                  <a:lnTo>
                    <a:pt x="65964" y="8663"/>
                  </a:lnTo>
                  <a:lnTo>
                    <a:pt x="65908" y="8597"/>
                  </a:lnTo>
                  <a:lnTo>
                    <a:pt x="65853" y="8530"/>
                  </a:lnTo>
                  <a:lnTo>
                    <a:pt x="65790" y="8463"/>
                  </a:lnTo>
                  <a:lnTo>
                    <a:pt x="65719" y="8403"/>
                  </a:lnTo>
                  <a:lnTo>
                    <a:pt x="65640" y="8350"/>
                  </a:lnTo>
                  <a:lnTo>
                    <a:pt x="65561" y="8296"/>
                  </a:lnTo>
                  <a:lnTo>
                    <a:pt x="65474" y="8250"/>
                  </a:lnTo>
                  <a:lnTo>
                    <a:pt x="65387" y="8210"/>
                  </a:lnTo>
                  <a:lnTo>
                    <a:pt x="65300" y="8170"/>
                  </a:lnTo>
                  <a:lnTo>
                    <a:pt x="65205" y="8136"/>
                  </a:lnTo>
                  <a:lnTo>
                    <a:pt x="65102" y="8109"/>
                  </a:lnTo>
                  <a:lnTo>
                    <a:pt x="65007" y="8083"/>
                  </a:lnTo>
                  <a:lnTo>
                    <a:pt x="64905" y="8063"/>
                  </a:lnTo>
                  <a:lnTo>
                    <a:pt x="64802" y="8049"/>
                  </a:lnTo>
                  <a:lnTo>
                    <a:pt x="64699" y="8036"/>
                  </a:lnTo>
                  <a:lnTo>
                    <a:pt x="64597" y="8029"/>
                  </a:lnTo>
                  <a:lnTo>
                    <a:pt x="64494" y="8029"/>
                  </a:lnTo>
                  <a:lnTo>
                    <a:pt x="64399" y="8036"/>
                  </a:lnTo>
                  <a:lnTo>
                    <a:pt x="64296" y="8049"/>
                  </a:lnTo>
                  <a:lnTo>
                    <a:pt x="64201" y="8063"/>
                  </a:lnTo>
                  <a:lnTo>
                    <a:pt x="64107" y="8083"/>
                  </a:lnTo>
                  <a:lnTo>
                    <a:pt x="64012" y="8116"/>
                  </a:lnTo>
                  <a:lnTo>
                    <a:pt x="63925" y="8149"/>
                  </a:lnTo>
                  <a:lnTo>
                    <a:pt x="63838" y="8183"/>
                  </a:lnTo>
                  <a:lnTo>
                    <a:pt x="63751" y="8230"/>
                  </a:lnTo>
                  <a:lnTo>
                    <a:pt x="63680" y="8283"/>
                  </a:lnTo>
                  <a:lnTo>
                    <a:pt x="63609" y="8336"/>
                  </a:lnTo>
                  <a:lnTo>
                    <a:pt x="63546" y="8403"/>
                  </a:lnTo>
                  <a:lnTo>
                    <a:pt x="63048" y="8930"/>
                  </a:lnTo>
                  <a:lnTo>
                    <a:pt x="62574" y="9464"/>
                  </a:lnTo>
                  <a:lnTo>
                    <a:pt x="62345" y="9731"/>
                  </a:lnTo>
                  <a:lnTo>
                    <a:pt x="62115" y="9998"/>
                  </a:lnTo>
                  <a:lnTo>
                    <a:pt x="61894" y="10272"/>
                  </a:lnTo>
                  <a:lnTo>
                    <a:pt x="61673" y="10546"/>
                  </a:lnTo>
                  <a:lnTo>
                    <a:pt x="61460" y="10819"/>
                  </a:lnTo>
                  <a:lnTo>
                    <a:pt x="61254" y="11099"/>
                  </a:lnTo>
                  <a:lnTo>
                    <a:pt x="61049" y="11380"/>
                  </a:lnTo>
                  <a:lnTo>
                    <a:pt x="60851" y="11667"/>
                  </a:lnTo>
                  <a:lnTo>
                    <a:pt x="60662" y="11960"/>
                  </a:lnTo>
                  <a:lnTo>
                    <a:pt x="60480" y="12261"/>
                  </a:lnTo>
                  <a:lnTo>
                    <a:pt x="60306" y="12561"/>
                  </a:lnTo>
                  <a:lnTo>
                    <a:pt x="60132" y="12868"/>
                  </a:lnTo>
                  <a:lnTo>
                    <a:pt x="60069" y="13008"/>
                  </a:lnTo>
                  <a:lnTo>
                    <a:pt x="59998" y="13189"/>
                  </a:lnTo>
                  <a:lnTo>
                    <a:pt x="59919" y="13395"/>
                  </a:lnTo>
                  <a:lnTo>
                    <a:pt x="59840" y="13629"/>
                  </a:lnTo>
                  <a:lnTo>
                    <a:pt x="59500" y="14690"/>
                  </a:lnTo>
                  <a:lnTo>
                    <a:pt x="59413" y="14964"/>
                  </a:lnTo>
                  <a:lnTo>
                    <a:pt x="59318" y="15231"/>
                  </a:lnTo>
                  <a:lnTo>
                    <a:pt x="59231" y="15478"/>
                  </a:lnTo>
                  <a:lnTo>
                    <a:pt x="59136" y="15711"/>
                  </a:lnTo>
                  <a:lnTo>
                    <a:pt x="59034" y="15918"/>
                  </a:lnTo>
                  <a:lnTo>
                    <a:pt x="58939" y="16098"/>
                  </a:lnTo>
                  <a:lnTo>
                    <a:pt x="58892" y="16179"/>
                  </a:lnTo>
                  <a:lnTo>
                    <a:pt x="58836" y="16245"/>
                  </a:lnTo>
                  <a:lnTo>
                    <a:pt x="58789" y="16299"/>
                  </a:lnTo>
                  <a:lnTo>
                    <a:pt x="58741" y="16345"/>
                  </a:lnTo>
                  <a:lnTo>
                    <a:pt x="58607" y="16446"/>
                  </a:lnTo>
                  <a:lnTo>
                    <a:pt x="58465" y="16546"/>
                  </a:lnTo>
                  <a:lnTo>
                    <a:pt x="58315" y="16632"/>
                  </a:lnTo>
                  <a:lnTo>
                    <a:pt x="58157" y="16719"/>
                  </a:lnTo>
                  <a:lnTo>
                    <a:pt x="57991" y="16806"/>
                  </a:lnTo>
                  <a:lnTo>
                    <a:pt x="57817" y="16886"/>
                  </a:lnTo>
                  <a:lnTo>
                    <a:pt x="57635" y="16959"/>
                  </a:lnTo>
                  <a:lnTo>
                    <a:pt x="57446" y="17026"/>
                  </a:lnTo>
                  <a:lnTo>
                    <a:pt x="57256" y="17093"/>
                  </a:lnTo>
                  <a:lnTo>
                    <a:pt x="57058" y="17160"/>
                  </a:lnTo>
                  <a:lnTo>
                    <a:pt x="56853" y="17213"/>
                  </a:lnTo>
                  <a:lnTo>
                    <a:pt x="56640" y="17273"/>
                  </a:lnTo>
                  <a:lnTo>
                    <a:pt x="56418" y="17320"/>
                  </a:lnTo>
                  <a:lnTo>
                    <a:pt x="56197" y="17373"/>
                  </a:lnTo>
                  <a:lnTo>
                    <a:pt x="55976" y="17413"/>
                  </a:lnTo>
                  <a:lnTo>
                    <a:pt x="55739" y="17460"/>
                  </a:lnTo>
                  <a:lnTo>
                    <a:pt x="55265" y="17533"/>
                  </a:lnTo>
                  <a:lnTo>
                    <a:pt x="54767" y="17593"/>
                  </a:lnTo>
                  <a:lnTo>
                    <a:pt x="54261" y="17640"/>
                  </a:lnTo>
                  <a:lnTo>
                    <a:pt x="53740" y="17680"/>
                  </a:lnTo>
                  <a:lnTo>
                    <a:pt x="53202" y="17714"/>
                  </a:lnTo>
                  <a:lnTo>
                    <a:pt x="52657" y="17734"/>
                  </a:lnTo>
                  <a:lnTo>
                    <a:pt x="52112" y="17747"/>
                  </a:lnTo>
                  <a:lnTo>
                    <a:pt x="51551" y="17754"/>
                  </a:lnTo>
                  <a:lnTo>
                    <a:pt x="50437" y="17754"/>
                  </a:lnTo>
                  <a:lnTo>
                    <a:pt x="49868" y="17740"/>
                  </a:lnTo>
                  <a:lnTo>
                    <a:pt x="49315" y="17727"/>
                  </a:lnTo>
                  <a:lnTo>
                    <a:pt x="48208" y="17694"/>
                  </a:lnTo>
                  <a:lnTo>
                    <a:pt x="47126" y="17647"/>
                  </a:lnTo>
                  <a:lnTo>
                    <a:pt x="46091" y="17607"/>
                  </a:lnTo>
                  <a:lnTo>
                    <a:pt x="45119" y="17567"/>
                  </a:lnTo>
                  <a:lnTo>
                    <a:pt x="44218" y="17547"/>
                  </a:lnTo>
                  <a:lnTo>
                    <a:pt x="43799" y="17540"/>
                  </a:lnTo>
                  <a:lnTo>
                    <a:pt x="43404" y="17540"/>
                  </a:lnTo>
                  <a:lnTo>
                    <a:pt x="43136" y="16886"/>
                  </a:lnTo>
                  <a:lnTo>
                    <a:pt x="42883" y="16232"/>
                  </a:lnTo>
                  <a:lnTo>
                    <a:pt x="42638" y="15578"/>
                  </a:lnTo>
                  <a:lnTo>
                    <a:pt x="42401" y="14924"/>
                  </a:lnTo>
                  <a:lnTo>
                    <a:pt x="42179" y="14263"/>
                  </a:lnTo>
                  <a:lnTo>
                    <a:pt x="41974" y="13609"/>
                  </a:lnTo>
                  <a:lnTo>
                    <a:pt x="41777" y="12948"/>
                  </a:lnTo>
                  <a:lnTo>
                    <a:pt x="41595" y="12288"/>
                  </a:lnTo>
                  <a:lnTo>
                    <a:pt x="41429" y="11620"/>
                  </a:lnTo>
                  <a:lnTo>
                    <a:pt x="41279" y="10953"/>
                  </a:lnTo>
                  <a:lnTo>
                    <a:pt x="41136" y="10285"/>
                  </a:lnTo>
                  <a:lnTo>
                    <a:pt x="41018" y="9604"/>
                  </a:lnTo>
                  <a:lnTo>
                    <a:pt x="40907" y="8924"/>
                  </a:lnTo>
                  <a:lnTo>
                    <a:pt x="40820" y="8243"/>
                  </a:lnTo>
                  <a:lnTo>
                    <a:pt x="40741" y="7549"/>
                  </a:lnTo>
                  <a:lnTo>
                    <a:pt x="40686" y="6848"/>
                  </a:lnTo>
                  <a:lnTo>
                    <a:pt x="40670" y="6741"/>
                  </a:lnTo>
                  <a:lnTo>
                    <a:pt x="40639" y="6634"/>
                  </a:lnTo>
                  <a:lnTo>
                    <a:pt x="40599" y="6534"/>
                  </a:lnTo>
                  <a:lnTo>
                    <a:pt x="40544" y="6434"/>
                  </a:lnTo>
                  <a:lnTo>
                    <a:pt x="40473" y="6341"/>
                  </a:lnTo>
                  <a:lnTo>
                    <a:pt x="40402" y="6247"/>
                  </a:lnTo>
                  <a:lnTo>
                    <a:pt x="40315" y="6161"/>
                  </a:lnTo>
                  <a:lnTo>
                    <a:pt x="40220" y="6080"/>
                  </a:lnTo>
                  <a:lnTo>
                    <a:pt x="40117" y="6007"/>
                  </a:lnTo>
                  <a:lnTo>
                    <a:pt x="40014" y="5947"/>
                  </a:lnTo>
                  <a:lnTo>
                    <a:pt x="39896" y="5887"/>
                  </a:lnTo>
                  <a:lnTo>
                    <a:pt x="39785" y="5840"/>
                  </a:lnTo>
                  <a:lnTo>
                    <a:pt x="39659" y="5800"/>
                  </a:lnTo>
                  <a:lnTo>
                    <a:pt x="39540" y="5773"/>
                  </a:lnTo>
                  <a:lnTo>
                    <a:pt x="39414" y="5753"/>
                  </a:lnTo>
                  <a:lnTo>
                    <a:pt x="39287" y="5747"/>
                  </a:lnTo>
                  <a:lnTo>
                    <a:pt x="39185" y="5753"/>
                  </a:lnTo>
                  <a:lnTo>
                    <a:pt x="39074" y="5767"/>
                  </a:lnTo>
                  <a:lnTo>
                    <a:pt x="38971" y="5794"/>
                  </a:lnTo>
                  <a:lnTo>
                    <a:pt x="38869" y="5827"/>
                  </a:lnTo>
                  <a:lnTo>
                    <a:pt x="38766" y="5874"/>
                  </a:lnTo>
                  <a:lnTo>
                    <a:pt x="38671" y="5927"/>
                  </a:lnTo>
                  <a:lnTo>
                    <a:pt x="38576" y="6000"/>
                  </a:lnTo>
                  <a:lnTo>
                    <a:pt x="38497" y="6087"/>
                  </a:lnTo>
                  <a:lnTo>
                    <a:pt x="38316" y="6281"/>
                  </a:lnTo>
                  <a:lnTo>
                    <a:pt x="38142" y="6481"/>
                  </a:lnTo>
                  <a:lnTo>
                    <a:pt x="37968" y="6681"/>
                  </a:lnTo>
                  <a:lnTo>
                    <a:pt x="37810" y="6888"/>
                  </a:lnTo>
                  <a:lnTo>
                    <a:pt x="37652" y="7095"/>
                  </a:lnTo>
                  <a:lnTo>
                    <a:pt x="37502" y="7302"/>
                  </a:lnTo>
                  <a:lnTo>
                    <a:pt x="37352" y="7509"/>
                  </a:lnTo>
                  <a:lnTo>
                    <a:pt x="37209" y="7716"/>
                  </a:lnTo>
                  <a:lnTo>
                    <a:pt x="37075" y="7929"/>
                  </a:lnTo>
                  <a:lnTo>
                    <a:pt x="36941" y="8143"/>
                  </a:lnTo>
                  <a:lnTo>
                    <a:pt x="36814" y="8356"/>
                  </a:lnTo>
                  <a:lnTo>
                    <a:pt x="36696" y="8570"/>
                  </a:lnTo>
                  <a:lnTo>
                    <a:pt x="36459" y="9004"/>
                  </a:lnTo>
                  <a:lnTo>
                    <a:pt x="36245" y="9444"/>
                  </a:lnTo>
                  <a:lnTo>
                    <a:pt x="36040" y="9891"/>
                  </a:lnTo>
                  <a:lnTo>
                    <a:pt x="35858" y="10339"/>
                  </a:lnTo>
                  <a:lnTo>
                    <a:pt x="35676" y="10792"/>
                  </a:lnTo>
                  <a:lnTo>
                    <a:pt x="35510" y="11246"/>
                  </a:lnTo>
                  <a:lnTo>
                    <a:pt x="35360" y="11707"/>
                  </a:lnTo>
                  <a:lnTo>
                    <a:pt x="35210" y="12167"/>
                  </a:lnTo>
                  <a:lnTo>
                    <a:pt x="35068" y="12628"/>
                  </a:lnTo>
                  <a:lnTo>
                    <a:pt x="34934" y="13088"/>
                  </a:lnTo>
                  <a:lnTo>
                    <a:pt x="34673" y="14023"/>
                  </a:lnTo>
                  <a:lnTo>
                    <a:pt x="34412" y="14957"/>
                  </a:lnTo>
                  <a:lnTo>
                    <a:pt x="34159" y="15885"/>
                  </a:lnTo>
                  <a:lnTo>
                    <a:pt x="34025" y="16352"/>
                  </a:lnTo>
                  <a:lnTo>
                    <a:pt x="33883" y="16813"/>
                  </a:lnTo>
                  <a:lnTo>
                    <a:pt x="33733" y="17280"/>
                  </a:lnTo>
                  <a:lnTo>
                    <a:pt x="33582" y="17734"/>
                  </a:lnTo>
                  <a:lnTo>
                    <a:pt x="33424" y="18194"/>
                  </a:lnTo>
                  <a:lnTo>
                    <a:pt x="33251" y="18648"/>
                  </a:lnTo>
                  <a:lnTo>
                    <a:pt x="33061" y="19095"/>
                  </a:lnTo>
                  <a:lnTo>
                    <a:pt x="32871" y="19542"/>
                  </a:lnTo>
                  <a:lnTo>
                    <a:pt x="32658" y="19983"/>
                  </a:lnTo>
                  <a:lnTo>
                    <a:pt x="32429" y="20417"/>
                  </a:lnTo>
                  <a:lnTo>
                    <a:pt x="32136" y="19582"/>
                  </a:lnTo>
                  <a:lnTo>
                    <a:pt x="31860" y="18741"/>
                  </a:lnTo>
                  <a:lnTo>
                    <a:pt x="31599" y="17901"/>
                  </a:lnTo>
                  <a:lnTo>
                    <a:pt x="31354" y="17053"/>
                  </a:lnTo>
                  <a:lnTo>
                    <a:pt x="31125" y="16205"/>
                  </a:lnTo>
                  <a:lnTo>
                    <a:pt x="30920" y="15358"/>
                  </a:lnTo>
                  <a:lnTo>
                    <a:pt x="30730" y="14503"/>
                  </a:lnTo>
                  <a:lnTo>
                    <a:pt x="30556" y="13649"/>
                  </a:lnTo>
                  <a:lnTo>
                    <a:pt x="30406" y="12795"/>
                  </a:lnTo>
                  <a:lnTo>
                    <a:pt x="30335" y="12368"/>
                  </a:lnTo>
                  <a:lnTo>
                    <a:pt x="30272" y="11934"/>
                  </a:lnTo>
                  <a:lnTo>
                    <a:pt x="30208" y="11500"/>
                  </a:lnTo>
                  <a:lnTo>
                    <a:pt x="30153" y="11073"/>
                  </a:lnTo>
                  <a:lnTo>
                    <a:pt x="30106" y="10639"/>
                  </a:lnTo>
                  <a:lnTo>
                    <a:pt x="30058" y="10205"/>
                  </a:lnTo>
                  <a:lnTo>
                    <a:pt x="30019" y="9771"/>
                  </a:lnTo>
                  <a:lnTo>
                    <a:pt x="29979" y="9331"/>
                  </a:lnTo>
                  <a:lnTo>
                    <a:pt x="29948" y="8897"/>
                  </a:lnTo>
                  <a:lnTo>
                    <a:pt x="29924" y="8457"/>
                  </a:lnTo>
                  <a:lnTo>
                    <a:pt x="29900" y="8023"/>
                  </a:lnTo>
                  <a:lnTo>
                    <a:pt x="29884" y="7582"/>
                  </a:lnTo>
                  <a:lnTo>
                    <a:pt x="29869" y="7142"/>
                  </a:lnTo>
                  <a:lnTo>
                    <a:pt x="29861" y="6701"/>
                  </a:lnTo>
                  <a:lnTo>
                    <a:pt x="29861" y="6588"/>
                  </a:lnTo>
                  <a:lnTo>
                    <a:pt x="29845" y="6488"/>
                  </a:lnTo>
                  <a:lnTo>
                    <a:pt x="29813" y="6388"/>
                  </a:lnTo>
                  <a:lnTo>
                    <a:pt x="29782" y="6301"/>
                  </a:lnTo>
                  <a:lnTo>
                    <a:pt x="29742" y="6214"/>
                  </a:lnTo>
                  <a:lnTo>
                    <a:pt x="29687" y="6134"/>
                  </a:lnTo>
                  <a:lnTo>
                    <a:pt x="29632" y="6067"/>
                  </a:lnTo>
                  <a:lnTo>
                    <a:pt x="29560" y="6000"/>
                  </a:lnTo>
                  <a:lnTo>
                    <a:pt x="29489" y="5940"/>
                  </a:lnTo>
                  <a:lnTo>
                    <a:pt x="29410" y="5894"/>
                  </a:lnTo>
                  <a:lnTo>
                    <a:pt x="29331" y="5847"/>
                  </a:lnTo>
                  <a:lnTo>
                    <a:pt x="29244" y="5807"/>
                  </a:lnTo>
                  <a:lnTo>
                    <a:pt x="29150" y="5773"/>
                  </a:lnTo>
                  <a:lnTo>
                    <a:pt x="29055" y="5753"/>
                  </a:lnTo>
                  <a:lnTo>
                    <a:pt x="28960" y="5733"/>
                  </a:lnTo>
                  <a:lnTo>
                    <a:pt x="28865" y="5720"/>
                  </a:lnTo>
                  <a:lnTo>
                    <a:pt x="28762" y="5713"/>
                  </a:lnTo>
                  <a:lnTo>
                    <a:pt x="28660" y="5713"/>
                  </a:lnTo>
                  <a:lnTo>
                    <a:pt x="28557" y="5720"/>
                  </a:lnTo>
                  <a:lnTo>
                    <a:pt x="28462" y="5740"/>
                  </a:lnTo>
                  <a:lnTo>
                    <a:pt x="28359" y="5760"/>
                  </a:lnTo>
                  <a:lnTo>
                    <a:pt x="28265" y="5787"/>
                  </a:lnTo>
                  <a:lnTo>
                    <a:pt x="28162" y="5820"/>
                  </a:lnTo>
                  <a:lnTo>
                    <a:pt x="28075" y="5860"/>
                  </a:lnTo>
                  <a:lnTo>
                    <a:pt x="27980" y="5907"/>
                  </a:lnTo>
                  <a:lnTo>
                    <a:pt x="27893" y="5960"/>
                  </a:lnTo>
                  <a:lnTo>
                    <a:pt x="27814" y="6020"/>
                  </a:lnTo>
                  <a:lnTo>
                    <a:pt x="27735" y="6087"/>
                  </a:lnTo>
                  <a:lnTo>
                    <a:pt x="27664" y="6161"/>
                  </a:lnTo>
                  <a:lnTo>
                    <a:pt x="27601" y="6241"/>
                  </a:lnTo>
                  <a:lnTo>
                    <a:pt x="27546" y="6327"/>
                  </a:lnTo>
                  <a:lnTo>
                    <a:pt x="27498" y="6421"/>
                  </a:lnTo>
                  <a:lnTo>
                    <a:pt x="26510" y="8550"/>
                  </a:lnTo>
                  <a:lnTo>
                    <a:pt x="25531" y="10686"/>
                  </a:lnTo>
                  <a:lnTo>
                    <a:pt x="25049" y="11754"/>
                  </a:lnTo>
                  <a:lnTo>
                    <a:pt x="24567" y="12828"/>
                  </a:lnTo>
                  <a:lnTo>
                    <a:pt x="24100" y="13903"/>
                  </a:lnTo>
                  <a:lnTo>
                    <a:pt x="23642" y="14984"/>
                  </a:lnTo>
                  <a:lnTo>
                    <a:pt x="23579" y="14930"/>
                  </a:lnTo>
                  <a:lnTo>
                    <a:pt x="23508" y="14890"/>
                  </a:lnTo>
                  <a:lnTo>
                    <a:pt x="23429" y="14844"/>
                  </a:lnTo>
                  <a:lnTo>
                    <a:pt x="23342" y="14810"/>
                  </a:lnTo>
                  <a:lnTo>
                    <a:pt x="23255" y="14777"/>
                  </a:lnTo>
                  <a:lnTo>
                    <a:pt x="23160" y="14750"/>
                  </a:lnTo>
                  <a:lnTo>
                    <a:pt x="23065" y="14730"/>
                  </a:lnTo>
                  <a:lnTo>
                    <a:pt x="22963" y="14717"/>
                  </a:lnTo>
                  <a:lnTo>
                    <a:pt x="22378" y="14670"/>
                  </a:lnTo>
                  <a:lnTo>
                    <a:pt x="21785" y="14617"/>
                  </a:lnTo>
                  <a:lnTo>
                    <a:pt x="21201" y="14577"/>
                  </a:lnTo>
                  <a:lnTo>
                    <a:pt x="20608" y="14537"/>
                  </a:lnTo>
                  <a:lnTo>
                    <a:pt x="20023" y="14503"/>
                  </a:lnTo>
                  <a:lnTo>
                    <a:pt x="19431" y="14477"/>
                  </a:lnTo>
                  <a:lnTo>
                    <a:pt x="18838" y="14450"/>
                  </a:lnTo>
                  <a:lnTo>
                    <a:pt x="18245" y="14430"/>
                  </a:lnTo>
                  <a:lnTo>
                    <a:pt x="17653" y="14417"/>
                  </a:lnTo>
                  <a:lnTo>
                    <a:pt x="17060" y="14403"/>
                  </a:lnTo>
                  <a:lnTo>
                    <a:pt x="16460" y="14397"/>
                  </a:lnTo>
                  <a:lnTo>
                    <a:pt x="14682" y="14397"/>
                  </a:lnTo>
                  <a:lnTo>
                    <a:pt x="14081" y="14410"/>
                  </a:lnTo>
                  <a:lnTo>
                    <a:pt x="13488" y="14423"/>
                  </a:lnTo>
                  <a:lnTo>
                    <a:pt x="12295" y="14463"/>
                  </a:lnTo>
                  <a:lnTo>
                    <a:pt x="11102" y="14517"/>
                  </a:lnTo>
                  <a:lnTo>
                    <a:pt x="9909" y="14583"/>
                  </a:lnTo>
                  <a:lnTo>
                    <a:pt x="8724" y="14670"/>
                  </a:lnTo>
                  <a:lnTo>
                    <a:pt x="7539" y="14770"/>
                  </a:lnTo>
                  <a:lnTo>
                    <a:pt x="6353" y="14884"/>
                  </a:lnTo>
                  <a:lnTo>
                    <a:pt x="5176" y="15011"/>
                  </a:lnTo>
                  <a:lnTo>
                    <a:pt x="3999" y="15151"/>
                  </a:lnTo>
                  <a:lnTo>
                    <a:pt x="4030" y="14310"/>
                  </a:lnTo>
                  <a:lnTo>
                    <a:pt x="4054" y="13476"/>
                  </a:lnTo>
                  <a:lnTo>
                    <a:pt x="4070" y="12635"/>
                  </a:lnTo>
                  <a:lnTo>
                    <a:pt x="4085" y="11800"/>
                  </a:lnTo>
                  <a:lnTo>
                    <a:pt x="4109" y="10132"/>
                  </a:lnTo>
                  <a:lnTo>
                    <a:pt x="4101" y="8477"/>
                  </a:lnTo>
                  <a:lnTo>
                    <a:pt x="4085" y="6821"/>
                  </a:lnTo>
                  <a:lnTo>
                    <a:pt x="4046" y="5186"/>
                  </a:lnTo>
                  <a:lnTo>
                    <a:pt x="3999" y="3558"/>
                  </a:lnTo>
                  <a:lnTo>
                    <a:pt x="3927" y="1956"/>
                  </a:lnTo>
                  <a:close/>
                  <a:moveTo>
                    <a:pt x="38513" y="10178"/>
                  </a:moveTo>
                  <a:lnTo>
                    <a:pt x="38616" y="10746"/>
                  </a:lnTo>
                  <a:lnTo>
                    <a:pt x="38726" y="11313"/>
                  </a:lnTo>
                  <a:lnTo>
                    <a:pt x="38845" y="11880"/>
                  </a:lnTo>
                  <a:lnTo>
                    <a:pt x="38971" y="12441"/>
                  </a:lnTo>
                  <a:lnTo>
                    <a:pt x="39114" y="13002"/>
                  </a:lnTo>
                  <a:lnTo>
                    <a:pt x="39264" y="13562"/>
                  </a:lnTo>
                  <a:lnTo>
                    <a:pt x="39422" y="14116"/>
                  </a:lnTo>
                  <a:lnTo>
                    <a:pt x="39596" y="14670"/>
                  </a:lnTo>
                  <a:lnTo>
                    <a:pt x="39777" y="15217"/>
                  </a:lnTo>
                  <a:lnTo>
                    <a:pt x="39975" y="15765"/>
                  </a:lnTo>
                  <a:lnTo>
                    <a:pt x="40180" y="16312"/>
                  </a:lnTo>
                  <a:lnTo>
                    <a:pt x="40402" y="16859"/>
                  </a:lnTo>
                  <a:lnTo>
                    <a:pt x="40631" y="17400"/>
                  </a:lnTo>
                  <a:lnTo>
                    <a:pt x="40868" y="17941"/>
                  </a:lnTo>
                  <a:lnTo>
                    <a:pt x="41129" y="18481"/>
                  </a:lnTo>
                  <a:lnTo>
                    <a:pt x="41389" y="19015"/>
                  </a:lnTo>
                  <a:lnTo>
                    <a:pt x="41429" y="19082"/>
                  </a:lnTo>
                  <a:lnTo>
                    <a:pt x="41468" y="19142"/>
                  </a:lnTo>
                  <a:lnTo>
                    <a:pt x="41508" y="19195"/>
                  </a:lnTo>
                  <a:lnTo>
                    <a:pt x="41555" y="19249"/>
                  </a:lnTo>
                  <a:lnTo>
                    <a:pt x="41603" y="19295"/>
                  </a:lnTo>
                  <a:lnTo>
                    <a:pt x="41658" y="19335"/>
                  </a:lnTo>
                  <a:lnTo>
                    <a:pt x="41713" y="19376"/>
                  </a:lnTo>
                  <a:lnTo>
                    <a:pt x="41769" y="19409"/>
                  </a:lnTo>
                  <a:lnTo>
                    <a:pt x="41832" y="19436"/>
                  </a:lnTo>
                  <a:lnTo>
                    <a:pt x="41895" y="19462"/>
                  </a:lnTo>
                  <a:lnTo>
                    <a:pt x="41958" y="19482"/>
                  </a:lnTo>
                  <a:lnTo>
                    <a:pt x="42029" y="19502"/>
                  </a:lnTo>
                  <a:lnTo>
                    <a:pt x="42164" y="19522"/>
                  </a:lnTo>
                  <a:lnTo>
                    <a:pt x="42306" y="19536"/>
                  </a:lnTo>
                  <a:lnTo>
                    <a:pt x="42448" y="19529"/>
                  </a:lnTo>
                  <a:lnTo>
                    <a:pt x="42590" y="19516"/>
                  </a:lnTo>
                  <a:lnTo>
                    <a:pt x="42741" y="19482"/>
                  </a:lnTo>
                  <a:lnTo>
                    <a:pt x="42883" y="19442"/>
                  </a:lnTo>
                  <a:lnTo>
                    <a:pt x="43017" y="19389"/>
                  </a:lnTo>
                  <a:lnTo>
                    <a:pt x="43151" y="19322"/>
                  </a:lnTo>
                  <a:lnTo>
                    <a:pt x="43270" y="19249"/>
                  </a:lnTo>
                  <a:lnTo>
                    <a:pt x="43381" y="19169"/>
                  </a:lnTo>
                  <a:lnTo>
                    <a:pt x="45443" y="19235"/>
                  </a:lnTo>
                  <a:lnTo>
                    <a:pt x="47497" y="19295"/>
                  </a:lnTo>
                  <a:lnTo>
                    <a:pt x="49560" y="19355"/>
                  </a:lnTo>
                  <a:lnTo>
                    <a:pt x="51614" y="19409"/>
                  </a:lnTo>
                  <a:lnTo>
                    <a:pt x="53676" y="19456"/>
                  </a:lnTo>
                  <a:lnTo>
                    <a:pt x="55731" y="19502"/>
                  </a:lnTo>
                  <a:lnTo>
                    <a:pt x="59848" y="19576"/>
                  </a:lnTo>
                  <a:lnTo>
                    <a:pt x="59958" y="19576"/>
                  </a:lnTo>
                  <a:lnTo>
                    <a:pt x="60077" y="19569"/>
                  </a:lnTo>
                  <a:lnTo>
                    <a:pt x="60195" y="19549"/>
                  </a:lnTo>
                  <a:lnTo>
                    <a:pt x="60306" y="19516"/>
                  </a:lnTo>
                  <a:lnTo>
                    <a:pt x="60424" y="19482"/>
                  </a:lnTo>
                  <a:lnTo>
                    <a:pt x="60535" y="19436"/>
                  </a:lnTo>
                  <a:lnTo>
                    <a:pt x="60646" y="19382"/>
                  </a:lnTo>
                  <a:lnTo>
                    <a:pt x="60748" y="19322"/>
                  </a:lnTo>
                  <a:lnTo>
                    <a:pt x="60851" y="19262"/>
                  </a:lnTo>
                  <a:lnTo>
                    <a:pt x="60938" y="19189"/>
                  </a:lnTo>
                  <a:lnTo>
                    <a:pt x="61025" y="19109"/>
                  </a:lnTo>
                  <a:lnTo>
                    <a:pt x="61096" y="19028"/>
                  </a:lnTo>
                  <a:lnTo>
                    <a:pt x="61159" y="18942"/>
                  </a:lnTo>
                  <a:lnTo>
                    <a:pt x="61215" y="18855"/>
                  </a:lnTo>
                  <a:lnTo>
                    <a:pt x="61254" y="18761"/>
                  </a:lnTo>
                  <a:lnTo>
                    <a:pt x="61286" y="18661"/>
                  </a:lnTo>
                  <a:lnTo>
                    <a:pt x="61381" y="18261"/>
                  </a:lnTo>
                  <a:lnTo>
                    <a:pt x="61483" y="17867"/>
                  </a:lnTo>
                  <a:lnTo>
                    <a:pt x="61594" y="17480"/>
                  </a:lnTo>
                  <a:lnTo>
                    <a:pt x="61705" y="17093"/>
                  </a:lnTo>
                  <a:lnTo>
                    <a:pt x="61831" y="16713"/>
                  </a:lnTo>
                  <a:lnTo>
                    <a:pt x="61957" y="16339"/>
                  </a:lnTo>
                  <a:lnTo>
                    <a:pt x="62100" y="15972"/>
                  </a:lnTo>
                  <a:lnTo>
                    <a:pt x="62242" y="15605"/>
                  </a:lnTo>
                  <a:lnTo>
                    <a:pt x="62400" y="15244"/>
                  </a:lnTo>
                  <a:lnTo>
                    <a:pt x="62566" y="14884"/>
                  </a:lnTo>
                  <a:lnTo>
                    <a:pt x="62732" y="14530"/>
                  </a:lnTo>
                  <a:lnTo>
                    <a:pt x="62913" y="14183"/>
                  </a:lnTo>
                  <a:lnTo>
                    <a:pt x="63103" y="13836"/>
                  </a:lnTo>
                  <a:lnTo>
                    <a:pt x="63301" y="13489"/>
                  </a:lnTo>
                  <a:lnTo>
                    <a:pt x="63506" y="13148"/>
                  </a:lnTo>
                  <a:lnTo>
                    <a:pt x="63719" y="12815"/>
                  </a:lnTo>
                  <a:lnTo>
                    <a:pt x="64676" y="18101"/>
                  </a:lnTo>
                  <a:lnTo>
                    <a:pt x="65158" y="20744"/>
                  </a:lnTo>
                  <a:lnTo>
                    <a:pt x="65624" y="23393"/>
                  </a:lnTo>
                  <a:lnTo>
                    <a:pt x="65647" y="23493"/>
                  </a:lnTo>
                  <a:lnTo>
                    <a:pt x="65687" y="23594"/>
                  </a:lnTo>
                  <a:lnTo>
                    <a:pt x="65742" y="23687"/>
                  </a:lnTo>
                  <a:lnTo>
                    <a:pt x="65806" y="23774"/>
                  </a:lnTo>
                  <a:lnTo>
                    <a:pt x="65885" y="23854"/>
                  </a:lnTo>
                  <a:lnTo>
                    <a:pt x="65964" y="23927"/>
                  </a:lnTo>
                  <a:lnTo>
                    <a:pt x="66058" y="23994"/>
                  </a:lnTo>
                  <a:lnTo>
                    <a:pt x="66153" y="24061"/>
                  </a:lnTo>
                  <a:lnTo>
                    <a:pt x="66256" y="24114"/>
                  </a:lnTo>
                  <a:lnTo>
                    <a:pt x="66367" y="24168"/>
                  </a:lnTo>
                  <a:lnTo>
                    <a:pt x="66485" y="24208"/>
                  </a:lnTo>
                  <a:lnTo>
                    <a:pt x="66596" y="24241"/>
                  </a:lnTo>
                  <a:lnTo>
                    <a:pt x="66722" y="24268"/>
                  </a:lnTo>
                  <a:lnTo>
                    <a:pt x="66841" y="24294"/>
                  </a:lnTo>
                  <a:lnTo>
                    <a:pt x="66959" y="24301"/>
                  </a:lnTo>
                  <a:lnTo>
                    <a:pt x="67086" y="24308"/>
                  </a:lnTo>
                  <a:lnTo>
                    <a:pt x="67180" y="24308"/>
                  </a:lnTo>
                  <a:lnTo>
                    <a:pt x="67275" y="24294"/>
                  </a:lnTo>
                  <a:lnTo>
                    <a:pt x="67370" y="24281"/>
                  </a:lnTo>
                  <a:lnTo>
                    <a:pt x="67465" y="24268"/>
                  </a:lnTo>
                  <a:lnTo>
                    <a:pt x="67552" y="24241"/>
                  </a:lnTo>
                  <a:lnTo>
                    <a:pt x="67631" y="24214"/>
                  </a:lnTo>
                  <a:lnTo>
                    <a:pt x="67718" y="24181"/>
                  </a:lnTo>
                  <a:lnTo>
                    <a:pt x="67789" y="24141"/>
                  </a:lnTo>
                  <a:lnTo>
                    <a:pt x="67986" y="24027"/>
                  </a:lnTo>
                  <a:lnTo>
                    <a:pt x="68168" y="23914"/>
                  </a:lnTo>
                  <a:lnTo>
                    <a:pt x="68342" y="23807"/>
                  </a:lnTo>
                  <a:lnTo>
                    <a:pt x="68500" y="23694"/>
                  </a:lnTo>
                  <a:lnTo>
                    <a:pt x="68650" y="23587"/>
                  </a:lnTo>
                  <a:lnTo>
                    <a:pt x="68792" y="23473"/>
                  </a:lnTo>
                  <a:lnTo>
                    <a:pt x="68919" y="23367"/>
                  </a:lnTo>
                  <a:lnTo>
                    <a:pt x="69045" y="23253"/>
                  </a:lnTo>
                  <a:lnTo>
                    <a:pt x="69156" y="23140"/>
                  </a:lnTo>
                  <a:lnTo>
                    <a:pt x="69259" y="23026"/>
                  </a:lnTo>
                  <a:lnTo>
                    <a:pt x="69361" y="22913"/>
                  </a:lnTo>
                  <a:lnTo>
                    <a:pt x="69448" y="22793"/>
                  </a:lnTo>
                  <a:lnTo>
                    <a:pt x="69535" y="22673"/>
                  </a:lnTo>
                  <a:lnTo>
                    <a:pt x="69614" y="22552"/>
                  </a:lnTo>
                  <a:lnTo>
                    <a:pt x="69685" y="22432"/>
                  </a:lnTo>
                  <a:lnTo>
                    <a:pt x="69748" y="22305"/>
                  </a:lnTo>
                  <a:lnTo>
                    <a:pt x="69812" y="22172"/>
                  </a:lnTo>
                  <a:lnTo>
                    <a:pt x="69875" y="22039"/>
                  </a:lnTo>
                  <a:lnTo>
                    <a:pt x="69978" y="21765"/>
                  </a:lnTo>
                  <a:lnTo>
                    <a:pt x="70072" y="21471"/>
                  </a:lnTo>
                  <a:lnTo>
                    <a:pt x="70167" y="21164"/>
                  </a:lnTo>
                  <a:lnTo>
                    <a:pt x="70254" y="20837"/>
                  </a:lnTo>
                  <a:lnTo>
                    <a:pt x="70341" y="20483"/>
                  </a:lnTo>
                  <a:lnTo>
                    <a:pt x="70539" y="19709"/>
                  </a:lnTo>
                  <a:lnTo>
                    <a:pt x="70744" y="18908"/>
                  </a:lnTo>
                  <a:lnTo>
                    <a:pt x="70957" y="18107"/>
                  </a:lnTo>
                  <a:lnTo>
                    <a:pt x="71155" y="17300"/>
                  </a:lnTo>
                  <a:lnTo>
                    <a:pt x="71352" y="16492"/>
                  </a:lnTo>
                  <a:lnTo>
                    <a:pt x="71740" y="14877"/>
                  </a:lnTo>
                  <a:lnTo>
                    <a:pt x="72103" y="13262"/>
                  </a:lnTo>
                  <a:lnTo>
                    <a:pt x="72309" y="13996"/>
                  </a:lnTo>
                  <a:lnTo>
                    <a:pt x="72490" y="14737"/>
                  </a:lnTo>
                  <a:lnTo>
                    <a:pt x="72648" y="15478"/>
                  </a:lnTo>
                  <a:lnTo>
                    <a:pt x="72727" y="15852"/>
                  </a:lnTo>
                  <a:lnTo>
                    <a:pt x="72799" y="16225"/>
                  </a:lnTo>
                  <a:lnTo>
                    <a:pt x="72862" y="16606"/>
                  </a:lnTo>
                  <a:lnTo>
                    <a:pt x="72925" y="16979"/>
                  </a:lnTo>
                  <a:lnTo>
                    <a:pt x="72980" y="17360"/>
                  </a:lnTo>
                  <a:lnTo>
                    <a:pt x="73036" y="17740"/>
                  </a:lnTo>
                  <a:lnTo>
                    <a:pt x="73083" y="18121"/>
                  </a:lnTo>
                  <a:lnTo>
                    <a:pt x="73122" y="18508"/>
                  </a:lnTo>
                  <a:lnTo>
                    <a:pt x="73162" y="18895"/>
                  </a:lnTo>
                  <a:lnTo>
                    <a:pt x="73194" y="19282"/>
                  </a:lnTo>
                  <a:lnTo>
                    <a:pt x="73201" y="19389"/>
                  </a:lnTo>
                  <a:lnTo>
                    <a:pt x="73225" y="19489"/>
                  </a:lnTo>
                  <a:lnTo>
                    <a:pt x="73257" y="19589"/>
                  </a:lnTo>
                  <a:lnTo>
                    <a:pt x="73288" y="19676"/>
                  </a:lnTo>
                  <a:lnTo>
                    <a:pt x="73336" y="19763"/>
                  </a:lnTo>
                  <a:lnTo>
                    <a:pt x="73391" y="19843"/>
                  </a:lnTo>
                  <a:lnTo>
                    <a:pt x="73446" y="19923"/>
                  </a:lnTo>
                  <a:lnTo>
                    <a:pt x="73510" y="19990"/>
                  </a:lnTo>
                  <a:lnTo>
                    <a:pt x="73581" y="20056"/>
                  </a:lnTo>
                  <a:lnTo>
                    <a:pt x="73660" y="20116"/>
                  </a:lnTo>
                  <a:lnTo>
                    <a:pt x="73739" y="20170"/>
                  </a:lnTo>
                  <a:lnTo>
                    <a:pt x="73818" y="20223"/>
                  </a:lnTo>
                  <a:lnTo>
                    <a:pt x="73913" y="20263"/>
                  </a:lnTo>
                  <a:lnTo>
                    <a:pt x="74000" y="20303"/>
                  </a:lnTo>
                  <a:lnTo>
                    <a:pt x="74094" y="20337"/>
                  </a:lnTo>
                  <a:lnTo>
                    <a:pt x="74189" y="20363"/>
                  </a:lnTo>
                  <a:lnTo>
                    <a:pt x="74292" y="20383"/>
                  </a:lnTo>
                  <a:lnTo>
                    <a:pt x="74387" y="20403"/>
                  </a:lnTo>
                  <a:lnTo>
                    <a:pt x="74489" y="20417"/>
                  </a:lnTo>
                  <a:lnTo>
                    <a:pt x="74592" y="20423"/>
                  </a:lnTo>
                  <a:lnTo>
                    <a:pt x="74798" y="20423"/>
                  </a:lnTo>
                  <a:lnTo>
                    <a:pt x="74892" y="20410"/>
                  </a:lnTo>
                  <a:lnTo>
                    <a:pt x="74995" y="20397"/>
                  </a:lnTo>
                  <a:lnTo>
                    <a:pt x="75090" y="20383"/>
                  </a:lnTo>
                  <a:lnTo>
                    <a:pt x="75185" y="20357"/>
                  </a:lnTo>
                  <a:lnTo>
                    <a:pt x="75280" y="20330"/>
                  </a:lnTo>
                  <a:lnTo>
                    <a:pt x="75374" y="20290"/>
                  </a:lnTo>
                  <a:lnTo>
                    <a:pt x="75453" y="20250"/>
                  </a:lnTo>
                  <a:lnTo>
                    <a:pt x="75540" y="20210"/>
                  </a:lnTo>
                  <a:lnTo>
                    <a:pt x="75619" y="20156"/>
                  </a:lnTo>
                  <a:lnTo>
                    <a:pt x="75691" y="20103"/>
                  </a:lnTo>
                  <a:lnTo>
                    <a:pt x="76678" y="20016"/>
                  </a:lnTo>
                  <a:lnTo>
                    <a:pt x="77666" y="19936"/>
                  </a:lnTo>
                  <a:lnTo>
                    <a:pt x="78654" y="19869"/>
                  </a:lnTo>
                  <a:lnTo>
                    <a:pt x="79633" y="19809"/>
                  </a:lnTo>
                  <a:lnTo>
                    <a:pt x="80621" y="19763"/>
                  </a:lnTo>
                  <a:lnTo>
                    <a:pt x="81601" y="19716"/>
                  </a:lnTo>
                  <a:lnTo>
                    <a:pt x="82581" y="19683"/>
                  </a:lnTo>
                  <a:lnTo>
                    <a:pt x="83568" y="19656"/>
                  </a:lnTo>
                  <a:lnTo>
                    <a:pt x="84548" y="19629"/>
                  </a:lnTo>
                  <a:lnTo>
                    <a:pt x="85528" y="19616"/>
                  </a:lnTo>
                  <a:lnTo>
                    <a:pt x="86516" y="19609"/>
                  </a:lnTo>
                  <a:lnTo>
                    <a:pt x="88499" y="19609"/>
                  </a:lnTo>
                  <a:lnTo>
                    <a:pt x="89487" y="19622"/>
                  </a:lnTo>
                  <a:lnTo>
                    <a:pt x="90490" y="19636"/>
                  </a:lnTo>
                  <a:lnTo>
                    <a:pt x="91486" y="19656"/>
                  </a:lnTo>
                  <a:lnTo>
                    <a:pt x="91597" y="21378"/>
                  </a:lnTo>
                  <a:lnTo>
                    <a:pt x="91660" y="22239"/>
                  </a:lnTo>
                  <a:lnTo>
                    <a:pt x="91723" y="23100"/>
                  </a:lnTo>
                  <a:lnTo>
                    <a:pt x="91802" y="23961"/>
                  </a:lnTo>
                  <a:lnTo>
                    <a:pt x="91889" y="24815"/>
                  </a:lnTo>
                  <a:lnTo>
                    <a:pt x="91992" y="25676"/>
                  </a:lnTo>
                  <a:lnTo>
                    <a:pt x="92110" y="26530"/>
                  </a:lnTo>
                  <a:lnTo>
                    <a:pt x="90561" y="26457"/>
                  </a:lnTo>
                  <a:lnTo>
                    <a:pt x="89013" y="26390"/>
                  </a:lnTo>
                  <a:lnTo>
                    <a:pt x="87456" y="26323"/>
                  </a:lnTo>
                  <a:lnTo>
                    <a:pt x="85899" y="26270"/>
                  </a:lnTo>
                  <a:lnTo>
                    <a:pt x="84343" y="26217"/>
                  </a:lnTo>
                  <a:lnTo>
                    <a:pt x="82786" y="26170"/>
                  </a:lnTo>
                  <a:lnTo>
                    <a:pt x="81230" y="26130"/>
                  </a:lnTo>
                  <a:lnTo>
                    <a:pt x="79665" y="26090"/>
                  </a:lnTo>
                  <a:lnTo>
                    <a:pt x="78101" y="26056"/>
                  </a:lnTo>
                  <a:lnTo>
                    <a:pt x="76536" y="26030"/>
                  </a:lnTo>
                  <a:lnTo>
                    <a:pt x="74971" y="26010"/>
                  </a:lnTo>
                  <a:lnTo>
                    <a:pt x="73399" y="25990"/>
                  </a:lnTo>
                  <a:lnTo>
                    <a:pt x="71827" y="25983"/>
                  </a:lnTo>
                  <a:lnTo>
                    <a:pt x="70254" y="25970"/>
                  </a:lnTo>
                  <a:lnTo>
                    <a:pt x="67101" y="25970"/>
                  </a:lnTo>
                  <a:lnTo>
                    <a:pt x="64936" y="25976"/>
                  </a:lnTo>
                  <a:lnTo>
                    <a:pt x="62763" y="25996"/>
                  </a:lnTo>
                  <a:lnTo>
                    <a:pt x="60583" y="26016"/>
                  </a:lnTo>
                  <a:lnTo>
                    <a:pt x="58410" y="26043"/>
                  </a:lnTo>
                  <a:lnTo>
                    <a:pt x="56229" y="26083"/>
                  </a:lnTo>
                  <a:lnTo>
                    <a:pt x="54048" y="26123"/>
                  </a:lnTo>
                  <a:lnTo>
                    <a:pt x="51867" y="26170"/>
                  </a:lnTo>
                  <a:lnTo>
                    <a:pt x="49686" y="26230"/>
                  </a:lnTo>
                  <a:lnTo>
                    <a:pt x="47505" y="26290"/>
                  </a:lnTo>
                  <a:lnTo>
                    <a:pt x="45324" y="26357"/>
                  </a:lnTo>
                  <a:lnTo>
                    <a:pt x="43143" y="26423"/>
                  </a:lnTo>
                  <a:lnTo>
                    <a:pt x="40963" y="26504"/>
                  </a:lnTo>
                  <a:lnTo>
                    <a:pt x="38782" y="26584"/>
                  </a:lnTo>
                  <a:lnTo>
                    <a:pt x="36609" y="26670"/>
                  </a:lnTo>
                  <a:lnTo>
                    <a:pt x="32255" y="26851"/>
                  </a:lnTo>
                  <a:lnTo>
                    <a:pt x="28549" y="27011"/>
                  </a:lnTo>
                  <a:lnTo>
                    <a:pt x="24843" y="27178"/>
                  </a:lnTo>
                  <a:lnTo>
                    <a:pt x="21153" y="27351"/>
                  </a:lnTo>
                  <a:lnTo>
                    <a:pt x="17463" y="27531"/>
                  </a:lnTo>
                  <a:lnTo>
                    <a:pt x="10122" y="27912"/>
                  </a:lnTo>
                  <a:lnTo>
                    <a:pt x="2821" y="28286"/>
                  </a:lnTo>
                  <a:lnTo>
                    <a:pt x="2924" y="27585"/>
                  </a:lnTo>
                  <a:lnTo>
                    <a:pt x="3019" y="26877"/>
                  </a:lnTo>
                  <a:lnTo>
                    <a:pt x="3114" y="26170"/>
                  </a:lnTo>
                  <a:lnTo>
                    <a:pt x="3200" y="25456"/>
                  </a:lnTo>
                  <a:lnTo>
                    <a:pt x="3280" y="24735"/>
                  </a:lnTo>
                  <a:lnTo>
                    <a:pt x="3359" y="24014"/>
                  </a:lnTo>
                  <a:lnTo>
                    <a:pt x="3501" y="22566"/>
                  </a:lnTo>
                  <a:lnTo>
                    <a:pt x="3619" y="21104"/>
                  </a:lnTo>
                  <a:lnTo>
                    <a:pt x="3730" y="19642"/>
                  </a:lnTo>
                  <a:lnTo>
                    <a:pt x="3825" y="18174"/>
                  </a:lnTo>
                  <a:lnTo>
                    <a:pt x="3904" y="16699"/>
                  </a:lnTo>
                  <a:lnTo>
                    <a:pt x="5105" y="16672"/>
                  </a:lnTo>
                  <a:lnTo>
                    <a:pt x="6298" y="16646"/>
                  </a:lnTo>
                  <a:lnTo>
                    <a:pt x="7483" y="16626"/>
                  </a:lnTo>
                  <a:lnTo>
                    <a:pt x="8676" y="16612"/>
                  </a:lnTo>
                  <a:lnTo>
                    <a:pt x="9870" y="16606"/>
                  </a:lnTo>
                  <a:lnTo>
                    <a:pt x="11055" y="16599"/>
                  </a:lnTo>
                  <a:lnTo>
                    <a:pt x="12248" y="16599"/>
                  </a:lnTo>
                  <a:lnTo>
                    <a:pt x="13433" y="16606"/>
                  </a:lnTo>
                  <a:lnTo>
                    <a:pt x="14626" y="16612"/>
                  </a:lnTo>
                  <a:lnTo>
                    <a:pt x="15812" y="16626"/>
                  </a:lnTo>
                  <a:lnTo>
                    <a:pt x="18190" y="16659"/>
                  </a:lnTo>
                  <a:lnTo>
                    <a:pt x="20576" y="16713"/>
                  </a:lnTo>
                  <a:lnTo>
                    <a:pt x="22963" y="16773"/>
                  </a:lnTo>
                  <a:lnTo>
                    <a:pt x="23073" y="16773"/>
                  </a:lnTo>
                  <a:lnTo>
                    <a:pt x="23176" y="16759"/>
                  </a:lnTo>
                  <a:lnTo>
                    <a:pt x="23271" y="16746"/>
                  </a:lnTo>
                  <a:lnTo>
                    <a:pt x="23366" y="16726"/>
                  </a:lnTo>
                  <a:lnTo>
                    <a:pt x="23452" y="16699"/>
                  </a:lnTo>
                  <a:lnTo>
                    <a:pt x="23532" y="16666"/>
                  </a:lnTo>
                  <a:lnTo>
                    <a:pt x="23611" y="16626"/>
                  </a:lnTo>
                  <a:lnTo>
                    <a:pt x="23690" y="16586"/>
                  </a:lnTo>
                  <a:lnTo>
                    <a:pt x="23761" y="16619"/>
                  </a:lnTo>
                  <a:lnTo>
                    <a:pt x="23832" y="16639"/>
                  </a:lnTo>
                  <a:lnTo>
                    <a:pt x="23903" y="16659"/>
                  </a:lnTo>
                  <a:lnTo>
                    <a:pt x="23974" y="16672"/>
                  </a:lnTo>
                  <a:lnTo>
                    <a:pt x="24045" y="16679"/>
                  </a:lnTo>
                  <a:lnTo>
                    <a:pt x="24124" y="16686"/>
                  </a:lnTo>
                  <a:lnTo>
                    <a:pt x="24195" y="16679"/>
                  </a:lnTo>
                  <a:lnTo>
                    <a:pt x="24274" y="16672"/>
                  </a:lnTo>
                  <a:lnTo>
                    <a:pt x="24345" y="16652"/>
                  </a:lnTo>
                  <a:lnTo>
                    <a:pt x="24409" y="16632"/>
                  </a:lnTo>
                  <a:lnTo>
                    <a:pt x="24480" y="16599"/>
                  </a:lnTo>
                  <a:lnTo>
                    <a:pt x="24543" y="16566"/>
                  </a:lnTo>
                  <a:lnTo>
                    <a:pt x="24606" y="16519"/>
                  </a:lnTo>
                  <a:lnTo>
                    <a:pt x="24654" y="16472"/>
                  </a:lnTo>
                  <a:lnTo>
                    <a:pt x="24709" y="16412"/>
                  </a:lnTo>
                  <a:lnTo>
                    <a:pt x="24748" y="16345"/>
                  </a:lnTo>
                  <a:lnTo>
                    <a:pt x="25136" y="15685"/>
                  </a:lnTo>
                  <a:lnTo>
                    <a:pt x="25523" y="15024"/>
                  </a:lnTo>
                  <a:lnTo>
                    <a:pt x="25894" y="14357"/>
                  </a:lnTo>
                  <a:lnTo>
                    <a:pt x="26265" y="13689"/>
                  </a:lnTo>
                  <a:lnTo>
                    <a:pt x="27000" y="12348"/>
                  </a:lnTo>
                  <a:lnTo>
                    <a:pt x="27719" y="10999"/>
                  </a:lnTo>
                  <a:lnTo>
                    <a:pt x="27806" y="11787"/>
                  </a:lnTo>
                  <a:lnTo>
                    <a:pt x="27909" y="12568"/>
                  </a:lnTo>
                  <a:lnTo>
                    <a:pt x="28035" y="13342"/>
                  </a:lnTo>
                  <a:lnTo>
                    <a:pt x="28162" y="14123"/>
                  </a:lnTo>
                  <a:lnTo>
                    <a:pt x="28312" y="14897"/>
                  </a:lnTo>
                  <a:lnTo>
                    <a:pt x="28478" y="15671"/>
                  </a:lnTo>
                  <a:lnTo>
                    <a:pt x="28652" y="16439"/>
                  </a:lnTo>
                  <a:lnTo>
                    <a:pt x="28849" y="17213"/>
                  </a:lnTo>
                  <a:lnTo>
                    <a:pt x="29055" y="17974"/>
                  </a:lnTo>
                  <a:lnTo>
                    <a:pt x="29276" y="18741"/>
                  </a:lnTo>
                  <a:lnTo>
                    <a:pt x="29513" y="19502"/>
                  </a:lnTo>
                  <a:lnTo>
                    <a:pt x="29766" y="20263"/>
                  </a:lnTo>
                  <a:lnTo>
                    <a:pt x="30035" y="21017"/>
                  </a:lnTo>
                  <a:lnTo>
                    <a:pt x="30319" y="21778"/>
                  </a:lnTo>
                  <a:lnTo>
                    <a:pt x="30611" y="22526"/>
                  </a:lnTo>
                  <a:lnTo>
                    <a:pt x="30927" y="23280"/>
                  </a:lnTo>
                  <a:lnTo>
                    <a:pt x="30967" y="23367"/>
                  </a:lnTo>
                  <a:lnTo>
                    <a:pt x="31014" y="23453"/>
                  </a:lnTo>
                  <a:lnTo>
                    <a:pt x="31062" y="23527"/>
                  </a:lnTo>
                  <a:lnTo>
                    <a:pt x="31125" y="23600"/>
                  </a:lnTo>
                  <a:lnTo>
                    <a:pt x="31180" y="23667"/>
                  </a:lnTo>
                  <a:lnTo>
                    <a:pt x="31251" y="23727"/>
                  </a:lnTo>
                  <a:lnTo>
                    <a:pt x="31323" y="23787"/>
                  </a:lnTo>
                  <a:lnTo>
                    <a:pt x="31394" y="23834"/>
                  </a:lnTo>
                  <a:lnTo>
                    <a:pt x="31473" y="23881"/>
                  </a:lnTo>
                  <a:lnTo>
                    <a:pt x="31552" y="23921"/>
                  </a:lnTo>
                  <a:lnTo>
                    <a:pt x="31631" y="23954"/>
                  </a:lnTo>
                  <a:lnTo>
                    <a:pt x="31718" y="23981"/>
                  </a:lnTo>
                  <a:lnTo>
                    <a:pt x="31805" y="24001"/>
                  </a:lnTo>
                  <a:lnTo>
                    <a:pt x="31891" y="24014"/>
                  </a:lnTo>
                  <a:lnTo>
                    <a:pt x="31986" y="24021"/>
                  </a:lnTo>
                  <a:lnTo>
                    <a:pt x="32073" y="24027"/>
                  </a:lnTo>
                  <a:lnTo>
                    <a:pt x="32223" y="24021"/>
                  </a:lnTo>
                  <a:lnTo>
                    <a:pt x="32373" y="23994"/>
                  </a:lnTo>
                  <a:lnTo>
                    <a:pt x="32524" y="23954"/>
                  </a:lnTo>
                  <a:lnTo>
                    <a:pt x="32595" y="23927"/>
                  </a:lnTo>
                  <a:lnTo>
                    <a:pt x="32666" y="23901"/>
                  </a:lnTo>
                  <a:lnTo>
                    <a:pt x="32737" y="23867"/>
                  </a:lnTo>
                  <a:lnTo>
                    <a:pt x="32808" y="23827"/>
                  </a:lnTo>
                  <a:lnTo>
                    <a:pt x="32871" y="23787"/>
                  </a:lnTo>
                  <a:lnTo>
                    <a:pt x="32935" y="23740"/>
                  </a:lnTo>
                  <a:lnTo>
                    <a:pt x="32998" y="23694"/>
                  </a:lnTo>
                  <a:lnTo>
                    <a:pt x="33053" y="23640"/>
                  </a:lnTo>
                  <a:lnTo>
                    <a:pt x="33108" y="23580"/>
                  </a:lnTo>
                  <a:lnTo>
                    <a:pt x="33164" y="23520"/>
                  </a:lnTo>
                  <a:lnTo>
                    <a:pt x="33314" y="23340"/>
                  </a:lnTo>
                  <a:lnTo>
                    <a:pt x="33456" y="23146"/>
                  </a:lnTo>
                  <a:lnTo>
                    <a:pt x="33598" y="22960"/>
                  </a:lnTo>
                  <a:lnTo>
                    <a:pt x="33740" y="22773"/>
                  </a:lnTo>
                  <a:lnTo>
                    <a:pt x="33875" y="22579"/>
                  </a:lnTo>
                  <a:lnTo>
                    <a:pt x="34001" y="22386"/>
                  </a:lnTo>
                  <a:lnTo>
                    <a:pt x="34246" y="21992"/>
                  </a:lnTo>
                  <a:lnTo>
                    <a:pt x="34475" y="21591"/>
                  </a:lnTo>
                  <a:lnTo>
                    <a:pt x="34689" y="21191"/>
                  </a:lnTo>
                  <a:lnTo>
                    <a:pt x="34886" y="20784"/>
                  </a:lnTo>
                  <a:lnTo>
                    <a:pt x="35076" y="20370"/>
                  </a:lnTo>
                  <a:lnTo>
                    <a:pt x="35250" y="19956"/>
                  </a:lnTo>
                  <a:lnTo>
                    <a:pt x="35416" y="19536"/>
                  </a:lnTo>
                  <a:lnTo>
                    <a:pt x="35566" y="19115"/>
                  </a:lnTo>
                  <a:lnTo>
                    <a:pt x="35716" y="18688"/>
                  </a:lnTo>
                  <a:lnTo>
                    <a:pt x="35850" y="18261"/>
                  </a:lnTo>
                  <a:lnTo>
                    <a:pt x="35985" y="17834"/>
                  </a:lnTo>
                  <a:lnTo>
                    <a:pt x="36111" y="17400"/>
                  </a:lnTo>
                  <a:lnTo>
                    <a:pt x="36237" y="16966"/>
                  </a:lnTo>
                  <a:lnTo>
                    <a:pt x="36474" y="16098"/>
                  </a:lnTo>
                  <a:lnTo>
                    <a:pt x="36712" y="15231"/>
                  </a:lnTo>
                  <a:lnTo>
                    <a:pt x="36949" y="14370"/>
                  </a:lnTo>
                  <a:lnTo>
                    <a:pt x="37075" y="13936"/>
                  </a:lnTo>
                  <a:lnTo>
                    <a:pt x="37201" y="13509"/>
                  </a:lnTo>
                  <a:lnTo>
                    <a:pt x="37336" y="13082"/>
                  </a:lnTo>
                  <a:lnTo>
                    <a:pt x="37478" y="12655"/>
                  </a:lnTo>
                  <a:lnTo>
                    <a:pt x="37620" y="12234"/>
                  </a:lnTo>
                  <a:lnTo>
                    <a:pt x="37778" y="11814"/>
                  </a:lnTo>
                  <a:lnTo>
                    <a:pt x="37944" y="11400"/>
                  </a:lnTo>
                  <a:lnTo>
                    <a:pt x="38126" y="10986"/>
                  </a:lnTo>
                  <a:lnTo>
                    <a:pt x="38316" y="10579"/>
                  </a:lnTo>
                  <a:lnTo>
                    <a:pt x="38513" y="10178"/>
                  </a:lnTo>
                  <a:close/>
                  <a:moveTo>
                    <a:pt x="22623" y="0"/>
                  </a:moveTo>
                  <a:lnTo>
                    <a:pt x="19818" y="7"/>
                  </a:lnTo>
                  <a:lnTo>
                    <a:pt x="17021" y="20"/>
                  </a:lnTo>
                  <a:lnTo>
                    <a:pt x="14223" y="34"/>
                  </a:lnTo>
                  <a:lnTo>
                    <a:pt x="11426" y="60"/>
                  </a:lnTo>
                  <a:lnTo>
                    <a:pt x="8629" y="94"/>
                  </a:lnTo>
                  <a:lnTo>
                    <a:pt x="5840" y="134"/>
                  </a:lnTo>
                  <a:lnTo>
                    <a:pt x="3042" y="180"/>
                  </a:lnTo>
                  <a:lnTo>
                    <a:pt x="2924" y="180"/>
                  </a:lnTo>
                  <a:lnTo>
                    <a:pt x="2805" y="201"/>
                  </a:lnTo>
                  <a:lnTo>
                    <a:pt x="2703" y="221"/>
                  </a:lnTo>
                  <a:lnTo>
                    <a:pt x="2600" y="254"/>
                  </a:lnTo>
                  <a:lnTo>
                    <a:pt x="2513" y="294"/>
                  </a:lnTo>
                  <a:lnTo>
                    <a:pt x="2426" y="334"/>
                  </a:lnTo>
                  <a:lnTo>
                    <a:pt x="2355" y="387"/>
                  </a:lnTo>
                  <a:lnTo>
                    <a:pt x="2292" y="441"/>
                  </a:lnTo>
                  <a:lnTo>
                    <a:pt x="2205" y="454"/>
                  </a:lnTo>
                  <a:lnTo>
                    <a:pt x="2118" y="467"/>
                  </a:lnTo>
                  <a:lnTo>
                    <a:pt x="2039" y="488"/>
                  </a:lnTo>
                  <a:lnTo>
                    <a:pt x="1960" y="514"/>
                  </a:lnTo>
                  <a:lnTo>
                    <a:pt x="1881" y="548"/>
                  </a:lnTo>
                  <a:lnTo>
                    <a:pt x="1810" y="581"/>
                  </a:lnTo>
                  <a:lnTo>
                    <a:pt x="1739" y="621"/>
                  </a:lnTo>
                  <a:lnTo>
                    <a:pt x="1675" y="661"/>
                  </a:lnTo>
                  <a:lnTo>
                    <a:pt x="1612" y="714"/>
                  </a:lnTo>
                  <a:lnTo>
                    <a:pt x="1557" y="768"/>
                  </a:lnTo>
                  <a:lnTo>
                    <a:pt x="1510" y="828"/>
                  </a:lnTo>
                  <a:lnTo>
                    <a:pt x="1462" y="895"/>
                  </a:lnTo>
                  <a:lnTo>
                    <a:pt x="1423" y="968"/>
                  </a:lnTo>
                  <a:lnTo>
                    <a:pt x="1391" y="1048"/>
                  </a:lnTo>
                  <a:lnTo>
                    <a:pt x="1359" y="1135"/>
                  </a:lnTo>
                  <a:lnTo>
                    <a:pt x="1344" y="1222"/>
                  </a:lnTo>
                  <a:lnTo>
                    <a:pt x="1201" y="2043"/>
                  </a:lnTo>
                  <a:lnTo>
                    <a:pt x="1067" y="2870"/>
                  </a:lnTo>
                  <a:lnTo>
                    <a:pt x="941" y="3698"/>
                  </a:lnTo>
                  <a:lnTo>
                    <a:pt x="814" y="4539"/>
                  </a:lnTo>
                  <a:lnTo>
                    <a:pt x="704" y="5386"/>
                  </a:lnTo>
                  <a:lnTo>
                    <a:pt x="601" y="6241"/>
                  </a:lnTo>
                  <a:lnTo>
                    <a:pt x="506" y="7102"/>
                  </a:lnTo>
                  <a:lnTo>
                    <a:pt x="419" y="7963"/>
                  </a:lnTo>
                  <a:lnTo>
                    <a:pt x="332" y="8830"/>
                  </a:lnTo>
                  <a:lnTo>
                    <a:pt x="261" y="9705"/>
                  </a:lnTo>
                  <a:lnTo>
                    <a:pt x="198" y="10579"/>
                  </a:lnTo>
                  <a:lnTo>
                    <a:pt x="143" y="11460"/>
                  </a:lnTo>
                  <a:lnTo>
                    <a:pt x="95" y="12341"/>
                  </a:lnTo>
                  <a:lnTo>
                    <a:pt x="64" y="13222"/>
                  </a:lnTo>
                  <a:lnTo>
                    <a:pt x="32" y="14110"/>
                  </a:lnTo>
                  <a:lnTo>
                    <a:pt x="16" y="14991"/>
                  </a:lnTo>
                  <a:lnTo>
                    <a:pt x="0" y="15878"/>
                  </a:lnTo>
                  <a:lnTo>
                    <a:pt x="0" y="16766"/>
                  </a:lnTo>
                  <a:lnTo>
                    <a:pt x="16" y="17647"/>
                  </a:lnTo>
                  <a:lnTo>
                    <a:pt x="32" y="18528"/>
                  </a:lnTo>
                  <a:lnTo>
                    <a:pt x="64" y="19409"/>
                  </a:lnTo>
                  <a:lnTo>
                    <a:pt x="103" y="20290"/>
                  </a:lnTo>
                  <a:lnTo>
                    <a:pt x="150" y="21164"/>
                  </a:lnTo>
                  <a:lnTo>
                    <a:pt x="206" y="22039"/>
                  </a:lnTo>
                  <a:lnTo>
                    <a:pt x="277" y="22906"/>
                  </a:lnTo>
                  <a:lnTo>
                    <a:pt x="356" y="23774"/>
                  </a:lnTo>
                  <a:lnTo>
                    <a:pt x="451" y="24628"/>
                  </a:lnTo>
                  <a:lnTo>
                    <a:pt x="553" y="25482"/>
                  </a:lnTo>
                  <a:lnTo>
                    <a:pt x="664" y="26330"/>
                  </a:lnTo>
                  <a:lnTo>
                    <a:pt x="790" y="27171"/>
                  </a:lnTo>
                  <a:lnTo>
                    <a:pt x="925" y="28005"/>
                  </a:lnTo>
                  <a:lnTo>
                    <a:pt x="1075" y="28833"/>
                  </a:lnTo>
                  <a:lnTo>
                    <a:pt x="1051" y="28893"/>
                  </a:lnTo>
                  <a:lnTo>
                    <a:pt x="1028" y="28953"/>
                  </a:lnTo>
                  <a:lnTo>
                    <a:pt x="1012" y="29013"/>
                  </a:lnTo>
                  <a:lnTo>
                    <a:pt x="996" y="29073"/>
                  </a:lnTo>
                  <a:lnTo>
                    <a:pt x="988" y="29140"/>
                  </a:lnTo>
                  <a:lnTo>
                    <a:pt x="988" y="29200"/>
                  </a:lnTo>
                  <a:lnTo>
                    <a:pt x="988" y="29267"/>
                  </a:lnTo>
                  <a:lnTo>
                    <a:pt x="996" y="29327"/>
                  </a:lnTo>
                  <a:lnTo>
                    <a:pt x="1012" y="29387"/>
                  </a:lnTo>
                  <a:lnTo>
                    <a:pt x="1028" y="29447"/>
                  </a:lnTo>
                  <a:lnTo>
                    <a:pt x="1051" y="29507"/>
                  </a:lnTo>
                  <a:lnTo>
                    <a:pt x="1083" y="29560"/>
                  </a:lnTo>
                  <a:lnTo>
                    <a:pt x="1114" y="29614"/>
                  </a:lnTo>
                  <a:lnTo>
                    <a:pt x="1154" y="29667"/>
                  </a:lnTo>
                  <a:lnTo>
                    <a:pt x="1201" y="29721"/>
                  </a:lnTo>
                  <a:lnTo>
                    <a:pt x="1249" y="29767"/>
                  </a:lnTo>
                  <a:lnTo>
                    <a:pt x="1288" y="29841"/>
                  </a:lnTo>
                  <a:lnTo>
                    <a:pt x="1336" y="29901"/>
                  </a:lnTo>
                  <a:lnTo>
                    <a:pt x="1391" y="29961"/>
                  </a:lnTo>
                  <a:lnTo>
                    <a:pt x="1454" y="30008"/>
                  </a:lnTo>
                  <a:lnTo>
                    <a:pt x="1525" y="30054"/>
                  </a:lnTo>
                  <a:lnTo>
                    <a:pt x="1596" y="30088"/>
                  </a:lnTo>
                  <a:lnTo>
                    <a:pt x="1675" y="30114"/>
                  </a:lnTo>
                  <a:lnTo>
                    <a:pt x="1762" y="30134"/>
                  </a:lnTo>
                  <a:lnTo>
                    <a:pt x="1849" y="30141"/>
                  </a:lnTo>
                  <a:lnTo>
                    <a:pt x="1936" y="30148"/>
                  </a:lnTo>
                  <a:lnTo>
                    <a:pt x="2031" y="30141"/>
                  </a:lnTo>
                  <a:lnTo>
                    <a:pt x="2118" y="30128"/>
                  </a:lnTo>
                  <a:lnTo>
                    <a:pt x="2197" y="30114"/>
                  </a:lnTo>
                  <a:lnTo>
                    <a:pt x="2276" y="30081"/>
                  </a:lnTo>
                  <a:lnTo>
                    <a:pt x="2355" y="30048"/>
                  </a:lnTo>
                  <a:lnTo>
                    <a:pt x="2426" y="30008"/>
                  </a:lnTo>
                  <a:lnTo>
                    <a:pt x="13607" y="30254"/>
                  </a:lnTo>
                  <a:lnTo>
                    <a:pt x="19233" y="30375"/>
                  </a:lnTo>
                  <a:lnTo>
                    <a:pt x="24883" y="30475"/>
                  </a:lnTo>
                  <a:lnTo>
                    <a:pt x="27712" y="30521"/>
                  </a:lnTo>
                  <a:lnTo>
                    <a:pt x="30540" y="30568"/>
                  </a:lnTo>
                  <a:lnTo>
                    <a:pt x="33377" y="30602"/>
                  </a:lnTo>
                  <a:lnTo>
                    <a:pt x="36214" y="30635"/>
                  </a:lnTo>
                  <a:lnTo>
                    <a:pt x="39058" y="30662"/>
                  </a:lnTo>
                  <a:lnTo>
                    <a:pt x="41895" y="30682"/>
                  </a:lnTo>
                  <a:lnTo>
                    <a:pt x="44740" y="30688"/>
                  </a:lnTo>
                  <a:lnTo>
                    <a:pt x="47584" y="30695"/>
                  </a:lnTo>
                  <a:lnTo>
                    <a:pt x="50421" y="30688"/>
                  </a:lnTo>
                  <a:lnTo>
                    <a:pt x="53266" y="30668"/>
                  </a:lnTo>
                  <a:lnTo>
                    <a:pt x="56102" y="30642"/>
                  </a:lnTo>
                  <a:lnTo>
                    <a:pt x="58939" y="30608"/>
                  </a:lnTo>
                  <a:lnTo>
                    <a:pt x="61776" y="30555"/>
                  </a:lnTo>
                  <a:lnTo>
                    <a:pt x="64612" y="30495"/>
                  </a:lnTo>
                  <a:lnTo>
                    <a:pt x="67433" y="30421"/>
                  </a:lnTo>
                  <a:lnTo>
                    <a:pt x="70262" y="30335"/>
                  </a:lnTo>
                  <a:lnTo>
                    <a:pt x="73083" y="30234"/>
                  </a:lnTo>
                  <a:lnTo>
                    <a:pt x="75896" y="30121"/>
                  </a:lnTo>
                  <a:lnTo>
                    <a:pt x="78701" y="29994"/>
                  </a:lnTo>
                  <a:lnTo>
                    <a:pt x="80108" y="29921"/>
                  </a:lnTo>
                  <a:lnTo>
                    <a:pt x="81506" y="29847"/>
                  </a:lnTo>
                  <a:lnTo>
                    <a:pt x="82905" y="29767"/>
                  </a:lnTo>
                  <a:lnTo>
                    <a:pt x="84303" y="29680"/>
                  </a:lnTo>
                  <a:lnTo>
                    <a:pt x="85694" y="29594"/>
                  </a:lnTo>
                  <a:lnTo>
                    <a:pt x="87085" y="29507"/>
                  </a:lnTo>
                  <a:lnTo>
                    <a:pt x="88483" y="29407"/>
                  </a:lnTo>
                  <a:lnTo>
                    <a:pt x="89866" y="29307"/>
                  </a:lnTo>
                  <a:lnTo>
                    <a:pt x="91257" y="29200"/>
                  </a:lnTo>
                  <a:lnTo>
                    <a:pt x="92640" y="29093"/>
                  </a:lnTo>
                  <a:lnTo>
                    <a:pt x="92750" y="29080"/>
                  </a:lnTo>
                  <a:lnTo>
                    <a:pt x="92845" y="29066"/>
                  </a:lnTo>
                  <a:lnTo>
                    <a:pt x="92948" y="29046"/>
                  </a:lnTo>
                  <a:lnTo>
                    <a:pt x="93043" y="29020"/>
                  </a:lnTo>
                  <a:lnTo>
                    <a:pt x="93130" y="28993"/>
                  </a:lnTo>
                  <a:lnTo>
                    <a:pt x="93216" y="28966"/>
                  </a:lnTo>
                  <a:lnTo>
                    <a:pt x="93295" y="28933"/>
                  </a:lnTo>
                  <a:lnTo>
                    <a:pt x="93374" y="28893"/>
                  </a:lnTo>
                  <a:lnTo>
                    <a:pt x="93446" y="28853"/>
                  </a:lnTo>
                  <a:lnTo>
                    <a:pt x="93517" y="28806"/>
                  </a:lnTo>
                  <a:lnTo>
                    <a:pt x="93588" y="28759"/>
                  </a:lnTo>
                  <a:lnTo>
                    <a:pt x="93643" y="28713"/>
                  </a:lnTo>
                  <a:lnTo>
                    <a:pt x="93706" y="28659"/>
                  </a:lnTo>
                  <a:lnTo>
                    <a:pt x="93754" y="28606"/>
                  </a:lnTo>
                  <a:lnTo>
                    <a:pt x="93849" y="28492"/>
                  </a:lnTo>
                  <a:lnTo>
                    <a:pt x="93928" y="28372"/>
                  </a:lnTo>
                  <a:lnTo>
                    <a:pt x="93991" y="28246"/>
                  </a:lnTo>
                  <a:lnTo>
                    <a:pt x="94038" y="28119"/>
                  </a:lnTo>
                  <a:lnTo>
                    <a:pt x="94070" y="27985"/>
                  </a:lnTo>
                  <a:lnTo>
                    <a:pt x="94086" y="27845"/>
                  </a:lnTo>
                  <a:lnTo>
                    <a:pt x="94086" y="27712"/>
                  </a:lnTo>
                  <a:lnTo>
                    <a:pt x="94070" y="27578"/>
                  </a:lnTo>
                  <a:lnTo>
                    <a:pt x="94038" y="27445"/>
                  </a:lnTo>
                  <a:lnTo>
                    <a:pt x="94109" y="27385"/>
                  </a:lnTo>
                  <a:lnTo>
                    <a:pt x="94173" y="27318"/>
                  </a:lnTo>
                  <a:lnTo>
                    <a:pt x="94236" y="27244"/>
                  </a:lnTo>
                  <a:lnTo>
                    <a:pt x="94291" y="27164"/>
                  </a:lnTo>
                  <a:lnTo>
                    <a:pt x="94331" y="27078"/>
                  </a:lnTo>
                  <a:lnTo>
                    <a:pt x="94370" y="26977"/>
                  </a:lnTo>
                  <a:lnTo>
                    <a:pt x="94394" y="26871"/>
                  </a:lnTo>
                  <a:lnTo>
                    <a:pt x="94410" y="26757"/>
                  </a:lnTo>
                  <a:lnTo>
                    <a:pt x="94457" y="26243"/>
                  </a:lnTo>
                  <a:lnTo>
                    <a:pt x="94497" y="25723"/>
                  </a:lnTo>
                  <a:lnTo>
                    <a:pt x="94536" y="25209"/>
                  </a:lnTo>
                  <a:lnTo>
                    <a:pt x="94568" y="24688"/>
                  </a:lnTo>
                  <a:lnTo>
                    <a:pt x="94615" y="23654"/>
                  </a:lnTo>
                  <a:lnTo>
                    <a:pt x="94655" y="22619"/>
                  </a:lnTo>
                  <a:lnTo>
                    <a:pt x="94670" y="21585"/>
                  </a:lnTo>
                  <a:lnTo>
                    <a:pt x="94670" y="20543"/>
                  </a:lnTo>
                  <a:lnTo>
                    <a:pt x="94662" y="19509"/>
                  </a:lnTo>
                  <a:lnTo>
                    <a:pt x="94639" y="18468"/>
                  </a:lnTo>
                  <a:lnTo>
                    <a:pt x="94607" y="17427"/>
                  </a:lnTo>
                  <a:lnTo>
                    <a:pt x="94568" y="16392"/>
                  </a:lnTo>
                  <a:lnTo>
                    <a:pt x="94520" y="15351"/>
                  </a:lnTo>
                  <a:lnTo>
                    <a:pt x="94465" y="14316"/>
                  </a:lnTo>
                  <a:lnTo>
                    <a:pt x="94354" y="12241"/>
                  </a:lnTo>
                  <a:lnTo>
                    <a:pt x="94236" y="10178"/>
                  </a:lnTo>
                  <a:lnTo>
                    <a:pt x="94220" y="9818"/>
                  </a:lnTo>
                  <a:lnTo>
                    <a:pt x="94212" y="9438"/>
                  </a:lnTo>
                  <a:lnTo>
                    <a:pt x="94212" y="9051"/>
                  </a:lnTo>
                  <a:lnTo>
                    <a:pt x="94220" y="8643"/>
                  </a:lnTo>
                  <a:lnTo>
                    <a:pt x="94228" y="7809"/>
                  </a:lnTo>
                  <a:lnTo>
                    <a:pt x="94236" y="7382"/>
                  </a:lnTo>
                  <a:lnTo>
                    <a:pt x="94228" y="6955"/>
                  </a:lnTo>
                  <a:lnTo>
                    <a:pt x="94212" y="6528"/>
                  </a:lnTo>
                  <a:lnTo>
                    <a:pt x="94180" y="6101"/>
                  </a:lnTo>
                  <a:lnTo>
                    <a:pt x="94133" y="5680"/>
                  </a:lnTo>
                  <a:lnTo>
                    <a:pt x="94101" y="5473"/>
                  </a:lnTo>
                  <a:lnTo>
                    <a:pt x="94070" y="5273"/>
                  </a:lnTo>
                  <a:lnTo>
                    <a:pt x="94030" y="5066"/>
                  </a:lnTo>
                  <a:lnTo>
                    <a:pt x="93983" y="4866"/>
                  </a:lnTo>
                  <a:lnTo>
                    <a:pt x="93928" y="4672"/>
                  </a:lnTo>
                  <a:lnTo>
                    <a:pt x="93872" y="4479"/>
                  </a:lnTo>
                  <a:lnTo>
                    <a:pt x="93809" y="4292"/>
                  </a:lnTo>
                  <a:lnTo>
                    <a:pt x="93738" y="4105"/>
                  </a:lnTo>
                  <a:lnTo>
                    <a:pt x="93659" y="3925"/>
                  </a:lnTo>
                  <a:lnTo>
                    <a:pt x="93572" y="3751"/>
                  </a:lnTo>
                  <a:lnTo>
                    <a:pt x="93667" y="3684"/>
                  </a:lnTo>
                  <a:lnTo>
                    <a:pt x="93746" y="3611"/>
                  </a:lnTo>
                  <a:lnTo>
                    <a:pt x="93825" y="3538"/>
                  </a:lnTo>
                  <a:lnTo>
                    <a:pt x="93896" y="3458"/>
                  </a:lnTo>
                  <a:lnTo>
                    <a:pt x="93959" y="3371"/>
                  </a:lnTo>
                  <a:lnTo>
                    <a:pt x="94015" y="3284"/>
                  </a:lnTo>
                  <a:lnTo>
                    <a:pt x="94062" y="3191"/>
                  </a:lnTo>
                  <a:lnTo>
                    <a:pt x="94101" y="3097"/>
                  </a:lnTo>
                  <a:lnTo>
                    <a:pt x="94133" y="2997"/>
                  </a:lnTo>
                  <a:lnTo>
                    <a:pt x="94157" y="2897"/>
                  </a:lnTo>
                  <a:lnTo>
                    <a:pt x="94173" y="2797"/>
                  </a:lnTo>
                  <a:lnTo>
                    <a:pt x="94173" y="2697"/>
                  </a:lnTo>
                  <a:lnTo>
                    <a:pt x="94173" y="2590"/>
                  </a:lnTo>
                  <a:lnTo>
                    <a:pt x="94165" y="2490"/>
                  </a:lnTo>
                  <a:lnTo>
                    <a:pt x="94149" y="2390"/>
                  </a:lnTo>
                  <a:lnTo>
                    <a:pt x="94125" y="2290"/>
                  </a:lnTo>
                  <a:lnTo>
                    <a:pt x="94094" y="2189"/>
                  </a:lnTo>
                  <a:lnTo>
                    <a:pt x="94054" y="2096"/>
                  </a:lnTo>
                  <a:lnTo>
                    <a:pt x="94007" y="2003"/>
                  </a:lnTo>
                  <a:lnTo>
                    <a:pt x="93951" y="1916"/>
                  </a:lnTo>
                  <a:lnTo>
                    <a:pt x="93880" y="1829"/>
                  </a:lnTo>
                  <a:lnTo>
                    <a:pt x="93809" y="1749"/>
                  </a:lnTo>
                  <a:lnTo>
                    <a:pt x="93730" y="1669"/>
                  </a:lnTo>
                  <a:lnTo>
                    <a:pt x="93643" y="1595"/>
                  </a:lnTo>
                  <a:lnTo>
                    <a:pt x="93548" y="1535"/>
                  </a:lnTo>
                  <a:lnTo>
                    <a:pt x="93438" y="1475"/>
                  </a:lnTo>
                  <a:lnTo>
                    <a:pt x="93327" y="1422"/>
                  </a:lnTo>
                  <a:lnTo>
                    <a:pt x="93209" y="1375"/>
                  </a:lnTo>
                  <a:lnTo>
                    <a:pt x="93074" y="1342"/>
                  </a:lnTo>
                  <a:lnTo>
                    <a:pt x="92940" y="1308"/>
                  </a:lnTo>
                  <a:lnTo>
                    <a:pt x="92798" y="1288"/>
                  </a:lnTo>
                  <a:lnTo>
                    <a:pt x="92640" y="1282"/>
                  </a:lnTo>
                  <a:lnTo>
                    <a:pt x="87053" y="1108"/>
                  </a:lnTo>
                  <a:lnTo>
                    <a:pt x="81459" y="941"/>
                  </a:lnTo>
                  <a:lnTo>
                    <a:pt x="75864" y="788"/>
                  </a:lnTo>
                  <a:lnTo>
                    <a:pt x="70262" y="641"/>
                  </a:lnTo>
                  <a:lnTo>
                    <a:pt x="64660" y="508"/>
                  </a:lnTo>
                  <a:lnTo>
                    <a:pt x="59057" y="381"/>
                  </a:lnTo>
                  <a:lnTo>
                    <a:pt x="53447" y="274"/>
                  </a:lnTo>
                  <a:lnTo>
                    <a:pt x="50650" y="227"/>
                  </a:lnTo>
                  <a:lnTo>
                    <a:pt x="47845" y="180"/>
                  </a:lnTo>
                  <a:lnTo>
                    <a:pt x="45040" y="140"/>
                  </a:lnTo>
                  <a:lnTo>
                    <a:pt x="42235" y="107"/>
                  </a:lnTo>
                  <a:lnTo>
                    <a:pt x="39430" y="74"/>
                  </a:lnTo>
                  <a:lnTo>
                    <a:pt x="36633" y="54"/>
                  </a:lnTo>
                  <a:lnTo>
                    <a:pt x="33827" y="27"/>
                  </a:lnTo>
                  <a:lnTo>
                    <a:pt x="31022" y="14"/>
                  </a:lnTo>
                  <a:lnTo>
                    <a:pt x="28225" y="0"/>
                  </a:ln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1"/>
            <p:cNvSpPr/>
            <p:nvPr/>
          </p:nvSpPr>
          <p:spPr>
            <a:xfrm>
              <a:off x="-3737700" y="-634375"/>
              <a:ext cx="1148525" cy="797750"/>
            </a:xfrm>
            <a:custGeom>
              <a:rect b="b" l="l" r="r" t="t"/>
              <a:pathLst>
                <a:path extrusionOk="0" h="31910" w="45941">
                  <a:moveTo>
                    <a:pt x="0" y="1"/>
                  </a:moveTo>
                  <a:lnTo>
                    <a:pt x="8" y="1335"/>
                  </a:lnTo>
                  <a:lnTo>
                    <a:pt x="24" y="2684"/>
                  </a:lnTo>
                  <a:lnTo>
                    <a:pt x="55" y="4045"/>
                  </a:lnTo>
                  <a:lnTo>
                    <a:pt x="103" y="5420"/>
                  </a:lnTo>
                  <a:lnTo>
                    <a:pt x="126" y="6107"/>
                  </a:lnTo>
                  <a:lnTo>
                    <a:pt x="166" y="6802"/>
                  </a:lnTo>
                  <a:lnTo>
                    <a:pt x="205" y="7496"/>
                  </a:lnTo>
                  <a:lnTo>
                    <a:pt x="253" y="8183"/>
                  </a:lnTo>
                  <a:lnTo>
                    <a:pt x="300" y="8877"/>
                  </a:lnTo>
                  <a:lnTo>
                    <a:pt x="364" y="9571"/>
                  </a:lnTo>
                  <a:lnTo>
                    <a:pt x="435" y="10259"/>
                  </a:lnTo>
                  <a:lnTo>
                    <a:pt x="506" y="10953"/>
                  </a:lnTo>
                  <a:lnTo>
                    <a:pt x="593" y="11634"/>
                  </a:lnTo>
                  <a:lnTo>
                    <a:pt x="687" y="12321"/>
                  </a:lnTo>
                  <a:lnTo>
                    <a:pt x="790" y="13002"/>
                  </a:lnTo>
                  <a:lnTo>
                    <a:pt x="909" y="13676"/>
                  </a:lnTo>
                  <a:lnTo>
                    <a:pt x="1035" y="14350"/>
                  </a:lnTo>
                  <a:lnTo>
                    <a:pt x="1169" y="15018"/>
                  </a:lnTo>
                  <a:lnTo>
                    <a:pt x="1312" y="15678"/>
                  </a:lnTo>
                  <a:lnTo>
                    <a:pt x="1478" y="16332"/>
                  </a:lnTo>
                  <a:lnTo>
                    <a:pt x="1644" y="16986"/>
                  </a:lnTo>
                  <a:lnTo>
                    <a:pt x="1833" y="17627"/>
                  </a:lnTo>
                  <a:lnTo>
                    <a:pt x="2031" y="18261"/>
                  </a:lnTo>
                  <a:lnTo>
                    <a:pt x="2244" y="18889"/>
                  </a:lnTo>
                  <a:lnTo>
                    <a:pt x="2465" y="19509"/>
                  </a:lnTo>
                  <a:lnTo>
                    <a:pt x="2710" y="20117"/>
                  </a:lnTo>
                  <a:lnTo>
                    <a:pt x="2963" y="20717"/>
                  </a:lnTo>
                  <a:lnTo>
                    <a:pt x="3097" y="21018"/>
                  </a:lnTo>
                  <a:lnTo>
                    <a:pt x="3240" y="21311"/>
                  </a:lnTo>
                  <a:lnTo>
                    <a:pt x="3382" y="21605"/>
                  </a:lnTo>
                  <a:lnTo>
                    <a:pt x="3532" y="21892"/>
                  </a:lnTo>
                  <a:lnTo>
                    <a:pt x="3682" y="22179"/>
                  </a:lnTo>
                  <a:lnTo>
                    <a:pt x="3832" y="22459"/>
                  </a:lnTo>
                  <a:lnTo>
                    <a:pt x="3990" y="22740"/>
                  </a:lnTo>
                  <a:lnTo>
                    <a:pt x="4156" y="23020"/>
                  </a:lnTo>
                  <a:lnTo>
                    <a:pt x="4322" y="23294"/>
                  </a:lnTo>
                  <a:lnTo>
                    <a:pt x="4496" y="23567"/>
                  </a:lnTo>
                  <a:lnTo>
                    <a:pt x="4678" y="23834"/>
                  </a:lnTo>
                  <a:lnTo>
                    <a:pt x="4860" y="24094"/>
                  </a:lnTo>
                  <a:lnTo>
                    <a:pt x="5041" y="24361"/>
                  </a:lnTo>
                  <a:lnTo>
                    <a:pt x="5239" y="24615"/>
                  </a:lnTo>
                  <a:lnTo>
                    <a:pt x="5428" y="24875"/>
                  </a:lnTo>
                  <a:lnTo>
                    <a:pt x="5634" y="25122"/>
                  </a:lnTo>
                  <a:lnTo>
                    <a:pt x="5839" y="25376"/>
                  </a:lnTo>
                  <a:lnTo>
                    <a:pt x="6053" y="25616"/>
                  </a:lnTo>
                  <a:lnTo>
                    <a:pt x="6266" y="25856"/>
                  </a:lnTo>
                  <a:lnTo>
                    <a:pt x="6487" y="26097"/>
                  </a:lnTo>
                  <a:lnTo>
                    <a:pt x="6709" y="26330"/>
                  </a:lnTo>
                  <a:lnTo>
                    <a:pt x="6946" y="26557"/>
                  </a:lnTo>
                  <a:lnTo>
                    <a:pt x="7183" y="26784"/>
                  </a:lnTo>
                  <a:lnTo>
                    <a:pt x="7420" y="27004"/>
                  </a:lnTo>
                  <a:lnTo>
                    <a:pt x="7673" y="27225"/>
                  </a:lnTo>
                  <a:lnTo>
                    <a:pt x="7925" y="27438"/>
                  </a:lnTo>
                  <a:lnTo>
                    <a:pt x="8178" y="27645"/>
                  </a:lnTo>
                  <a:lnTo>
                    <a:pt x="8447" y="27852"/>
                  </a:lnTo>
                  <a:lnTo>
                    <a:pt x="8716" y="28052"/>
                  </a:lnTo>
                  <a:lnTo>
                    <a:pt x="8992" y="28252"/>
                  </a:lnTo>
                  <a:lnTo>
                    <a:pt x="9269" y="28446"/>
                  </a:lnTo>
                  <a:lnTo>
                    <a:pt x="9553" y="28633"/>
                  </a:lnTo>
                  <a:lnTo>
                    <a:pt x="9846" y="28813"/>
                  </a:lnTo>
                  <a:lnTo>
                    <a:pt x="10146" y="28993"/>
                  </a:lnTo>
                  <a:lnTo>
                    <a:pt x="10454" y="29167"/>
                  </a:lnTo>
                  <a:lnTo>
                    <a:pt x="10762" y="29340"/>
                  </a:lnTo>
                  <a:lnTo>
                    <a:pt x="11078" y="29501"/>
                  </a:lnTo>
                  <a:lnTo>
                    <a:pt x="11402" y="29661"/>
                  </a:lnTo>
                  <a:lnTo>
                    <a:pt x="11734" y="29814"/>
                  </a:lnTo>
                  <a:lnTo>
                    <a:pt x="12066" y="29968"/>
                  </a:lnTo>
                  <a:lnTo>
                    <a:pt x="12406" y="30115"/>
                  </a:lnTo>
                  <a:lnTo>
                    <a:pt x="12753" y="30255"/>
                  </a:lnTo>
                  <a:lnTo>
                    <a:pt x="13109" y="30388"/>
                  </a:lnTo>
                  <a:lnTo>
                    <a:pt x="13472" y="30515"/>
                  </a:lnTo>
                  <a:lnTo>
                    <a:pt x="13844" y="30642"/>
                  </a:lnTo>
                  <a:lnTo>
                    <a:pt x="14215" y="30755"/>
                  </a:lnTo>
                  <a:lnTo>
                    <a:pt x="14594" y="30869"/>
                  </a:lnTo>
                  <a:lnTo>
                    <a:pt x="14982" y="30982"/>
                  </a:lnTo>
                  <a:lnTo>
                    <a:pt x="15377" y="31082"/>
                  </a:lnTo>
                  <a:lnTo>
                    <a:pt x="15780" y="31176"/>
                  </a:lnTo>
                  <a:lnTo>
                    <a:pt x="16191" y="31269"/>
                  </a:lnTo>
                  <a:lnTo>
                    <a:pt x="16601" y="31356"/>
                  </a:lnTo>
                  <a:lnTo>
                    <a:pt x="17028" y="31436"/>
                  </a:lnTo>
                  <a:lnTo>
                    <a:pt x="17455" y="31510"/>
                  </a:lnTo>
                  <a:lnTo>
                    <a:pt x="17897" y="31576"/>
                  </a:lnTo>
                  <a:lnTo>
                    <a:pt x="18340" y="31636"/>
                  </a:lnTo>
                  <a:lnTo>
                    <a:pt x="18790" y="31690"/>
                  </a:lnTo>
                  <a:lnTo>
                    <a:pt x="19249" y="31743"/>
                  </a:lnTo>
                  <a:lnTo>
                    <a:pt x="19715" y="31783"/>
                  </a:lnTo>
                  <a:lnTo>
                    <a:pt x="20189" y="31823"/>
                  </a:lnTo>
                  <a:lnTo>
                    <a:pt x="20671" y="31850"/>
                  </a:lnTo>
                  <a:lnTo>
                    <a:pt x="21161" y="31877"/>
                  </a:lnTo>
                  <a:lnTo>
                    <a:pt x="21651" y="31897"/>
                  </a:lnTo>
                  <a:lnTo>
                    <a:pt x="22156" y="31903"/>
                  </a:lnTo>
                  <a:lnTo>
                    <a:pt x="22670" y="31910"/>
                  </a:lnTo>
                  <a:lnTo>
                    <a:pt x="23191" y="31910"/>
                  </a:lnTo>
                  <a:lnTo>
                    <a:pt x="23713" y="31903"/>
                  </a:lnTo>
                  <a:lnTo>
                    <a:pt x="24227" y="31883"/>
                  </a:lnTo>
                  <a:lnTo>
                    <a:pt x="24732" y="31863"/>
                  </a:lnTo>
                  <a:lnTo>
                    <a:pt x="25230" y="31837"/>
                  </a:lnTo>
                  <a:lnTo>
                    <a:pt x="25720" y="31796"/>
                  </a:lnTo>
                  <a:lnTo>
                    <a:pt x="26210" y="31756"/>
                  </a:lnTo>
                  <a:lnTo>
                    <a:pt x="26684" y="31710"/>
                  </a:lnTo>
                  <a:lnTo>
                    <a:pt x="27158" y="31650"/>
                  </a:lnTo>
                  <a:lnTo>
                    <a:pt x="27624" y="31590"/>
                  </a:lnTo>
                  <a:lnTo>
                    <a:pt x="28083" y="31516"/>
                  </a:lnTo>
                  <a:lnTo>
                    <a:pt x="28533" y="31443"/>
                  </a:lnTo>
                  <a:lnTo>
                    <a:pt x="28975" y="31356"/>
                  </a:lnTo>
                  <a:lnTo>
                    <a:pt x="29410" y="31269"/>
                  </a:lnTo>
                  <a:lnTo>
                    <a:pt x="29845" y="31169"/>
                  </a:lnTo>
                  <a:lnTo>
                    <a:pt x="30263" y="31069"/>
                  </a:lnTo>
                  <a:lnTo>
                    <a:pt x="30682" y="30956"/>
                  </a:lnTo>
                  <a:lnTo>
                    <a:pt x="31093" y="30842"/>
                  </a:lnTo>
                  <a:lnTo>
                    <a:pt x="31496" y="30715"/>
                  </a:lnTo>
                  <a:lnTo>
                    <a:pt x="31899" y="30588"/>
                  </a:lnTo>
                  <a:lnTo>
                    <a:pt x="32286" y="30448"/>
                  </a:lnTo>
                  <a:lnTo>
                    <a:pt x="32673" y="30301"/>
                  </a:lnTo>
                  <a:lnTo>
                    <a:pt x="33053" y="30155"/>
                  </a:lnTo>
                  <a:lnTo>
                    <a:pt x="33424" y="29994"/>
                  </a:lnTo>
                  <a:lnTo>
                    <a:pt x="33788" y="29834"/>
                  </a:lnTo>
                  <a:lnTo>
                    <a:pt x="34143" y="29661"/>
                  </a:lnTo>
                  <a:lnTo>
                    <a:pt x="34499" y="29487"/>
                  </a:lnTo>
                  <a:lnTo>
                    <a:pt x="34846" y="29307"/>
                  </a:lnTo>
                  <a:lnTo>
                    <a:pt x="35186" y="29113"/>
                  </a:lnTo>
                  <a:lnTo>
                    <a:pt x="35518" y="28920"/>
                  </a:lnTo>
                  <a:lnTo>
                    <a:pt x="35842" y="28713"/>
                  </a:lnTo>
                  <a:lnTo>
                    <a:pt x="36166" y="28506"/>
                  </a:lnTo>
                  <a:lnTo>
                    <a:pt x="36482" y="28293"/>
                  </a:lnTo>
                  <a:lnTo>
                    <a:pt x="36790" y="28072"/>
                  </a:lnTo>
                  <a:lnTo>
                    <a:pt x="37091" y="27839"/>
                  </a:lnTo>
                  <a:lnTo>
                    <a:pt x="37391" y="27605"/>
                  </a:lnTo>
                  <a:lnTo>
                    <a:pt x="37683" y="27365"/>
                  </a:lnTo>
                  <a:lnTo>
                    <a:pt x="37968" y="27118"/>
                  </a:lnTo>
                  <a:lnTo>
                    <a:pt x="38244" y="26864"/>
                  </a:lnTo>
                  <a:lnTo>
                    <a:pt x="38513" y="26604"/>
                  </a:lnTo>
                  <a:lnTo>
                    <a:pt x="38781" y="26337"/>
                  </a:lnTo>
                  <a:lnTo>
                    <a:pt x="39042" y="26070"/>
                  </a:lnTo>
                  <a:lnTo>
                    <a:pt x="39295" y="25790"/>
                  </a:lnTo>
                  <a:lnTo>
                    <a:pt x="39548" y="25503"/>
                  </a:lnTo>
                  <a:lnTo>
                    <a:pt x="39793" y="25216"/>
                  </a:lnTo>
                  <a:lnTo>
                    <a:pt x="40030" y="24915"/>
                  </a:lnTo>
                  <a:lnTo>
                    <a:pt x="40259" y="24608"/>
                  </a:lnTo>
                  <a:lnTo>
                    <a:pt x="40488" y="24301"/>
                  </a:lnTo>
                  <a:lnTo>
                    <a:pt x="40709" y="23988"/>
                  </a:lnTo>
                  <a:lnTo>
                    <a:pt x="40923" y="23667"/>
                  </a:lnTo>
                  <a:lnTo>
                    <a:pt x="41128" y="23334"/>
                  </a:lnTo>
                  <a:lnTo>
                    <a:pt x="41334" y="23000"/>
                  </a:lnTo>
                  <a:lnTo>
                    <a:pt x="41531" y="22660"/>
                  </a:lnTo>
                  <a:lnTo>
                    <a:pt x="41721" y="22319"/>
                  </a:lnTo>
                  <a:lnTo>
                    <a:pt x="41911" y="21965"/>
                  </a:lnTo>
                  <a:lnTo>
                    <a:pt x="42092" y="21605"/>
                  </a:lnTo>
                  <a:lnTo>
                    <a:pt x="42266" y="21245"/>
                  </a:lnTo>
                  <a:lnTo>
                    <a:pt x="42440" y="20871"/>
                  </a:lnTo>
                  <a:lnTo>
                    <a:pt x="42606" y="20497"/>
                  </a:lnTo>
                  <a:lnTo>
                    <a:pt x="42764" y="20117"/>
                  </a:lnTo>
                  <a:lnTo>
                    <a:pt x="42914" y="19723"/>
                  </a:lnTo>
                  <a:lnTo>
                    <a:pt x="43064" y="19329"/>
                  </a:lnTo>
                  <a:lnTo>
                    <a:pt x="43206" y="18929"/>
                  </a:lnTo>
                  <a:lnTo>
                    <a:pt x="43349" y="18528"/>
                  </a:lnTo>
                  <a:lnTo>
                    <a:pt x="43483" y="18114"/>
                  </a:lnTo>
                  <a:lnTo>
                    <a:pt x="43823" y="17020"/>
                  </a:lnTo>
                  <a:lnTo>
                    <a:pt x="43989" y="16473"/>
                  </a:lnTo>
                  <a:lnTo>
                    <a:pt x="44147" y="15919"/>
                  </a:lnTo>
                  <a:lnTo>
                    <a:pt x="44297" y="15371"/>
                  </a:lnTo>
                  <a:lnTo>
                    <a:pt x="44447" y="14817"/>
                  </a:lnTo>
                  <a:lnTo>
                    <a:pt x="44589" y="14270"/>
                  </a:lnTo>
                  <a:lnTo>
                    <a:pt x="44724" y="13716"/>
                  </a:lnTo>
                  <a:lnTo>
                    <a:pt x="44858" y="13162"/>
                  </a:lnTo>
                  <a:lnTo>
                    <a:pt x="44984" y="12608"/>
                  </a:lnTo>
                  <a:lnTo>
                    <a:pt x="45103" y="12054"/>
                  </a:lnTo>
                  <a:lnTo>
                    <a:pt x="45213" y="11500"/>
                  </a:lnTo>
                  <a:lnTo>
                    <a:pt x="45316" y="10940"/>
                  </a:lnTo>
                  <a:lnTo>
                    <a:pt x="45411" y="10386"/>
                  </a:lnTo>
                  <a:lnTo>
                    <a:pt x="45506" y="9825"/>
                  </a:lnTo>
                  <a:lnTo>
                    <a:pt x="45585" y="9271"/>
                  </a:lnTo>
                  <a:lnTo>
                    <a:pt x="45664" y="8710"/>
                  </a:lnTo>
                  <a:lnTo>
                    <a:pt x="45727" y="8150"/>
                  </a:lnTo>
                  <a:lnTo>
                    <a:pt x="45782" y="7596"/>
                  </a:lnTo>
                  <a:lnTo>
                    <a:pt x="45830" y="7035"/>
                  </a:lnTo>
                  <a:lnTo>
                    <a:pt x="45877" y="6475"/>
                  </a:lnTo>
                  <a:lnTo>
                    <a:pt x="45901" y="5914"/>
                  </a:lnTo>
                  <a:lnTo>
                    <a:pt x="45925" y="5353"/>
                  </a:lnTo>
                  <a:lnTo>
                    <a:pt x="45940" y="4786"/>
                  </a:lnTo>
                  <a:lnTo>
                    <a:pt x="45940" y="4225"/>
                  </a:lnTo>
                  <a:lnTo>
                    <a:pt x="45933" y="3665"/>
                  </a:lnTo>
                  <a:lnTo>
                    <a:pt x="45909" y="3104"/>
                  </a:lnTo>
                  <a:lnTo>
                    <a:pt x="45885" y="2537"/>
                  </a:lnTo>
                  <a:lnTo>
                    <a:pt x="45838" y="1976"/>
                  </a:lnTo>
                  <a:lnTo>
                    <a:pt x="45790" y="1409"/>
                  </a:lnTo>
                  <a:lnTo>
                    <a:pt x="45727" y="848"/>
                  </a:lnTo>
                  <a:lnTo>
                    <a:pt x="45648" y="281"/>
                  </a:lnTo>
                  <a:lnTo>
                    <a:pt x="45656" y="254"/>
                  </a:lnTo>
                  <a:lnTo>
                    <a:pt x="45664" y="228"/>
                  </a:lnTo>
                  <a:lnTo>
                    <a:pt x="45672" y="194"/>
                  </a:lnTo>
                  <a:lnTo>
                    <a:pt x="45672" y="154"/>
                  </a:lnTo>
                  <a:lnTo>
                    <a:pt x="42827" y="241"/>
                  </a:lnTo>
                  <a:lnTo>
                    <a:pt x="39975" y="321"/>
                  </a:lnTo>
                  <a:lnTo>
                    <a:pt x="37114" y="394"/>
                  </a:lnTo>
                  <a:lnTo>
                    <a:pt x="34262" y="461"/>
                  </a:lnTo>
                  <a:lnTo>
                    <a:pt x="31401" y="508"/>
                  </a:lnTo>
                  <a:lnTo>
                    <a:pt x="28541" y="548"/>
                  </a:lnTo>
                  <a:lnTo>
                    <a:pt x="25680" y="575"/>
                  </a:lnTo>
                  <a:lnTo>
                    <a:pt x="22820" y="588"/>
                  </a:lnTo>
                  <a:lnTo>
                    <a:pt x="19960" y="588"/>
                  </a:lnTo>
                  <a:lnTo>
                    <a:pt x="18529" y="575"/>
                  </a:lnTo>
                  <a:lnTo>
                    <a:pt x="17099" y="568"/>
                  </a:lnTo>
                  <a:lnTo>
                    <a:pt x="15669" y="548"/>
                  </a:lnTo>
                  <a:lnTo>
                    <a:pt x="14239" y="528"/>
                  </a:lnTo>
                  <a:lnTo>
                    <a:pt x="12817" y="501"/>
                  </a:lnTo>
                  <a:lnTo>
                    <a:pt x="11386" y="468"/>
                  </a:lnTo>
                  <a:lnTo>
                    <a:pt x="9964" y="428"/>
                  </a:lnTo>
                  <a:lnTo>
                    <a:pt x="8534" y="388"/>
                  </a:lnTo>
                  <a:lnTo>
                    <a:pt x="7112" y="334"/>
                  </a:lnTo>
                  <a:lnTo>
                    <a:pt x="5689" y="281"/>
                  </a:lnTo>
                  <a:lnTo>
                    <a:pt x="4259" y="221"/>
                  </a:lnTo>
                  <a:lnTo>
                    <a:pt x="2845" y="154"/>
                  </a:lnTo>
                  <a:lnTo>
                    <a:pt x="1422" y="81"/>
                  </a:lnTo>
                  <a:lnTo>
                    <a:pt x="0" y="1"/>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1"/>
            <p:cNvSpPr/>
            <p:nvPr/>
          </p:nvSpPr>
          <p:spPr>
            <a:xfrm>
              <a:off x="-4060700" y="-2105375"/>
              <a:ext cx="1730900" cy="1398275"/>
            </a:xfrm>
            <a:custGeom>
              <a:rect b="b" l="l" r="r" t="t"/>
              <a:pathLst>
                <a:path extrusionOk="0" h="55931" w="69236">
                  <a:moveTo>
                    <a:pt x="35353" y="1"/>
                  </a:moveTo>
                  <a:lnTo>
                    <a:pt x="34650" y="7"/>
                  </a:lnTo>
                  <a:lnTo>
                    <a:pt x="33939" y="27"/>
                  </a:lnTo>
                  <a:lnTo>
                    <a:pt x="33212" y="68"/>
                  </a:lnTo>
                  <a:lnTo>
                    <a:pt x="32477" y="121"/>
                  </a:lnTo>
                  <a:lnTo>
                    <a:pt x="31726" y="194"/>
                  </a:lnTo>
                  <a:lnTo>
                    <a:pt x="31054" y="268"/>
                  </a:lnTo>
                  <a:lnTo>
                    <a:pt x="30391" y="355"/>
                  </a:lnTo>
                  <a:lnTo>
                    <a:pt x="29735" y="455"/>
                  </a:lnTo>
                  <a:lnTo>
                    <a:pt x="29087" y="561"/>
                  </a:lnTo>
                  <a:lnTo>
                    <a:pt x="28447" y="682"/>
                  </a:lnTo>
                  <a:lnTo>
                    <a:pt x="27815" y="815"/>
                  </a:lnTo>
                  <a:lnTo>
                    <a:pt x="27198" y="955"/>
                  </a:lnTo>
                  <a:lnTo>
                    <a:pt x="26582" y="1102"/>
                  </a:lnTo>
                  <a:lnTo>
                    <a:pt x="25982" y="1269"/>
                  </a:lnTo>
                  <a:lnTo>
                    <a:pt x="25389" y="1436"/>
                  </a:lnTo>
                  <a:lnTo>
                    <a:pt x="24796" y="1616"/>
                  </a:lnTo>
                  <a:lnTo>
                    <a:pt x="24219" y="1810"/>
                  </a:lnTo>
                  <a:lnTo>
                    <a:pt x="23651" y="2010"/>
                  </a:lnTo>
                  <a:lnTo>
                    <a:pt x="23089" y="2217"/>
                  </a:lnTo>
                  <a:lnTo>
                    <a:pt x="22544" y="2437"/>
                  </a:lnTo>
                  <a:lnTo>
                    <a:pt x="21999" y="2670"/>
                  </a:lnTo>
                  <a:lnTo>
                    <a:pt x="21462" y="2904"/>
                  </a:lnTo>
                  <a:lnTo>
                    <a:pt x="20932" y="3151"/>
                  </a:lnTo>
                  <a:lnTo>
                    <a:pt x="20411" y="3411"/>
                  </a:lnTo>
                  <a:lnTo>
                    <a:pt x="19905" y="3672"/>
                  </a:lnTo>
                  <a:lnTo>
                    <a:pt x="19399" y="3945"/>
                  </a:lnTo>
                  <a:lnTo>
                    <a:pt x="18910" y="4226"/>
                  </a:lnTo>
                  <a:lnTo>
                    <a:pt x="18420" y="4519"/>
                  </a:lnTo>
                  <a:lnTo>
                    <a:pt x="17938" y="4820"/>
                  </a:lnTo>
                  <a:lnTo>
                    <a:pt x="17471" y="5120"/>
                  </a:lnTo>
                  <a:lnTo>
                    <a:pt x="17005" y="5440"/>
                  </a:lnTo>
                  <a:lnTo>
                    <a:pt x="16547" y="5761"/>
                  </a:lnTo>
                  <a:lnTo>
                    <a:pt x="16104" y="6088"/>
                  </a:lnTo>
                  <a:lnTo>
                    <a:pt x="15662" y="6428"/>
                  </a:lnTo>
                  <a:lnTo>
                    <a:pt x="15227" y="6768"/>
                  </a:lnTo>
                  <a:lnTo>
                    <a:pt x="14801" y="7122"/>
                  </a:lnTo>
                  <a:lnTo>
                    <a:pt x="14382" y="7483"/>
                  </a:lnTo>
                  <a:lnTo>
                    <a:pt x="13971" y="7850"/>
                  </a:lnTo>
                  <a:lnTo>
                    <a:pt x="13568" y="8223"/>
                  </a:lnTo>
                  <a:lnTo>
                    <a:pt x="13173" y="8604"/>
                  </a:lnTo>
                  <a:lnTo>
                    <a:pt x="12786" y="8991"/>
                  </a:lnTo>
                  <a:lnTo>
                    <a:pt x="12406" y="9385"/>
                  </a:lnTo>
                  <a:lnTo>
                    <a:pt x="12027" y="9785"/>
                  </a:lnTo>
                  <a:lnTo>
                    <a:pt x="11664" y="10192"/>
                  </a:lnTo>
                  <a:lnTo>
                    <a:pt x="11300" y="10606"/>
                  </a:lnTo>
                  <a:lnTo>
                    <a:pt x="10945" y="11020"/>
                  </a:lnTo>
                  <a:lnTo>
                    <a:pt x="10597" y="11447"/>
                  </a:lnTo>
                  <a:lnTo>
                    <a:pt x="10257" y="11874"/>
                  </a:lnTo>
                  <a:lnTo>
                    <a:pt x="9925" y="12315"/>
                  </a:lnTo>
                  <a:lnTo>
                    <a:pt x="9601" y="12755"/>
                  </a:lnTo>
                  <a:lnTo>
                    <a:pt x="9277" y="13202"/>
                  </a:lnTo>
                  <a:lnTo>
                    <a:pt x="8969" y="13650"/>
                  </a:lnTo>
                  <a:lnTo>
                    <a:pt x="8661" y="14110"/>
                  </a:lnTo>
                  <a:lnTo>
                    <a:pt x="8361" y="14571"/>
                  </a:lnTo>
                  <a:lnTo>
                    <a:pt x="8068" y="15038"/>
                  </a:lnTo>
                  <a:lnTo>
                    <a:pt x="7776" y="15512"/>
                  </a:lnTo>
                  <a:lnTo>
                    <a:pt x="7499" y="15986"/>
                  </a:lnTo>
                  <a:lnTo>
                    <a:pt x="7223" y="16466"/>
                  </a:lnTo>
                  <a:lnTo>
                    <a:pt x="6954" y="16953"/>
                  </a:lnTo>
                  <a:lnTo>
                    <a:pt x="6694" y="17440"/>
                  </a:lnTo>
                  <a:lnTo>
                    <a:pt x="6433" y="17934"/>
                  </a:lnTo>
                  <a:lnTo>
                    <a:pt x="6180" y="18435"/>
                  </a:lnTo>
                  <a:lnTo>
                    <a:pt x="5935" y="18936"/>
                  </a:lnTo>
                  <a:lnTo>
                    <a:pt x="5698" y="19436"/>
                  </a:lnTo>
                  <a:lnTo>
                    <a:pt x="5469" y="19943"/>
                  </a:lnTo>
                  <a:lnTo>
                    <a:pt x="5240" y="20457"/>
                  </a:lnTo>
                  <a:lnTo>
                    <a:pt x="5018" y="20971"/>
                  </a:lnTo>
                  <a:lnTo>
                    <a:pt x="4805" y="21492"/>
                  </a:lnTo>
                  <a:lnTo>
                    <a:pt x="4592" y="22012"/>
                  </a:lnTo>
                  <a:lnTo>
                    <a:pt x="4386" y="22540"/>
                  </a:lnTo>
                  <a:lnTo>
                    <a:pt x="4189" y="23067"/>
                  </a:lnTo>
                  <a:lnTo>
                    <a:pt x="3991" y="23594"/>
                  </a:lnTo>
                  <a:lnTo>
                    <a:pt x="3809" y="24128"/>
                  </a:lnTo>
                  <a:lnTo>
                    <a:pt x="3628" y="24662"/>
                  </a:lnTo>
                  <a:lnTo>
                    <a:pt x="3446" y="25203"/>
                  </a:lnTo>
                  <a:lnTo>
                    <a:pt x="3272" y="25737"/>
                  </a:lnTo>
                  <a:lnTo>
                    <a:pt x="3106" y="26284"/>
                  </a:lnTo>
                  <a:lnTo>
                    <a:pt x="2948" y="26824"/>
                  </a:lnTo>
                  <a:lnTo>
                    <a:pt x="2790" y="27372"/>
                  </a:lnTo>
                  <a:lnTo>
                    <a:pt x="2632" y="27919"/>
                  </a:lnTo>
                  <a:lnTo>
                    <a:pt x="2490" y="28466"/>
                  </a:lnTo>
                  <a:lnTo>
                    <a:pt x="2348" y="29014"/>
                  </a:lnTo>
                  <a:lnTo>
                    <a:pt x="2205" y="29568"/>
                  </a:lnTo>
                  <a:lnTo>
                    <a:pt x="2079" y="30115"/>
                  </a:lnTo>
                  <a:lnTo>
                    <a:pt x="1945" y="30669"/>
                  </a:lnTo>
                  <a:lnTo>
                    <a:pt x="1708" y="31777"/>
                  </a:lnTo>
                  <a:lnTo>
                    <a:pt x="1486" y="32891"/>
                  </a:lnTo>
                  <a:lnTo>
                    <a:pt x="1273" y="33999"/>
                  </a:lnTo>
                  <a:lnTo>
                    <a:pt x="1091" y="35114"/>
                  </a:lnTo>
                  <a:lnTo>
                    <a:pt x="917" y="36222"/>
                  </a:lnTo>
                  <a:lnTo>
                    <a:pt x="759" y="37336"/>
                  </a:lnTo>
                  <a:lnTo>
                    <a:pt x="617" y="38444"/>
                  </a:lnTo>
                  <a:lnTo>
                    <a:pt x="499" y="39545"/>
                  </a:lnTo>
                  <a:lnTo>
                    <a:pt x="388" y="40640"/>
                  </a:lnTo>
                  <a:lnTo>
                    <a:pt x="293" y="41735"/>
                  </a:lnTo>
                  <a:lnTo>
                    <a:pt x="214" y="42822"/>
                  </a:lnTo>
                  <a:lnTo>
                    <a:pt x="143" y="43897"/>
                  </a:lnTo>
                  <a:lnTo>
                    <a:pt x="96" y="44965"/>
                  </a:lnTo>
                  <a:lnTo>
                    <a:pt x="48" y="46026"/>
                  </a:lnTo>
                  <a:lnTo>
                    <a:pt x="24" y="47074"/>
                  </a:lnTo>
                  <a:lnTo>
                    <a:pt x="9" y="48108"/>
                  </a:lnTo>
                  <a:lnTo>
                    <a:pt x="1" y="49130"/>
                  </a:lnTo>
                  <a:lnTo>
                    <a:pt x="9" y="50137"/>
                  </a:lnTo>
                  <a:lnTo>
                    <a:pt x="24" y="51132"/>
                  </a:lnTo>
                  <a:lnTo>
                    <a:pt x="48" y="52113"/>
                  </a:lnTo>
                  <a:lnTo>
                    <a:pt x="80" y="53067"/>
                  </a:lnTo>
                  <a:lnTo>
                    <a:pt x="127" y="54008"/>
                  </a:lnTo>
                  <a:lnTo>
                    <a:pt x="183" y="54936"/>
                  </a:lnTo>
                  <a:lnTo>
                    <a:pt x="238" y="55837"/>
                  </a:lnTo>
                  <a:lnTo>
                    <a:pt x="2395" y="55790"/>
                  </a:lnTo>
                  <a:lnTo>
                    <a:pt x="4552" y="55757"/>
                  </a:lnTo>
                  <a:lnTo>
                    <a:pt x="6709" y="55737"/>
                  </a:lnTo>
                  <a:lnTo>
                    <a:pt x="8866" y="55717"/>
                  </a:lnTo>
                  <a:lnTo>
                    <a:pt x="11016" y="55704"/>
                  </a:lnTo>
                  <a:lnTo>
                    <a:pt x="17487" y="55704"/>
                  </a:lnTo>
                  <a:lnTo>
                    <a:pt x="21794" y="55724"/>
                  </a:lnTo>
                  <a:lnTo>
                    <a:pt x="26108" y="55757"/>
                  </a:lnTo>
                  <a:lnTo>
                    <a:pt x="34729" y="55844"/>
                  </a:lnTo>
                  <a:lnTo>
                    <a:pt x="39043" y="55877"/>
                  </a:lnTo>
                  <a:lnTo>
                    <a:pt x="43357" y="55911"/>
                  </a:lnTo>
                  <a:lnTo>
                    <a:pt x="47664" y="55931"/>
                  </a:lnTo>
                  <a:lnTo>
                    <a:pt x="51978" y="55931"/>
                  </a:lnTo>
                  <a:lnTo>
                    <a:pt x="54135" y="55924"/>
                  </a:lnTo>
                  <a:lnTo>
                    <a:pt x="56292" y="55911"/>
                  </a:lnTo>
                  <a:lnTo>
                    <a:pt x="58450" y="55891"/>
                  </a:lnTo>
                  <a:lnTo>
                    <a:pt x="60607" y="55864"/>
                  </a:lnTo>
                  <a:lnTo>
                    <a:pt x="62764" y="55824"/>
                  </a:lnTo>
                  <a:lnTo>
                    <a:pt x="64921" y="55784"/>
                  </a:lnTo>
                  <a:lnTo>
                    <a:pt x="67078" y="55730"/>
                  </a:lnTo>
                  <a:lnTo>
                    <a:pt x="69235" y="55664"/>
                  </a:lnTo>
                  <a:lnTo>
                    <a:pt x="69054" y="53822"/>
                  </a:lnTo>
                  <a:lnTo>
                    <a:pt x="68856" y="51866"/>
                  </a:lnTo>
                  <a:lnTo>
                    <a:pt x="68643" y="49810"/>
                  </a:lnTo>
                  <a:lnTo>
                    <a:pt x="68524" y="48756"/>
                  </a:lnTo>
                  <a:lnTo>
                    <a:pt x="68398" y="47675"/>
                  </a:lnTo>
                  <a:lnTo>
                    <a:pt x="68263" y="46573"/>
                  </a:lnTo>
                  <a:lnTo>
                    <a:pt x="68129" y="45459"/>
                  </a:lnTo>
                  <a:lnTo>
                    <a:pt x="67979" y="44331"/>
                  </a:lnTo>
                  <a:lnTo>
                    <a:pt x="67821" y="43183"/>
                  </a:lnTo>
                  <a:lnTo>
                    <a:pt x="67655" y="42028"/>
                  </a:lnTo>
                  <a:lnTo>
                    <a:pt x="67473" y="40860"/>
                  </a:lnTo>
                  <a:lnTo>
                    <a:pt x="67292" y="39679"/>
                  </a:lnTo>
                  <a:lnTo>
                    <a:pt x="67086" y="38491"/>
                  </a:lnTo>
                  <a:lnTo>
                    <a:pt x="66873" y="37296"/>
                  </a:lnTo>
                  <a:lnTo>
                    <a:pt x="66651" y="36095"/>
                  </a:lnTo>
                  <a:lnTo>
                    <a:pt x="66414" y="34894"/>
                  </a:lnTo>
                  <a:lnTo>
                    <a:pt x="66154" y="33686"/>
                  </a:lnTo>
                  <a:lnTo>
                    <a:pt x="65893" y="32477"/>
                  </a:lnTo>
                  <a:lnTo>
                    <a:pt x="65608" y="31269"/>
                  </a:lnTo>
                  <a:lnTo>
                    <a:pt x="65308" y="30068"/>
                  </a:lnTo>
                  <a:lnTo>
                    <a:pt x="64992" y="28867"/>
                  </a:lnTo>
                  <a:lnTo>
                    <a:pt x="64660" y="27665"/>
                  </a:lnTo>
                  <a:lnTo>
                    <a:pt x="64486" y="27071"/>
                  </a:lnTo>
                  <a:lnTo>
                    <a:pt x="64305" y="26477"/>
                  </a:lnTo>
                  <a:lnTo>
                    <a:pt x="64123" y="25883"/>
                  </a:lnTo>
                  <a:lnTo>
                    <a:pt x="63933" y="25289"/>
                  </a:lnTo>
                  <a:lnTo>
                    <a:pt x="63744" y="24702"/>
                  </a:lnTo>
                  <a:lnTo>
                    <a:pt x="63546" y="24115"/>
                  </a:lnTo>
                  <a:lnTo>
                    <a:pt x="63349" y="23534"/>
                  </a:lnTo>
                  <a:lnTo>
                    <a:pt x="63143" y="22953"/>
                  </a:lnTo>
                  <a:lnTo>
                    <a:pt x="62930" y="22373"/>
                  </a:lnTo>
                  <a:lnTo>
                    <a:pt x="62716" y="21799"/>
                  </a:lnTo>
                  <a:lnTo>
                    <a:pt x="62487" y="21231"/>
                  </a:lnTo>
                  <a:lnTo>
                    <a:pt x="62266" y="20664"/>
                  </a:lnTo>
                  <a:lnTo>
                    <a:pt x="62029" y="20097"/>
                  </a:lnTo>
                  <a:lnTo>
                    <a:pt x="61792" y="19543"/>
                  </a:lnTo>
                  <a:lnTo>
                    <a:pt x="61547" y="18982"/>
                  </a:lnTo>
                  <a:lnTo>
                    <a:pt x="61302" y="18435"/>
                  </a:lnTo>
                  <a:lnTo>
                    <a:pt x="61049" y="17888"/>
                  </a:lnTo>
                  <a:lnTo>
                    <a:pt x="60788" y="17340"/>
                  </a:lnTo>
                  <a:lnTo>
                    <a:pt x="60520" y="16806"/>
                  </a:lnTo>
                  <a:lnTo>
                    <a:pt x="60243" y="16273"/>
                  </a:lnTo>
                  <a:lnTo>
                    <a:pt x="59967" y="15745"/>
                  </a:lnTo>
                  <a:lnTo>
                    <a:pt x="59682" y="15225"/>
                  </a:lnTo>
                  <a:lnTo>
                    <a:pt x="59390" y="14711"/>
                  </a:lnTo>
                  <a:lnTo>
                    <a:pt x="59097" y="14197"/>
                  </a:lnTo>
                  <a:lnTo>
                    <a:pt x="58797" y="13690"/>
                  </a:lnTo>
                  <a:lnTo>
                    <a:pt x="58481" y="13196"/>
                  </a:lnTo>
                  <a:lnTo>
                    <a:pt x="58165" y="12702"/>
                  </a:lnTo>
                  <a:lnTo>
                    <a:pt x="57849" y="12215"/>
                  </a:lnTo>
                  <a:lnTo>
                    <a:pt x="57517" y="11734"/>
                  </a:lnTo>
                  <a:lnTo>
                    <a:pt x="57185" y="11267"/>
                  </a:lnTo>
                  <a:lnTo>
                    <a:pt x="56838" y="10800"/>
                  </a:lnTo>
                  <a:lnTo>
                    <a:pt x="56490" y="10339"/>
                  </a:lnTo>
                  <a:lnTo>
                    <a:pt x="56134" y="9892"/>
                  </a:lnTo>
                  <a:lnTo>
                    <a:pt x="55771" y="9445"/>
                  </a:lnTo>
                  <a:lnTo>
                    <a:pt x="55399" y="9011"/>
                  </a:lnTo>
                  <a:lnTo>
                    <a:pt x="55020" y="8584"/>
                  </a:lnTo>
                  <a:lnTo>
                    <a:pt x="54641" y="8163"/>
                  </a:lnTo>
                  <a:lnTo>
                    <a:pt x="54246" y="7756"/>
                  </a:lnTo>
                  <a:lnTo>
                    <a:pt x="53851" y="7349"/>
                  </a:lnTo>
                  <a:lnTo>
                    <a:pt x="53440" y="6955"/>
                  </a:lnTo>
                  <a:lnTo>
                    <a:pt x="53029" y="6568"/>
                  </a:lnTo>
                  <a:lnTo>
                    <a:pt x="52610" y="6194"/>
                  </a:lnTo>
                  <a:lnTo>
                    <a:pt x="52176" y="5827"/>
                  </a:lnTo>
                  <a:lnTo>
                    <a:pt x="51741" y="5474"/>
                  </a:lnTo>
                  <a:lnTo>
                    <a:pt x="51298" y="5120"/>
                  </a:lnTo>
                  <a:lnTo>
                    <a:pt x="50840" y="4786"/>
                  </a:lnTo>
                  <a:lnTo>
                    <a:pt x="50382" y="4452"/>
                  </a:lnTo>
                  <a:lnTo>
                    <a:pt x="49916" y="4139"/>
                  </a:lnTo>
                  <a:lnTo>
                    <a:pt x="49434" y="3832"/>
                  </a:lnTo>
                  <a:lnTo>
                    <a:pt x="48952" y="3531"/>
                  </a:lnTo>
                  <a:lnTo>
                    <a:pt x="48462" y="3244"/>
                  </a:lnTo>
                  <a:lnTo>
                    <a:pt x="47956" y="2971"/>
                  </a:lnTo>
                  <a:lnTo>
                    <a:pt x="47442" y="2704"/>
                  </a:lnTo>
                  <a:lnTo>
                    <a:pt x="46929" y="2450"/>
                  </a:lnTo>
                  <a:lnTo>
                    <a:pt x="46399" y="2210"/>
                  </a:lnTo>
                  <a:lnTo>
                    <a:pt x="45862" y="1976"/>
                  </a:lnTo>
                  <a:lnTo>
                    <a:pt x="45317" y="1756"/>
                  </a:lnTo>
                  <a:lnTo>
                    <a:pt x="44764" y="1549"/>
                  </a:lnTo>
                  <a:lnTo>
                    <a:pt x="44203" y="1356"/>
                  </a:lnTo>
                  <a:lnTo>
                    <a:pt x="43634" y="1175"/>
                  </a:lnTo>
                  <a:lnTo>
                    <a:pt x="43049" y="1002"/>
                  </a:lnTo>
                  <a:lnTo>
                    <a:pt x="42464" y="842"/>
                  </a:lnTo>
                  <a:lnTo>
                    <a:pt x="41864" y="702"/>
                  </a:lnTo>
                  <a:lnTo>
                    <a:pt x="41255" y="568"/>
                  </a:lnTo>
                  <a:lnTo>
                    <a:pt x="40639" y="448"/>
                  </a:lnTo>
                  <a:lnTo>
                    <a:pt x="40015" y="341"/>
                  </a:lnTo>
                  <a:lnTo>
                    <a:pt x="39375" y="254"/>
                  </a:lnTo>
                  <a:lnTo>
                    <a:pt x="38727" y="174"/>
                  </a:lnTo>
                  <a:lnTo>
                    <a:pt x="38079" y="114"/>
                  </a:lnTo>
                  <a:lnTo>
                    <a:pt x="37407" y="61"/>
                  </a:lnTo>
                  <a:lnTo>
                    <a:pt x="36736" y="27"/>
                  </a:lnTo>
                  <a:lnTo>
                    <a:pt x="36048" y="7"/>
                  </a:lnTo>
                  <a:lnTo>
                    <a:pt x="35353" y="1"/>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1"/>
            <p:cNvSpPr/>
            <p:nvPr/>
          </p:nvSpPr>
          <p:spPr>
            <a:xfrm>
              <a:off x="-3647050" y="-4715150"/>
              <a:ext cx="953975" cy="133000"/>
            </a:xfrm>
            <a:custGeom>
              <a:rect b="b" l="l" r="r" t="t"/>
              <a:pathLst>
                <a:path extrusionOk="0" h="5320" w="38159">
                  <a:moveTo>
                    <a:pt x="10613" y="1"/>
                  </a:moveTo>
                  <a:lnTo>
                    <a:pt x="9744" y="7"/>
                  </a:lnTo>
                  <a:lnTo>
                    <a:pt x="8874" y="21"/>
                  </a:lnTo>
                  <a:lnTo>
                    <a:pt x="8013" y="54"/>
                  </a:lnTo>
                  <a:lnTo>
                    <a:pt x="7160" y="101"/>
                  </a:lnTo>
                  <a:lnTo>
                    <a:pt x="6733" y="127"/>
                  </a:lnTo>
                  <a:lnTo>
                    <a:pt x="6306" y="161"/>
                  </a:lnTo>
                  <a:lnTo>
                    <a:pt x="5848" y="201"/>
                  </a:lnTo>
                  <a:lnTo>
                    <a:pt x="5414" y="241"/>
                  </a:lnTo>
                  <a:lnTo>
                    <a:pt x="5003" y="288"/>
                  </a:lnTo>
                  <a:lnTo>
                    <a:pt x="4615" y="334"/>
                  </a:lnTo>
                  <a:lnTo>
                    <a:pt x="4244" y="388"/>
                  </a:lnTo>
                  <a:lnTo>
                    <a:pt x="3896" y="448"/>
                  </a:lnTo>
                  <a:lnTo>
                    <a:pt x="3572" y="508"/>
                  </a:lnTo>
                  <a:lnTo>
                    <a:pt x="3264" y="581"/>
                  </a:lnTo>
                  <a:lnTo>
                    <a:pt x="2972" y="655"/>
                  </a:lnTo>
                  <a:lnTo>
                    <a:pt x="2703" y="741"/>
                  </a:lnTo>
                  <a:lnTo>
                    <a:pt x="2450" y="828"/>
                  </a:lnTo>
                  <a:lnTo>
                    <a:pt x="2213" y="928"/>
                  </a:lnTo>
                  <a:lnTo>
                    <a:pt x="1992" y="1035"/>
                  </a:lnTo>
                  <a:lnTo>
                    <a:pt x="1787" y="1155"/>
                  </a:lnTo>
                  <a:lnTo>
                    <a:pt x="1597" y="1282"/>
                  </a:lnTo>
                  <a:lnTo>
                    <a:pt x="1423" y="1416"/>
                  </a:lnTo>
                  <a:lnTo>
                    <a:pt x="1257" y="1562"/>
                  </a:lnTo>
                  <a:lnTo>
                    <a:pt x="1115" y="1716"/>
                  </a:lnTo>
                  <a:lnTo>
                    <a:pt x="973" y="1883"/>
                  </a:lnTo>
                  <a:lnTo>
                    <a:pt x="846" y="2063"/>
                  </a:lnTo>
                  <a:lnTo>
                    <a:pt x="736" y="2256"/>
                  </a:lnTo>
                  <a:lnTo>
                    <a:pt x="633" y="2463"/>
                  </a:lnTo>
                  <a:lnTo>
                    <a:pt x="538" y="2684"/>
                  </a:lnTo>
                  <a:lnTo>
                    <a:pt x="451" y="2911"/>
                  </a:lnTo>
                  <a:lnTo>
                    <a:pt x="372" y="3157"/>
                  </a:lnTo>
                  <a:lnTo>
                    <a:pt x="301" y="3418"/>
                  </a:lnTo>
                  <a:lnTo>
                    <a:pt x="238" y="3698"/>
                  </a:lnTo>
                  <a:lnTo>
                    <a:pt x="183" y="3985"/>
                  </a:lnTo>
                  <a:lnTo>
                    <a:pt x="135" y="4292"/>
                  </a:lnTo>
                  <a:lnTo>
                    <a:pt x="88" y="4619"/>
                  </a:lnTo>
                  <a:lnTo>
                    <a:pt x="40" y="4960"/>
                  </a:lnTo>
                  <a:lnTo>
                    <a:pt x="1" y="5320"/>
                  </a:lnTo>
                  <a:lnTo>
                    <a:pt x="2988" y="5287"/>
                  </a:lnTo>
                  <a:lnTo>
                    <a:pt x="5975" y="5260"/>
                  </a:lnTo>
                  <a:lnTo>
                    <a:pt x="8961" y="5233"/>
                  </a:lnTo>
                  <a:lnTo>
                    <a:pt x="11948" y="5213"/>
                  </a:lnTo>
                  <a:lnTo>
                    <a:pt x="14927" y="5200"/>
                  </a:lnTo>
                  <a:lnTo>
                    <a:pt x="17906" y="5193"/>
                  </a:lnTo>
                  <a:lnTo>
                    <a:pt x="20885" y="5200"/>
                  </a:lnTo>
                  <a:lnTo>
                    <a:pt x="23856" y="5206"/>
                  </a:lnTo>
                  <a:lnTo>
                    <a:pt x="25626" y="5206"/>
                  </a:lnTo>
                  <a:lnTo>
                    <a:pt x="27396" y="5213"/>
                  </a:lnTo>
                  <a:lnTo>
                    <a:pt x="30928" y="5240"/>
                  </a:lnTo>
                  <a:lnTo>
                    <a:pt x="34460" y="5280"/>
                  </a:lnTo>
                  <a:lnTo>
                    <a:pt x="38000" y="5320"/>
                  </a:lnTo>
                  <a:lnTo>
                    <a:pt x="38071" y="4539"/>
                  </a:lnTo>
                  <a:lnTo>
                    <a:pt x="38127" y="3838"/>
                  </a:lnTo>
                  <a:lnTo>
                    <a:pt x="38150" y="3518"/>
                  </a:lnTo>
                  <a:lnTo>
                    <a:pt x="38158" y="3218"/>
                  </a:lnTo>
                  <a:lnTo>
                    <a:pt x="38158" y="2937"/>
                  </a:lnTo>
                  <a:lnTo>
                    <a:pt x="38150" y="2670"/>
                  </a:lnTo>
                  <a:lnTo>
                    <a:pt x="38134" y="2417"/>
                  </a:lnTo>
                  <a:lnTo>
                    <a:pt x="38103" y="2183"/>
                  </a:lnTo>
                  <a:lnTo>
                    <a:pt x="38063" y="1969"/>
                  </a:lnTo>
                  <a:lnTo>
                    <a:pt x="38008" y="1763"/>
                  </a:lnTo>
                  <a:lnTo>
                    <a:pt x="37968" y="1669"/>
                  </a:lnTo>
                  <a:lnTo>
                    <a:pt x="37937" y="1576"/>
                  </a:lnTo>
                  <a:lnTo>
                    <a:pt x="37897" y="1489"/>
                  </a:lnTo>
                  <a:lnTo>
                    <a:pt x="37850" y="1402"/>
                  </a:lnTo>
                  <a:lnTo>
                    <a:pt x="37803" y="1322"/>
                  </a:lnTo>
                  <a:lnTo>
                    <a:pt x="37747" y="1242"/>
                  </a:lnTo>
                  <a:lnTo>
                    <a:pt x="37684" y="1169"/>
                  </a:lnTo>
                  <a:lnTo>
                    <a:pt x="37621" y="1102"/>
                  </a:lnTo>
                  <a:lnTo>
                    <a:pt x="37558" y="1028"/>
                  </a:lnTo>
                  <a:lnTo>
                    <a:pt x="37486" y="968"/>
                  </a:lnTo>
                  <a:lnTo>
                    <a:pt x="37407" y="902"/>
                  </a:lnTo>
                  <a:lnTo>
                    <a:pt x="37328" y="848"/>
                  </a:lnTo>
                  <a:lnTo>
                    <a:pt x="37242" y="788"/>
                  </a:lnTo>
                  <a:lnTo>
                    <a:pt x="37147" y="735"/>
                  </a:lnTo>
                  <a:lnTo>
                    <a:pt x="37044" y="688"/>
                  </a:lnTo>
                  <a:lnTo>
                    <a:pt x="36941" y="641"/>
                  </a:lnTo>
                  <a:lnTo>
                    <a:pt x="36839" y="595"/>
                  </a:lnTo>
                  <a:lnTo>
                    <a:pt x="36720" y="555"/>
                  </a:lnTo>
                  <a:lnTo>
                    <a:pt x="36601" y="514"/>
                  </a:lnTo>
                  <a:lnTo>
                    <a:pt x="36475" y="474"/>
                  </a:lnTo>
                  <a:lnTo>
                    <a:pt x="36199" y="408"/>
                  </a:lnTo>
                  <a:lnTo>
                    <a:pt x="35906" y="354"/>
                  </a:lnTo>
                  <a:lnTo>
                    <a:pt x="35582" y="301"/>
                  </a:lnTo>
                  <a:lnTo>
                    <a:pt x="35227" y="261"/>
                  </a:lnTo>
                  <a:lnTo>
                    <a:pt x="34847" y="227"/>
                  </a:lnTo>
                  <a:lnTo>
                    <a:pt x="34436" y="201"/>
                  </a:lnTo>
                  <a:lnTo>
                    <a:pt x="34002" y="181"/>
                  </a:lnTo>
                  <a:lnTo>
                    <a:pt x="33528" y="167"/>
                  </a:lnTo>
                  <a:lnTo>
                    <a:pt x="33022" y="161"/>
                  </a:lnTo>
                  <a:lnTo>
                    <a:pt x="19313" y="161"/>
                  </a:lnTo>
                  <a:lnTo>
                    <a:pt x="18459" y="147"/>
                  </a:lnTo>
                  <a:lnTo>
                    <a:pt x="17598" y="134"/>
                  </a:lnTo>
                  <a:lnTo>
                    <a:pt x="16729" y="114"/>
                  </a:lnTo>
                  <a:lnTo>
                    <a:pt x="14982" y="67"/>
                  </a:lnTo>
                  <a:lnTo>
                    <a:pt x="13236" y="27"/>
                  </a:lnTo>
                  <a:lnTo>
                    <a:pt x="12359" y="14"/>
                  </a:lnTo>
                  <a:lnTo>
                    <a:pt x="11490" y="1"/>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1"/>
            <p:cNvSpPr/>
            <p:nvPr/>
          </p:nvSpPr>
          <p:spPr>
            <a:xfrm>
              <a:off x="-3566050" y="-5390400"/>
              <a:ext cx="816875" cy="617050"/>
            </a:xfrm>
            <a:custGeom>
              <a:rect b="b" l="l" r="r" t="t"/>
              <a:pathLst>
                <a:path extrusionOk="0" h="24682" w="32675">
                  <a:moveTo>
                    <a:pt x="17598" y="0"/>
                  </a:moveTo>
                  <a:lnTo>
                    <a:pt x="17084" y="7"/>
                  </a:lnTo>
                  <a:lnTo>
                    <a:pt x="16563" y="33"/>
                  </a:lnTo>
                  <a:lnTo>
                    <a:pt x="16025" y="67"/>
                  </a:lnTo>
                  <a:lnTo>
                    <a:pt x="15472" y="114"/>
                  </a:lnTo>
                  <a:lnTo>
                    <a:pt x="14911" y="180"/>
                  </a:lnTo>
                  <a:lnTo>
                    <a:pt x="14579" y="227"/>
                  </a:lnTo>
                  <a:lnTo>
                    <a:pt x="14263" y="274"/>
                  </a:lnTo>
                  <a:lnTo>
                    <a:pt x="13939" y="320"/>
                  </a:lnTo>
                  <a:lnTo>
                    <a:pt x="13631" y="380"/>
                  </a:lnTo>
                  <a:lnTo>
                    <a:pt x="13323" y="434"/>
                  </a:lnTo>
                  <a:lnTo>
                    <a:pt x="13015" y="501"/>
                  </a:lnTo>
                  <a:lnTo>
                    <a:pt x="12714" y="567"/>
                  </a:lnTo>
                  <a:lnTo>
                    <a:pt x="12422" y="634"/>
                  </a:lnTo>
                  <a:lnTo>
                    <a:pt x="12130" y="708"/>
                  </a:lnTo>
                  <a:lnTo>
                    <a:pt x="11845" y="788"/>
                  </a:lnTo>
                  <a:lnTo>
                    <a:pt x="11561" y="868"/>
                  </a:lnTo>
                  <a:lnTo>
                    <a:pt x="11284" y="954"/>
                  </a:lnTo>
                  <a:lnTo>
                    <a:pt x="11008" y="1041"/>
                  </a:lnTo>
                  <a:lnTo>
                    <a:pt x="10739" y="1128"/>
                  </a:lnTo>
                  <a:lnTo>
                    <a:pt x="10478" y="1228"/>
                  </a:lnTo>
                  <a:lnTo>
                    <a:pt x="10217" y="1322"/>
                  </a:lnTo>
                  <a:lnTo>
                    <a:pt x="9957" y="1428"/>
                  </a:lnTo>
                  <a:lnTo>
                    <a:pt x="9704" y="1528"/>
                  </a:lnTo>
                  <a:lnTo>
                    <a:pt x="9459" y="1642"/>
                  </a:lnTo>
                  <a:lnTo>
                    <a:pt x="9214" y="1749"/>
                  </a:lnTo>
                  <a:lnTo>
                    <a:pt x="8969" y="1862"/>
                  </a:lnTo>
                  <a:lnTo>
                    <a:pt x="8732" y="1982"/>
                  </a:lnTo>
                  <a:lnTo>
                    <a:pt x="8503" y="2102"/>
                  </a:lnTo>
                  <a:lnTo>
                    <a:pt x="8274" y="2229"/>
                  </a:lnTo>
                  <a:lnTo>
                    <a:pt x="8045" y="2356"/>
                  </a:lnTo>
                  <a:lnTo>
                    <a:pt x="7823" y="2483"/>
                  </a:lnTo>
                  <a:lnTo>
                    <a:pt x="7610" y="2616"/>
                  </a:lnTo>
                  <a:lnTo>
                    <a:pt x="7397" y="2757"/>
                  </a:lnTo>
                  <a:lnTo>
                    <a:pt x="7183" y="2890"/>
                  </a:lnTo>
                  <a:lnTo>
                    <a:pt x="6978" y="3037"/>
                  </a:lnTo>
                  <a:lnTo>
                    <a:pt x="6772" y="3177"/>
                  </a:lnTo>
                  <a:lnTo>
                    <a:pt x="6575" y="3324"/>
                  </a:lnTo>
                  <a:lnTo>
                    <a:pt x="6377" y="3477"/>
                  </a:lnTo>
                  <a:lnTo>
                    <a:pt x="6188" y="3631"/>
                  </a:lnTo>
                  <a:lnTo>
                    <a:pt x="5816" y="3945"/>
                  </a:lnTo>
                  <a:lnTo>
                    <a:pt x="5461" y="4265"/>
                  </a:lnTo>
                  <a:lnTo>
                    <a:pt x="5113" y="4599"/>
                  </a:lnTo>
                  <a:lnTo>
                    <a:pt x="4781" y="4939"/>
                  </a:lnTo>
                  <a:lnTo>
                    <a:pt x="4465" y="5293"/>
                  </a:lnTo>
                  <a:lnTo>
                    <a:pt x="4165" y="5653"/>
                  </a:lnTo>
                  <a:lnTo>
                    <a:pt x="3872" y="6020"/>
                  </a:lnTo>
                  <a:lnTo>
                    <a:pt x="3596" y="6401"/>
                  </a:lnTo>
                  <a:lnTo>
                    <a:pt x="3327" y="6788"/>
                  </a:lnTo>
                  <a:lnTo>
                    <a:pt x="3074" y="7182"/>
                  </a:lnTo>
                  <a:lnTo>
                    <a:pt x="2829" y="7582"/>
                  </a:lnTo>
                  <a:lnTo>
                    <a:pt x="2600" y="7989"/>
                  </a:lnTo>
                  <a:lnTo>
                    <a:pt x="2379" y="8403"/>
                  </a:lnTo>
                  <a:lnTo>
                    <a:pt x="2174" y="8823"/>
                  </a:lnTo>
                  <a:lnTo>
                    <a:pt x="1984" y="9251"/>
                  </a:lnTo>
                  <a:lnTo>
                    <a:pt x="1794" y="9678"/>
                  </a:lnTo>
                  <a:lnTo>
                    <a:pt x="1620" y="10118"/>
                  </a:lnTo>
                  <a:lnTo>
                    <a:pt x="1455" y="10559"/>
                  </a:lnTo>
                  <a:lnTo>
                    <a:pt x="1304" y="11006"/>
                  </a:lnTo>
                  <a:lnTo>
                    <a:pt x="1162" y="11460"/>
                  </a:lnTo>
                  <a:lnTo>
                    <a:pt x="1028" y="11914"/>
                  </a:lnTo>
                  <a:lnTo>
                    <a:pt x="901" y="12374"/>
                  </a:lnTo>
                  <a:lnTo>
                    <a:pt x="783" y="12841"/>
                  </a:lnTo>
                  <a:lnTo>
                    <a:pt x="680" y="13308"/>
                  </a:lnTo>
                  <a:lnTo>
                    <a:pt x="577" y="13776"/>
                  </a:lnTo>
                  <a:lnTo>
                    <a:pt x="490" y="14249"/>
                  </a:lnTo>
                  <a:lnTo>
                    <a:pt x="411" y="14723"/>
                  </a:lnTo>
                  <a:lnTo>
                    <a:pt x="340" y="15197"/>
                  </a:lnTo>
                  <a:lnTo>
                    <a:pt x="269" y="15671"/>
                  </a:lnTo>
                  <a:lnTo>
                    <a:pt x="214" y="16152"/>
                  </a:lnTo>
                  <a:lnTo>
                    <a:pt x="167" y="16632"/>
                  </a:lnTo>
                  <a:lnTo>
                    <a:pt x="119" y="17113"/>
                  </a:lnTo>
                  <a:lnTo>
                    <a:pt x="88" y="17593"/>
                  </a:lnTo>
                  <a:lnTo>
                    <a:pt x="56" y="18074"/>
                  </a:lnTo>
                  <a:lnTo>
                    <a:pt x="32" y="18554"/>
                  </a:lnTo>
                  <a:lnTo>
                    <a:pt x="16" y="19028"/>
                  </a:lnTo>
                  <a:lnTo>
                    <a:pt x="8" y="19509"/>
                  </a:lnTo>
                  <a:lnTo>
                    <a:pt x="1" y="19983"/>
                  </a:lnTo>
                  <a:lnTo>
                    <a:pt x="1" y="20463"/>
                  </a:lnTo>
                  <a:lnTo>
                    <a:pt x="8" y="20930"/>
                  </a:lnTo>
                  <a:lnTo>
                    <a:pt x="16" y="21404"/>
                  </a:lnTo>
                  <a:lnTo>
                    <a:pt x="48" y="22339"/>
                  </a:lnTo>
                  <a:lnTo>
                    <a:pt x="103" y="23260"/>
                  </a:lnTo>
                  <a:lnTo>
                    <a:pt x="174" y="24161"/>
                  </a:lnTo>
                  <a:lnTo>
                    <a:pt x="167" y="24247"/>
                  </a:lnTo>
                  <a:lnTo>
                    <a:pt x="151" y="24328"/>
                  </a:lnTo>
                  <a:lnTo>
                    <a:pt x="135" y="24401"/>
                  </a:lnTo>
                  <a:lnTo>
                    <a:pt x="103" y="24461"/>
                  </a:lnTo>
                  <a:lnTo>
                    <a:pt x="641" y="24434"/>
                  </a:lnTo>
                  <a:lnTo>
                    <a:pt x="1186" y="24414"/>
                  </a:lnTo>
                  <a:lnTo>
                    <a:pt x="1731" y="24394"/>
                  </a:lnTo>
                  <a:lnTo>
                    <a:pt x="2276" y="24388"/>
                  </a:lnTo>
                  <a:lnTo>
                    <a:pt x="3383" y="24388"/>
                  </a:lnTo>
                  <a:lnTo>
                    <a:pt x="3936" y="24394"/>
                  </a:lnTo>
                  <a:lnTo>
                    <a:pt x="4497" y="24408"/>
                  </a:lnTo>
                  <a:lnTo>
                    <a:pt x="5611" y="24441"/>
                  </a:lnTo>
                  <a:lnTo>
                    <a:pt x="6725" y="24481"/>
                  </a:lnTo>
                  <a:lnTo>
                    <a:pt x="7831" y="24534"/>
                  </a:lnTo>
                  <a:lnTo>
                    <a:pt x="8937" y="24588"/>
                  </a:lnTo>
                  <a:lnTo>
                    <a:pt x="8898" y="24094"/>
                  </a:lnTo>
                  <a:lnTo>
                    <a:pt x="8858" y="23600"/>
                  </a:lnTo>
                  <a:lnTo>
                    <a:pt x="8819" y="23113"/>
                  </a:lnTo>
                  <a:lnTo>
                    <a:pt x="8764" y="22632"/>
                  </a:lnTo>
                  <a:lnTo>
                    <a:pt x="8700" y="22145"/>
                  </a:lnTo>
                  <a:lnTo>
                    <a:pt x="8637" y="21665"/>
                  </a:lnTo>
                  <a:lnTo>
                    <a:pt x="8566" y="21191"/>
                  </a:lnTo>
                  <a:lnTo>
                    <a:pt x="8495" y="20710"/>
                  </a:lnTo>
                  <a:lnTo>
                    <a:pt x="8408" y="20236"/>
                  </a:lnTo>
                  <a:lnTo>
                    <a:pt x="8321" y="19769"/>
                  </a:lnTo>
                  <a:lnTo>
                    <a:pt x="8139" y="18821"/>
                  </a:lnTo>
                  <a:lnTo>
                    <a:pt x="7934" y="17887"/>
                  </a:lnTo>
                  <a:lnTo>
                    <a:pt x="7721" y="16946"/>
                  </a:lnTo>
                  <a:lnTo>
                    <a:pt x="7642" y="17026"/>
                  </a:lnTo>
                  <a:lnTo>
                    <a:pt x="7578" y="17106"/>
                  </a:lnTo>
                  <a:lnTo>
                    <a:pt x="7515" y="17193"/>
                  </a:lnTo>
                  <a:lnTo>
                    <a:pt x="7468" y="17280"/>
                  </a:lnTo>
                  <a:lnTo>
                    <a:pt x="7428" y="17373"/>
                  </a:lnTo>
                  <a:lnTo>
                    <a:pt x="7397" y="17466"/>
                  </a:lnTo>
                  <a:lnTo>
                    <a:pt x="7389" y="17560"/>
                  </a:lnTo>
                  <a:lnTo>
                    <a:pt x="7389" y="17660"/>
                  </a:lnTo>
                  <a:lnTo>
                    <a:pt x="7389" y="17727"/>
                  </a:lnTo>
                  <a:lnTo>
                    <a:pt x="7381" y="17787"/>
                  </a:lnTo>
                  <a:lnTo>
                    <a:pt x="7373" y="17847"/>
                  </a:lnTo>
                  <a:lnTo>
                    <a:pt x="7349" y="17900"/>
                  </a:lnTo>
                  <a:lnTo>
                    <a:pt x="7325" y="17954"/>
                  </a:lnTo>
                  <a:lnTo>
                    <a:pt x="7294" y="18007"/>
                  </a:lnTo>
                  <a:lnTo>
                    <a:pt x="7254" y="18054"/>
                  </a:lnTo>
                  <a:lnTo>
                    <a:pt x="7207" y="18094"/>
                  </a:lnTo>
                  <a:lnTo>
                    <a:pt x="7160" y="18134"/>
                  </a:lnTo>
                  <a:lnTo>
                    <a:pt x="7104" y="18167"/>
                  </a:lnTo>
                  <a:lnTo>
                    <a:pt x="7049" y="18194"/>
                  </a:lnTo>
                  <a:lnTo>
                    <a:pt x="6994" y="18221"/>
                  </a:lnTo>
                  <a:lnTo>
                    <a:pt x="6930" y="18247"/>
                  </a:lnTo>
                  <a:lnTo>
                    <a:pt x="6859" y="18267"/>
                  </a:lnTo>
                  <a:lnTo>
                    <a:pt x="6796" y="18281"/>
                  </a:lnTo>
                  <a:lnTo>
                    <a:pt x="6725" y="18287"/>
                  </a:lnTo>
                  <a:lnTo>
                    <a:pt x="6662" y="18294"/>
                  </a:lnTo>
                  <a:lnTo>
                    <a:pt x="6591" y="18301"/>
                  </a:lnTo>
                  <a:lnTo>
                    <a:pt x="6519" y="18294"/>
                  </a:lnTo>
                  <a:lnTo>
                    <a:pt x="6456" y="18287"/>
                  </a:lnTo>
                  <a:lnTo>
                    <a:pt x="6385" y="18281"/>
                  </a:lnTo>
                  <a:lnTo>
                    <a:pt x="6322" y="18261"/>
                  </a:lnTo>
                  <a:lnTo>
                    <a:pt x="6259" y="18241"/>
                  </a:lnTo>
                  <a:lnTo>
                    <a:pt x="6203" y="18214"/>
                  </a:lnTo>
                  <a:lnTo>
                    <a:pt x="6148" y="18187"/>
                  </a:lnTo>
                  <a:lnTo>
                    <a:pt x="6093" y="18154"/>
                  </a:lnTo>
                  <a:lnTo>
                    <a:pt x="6053" y="18114"/>
                  </a:lnTo>
                  <a:lnTo>
                    <a:pt x="6006" y="18067"/>
                  </a:lnTo>
                  <a:lnTo>
                    <a:pt x="5974" y="18020"/>
                  </a:lnTo>
                  <a:lnTo>
                    <a:pt x="5943" y="17967"/>
                  </a:lnTo>
                  <a:lnTo>
                    <a:pt x="5919" y="17907"/>
                  </a:lnTo>
                  <a:lnTo>
                    <a:pt x="5903" y="17847"/>
                  </a:lnTo>
                  <a:lnTo>
                    <a:pt x="5856" y="17580"/>
                  </a:lnTo>
                  <a:lnTo>
                    <a:pt x="5832" y="17333"/>
                  </a:lnTo>
                  <a:lnTo>
                    <a:pt x="5832" y="17086"/>
                  </a:lnTo>
                  <a:lnTo>
                    <a:pt x="5840" y="16852"/>
                  </a:lnTo>
                  <a:lnTo>
                    <a:pt x="5872" y="16632"/>
                  </a:lnTo>
                  <a:lnTo>
                    <a:pt x="5919" y="16412"/>
                  </a:lnTo>
                  <a:lnTo>
                    <a:pt x="5982" y="16205"/>
                  </a:lnTo>
                  <a:lnTo>
                    <a:pt x="6069" y="16005"/>
                  </a:lnTo>
                  <a:lnTo>
                    <a:pt x="6164" y="15818"/>
                  </a:lnTo>
                  <a:lnTo>
                    <a:pt x="6275" y="15638"/>
                  </a:lnTo>
                  <a:lnTo>
                    <a:pt x="6393" y="15458"/>
                  </a:lnTo>
                  <a:lnTo>
                    <a:pt x="6535" y="15297"/>
                  </a:lnTo>
                  <a:lnTo>
                    <a:pt x="6685" y="15137"/>
                  </a:lnTo>
                  <a:lnTo>
                    <a:pt x="6851" y="14984"/>
                  </a:lnTo>
                  <a:lnTo>
                    <a:pt x="7025" y="14843"/>
                  </a:lnTo>
                  <a:lnTo>
                    <a:pt x="7207" y="14703"/>
                  </a:lnTo>
                  <a:lnTo>
                    <a:pt x="6843" y="13302"/>
                  </a:lnTo>
                  <a:lnTo>
                    <a:pt x="6670" y="12594"/>
                  </a:lnTo>
                  <a:lnTo>
                    <a:pt x="6504" y="11880"/>
                  </a:lnTo>
                  <a:lnTo>
                    <a:pt x="6480" y="11787"/>
                  </a:lnTo>
                  <a:lnTo>
                    <a:pt x="6472" y="11693"/>
                  </a:lnTo>
                  <a:lnTo>
                    <a:pt x="6480" y="11607"/>
                  </a:lnTo>
                  <a:lnTo>
                    <a:pt x="6488" y="11520"/>
                  </a:lnTo>
                  <a:lnTo>
                    <a:pt x="6512" y="11433"/>
                  </a:lnTo>
                  <a:lnTo>
                    <a:pt x="6543" y="11353"/>
                  </a:lnTo>
                  <a:lnTo>
                    <a:pt x="6583" y="11273"/>
                  </a:lnTo>
                  <a:lnTo>
                    <a:pt x="6630" y="11193"/>
                  </a:lnTo>
                  <a:lnTo>
                    <a:pt x="6685" y="11119"/>
                  </a:lnTo>
                  <a:lnTo>
                    <a:pt x="6749" y="11053"/>
                  </a:lnTo>
                  <a:lnTo>
                    <a:pt x="6820" y="10992"/>
                  </a:lnTo>
                  <a:lnTo>
                    <a:pt x="6891" y="10932"/>
                  </a:lnTo>
                  <a:lnTo>
                    <a:pt x="6970" y="10879"/>
                  </a:lnTo>
                  <a:lnTo>
                    <a:pt x="7049" y="10826"/>
                  </a:lnTo>
                  <a:lnTo>
                    <a:pt x="7136" y="10786"/>
                  </a:lnTo>
                  <a:lnTo>
                    <a:pt x="7223" y="10746"/>
                  </a:lnTo>
                  <a:lnTo>
                    <a:pt x="7318" y="10712"/>
                  </a:lnTo>
                  <a:lnTo>
                    <a:pt x="7412" y="10685"/>
                  </a:lnTo>
                  <a:lnTo>
                    <a:pt x="7507" y="10672"/>
                  </a:lnTo>
                  <a:lnTo>
                    <a:pt x="7602" y="10659"/>
                  </a:lnTo>
                  <a:lnTo>
                    <a:pt x="7697" y="10652"/>
                  </a:lnTo>
                  <a:lnTo>
                    <a:pt x="7792" y="10652"/>
                  </a:lnTo>
                  <a:lnTo>
                    <a:pt x="7886" y="10665"/>
                  </a:lnTo>
                  <a:lnTo>
                    <a:pt x="7973" y="10685"/>
                  </a:lnTo>
                  <a:lnTo>
                    <a:pt x="8068" y="10712"/>
                  </a:lnTo>
                  <a:lnTo>
                    <a:pt x="8155" y="10746"/>
                  </a:lnTo>
                  <a:lnTo>
                    <a:pt x="8234" y="10786"/>
                  </a:lnTo>
                  <a:lnTo>
                    <a:pt x="8313" y="10839"/>
                  </a:lnTo>
                  <a:lnTo>
                    <a:pt x="8392" y="10906"/>
                  </a:lnTo>
                  <a:lnTo>
                    <a:pt x="8455" y="10979"/>
                  </a:lnTo>
                  <a:lnTo>
                    <a:pt x="8519" y="11059"/>
                  </a:lnTo>
                  <a:lnTo>
                    <a:pt x="8582" y="11153"/>
                  </a:lnTo>
                  <a:lnTo>
                    <a:pt x="8740" y="11446"/>
                  </a:lnTo>
                  <a:lnTo>
                    <a:pt x="8898" y="11753"/>
                  </a:lnTo>
                  <a:lnTo>
                    <a:pt x="9040" y="12060"/>
                  </a:lnTo>
                  <a:lnTo>
                    <a:pt x="9182" y="12367"/>
                  </a:lnTo>
                  <a:lnTo>
                    <a:pt x="9317" y="12688"/>
                  </a:lnTo>
                  <a:lnTo>
                    <a:pt x="9443" y="13008"/>
                  </a:lnTo>
                  <a:lnTo>
                    <a:pt x="9570" y="13328"/>
                  </a:lnTo>
                  <a:lnTo>
                    <a:pt x="9688" y="13655"/>
                  </a:lnTo>
                  <a:lnTo>
                    <a:pt x="9988" y="13575"/>
                  </a:lnTo>
                  <a:lnTo>
                    <a:pt x="10296" y="13502"/>
                  </a:lnTo>
                  <a:lnTo>
                    <a:pt x="10613" y="13442"/>
                  </a:lnTo>
                  <a:lnTo>
                    <a:pt x="10929" y="13395"/>
                  </a:lnTo>
                  <a:lnTo>
                    <a:pt x="11379" y="13335"/>
                  </a:lnTo>
                  <a:lnTo>
                    <a:pt x="11829" y="13282"/>
                  </a:lnTo>
                  <a:lnTo>
                    <a:pt x="12296" y="13242"/>
                  </a:lnTo>
                  <a:lnTo>
                    <a:pt x="12754" y="13215"/>
                  </a:lnTo>
                  <a:lnTo>
                    <a:pt x="13220" y="13202"/>
                  </a:lnTo>
                  <a:lnTo>
                    <a:pt x="13686" y="13202"/>
                  </a:lnTo>
                  <a:lnTo>
                    <a:pt x="14153" y="13215"/>
                  </a:lnTo>
                  <a:lnTo>
                    <a:pt x="14627" y="13235"/>
                  </a:lnTo>
                  <a:lnTo>
                    <a:pt x="15093" y="13268"/>
                  </a:lnTo>
                  <a:lnTo>
                    <a:pt x="15559" y="13308"/>
                  </a:lnTo>
                  <a:lnTo>
                    <a:pt x="16017" y="13362"/>
                  </a:lnTo>
                  <a:lnTo>
                    <a:pt x="16483" y="13429"/>
                  </a:lnTo>
                  <a:lnTo>
                    <a:pt x="16934" y="13502"/>
                  </a:lnTo>
                  <a:lnTo>
                    <a:pt x="17384" y="13589"/>
                  </a:lnTo>
                  <a:lnTo>
                    <a:pt x="17835" y="13682"/>
                  </a:lnTo>
                  <a:lnTo>
                    <a:pt x="18269" y="13789"/>
                  </a:lnTo>
                  <a:lnTo>
                    <a:pt x="18617" y="13876"/>
                  </a:lnTo>
                  <a:lnTo>
                    <a:pt x="18949" y="13969"/>
                  </a:lnTo>
                  <a:lnTo>
                    <a:pt x="19281" y="14069"/>
                  </a:lnTo>
                  <a:lnTo>
                    <a:pt x="19597" y="14183"/>
                  </a:lnTo>
                  <a:lnTo>
                    <a:pt x="19715" y="13816"/>
                  </a:lnTo>
                  <a:lnTo>
                    <a:pt x="19842" y="13449"/>
                  </a:lnTo>
                  <a:lnTo>
                    <a:pt x="19976" y="13088"/>
                  </a:lnTo>
                  <a:lnTo>
                    <a:pt x="20118" y="12721"/>
                  </a:lnTo>
                  <a:lnTo>
                    <a:pt x="20261" y="12367"/>
                  </a:lnTo>
                  <a:lnTo>
                    <a:pt x="20419" y="12007"/>
                  </a:lnTo>
                  <a:lnTo>
                    <a:pt x="20577" y="11653"/>
                  </a:lnTo>
                  <a:lnTo>
                    <a:pt x="20743" y="11299"/>
                  </a:lnTo>
                  <a:lnTo>
                    <a:pt x="20916" y="10952"/>
                  </a:lnTo>
                  <a:lnTo>
                    <a:pt x="21090" y="10605"/>
                  </a:lnTo>
                  <a:lnTo>
                    <a:pt x="21280" y="10265"/>
                  </a:lnTo>
                  <a:lnTo>
                    <a:pt x="21469" y="9925"/>
                  </a:lnTo>
                  <a:lnTo>
                    <a:pt x="21667" y="9584"/>
                  </a:lnTo>
                  <a:lnTo>
                    <a:pt x="21872" y="9251"/>
                  </a:lnTo>
                  <a:lnTo>
                    <a:pt x="22086" y="8917"/>
                  </a:lnTo>
                  <a:lnTo>
                    <a:pt x="22299" y="8590"/>
                  </a:lnTo>
                  <a:lnTo>
                    <a:pt x="22386" y="8476"/>
                  </a:lnTo>
                  <a:lnTo>
                    <a:pt x="22481" y="8370"/>
                  </a:lnTo>
                  <a:lnTo>
                    <a:pt x="22584" y="8283"/>
                  </a:lnTo>
                  <a:lnTo>
                    <a:pt x="22694" y="8209"/>
                  </a:lnTo>
                  <a:lnTo>
                    <a:pt x="22805" y="8143"/>
                  </a:lnTo>
                  <a:lnTo>
                    <a:pt x="22915" y="8096"/>
                  </a:lnTo>
                  <a:lnTo>
                    <a:pt x="23034" y="8056"/>
                  </a:lnTo>
                  <a:lnTo>
                    <a:pt x="23153" y="8029"/>
                  </a:lnTo>
                  <a:lnTo>
                    <a:pt x="23279" y="8016"/>
                  </a:lnTo>
                  <a:lnTo>
                    <a:pt x="23397" y="8009"/>
                  </a:lnTo>
                  <a:lnTo>
                    <a:pt x="23516" y="8016"/>
                  </a:lnTo>
                  <a:lnTo>
                    <a:pt x="23642" y="8029"/>
                  </a:lnTo>
                  <a:lnTo>
                    <a:pt x="23761" y="8056"/>
                  </a:lnTo>
                  <a:lnTo>
                    <a:pt x="23879" y="8089"/>
                  </a:lnTo>
                  <a:lnTo>
                    <a:pt x="23990" y="8136"/>
                  </a:lnTo>
                  <a:lnTo>
                    <a:pt x="24101" y="8183"/>
                  </a:lnTo>
                  <a:lnTo>
                    <a:pt x="24203" y="8243"/>
                  </a:lnTo>
                  <a:lnTo>
                    <a:pt x="24306" y="8309"/>
                  </a:lnTo>
                  <a:lnTo>
                    <a:pt x="24401" y="8383"/>
                  </a:lnTo>
                  <a:lnTo>
                    <a:pt x="24480" y="8463"/>
                  </a:lnTo>
                  <a:lnTo>
                    <a:pt x="24559" y="8550"/>
                  </a:lnTo>
                  <a:lnTo>
                    <a:pt x="24630" y="8643"/>
                  </a:lnTo>
                  <a:lnTo>
                    <a:pt x="24693" y="8737"/>
                  </a:lnTo>
                  <a:lnTo>
                    <a:pt x="24741" y="8837"/>
                  </a:lnTo>
                  <a:lnTo>
                    <a:pt x="24780" y="8944"/>
                  </a:lnTo>
                  <a:lnTo>
                    <a:pt x="24812" y="9057"/>
                  </a:lnTo>
                  <a:lnTo>
                    <a:pt x="24828" y="9170"/>
                  </a:lnTo>
                  <a:lnTo>
                    <a:pt x="24828" y="9284"/>
                  </a:lnTo>
                  <a:lnTo>
                    <a:pt x="24812" y="9404"/>
                  </a:lnTo>
                  <a:lnTo>
                    <a:pt x="24788" y="9524"/>
                  </a:lnTo>
                  <a:lnTo>
                    <a:pt x="24749" y="9644"/>
                  </a:lnTo>
                  <a:lnTo>
                    <a:pt x="24685" y="9771"/>
                  </a:lnTo>
                  <a:lnTo>
                    <a:pt x="24338" y="10452"/>
                  </a:lnTo>
                  <a:lnTo>
                    <a:pt x="24006" y="11133"/>
                  </a:lnTo>
                  <a:lnTo>
                    <a:pt x="23698" y="11813"/>
                  </a:lnTo>
                  <a:lnTo>
                    <a:pt x="23397" y="12488"/>
                  </a:lnTo>
                  <a:lnTo>
                    <a:pt x="23121" y="13155"/>
                  </a:lnTo>
                  <a:lnTo>
                    <a:pt x="22852" y="13829"/>
                  </a:lnTo>
                  <a:lnTo>
                    <a:pt x="22615" y="14496"/>
                  </a:lnTo>
                  <a:lnTo>
                    <a:pt x="22386" y="15171"/>
                  </a:lnTo>
                  <a:lnTo>
                    <a:pt x="22686" y="15264"/>
                  </a:lnTo>
                  <a:lnTo>
                    <a:pt x="22987" y="15344"/>
                  </a:lnTo>
                  <a:lnTo>
                    <a:pt x="23287" y="15417"/>
                  </a:lnTo>
                  <a:lnTo>
                    <a:pt x="23595" y="15478"/>
                  </a:lnTo>
                  <a:lnTo>
                    <a:pt x="23895" y="15531"/>
                  </a:lnTo>
                  <a:lnTo>
                    <a:pt x="24203" y="15571"/>
                  </a:lnTo>
                  <a:lnTo>
                    <a:pt x="24512" y="15591"/>
                  </a:lnTo>
                  <a:lnTo>
                    <a:pt x="24670" y="15598"/>
                  </a:lnTo>
                  <a:lnTo>
                    <a:pt x="24986" y="15598"/>
                  </a:lnTo>
                  <a:lnTo>
                    <a:pt x="25152" y="15591"/>
                  </a:lnTo>
                  <a:lnTo>
                    <a:pt x="25310" y="15578"/>
                  </a:lnTo>
                  <a:lnTo>
                    <a:pt x="25468" y="15564"/>
                  </a:lnTo>
                  <a:lnTo>
                    <a:pt x="25634" y="15538"/>
                  </a:lnTo>
                  <a:lnTo>
                    <a:pt x="25800" y="15518"/>
                  </a:lnTo>
                  <a:lnTo>
                    <a:pt x="25966" y="15484"/>
                  </a:lnTo>
                  <a:lnTo>
                    <a:pt x="26131" y="15444"/>
                  </a:lnTo>
                  <a:lnTo>
                    <a:pt x="26297" y="15404"/>
                  </a:lnTo>
                  <a:lnTo>
                    <a:pt x="26471" y="15357"/>
                  </a:lnTo>
                  <a:lnTo>
                    <a:pt x="26637" y="15304"/>
                  </a:lnTo>
                  <a:lnTo>
                    <a:pt x="26811" y="15244"/>
                  </a:lnTo>
                  <a:lnTo>
                    <a:pt x="26985" y="15177"/>
                  </a:lnTo>
                  <a:lnTo>
                    <a:pt x="27167" y="15110"/>
                  </a:lnTo>
                  <a:lnTo>
                    <a:pt x="27340" y="15030"/>
                  </a:lnTo>
                  <a:lnTo>
                    <a:pt x="27522" y="14944"/>
                  </a:lnTo>
                  <a:lnTo>
                    <a:pt x="27609" y="14910"/>
                  </a:lnTo>
                  <a:lnTo>
                    <a:pt x="27688" y="14877"/>
                  </a:lnTo>
                  <a:lnTo>
                    <a:pt x="27775" y="14850"/>
                  </a:lnTo>
                  <a:lnTo>
                    <a:pt x="27854" y="14830"/>
                  </a:lnTo>
                  <a:lnTo>
                    <a:pt x="27933" y="14810"/>
                  </a:lnTo>
                  <a:lnTo>
                    <a:pt x="28012" y="14797"/>
                  </a:lnTo>
                  <a:lnTo>
                    <a:pt x="28083" y="14790"/>
                  </a:lnTo>
                  <a:lnTo>
                    <a:pt x="28233" y="14790"/>
                  </a:lnTo>
                  <a:lnTo>
                    <a:pt x="28304" y="14797"/>
                  </a:lnTo>
                  <a:lnTo>
                    <a:pt x="28376" y="14803"/>
                  </a:lnTo>
                  <a:lnTo>
                    <a:pt x="28447" y="14817"/>
                  </a:lnTo>
                  <a:lnTo>
                    <a:pt x="28573" y="14850"/>
                  </a:lnTo>
                  <a:lnTo>
                    <a:pt x="28700" y="14904"/>
                  </a:lnTo>
                  <a:lnTo>
                    <a:pt x="28810" y="14970"/>
                  </a:lnTo>
                  <a:lnTo>
                    <a:pt x="28913" y="15044"/>
                  </a:lnTo>
                  <a:lnTo>
                    <a:pt x="29008" y="15130"/>
                  </a:lnTo>
                  <a:lnTo>
                    <a:pt x="29087" y="15224"/>
                  </a:lnTo>
                  <a:lnTo>
                    <a:pt x="29158" y="15331"/>
                  </a:lnTo>
                  <a:lnTo>
                    <a:pt x="29213" y="15438"/>
                  </a:lnTo>
                  <a:lnTo>
                    <a:pt x="29261" y="15558"/>
                  </a:lnTo>
                  <a:lnTo>
                    <a:pt x="29292" y="15678"/>
                  </a:lnTo>
                  <a:lnTo>
                    <a:pt x="29308" y="15791"/>
                  </a:lnTo>
                  <a:lnTo>
                    <a:pt x="29316" y="15905"/>
                  </a:lnTo>
                  <a:lnTo>
                    <a:pt x="29308" y="16025"/>
                  </a:lnTo>
                  <a:lnTo>
                    <a:pt x="29284" y="16145"/>
                  </a:lnTo>
                  <a:lnTo>
                    <a:pt x="29245" y="16265"/>
                  </a:lnTo>
                  <a:lnTo>
                    <a:pt x="29189" y="16379"/>
                  </a:lnTo>
                  <a:lnTo>
                    <a:pt x="29118" y="16499"/>
                  </a:lnTo>
                  <a:lnTo>
                    <a:pt x="29023" y="16612"/>
                  </a:lnTo>
                  <a:lnTo>
                    <a:pt x="28865" y="16779"/>
                  </a:lnTo>
                  <a:lnTo>
                    <a:pt x="28700" y="16933"/>
                  </a:lnTo>
                  <a:lnTo>
                    <a:pt x="28526" y="17086"/>
                  </a:lnTo>
                  <a:lnTo>
                    <a:pt x="28344" y="17220"/>
                  </a:lnTo>
                  <a:lnTo>
                    <a:pt x="28162" y="17346"/>
                  </a:lnTo>
                  <a:lnTo>
                    <a:pt x="27973" y="17466"/>
                  </a:lnTo>
                  <a:lnTo>
                    <a:pt x="27783" y="17573"/>
                  </a:lnTo>
                  <a:lnTo>
                    <a:pt x="27585" y="17667"/>
                  </a:lnTo>
                  <a:lnTo>
                    <a:pt x="27388" y="17760"/>
                  </a:lnTo>
                  <a:lnTo>
                    <a:pt x="27182" y="17840"/>
                  </a:lnTo>
                  <a:lnTo>
                    <a:pt x="26977" y="17907"/>
                  </a:lnTo>
                  <a:lnTo>
                    <a:pt x="26764" y="17974"/>
                  </a:lnTo>
                  <a:lnTo>
                    <a:pt x="26550" y="18027"/>
                  </a:lnTo>
                  <a:lnTo>
                    <a:pt x="26337" y="18074"/>
                  </a:lnTo>
                  <a:lnTo>
                    <a:pt x="26116" y="18107"/>
                  </a:lnTo>
                  <a:lnTo>
                    <a:pt x="25894" y="18141"/>
                  </a:lnTo>
                  <a:lnTo>
                    <a:pt x="25665" y="18161"/>
                  </a:lnTo>
                  <a:lnTo>
                    <a:pt x="25444" y="18181"/>
                  </a:lnTo>
                  <a:lnTo>
                    <a:pt x="25215" y="18187"/>
                  </a:lnTo>
                  <a:lnTo>
                    <a:pt x="24749" y="18187"/>
                  </a:lnTo>
                  <a:lnTo>
                    <a:pt x="24512" y="18174"/>
                  </a:lnTo>
                  <a:lnTo>
                    <a:pt x="24282" y="18154"/>
                  </a:lnTo>
                  <a:lnTo>
                    <a:pt x="24045" y="18134"/>
                  </a:lnTo>
                  <a:lnTo>
                    <a:pt x="23808" y="18101"/>
                  </a:lnTo>
                  <a:lnTo>
                    <a:pt x="23571" y="18067"/>
                  </a:lnTo>
                  <a:lnTo>
                    <a:pt x="23334" y="18027"/>
                  </a:lnTo>
                  <a:lnTo>
                    <a:pt x="23097" y="17980"/>
                  </a:lnTo>
                  <a:lnTo>
                    <a:pt x="22860" y="17934"/>
                  </a:lnTo>
                  <a:lnTo>
                    <a:pt x="22615" y="17874"/>
                  </a:lnTo>
                  <a:lnTo>
                    <a:pt x="22378" y="17814"/>
                  </a:lnTo>
                  <a:lnTo>
                    <a:pt x="22141" y="17753"/>
                  </a:lnTo>
                  <a:lnTo>
                    <a:pt x="22030" y="17720"/>
                  </a:lnTo>
                  <a:lnTo>
                    <a:pt x="21920" y="17680"/>
                  </a:lnTo>
                  <a:lnTo>
                    <a:pt x="21699" y="17600"/>
                  </a:lnTo>
                  <a:lnTo>
                    <a:pt x="21604" y="18027"/>
                  </a:lnTo>
                  <a:lnTo>
                    <a:pt x="21517" y="18461"/>
                  </a:lnTo>
                  <a:lnTo>
                    <a:pt x="21430" y="18888"/>
                  </a:lnTo>
                  <a:lnTo>
                    <a:pt x="21351" y="19322"/>
                  </a:lnTo>
                  <a:lnTo>
                    <a:pt x="21272" y="19756"/>
                  </a:lnTo>
                  <a:lnTo>
                    <a:pt x="21209" y="20190"/>
                  </a:lnTo>
                  <a:lnTo>
                    <a:pt x="21145" y="20623"/>
                  </a:lnTo>
                  <a:lnTo>
                    <a:pt x="21090" y="21064"/>
                  </a:lnTo>
                  <a:lnTo>
                    <a:pt x="21043" y="21504"/>
                  </a:lnTo>
                  <a:lnTo>
                    <a:pt x="20995" y="21952"/>
                  </a:lnTo>
                  <a:lnTo>
                    <a:pt x="20956" y="22399"/>
                  </a:lnTo>
                  <a:lnTo>
                    <a:pt x="20924" y="22853"/>
                  </a:lnTo>
                  <a:lnTo>
                    <a:pt x="20901" y="23300"/>
                  </a:lnTo>
                  <a:lnTo>
                    <a:pt x="20885" y="23760"/>
                  </a:lnTo>
                  <a:lnTo>
                    <a:pt x="20869" y="24221"/>
                  </a:lnTo>
                  <a:lnTo>
                    <a:pt x="20861" y="24681"/>
                  </a:lnTo>
                  <a:lnTo>
                    <a:pt x="32674" y="24628"/>
                  </a:lnTo>
                  <a:lnTo>
                    <a:pt x="32563" y="24548"/>
                  </a:lnTo>
                  <a:lnTo>
                    <a:pt x="32461" y="24454"/>
                  </a:lnTo>
                  <a:lnTo>
                    <a:pt x="32374" y="24361"/>
                  </a:lnTo>
                  <a:lnTo>
                    <a:pt x="32287" y="24254"/>
                  </a:lnTo>
                  <a:lnTo>
                    <a:pt x="32224" y="24141"/>
                  </a:lnTo>
                  <a:lnTo>
                    <a:pt x="32168" y="24014"/>
                  </a:lnTo>
                  <a:lnTo>
                    <a:pt x="32129" y="23887"/>
                  </a:lnTo>
                  <a:lnTo>
                    <a:pt x="32105" y="23747"/>
                  </a:lnTo>
                  <a:lnTo>
                    <a:pt x="32026" y="22833"/>
                  </a:lnTo>
                  <a:lnTo>
                    <a:pt x="31963" y="21865"/>
                  </a:lnTo>
                  <a:lnTo>
                    <a:pt x="31813" y="19836"/>
                  </a:lnTo>
                  <a:lnTo>
                    <a:pt x="31726" y="18781"/>
                  </a:lnTo>
                  <a:lnTo>
                    <a:pt x="31623" y="17707"/>
                  </a:lnTo>
                  <a:lnTo>
                    <a:pt x="31512" y="16612"/>
                  </a:lnTo>
                  <a:lnTo>
                    <a:pt x="31441" y="16058"/>
                  </a:lnTo>
                  <a:lnTo>
                    <a:pt x="31370" y="15504"/>
                  </a:lnTo>
                  <a:lnTo>
                    <a:pt x="31260" y="14730"/>
                  </a:lnTo>
                  <a:lnTo>
                    <a:pt x="31141" y="13956"/>
                  </a:lnTo>
                  <a:lnTo>
                    <a:pt x="30999" y="13182"/>
                  </a:lnTo>
                  <a:lnTo>
                    <a:pt x="30849" y="12414"/>
                  </a:lnTo>
                  <a:lnTo>
                    <a:pt x="30762" y="12034"/>
                  </a:lnTo>
                  <a:lnTo>
                    <a:pt x="30675" y="11653"/>
                  </a:lnTo>
                  <a:lnTo>
                    <a:pt x="30580" y="11273"/>
                  </a:lnTo>
                  <a:lnTo>
                    <a:pt x="30485" y="10892"/>
                  </a:lnTo>
                  <a:lnTo>
                    <a:pt x="30383" y="10519"/>
                  </a:lnTo>
                  <a:lnTo>
                    <a:pt x="30272" y="10145"/>
                  </a:lnTo>
                  <a:lnTo>
                    <a:pt x="30161" y="9778"/>
                  </a:lnTo>
                  <a:lnTo>
                    <a:pt x="30043" y="9411"/>
                  </a:lnTo>
                  <a:lnTo>
                    <a:pt x="29916" y="9050"/>
                  </a:lnTo>
                  <a:lnTo>
                    <a:pt x="29790" y="8690"/>
                  </a:lnTo>
                  <a:lnTo>
                    <a:pt x="29656" y="8336"/>
                  </a:lnTo>
                  <a:lnTo>
                    <a:pt x="29513" y="7982"/>
                  </a:lnTo>
                  <a:lnTo>
                    <a:pt x="29363" y="7635"/>
                  </a:lnTo>
                  <a:lnTo>
                    <a:pt x="29213" y="7295"/>
                  </a:lnTo>
                  <a:lnTo>
                    <a:pt x="29055" y="6955"/>
                  </a:lnTo>
                  <a:lnTo>
                    <a:pt x="28889" y="6621"/>
                  </a:lnTo>
                  <a:lnTo>
                    <a:pt x="28715" y="6294"/>
                  </a:lnTo>
                  <a:lnTo>
                    <a:pt x="28534" y="5973"/>
                  </a:lnTo>
                  <a:lnTo>
                    <a:pt x="28344" y="5660"/>
                  </a:lnTo>
                  <a:lnTo>
                    <a:pt x="28146" y="5346"/>
                  </a:lnTo>
                  <a:lnTo>
                    <a:pt x="27941" y="5046"/>
                  </a:lnTo>
                  <a:lnTo>
                    <a:pt x="27735" y="4745"/>
                  </a:lnTo>
                  <a:lnTo>
                    <a:pt x="27514" y="4458"/>
                  </a:lnTo>
                  <a:lnTo>
                    <a:pt x="27285" y="4171"/>
                  </a:lnTo>
                  <a:lnTo>
                    <a:pt x="27056" y="3898"/>
                  </a:lnTo>
                  <a:lnTo>
                    <a:pt x="26811" y="3624"/>
                  </a:lnTo>
                  <a:lnTo>
                    <a:pt x="26558" y="3364"/>
                  </a:lnTo>
                  <a:lnTo>
                    <a:pt x="26305" y="3110"/>
                  </a:lnTo>
                  <a:lnTo>
                    <a:pt x="26037" y="2863"/>
                  </a:lnTo>
                  <a:lnTo>
                    <a:pt x="25752" y="2630"/>
                  </a:lnTo>
                  <a:lnTo>
                    <a:pt x="25468" y="2396"/>
                  </a:lnTo>
                  <a:lnTo>
                    <a:pt x="25175" y="2176"/>
                  </a:lnTo>
                  <a:lnTo>
                    <a:pt x="24867" y="1969"/>
                  </a:lnTo>
                  <a:lnTo>
                    <a:pt x="24551" y="1769"/>
                  </a:lnTo>
                  <a:lnTo>
                    <a:pt x="24227" y="1575"/>
                  </a:lnTo>
                  <a:lnTo>
                    <a:pt x="23895" y="1395"/>
                  </a:lnTo>
                  <a:lnTo>
                    <a:pt x="23556" y="1221"/>
                  </a:lnTo>
                  <a:lnTo>
                    <a:pt x="23200" y="1061"/>
                  </a:lnTo>
                  <a:lnTo>
                    <a:pt x="22836" y="908"/>
                  </a:lnTo>
                  <a:lnTo>
                    <a:pt x="22457" y="768"/>
                  </a:lnTo>
                  <a:lnTo>
                    <a:pt x="22078" y="641"/>
                  </a:lnTo>
                  <a:lnTo>
                    <a:pt x="21675" y="521"/>
                  </a:lnTo>
                  <a:lnTo>
                    <a:pt x="21272" y="414"/>
                  </a:lnTo>
                  <a:lnTo>
                    <a:pt x="20853" y="320"/>
                  </a:lnTo>
                  <a:lnTo>
                    <a:pt x="20426" y="234"/>
                  </a:lnTo>
                  <a:lnTo>
                    <a:pt x="19984" y="167"/>
                  </a:lnTo>
                  <a:lnTo>
                    <a:pt x="19526" y="107"/>
                  </a:lnTo>
                  <a:lnTo>
                    <a:pt x="19067" y="60"/>
                  </a:lnTo>
                  <a:lnTo>
                    <a:pt x="18585" y="27"/>
                  </a:lnTo>
                  <a:lnTo>
                    <a:pt x="18103" y="7"/>
                  </a:lnTo>
                  <a:lnTo>
                    <a:pt x="17598"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1"/>
            <p:cNvSpPr/>
            <p:nvPr/>
          </p:nvSpPr>
          <p:spPr>
            <a:xfrm>
              <a:off x="-3307850" y="-5004650"/>
              <a:ext cx="216925" cy="232800"/>
            </a:xfrm>
            <a:custGeom>
              <a:rect b="b" l="l" r="r" t="t"/>
              <a:pathLst>
                <a:path extrusionOk="0" h="9312" w="8677">
                  <a:moveTo>
                    <a:pt x="2149" y="1"/>
                  </a:moveTo>
                  <a:lnTo>
                    <a:pt x="1960" y="8"/>
                  </a:lnTo>
                  <a:lnTo>
                    <a:pt x="1746" y="21"/>
                  </a:lnTo>
                  <a:lnTo>
                    <a:pt x="1501" y="48"/>
                  </a:lnTo>
                  <a:lnTo>
                    <a:pt x="1233" y="88"/>
                  </a:lnTo>
                  <a:lnTo>
                    <a:pt x="940" y="128"/>
                  </a:lnTo>
                  <a:lnTo>
                    <a:pt x="640" y="181"/>
                  </a:lnTo>
                  <a:lnTo>
                    <a:pt x="324" y="248"/>
                  </a:lnTo>
                  <a:lnTo>
                    <a:pt x="0" y="321"/>
                  </a:lnTo>
                  <a:lnTo>
                    <a:pt x="127" y="875"/>
                  </a:lnTo>
                  <a:lnTo>
                    <a:pt x="237" y="1429"/>
                  </a:lnTo>
                  <a:lnTo>
                    <a:pt x="340" y="1990"/>
                  </a:lnTo>
                  <a:lnTo>
                    <a:pt x="419" y="2550"/>
                  </a:lnTo>
                  <a:lnTo>
                    <a:pt x="498" y="3111"/>
                  </a:lnTo>
                  <a:lnTo>
                    <a:pt x="553" y="3678"/>
                  </a:lnTo>
                  <a:lnTo>
                    <a:pt x="601" y="4239"/>
                  </a:lnTo>
                  <a:lnTo>
                    <a:pt x="632" y="4806"/>
                  </a:lnTo>
                  <a:lnTo>
                    <a:pt x="656" y="5367"/>
                  </a:lnTo>
                  <a:lnTo>
                    <a:pt x="672" y="5934"/>
                  </a:lnTo>
                  <a:lnTo>
                    <a:pt x="672" y="6495"/>
                  </a:lnTo>
                  <a:lnTo>
                    <a:pt x="656" y="7049"/>
                  </a:lnTo>
                  <a:lnTo>
                    <a:pt x="640" y="7603"/>
                  </a:lnTo>
                  <a:lnTo>
                    <a:pt x="609" y="8150"/>
                  </a:lnTo>
                  <a:lnTo>
                    <a:pt x="561" y="8697"/>
                  </a:lnTo>
                  <a:lnTo>
                    <a:pt x="506" y="9238"/>
                  </a:lnTo>
                  <a:lnTo>
                    <a:pt x="1280" y="9265"/>
                  </a:lnTo>
                  <a:lnTo>
                    <a:pt x="2047" y="9285"/>
                  </a:lnTo>
                  <a:lnTo>
                    <a:pt x="2789" y="9305"/>
                  </a:lnTo>
                  <a:lnTo>
                    <a:pt x="3516" y="9311"/>
                  </a:lnTo>
                  <a:lnTo>
                    <a:pt x="4796" y="9298"/>
                  </a:lnTo>
                  <a:lnTo>
                    <a:pt x="6076" y="9291"/>
                  </a:lnTo>
                  <a:lnTo>
                    <a:pt x="7349" y="9285"/>
                  </a:lnTo>
                  <a:lnTo>
                    <a:pt x="8629" y="9271"/>
                  </a:lnTo>
                  <a:lnTo>
                    <a:pt x="8542" y="8777"/>
                  </a:lnTo>
                  <a:lnTo>
                    <a:pt x="8463" y="8277"/>
                  </a:lnTo>
                  <a:lnTo>
                    <a:pt x="8400" y="7770"/>
                  </a:lnTo>
                  <a:lnTo>
                    <a:pt x="8344" y="7269"/>
                  </a:lnTo>
                  <a:lnTo>
                    <a:pt x="8305" y="6762"/>
                  </a:lnTo>
                  <a:lnTo>
                    <a:pt x="8281" y="6255"/>
                  </a:lnTo>
                  <a:lnTo>
                    <a:pt x="8265" y="5747"/>
                  </a:lnTo>
                  <a:lnTo>
                    <a:pt x="8265" y="5240"/>
                  </a:lnTo>
                  <a:lnTo>
                    <a:pt x="8273" y="4733"/>
                  </a:lnTo>
                  <a:lnTo>
                    <a:pt x="8289" y="4226"/>
                  </a:lnTo>
                  <a:lnTo>
                    <a:pt x="8328" y="3718"/>
                  </a:lnTo>
                  <a:lnTo>
                    <a:pt x="8368" y="3204"/>
                  </a:lnTo>
                  <a:lnTo>
                    <a:pt x="8431" y="2697"/>
                  </a:lnTo>
                  <a:lnTo>
                    <a:pt x="8502" y="2190"/>
                  </a:lnTo>
                  <a:lnTo>
                    <a:pt x="8581" y="1683"/>
                  </a:lnTo>
                  <a:lnTo>
                    <a:pt x="8676" y="1182"/>
                  </a:lnTo>
                  <a:lnTo>
                    <a:pt x="8147" y="975"/>
                  </a:lnTo>
                  <a:lnTo>
                    <a:pt x="7886" y="882"/>
                  </a:lnTo>
                  <a:lnTo>
                    <a:pt x="7617" y="788"/>
                  </a:lnTo>
                  <a:lnTo>
                    <a:pt x="7349" y="702"/>
                  </a:lnTo>
                  <a:lnTo>
                    <a:pt x="7080" y="622"/>
                  </a:lnTo>
                  <a:lnTo>
                    <a:pt x="6803" y="541"/>
                  </a:lnTo>
                  <a:lnTo>
                    <a:pt x="6527" y="468"/>
                  </a:lnTo>
                  <a:lnTo>
                    <a:pt x="6258" y="408"/>
                  </a:lnTo>
                  <a:lnTo>
                    <a:pt x="5990" y="355"/>
                  </a:lnTo>
                  <a:lnTo>
                    <a:pt x="5721" y="301"/>
                  </a:lnTo>
                  <a:lnTo>
                    <a:pt x="5452" y="254"/>
                  </a:lnTo>
                  <a:lnTo>
                    <a:pt x="5176" y="208"/>
                  </a:lnTo>
                  <a:lnTo>
                    <a:pt x="4907" y="168"/>
                  </a:lnTo>
                  <a:lnTo>
                    <a:pt x="4630" y="134"/>
                  </a:lnTo>
                  <a:lnTo>
                    <a:pt x="4354" y="101"/>
                  </a:lnTo>
                  <a:lnTo>
                    <a:pt x="4077" y="74"/>
                  </a:lnTo>
                  <a:lnTo>
                    <a:pt x="3801" y="54"/>
                  </a:lnTo>
                  <a:lnTo>
                    <a:pt x="3524" y="34"/>
                  </a:lnTo>
                  <a:lnTo>
                    <a:pt x="3248" y="21"/>
                  </a:lnTo>
                  <a:lnTo>
                    <a:pt x="2971" y="8"/>
                  </a:lnTo>
                  <a:lnTo>
                    <a:pt x="2695" y="1"/>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1"/>
            <p:cNvSpPr/>
            <p:nvPr/>
          </p:nvSpPr>
          <p:spPr>
            <a:xfrm>
              <a:off x="-4292600" y="-3411675"/>
              <a:ext cx="2232250" cy="452700"/>
            </a:xfrm>
            <a:custGeom>
              <a:rect b="b" l="l" r="r" t="t"/>
              <a:pathLst>
                <a:path extrusionOk="0" h="18108" w="89290">
                  <a:moveTo>
                    <a:pt x="35692" y="0"/>
                  </a:moveTo>
                  <a:lnTo>
                    <a:pt x="35495" y="401"/>
                  </a:lnTo>
                  <a:lnTo>
                    <a:pt x="35305" y="808"/>
                  </a:lnTo>
                  <a:lnTo>
                    <a:pt x="35123" y="1222"/>
                  </a:lnTo>
                  <a:lnTo>
                    <a:pt x="34957" y="1636"/>
                  </a:lnTo>
                  <a:lnTo>
                    <a:pt x="34799" y="2056"/>
                  </a:lnTo>
                  <a:lnTo>
                    <a:pt x="34657" y="2477"/>
                  </a:lnTo>
                  <a:lnTo>
                    <a:pt x="34515" y="2904"/>
                  </a:lnTo>
                  <a:lnTo>
                    <a:pt x="34380" y="3331"/>
                  </a:lnTo>
                  <a:lnTo>
                    <a:pt x="34254" y="3758"/>
                  </a:lnTo>
                  <a:lnTo>
                    <a:pt x="34128" y="4192"/>
                  </a:lnTo>
                  <a:lnTo>
                    <a:pt x="33891" y="5053"/>
                  </a:lnTo>
                  <a:lnTo>
                    <a:pt x="33653" y="5920"/>
                  </a:lnTo>
                  <a:lnTo>
                    <a:pt x="33416" y="6788"/>
                  </a:lnTo>
                  <a:lnTo>
                    <a:pt x="33290" y="7222"/>
                  </a:lnTo>
                  <a:lnTo>
                    <a:pt x="33164" y="7656"/>
                  </a:lnTo>
                  <a:lnTo>
                    <a:pt x="33029" y="8083"/>
                  </a:lnTo>
                  <a:lnTo>
                    <a:pt x="32895" y="8510"/>
                  </a:lnTo>
                  <a:lnTo>
                    <a:pt x="32745" y="8937"/>
                  </a:lnTo>
                  <a:lnTo>
                    <a:pt x="32595" y="9358"/>
                  </a:lnTo>
                  <a:lnTo>
                    <a:pt x="32429" y="9778"/>
                  </a:lnTo>
                  <a:lnTo>
                    <a:pt x="32255" y="10192"/>
                  </a:lnTo>
                  <a:lnTo>
                    <a:pt x="32065" y="10606"/>
                  </a:lnTo>
                  <a:lnTo>
                    <a:pt x="31868" y="11013"/>
                  </a:lnTo>
                  <a:lnTo>
                    <a:pt x="31654" y="11413"/>
                  </a:lnTo>
                  <a:lnTo>
                    <a:pt x="31425" y="11814"/>
                  </a:lnTo>
                  <a:lnTo>
                    <a:pt x="31180" y="12208"/>
                  </a:lnTo>
                  <a:lnTo>
                    <a:pt x="31054" y="12401"/>
                  </a:lnTo>
                  <a:lnTo>
                    <a:pt x="30919" y="12595"/>
                  </a:lnTo>
                  <a:lnTo>
                    <a:pt x="30777" y="12782"/>
                  </a:lnTo>
                  <a:lnTo>
                    <a:pt x="30635" y="12968"/>
                  </a:lnTo>
                  <a:lnTo>
                    <a:pt x="30493" y="13162"/>
                  </a:lnTo>
                  <a:lnTo>
                    <a:pt x="30343" y="13342"/>
                  </a:lnTo>
                  <a:lnTo>
                    <a:pt x="30287" y="13402"/>
                  </a:lnTo>
                  <a:lnTo>
                    <a:pt x="30232" y="13462"/>
                  </a:lnTo>
                  <a:lnTo>
                    <a:pt x="30177" y="13516"/>
                  </a:lnTo>
                  <a:lnTo>
                    <a:pt x="30114" y="13562"/>
                  </a:lnTo>
                  <a:lnTo>
                    <a:pt x="30050" y="13609"/>
                  </a:lnTo>
                  <a:lnTo>
                    <a:pt x="29987" y="13649"/>
                  </a:lnTo>
                  <a:lnTo>
                    <a:pt x="29916" y="13689"/>
                  </a:lnTo>
                  <a:lnTo>
                    <a:pt x="29845" y="13723"/>
                  </a:lnTo>
                  <a:lnTo>
                    <a:pt x="29774" y="13749"/>
                  </a:lnTo>
                  <a:lnTo>
                    <a:pt x="29703" y="13776"/>
                  </a:lnTo>
                  <a:lnTo>
                    <a:pt x="29552" y="13816"/>
                  </a:lnTo>
                  <a:lnTo>
                    <a:pt x="29402" y="13843"/>
                  </a:lnTo>
                  <a:lnTo>
                    <a:pt x="29252" y="13849"/>
                  </a:lnTo>
                  <a:lnTo>
                    <a:pt x="29165" y="13843"/>
                  </a:lnTo>
                  <a:lnTo>
                    <a:pt x="29070" y="13836"/>
                  </a:lnTo>
                  <a:lnTo>
                    <a:pt x="28984" y="13823"/>
                  </a:lnTo>
                  <a:lnTo>
                    <a:pt x="28897" y="13803"/>
                  </a:lnTo>
                  <a:lnTo>
                    <a:pt x="28810" y="13776"/>
                  </a:lnTo>
                  <a:lnTo>
                    <a:pt x="28731" y="13743"/>
                  </a:lnTo>
                  <a:lnTo>
                    <a:pt x="28652" y="13703"/>
                  </a:lnTo>
                  <a:lnTo>
                    <a:pt x="28573" y="13656"/>
                  </a:lnTo>
                  <a:lnTo>
                    <a:pt x="28502" y="13609"/>
                  </a:lnTo>
                  <a:lnTo>
                    <a:pt x="28430" y="13549"/>
                  </a:lnTo>
                  <a:lnTo>
                    <a:pt x="28359" y="13489"/>
                  </a:lnTo>
                  <a:lnTo>
                    <a:pt x="28304" y="13422"/>
                  </a:lnTo>
                  <a:lnTo>
                    <a:pt x="28241" y="13349"/>
                  </a:lnTo>
                  <a:lnTo>
                    <a:pt x="28193" y="13275"/>
                  </a:lnTo>
                  <a:lnTo>
                    <a:pt x="28146" y="13189"/>
                  </a:lnTo>
                  <a:lnTo>
                    <a:pt x="28106" y="13102"/>
                  </a:lnTo>
                  <a:lnTo>
                    <a:pt x="27790" y="12348"/>
                  </a:lnTo>
                  <a:lnTo>
                    <a:pt x="27498" y="11600"/>
                  </a:lnTo>
                  <a:lnTo>
                    <a:pt x="27214" y="10839"/>
                  </a:lnTo>
                  <a:lnTo>
                    <a:pt x="26945" y="10085"/>
                  </a:lnTo>
                  <a:lnTo>
                    <a:pt x="26692" y="9324"/>
                  </a:lnTo>
                  <a:lnTo>
                    <a:pt x="26455" y="8563"/>
                  </a:lnTo>
                  <a:lnTo>
                    <a:pt x="26234" y="7796"/>
                  </a:lnTo>
                  <a:lnTo>
                    <a:pt x="26028" y="7035"/>
                  </a:lnTo>
                  <a:lnTo>
                    <a:pt x="25831" y="6261"/>
                  </a:lnTo>
                  <a:lnTo>
                    <a:pt x="25657" y="5493"/>
                  </a:lnTo>
                  <a:lnTo>
                    <a:pt x="25491" y="4719"/>
                  </a:lnTo>
                  <a:lnTo>
                    <a:pt x="25341" y="3945"/>
                  </a:lnTo>
                  <a:lnTo>
                    <a:pt x="25214" y="3164"/>
                  </a:lnTo>
                  <a:lnTo>
                    <a:pt x="25088" y="2390"/>
                  </a:lnTo>
                  <a:lnTo>
                    <a:pt x="24985" y="1609"/>
                  </a:lnTo>
                  <a:lnTo>
                    <a:pt x="24898" y="821"/>
                  </a:lnTo>
                  <a:lnTo>
                    <a:pt x="24179" y="2170"/>
                  </a:lnTo>
                  <a:lnTo>
                    <a:pt x="23444" y="3511"/>
                  </a:lnTo>
                  <a:lnTo>
                    <a:pt x="23073" y="4179"/>
                  </a:lnTo>
                  <a:lnTo>
                    <a:pt x="22702" y="4846"/>
                  </a:lnTo>
                  <a:lnTo>
                    <a:pt x="22315" y="5507"/>
                  </a:lnTo>
                  <a:lnTo>
                    <a:pt x="21927" y="6167"/>
                  </a:lnTo>
                  <a:lnTo>
                    <a:pt x="21888" y="6234"/>
                  </a:lnTo>
                  <a:lnTo>
                    <a:pt x="21833" y="6294"/>
                  </a:lnTo>
                  <a:lnTo>
                    <a:pt x="21785" y="6341"/>
                  </a:lnTo>
                  <a:lnTo>
                    <a:pt x="21722" y="6388"/>
                  </a:lnTo>
                  <a:lnTo>
                    <a:pt x="21659" y="6421"/>
                  </a:lnTo>
                  <a:lnTo>
                    <a:pt x="21588" y="6454"/>
                  </a:lnTo>
                  <a:lnTo>
                    <a:pt x="21524" y="6474"/>
                  </a:lnTo>
                  <a:lnTo>
                    <a:pt x="21453" y="6494"/>
                  </a:lnTo>
                  <a:lnTo>
                    <a:pt x="21374" y="6501"/>
                  </a:lnTo>
                  <a:lnTo>
                    <a:pt x="21303" y="6508"/>
                  </a:lnTo>
                  <a:lnTo>
                    <a:pt x="21224" y="6501"/>
                  </a:lnTo>
                  <a:lnTo>
                    <a:pt x="21153" y="6494"/>
                  </a:lnTo>
                  <a:lnTo>
                    <a:pt x="21082" y="6481"/>
                  </a:lnTo>
                  <a:lnTo>
                    <a:pt x="21011" y="6461"/>
                  </a:lnTo>
                  <a:lnTo>
                    <a:pt x="20940" y="6441"/>
                  </a:lnTo>
                  <a:lnTo>
                    <a:pt x="20869" y="6408"/>
                  </a:lnTo>
                  <a:lnTo>
                    <a:pt x="20790" y="6448"/>
                  </a:lnTo>
                  <a:lnTo>
                    <a:pt x="20711" y="6488"/>
                  </a:lnTo>
                  <a:lnTo>
                    <a:pt x="20631" y="6521"/>
                  </a:lnTo>
                  <a:lnTo>
                    <a:pt x="20545" y="6548"/>
                  </a:lnTo>
                  <a:lnTo>
                    <a:pt x="20450" y="6568"/>
                  </a:lnTo>
                  <a:lnTo>
                    <a:pt x="20355" y="6581"/>
                  </a:lnTo>
                  <a:lnTo>
                    <a:pt x="20252" y="6595"/>
                  </a:lnTo>
                  <a:lnTo>
                    <a:pt x="20142" y="6595"/>
                  </a:lnTo>
                  <a:lnTo>
                    <a:pt x="17755" y="6535"/>
                  </a:lnTo>
                  <a:lnTo>
                    <a:pt x="15369" y="6481"/>
                  </a:lnTo>
                  <a:lnTo>
                    <a:pt x="12991" y="6448"/>
                  </a:lnTo>
                  <a:lnTo>
                    <a:pt x="11805" y="6434"/>
                  </a:lnTo>
                  <a:lnTo>
                    <a:pt x="10612" y="6428"/>
                  </a:lnTo>
                  <a:lnTo>
                    <a:pt x="9427" y="6421"/>
                  </a:lnTo>
                  <a:lnTo>
                    <a:pt x="8234" y="6421"/>
                  </a:lnTo>
                  <a:lnTo>
                    <a:pt x="7049" y="6428"/>
                  </a:lnTo>
                  <a:lnTo>
                    <a:pt x="5855" y="6434"/>
                  </a:lnTo>
                  <a:lnTo>
                    <a:pt x="4662" y="6448"/>
                  </a:lnTo>
                  <a:lnTo>
                    <a:pt x="3477" y="6468"/>
                  </a:lnTo>
                  <a:lnTo>
                    <a:pt x="2284" y="6494"/>
                  </a:lnTo>
                  <a:lnTo>
                    <a:pt x="1083" y="6521"/>
                  </a:lnTo>
                  <a:lnTo>
                    <a:pt x="1004" y="7996"/>
                  </a:lnTo>
                  <a:lnTo>
                    <a:pt x="909" y="9464"/>
                  </a:lnTo>
                  <a:lnTo>
                    <a:pt x="798" y="10926"/>
                  </a:lnTo>
                  <a:lnTo>
                    <a:pt x="680" y="12388"/>
                  </a:lnTo>
                  <a:lnTo>
                    <a:pt x="538" y="13836"/>
                  </a:lnTo>
                  <a:lnTo>
                    <a:pt x="459" y="14557"/>
                  </a:lnTo>
                  <a:lnTo>
                    <a:pt x="379" y="15278"/>
                  </a:lnTo>
                  <a:lnTo>
                    <a:pt x="293" y="15992"/>
                  </a:lnTo>
                  <a:lnTo>
                    <a:pt x="198" y="16699"/>
                  </a:lnTo>
                  <a:lnTo>
                    <a:pt x="103" y="17407"/>
                  </a:lnTo>
                  <a:lnTo>
                    <a:pt x="0" y="18108"/>
                  </a:lnTo>
                  <a:lnTo>
                    <a:pt x="7301" y="17734"/>
                  </a:lnTo>
                  <a:lnTo>
                    <a:pt x="14642" y="17353"/>
                  </a:lnTo>
                  <a:lnTo>
                    <a:pt x="18332" y="17173"/>
                  </a:lnTo>
                  <a:lnTo>
                    <a:pt x="22022" y="17000"/>
                  </a:lnTo>
                  <a:lnTo>
                    <a:pt x="25728" y="16833"/>
                  </a:lnTo>
                  <a:lnTo>
                    <a:pt x="29434" y="16673"/>
                  </a:lnTo>
                  <a:lnTo>
                    <a:pt x="33788" y="16492"/>
                  </a:lnTo>
                  <a:lnTo>
                    <a:pt x="35961" y="16406"/>
                  </a:lnTo>
                  <a:lnTo>
                    <a:pt x="38142" y="16326"/>
                  </a:lnTo>
                  <a:lnTo>
                    <a:pt x="40322" y="16245"/>
                  </a:lnTo>
                  <a:lnTo>
                    <a:pt x="42503" y="16179"/>
                  </a:lnTo>
                  <a:lnTo>
                    <a:pt x="44684" y="16112"/>
                  </a:lnTo>
                  <a:lnTo>
                    <a:pt x="46865" y="16052"/>
                  </a:lnTo>
                  <a:lnTo>
                    <a:pt x="49046" y="15992"/>
                  </a:lnTo>
                  <a:lnTo>
                    <a:pt x="51227" y="15945"/>
                  </a:lnTo>
                  <a:lnTo>
                    <a:pt x="53408" y="15905"/>
                  </a:lnTo>
                  <a:lnTo>
                    <a:pt x="55589" y="15865"/>
                  </a:lnTo>
                  <a:lnTo>
                    <a:pt x="57762" y="15838"/>
                  </a:lnTo>
                  <a:lnTo>
                    <a:pt x="59942" y="15818"/>
                  </a:lnTo>
                  <a:lnTo>
                    <a:pt x="62115" y="15798"/>
                  </a:lnTo>
                  <a:lnTo>
                    <a:pt x="64280" y="15792"/>
                  </a:lnTo>
                  <a:lnTo>
                    <a:pt x="67433" y="15792"/>
                  </a:lnTo>
                  <a:lnTo>
                    <a:pt x="69006" y="15805"/>
                  </a:lnTo>
                  <a:lnTo>
                    <a:pt x="70578" y="15812"/>
                  </a:lnTo>
                  <a:lnTo>
                    <a:pt x="72150" y="15832"/>
                  </a:lnTo>
                  <a:lnTo>
                    <a:pt x="73715" y="15852"/>
                  </a:lnTo>
                  <a:lnTo>
                    <a:pt x="75280" y="15878"/>
                  </a:lnTo>
                  <a:lnTo>
                    <a:pt x="76844" y="15912"/>
                  </a:lnTo>
                  <a:lnTo>
                    <a:pt x="78409" y="15952"/>
                  </a:lnTo>
                  <a:lnTo>
                    <a:pt x="79965" y="15992"/>
                  </a:lnTo>
                  <a:lnTo>
                    <a:pt x="81522" y="16039"/>
                  </a:lnTo>
                  <a:lnTo>
                    <a:pt x="83078" y="16092"/>
                  </a:lnTo>
                  <a:lnTo>
                    <a:pt x="84635" y="16145"/>
                  </a:lnTo>
                  <a:lnTo>
                    <a:pt x="86192" y="16212"/>
                  </a:lnTo>
                  <a:lnTo>
                    <a:pt x="87740" y="16279"/>
                  </a:lnTo>
                  <a:lnTo>
                    <a:pt x="89289" y="16352"/>
                  </a:lnTo>
                  <a:lnTo>
                    <a:pt x="89171" y="15498"/>
                  </a:lnTo>
                  <a:lnTo>
                    <a:pt x="89068" y="14637"/>
                  </a:lnTo>
                  <a:lnTo>
                    <a:pt x="88981" y="13783"/>
                  </a:lnTo>
                  <a:lnTo>
                    <a:pt x="88902" y="12922"/>
                  </a:lnTo>
                  <a:lnTo>
                    <a:pt x="88839" y="12061"/>
                  </a:lnTo>
                  <a:lnTo>
                    <a:pt x="88776" y="11200"/>
                  </a:lnTo>
                  <a:lnTo>
                    <a:pt x="88665" y="9478"/>
                  </a:lnTo>
                  <a:lnTo>
                    <a:pt x="87669" y="9458"/>
                  </a:lnTo>
                  <a:lnTo>
                    <a:pt x="86666" y="9444"/>
                  </a:lnTo>
                  <a:lnTo>
                    <a:pt x="85678" y="9431"/>
                  </a:lnTo>
                  <a:lnTo>
                    <a:pt x="83695" y="9431"/>
                  </a:lnTo>
                  <a:lnTo>
                    <a:pt x="82707" y="9438"/>
                  </a:lnTo>
                  <a:lnTo>
                    <a:pt x="81727" y="9451"/>
                  </a:lnTo>
                  <a:lnTo>
                    <a:pt x="80747" y="9478"/>
                  </a:lnTo>
                  <a:lnTo>
                    <a:pt x="79760" y="9505"/>
                  </a:lnTo>
                  <a:lnTo>
                    <a:pt x="78780" y="9538"/>
                  </a:lnTo>
                  <a:lnTo>
                    <a:pt x="77800" y="9585"/>
                  </a:lnTo>
                  <a:lnTo>
                    <a:pt x="76812" y="9631"/>
                  </a:lnTo>
                  <a:lnTo>
                    <a:pt x="75833" y="9691"/>
                  </a:lnTo>
                  <a:lnTo>
                    <a:pt x="74845" y="9758"/>
                  </a:lnTo>
                  <a:lnTo>
                    <a:pt x="73857" y="9838"/>
                  </a:lnTo>
                  <a:lnTo>
                    <a:pt x="72870" y="9925"/>
                  </a:lnTo>
                  <a:lnTo>
                    <a:pt x="72798" y="9978"/>
                  </a:lnTo>
                  <a:lnTo>
                    <a:pt x="72719" y="10032"/>
                  </a:lnTo>
                  <a:lnTo>
                    <a:pt x="72632" y="10072"/>
                  </a:lnTo>
                  <a:lnTo>
                    <a:pt x="72553" y="10112"/>
                  </a:lnTo>
                  <a:lnTo>
                    <a:pt x="72459" y="10152"/>
                  </a:lnTo>
                  <a:lnTo>
                    <a:pt x="72364" y="10179"/>
                  </a:lnTo>
                  <a:lnTo>
                    <a:pt x="72269" y="10205"/>
                  </a:lnTo>
                  <a:lnTo>
                    <a:pt x="72174" y="10219"/>
                  </a:lnTo>
                  <a:lnTo>
                    <a:pt x="72071" y="10232"/>
                  </a:lnTo>
                  <a:lnTo>
                    <a:pt x="71977" y="10245"/>
                  </a:lnTo>
                  <a:lnTo>
                    <a:pt x="71771" y="10245"/>
                  </a:lnTo>
                  <a:lnTo>
                    <a:pt x="71668" y="10239"/>
                  </a:lnTo>
                  <a:lnTo>
                    <a:pt x="71566" y="10225"/>
                  </a:lnTo>
                  <a:lnTo>
                    <a:pt x="71471" y="10205"/>
                  </a:lnTo>
                  <a:lnTo>
                    <a:pt x="71368" y="10185"/>
                  </a:lnTo>
                  <a:lnTo>
                    <a:pt x="71273" y="10159"/>
                  </a:lnTo>
                  <a:lnTo>
                    <a:pt x="71179" y="10125"/>
                  </a:lnTo>
                  <a:lnTo>
                    <a:pt x="71092" y="10085"/>
                  </a:lnTo>
                  <a:lnTo>
                    <a:pt x="70997" y="10045"/>
                  </a:lnTo>
                  <a:lnTo>
                    <a:pt x="70918" y="9992"/>
                  </a:lnTo>
                  <a:lnTo>
                    <a:pt x="70839" y="9938"/>
                  </a:lnTo>
                  <a:lnTo>
                    <a:pt x="70760" y="9878"/>
                  </a:lnTo>
                  <a:lnTo>
                    <a:pt x="70689" y="9812"/>
                  </a:lnTo>
                  <a:lnTo>
                    <a:pt x="70625" y="9745"/>
                  </a:lnTo>
                  <a:lnTo>
                    <a:pt x="70570" y="9665"/>
                  </a:lnTo>
                  <a:lnTo>
                    <a:pt x="70515" y="9585"/>
                  </a:lnTo>
                  <a:lnTo>
                    <a:pt x="70467" y="9498"/>
                  </a:lnTo>
                  <a:lnTo>
                    <a:pt x="70436" y="9411"/>
                  </a:lnTo>
                  <a:lnTo>
                    <a:pt x="70404" y="9311"/>
                  </a:lnTo>
                  <a:lnTo>
                    <a:pt x="70380" y="9211"/>
                  </a:lnTo>
                  <a:lnTo>
                    <a:pt x="70373" y="9104"/>
                  </a:lnTo>
                  <a:lnTo>
                    <a:pt x="70341" y="8717"/>
                  </a:lnTo>
                  <a:lnTo>
                    <a:pt x="70301" y="8330"/>
                  </a:lnTo>
                  <a:lnTo>
                    <a:pt x="70262" y="7943"/>
                  </a:lnTo>
                  <a:lnTo>
                    <a:pt x="70215" y="7562"/>
                  </a:lnTo>
                  <a:lnTo>
                    <a:pt x="70159" y="7182"/>
                  </a:lnTo>
                  <a:lnTo>
                    <a:pt x="70104" y="6801"/>
                  </a:lnTo>
                  <a:lnTo>
                    <a:pt x="70041" y="6428"/>
                  </a:lnTo>
                  <a:lnTo>
                    <a:pt x="69978" y="6047"/>
                  </a:lnTo>
                  <a:lnTo>
                    <a:pt x="69906" y="5674"/>
                  </a:lnTo>
                  <a:lnTo>
                    <a:pt x="69827" y="5300"/>
                  </a:lnTo>
                  <a:lnTo>
                    <a:pt x="69669" y="4559"/>
                  </a:lnTo>
                  <a:lnTo>
                    <a:pt x="69488" y="3818"/>
                  </a:lnTo>
                  <a:lnTo>
                    <a:pt x="69282" y="3084"/>
                  </a:lnTo>
                  <a:lnTo>
                    <a:pt x="68919" y="4699"/>
                  </a:lnTo>
                  <a:lnTo>
                    <a:pt x="68531" y="6314"/>
                  </a:lnTo>
                  <a:lnTo>
                    <a:pt x="68334" y="7122"/>
                  </a:lnTo>
                  <a:lnTo>
                    <a:pt x="68136" y="7929"/>
                  </a:lnTo>
                  <a:lnTo>
                    <a:pt x="67923" y="8730"/>
                  </a:lnTo>
                  <a:lnTo>
                    <a:pt x="67718" y="9531"/>
                  </a:lnTo>
                  <a:lnTo>
                    <a:pt x="67520" y="10305"/>
                  </a:lnTo>
                  <a:lnTo>
                    <a:pt x="67433" y="10659"/>
                  </a:lnTo>
                  <a:lnTo>
                    <a:pt x="67346" y="10986"/>
                  </a:lnTo>
                  <a:lnTo>
                    <a:pt x="67251" y="11293"/>
                  </a:lnTo>
                  <a:lnTo>
                    <a:pt x="67157" y="11587"/>
                  </a:lnTo>
                  <a:lnTo>
                    <a:pt x="67054" y="11861"/>
                  </a:lnTo>
                  <a:lnTo>
                    <a:pt x="66991" y="11994"/>
                  </a:lnTo>
                  <a:lnTo>
                    <a:pt x="66927" y="12127"/>
                  </a:lnTo>
                  <a:lnTo>
                    <a:pt x="66864" y="12254"/>
                  </a:lnTo>
                  <a:lnTo>
                    <a:pt x="66793" y="12374"/>
                  </a:lnTo>
                  <a:lnTo>
                    <a:pt x="66714" y="12495"/>
                  </a:lnTo>
                  <a:lnTo>
                    <a:pt x="66627" y="12615"/>
                  </a:lnTo>
                  <a:lnTo>
                    <a:pt x="66540" y="12735"/>
                  </a:lnTo>
                  <a:lnTo>
                    <a:pt x="66438" y="12848"/>
                  </a:lnTo>
                  <a:lnTo>
                    <a:pt x="66335" y="12962"/>
                  </a:lnTo>
                  <a:lnTo>
                    <a:pt x="66224" y="13075"/>
                  </a:lnTo>
                  <a:lnTo>
                    <a:pt x="66098" y="13189"/>
                  </a:lnTo>
                  <a:lnTo>
                    <a:pt x="65971" y="13295"/>
                  </a:lnTo>
                  <a:lnTo>
                    <a:pt x="65829" y="13409"/>
                  </a:lnTo>
                  <a:lnTo>
                    <a:pt x="65679" y="13516"/>
                  </a:lnTo>
                  <a:lnTo>
                    <a:pt x="65521" y="13629"/>
                  </a:lnTo>
                  <a:lnTo>
                    <a:pt x="65347" y="13736"/>
                  </a:lnTo>
                  <a:lnTo>
                    <a:pt x="65165" y="13849"/>
                  </a:lnTo>
                  <a:lnTo>
                    <a:pt x="64968" y="13963"/>
                  </a:lnTo>
                  <a:lnTo>
                    <a:pt x="64897" y="14003"/>
                  </a:lnTo>
                  <a:lnTo>
                    <a:pt x="64810" y="14036"/>
                  </a:lnTo>
                  <a:lnTo>
                    <a:pt x="64731" y="14063"/>
                  </a:lnTo>
                  <a:lnTo>
                    <a:pt x="64644" y="14090"/>
                  </a:lnTo>
                  <a:lnTo>
                    <a:pt x="64549" y="14103"/>
                  </a:lnTo>
                  <a:lnTo>
                    <a:pt x="64454" y="14116"/>
                  </a:lnTo>
                  <a:lnTo>
                    <a:pt x="64359" y="14130"/>
                  </a:lnTo>
                  <a:lnTo>
                    <a:pt x="64265" y="14130"/>
                  </a:lnTo>
                  <a:lnTo>
                    <a:pt x="64138" y="14123"/>
                  </a:lnTo>
                  <a:lnTo>
                    <a:pt x="64020" y="14116"/>
                  </a:lnTo>
                  <a:lnTo>
                    <a:pt x="63901" y="14090"/>
                  </a:lnTo>
                  <a:lnTo>
                    <a:pt x="63775" y="14063"/>
                  </a:lnTo>
                  <a:lnTo>
                    <a:pt x="63664" y="14030"/>
                  </a:lnTo>
                  <a:lnTo>
                    <a:pt x="63546" y="13990"/>
                  </a:lnTo>
                  <a:lnTo>
                    <a:pt x="63435" y="13936"/>
                  </a:lnTo>
                  <a:lnTo>
                    <a:pt x="63332" y="13883"/>
                  </a:lnTo>
                  <a:lnTo>
                    <a:pt x="63237" y="13816"/>
                  </a:lnTo>
                  <a:lnTo>
                    <a:pt x="63143" y="13749"/>
                  </a:lnTo>
                  <a:lnTo>
                    <a:pt x="63064" y="13676"/>
                  </a:lnTo>
                  <a:lnTo>
                    <a:pt x="62985" y="13596"/>
                  </a:lnTo>
                  <a:lnTo>
                    <a:pt x="62921" y="13509"/>
                  </a:lnTo>
                  <a:lnTo>
                    <a:pt x="62866" y="13416"/>
                  </a:lnTo>
                  <a:lnTo>
                    <a:pt x="62826" y="13315"/>
                  </a:lnTo>
                  <a:lnTo>
                    <a:pt x="62803" y="13215"/>
                  </a:lnTo>
                  <a:lnTo>
                    <a:pt x="62337" y="10566"/>
                  </a:lnTo>
                  <a:lnTo>
                    <a:pt x="61855" y="7923"/>
                  </a:lnTo>
                  <a:lnTo>
                    <a:pt x="60898" y="2637"/>
                  </a:lnTo>
                  <a:lnTo>
                    <a:pt x="60685" y="2970"/>
                  </a:lnTo>
                  <a:lnTo>
                    <a:pt x="60480" y="3311"/>
                  </a:lnTo>
                  <a:lnTo>
                    <a:pt x="60282" y="3658"/>
                  </a:lnTo>
                  <a:lnTo>
                    <a:pt x="60092" y="4005"/>
                  </a:lnTo>
                  <a:lnTo>
                    <a:pt x="59911" y="4352"/>
                  </a:lnTo>
                  <a:lnTo>
                    <a:pt x="59745" y="4706"/>
                  </a:lnTo>
                  <a:lnTo>
                    <a:pt x="59579" y="5066"/>
                  </a:lnTo>
                  <a:lnTo>
                    <a:pt x="59421" y="5427"/>
                  </a:lnTo>
                  <a:lnTo>
                    <a:pt x="59279" y="5794"/>
                  </a:lnTo>
                  <a:lnTo>
                    <a:pt x="59136" y="6161"/>
                  </a:lnTo>
                  <a:lnTo>
                    <a:pt x="59010" y="6535"/>
                  </a:lnTo>
                  <a:lnTo>
                    <a:pt x="58884" y="6915"/>
                  </a:lnTo>
                  <a:lnTo>
                    <a:pt x="58773" y="7302"/>
                  </a:lnTo>
                  <a:lnTo>
                    <a:pt x="58662" y="7689"/>
                  </a:lnTo>
                  <a:lnTo>
                    <a:pt x="58560" y="8083"/>
                  </a:lnTo>
                  <a:lnTo>
                    <a:pt x="58465" y="8483"/>
                  </a:lnTo>
                  <a:lnTo>
                    <a:pt x="58433" y="8583"/>
                  </a:lnTo>
                  <a:lnTo>
                    <a:pt x="58394" y="8677"/>
                  </a:lnTo>
                  <a:lnTo>
                    <a:pt x="58338" y="8764"/>
                  </a:lnTo>
                  <a:lnTo>
                    <a:pt x="58275" y="8850"/>
                  </a:lnTo>
                  <a:lnTo>
                    <a:pt x="58204" y="8931"/>
                  </a:lnTo>
                  <a:lnTo>
                    <a:pt x="58117" y="9011"/>
                  </a:lnTo>
                  <a:lnTo>
                    <a:pt x="58030" y="9084"/>
                  </a:lnTo>
                  <a:lnTo>
                    <a:pt x="57927" y="9144"/>
                  </a:lnTo>
                  <a:lnTo>
                    <a:pt x="57825" y="9204"/>
                  </a:lnTo>
                  <a:lnTo>
                    <a:pt x="57714" y="9258"/>
                  </a:lnTo>
                  <a:lnTo>
                    <a:pt x="57603" y="9304"/>
                  </a:lnTo>
                  <a:lnTo>
                    <a:pt x="57485" y="9338"/>
                  </a:lnTo>
                  <a:lnTo>
                    <a:pt x="57374" y="9371"/>
                  </a:lnTo>
                  <a:lnTo>
                    <a:pt x="57256" y="9391"/>
                  </a:lnTo>
                  <a:lnTo>
                    <a:pt x="57137" y="9398"/>
                  </a:lnTo>
                  <a:lnTo>
                    <a:pt x="57027" y="9398"/>
                  </a:lnTo>
                  <a:lnTo>
                    <a:pt x="52910" y="9324"/>
                  </a:lnTo>
                  <a:lnTo>
                    <a:pt x="50855" y="9278"/>
                  </a:lnTo>
                  <a:lnTo>
                    <a:pt x="48793" y="9231"/>
                  </a:lnTo>
                  <a:lnTo>
                    <a:pt x="46739" y="9177"/>
                  </a:lnTo>
                  <a:lnTo>
                    <a:pt x="44676" y="9117"/>
                  </a:lnTo>
                  <a:lnTo>
                    <a:pt x="42622" y="9057"/>
                  </a:lnTo>
                  <a:lnTo>
                    <a:pt x="40560" y="8991"/>
                  </a:lnTo>
                  <a:lnTo>
                    <a:pt x="40449" y="9071"/>
                  </a:lnTo>
                  <a:lnTo>
                    <a:pt x="40330" y="9144"/>
                  </a:lnTo>
                  <a:lnTo>
                    <a:pt x="40196" y="9211"/>
                  </a:lnTo>
                  <a:lnTo>
                    <a:pt x="40062" y="9264"/>
                  </a:lnTo>
                  <a:lnTo>
                    <a:pt x="39920" y="9304"/>
                  </a:lnTo>
                  <a:lnTo>
                    <a:pt x="39769" y="9338"/>
                  </a:lnTo>
                  <a:lnTo>
                    <a:pt x="39627" y="9351"/>
                  </a:lnTo>
                  <a:lnTo>
                    <a:pt x="39485" y="9358"/>
                  </a:lnTo>
                  <a:lnTo>
                    <a:pt x="39343" y="9344"/>
                  </a:lnTo>
                  <a:lnTo>
                    <a:pt x="39208" y="9324"/>
                  </a:lnTo>
                  <a:lnTo>
                    <a:pt x="39137" y="9304"/>
                  </a:lnTo>
                  <a:lnTo>
                    <a:pt x="39074" y="9284"/>
                  </a:lnTo>
                  <a:lnTo>
                    <a:pt x="39011" y="9258"/>
                  </a:lnTo>
                  <a:lnTo>
                    <a:pt x="38948" y="9231"/>
                  </a:lnTo>
                  <a:lnTo>
                    <a:pt x="38892" y="9198"/>
                  </a:lnTo>
                  <a:lnTo>
                    <a:pt x="38837" y="9157"/>
                  </a:lnTo>
                  <a:lnTo>
                    <a:pt x="38782" y="9117"/>
                  </a:lnTo>
                  <a:lnTo>
                    <a:pt x="38734" y="9071"/>
                  </a:lnTo>
                  <a:lnTo>
                    <a:pt x="38687" y="9017"/>
                  </a:lnTo>
                  <a:lnTo>
                    <a:pt x="38647" y="8964"/>
                  </a:lnTo>
                  <a:lnTo>
                    <a:pt x="38608" y="8904"/>
                  </a:lnTo>
                  <a:lnTo>
                    <a:pt x="38568" y="8837"/>
                  </a:lnTo>
                  <a:lnTo>
                    <a:pt x="38308" y="8303"/>
                  </a:lnTo>
                  <a:lnTo>
                    <a:pt x="38047" y="7763"/>
                  </a:lnTo>
                  <a:lnTo>
                    <a:pt x="37810" y="7222"/>
                  </a:lnTo>
                  <a:lnTo>
                    <a:pt x="37581" y="6681"/>
                  </a:lnTo>
                  <a:lnTo>
                    <a:pt x="37359" y="6134"/>
                  </a:lnTo>
                  <a:lnTo>
                    <a:pt x="37154" y="5587"/>
                  </a:lnTo>
                  <a:lnTo>
                    <a:pt x="36956" y="5039"/>
                  </a:lnTo>
                  <a:lnTo>
                    <a:pt x="36775" y="4492"/>
                  </a:lnTo>
                  <a:lnTo>
                    <a:pt x="36601" y="3938"/>
                  </a:lnTo>
                  <a:lnTo>
                    <a:pt x="36443" y="3384"/>
                  </a:lnTo>
                  <a:lnTo>
                    <a:pt x="36293" y="2824"/>
                  </a:lnTo>
                  <a:lnTo>
                    <a:pt x="36150" y="2263"/>
                  </a:lnTo>
                  <a:lnTo>
                    <a:pt x="36024" y="1702"/>
                  </a:lnTo>
                  <a:lnTo>
                    <a:pt x="35905" y="1135"/>
                  </a:lnTo>
                  <a:lnTo>
                    <a:pt x="35795" y="568"/>
                  </a:lnTo>
                  <a:lnTo>
                    <a:pt x="35692" y="0"/>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1"/>
            <p:cNvSpPr/>
            <p:nvPr/>
          </p:nvSpPr>
          <p:spPr>
            <a:xfrm>
              <a:off x="-4264950" y="-3617250"/>
              <a:ext cx="2185825" cy="461550"/>
            </a:xfrm>
            <a:custGeom>
              <a:rect b="b" l="l" r="r" t="t"/>
              <a:pathLst>
                <a:path extrusionOk="0" h="18462" w="87433">
                  <a:moveTo>
                    <a:pt x="0" y="1"/>
                  </a:moveTo>
                  <a:lnTo>
                    <a:pt x="72" y="1603"/>
                  </a:lnTo>
                  <a:lnTo>
                    <a:pt x="119" y="3231"/>
                  </a:lnTo>
                  <a:lnTo>
                    <a:pt x="158" y="4866"/>
                  </a:lnTo>
                  <a:lnTo>
                    <a:pt x="174" y="6522"/>
                  </a:lnTo>
                  <a:lnTo>
                    <a:pt x="182" y="8177"/>
                  </a:lnTo>
                  <a:lnTo>
                    <a:pt x="158" y="9845"/>
                  </a:lnTo>
                  <a:lnTo>
                    <a:pt x="143" y="10680"/>
                  </a:lnTo>
                  <a:lnTo>
                    <a:pt x="127" y="11521"/>
                  </a:lnTo>
                  <a:lnTo>
                    <a:pt x="103" y="12355"/>
                  </a:lnTo>
                  <a:lnTo>
                    <a:pt x="72" y="13196"/>
                  </a:lnTo>
                  <a:lnTo>
                    <a:pt x="1249" y="13056"/>
                  </a:lnTo>
                  <a:lnTo>
                    <a:pt x="2426" y="12929"/>
                  </a:lnTo>
                  <a:lnTo>
                    <a:pt x="3612" y="12815"/>
                  </a:lnTo>
                  <a:lnTo>
                    <a:pt x="4797" y="12715"/>
                  </a:lnTo>
                  <a:lnTo>
                    <a:pt x="5982" y="12628"/>
                  </a:lnTo>
                  <a:lnTo>
                    <a:pt x="7175" y="12562"/>
                  </a:lnTo>
                  <a:lnTo>
                    <a:pt x="8368" y="12508"/>
                  </a:lnTo>
                  <a:lnTo>
                    <a:pt x="9561" y="12468"/>
                  </a:lnTo>
                  <a:lnTo>
                    <a:pt x="10154" y="12455"/>
                  </a:lnTo>
                  <a:lnTo>
                    <a:pt x="10755" y="12442"/>
                  </a:lnTo>
                  <a:lnTo>
                    <a:pt x="12533" y="12442"/>
                  </a:lnTo>
                  <a:lnTo>
                    <a:pt x="13133" y="12448"/>
                  </a:lnTo>
                  <a:lnTo>
                    <a:pt x="13726" y="12462"/>
                  </a:lnTo>
                  <a:lnTo>
                    <a:pt x="14318" y="12475"/>
                  </a:lnTo>
                  <a:lnTo>
                    <a:pt x="14911" y="12495"/>
                  </a:lnTo>
                  <a:lnTo>
                    <a:pt x="15504" y="12522"/>
                  </a:lnTo>
                  <a:lnTo>
                    <a:pt x="16096" y="12548"/>
                  </a:lnTo>
                  <a:lnTo>
                    <a:pt x="16681" y="12582"/>
                  </a:lnTo>
                  <a:lnTo>
                    <a:pt x="17274" y="12622"/>
                  </a:lnTo>
                  <a:lnTo>
                    <a:pt x="17858" y="12662"/>
                  </a:lnTo>
                  <a:lnTo>
                    <a:pt x="18451" y="12715"/>
                  </a:lnTo>
                  <a:lnTo>
                    <a:pt x="19036" y="12762"/>
                  </a:lnTo>
                  <a:lnTo>
                    <a:pt x="19138" y="12775"/>
                  </a:lnTo>
                  <a:lnTo>
                    <a:pt x="19233" y="12795"/>
                  </a:lnTo>
                  <a:lnTo>
                    <a:pt x="19328" y="12822"/>
                  </a:lnTo>
                  <a:lnTo>
                    <a:pt x="19415" y="12855"/>
                  </a:lnTo>
                  <a:lnTo>
                    <a:pt x="19502" y="12889"/>
                  </a:lnTo>
                  <a:lnTo>
                    <a:pt x="19581" y="12935"/>
                  </a:lnTo>
                  <a:lnTo>
                    <a:pt x="19652" y="12975"/>
                  </a:lnTo>
                  <a:lnTo>
                    <a:pt x="19715" y="13029"/>
                  </a:lnTo>
                  <a:lnTo>
                    <a:pt x="20173" y="11948"/>
                  </a:lnTo>
                  <a:lnTo>
                    <a:pt x="20640" y="10873"/>
                  </a:lnTo>
                  <a:lnTo>
                    <a:pt x="21122" y="9799"/>
                  </a:lnTo>
                  <a:lnTo>
                    <a:pt x="21604" y="8731"/>
                  </a:lnTo>
                  <a:lnTo>
                    <a:pt x="22583" y="6595"/>
                  </a:lnTo>
                  <a:lnTo>
                    <a:pt x="23571" y="4466"/>
                  </a:lnTo>
                  <a:lnTo>
                    <a:pt x="23619" y="4372"/>
                  </a:lnTo>
                  <a:lnTo>
                    <a:pt x="23674" y="4286"/>
                  </a:lnTo>
                  <a:lnTo>
                    <a:pt x="23737" y="4206"/>
                  </a:lnTo>
                  <a:lnTo>
                    <a:pt x="23808" y="4132"/>
                  </a:lnTo>
                  <a:lnTo>
                    <a:pt x="23887" y="4065"/>
                  </a:lnTo>
                  <a:lnTo>
                    <a:pt x="23966" y="4005"/>
                  </a:lnTo>
                  <a:lnTo>
                    <a:pt x="24053" y="3952"/>
                  </a:lnTo>
                  <a:lnTo>
                    <a:pt x="24148" y="3905"/>
                  </a:lnTo>
                  <a:lnTo>
                    <a:pt x="24235" y="3865"/>
                  </a:lnTo>
                  <a:lnTo>
                    <a:pt x="24338" y="3832"/>
                  </a:lnTo>
                  <a:lnTo>
                    <a:pt x="24432" y="3805"/>
                  </a:lnTo>
                  <a:lnTo>
                    <a:pt x="24535" y="3785"/>
                  </a:lnTo>
                  <a:lnTo>
                    <a:pt x="24630" y="3765"/>
                  </a:lnTo>
                  <a:lnTo>
                    <a:pt x="24733" y="3758"/>
                  </a:lnTo>
                  <a:lnTo>
                    <a:pt x="24835" y="3758"/>
                  </a:lnTo>
                  <a:lnTo>
                    <a:pt x="24938" y="3765"/>
                  </a:lnTo>
                  <a:lnTo>
                    <a:pt x="25033" y="3778"/>
                  </a:lnTo>
                  <a:lnTo>
                    <a:pt x="25128" y="3798"/>
                  </a:lnTo>
                  <a:lnTo>
                    <a:pt x="25223" y="3818"/>
                  </a:lnTo>
                  <a:lnTo>
                    <a:pt x="25317" y="3852"/>
                  </a:lnTo>
                  <a:lnTo>
                    <a:pt x="25404" y="3892"/>
                  </a:lnTo>
                  <a:lnTo>
                    <a:pt x="25483" y="3939"/>
                  </a:lnTo>
                  <a:lnTo>
                    <a:pt x="25562" y="3985"/>
                  </a:lnTo>
                  <a:lnTo>
                    <a:pt x="25633" y="4045"/>
                  </a:lnTo>
                  <a:lnTo>
                    <a:pt x="25705" y="4112"/>
                  </a:lnTo>
                  <a:lnTo>
                    <a:pt x="25760" y="4179"/>
                  </a:lnTo>
                  <a:lnTo>
                    <a:pt x="25815" y="4259"/>
                  </a:lnTo>
                  <a:lnTo>
                    <a:pt x="25855" y="4346"/>
                  </a:lnTo>
                  <a:lnTo>
                    <a:pt x="25886" y="4433"/>
                  </a:lnTo>
                  <a:lnTo>
                    <a:pt x="25918" y="4533"/>
                  </a:lnTo>
                  <a:lnTo>
                    <a:pt x="25934" y="4633"/>
                  </a:lnTo>
                  <a:lnTo>
                    <a:pt x="25934" y="4746"/>
                  </a:lnTo>
                  <a:lnTo>
                    <a:pt x="25942" y="5187"/>
                  </a:lnTo>
                  <a:lnTo>
                    <a:pt x="25957" y="5627"/>
                  </a:lnTo>
                  <a:lnTo>
                    <a:pt x="25973" y="6068"/>
                  </a:lnTo>
                  <a:lnTo>
                    <a:pt x="25997" y="6502"/>
                  </a:lnTo>
                  <a:lnTo>
                    <a:pt x="26021" y="6942"/>
                  </a:lnTo>
                  <a:lnTo>
                    <a:pt x="26052" y="7376"/>
                  </a:lnTo>
                  <a:lnTo>
                    <a:pt x="26092" y="7816"/>
                  </a:lnTo>
                  <a:lnTo>
                    <a:pt x="26131" y="8250"/>
                  </a:lnTo>
                  <a:lnTo>
                    <a:pt x="26179" y="8684"/>
                  </a:lnTo>
                  <a:lnTo>
                    <a:pt x="26226" y="9118"/>
                  </a:lnTo>
                  <a:lnTo>
                    <a:pt x="26281" y="9545"/>
                  </a:lnTo>
                  <a:lnTo>
                    <a:pt x="26345" y="9979"/>
                  </a:lnTo>
                  <a:lnTo>
                    <a:pt x="26408" y="10413"/>
                  </a:lnTo>
                  <a:lnTo>
                    <a:pt x="26479" y="10840"/>
                  </a:lnTo>
                  <a:lnTo>
                    <a:pt x="26629" y="11694"/>
                  </a:lnTo>
                  <a:lnTo>
                    <a:pt x="26803" y="12548"/>
                  </a:lnTo>
                  <a:lnTo>
                    <a:pt x="26993" y="13403"/>
                  </a:lnTo>
                  <a:lnTo>
                    <a:pt x="27198" y="14250"/>
                  </a:lnTo>
                  <a:lnTo>
                    <a:pt x="27427" y="15098"/>
                  </a:lnTo>
                  <a:lnTo>
                    <a:pt x="27672" y="15946"/>
                  </a:lnTo>
                  <a:lnTo>
                    <a:pt x="27933" y="16786"/>
                  </a:lnTo>
                  <a:lnTo>
                    <a:pt x="28209" y="17627"/>
                  </a:lnTo>
                  <a:lnTo>
                    <a:pt x="28502" y="18462"/>
                  </a:lnTo>
                  <a:lnTo>
                    <a:pt x="28731" y="18028"/>
                  </a:lnTo>
                  <a:lnTo>
                    <a:pt x="28944" y="17587"/>
                  </a:lnTo>
                  <a:lnTo>
                    <a:pt x="29134" y="17140"/>
                  </a:lnTo>
                  <a:lnTo>
                    <a:pt x="29324" y="16693"/>
                  </a:lnTo>
                  <a:lnTo>
                    <a:pt x="29497" y="16239"/>
                  </a:lnTo>
                  <a:lnTo>
                    <a:pt x="29655" y="15779"/>
                  </a:lnTo>
                  <a:lnTo>
                    <a:pt x="29806" y="15325"/>
                  </a:lnTo>
                  <a:lnTo>
                    <a:pt x="29956" y="14858"/>
                  </a:lnTo>
                  <a:lnTo>
                    <a:pt x="30098" y="14397"/>
                  </a:lnTo>
                  <a:lnTo>
                    <a:pt x="30232" y="13930"/>
                  </a:lnTo>
                  <a:lnTo>
                    <a:pt x="30485" y="13002"/>
                  </a:lnTo>
                  <a:lnTo>
                    <a:pt x="30746" y="12068"/>
                  </a:lnTo>
                  <a:lnTo>
                    <a:pt x="31007" y="11133"/>
                  </a:lnTo>
                  <a:lnTo>
                    <a:pt x="31141" y="10673"/>
                  </a:lnTo>
                  <a:lnTo>
                    <a:pt x="31283" y="10212"/>
                  </a:lnTo>
                  <a:lnTo>
                    <a:pt x="31433" y="9752"/>
                  </a:lnTo>
                  <a:lnTo>
                    <a:pt x="31583" y="9291"/>
                  </a:lnTo>
                  <a:lnTo>
                    <a:pt x="31749" y="8837"/>
                  </a:lnTo>
                  <a:lnTo>
                    <a:pt x="31931" y="8384"/>
                  </a:lnTo>
                  <a:lnTo>
                    <a:pt x="32113" y="7936"/>
                  </a:lnTo>
                  <a:lnTo>
                    <a:pt x="32318" y="7489"/>
                  </a:lnTo>
                  <a:lnTo>
                    <a:pt x="32532" y="7049"/>
                  </a:lnTo>
                  <a:lnTo>
                    <a:pt x="32769" y="6615"/>
                  </a:lnTo>
                  <a:lnTo>
                    <a:pt x="32887" y="6401"/>
                  </a:lnTo>
                  <a:lnTo>
                    <a:pt x="33014" y="6188"/>
                  </a:lnTo>
                  <a:lnTo>
                    <a:pt x="33148" y="5974"/>
                  </a:lnTo>
                  <a:lnTo>
                    <a:pt x="33282" y="5761"/>
                  </a:lnTo>
                  <a:lnTo>
                    <a:pt x="33425" y="5554"/>
                  </a:lnTo>
                  <a:lnTo>
                    <a:pt x="33575" y="5347"/>
                  </a:lnTo>
                  <a:lnTo>
                    <a:pt x="33725" y="5140"/>
                  </a:lnTo>
                  <a:lnTo>
                    <a:pt x="33883" y="4933"/>
                  </a:lnTo>
                  <a:lnTo>
                    <a:pt x="34041" y="4726"/>
                  </a:lnTo>
                  <a:lnTo>
                    <a:pt x="34215" y="4526"/>
                  </a:lnTo>
                  <a:lnTo>
                    <a:pt x="34389" y="4326"/>
                  </a:lnTo>
                  <a:lnTo>
                    <a:pt x="34570" y="4132"/>
                  </a:lnTo>
                  <a:lnTo>
                    <a:pt x="34649" y="4045"/>
                  </a:lnTo>
                  <a:lnTo>
                    <a:pt x="34744" y="3972"/>
                  </a:lnTo>
                  <a:lnTo>
                    <a:pt x="34839" y="3919"/>
                  </a:lnTo>
                  <a:lnTo>
                    <a:pt x="34942" y="3872"/>
                  </a:lnTo>
                  <a:lnTo>
                    <a:pt x="35044" y="3839"/>
                  </a:lnTo>
                  <a:lnTo>
                    <a:pt x="35147" y="3812"/>
                  </a:lnTo>
                  <a:lnTo>
                    <a:pt x="35258" y="3798"/>
                  </a:lnTo>
                  <a:lnTo>
                    <a:pt x="35360" y="3792"/>
                  </a:lnTo>
                  <a:lnTo>
                    <a:pt x="35487" y="3798"/>
                  </a:lnTo>
                  <a:lnTo>
                    <a:pt x="35613" y="3818"/>
                  </a:lnTo>
                  <a:lnTo>
                    <a:pt x="35732" y="3845"/>
                  </a:lnTo>
                  <a:lnTo>
                    <a:pt x="35858" y="3885"/>
                  </a:lnTo>
                  <a:lnTo>
                    <a:pt x="35969" y="3932"/>
                  </a:lnTo>
                  <a:lnTo>
                    <a:pt x="36087" y="3992"/>
                  </a:lnTo>
                  <a:lnTo>
                    <a:pt x="36190" y="4052"/>
                  </a:lnTo>
                  <a:lnTo>
                    <a:pt x="36293" y="4125"/>
                  </a:lnTo>
                  <a:lnTo>
                    <a:pt x="36388" y="4206"/>
                  </a:lnTo>
                  <a:lnTo>
                    <a:pt x="36475" y="4292"/>
                  </a:lnTo>
                  <a:lnTo>
                    <a:pt x="36546" y="4386"/>
                  </a:lnTo>
                  <a:lnTo>
                    <a:pt x="36617" y="4479"/>
                  </a:lnTo>
                  <a:lnTo>
                    <a:pt x="36672" y="4579"/>
                  </a:lnTo>
                  <a:lnTo>
                    <a:pt x="36712" y="4679"/>
                  </a:lnTo>
                  <a:lnTo>
                    <a:pt x="36743" y="4786"/>
                  </a:lnTo>
                  <a:lnTo>
                    <a:pt x="36759" y="4893"/>
                  </a:lnTo>
                  <a:lnTo>
                    <a:pt x="36814" y="5594"/>
                  </a:lnTo>
                  <a:lnTo>
                    <a:pt x="36893" y="6288"/>
                  </a:lnTo>
                  <a:lnTo>
                    <a:pt x="36980" y="6969"/>
                  </a:lnTo>
                  <a:lnTo>
                    <a:pt x="37091" y="7649"/>
                  </a:lnTo>
                  <a:lnTo>
                    <a:pt x="37209" y="8330"/>
                  </a:lnTo>
                  <a:lnTo>
                    <a:pt x="37352" y="8998"/>
                  </a:lnTo>
                  <a:lnTo>
                    <a:pt x="37502" y="9665"/>
                  </a:lnTo>
                  <a:lnTo>
                    <a:pt x="37668" y="10333"/>
                  </a:lnTo>
                  <a:lnTo>
                    <a:pt x="37850" y="10993"/>
                  </a:lnTo>
                  <a:lnTo>
                    <a:pt x="38047" y="11654"/>
                  </a:lnTo>
                  <a:lnTo>
                    <a:pt x="38252" y="12308"/>
                  </a:lnTo>
                  <a:lnTo>
                    <a:pt x="38474" y="12969"/>
                  </a:lnTo>
                  <a:lnTo>
                    <a:pt x="38711" y="13623"/>
                  </a:lnTo>
                  <a:lnTo>
                    <a:pt x="38956" y="14277"/>
                  </a:lnTo>
                  <a:lnTo>
                    <a:pt x="39209" y="14931"/>
                  </a:lnTo>
                  <a:lnTo>
                    <a:pt x="39477" y="15585"/>
                  </a:lnTo>
                  <a:lnTo>
                    <a:pt x="39872" y="15585"/>
                  </a:lnTo>
                  <a:lnTo>
                    <a:pt x="40291" y="15592"/>
                  </a:lnTo>
                  <a:lnTo>
                    <a:pt x="41192" y="15612"/>
                  </a:lnTo>
                  <a:lnTo>
                    <a:pt x="42164" y="15652"/>
                  </a:lnTo>
                  <a:lnTo>
                    <a:pt x="43199" y="15692"/>
                  </a:lnTo>
                  <a:lnTo>
                    <a:pt x="44281" y="15739"/>
                  </a:lnTo>
                  <a:lnTo>
                    <a:pt x="45388" y="15772"/>
                  </a:lnTo>
                  <a:lnTo>
                    <a:pt x="45941" y="15785"/>
                  </a:lnTo>
                  <a:lnTo>
                    <a:pt x="46510" y="15799"/>
                  </a:lnTo>
                  <a:lnTo>
                    <a:pt x="47624" y="15799"/>
                  </a:lnTo>
                  <a:lnTo>
                    <a:pt x="48185" y="15792"/>
                  </a:lnTo>
                  <a:lnTo>
                    <a:pt x="48730" y="15779"/>
                  </a:lnTo>
                  <a:lnTo>
                    <a:pt x="49275" y="15759"/>
                  </a:lnTo>
                  <a:lnTo>
                    <a:pt x="49813" y="15725"/>
                  </a:lnTo>
                  <a:lnTo>
                    <a:pt x="50334" y="15685"/>
                  </a:lnTo>
                  <a:lnTo>
                    <a:pt x="50840" y="15638"/>
                  </a:lnTo>
                  <a:lnTo>
                    <a:pt x="51338" y="15578"/>
                  </a:lnTo>
                  <a:lnTo>
                    <a:pt x="51812" y="15505"/>
                  </a:lnTo>
                  <a:lnTo>
                    <a:pt x="52049" y="15458"/>
                  </a:lnTo>
                  <a:lnTo>
                    <a:pt x="52270" y="15418"/>
                  </a:lnTo>
                  <a:lnTo>
                    <a:pt x="52491" y="15365"/>
                  </a:lnTo>
                  <a:lnTo>
                    <a:pt x="52713" y="15318"/>
                  </a:lnTo>
                  <a:lnTo>
                    <a:pt x="52926" y="15258"/>
                  </a:lnTo>
                  <a:lnTo>
                    <a:pt x="53131" y="15205"/>
                  </a:lnTo>
                  <a:lnTo>
                    <a:pt x="53329" y="15138"/>
                  </a:lnTo>
                  <a:lnTo>
                    <a:pt x="53519" y="15071"/>
                  </a:lnTo>
                  <a:lnTo>
                    <a:pt x="53708" y="15004"/>
                  </a:lnTo>
                  <a:lnTo>
                    <a:pt x="53890" y="14931"/>
                  </a:lnTo>
                  <a:lnTo>
                    <a:pt x="54064" y="14851"/>
                  </a:lnTo>
                  <a:lnTo>
                    <a:pt x="54230" y="14764"/>
                  </a:lnTo>
                  <a:lnTo>
                    <a:pt x="54388" y="14677"/>
                  </a:lnTo>
                  <a:lnTo>
                    <a:pt x="54538" y="14591"/>
                  </a:lnTo>
                  <a:lnTo>
                    <a:pt x="54680" y="14491"/>
                  </a:lnTo>
                  <a:lnTo>
                    <a:pt x="54814" y="14390"/>
                  </a:lnTo>
                  <a:lnTo>
                    <a:pt x="54862" y="14344"/>
                  </a:lnTo>
                  <a:lnTo>
                    <a:pt x="54909" y="14290"/>
                  </a:lnTo>
                  <a:lnTo>
                    <a:pt x="54965" y="14224"/>
                  </a:lnTo>
                  <a:lnTo>
                    <a:pt x="55012" y="14143"/>
                  </a:lnTo>
                  <a:lnTo>
                    <a:pt x="55107" y="13963"/>
                  </a:lnTo>
                  <a:lnTo>
                    <a:pt x="55209" y="13756"/>
                  </a:lnTo>
                  <a:lnTo>
                    <a:pt x="55304" y="13523"/>
                  </a:lnTo>
                  <a:lnTo>
                    <a:pt x="55391" y="13276"/>
                  </a:lnTo>
                  <a:lnTo>
                    <a:pt x="55486" y="13009"/>
                  </a:lnTo>
                  <a:lnTo>
                    <a:pt x="55573" y="12735"/>
                  </a:lnTo>
                  <a:lnTo>
                    <a:pt x="55913" y="11674"/>
                  </a:lnTo>
                  <a:lnTo>
                    <a:pt x="55992" y="11440"/>
                  </a:lnTo>
                  <a:lnTo>
                    <a:pt x="56071" y="11234"/>
                  </a:lnTo>
                  <a:lnTo>
                    <a:pt x="56142" y="11053"/>
                  </a:lnTo>
                  <a:lnTo>
                    <a:pt x="56205" y="10913"/>
                  </a:lnTo>
                  <a:lnTo>
                    <a:pt x="56379" y="10606"/>
                  </a:lnTo>
                  <a:lnTo>
                    <a:pt x="56553" y="10306"/>
                  </a:lnTo>
                  <a:lnTo>
                    <a:pt x="56735" y="10005"/>
                  </a:lnTo>
                  <a:lnTo>
                    <a:pt x="56924" y="9712"/>
                  </a:lnTo>
                  <a:lnTo>
                    <a:pt x="57122" y="9425"/>
                  </a:lnTo>
                  <a:lnTo>
                    <a:pt x="57327" y="9144"/>
                  </a:lnTo>
                  <a:lnTo>
                    <a:pt x="57533" y="8864"/>
                  </a:lnTo>
                  <a:lnTo>
                    <a:pt x="57746" y="8591"/>
                  </a:lnTo>
                  <a:lnTo>
                    <a:pt x="57967" y="8317"/>
                  </a:lnTo>
                  <a:lnTo>
                    <a:pt x="58188" y="8043"/>
                  </a:lnTo>
                  <a:lnTo>
                    <a:pt x="58418" y="7776"/>
                  </a:lnTo>
                  <a:lnTo>
                    <a:pt x="58647" y="7509"/>
                  </a:lnTo>
                  <a:lnTo>
                    <a:pt x="59121" y="6975"/>
                  </a:lnTo>
                  <a:lnTo>
                    <a:pt x="59619" y="6448"/>
                  </a:lnTo>
                  <a:lnTo>
                    <a:pt x="59682" y="6381"/>
                  </a:lnTo>
                  <a:lnTo>
                    <a:pt x="59753" y="6328"/>
                  </a:lnTo>
                  <a:lnTo>
                    <a:pt x="59824" y="6275"/>
                  </a:lnTo>
                  <a:lnTo>
                    <a:pt x="59911" y="6228"/>
                  </a:lnTo>
                  <a:lnTo>
                    <a:pt x="59998" y="6194"/>
                  </a:lnTo>
                  <a:lnTo>
                    <a:pt x="60085" y="6161"/>
                  </a:lnTo>
                  <a:lnTo>
                    <a:pt x="60180" y="6128"/>
                  </a:lnTo>
                  <a:lnTo>
                    <a:pt x="60274" y="6108"/>
                  </a:lnTo>
                  <a:lnTo>
                    <a:pt x="60369" y="6094"/>
                  </a:lnTo>
                  <a:lnTo>
                    <a:pt x="60472" y="6081"/>
                  </a:lnTo>
                  <a:lnTo>
                    <a:pt x="60567" y="6074"/>
                  </a:lnTo>
                  <a:lnTo>
                    <a:pt x="60670" y="6074"/>
                  </a:lnTo>
                  <a:lnTo>
                    <a:pt x="60772" y="6081"/>
                  </a:lnTo>
                  <a:lnTo>
                    <a:pt x="60875" y="6094"/>
                  </a:lnTo>
                  <a:lnTo>
                    <a:pt x="60978" y="6108"/>
                  </a:lnTo>
                  <a:lnTo>
                    <a:pt x="61080" y="6128"/>
                  </a:lnTo>
                  <a:lnTo>
                    <a:pt x="61175" y="6154"/>
                  </a:lnTo>
                  <a:lnTo>
                    <a:pt x="61278" y="6181"/>
                  </a:lnTo>
                  <a:lnTo>
                    <a:pt x="61373" y="6215"/>
                  </a:lnTo>
                  <a:lnTo>
                    <a:pt x="61460" y="6255"/>
                  </a:lnTo>
                  <a:lnTo>
                    <a:pt x="61547" y="6295"/>
                  </a:lnTo>
                  <a:lnTo>
                    <a:pt x="61634" y="6341"/>
                  </a:lnTo>
                  <a:lnTo>
                    <a:pt x="61713" y="6395"/>
                  </a:lnTo>
                  <a:lnTo>
                    <a:pt x="61792" y="6448"/>
                  </a:lnTo>
                  <a:lnTo>
                    <a:pt x="61863" y="6508"/>
                  </a:lnTo>
                  <a:lnTo>
                    <a:pt x="61926" y="6575"/>
                  </a:lnTo>
                  <a:lnTo>
                    <a:pt x="61981" y="6642"/>
                  </a:lnTo>
                  <a:lnTo>
                    <a:pt x="62037" y="6708"/>
                  </a:lnTo>
                  <a:lnTo>
                    <a:pt x="62076" y="6782"/>
                  </a:lnTo>
                  <a:lnTo>
                    <a:pt x="62116" y="6862"/>
                  </a:lnTo>
                  <a:lnTo>
                    <a:pt x="62139" y="6942"/>
                  </a:lnTo>
                  <a:lnTo>
                    <a:pt x="62163" y="7029"/>
                  </a:lnTo>
                  <a:lnTo>
                    <a:pt x="63949" y="17380"/>
                  </a:lnTo>
                  <a:lnTo>
                    <a:pt x="64020" y="17107"/>
                  </a:lnTo>
                  <a:lnTo>
                    <a:pt x="64083" y="16833"/>
                  </a:lnTo>
                  <a:lnTo>
                    <a:pt x="64194" y="16286"/>
                  </a:lnTo>
                  <a:lnTo>
                    <a:pt x="64289" y="15732"/>
                  </a:lnTo>
                  <a:lnTo>
                    <a:pt x="64375" y="15198"/>
                  </a:lnTo>
                  <a:lnTo>
                    <a:pt x="64526" y="14217"/>
                  </a:lnTo>
                  <a:lnTo>
                    <a:pt x="64605" y="13783"/>
                  </a:lnTo>
                  <a:lnTo>
                    <a:pt x="64644" y="13583"/>
                  </a:lnTo>
                  <a:lnTo>
                    <a:pt x="64684" y="13403"/>
                  </a:lnTo>
                  <a:lnTo>
                    <a:pt x="66477" y="6001"/>
                  </a:lnTo>
                  <a:lnTo>
                    <a:pt x="66509" y="5887"/>
                  </a:lnTo>
                  <a:lnTo>
                    <a:pt x="66548" y="5781"/>
                  </a:lnTo>
                  <a:lnTo>
                    <a:pt x="66596" y="5687"/>
                  </a:lnTo>
                  <a:lnTo>
                    <a:pt x="66651" y="5600"/>
                  </a:lnTo>
                  <a:lnTo>
                    <a:pt x="66714" y="5520"/>
                  </a:lnTo>
                  <a:lnTo>
                    <a:pt x="66785" y="5447"/>
                  </a:lnTo>
                  <a:lnTo>
                    <a:pt x="66857" y="5387"/>
                  </a:lnTo>
                  <a:lnTo>
                    <a:pt x="66936" y="5327"/>
                  </a:lnTo>
                  <a:lnTo>
                    <a:pt x="67023" y="5280"/>
                  </a:lnTo>
                  <a:lnTo>
                    <a:pt x="67109" y="5233"/>
                  </a:lnTo>
                  <a:lnTo>
                    <a:pt x="67204" y="5200"/>
                  </a:lnTo>
                  <a:lnTo>
                    <a:pt x="67299" y="5173"/>
                  </a:lnTo>
                  <a:lnTo>
                    <a:pt x="67402" y="5147"/>
                  </a:lnTo>
                  <a:lnTo>
                    <a:pt x="67505" y="5133"/>
                  </a:lnTo>
                  <a:lnTo>
                    <a:pt x="67607" y="5120"/>
                  </a:lnTo>
                  <a:lnTo>
                    <a:pt x="67718" y="5120"/>
                  </a:lnTo>
                  <a:lnTo>
                    <a:pt x="67828" y="5127"/>
                  </a:lnTo>
                  <a:lnTo>
                    <a:pt x="67947" y="5133"/>
                  </a:lnTo>
                  <a:lnTo>
                    <a:pt x="68066" y="5153"/>
                  </a:lnTo>
                  <a:lnTo>
                    <a:pt x="68184" y="5180"/>
                  </a:lnTo>
                  <a:lnTo>
                    <a:pt x="68303" y="5213"/>
                  </a:lnTo>
                  <a:lnTo>
                    <a:pt x="68413" y="5253"/>
                  </a:lnTo>
                  <a:lnTo>
                    <a:pt x="68524" y="5300"/>
                  </a:lnTo>
                  <a:lnTo>
                    <a:pt x="68627" y="5354"/>
                  </a:lnTo>
                  <a:lnTo>
                    <a:pt x="68729" y="5414"/>
                  </a:lnTo>
                  <a:lnTo>
                    <a:pt x="68832" y="5480"/>
                  </a:lnTo>
                  <a:lnTo>
                    <a:pt x="68919" y="5554"/>
                  </a:lnTo>
                  <a:lnTo>
                    <a:pt x="69006" y="5634"/>
                  </a:lnTo>
                  <a:lnTo>
                    <a:pt x="69085" y="5714"/>
                  </a:lnTo>
                  <a:lnTo>
                    <a:pt x="69148" y="5807"/>
                  </a:lnTo>
                  <a:lnTo>
                    <a:pt x="69211" y="5901"/>
                  </a:lnTo>
                  <a:lnTo>
                    <a:pt x="69267" y="6001"/>
                  </a:lnTo>
                  <a:lnTo>
                    <a:pt x="69535" y="6628"/>
                  </a:lnTo>
                  <a:lnTo>
                    <a:pt x="69796" y="7256"/>
                  </a:lnTo>
                  <a:lnTo>
                    <a:pt x="70041" y="7883"/>
                  </a:lnTo>
                  <a:lnTo>
                    <a:pt x="70270" y="8510"/>
                  </a:lnTo>
                  <a:lnTo>
                    <a:pt x="70483" y="9138"/>
                  </a:lnTo>
                  <a:lnTo>
                    <a:pt x="70689" y="9759"/>
                  </a:lnTo>
                  <a:lnTo>
                    <a:pt x="70871" y="10386"/>
                  </a:lnTo>
                  <a:lnTo>
                    <a:pt x="71044" y="11013"/>
                  </a:lnTo>
                  <a:lnTo>
                    <a:pt x="71202" y="11641"/>
                  </a:lnTo>
                  <a:lnTo>
                    <a:pt x="71353" y="12275"/>
                  </a:lnTo>
                  <a:lnTo>
                    <a:pt x="71479" y="12909"/>
                  </a:lnTo>
                  <a:lnTo>
                    <a:pt x="71605" y="13543"/>
                  </a:lnTo>
                  <a:lnTo>
                    <a:pt x="71708" y="14184"/>
                  </a:lnTo>
                  <a:lnTo>
                    <a:pt x="71803" y="14831"/>
                  </a:lnTo>
                  <a:lnTo>
                    <a:pt x="71890" y="15478"/>
                  </a:lnTo>
                  <a:lnTo>
                    <a:pt x="71961" y="16126"/>
                  </a:lnTo>
                  <a:lnTo>
                    <a:pt x="72435" y="16032"/>
                  </a:lnTo>
                  <a:lnTo>
                    <a:pt x="72901" y="15939"/>
                  </a:lnTo>
                  <a:lnTo>
                    <a:pt x="73375" y="15845"/>
                  </a:lnTo>
                  <a:lnTo>
                    <a:pt x="73857" y="15759"/>
                  </a:lnTo>
                  <a:lnTo>
                    <a:pt x="74332" y="15679"/>
                  </a:lnTo>
                  <a:lnTo>
                    <a:pt x="74814" y="15598"/>
                  </a:lnTo>
                  <a:lnTo>
                    <a:pt x="75288" y="15525"/>
                  </a:lnTo>
                  <a:lnTo>
                    <a:pt x="75770" y="15458"/>
                  </a:lnTo>
                  <a:lnTo>
                    <a:pt x="76260" y="15392"/>
                  </a:lnTo>
                  <a:lnTo>
                    <a:pt x="76742" y="15331"/>
                  </a:lnTo>
                  <a:lnTo>
                    <a:pt x="77224" y="15271"/>
                  </a:lnTo>
                  <a:lnTo>
                    <a:pt x="77713" y="15218"/>
                  </a:lnTo>
                  <a:lnTo>
                    <a:pt x="78195" y="15171"/>
                  </a:lnTo>
                  <a:lnTo>
                    <a:pt x="78685" y="15125"/>
                  </a:lnTo>
                  <a:lnTo>
                    <a:pt x="79175" y="15091"/>
                  </a:lnTo>
                  <a:lnTo>
                    <a:pt x="79665" y="15051"/>
                  </a:lnTo>
                  <a:lnTo>
                    <a:pt x="80155" y="15024"/>
                  </a:lnTo>
                  <a:lnTo>
                    <a:pt x="80637" y="14998"/>
                  </a:lnTo>
                  <a:lnTo>
                    <a:pt x="81127" y="14978"/>
                  </a:lnTo>
                  <a:lnTo>
                    <a:pt x="81617" y="14964"/>
                  </a:lnTo>
                  <a:lnTo>
                    <a:pt x="82107" y="14951"/>
                  </a:lnTo>
                  <a:lnTo>
                    <a:pt x="82597" y="14944"/>
                  </a:lnTo>
                  <a:lnTo>
                    <a:pt x="83569" y="14944"/>
                  </a:lnTo>
                  <a:lnTo>
                    <a:pt x="84059" y="14951"/>
                  </a:lnTo>
                  <a:lnTo>
                    <a:pt x="84541" y="14964"/>
                  </a:lnTo>
                  <a:lnTo>
                    <a:pt x="85023" y="14984"/>
                  </a:lnTo>
                  <a:lnTo>
                    <a:pt x="85512" y="15011"/>
                  </a:lnTo>
                  <a:lnTo>
                    <a:pt x="85994" y="15038"/>
                  </a:lnTo>
                  <a:lnTo>
                    <a:pt x="86476" y="15071"/>
                  </a:lnTo>
                  <a:lnTo>
                    <a:pt x="86951" y="15111"/>
                  </a:lnTo>
                  <a:lnTo>
                    <a:pt x="87433" y="15158"/>
                  </a:lnTo>
                  <a:lnTo>
                    <a:pt x="87361" y="13736"/>
                  </a:lnTo>
                  <a:lnTo>
                    <a:pt x="87203" y="10980"/>
                  </a:lnTo>
                  <a:lnTo>
                    <a:pt x="87124" y="9598"/>
                  </a:lnTo>
                  <a:lnTo>
                    <a:pt x="87053" y="8223"/>
                  </a:lnTo>
                  <a:lnTo>
                    <a:pt x="87045" y="7970"/>
                  </a:lnTo>
                  <a:lnTo>
                    <a:pt x="87037" y="7656"/>
                  </a:lnTo>
                  <a:lnTo>
                    <a:pt x="87030" y="6909"/>
                  </a:lnTo>
                  <a:lnTo>
                    <a:pt x="87014" y="6028"/>
                  </a:lnTo>
                  <a:lnTo>
                    <a:pt x="86998" y="5567"/>
                  </a:lnTo>
                  <a:lnTo>
                    <a:pt x="86974" y="5093"/>
                  </a:lnTo>
                  <a:lnTo>
                    <a:pt x="86943" y="4626"/>
                  </a:lnTo>
                  <a:lnTo>
                    <a:pt x="86903" y="4166"/>
                  </a:lnTo>
                  <a:lnTo>
                    <a:pt x="86848" y="3718"/>
                  </a:lnTo>
                  <a:lnTo>
                    <a:pt x="86808" y="3505"/>
                  </a:lnTo>
                  <a:lnTo>
                    <a:pt x="86777" y="3298"/>
                  </a:lnTo>
                  <a:lnTo>
                    <a:pt x="86729" y="3104"/>
                  </a:lnTo>
                  <a:lnTo>
                    <a:pt x="86682" y="2911"/>
                  </a:lnTo>
                  <a:lnTo>
                    <a:pt x="86634" y="2737"/>
                  </a:lnTo>
                  <a:lnTo>
                    <a:pt x="86579" y="2570"/>
                  </a:lnTo>
                  <a:lnTo>
                    <a:pt x="86516" y="2417"/>
                  </a:lnTo>
                  <a:lnTo>
                    <a:pt x="86453" y="2277"/>
                  </a:lnTo>
                  <a:lnTo>
                    <a:pt x="86382" y="2150"/>
                  </a:lnTo>
                  <a:lnTo>
                    <a:pt x="86303" y="2036"/>
                  </a:lnTo>
                  <a:lnTo>
                    <a:pt x="77042" y="1976"/>
                  </a:lnTo>
                  <a:lnTo>
                    <a:pt x="72404" y="1943"/>
                  </a:lnTo>
                  <a:lnTo>
                    <a:pt x="67757" y="1903"/>
                  </a:lnTo>
                  <a:lnTo>
                    <a:pt x="63728" y="1863"/>
                  </a:lnTo>
                  <a:lnTo>
                    <a:pt x="59682" y="1810"/>
                  </a:lnTo>
                  <a:lnTo>
                    <a:pt x="55644" y="1749"/>
                  </a:lnTo>
                  <a:lnTo>
                    <a:pt x="51606" y="1689"/>
                  </a:lnTo>
                  <a:lnTo>
                    <a:pt x="47561" y="1616"/>
                  </a:lnTo>
                  <a:lnTo>
                    <a:pt x="43523" y="1536"/>
                  </a:lnTo>
                  <a:lnTo>
                    <a:pt x="39485" y="1442"/>
                  </a:lnTo>
                  <a:lnTo>
                    <a:pt x="35455" y="1342"/>
                  </a:lnTo>
                  <a:lnTo>
                    <a:pt x="31015" y="1229"/>
                  </a:lnTo>
                  <a:lnTo>
                    <a:pt x="26574" y="1095"/>
                  </a:lnTo>
                  <a:lnTo>
                    <a:pt x="22133" y="949"/>
                  </a:lnTo>
                  <a:lnTo>
                    <a:pt x="17700" y="788"/>
                  </a:lnTo>
                  <a:lnTo>
                    <a:pt x="13267" y="615"/>
                  </a:lnTo>
                  <a:lnTo>
                    <a:pt x="11055" y="521"/>
                  </a:lnTo>
                  <a:lnTo>
                    <a:pt x="8842" y="428"/>
                  </a:lnTo>
                  <a:lnTo>
                    <a:pt x="6630" y="328"/>
                  </a:lnTo>
                  <a:lnTo>
                    <a:pt x="4417" y="221"/>
                  </a:lnTo>
                  <a:lnTo>
                    <a:pt x="2213" y="114"/>
                  </a:lnTo>
                  <a:lnTo>
                    <a:pt x="0" y="1"/>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1"/>
            <p:cNvSpPr/>
            <p:nvPr/>
          </p:nvSpPr>
          <p:spPr>
            <a:xfrm>
              <a:off x="-4383275" y="-4087275"/>
              <a:ext cx="308575" cy="239125"/>
            </a:xfrm>
            <a:custGeom>
              <a:rect b="b" l="l" r="r" t="t"/>
              <a:pathLst>
                <a:path extrusionOk="0" h="9565" w="12343">
                  <a:moveTo>
                    <a:pt x="7128" y="2784"/>
                  </a:moveTo>
                  <a:lnTo>
                    <a:pt x="7246" y="2790"/>
                  </a:lnTo>
                  <a:lnTo>
                    <a:pt x="7365" y="2797"/>
                  </a:lnTo>
                  <a:lnTo>
                    <a:pt x="7475" y="2810"/>
                  </a:lnTo>
                  <a:lnTo>
                    <a:pt x="7594" y="2830"/>
                  </a:lnTo>
                  <a:lnTo>
                    <a:pt x="7704" y="2857"/>
                  </a:lnTo>
                  <a:lnTo>
                    <a:pt x="7815" y="2891"/>
                  </a:lnTo>
                  <a:lnTo>
                    <a:pt x="7926" y="2937"/>
                  </a:lnTo>
                  <a:lnTo>
                    <a:pt x="8036" y="2984"/>
                  </a:lnTo>
                  <a:lnTo>
                    <a:pt x="8139" y="3037"/>
                  </a:lnTo>
                  <a:lnTo>
                    <a:pt x="8234" y="3104"/>
                  </a:lnTo>
                  <a:lnTo>
                    <a:pt x="8337" y="3171"/>
                  </a:lnTo>
                  <a:lnTo>
                    <a:pt x="8431" y="3251"/>
                  </a:lnTo>
                  <a:lnTo>
                    <a:pt x="8518" y="3338"/>
                  </a:lnTo>
                  <a:lnTo>
                    <a:pt x="8605" y="3438"/>
                  </a:lnTo>
                  <a:lnTo>
                    <a:pt x="8692" y="3538"/>
                  </a:lnTo>
                  <a:lnTo>
                    <a:pt x="8763" y="3645"/>
                  </a:lnTo>
                  <a:lnTo>
                    <a:pt x="8827" y="3752"/>
                  </a:lnTo>
                  <a:lnTo>
                    <a:pt x="8874" y="3858"/>
                  </a:lnTo>
                  <a:lnTo>
                    <a:pt x="8921" y="3965"/>
                  </a:lnTo>
                  <a:lnTo>
                    <a:pt x="8961" y="4079"/>
                  </a:lnTo>
                  <a:lnTo>
                    <a:pt x="8992" y="4192"/>
                  </a:lnTo>
                  <a:lnTo>
                    <a:pt x="9008" y="4305"/>
                  </a:lnTo>
                  <a:lnTo>
                    <a:pt x="9024" y="4426"/>
                  </a:lnTo>
                  <a:lnTo>
                    <a:pt x="9032" y="4539"/>
                  </a:lnTo>
                  <a:lnTo>
                    <a:pt x="9032" y="4659"/>
                  </a:lnTo>
                  <a:lnTo>
                    <a:pt x="9016" y="4773"/>
                  </a:lnTo>
                  <a:lnTo>
                    <a:pt x="9000" y="4886"/>
                  </a:lnTo>
                  <a:lnTo>
                    <a:pt x="8977" y="5006"/>
                  </a:lnTo>
                  <a:lnTo>
                    <a:pt x="8953" y="5120"/>
                  </a:lnTo>
                  <a:lnTo>
                    <a:pt x="8913" y="5233"/>
                  </a:lnTo>
                  <a:lnTo>
                    <a:pt x="8866" y="5340"/>
                  </a:lnTo>
                  <a:lnTo>
                    <a:pt x="8819" y="5453"/>
                  </a:lnTo>
                  <a:lnTo>
                    <a:pt x="8763" y="5560"/>
                  </a:lnTo>
                  <a:lnTo>
                    <a:pt x="8700" y="5660"/>
                  </a:lnTo>
                  <a:lnTo>
                    <a:pt x="8629" y="5767"/>
                  </a:lnTo>
                  <a:lnTo>
                    <a:pt x="8558" y="5867"/>
                  </a:lnTo>
                  <a:lnTo>
                    <a:pt x="8479" y="5961"/>
                  </a:lnTo>
                  <a:lnTo>
                    <a:pt x="8392" y="6054"/>
                  </a:lnTo>
                  <a:lnTo>
                    <a:pt x="8297" y="6141"/>
                  </a:lnTo>
                  <a:lnTo>
                    <a:pt x="8202" y="6228"/>
                  </a:lnTo>
                  <a:lnTo>
                    <a:pt x="8100" y="6308"/>
                  </a:lnTo>
                  <a:lnTo>
                    <a:pt x="7997" y="6381"/>
                  </a:lnTo>
                  <a:lnTo>
                    <a:pt x="7886" y="6455"/>
                  </a:lnTo>
                  <a:lnTo>
                    <a:pt x="7768" y="6521"/>
                  </a:lnTo>
                  <a:lnTo>
                    <a:pt x="7649" y="6581"/>
                  </a:lnTo>
                  <a:lnTo>
                    <a:pt x="7523" y="6635"/>
                  </a:lnTo>
                  <a:lnTo>
                    <a:pt x="7388" y="6681"/>
                  </a:lnTo>
                  <a:lnTo>
                    <a:pt x="7254" y="6728"/>
                  </a:lnTo>
                  <a:lnTo>
                    <a:pt x="7120" y="6768"/>
                  </a:lnTo>
                  <a:lnTo>
                    <a:pt x="6978" y="6808"/>
                  </a:lnTo>
                  <a:lnTo>
                    <a:pt x="6835" y="6835"/>
                  </a:lnTo>
                  <a:lnTo>
                    <a:pt x="6693" y="6862"/>
                  </a:lnTo>
                  <a:lnTo>
                    <a:pt x="6551" y="6882"/>
                  </a:lnTo>
                  <a:lnTo>
                    <a:pt x="6409" y="6895"/>
                  </a:lnTo>
                  <a:lnTo>
                    <a:pt x="6266" y="6902"/>
                  </a:lnTo>
                  <a:lnTo>
                    <a:pt x="6124" y="6908"/>
                  </a:lnTo>
                  <a:lnTo>
                    <a:pt x="5982" y="6908"/>
                  </a:lnTo>
                  <a:lnTo>
                    <a:pt x="5840" y="6902"/>
                  </a:lnTo>
                  <a:lnTo>
                    <a:pt x="5690" y="6888"/>
                  </a:lnTo>
                  <a:lnTo>
                    <a:pt x="5547" y="6875"/>
                  </a:lnTo>
                  <a:lnTo>
                    <a:pt x="5413" y="6855"/>
                  </a:lnTo>
                  <a:lnTo>
                    <a:pt x="5271" y="6828"/>
                  </a:lnTo>
                  <a:lnTo>
                    <a:pt x="5129" y="6795"/>
                  </a:lnTo>
                  <a:lnTo>
                    <a:pt x="4994" y="6762"/>
                  </a:lnTo>
                  <a:lnTo>
                    <a:pt x="4860" y="6722"/>
                  </a:lnTo>
                  <a:lnTo>
                    <a:pt x="4726" y="6681"/>
                  </a:lnTo>
                  <a:lnTo>
                    <a:pt x="4591" y="6628"/>
                  </a:lnTo>
                  <a:lnTo>
                    <a:pt x="4465" y="6575"/>
                  </a:lnTo>
                  <a:lnTo>
                    <a:pt x="4338" y="6515"/>
                  </a:lnTo>
                  <a:lnTo>
                    <a:pt x="4220" y="6455"/>
                  </a:lnTo>
                  <a:lnTo>
                    <a:pt x="4093" y="6388"/>
                  </a:lnTo>
                  <a:lnTo>
                    <a:pt x="3983" y="6314"/>
                  </a:lnTo>
                  <a:lnTo>
                    <a:pt x="3864" y="6234"/>
                  </a:lnTo>
                  <a:lnTo>
                    <a:pt x="3762" y="6154"/>
                  </a:lnTo>
                  <a:lnTo>
                    <a:pt x="3651" y="6074"/>
                  </a:lnTo>
                  <a:lnTo>
                    <a:pt x="3548" y="5981"/>
                  </a:lnTo>
                  <a:lnTo>
                    <a:pt x="3453" y="5887"/>
                  </a:lnTo>
                  <a:lnTo>
                    <a:pt x="3366" y="5794"/>
                  </a:lnTo>
                  <a:lnTo>
                    <a:pt x="3248" y="5647"/>
                  </a:lnTo>
                  <a:lnTo>
                    <a:pt x="3145" y="5500"/>
                  </a:lnTo>
                  <a:lnTo>
                    <a:pt x="3050" y="5353"/>
                  </a:lnTo>
                  <a:lnTo>
                    <a:pt x="2979" y="5206"/>
                  </a:lnTo>
                  <a:lnTo>
                    <a:pt x="2908" y="5060"/>
                  </a:lnTo>
                  <a:lnTo>
                    <a:pt x="2861" y="4906"/>
                  </a:lnTo>
                  <a:lnTo>
                    <a:pt x="2821" y="4759"/>
                  </a:lnTo>
                  <a:lnTo>
                    <a:pt x="2798" y="4612"/>
                  </a:lnTo>
                  <a:lnTo>
                    <a:pt x="2782" y="4466"/>
                  </a:lnTo>
                  <a:lnTo>
                    <a:pt x="2782" y="4319"/>
                  </a:lnTo>
                  <a:lnTo>
                    <a:pt x="2790" y="4179"/>
                  </a:lnTo>
                  <a:lnTo>
                    <a:pt x="2813" y="4038"/>
                  </a:lnTo>
                  <a:lnTo>
                    <a:pt x="2845" y="3898"/>
                  </a:lnTo>
                  <a:lnTo>
                    <a:pt x="2892" y="3758"/>
                  </a:lnTo>
                  <a:lnTo>
                    <a:pt x="2948" y="3625"/>
                  </a:lnTo>
                  <a:lnTo>
                    <a:pt x="3011" y="3491"/>
                  </a:lnTo>
                  <a:lnTo>
                    <a:pt x="3121" y="3578"/>
                  </a:lnTo>
                  <a:lnTo>
                    <a:pt x="3232" y="3651"/>
                  </a:lnTo>
                  <a:lnTo>
                    <a:pt x="3359" y="3718"/>
                  </a:lnTo>
                  <a:lnTo>
                    <a:pt x="3485" y="3778"/>
                  </a:lnTo>
                  <a:lnTo>
                    <a:pt x="3611" y="3832"/>
                  </a:lnTo>
                  <a:lnTo>
                    <a:pt x="3754" y="3865"/>
                  </a:lnTo>
                  <a:lnTo>
                    <a:pt x="3896" y="3898"/>
                  </a:lnTo>
                  <a:lnTo>
                    <a:pt x="4038" y="3912"/>
                  </a:lnTo>
                  <a:lnTo>
                    <a:pt x="4180" y="3918"/>
                  </a:lnTo>
                  <a:lnTo>
                    <a:pt x="4330" y="3912"/>
                  </a:lnTo>
                  <a:lnTo>
                    <a:pt x="4473" y="3885"/>
                  </a:lnTo>
                  <a:lnTo>
                    <a:pt x="4615" y="3852"/>
                  </a:lnTo>
                  <a:lnTo>
                    <a:pt x="4765" y="3798"/>
                  </a:lnTo>
                  <a:lnTo>
                    <a:pt x="4907" y="3731"/>
                  </a:lnTo>
                  <a:lnTo>
                    <a:pt x="5042" y="3651"/>
                  </a:lnTo>
                  <a:lnTo>
                    <a:pt x="5176" y="3551"/>
                  </a:lnTo>
                  <a:lnTo>
                    <a:pt x="5263" y="3478"/>
                  </a:lnTo>
                  <a:lnTo>
                    <a:pt x="5358" y="3404"/>
                  </a:lnTo>
                  <a:lnTo>
                    <a:pt x="5452" y="3338"/>
                  </a:lnTo>
                  <a:lnTo>
                    <a:pt x="5547" y="3278"/>
                  </a:lnTo>
                  <a:lnTo>
                    <a:pt x="5650" y="3211"/>
                  </a:lnTo>
                  <a:lnTo>
                    <a:pt x="5753" y="3158"/>
                  </a:lnTo>
                  <a:lnTo>
                    <a:pt x="5863" y="3097"/>
                  </a:lnTo>
                  <a:lnTo>
                    <a:pt x="5966" y="3051"/>
                  </a:lnTo>
                  <a:lnTo>
                    <a:pt x="6077" y="3004"/>
                  </a:lnTo>
                  <a:lnTo>
                    <a:pt x="6195" y="2957"/>
                  </a:lnTo>
                  <a:lnTo>
                    <a:pt x="6306" y="2924"/>
                  </a:lnTo>
                  <a:lnTo>
                    <a:pt x="6424" y="2884"/>
                  </a:lnTo>
                  <a:lnTo>
                    <a:pt x="6543" y="2857"/>
                  </a:lnTo>
                  <a:lnTo>
                    <a:pt x="6654" y="2830"/>
                  </a:lnTo>
                  <a:lnTo>
                    <a:pt x="6772" y="2810"/>
                  </a:lnTo>
                  <a:lnTo>
                    <a:pt x="6891" y="2797"/>
                  </a:lnTo>
                  <a:lnTo>
                    <a:pt x="7009" y="2790"/>
                  </a:lnTo>
                  <a:lnTo>
                    <a:pt x="7128" y="2784"/>
                  </a:lnTo>
                  <a:close/>
                  <a:moveTo>
                    <a:pt x="7033" y="1"/>
                  </a:moveTo>
                  <a:lnTo>
                    <a:pt x="6780" y="7"/>
                  </a:lnTo>
                  <a:lnTo>
                    <a:pt x="6527" y="21"/>
                  </a:lnTo>
                  <a:lnTo>
                    <a:pt x="6274" y="41"/>
                  </a:lnTo>
                  <a:lnTo>
                    <a:pt x="6029" y="74"/>
                  </a:lnTo>
                  <a:lnTo>
                    <a:pt x="5776" y="121"/>
                  </a:lnTo>
                  <a:lnTo>
                    <a:pt x="5539" y="174"/>
                  </a:lnTo>
                  <a:lnTo>
                    <a:pt x="5294" y="234"/>
                  </a:lnTo>
                  <a:lnTo>
                    <a:pt x="5057" y="308"/>
                  </a:lnTo>
                  <a:lnTo>
                    <a:pt x="4828" y="388"/>
                  </a:lnTo>
                  <a:lnTo>
                    <a:pt x="4599" y="481"/>
                  </a:lnTo>
                  <a:lnTo>
                    <a:pt x="4386" y="581"/>
                  </a:lnTo>
                  <a:lnTo>
                    <a:pt x="4165" y="695"/>
                  </a:lnTo>
                  <a:lnTo>
                    <a:pt x="3959" y="822"/>
                  </a:lnTo>
                  <a:lnTo>
                    <a:pt x="3825" y="828"/>
                  </a:lnTo>
                  <a:lnTo>
                    <a:pt x="3690" y="835"/>
                  </a:lnTo>
                  <a:lnTo>
                    <a:pt x="3564" y="855"/>
                  </a:lnTo>
                  <a:lnTo>
                    <a:pt x="3430" y="875"/>
                  </a:lnTo>
                  <a:lnTo>
                    <a:pt x="3177" y="922"/>
                  </a:lnTo>
                  <a:lnTo>
                    <a:pt x="2932" y="988"/>
                  </a:lnTo>
                  <a:lnTo>
                    <a:pt x="2687" y="1062"/>
                  </a:lnTo>
                  <a:lnTo>
                    <a:pt x="2458" y="1155"/>
                  </a:lnTo>
                  <a:lnTo>
                    <a:pt x="2237" y="1255"/>
                  </a:lnTo>
                  <a:lnTo>
                    <a:pt x="2023" y="1375"/>
                  </a:lnTo>
                  <a:lnTo>
                    <a:pt x="1818" y="1502"/>
                  </a:lnTo>
                  <a:lnTo>
                    <a:pt x="1620" y="1636"/>
                  </a:lnTo>
                  <a:lnTo>
                    <a:pt x="1431" y="1789"/>
                  </a:lnTo>
                  <a:lnTo>
                    <a:pt x="1257" y="1943"/>
                  </a:lnTo>
                  <a:lnTo>
                    <a:pt x="1091" y="2110"/>
                  </a:lnTo>
                  <a:lnTo>
                    <a:pt x="933" y="2283"/>
                  </a:lnTo>
                  <a:lnTo>
                    <a:pt x="791" y="2470"/>
                  </a:lnTo>
                  <a:lnTo>
                    <a:pt x="656" y="2657"/>
                  </a:lnTo>
                  <a:lnTo>
                    <a:pt x="530" y="2857"/>
                  </a:lnTo>
                  <a:lnTo>
                    <a:pt x="427" y="3057"/>
                  </a:lnTo>
                  <a:lnTo>
                    <a:pt x="324" y="3264"/>
                  </a:lnTo>
                  <a:lnTo>
                    <a:pt x="237" y="3478"/>
                  </a:lnTo>
                  <a:lnTo>
                    <a:pt x="166" y="3691"/>
                  </a:lnTo>
                  <a:lnTo>
                    <a:pt x="103" y="3912"/>
                  </a:lnTo>
                  <a:lnTo>
                    <a:pt x="56" y="4132"/>
                  </a:lnTo>
                  <a:lnTo>
                    <a:pt x="24" y="4359"/>
                  </a:lnTo>
                  <a:lnTo>
                    <a:pt x="8" y="4586"/>
                  </a:lnTo>
                  <a:lnTo>
                    <a:pt x="0" y="4813"/>
                  </a:lnTo>
                  <a:lnTo>
                    <a:pt x="8" y="5040"/>
                  </a:lnTo>
                  <a:lnTo>
                    <a:pt x="32" y="5267"/>
                  </a:lnTo>
                  <a:lnTo>
                    <a:pt x="71" y="5493"/>
                  </a:lnTo>
                  <a:lnTo>
                    <a:pt x="127" y="5720"/>
                  </a:lnTo>
                  <a:lnTo>
                    <a:pt x="198" y="5947"/>
                  </a:lnTo>
                  <a:lnTo>
                    <a:pt x="285" y="6168"/>
                  </a:lnTo>
                  <a:lnTo>
                    <a:pt x="348" y="6301"/>
                  </a:lnTo>
                  <a:lnTo>
                    <a:pt x="419" y="6435"/>
                  </a:lnTo>
                  <a:lnTo>
                    <a:pt x="490" y="6561"/>
                  </a:lnTo>
                  <a:lnTo>
                    <a:pt x="561" y="6695"/>
                  </a:lnTo>
                  <a:lnTo>
                    <a:pt x="719" y="6942"/>
                  </a:lnTo>
                  <a:lnTo>
                    <a:pt x="893" y="7182"/>
                  </a:lnTo>
                  <a:lnTo>
                    <a:pt x="1083" y="7409"/>
                  </a:lnTo>
                  <a:lnTo>
                    <a:pt x="1288" y="7623"/>
                  </a:lnTo>
                  <a:lnTo>
                    <a:pt x="1502" y="7829"/>
                  </a:lnTo>
                  <a:lnTo>
                    <a:pt x="1731" y="8030"/>
                  </a:lnTo>
                  <a:lnTo>
                    <a:pt x="1968" y="8217"/>
                  </a:lnTo>
                  <a:lnTo>
                    <a:pt x="2213" y="8390"/>
                  </a:lnTo>
                  <a:lnTo>
                    <a:pt x="2474" y="8550"/>
                  </a:lnTo>
                  <a:lnTo>
                    <a:pt x="2742" y="8704"/>
                  </a:lnTo>
                  <a:lnTo>
                    <a:pt x="3011" y="8844"/>
                  </a:lnTo>
                  <a:lnTo>
                    <a:pt x="3295" y="8971"/>
                  </a:lnTo>
                  <a:lnTo>
                    <a:pt x="3588" y="9084"/>
                  </a:lnTo>
                  <a:lnTo>
                    <a:pt x="3888" y="9191"/>
                  </a:lnTo>
                  <a:lnTo>
                    <a:pt x="4188" y="9284"/>
                  </a:lnTo>
                  <a:lnTo>
                    <a:pt x="4496" y="9358"/>
                  </a:lnTo>
                  <a:lnTo>
                    <a:pt x="4812" y="9425"/>
                  </a:lnTo>
                  <a:lnTo>
                    <a:pt x="5129" y="9478"/>
                  </a:lnTo>
                  <a:lnTo>
                    <a:pt x="5445" y="9525"/>
                  </a:lnTo>
                  <a:lnTo>
                    <a:pt x="5769" y="9551"/>
                  </a:lnTo>
                  <a:lnTo>
                    <a:pt x="6093" y="9565"/>
                  </a:lnTo>
                  <a:lnTo>
                    <a:pt x="6417" y="9565"/>
                  </a:lnTo>
                  <a:lnTo>
                    <a:pt x="6740" y="9551"/>
                  </a:lnTo>
                  <a:lnTo>
                    <a:pt x="7064" y="9525"/>
                  </a:lnTo>
                  <a:lnTo>
                    <a:pt x="7388" y="9485"/>
                  </a:lnTo>
                  <a:lnTo>
                    <a:pt x="7704" y="9425"/>
                  </a:lnTo>
                  <a:lnTo>
                    <a:pt x="8028" y="9358"/>
                  </a:lnTo>
                  <a:lnTo>
                    <a:pt x="8345" y="9271"/>
                  </a:lnTo>
                  <a:lnTo>
                    <a:pt x="8653" y="9178"/>
                  </a:lnTo>
                  <a:lnTo>
                    <a:pt x="8961" y="9064"/>
                  </a:lnTo>
                  <a:lnTo>
                    <a:pt x="9111" y="8997"/>
                  </a:lnTo>
                  <a:lnTo>
                    <a:pt x="9261" y="8937"/>
                  </a:lnTo>
                  <a:lnTo>
                    <a:pt x="9403" y="8864"/>
                  </a:lnTo>
                  <a:lnTo>
                    <a:pt x="9546" y="8797"/>
                  </a:lnTo>
                  <a:lnTo>
                    <a:pt x="9814" y="8644"/>
                  </a:lnTo>
                  <a:lnTo>
                    <a:pt x="10075" y="8477"/>
                  </a:lnTo>
                  <a:lnTo>
                    <a:pt x="10328" y="8303"/>
                  </a:lnTo>
                  <a:lnTo>
                    <a:pt x="10557" y="8116"/>
                  </a:lnTo>
                  <a:lnTo>
                    <a:pt x="10778" y="7923"/>
                  </a:lnTo>
                  <a:lnTo>
                    <a:pt x="10992" y="7716"/>
                  </a:lnTo>
                  <a:lnTo>
                    <a:pt x="11181" y="7502"/>
                  </a:lnTo>
                  <a:lnTo>
                    <a:pt x="11363" y="7282"/>
                  </a:lnTo>
                  <a:lnTo>
                    <a:pt x="11529" y="7055"/>
                  </a:lnTo>
                  <a:lnTo>
                    <a:pt x="11679" y="6822"/>
                  </a:lnTo>
                  <a:lnTo>
                    <a:pt x="11813" y="6581"/>
                  </a:lnTo>
                  <a:lnTo>
                    <a:pt x="11940" y="6334"/>
                  </a:lnTo>
                  <a:lnTo>
                    <a:pt x="12042" y="6087"/>
                  </a:lnTo>
                  <a:lnTo>
                    <a:pt x="12137" y="5834"/>
                  </a:lnTo>
                  <a:lnTo>
                    <a:pt x="12208" y="5574"/>
                  </a:lnTo>
                  <a:lnTo>
                    <a:pt x="12264" y="5313"/>
                  </a:lnTo>
                  <a:lnTo>
                    <a:pt x="12311" y="5046"/>
                  </a:lnTo>
                  <a:lnTo>
                    <a:pt x="12335" y="4786"/>
                  </a:lnTo>
                  <a:lnTo>
                    <a:pt x="12343" y="4519"/>
                  </a:lnTo>
                  <a:lnTo>
                    <a:pt x="12335" y="4252"/>
                  </a:lnTo>
                  <a:lnTo>
                    <a:pt x="12311" y="3985"/>
                  </a:lnTo>
                  <a:lnTo>
                    <a:pt x="12264" y="3725"/>
                  </a:lnTo>
                  <a:lnTo>
                    <a:pt x="12201" y="3458"/>
                  </a:lnTo>
                  <a:lnTo>
                    <a:pt x="12122" y="3198"/>
                  </a:lnTo>
                  <a:lnTo>
                    <a:pt x="12074" y="3071"/>
                  </a:lnTo>
                  <a:lnTo>
                    <a:pt x="12019" y="2944"/>
                  </a:lnTo>
                  <a:lnTo>
                    <a:pt x="11963" y="2817"/>
                  </a:lnTo>
                  <a:lnTo>
                    <a:pt x="11908" y="2690"/>
                  </a:lnTo>
                  <a:lnTo>
                    <a:pt x="11837" y="2563"/>
                  </a:lnTo>
                  <a:lnTo>
                    <a:pt x="11766" y="2437"/>
                  </a:lnTo>
                  <a:lnTo>
                    <a:pt x="11695" y="2317"/>
                  </a:lnTo>
                  <a:lnTo>
                    <a:pt x="11616" y="2190"/>
                  </a:lnTo>
                  <a:lnTo>
                    <a:pt x="11529" y="2070"/>
                  </a:lnTo>
                  <a:lnTo>
                    <a:pt x="11434" y="1949"/>
                  </a:lnTo>
                  <a:lnTo>
                    <a:pt x="11339" y="1836"/>
                  </a:lnTo>
                  <a:lnTo>
                    <a:pt x="11244" y="1716"/>
                  </a:lnTo>
                  <a:lnTo>
                    <a:pt x="11078" y="1542"/>
                  </a:lnTo>
                  <a:lnTo>
                    <a:pt x="10913" y="1382"/>
                  </a:lnTo>
                  <a:lnTo>
                    <a:pt x="10731" y="1229"/>
                  </a:lnTo>
                  <a:lnTo>
                    <a:pt x="10541" y="1082"/>
                  </a:lnTo>
                  <a:lnTo>
                    <a:pt x="10344" y="942"/>
                  </a:lnTo>
                  <a:lnTo>
                    <a:pt x="10138" y="815"/>
                  </a:lnTo>
                  <a:lnTo>
                    <a:pt x="9925" y="695"/>
                  </a:lnTo>
                  <a:lnTo>
                    <a:pt x="9712" y="588"/>
                  </a:lnTo>
                  <a:lnTo>
                    <a:pt x="9482" y="488"/>
                  </a:lnTo>
                  <a:lnTo>
                    <a:pt x="9253" y="394"/>
                  </a:lnTo>
                  <a:lnTo>
                    <a:pt x="9016" y="314"/>
                  </a:lnTo>
                  <a:lnTo>
                    <a:pt x="8779" y="241"/>
                  </a:lnTo>
                  <a:lnTo>
                    <a:pt x="8534" y="181"/>
                  </a:lnTo>
                  <a:lnTo>
                    <a:pt x="8289" y="127"/>
                  </a:lnTo>
                  <a:lnTo>
                    <a:pt x="8044" y="81"/>
                  </a:lnTo>
                  <a:lnTo>
                    <a:pt x="7791" y="47"/>
                  </a:lnTo>
                  <a:lnTo>
                    <a:pt x="7539" y="21"/>
                  </a:lnTo>
                  <a:lnTo>
                    <a:pt x="7286" y="7"/>
                  </a:lnTo>
                  <a:lnTo>
                    <a:pt x="7033" y="1"/>
                  </a:ln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1"/>
            <p:cNvSpPr/>
            <p:nvPr/>
          </p:nvSpPr>
          <p:spPr>
            <a:xfrm>
              <a:off x="-4313750" y="-4017700"/>
              <a:ext cx="156275" cy="103150"/>
            </a:xfrm>
            <a:custGeom>
              <a:rect b="b" l="l" r="r" t="t"/>
              <a:pathLst>
                <a:path extrusionOk="0" h="4126" w="6251">
                  <a:moveTo>
                    <a:pt x="4347" y="1"/>
                  </a:moveTo>
                  <a:lnTo>
                    <a:pt x="4228" y="7"/>
                  </a:lnTo>
                  <a:lnTo>
                    <a:pt x="4110" y="14"/>
                  </a:lnTo>
                  <a:lnTo>
                    <a:pt x="3991" y="27"/>
                  </a:lnTo>
                  <a:lnTo>
                    <a:pt x="3873" y="47"/>
                  </a:lnTo>
                  <a:lnTo>
                    <a:pt x="3762" y="74"/>
                  </a:lnTo>
                  <a:lnTo>
                    <a:pt x="3643" y="101"/>
                  </a:lnTo>
                  <a:lnTo>
                    <a:pt x="3525" y="141"/>
                  </a:lnTo>
                  <a:lnTo>
                    <a:pt x="3414" y="174"/>
                  </a:lnTo>
                  <a:lnTo>
                    <a:pt x="3296" y="221"/>
                  </a:lnTo>
                  <a:lnTo>
                    <a:pt x="3185" y="268"/>
                  </a:lnTo>
                  <a:lnTo>
                    <a:pt x="3082" y="314"/>
                  </a:lnTo>
                  <a:lnTo>
                    <a:pt x="2972" y="375"/>
                  </a:lnTo>
                  <a:lnTo>
                    <a:pt x="2869" y="428"/>
                  </a:lnTo>
                  <a:lnTo>
                    <a:pt x="2766" y="495"/>
                  </a:lnTo>
                  <a:lnTo>
                    <a:pt x="2671" y="555"/>
                  </a:lnTo>
                  <a:lnTo>
                    <a:pt x="2577" y="621"/>
                  </a:lnTo>
                  <a:lnTo>
                    <a:pt x="2482" y="695"/>
                  </a:lnTo>
                  <a:lnTo>
                    <a:pt x="2395" y="768"/>
                  </a:lnTo>
                  <a:lnTo>
                    <a:pt x="2261" y="868"/>
                  </a:lnTo>
                  <a:lnTo>
                    <a:pt x="2126" y="948"/>
                  </a:lnTo>
                  <a:lnTo>
                    <a:pt x="1984" y="1015"/>
                  </a:lnTo>
                  <a:lnTo>
                    <a:pt x="1834" y="1069"/>
                  </a:lnTo>
                  <a:lnTo>
                    <a:pt x="1692" y="1102"/>
                  </a:lnTo>
                  <a:lnTo>
                    <a:pt x="1549" y="1129"/>
                  </a:lnTo>
                  <a:lnTo>
                    <a:pt x="1399" y="1135"/>
                  </a:lnTo>
                  <a:lnTo>
                    <a:pt x="1257" y="1129"/>
                  </a:lnTo>
                  <a:lnTo>
                    <a:pt x="1115" y="1115"/>
                  </a:lnTo>
                  <a:lnTo>
                    <a:pt x="973" y="1082"/>
                  </a:lnTo>
                  <a:lnTo>
                    <a:pt x="830" y="1049"/>
                  </a:lnTo>
                  <a:lnTo>
                    <a:pt x="704" y="995"/>
                  </a:lnTo>
                  <a:lnTo>
                    <a:pt x="578" y="935"/>
                  </a:lnTo>
                  <a:lnTo>
                    <a:pt x="451" y="868"/>
                  </a:lnTo>
                  <a:lnTo>
                    <a:pt x="340" y="795"/>
                  </a:lnTo>
                  <a:lnTo>
                    <a:pt x="230" y="708"/>
                  </a:lnTo>
                  <a:lnTo>
                    <a:pt x="167" y="842"/>
                  </a:lnTo>
                  <a:lnTo>
                    <a:pt x="111" y="975"/>
                  </a:lnTo>
                  <a:lnTo>
                    <a:pt x="64" y="1115"/>
                  </a:lnTo>
                  <a:lnTo>
                    <a:pt x="32" y="1255"/>
                  </a:lnTo>
                  <a:lnTo>
                    <a:pt x="9" y="1396"/>
                  </a:lnTo>
                  <a:lnTo>
                    <a:pt x="1" y="1536"/>
                  </a:lnTo>
                  <a:lnTo>
                    <a:pt x="1" y="1683"/>
                  </a:lnTo>
                  <a:lnTo>
                    <a:pt x="17" y="1829"/>
                  </a:lnTo>
                  <a:lnTo>
                    <a:pt x="40" y="1976"/>
                  </a:lnTo>
                  <a:lnTo>
                    <a:pt x="80" y="2123"/>
                  </a:lnTo>
                  <a:lnTo>
                    <a:pt x="127" y="2277"/>
                  </a:lnTo>
                  <a:lnTo>
                    <a:pt x="198" y="2423"/>
                  </a:lnTo>
                  <a:lnTo>
                    <a:pt x="269" y="2570"/>
                  </a:lnTo>
                  <a:lnTo>
                    <a:pt x="364" y="2717"/>
                  </a:lnTo>
                  <a:lnTo>
                    <a:pt x="467" y="2864"/>
                  </a:lnTo>
                  <a:lnTo>
                    <a:pt x="585" y="3011"/>
                  </a:lnTo>
                  <a:lnTo>
                    <a:pt x="672" y="3104"/>
                  </a:lnTo>
                  <a:lnTo>
                    <a:pt x="767" y="3198"/>
                  </a:lnTo>
                  <a:lnTo>
                    <a:pt x="870" y="3291"/>
                  </a:lnTo>
                  <a:lnTo>
                    <a:pt x="981" y="3371"/>
                  </a:lnTo>
                  <a:lnTo>
                    <a:pt x="1083" y="3451"/>
                  </a:lnTo>
                  <a:lnTo>
                    <a:pt x="1202" y="3531"/>
                  </a:lnTo>
                  <a:lnTo>
                    <a:pt x="1312" y="3605"/>
                  </a:lnTo>
                  <a:lnTo>
                    <a:pt x="1439" y="3672"/>
                  </a:lnTo>
                  <a:lnTo>
                    <a:pt x="1557" y="3732"/>
                  </a:lnTo>
                  <a:lnTo>
                    <a:pt x="1684" y="3792"/>
                  </a:lnTo>
                  <a:lnTo>
                    <a:pt x="1810" y="3845"/>
                  </a:lnTo>
                  <a:lnTo>
                    <a:pt x="1945" y="3898"/>
                  </a:lnTo>
                  <a:lnTo>
                    <a:pt x="2079" y="3939"/>
                  </a:lnTo>
                  <a:lnTo>
                    <a:pt x="2213" y="3979"/>
                  </a:lnTo>
                  <a:lnTo>
                    <a:pt x="2348" y="4012"/>
                  </a:lnTo>
                  <a:lnTo>
                    <a:pt x="2490" y="4045"/>
                  </a:lnTo>
                  <a:lnTo>
                    <a:pt x="2632" y="4072"/>
                  </a:lnTo>
                  <a:lnTo>
                    <a:pt x="2766" y="4092"/>
                  </a:lnTo>
                  <a:lnTo>
                    <a:pt x="2909" y="4105"/>
                  </a:lnTo>
                  <a:lnTo>
                    <a:pt x="3059" y="4119"/>
                  </a:lnTo>
                  <a:lnTo>
                    <a:pt x="3201" y="4125"/>
                  </a:lnTo>
                  <a:lnTo>
                    <a:pt x="3343" y="4125"/>
                  </a:lnTo>
                  <a:lnTo>
                    <a:pt x="3485" y="4119"/>
                  </a:lnTo>
                  <a:lnTo>
                    <a:pt x="3628" y="4112"/>
                  </a:lnTo>
                  <a:lnTo>
                    <a:pt x="3770" y="4099"/>
                  </a:lnTo>
                  <a:lnTo>
                    <a:pt x="3912" y="4079"/>
                  </a:lnTo>
                  <a:lnTo>
                    <a:pt x="4054" y="4052"/>
                  </a:lnTo>
                  <a:lnTo>
                    <a:pt x="4197" y="4025"/>
                  </a:lnTo>
                  <a:lnTo>
                    <a:pt x="4339" y="3985"/>
                  </a:lnTo>
                  <a:lnTo>
                    <a:pt x="4473" y="3945"/>
                  </a:lnTo>
                  <a:lnTo>
                    <a:pt x="4607" y="3898"/>
                  </a:lnTo>
                  <a:lnTo>
                    <a:pt x="4742" y="3852"/>
                  </a:lnTo>
                  <a:lnTo>
                    <a:pt x="4868" y="3798"/>
                  </a:lnTo>
                  <a:lnTo>
                    <a:pt x="4987" y="3738"/>
                  </a:lnTo>
                  <a:lnTo>
                    <a:pt x="5105" y="3672"/>
                  </a:lnTo>
                  <a:lnTo>
                    <a:pt x="5216" y="3598"/>
                  </a:lnTo>
                  <a:lnTo>
                    <a:pt x="5319" y="3525"/>
                  </a:lnTo>
                  <a:lnTo>
                    <a:pt x="5421" y="3445"/>
                  </a:lnTo>
                  <a:lnTo>
                    <a:pt x="5516" y="3358"/>
                  </a:lnTo>
                  <a:lnTo>
                    <a:pt x="5611" y="3271"/>
                  </a:lnTo>
                  <a:lnTo>
                    <a:pt x="5698" y="3178"/>
                  </a:lnTo>
                  <a:lnTo>
                    <a:pt x="5777" y="3084"/>
                  </a:lnTo>
                  <a:lnTo>
                    <a:pt x="5848" y="2984"/>
                  </a:lnTo>
                  <a:lnTo>
                    <a:pt x="5919" y="2877"/>
                  </a:lnTo>
                  <a:lnTo>
                    <a:pt x="5982" y="2777"/>
                  </a:lnTo>
                  <a:lnTo>
                    <a:pt x="6038" y="2670"/>
                  </a:lnTo>
                  <a:lnTo>
                    <a:pt x="6085" y="2557"/>
                  </a:lnTo>
                  <a:lnTo>
                    <a:pt x="6132" y="2450"/>
                  </a:lnTo>
                  <a:lnTo>
                    <a:pt x="6172" y="2337"/>
                  </a:lnTo>
                  <a:lnTo>
                    <a:pt x="6196" y="2223"/>
                  </a:lnTo>
                  <a:lnTo>
                    <a:pt x="6219" y="2103"/>
                  </a:lnTo>
                  <a:lnTo>
                    <a:pt x="6235" y="1990"/>
                  </a:lnTo>
                  <a:lnTo>
                    <a:pt x="6251" y="1876"/>
                  </a:lnTo>
                  <a:lnTo>
                    <a:pt x="6251" y="1756"/>
                  </a:lnTo>
                  <a:lnTo>
                    <a:pt x="6243" y="1643"/>
                  </a:lnTo>
                  <a:lnTo>
                    <a:pt x="6227" y="1522"/>
                  </a:lnTo>
                  <a:lnTo>
                    <a:pt x="6211" y="1409"/>
                  </a:lnTo>
                  <a:lnTo>
                    <a:pt x="6180" y="1296"/>
                  </a:lnTo>
                  <a:lnTo>
                    <a:pt x="6140" y="1182"/>
                  </a:lnTo>
                  <a:lnTo>
                    <a:pt x="6093" y="1075"/>
                  </a:lnTo>
                  <a:lnTo>
                    <a:pt x="6046" y="969"/>
                  </a:lnTo>
                  <a:lnTo>
                    <a:pt x="5982" y="862"/>
                  </a:lnTo>
                  <a:lnTo>
                    <a:pt x="5911" y="755"/>
                  </a:lnTo>
                  <a:lnTo>
                    <a:pt x="5824" y="655"/>
                  </a:lnTo>
                  <a:lnTo>
                    <a:pt x="5737" y="555"/>
                  </a:lnTo>
                  <a:lnTo>
                    <a:pt x="5650" y="468"/>
                  </a:lnTo>
                  <a:lnTo>
                    <a:pt x="5556" y="388"/>
                  </a:lnTo>
                  <a:lnTo>
                    <a:pt x="5453" y="321"/>
                  </a:lnTo>
                  <a:lnTo>
                    <a:pt x="5358" y="254"/>
                  </a:lnTo>
                  <a:lnTo>
                    <a:pt x="5255" y="201"/>
                  </a:lnTo>
                  <a:lnTo>
                    <a:pt x="5145" y="154"/>
                  </a:lnTo>
                  <a:lnTo>
                    <a:pt x="5034" y="108"/>
                  </a:lnTo>
                  <a:lnTo>
                    <a:pt x="4923" y="74"/>
                  </a:lnTo>
                  <a:lnTo>
                    <a:pt x="4813" y="47"/>
                  </a:lnTo>
                  <a:lnTo>
                    <a:pt x="4694" y="27"/>
                  </a:lnTo>
                  <a:lnTo>
                    <a:pt x="4584" y="14"/>
                  </a:lnTo>
                  <a:lnTo>
                    <a:pt x="4465" y="7"/>
                  </a:lnTo>
                  <a:lnTo>
                    <a:pt x="4347"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1"/>
            <p:cNvSpPr/>
            <p:nvPr/>
          </p:nvSpPr>
          <p:spPr>
            <a:xfrm>
              <a:off x="-5070325" y="-4291500"/>
              <a:ext cx="195775" cy="845650"/>
            </a:xfrm>
            <a:custGeom>
              <a:rect b="b" l="l" r="r" t="t"/>
              <a:pathLst>
                <a:path extrusionOk="0" h="33826" w="7831">
                  <a:moveTo>
                    <a:pt x="4678" y="0"/>
                  </a:moveTo>
                  <a:lnTo>
                    <a:pt x="4441" y="7"/>
                  </a:lnTo>
                  <a:lnTo>
                    <a:pt x="4212" y="14"/>
                  </a:lnTo>
                  <a:lnTo>
                    <a:pt x="3983" y="27"/>
                  </a:lnTo>
                  <a:lnTo>
                    <a:pt x="3754" y="40"/>
                  </a:lnTo>
                  <a:lnTo>
                    <a:pt x="3532" y="67"/>
                  </a:lnTo>
                  <a:lnTo>
                    <a:pt x="3311" y="100"/>
                  </a:lnTo>
                  <a:lnTo>
                    <a:pt x="3090" y="134"/>
                  </a:lnTo>
                  <a:lnTo>
                    <a:pt x="2876" y="181"/>
                  </a:lnTo>
                  <a:lnTo>
                    <a:pt x="2663" y="234"/>
                  </a:lnTo>
                  <a:lnTo>
                    <a:pt x="2458" y="301"/>
                  </a:lnTo>
                  <a:lnTo>
                    <a:pt x="2260" y="367"/>
                  </a:lnTo>
                  <a:lnTo>
                    <a:pt x="2055" y="448"/>
                  </a:lnTo>
                  <a:lnTo>
                    <a:pt x="1865" y="534"/>
                  </a:lnTo>
                  <a:lnTo>
                    <a:pt x="1675" y="634"/>
                  </a:lnTo>
                  <a:lnTo>
                    <a:pt x="1486" y="741"/>
                  </a:lnTo>
                  <a:lnTo>
                    <a:pt x="1304" y="861"/>
                  </a:lnTo>
                  <a:lnTo>
                    <a:pt x="1130" y="995"/>
                  </a:lnTo>
                  <a:lnTo>
                    <a:pt x="964" y="1135"/>
                  </a:lnTo>
                  <a:lnTo>
                    <a:pt x="798" y="1288"/>
                  </a:lnTo>
                  <a:lnTo>
                    <a:pt x="727" y="1362"/>
                  </a:lnTo>
                  <a:lnTo>
                    <a:pt x="664" y="1442"/>
                  </a:lnTo>
                  <a:lnTo>
                    <a:pt x="601" y="1529"/>
                  </a:lnTo>
                  <a:lnTo>
                    <a:pt x="545" y="1629"/>
                  </a:lnTo>
                  <a:lnTo>
                    <a:pt x="490" y="1736"/>
                  </a:lnTo>
                  <a:lnTo>
                    <a:pt x="443" y="1849"/>
                  </a:lnTo>
                  <a:lnTo>
                    <a:pt x="395" y="1969"/>
                  </a:lnTo>
                  <a:lnTo>
                    <a:pt x="348" y="2096"/>
                  </a:lnTo>
                  <a:lnTo>
                    <a:pt x="269" y="2370"/>
                  </a:lnTo>
                  <a:lnTo>
                    <a:pt x="206" y="2663"/>
                  </a:lnTo>
                  <a:lnTo>
                    <a:pt x="150" y="2984"/>
                  </a:lnTo>
                  <a:lnTo>
                    <a:pt x="103" y="3324"/>
                  </a:lnTo>
                  <a:lnTo>
                    <a:pt x="63" y="3685"/>
                  </a:lnTo>
                  <a:lnTo>
                    <a:pt x="40" y="4065"/>
                  </a:lnTo>
                  <a:lnTo>
                    <a:pt x="16" y="4452"/>
                  </a:lnTo>
                  <a:lnTo>
                    <a:pt x="0" y="4853"/>
                  </a:lnTo>
                  <a:lnTo>
                    <a:pt x="0" y="5266"/>
                  </a:lnTo>
                  <a:lnTo>
                    <a:pt x="0" y="5687"/>
                  </a:lnTo>
                  <a:lnTo>
                    <a:pt x="8" y="6114"/>
                  </a:lnTo>
                  <a:lnTo>
                    <a:pt x="16" y="6541"/>
                  </a:lnTo>
                  <a:lnTo>
                    <a:pt x="48" y="7402"/>
                  </a:lnTo>
                  <a:lnTo>
                    <a:pt x="95" y="8256"/>
                  </a:lnTo>
                  <a:lnTo>
                    <a:pt x="150" y="9077"/>
                  </a:lnTo>
                  <a:lnTo>
                    <a:pt x="206" y="9858"/>
                  </a:lnTo>
                  <a:lnTo>
                    <a:pt x="253" y="10579"/>
                  </a:lnTo>
                  <a:lnTo>
                    <a:pt x="301" y="11220"/>
                  </a:lnTo>
                  <a:lnTo>
                    <a:pt x="324" y="11767"/>
                  </a:lnTo>
                  <a:lnTo>
                    <a:pt x="332" y="12001"/>
                  </a:lnTo>
                  <a:lnTo>
                    <a:pt x="332" y="12201"/>
                  </a:lnTo>
                  <a:lnTo>
                    <a:pt x="308" y="13516"/>
                  </a:lnTo>
                  <a:lnTo>
                    <a:pt x="301" y="14824"/>
                  </a:lnTo>
                  <a:lnTo>
                    <a:pt x="301" y="16139"/>
                  </a:lnTo>
                  <a:lnTo>
                    <a:pt x="301" y="17447"/>
                  </a:lnTo>
                  <a:lnTo>
                    <a:pt x="316" y="18762"/>
                  </a:lnTo>
                  <a:lnTo>
                    <a:pt x="324" y="20076"/>
                  </a:lnTo>
                  <a:lnTo>
                    <a:pt x="364" y="22699"/>
                  </a:lnTo>
                  <a:lnTo>
                    <a:pt x="411" y="25322"/>
                  </a:lnTo>
                  <a:lnTo>
                    <a:pt x="451" y="27945"/>
                  </a:lnTo>
                  <a:lnTo>
                    <a:pt x="466" y="29260"/>
                  </a:lnTo>
                  <a:lnTo>
                    <a:pt x="482" y="30568"/>
                  </a:lnTo>
                  <a:lnTo>
                    <a:pt x="490" y="31883"/>
                  </a:lnTo>
                  <a:lnTo>
                    <a:pt x="490" y="33191"/>
                  </a:lnTo>
                  <a:lnTo>
                    <a:pt x="664" y="33191"/>
                  </a:lnTo>
                  <a:lnTo>
                    <a:pt x="846" y="33198"/>
                  </a:lnTo>
                  <a:lnTo>
                    <a:pt x="1028" y="33211"/>
                  </a:lnTo>
                  <a:lnTo>
                    <a:pt x="1201" y="33231"/>
                  </a:lnTo>
                  <a:lnTo>
                    <a:pt x="1383" y="33251"/>
                  </a:lnTo>
                  <a:lnTo>
                    <a:pt x="1557" y="33278"/>
                  </a:lnTo>
                  <a:lnTo>
                    <a:pt x="1905" y="33345"/>
                  </a:lnTo>
                  <a:lnTo>
                    <a:pt x="2624" y="33485"/>
                  </a:lnTo>
                  <a:lnTo>
                    <a:pt x="2987" y="33545"/>
                  </a:lnTo>
                  <a:lnTo>
                    <a:pt x="3366" y="33605"/>
                  </a:lnTo>
                  <a:lnTo>
                    <a:pt x="3785" y="33652"/>
                  </a:lnTo>
                  <a:lnTo>
                    <a:pt x="4212" y="33685"/>
                  </a:lnTo>
                  <a:lnTo>
                    <a:pt x="4639" y="33718"/>
                  </a:lnTo>
                  <a:lnTo>
                    <a:pt x="5073" y="33745"/>
                  </a:lnTo>
                  <a:lnTo>
                    <a:pt x="5927" y="33785"/>
                  </a:lnTo>
                  <a:lnTo>
                    <a:pt x="6796" y="33825"/>
                  </a:lnTo>
                  <a:lnTo>
                    <a:pt x="7230" y="19589"/>
                  </a:lnTo>
                  <a:lnTo>
                    <a:pt x="7452" y="12468"/>
                  </a:lnTo>
                  <a:lnTo>
                    <a:pt x="7657" y="5346"/>
                  </a:lnTo>
                  <a:lnTo>
                    <a:pt x="7689" y="3978"/>
                  </a:lnTo>
                  <a:lnTo>
                    <a:pt x="7728" y="2677"/>
                  </a:lnTo>
                  <a:lnTo>
                    <a:pt x="7776" y="1435"/>
                  </a:lnTo>
                  <a:lnTo>
                    <a:pt x="7831" y="261"/>
                  </a:lnTo>
                  <a:lnTo>
                    <a:pt x="6851" y="147"/>
                  </a:lnTo>
                  <a:lnTo>
                    <a:pt x="6361" y="100"/>
                  </a:lnTo>
                  <a:lnTo>
                    <a:pt x="5871" y="54"/>
                  </a:lnTo>
                  <a:lnTo>
                    <a:pt x="5389" y="20"/>
                  </a:lnTo>
                  <a:lnTo>
                    <a:pt x="4915" y="7"/>
                  </a:lnTo>
                  <a:lnTo>
                    <a:pt x="4678"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1"/>
            <p:cNvSpPr/>
            <p:nvPr/>
          </p:nvSpPr>
          <p:spPr>
            <a:xfrm>
              <a:off x="-5538300" y="-4015850"/>
              <a:ext cx="408725" cy="215925"/>
            </a:xfrm>
            <a:custGeom>
              <a:rect b="b" l="l" r="r" t="t"/>
              <a:pathLst>
                <a:path extrusionOk="0" h="8637" w="16349">
                  <a:moveTo>
                    <a:pt x="16349" y="0"/>
                  </a:moveTo>
                  <a:lnTo>
                    <a:pt x="15796" y="87"/>
                  </a:lnTo>
                  <a:lnTo>
                    <a:pt x="15235" y="180"/>
                  </a:lnTo>
                  <a:lnTo>
                    <a:pt x="14682" y="274"/>
                  </a:lnTo>
                  <a:lnTo>
                    <a:pt x="14136" y="381"/>
                  </a:lnTo>
                  <a:lnTo>
                    <a:pt x="13583" y="487"/>
                  </a:lnTo>
                  <a:lnTo>
                    <a:pt x="13046" y="601"/>
                  </a:lnTo>
                  <a:lnTo>
                    <a:pt x="12501" y="721"/>
                  </a:lnTo>
                  <a:lnTo>
                    <a:pt x="11963" y="848"/>
                  </a:lnTo>
                  <a:lnTo>
                    <a:pt x="11426" y="975"/>
                  </a:lnTo>
                  <a:lnTo>
                    <a:pt x="10897" y="1108"/>
                  </a:lnTo>
                  <a:lnTo>
                    <a:pt x="10367" y="1248"/>
                  </a:lnTo>
                  <a:lnTo>
                    <a:pt x="9838" y="1395"/>
                  </a:lnTo>
                  <a:lnTo>
                    <a:pt x="9316" y="1549"/>
                  </a:lnTo>
                  <a:lnTo>
                    <a:pt x="8795" y="1702"/>
                  </a:lnTo>
                  <a:lnTo>
                    <a:pt x="8281" y="1862"/>
                  </a:lnTo>
                  <a:lnTo>
                    <a:pt x="7768" y="2029"/>
                  </a:lnTo>
                  <a:lnTo>
                    <a:pt x="7254" y="2196"/>
                  </a:lnTo>
                  <a:lnTo>
                    <a:pt x="6748" y="2376"/>
                  </a:lnTo>
                  <a:lnTo>
                    <a:pt x="6250" y="2556"/>
                  </a:lnTo>
                  <a:lnTo>
                    <a:pt x="5745" y="2743"/>
                  </a:lnTo>
                  <a:lnTo>
                    <a:pt x="5247" y="2930"/>
                  </a:lnTo>
                  <a:lnTo>
                    <a:pt x="4757" y="3124"/>
                  </a:lnTo>
                  <a:lnTo>
                    <a:pt x="4267" y="3324"/>
                  </a:lnTo>
                  <a:lnTo>
                    <a:pt x="3777" y="3531"/>
                  </a:lnTo>
                  <a:lnTo>
                    <a:pt x="3295" y="3744"/>
                  </a:lnTo>
                  <a:lnTo>
                    <a:pt x="2813" y="3958"/>
                  </a:lnTo>
                  <a:lnTo>
                    <a:pt x="2331" y="4178"/>
                  </a:lnTo>
                  <a:lnTo>
                    <a:pt x="1857" y="4398"/>
                  </a:lnTo>
                  <a:lnTo>
                    <a:pt x="1391" y="4632"/>
                  </a:lnTo>
                  <a:lnTo>
                    <a:pt x="925" y="4866"/>
                  </a:lnTo>
                  <a:lnTo>
                    <a:pt x="458" y="5099"/>
                  </a:lnTo>
                  <a:lnTo>
                    <a:pt x="0" y="5346"/>
                  </a:lnTo>
                  <a:lnTo>
                    <a:pt x="2789" y="6968"/>
                  </a:lnTo>
                  <a:lnTo>
                    <a:pt x="3129" y="7175"/>
                  </a:lnTo>
                  <a:lnTo>
                    <a:pt x="3485" y="7375"/>
                  </a:lnTo>
                  <a:lnTo>
                    <a:pt x="4212" y="7776"/>
                  </a:lnTo>
                  <a:lnTo>
                    <a:pt x="4567" y="7983"/>
                  </a:lnTo>
                  <a:lnTo>
                    <a:pt x="4923" y="8189"/>
                  </a:lnTo>
                  <a:lnTo>
                    <a:pt x="5263" y="8410"/>
                  </a:lnTo>
                  <a:lnTo>
                    <a:pt x="5595" y="8637"/>
                  </a:lnTo>
                  <a:lnTo>
                    <a:pt x="6108" y="8303"/>
                  </a:lnTo>
                  <a:lnTo>
                    <a:pt x="6630" y="7983"/>
                  </a:lnTo>
                  <a:lnTo>
                    <a:pt x="7151" y="7662"/>
                  </a:lnTo>
                  <a:lnTo>
                    <a:pt x="7673" y="7348"/>
                  </a:lnTo>
                  <a:lnTo>
                    <a:pt x="8210" y="7035"/>
                  </a:lnTo>
                  <a:lnTo>
                    <a:pt x="8739" y="6734"/>
                  </a:lnTo>
                  <a:lnTo>
                    <a:pt x="9285" y="6434"/>
                  </a:lnTo>
                  <a:lnTo>
                    <a:pt x="9830" y="6140"/>
                  </a:lnTo>
                  <a:lnTo>
                    <a:pt x="10375" y="5853"/>
                  </a:lnTo>
                  <a:lnTo>
                    <a:pt x="10936" y="5573"/>
                  </a:lnTo>
                  <a:lnTo>
                    <a:pt x="11489" y="5299"/>
                  </a:lnTo>
                  <a:lnTo>
                    <a:pt x="12058" y="5026"/>
                  </a:lnTo>
                  <a:lnTo>
                    <a:pt x="12627" y="4759"/>
                  </a:lnTo>
                  <a:lnTo>
                    <a:pt x="13196" y="4499"/>
                  </a:lnTo>
                  <a:lnTo>
                    <a:pt x="13773" y="4245"/>
                  </a:lnTo>
                  <a:lnTo>
                    <a:pt x="14358" y="3998"/>
                  </a:lnTo>
                  <a:lnTo>
                    <a:pt x="14516" y="3945"/>
                  </a:lnTo>
                  <a:lnTo>
                    <a:pt x="14674" y="3905"/>
                  </a:lnTo>
                  <a:lnTo>
                    <a:pt x="14824" y="3878"/>
                  </a:lnTo>
                  <a:lnTo>
                    <a:pt x="14974" y="3865"/>
                  </a:lnTo>
                  <a:lnTo>
                    <a:pt x="15116" y="3865"/>
                  </a:lnTo>
                  <a:lnTo>
                    <a:pt x="15258" y="3878"/>
                  </a:lnTo>
                  <a:lnTo>
                    <a:pt x="15393" y="3905"/>
                  </a:lnTo>
                  <a:lnTo>
                    <a:pt x="15527" y="3938"/>
                  </a:lnTo>
                  <a:lnTo>
                    <a:pt x="15653" y="3985"/>
                  </a:lnTo>
                  <a:lnTo>
                    <a:pt x="15772" y="4038"/>
                  </a:lnTo>
                  <a:lnTo>
                    <a:pt x="15883" y="4105"/>
                  </a:lnTo>
                  <a:lnTo>
                    <a:pt x="15993" y="4172"/>
                  </a:lnTo>
                  <a:lnTo>
                    <a:pt x="16088" y="4252"/>
                  </a:lnTo>
                  <a:lnTo>
                    <a:pt x="16175" y="4338"/>
                  </a:lnTo>
                  <a:lnTo>
                    <a:pt x="16254" y="4425"/>
                  </a:lnTo>
                  <a:lnTo>
                    <a:pt x="16325" y="4525"/>
                  </a:lnTo>
                  <a:lnTo>
                    <a:pt x="16333" y="2263"/>
                  </a:lnTo>
                  <a:lnTo>
                    <a:pt x="16341" y="1135"/>
                  </a:lnTo>
                  <a:lnTo>
                    <a:pt x="16349" y="0"/>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1"/>
            <p:cNvSpPr/>
            <p:nvPr/>
          </p:nvSpPr>
          <p:spPr>
            <a:xfrm>
              <a:off x="-6223975" y="-2203975"/>
              <a:ext cx="966200" cy="698300"/>
            </a:xfrm>
            <a:custGeom>
              <a:rect b="b" l="l" r="r" t="t"/>
              <a:pathLst>
                <a:path extrusionOk="0" h="27932" w="38648">
                  <a:moveTo>
                    <a:pt x="18024" y="0"/>
                  </a:moveTo>
                  <a:lnTo>
                    <a:pt x="17455" y="7"/>
                  </a:lnTo>
                  <a:lnTo>
                    <a:pt x="16886" y="20"/>
                  </a:lnTo>
                  <a:lnTo>
                    <a:pt x="16317" y="54"/>
                  </a:lnTo>
                  <a:lnTo>
                    <a:pt x="15741" y="94"/>
                  </a:lnTo>
                  <a:lnTo>
                    <a:pt x="15172" y="141"/>
                  </a:lnTo>
                  <a:lnTo>
                    <a:pt x="14603" y="207"/>
                  </a:lnTo>
                  <a:lnTo>
                    <a:pt x="14034" y="281"/>
                  </a:lnTo>
                  <a:lnTo>
                    <a:pt x="13473" y="361"/>
                  </a:lnTo>
                  <a:lnTo>
                    <a:pt x="12904" y="461"/>
                  </a:lnTo>
                  <a:lnTo>
                    <a:pt x="12343" y="568"/>
                  </a:lnTo>
                  <a:lnTo>
                    <a:pt x="11782" y="688"/>
                  </a:lnTo>
                  <a:lnTo>
                    <a:pt x="11221" y="815"/>
                  </a:lnTo>
                  <a:lnTo>
                    <a:pt x="10668" y="961"/>
                  </a:lnTo>
                  <a:lnTo>
                    <a:pt x="10115" y="1115"/>
                  </a:lnTo>
                  <a:lnTo>
                    <a:pt x="9569" y="1275"/>
                  </a:lnTo>
                  <a:lnTo>
                    <a:pt x="9222" y="1389"/>
                  </a:lnTo>
                  <a:lnTo>
                    <a:pt x="8874" y="1502"/>
                  </a:lnTo>
                  <a:lnTo>
                    <a:pt x="8542" y="1622"/>
                  </a:lnTo>
                  <a:lnTo>
                    <a:pt x="8218" y="1742"/>
                  </a:lnTo>
                  <a:lnTo>
                    <a:pt x="7894" y="1869"/>
                  </a:lnTo>
                  <a:lnTo>
                    <a:pt x="7586" y="1996"/>
                  </a:lnTo>
                  <a:lnTo>
                    <a:pt x="7278" y="2123"/>
                  </a:lnTo>
                  <a:lnTo>
                    <a:pt x="6978" y="2256"/>
                  </a:lnTo>
                  <a:lnTo>
                    <a:pt x="6693" y="2396"/>
                  </a:lnTo>
                  <a:lnTo>
                    <a:pt x="6409" y="2530"/>
                  </a:lnTo>
                  <a:lnTo>
                    <a:pt x="6132" y="2677"/>
                  </a:lnTo>
                  <a:lnTo>
                    <a:pt x="5864" y="2817"/>
                  </a:lnTo>
                  <a:lnTo>
                    <a:pt x="5603" y="2964"/>
                  </a:lnTo>
                  <a:lnTo>
                    <a:pt x="5342" y="3111"/>
                  </a:lnTo>
                  <a:lnTo>
                    <a:pt x="5097" y="3264"/>
                  </a:lnTo>
                  <a:lnTo>
                    <a:pt x="4852" y="3418"/>
                  </a:lnTo>
                  <a:lnTo>
                    <a:pt x="4623" y="3578"/>
                  </a:lnTo>
                  <a:lnTo>
                    <a:pt x="4394" y="3731"/>
                  </a:lnTo>
                  <a:lnTo>
                    <a:pt x="4173" y="3898"/>
                  </a:lnTo>
                  <a:lnTo>
                    <a:pt x="3951" y="4058"/>
                  </a:lnTo>
                  <a:lnTo>
                    <a:pt x="3746" y="4225"/>
                  </a:lnTo>
                  <a:lnTo>
                    <a:pt x="3540" y="4392"/>
                  </a:lnTo>
                  <a:lnTo>
                    <a:pt x="3351" y="4566"/>
                  </a:lnTo>
                  <a:lnTo>
                    <a:pt x="3161" y="4739"/>
                  </a:lnTo>
                  <a:lnTo>
                    <a:pt x="2971" y="4913"/>
                  </a:lnTo>
                  <a:lnTo>
                    <a:pt x="2798" y="5086"/>
                  </a:lnTo>
                  <a:lnTo>
                    <a:pt x="2624" y="5266"/>
                  </a:lnTo>
                  <a:lnTo>
                    <a:pt x="2458" y="5453"/>
                  </a:lnTo>
                  <a:lnTo>
                    <a:pt x="2300" y="5633"/>
                  </a:lnTo>
                  <a:lnTo>
                    <a:pt x="2150" y="5820"/>
                  </a:lnTo>
                  <a:lnTo>
                    <a:pt x="2000" y="6007"/>
                  </a:lnTo>
                  <a:lnTo>
                    <a:pt x="1857" y="6194"/>
                  </a:lnTo>
                  <a:lnTo>
                    <a:pt x="1723" y="6388"/>
                  </a:lnTo>
                  <a:lnTo>
                    <a:pt x="1597" y="6581"/>
                  </a:lnTo>
                  <a:lnTo>
                    <a:pt x="1470" y="6775"/>
                  </a:lnTo>
                  <a:lnTo>
                    <a:pt x="1352" y="6975"/>
                  </a:lnTo>
                  <a:lnTo>
                    <a:pt x="1241" y="7168"/>
                  </a:lnTo>
                  <a:lnTo>
                    <a:pt x="1130" y="7369"/>
                  </a:lnTo>
                  <a:lnTo>
                    <a:pt x="1028" y="7576"/>
                  </a:lnTo>
                  <a:lnTo>
                    <a:pt x="933" y="7776"/>
                  </a:lnTo>
                  <a:lnTo>
                    <a:pt x="838" y="7983"/>
                  </a:lnTo>
                  <a:lnTo>
                    <a:pt x="751" y="8190"/>
                  </a:lnTo>
                  <a:lnTo>
                    <a:pt x="672" y="8396"/>
                  </a:lnTo>
                  <a:lnTo>
                    <a:pt x="593" y="8610"/>
                  </a:lnTo>
                  <a:lnTo>
                    <a:pt x="522" y="8817"/>
                  </a:lnTo>
                  <a:lnTo>
                    <a:pt x="451" y="9031"/>
                  </a:lnTo>
                  <a:lnTo>
                    <a:pt x="388" y="9244"/>
                  </a:lnTo>
                  <a:lnTo>
                    <a:pt x="332" y="9464"/>
                  </a:lnTo>
                  <a:lnTo>
                    <a:pt x="285" y="9678"/>
                  </a:lnTo>
                  <a:lnTo>
                    <a:pt x="238" y="9898"/>
                  </a:lnTo>
                  <a:lnTo>
                    <a:pt x="190" y="10118"/>
                  </a:lnTo>
                  <a:lnTo>
                    <a:pt x="151" y="10339"/>
                  </a:lnTo>
                  <a:lnTo>
                    <a:pt x="87" y="10786"/>
                  </a:lnTo>
                  <a:lnTo>
                    <a:pt x="40" y="11233"/>
                  </a:lnTo>
                  <a:lnTo>
                    <a:pt x="8" y="11687"/>
                  </a:lnTo>
                  <a:lnTo>
                    <a:pt x="0" y="12141"/>
                  </a:lnTo>
                  <a:lnTo>
                    <a:pt x="0" y="12601"/>
                  </a:lnTo>
                  <a:lnTo>
                    <a:pt x="16" y="13068"/>
                  </a:lnTo>
                  <a:lnTo>
                    <a:pt x="56" y="13536"/>
                  </a:lnTo>
                  <a:lnTo>
                    <a:pt x="103" y="14003"/>
                  </a:lnTo>
                  <a:lnTo>
                    <a:pt x="166" y="14477"/>
                  </a:lnTo>
                  <a:lnTo>
                    <a:pt x="238" y="14951"/>
                  </a:lnTo>
                  <a:lnTo>
                    <a:pt x="324" y="15431"/>
                  </a:lnTo>
                  <a:lnTo>
                    <a:pt x="427" y="15905"/>
                  </a:lnTo>
                  <a:lnTo>
                    <a:pt x="538" y="16386"/>
                  </a:lnTo>
                  <a:lnTo>
                    <a:pt x="664" y="16866"/>
                  </a:lnTo>
                  <a:lnTo>
                    <a:pt x="799" y="17347"/>
                  </a:lnTo>
                  <a:lnTo>
                    <a:pt x="949" y="17827"/>
                  </a:lnTo>
                  <a:lnTo>
                    <a:pt x="1099" y="18308"/>
                  </a:lnTo>
                  <a:lnTo>
                    <a:pt x="1265" y="18788"/>
                  </a:lnTo>
                  <a:lnTo>
                    <a:pt x="1439" y="19275"/>
                  </a:lnTo>
                  <a:lnTo>
                    <a:pt x="1620" y="19749"/>
                  </a:lnTo>
                  <a:lnTo>
                    <a:pt x="1818" y="20230"/>
                  </a:lnTo>
                  <a:lnTo>
                    <a:pt x="2015" y="20710"/>
                  </a:lnTo>
                  <a:lnTo>
                    <a:pt x="2221" y="21184"/>
                  </a:lnTo>
                  <a:lnTo>
                    <a:pt x="2426" y="21658"/>
                  </a:lnTo>
                  <a:lnTo>
                    <a:pt x="2648" y="22132"/>
                  </a:lnTo>
                  <a:lnTo>
                    <a:pt x="2869" y="22599"/>
                  </a:lnTo>
                  <a:lnTo>
                    <a:pt x="3098" y="23066"/>
                  </a:lnTo>
                  <a:lnTo>
                    <a:pt x="3335" y="23527"/>
                  </a:lnTo>
                  <a:lnTo>
                    <a:pt x="3572" y="23987"/>
                  </a:lnTo>
                  <a:lnTo>
                    <a:pt x="3809" y="24448"/>
                  </a:lnTo>
                  <a:lnTo>
                    <a:pt x="4299" y="25349"/>
                  </a:lnTo>
                  <a:lnTo>
                    <a:pt x="4797" y="26230"/>
                  </a:lnTo>
                  <a:lnTo>
                    <a:pt x="5302" y="27091"/>
                  </a:lnTo>
                  <a:lnTo>
                    <a:pt x="5808" y="27932"/>
                  </a:lnTo>
                  <a:lnTo>
                    <a:pt x="5871" y="27825"/>
                  </a:lnTo>
                  <a:lnTo>
                    <a:pt x="5950" y="27725"/>
                  </a:lnTo>
                  <a:lnTo>
                    <a:pt x="6037" y="27632"/>
                  </a:lnTo>
                  <a:lnTo>
                    <a:pt x="6132" y="27538"/>
                  </a:lnTo>
                  <a:lnTo>
                    <a:pt x="6227" y="27451"/>
                  </a:lnTo>
                  <a:lnTo>
                    <a:pt x="6338" y="27371"/>
                  </a:lnTo>
                  <a:lnTo>
                    <a:pt x="6448" y="27284"/>
                  </a:lnTo>
                  <a:lnTo>
                    <a:pt x="6567" y="27211"/>
                  </a:lnTo>
                  <a:lnTo>
                    <a:pt x="6685" y="27131"/>
                  </a:lnTo>
                  <a:lnTo>
                    <a:pt x="6820" y="27064"/>
                  </a:lnTo>
                  <a:lnTo>
                    <a:pt x="7088" y="26924"/>
                  </a:lnTo>
                  <a:lnTo>
                    <a:pt x="7365" y="26797"/>
                  </a:lnTo>
                  <a:lnTo>
                    <a:pt x="7657" y="26677"/>
                  </a:lnTo>
                  <a:lnTo>
                    <a:pt x="7957" y="26564"/>
                  </a:lnTo>
                  <a:lnTo>
                    <a:pt x="8258" y="26457"/>
                  </a:lnTo>
                  <a:lnTo>
                    <a:pt x="8858" y="26257"/>
                  </a:lnTo>
                  <a:lnTo>
                    <a:pt x="9435" y="26070"/>
                  </a:lnTo>
                  <a:lnTo>
                    <a:pt x="9696" y="25970"/>
                  </a:lnTo>
                  <a:lnTo>
                    <a:pt x="9941" y="25876"/>
                  </a:lnTo>
                  <a:lnTo>
                    <a:pt x="10399" y="25683"/>
                  </a:lnTo>
                  <a:lnTo>
                    <a:pt x="10849" y="25482"/>
                  </a:lnTo>
                  <a:lnTo>
                    <a:pt x="11292" y="25282"/>
                  </a:lnTo>
                  <a:lnTo>
                    <a:pt x="11734" y="25075"/>
                  </a:lnTo>
                  <a:lnTo>
                    <a:pt x="12177" y="24868"/>
                  </a:lnTo>
                  <a:lnTo>
                    <a:pt x="12612" y="24655"/>
                  </a:lnTo>
                  <a:lnTo>
                    <a:pt x="13473" y="24214"/>
                  </a:lnTo>
                  <a:lnTo>
                    <a:pt x="14326" y="23767"/>
                  </a:lnTo>
                  <a:lnTo>
                    <a:pt x="15180" y="23313"/>
                  </a:lnTo>
                  <a:lnTo>
                    <a:pt x="16025" y="22846"/>
                  </a:lnTo>
                  <a:lnTo>
                    <a:pt x="16871" y="22379"/>
                  </a:lnTo>
                  <a:lnTo>
                    <a:pt x="16705" y="22199"/>
                  </a:lnTo>
                  <a:lnTo>
                    <a:pt x="16539" y="22019"/>
                  </a:lnTo>
                  <a:lnTo>
                    <a:pt x="16373" y="21832"/>
                  </a:lnTo>
                  <a:lnTo>
                    <a:pt x="16207" y="21631"/>
                  </a:lnTo>
                  <a:lnTo>
                    <a:pt x="16041" y="21431"/>
                  </a:lnTo>
                  <a:lnTo>
                    <a:pt x="15875" y="21224"/>
                  </a:lnTo>
                  <a:lnTo>
                    <a:pt x="15551" y="20790"/>
                  </a:lnTo>
                  <a:lnTo>
                    <a:pt x="15243" y="20337"/>
                  </a:lnTo>
                  <a:lnTo>
                    <a:pt x="14935" y="19869"/>
                  </a:lnTo>
                  <a:lnTo>
                    <a:pt x="14642" y="19382"/>
                  </a:lnTo>
                  <a:lnTo>
                    <a:pt x="14500" y="19135"/>
                  </a:lnTo>
                  <a:lnTo>
                    <a:pt x="14358" y="18888"/>
                  </a:lnTo>
                  <a:lnTo>
                    <a:pt x="14223" y="18635"/>
                  </a:lnTo>
                  <a:lnTo>
                    <a:pt x="14089" y="18374"/>
                  </a:lnTo>
                  <a:lnTo>
                    <a:pt x="13963" y="18114"/>
                  </a:lnTo>
                  <a:lnTo>
                    <a:pt x="13836" y="17854"/>
                  </a:lnTo>
                  <a:lnTo>
                    <a:pt x="13718" y="17594"/>
                  </a:lnTo>
                  <a:lnTo>
                    <a:pt x="13607" y="17327"/>
                  </a:lnTo>
                  <a:lnTo>
                    <a:pt x="13497" y="17060"/>
                  </a:lnTo>
                  <a:lnTo>
                    <a:pt x="13394" y="16793"/>
                  </a:lnTo>
                  <a:lnTo>
                    <a:pt x="13299" y="16526"/>
                  </a:lnTo>
                  <a:lnTo>
                    <a:pt x="13204" y="16259"/>
                  </a:lnTo>
                  <a:lnTo>
                    <a:pt x="13117" y="15985"/>
                  </a:lnTo>
                  <a:lnTo>
                    <a:pt x="13038" y="15718"/>
                  </a:lnTo>
                  <a:lnTo>
                    <a:pt x="12967" y="15444"/>
                  </a:lnTo>
                  <a:lnTo>
                    <a:pt x="12896" y="15177"/>
                  </a:lnTo>
                  <a:lnTo>
                    <a:pt x="12833" y="14911"/>
                  </a:lnTo>
                  <a:lnTo>
                    <a:pt x="12785" y="14644"/>
                  </a:lnTo>
                  <a:lnTo>
                    <a:pt x="12738" y="14377"/>
                  </a:lnTo>
                  <a:lnTo>
                    <a:pt x="12698" y="14110"/>
                  </a:lnTo>
                  <a:lnTo>
                    <a:pt x="12667" y="13843"/>
                  </a:lnTo>
                  <a:lnTo>
                    <a:pt x="12643" y="13582"/>
                  </a:lnTo>
                  <a:lnTo>
                    <a:pt x="12627" y="13322"/>
                  </a:lnTo>
                  <a:lnTo>
                    <a:pt x="12619" y="13062"/>
                  </a:lnTo>
                  <a:lnTo>
                    <a:pt x="12627" y="12808"/>
                  </a:lnTo>
                  <a:lnTo>
                    <a:pt x="12635" y="12555"/>
                  </a:lnTo>
                  <a:lnTo>
                    <a:pt x="12659" y="12308"/>
                  </a:lnTo>
                  <a:lnTo>
                    <a:pt x="12691" y="12061"/>
                  </a:lnTo>
                  <a:lnTo>
                    <a:pt x="12722" y="11814"/>
                  </a:lnTo>
                  <a:lnTo>
                    <a:pt x="12777" y="11573"/>
                  </a:lnTo>
                  <a:lnTo>
                    <a:pt x="12833" y="11340"/>
                  </a:lnTo>
                  <a:lnTo>
                    <a:pt x="12904" y="11113"/>
                  </a:lnTo>
                  <a:lnTo>
                    <a:pt x="12983" y="10886"/>
                  </a:lnTo>
                  <a:lnTo>
                    <a:pt x="13078" y="10659"/>
                  </a:lnTo>
                  <a:lnTo>
                    <a:pt x="13173" y="10445"/>
                  </a:lnTo>
                  <a:lnTo>
                    <a:pt x="13291" y="10232"/>
                  </a:lnTo>
                  <a:lnTo>
                    <a:pt x="13410" y="10025"/>
                  </a:lnTo>
                  <a:lnTo>
                    <a:pt x="13544" y="9825"/>
                  </a:lnTo>
                  <a:lnTo>
                    <a:pt x="13694" y="9631"/>
                  </a:lnTo>
                  <a:lnTo>
                    <a:pt x="13852" y="9444"/>
                  </a:lnTo>
                  <a:lnTo>
                    <a:pt x="14026" y="9264"/>
                  </a:lnTo>
                  <a:lnTo>
                    <a:pt x="14208" y="9091"/>
                  </a:lnTo>
                  <a:lnTo>
                    <a:pt x="14405" y="8924"/>
                  </a:lnTo>
                  <a:lnTo>
                    <a:pt x="14619" y="8764"/>
                  </a:lnTo>
                  <a:lnTo>
                    <a:pt x="14840" y="8610"/>
                  </a:lnTo>
                  <a:lnTo>
                    <a:pt x="15077" y="8463"/>
                  </a:lnTo>
                  <a:lnTo>
                    <a:pt x="15330" y="8330"/>
                  </a:lnTo>
                  <a:lnTo>
                    <a:pt x="15590" y="8203"/>
                  </a:lnTo>
                  <a:lnTo>
                    <a:pt x="15867" y="8083"/>
                  </a:lnTo>
                  <a:lnTo>
                    <a:pt x="16159" y="7969"/>
                  </a:lnTo>
                  <a:lnTo>
                    <a:pt x="16468" y="7869"/>
                  </a:lnTo>
                  <a:lnTo>
                    <a:pt x="16768" y="7776"/>
                  </a:lnTo>
                  <a:lnTo>
                    <a:pt x="17076" y="7696"/>
                  </a:lnTo>
                  <a:lnTo>
                    <a:pt x="17376" y="7622"/>
                  </a:lnTo>
                  <a:lnTo>
                    <a:pt x="17684" y="7562"/>
                  </a:lnTo>
                  <a:lnTo>
                    <a:pt x="17993" y="7509"/>
                  </a:lnTo>
                  <a:lnTo>
                    <a:pt x="18293" y="7469"/>
                  </a:lnTo>
                  <a:lnTo>
                    <a:pt x="18601" y="7435"/>
                  </a:lnTo>
                  <a:lnTo>
                    <a:pt x="18909" y="7415"/>
                  </a:lnTo>
                  <a:lnTo>
                    <a:pt x="19209" y="7402"/>
                  </a:lnTo>
                  <a:lnTo>
                    <a:pt x="19518" y="7395"/>
                  </a:lnTo>
                  <a:lnTo>
                    <a:pt x="19826" y="7402"/>
                  </a:lnTo>
                  <a:lnTo>
                    <a:pt x="20126" y="7415"/>
                  </a:lnTo>
                  <a:lnTo>
                    <a:pt x="20426" y="7442"/>
                  </a:lnTo>
                  <a:lnTo>
                    <a:pt x="20734" y="7469"/>
                  </a:lnTo>
                  <a:lnTo>
                    <a:pt x="21035" y="7509"/>
                  </a:lnTo>
                  <a:lnTo>
                    <a:pt x="21335" y="7556"/>
                  </a:lnTo>
                  <a:lnTo>
                    <a:pt x="21635" y="7609"/>
                  </a:lnTo>
                  <a:lnTo>
                    <a:pt x="21928" y="7676"/>
                  </a:lnTo>
                  <a:lnTo>
                    <a:pt x="22228" y="7742"/>
                  </a:lnTo>
                  <a:lnTo>
                    <a:pt x="22520" y="7823"/>
                  </a:lnTo>
                  <a:lnTo>
                    <a:pt x="22813" y="7903"/>
                  </a:lnTo>
                  <a:lnTo>
                    <a:pt x="23105" y="7996"/>
                  </a:lnTo>
                  <a:lnTo>
                    <a:pt x="23397" y="8096"/>
                  </a:lnTo>
                  <a:lnTo>
                    <a:pt x="23682" y="8196"/>
                  </a:lnTo>
                  <a:lnTo>
                    <a:pt x="23966" y="8310"/>
                  </a:lnTo>
                  <a:lnTo>
                    <a:pt x="24251" y="8430"/>
                  </a:lnTo>
                  <a:lnTo>
                    <a:pt x="24527" y="8550"/>
                  </a:lnTo>
                  <a:lnTo>
                    <a:pt x="24804" y="8677"/>
                  </a:lnTo>
                  <a:lnTo>
                    <a:pt x="25080" y="8817"/>
                  </a:lnTo>
                  <a:lnTo>
                    <a:pt x="25349" y="8957"/>
                  </a:lnTo>
                  <a:lnTo>
                    <a:pt x="25626" y="9104"/>
                  </a:lnTo>
                  <a:lnTo>
                    <a:pt x="25886" y="9251"/>
                  </a:lnTo>
                  <a:lnTo>
                    <a:pt x="26147" y="9411"/>
                  </a:lnTo>
                  <a:lnTo>
                    <a:pt x="26408" y="9571"/>
                  </a:lnTo>
                  <a:lnTo>
                    <a:pt x="26669" y="9738"/>
                  </a:lnTo>
                  <a:lnTo>
                    <a:pt x="26921" y="9905"/>
                  </a:lnTo>
                  <a:lnTo>
                    <a:pt x="27166" y="10078"/>
                  </a:lnTo>
                  <a:lnTo>
                    <a:pt x="27411" y="10259"/>
                  </a:lnTo>
                  <a:lnTo>
                    <a:pt x="27656" y="10445"/>
                  </a:lnTo>
                  <a:lnTo>
                    <a:pt x="27893" y="10632"/>
                  </a:lnTo>
                  <a:lnTo>
                    <a:pt x="28123" y="10819"/>
                  </a:lnTo>
                  <a:lnTo>
                    <a:pt x="28352" y="11013"/>
                  </a:lnTo>
                  <a:lnTo>
                    <a:pt x="28581" y="11213"/>
                  </a:lnTo>
                  <a:lnTo>
                    <a:pt x="28802" y="11413"/>
                  </a:lnTo>
                  <a:lnTo>
                    <a:pt x="29015" y="11613"/>
                  </a:lnTo>
                  <a:lnTo>
                    <a:pt x="29221" y="11820"/>
                  </a:lnTo>
                  <a:lnTo>
                    <a:pt x="29434" y="12027"/>
                  </a:lnTo>
                  <a:lnTo>
                    <a:pt x="29632" y="12241"/>
                  </a:lnTo>
                  <a:lnTo>
                    <a:pt x="29829" y="12454"/>
                  </a:lnTo>
                  <a:lnTo>
                    <a:pt x="30019" y="12668"/>
                  </a:lnTo>
                  <a:lnTo>
                    <a:pt x="30201" y="12888"/>
                  </a:lnTo>
                  <a:lnTo>
                    <a:pt x="30382" y="13102"/>
                  </a:lnTo>
                  <a:lnTo>
                    <a:pt x="30556" y="13322"/>
                  </a:lnTo>
                  <a:lnTo>
                    <a:pt x="30722" y="13549"/>
                  </a:lnTo>
                  <a:lnTo>
                    <a:pt x="30888" y="13769"/>
                  </a:lnTo>
                  <a:lnTo>
                    <a:pt x="31046" y="13996"/>
                  </a:lnTo>
                  <a:lnTo>
                    <a:pt x="31196" y="14216"/>
                  </a:lnTo>
                  <a:lnTo>
                    <a:pt x="31339" y="14443"/>
                  </a:lnTo>
                  <a:lnTo>
                    <a:pt x="31473" y="14670"/>
                  </a:lnTo>
                  <a:lnTo>
                    <a:pt x="31607" y="14897"/>
                  </a:lnTo>
                  <a:lnTo>
                    <a:pt x="31734" y="15124"/>
                  </a:lnTo>
                  <a:lnTo>
                    <a:pt x="31852" y="15351"/>
                  </a:lnTo>
                  <a:lnTo>
                    <a:pt x="31963" y="15578"/>
                  </a:lnTo>
                  <a:lnTo>
                    <a:pt x="32729" y="15151"/>
                  </a:lnTo>
                  <a:lnTo>
                    <a:pt x="33109" y="14937"/>
                  </a:lnTo>
                  <a:lnTo>
                    <a:pt x="33496" y="14737"/>
                  </a:lnTo>
                  <a:lnTo>
                    <a:pt x="33883" y="14530"/>
                  </a:lnTo>
                  <a:lnTo>
                    <a:pt x="34278" y="14337"/>
                  </a:lnTo>
                  <a:lnTo>
                    <a:pt x="34681" y="14143"/>
                  </a:lnTo>
                  <a:lnTo>
                    <a:pt x="35084" y="13949"/>
                  </a:lnTo>
                  <a:lnTo>
                    <a:pt x="35479" y="13756"/>
                  </a:lnTo>
                  <a:lnTo>
                    <a:pt x="35890" y="13556"/>
                  </a:lnTo>
                  <a:lnTo>
                    <a:pt x="36324" y="13342"/>
                  </a:lnTo>
                  <a:lnTo>
                    <a:pt x="36775" y="13129"/>
                  </a:lnTo>
                  <a:lnTo>
                    <a:pt x="37233" y="12928"/>
                  </a:lnTo>
                  <a:lnTo>
                    <a:pt x="37462" y="12828"/>
                  </a:lnTo>
                  <a:lnTo>
                    <a:pt x="37699" y="12735"/>
                  </a:lnTo>
                  <a:lnTo>
                    <a:pt x="37936" y="12655"/>
                  </a:lnTo>
                  <a:lnTo>
                    <a:pt x="38173" y="12575"/>
                  </a:lnTo>
                  <a:lnTo>
                    <a:pt x="38411" y="12501"/>
                  </a:lnTo>
                  <a:lnTo>
                    <a:pt x="38648" y="12434"/>
                  </a:lnTo>
                  <a:lnTo>
                    <a:pt x="38490" y="11947"/>
                  </a:lnTo>
                  <a:lnTo>
                    <a:pt x="38316" y="11467"/>
                  </a:lnTo>
                  <a:lnTo>
                    <a:pt x="38134" y="10999"/>
                  </a:lnTo>
                  <a:lnTo>
                    <a:pt x="37929" y="10539"/>
                  </a:lnTo>
                  <a:lnTo>
                    <a:pt x="37715" y="10085"/>
                  </a:lnTo>
                  <a:lnTo>
                    <a:pt x="37486" y="9645"/>
                  </a:lnTo>
                  <a:lnTo>
                    <a:pt x="37241" y="9211"/>
                  </a:lnTo>
                  <a:lnTo>
                    <a:pt x="36980" y="8784"/>
                  </a:lnTo>
                  <a:lnTo>
                    <a:pt x="36704" y="8370"/>
                  </a:lnTo>
                  <a:lnTo>
                    <a:pt x="36419" y="7969"/>
                  </a:lnTo>
                  <a:lnTo>
                    <a:pt x="36119" y="7569"/>
                  </a:lnTo>
                  <a:lnTo>
                    <a:pt x="35803" y="7188"/>
                  </a:lnTo>
                  <a:lnTo>
                    <a:pt x="35479" y="6808"/>
                  </a:lnTo>
                  <a:lnTo>
                    <a:pt x="35139" y="6441"/>
                  </a:lnTo>
                  <a:lnTo>
                    <a:pt x="34784" y="6087"/>
                  </a:lnTo>
                  <a:lnTo>
                    <a:pt x="34428" y="5740"/>
                  </a:lnTo>
                  <a:lnTo>
                    <a:pt x="34049" y="5400"/>
                  </a:lnTo>
                  <a:lnTo>
                    <a:pt x="33670" y="5073"/>
                  </a:lnTo>
                  <a:lnTo>
                    <a:pt x="33274" y="4759"/>
                  </a:lnTo>
                  <a:lnTo>
                    <a:pt x="32864" y="4452"/>
                  </a:lnTo>
                  <a:lnTo>
                    <a:pt x="32453" y="4152"/>
                  </a:lnTo>
                  <a:lnTo>
                    <a:pt x="32026" y="3865"/>
                  </a:lnTo>
                  <a:lnTo>
                    <a:pt x="31591" y="3584"/>
                  </a:lnTo>
                  <a:lnTo>
                    <a:pt x="31149" y="3317"/>
                  </a:lnTo>
                  <a:lnTo>
                    <a:pt x="30698" y="3064"/>
                  </a:lnTo>
                  <a:lnTo>
                    <a:pt x="30232" y="2817"/>
                  </a:lnTo>
                  <a:lnTo>
                    <a:pt x="29766" y="2577"/>
                  </a:lnTo>
                  <a:lnTo>
                    <a:pt x="29292" y="2350"/>
                  </a:lnTo>
                  <a:lnTo>
                    <a:pt x="28802" y="2136"/>
                  </a:lnTo>
                  <a:lnTo>
                    <a:pt x="28312" y="1929"/>
                  </a:lnTo>
                  <a:lnTo>
                    <a:pt x="27814" y="1729"/>
                  </a:lnTo>
                  <a:lnTo>
                    <a:pt x="27309" y="1542"/>
                  </a:lnTo>
                  <a:lnTo>
                    <a:pt x="26795" y="1369"/>
                  </a:lnTo>
                  <a:lnTo>
                    <a:pt x="26281" y="1202"/>
                  </a:lnTo>
                  <a:lnTo>
                    <a:pt x="25760" y="1048"/>
                  </a:lnTo>
                  <a:lnTo>
                    <a:pt x="25231" y="901"/>
                  </a:lnTo>
                  <a:lnTo>
                    <a:pt x="24693" y="768"/>
                  </a:lnTo>
                  <a:lnTo>
                    <a:pt x="24156" y="648"/>
                  </a:lnTo>
                  <a:lnTo>
                    <a:pt x="23619" y="534"/>
                  </a:lnTo>
                  <a:lnTo>
                    <a:pt x="23073" y="434"/>
                  </a:lnTo>
                  <a:lnTo>
                    <a:pt x="22520" y="341"/>
                  </a:lnTo>
                  <a:lnTo>
                    <a:pt x="21967" y="261"/>
                  </a:lnTo>
                  <a:lnTo>
                    <a:pt x="21406" y="187"/>
                  </a:lnTo>
                  <a:lnTo>
                    <a:pt x="20853" y="134"/>
                  </a:lnTo>
                  <a:lnTo>
                    <a:pt x="20292" y="80"/>
                  </a:lnTo>
                  <a:lnTo>
                    <a:pt x="19723" y="47"/>
                  </a:lnTo>
                  <a:lnTo>
                    <a:pt x="19162" y="20"/>
                  </a:lnTo>
                  <a:lnTo>
                    <a:pt x="18593" y="0"/>
                  </a:lnTo>
                  <a:close/>
                </a:path>
              </a:pathLst>
            </a:custGeom>
            <a:solidFill>
              <a:srgbClr val="F9C0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1"/>
            <p:cNvSpPr/>
            <p:nvPr/>
          </p:nvSpPr>
          <p:spPr>
            <a:xfrm>
              <a:off x="-5915625" y="-3856500"/>
              <a:ext cx="462475" cy="349900"/>
            </a:xfrm>
            <a:custGeom>
              <a:rect b="b" l="l" r="r" t="t"/>
              <a:pathLst>
                <a:path extrusionOk="0" h="13996" w="18499">
                  <a:moveTo>
                    <a:pt x="13252" y="0"/>
                  </a:moveTo>
                  <a:lnTo>
                    <a:pt x="12770" y="294"/>
                  </a:lnTo>
                  <a:lnTo>
                    <a:pt x="12288" y="587"/>
                  </a:lnTo>
                  <a:lnTo>
                    <a:pt x="11806" y="888"/>
                  </a:lnTo>
                  <a:lnTo>
                    <a:pt x="11332" y="1195"/>
                  </a:lnTo>
                  <a:lnTo>
                    <a:pt x="10858" y="1508"/>
                  </a:lnTo>
                  <a:lnTo>
                    <a:pt x="10400" y="1829"/>
                  </a:lnTo>
                  <a:lnTo>
                    <a:pt x="9933" y="2149"/>
                  </a:lnTo>
                  <a:lnTo>
                    <a:pt x="9475" y="2476"/>
                  </a:lnTo>
                  <a:lnTo>
                    <a:pt x="9025" y="2810"/>
                  </a:lnTo>
                  <a:lnTo>
                    <a:pt x="8582" y="3144"/>
                  </a:lnTo>
                  <a:lnTo>
                    <a:pt x="8140" y="3491"/>
                  </a:lnTo>
                  <a:lnTo>
                    <a:pt x="7697" y="3838"/>
                  </a:lnTo>
                  <a:lnTo>
                    <a:pt x="7271" y="4185"/>
                  </a:lnTo>
                  <a:lnTo>
                    <a:pt x="6836" y="4545"/>
                  </a:lnTo>
                  <a:lnTo>
                    <a:pt x="6417" y="4906"/>
                  </a:lnTo>
                  <a:lnTo>
                    <a:pt x="5998" y="5273"/>
                  </a:lnTo>
                  <a:lnTo>
                    <a:pt x="5580" y="5640"/>
                  </a:lnTo>
                  <a:lnTo>
                    <a:pt x="5177" y="6020"/>
                  </a:lnTo>
                  <a:lnTo>
                    <a:pt x="4774" y="6401"/>
                  </a:lnTo>
                  <a:lnTo>
                    <a:pt x="4371" y="6781"/>
                  </a:lnTo>
                  <a:lnTo>
                    <a:pt x="3983" y="7175"/>
                  </a:lnTo>
                  <a:lnTo>
                    <a:pt x="3588" y="7562"/>
                  </a:lnTo>
                  <a:lnTo>
                    <a:pt x="3209" y="7962"/>
                  </a:lnTo>
                  <a:lnTo>
                    <a:pt x="2830" y="8363"/>
                  </a:lnTo>
                  <a:lnTo>
                    <a:pt x="2458" y="8770"/>
                  </a:lnTo>
                  <a:lnTo>
                    <a:pt x="2087" y="9184"/>
                  </a:lnTo>
                  <a:lnTo>
                    <a:pt x="1731" y="9598"/>
                  </a:lnTo>
                  <a:lnTo>
                    <a:pt x="1368" y="10018"/>
                  </a:lnTo>
                  <a:lnTo>
                    <a:pt x="1020" y="10438"/>
                  </a:lnTo>
                  <a:lnTo>
                    <a:pt x="673" y="10866"/>
                  </a:lnTo>
                  <a:lnTo>
                    <a:pt x="333" y="11299"/>
                  </a:lnTo>
                  <a:lnTo>
                    <a:pt x="1" y="11740"/>
                  </a:lnTo>
                  <a:lnTo>
                    <a:pt x="973" y="12007"/>
                  </a:lnTo>
                  <a:lnTo>
                    <a:pt x="1945" y="12281"/>
                  </a:lnTo>
                  <a:lnTo>
                    <a:pt x="3873" y="12841"/>
                  </a:lnTo>
                  <a:lnTo>
                    <a:pt x="4363" y="12975"/>
                  </a:lnTo>
                  <a:lnTo>
                    <a:pt x="4868" y="13108"/>
                  </a:lnTo>
                  <a:lnTo>
                    <a:pt x="5880" y="13368"/>
                  </a:lnTo>
                  <a:lnTo>
                    <a:pt x="6378" y="13509"/>
                  </a:lnTo>
                  <a:lnTo>
                    <a:pt x="6875" y="13655"/>
                  </a:lnTo>
                  <a:lnTo>
                    <a:pt x="7120" y="13736"/>
                  </a:lnTo>
                  <a:lnTo>
                    <a:pt x="7357" y="13816"/>
                  </a:lnTo>
                  <a:lnTo>
                    <a:pt x="7602" y="13909"/>
                  </a:lnTo>
                  <a:lnTo>
                    <a:pt x="7832" y="13996"/>
                  </a:lnTo>
                  <a:lnTo>
                    <a:pt x="8400" y="13288"/>
                  </a:lnTo>
                  <a:lnTo>
                    <a:pt x="8977" y="12588"/>
                  </a:lnTo>
                  <a:lnTo>
                    <a:pt x="9570" y="11893"/>
                  </a:lnTo>
                  <a:lnTo>
                    <a:pt x="10170" y="11206"/>
                  </a:lnTo>
                  <a:lnTo>
                    <a:pt x="10795" y="10532"/>
                  </a:lnTo>
                  <a:lnTo>
                    <a:pt x="11427" y="9865"/>
                  </a:lnTo>
                  <a:lnTo>
                    <a:pt x="12075" y="9210"/>
                  </a:lnTo>
                  <a:lnTo>
                    <a:pt x="12738" y="8563"/>
                  </a:lnTo>
                  <a:lnTo>
                    <a:pt x="13410" y="7922"/>
                  </a:lnTo>
                  <a:lnTo>
                    <a:pt x="14098" y="7295"/>
                  </a:lnTo>
                  <a:lnTo>
                    <a:pt x="14801" y="6681"/>
                  </a:lnTo>
                  <a:lnTo>
                    <a:pt x="15512" y="6074"/>
                  </a:lnTo>
                  <a:lnTo>
                    <a:pt x="16239" y="5480"/>
                  </a:lnTo>
                  <a:lnTo>
                    <a:pt x="16982" y="4892"/>
                  </a:lnTo>
                  <a:lnTo>
                    <a:pt x="17732" y="4318"/>
                  </a:lnTo>
                  <a:lnTo>
                    <a:pt x="18499" y="3758"/>
                  </a:lnTo>
                  <a:lnTo>
                    <a:pt x="18230" y="3571"/>
                  </a:lnTo>
                  <a:lnTo>
                    <a:pt x="17962" y="3377"/>
                  </a:lnTo>
                  <a:lnTo>
                    <a:pt x="17432" y="2990"/>
                  </a:lnTo>
                  <a:lnTo>
                    <a:pt x="16911" y="2596"/>
                  </a:lnTo>
                  <a:lnTo>
                    <a:pt x="16658" y="2409"/>
                  </a:lnTo>
                  <a:lnTo>
                    <a:pt x="16397" y="2223"/>
                  </a:lnTo>
                  <a:lnTo>
                    <a:pt x="15607" y="1675"/>
                  </a:lnTo>
                  <a:lnTo>
                    <a:pt x="14817" y="1121"/>
                  </a:lnTo>
                  <a:lnTo>
                    <a:pt x="13252" y="0"/>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1"/>
            <p:cNvSpPr/>
            <p:nvPr/>
          </p:nvSpPr>
          <p:spPr>
            <a:xfrm>
              <a:off x="-6116525" y="-2496300"/>
              <a:ext cx="346925" cy="273825"/>
            </a:xfrm>
            <a:custGeom>
              <a:rect b="b" l="l" r="r" t="t"/>
              <a:pathLst>
                <a:path extrusionOk="0" h="10953" w="13877">
                  <a:moveTo>
                    <a:pt x="8851" y="0"/>
                  </a:moveTo>
                  <a:lnTo>
                    <a:pt x="8796" y="27"/>
                  </a:lnTo>
                  <a:lnTo>
                    <a:pt x="8740" y="54"/>
                  </a:lnTo>
                  <a:lnTo>
                    <a:pt x="8487" y="100"/>
                  </a:lnTo>
                  <a:lnTo>
                    <a:pt x="8235" y="140"/>
                  </a:lnTo>
                  <a:lnTo>
                    <a:pt x="7974" y="180"/>
                  </a:lnTo>
                  <a:lnTo>
                    <a:pt x="7713" y="214"/>
                  </a:lnTo>
                  <a:lnTo>
                    <a:pt x="7184" y="267"/>
                  </a:lnTo>
                  <a:lnTo>
                    <a:pt x="6654" y="307"/>
                  </a:lnTo>
                  <a:lnTo>
                    <a:pt x="6109" y="334"/>
                  </a:lnTo>
                  <a:lnTo>
                    <a:pt x="5564" y="347"/>
                  </a:lnTo>
                  <a:lnTo>
                    <a:pt x="5011" y="354"/>
                  </a:lnTo>
                  <a:lnTo>
                    <a:pt x="4458" y="354"/>
                  </a:lnTo>
                  <a:lnTo>
                    <a:pt x="3897" y="341"/>
                  </a:lnTo>
                  <a:lnTo>
                    <a:pt x="3343" y="321"/>
                  </a:lnTo>
                  <a:lnTo>
                    <a:pt x="2782" y="294"/>
                  </a:lnTo>
                  <a:lnTo>
                    <a:pt x="2221" y="267"/>
                  </a:lnTo>
                  <a:lnTo>
                    <a:pt x="1107" y="200"/>
                  </a:lnTo>
                  <a:lnTo>
                    <a:pt x="1" y="127"/>
                  </a:lnTo>
                  <a:lnTo>
                    <a:pt x="1" y="127"/>
                  </a:lnTo>
                  <a:lnTo>
                    <a:pt x="238" y="1495"/>
                  </a:lnTo>
                  <a:lnTo>
                    <a:pt x="483" y="2857"/>
                  </a:lnTo>
                  <a:lnTo>
                    <a:pt x="736" y="4212"/>
                  </a:lnTo>
                  <a:lnTo>
                    <a:pt x="1004" y="5566"/>
                  </a:lnTo>
                  <a:lnTo>
                    <a:pt x="1289" y="6921"/>
                  </a:lnTo>
                  <a:lnTo>
                    <a:pt x="1581" y="8269"/>
                  </a:lnTo>
                  <a:lnTo>
                    <a:pt x="1882" y="9611"/>
                  </a:lnTo>
                  <a:lnTo>
                    <a:pt x="2198" y="10953"/>
                  </a:lnTo>
                  <a:lnTo>
                    <a:pt x="2561" y="10792"/>
                  </a:lnTo>
                  <a:lnTo>
                    <a:pt x="2932" y="10632"/>
                  </a:lnTo>
                  <a:lnTo>
                    <a:pt x="3114" y="10552"/>
                  </a:lnTo>
                  <a:lnTo>
                    <a:pt x="3312" y="10472"/>
                  </a:lnTo>
                  <a:lnTo>
                    <a:pt x="3501" y="10399"/>
                  </a:lnTo>
                  <a:lnTo>
                    <a:pt x="3699" y="10332"/>
                  </a:lnTo>
                  <a:lnTo>
                    <a:pt x="4315" y="10138"/>
                  </a:lnTo>
                  <a:lnTo>
                    <a:pt x="4940" y="9958"/>
                  </a:lnTo>
                  <a:lnTo>
                    <a:pt x="5564" y="9785"/>
                  </a:lnTo>
                  <a:lnTo>
                    <a:pt x="6188" y="9631"/>
                  </a:lnTo>
                  <a:lnTo>
                    <a:pt x="6820" y="9491"/>
                  </a:lnTo>
                  <a:lnTo>
                    <a:pt x="7452" y="9364"/>
                  </a:lnTo>
                  <a:lnTo>
                    <a:pt x="8092" y="9251"/>
                  </a:lnTo>
                  <a:lnTo>
                    <a:pt x="8732" y="9150"/>
                  </a:lnTo>
                  <a:lnTo>
                    <a:pt x="9372" y="9057"/>
                  </a:lnTo>
                  <a:lnTo>
                    <a:pt x="10012" y="8984"/>
                  </a:lnTo>
                  <a:lnTo>
                    <a:pt x="10660" y="8924"/>
                  </a:lnTo>
                  <a:lnTo>
                    <a:pt x="11300" y="8877"/>
                  </a:lnTo>
                  <a:lnTo>
                    <a:pt x="11948" y="8837"/>
                  </a:lnTo>
                  <a:lnTo>
                    <a:pt x="12588" y="8810"/>
                  </a:lnTo>
                  <a:lnTo>
                    <a:pt x="13236" y="8803"/>
                  </a:lnTo>
                  <a:lnTo>
                    <a:pt x="13876" y="8803"/>
                  </a:lnTo>
                  <a:lnTo>
                    <a:pt x="13481" y="8269"/>
                  </a:lnTo>
                  <a:lnTo>
                    <a:pt x="13102" y="7736"/>
                  </a:lnTo>
                  <a:lnTo>
                    <a:pt x="12731" y="7202"/>
                  </a:lnTo>
                  <a:lnTo>
                    <a:pt x="12367" y="6668"/>
                  </a:lnTo>
                  <a:lnTo>
                    <a:pt x="12019" y="6120"/>
                  </a:lnTo>
                  <a:lnTo>
                    <a:pt x="11680" y="5580"/>
                  </a:lnTo>
                  <a:lnTo>
                    <a:pt x="11348" y="5032"/>
                  </a:lnTo>
                  <a:lnTo>
                    <a:pt x="11024" y="4485"/>
                  </a:lnTo>
                  <a:lnTo>
                    <a:pt x="10716" y="3931"/>
                  </a:lnTo>
                  <a:lnTo>
                    <a:pt x="10415" y="3377"/>
                  </a:lnTo>
                  <a:lnTo>
                    <a:pt x="10131" y="2823"/>
                  </a:lnTo>
                  <a:lnTo>
                    <a:pt x="9854" y="2263"/>
                  </a:lnTo>
                  <a:lnTo>
                    <a:pt x="9586" y="1702"/>
                  </a:lnTo>
                  <a:lnTo>
                    <a:pt x="9333" y="1135"/>
                  </a:lnTo>
                  <a:lnTo>
                    <a:pt x="9088" y="567"/>
                  </a:lnTo>
                  <a:lnTo>
                    <a:pt x="8851" y="0"/>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1"/>
            <p:cNvSpPr/>
            <p:nvPr/>
          </p:nvSpPr>
          <p:spPr>
            <a:xfrm>
              <a:off x="-6113750" y="-3522475"/>
              <a:ext cx="355800" cy="401825"/>
            </a:xfrm>
            <a:custGeom>
              <a:rect b="b" l="l" r="r" t="t"/>
              <a:pathLst>
                <a:path extrusionOk="0" h="16073" w="14232">
                  <a:moveTo>
                    <a:pt x="6733" y="1"/>
                  </a:moveTo>
                  <a:lnTo>
                    <a:pt x="6409" y="475"/>
                  </a:lnTo>
                  <a:lnTo>
                    <a:pt x="6093" y="942"/>
                  </a:lnTo>
                  <a:lnTo>
                    <a:pt x="5777" y="1422"/>
                  </a:lnTo>
                  <a:lnTo>
                    <a:pt x="5476" y="1896"/>
                  </a:lnTo>
                  <a:lnTo>
                    <a:pt x="5176" y="2383"/>
                  </a:lnTo>
                  <a:lnTo>
                    <a:pt x="4884" y="2864"/>
                  </a:lnTo>
                  <a:lnTo>
                    <a:pt x="4599" y="3358"/>
                  </a:lnTo>
                  <a:lnTo>
                    <a:pt x="4315" y="3852"/>
                  </a:lnTo>
                  <a:lnTo>
                    <a:pt x="3944" y="4546"/>
                  </a:lnTo>
                  <a:lnTo>
                    <a:pt x="3588" y="5240"/>
                  </a:lnTo>
                  <a:lnTo>
                    <a:pt x="3240" y="5934"/>
                  </a:lnTo>
                  <a:lnTo>
                    <a:pt x="2908" y="6628"/>
                  </a:lnTo>
                  <a:lnTo>
                    <a:pt x="2592" y="7329"/>
                  </a:lnTo>
                  <a:lnTo>
                    <a:pt x="2292" y="8030"/>
                  </a:lnTo>
                  <a:lnTo>
                    <a:pt x="2000" y="8737"/>
                  </a:lnTo>
                  <a:lnTo>
                    <a:pt x="1731" y="9445"/>
                  </a:lnTo>
                  <a:lnTo>
                    <a:pt x="1470" y="10152"/>
                  </a:lnTo>
                  <a:lnTo>
                    <a:pt x="1217" y="10860"/>
                  </a:lnTo>
                  <a:lnTo>
                    <a:pt x="988" y="11574"/>
                  </a:lnTo>
                  <a:lnTo>
                    <a:pt x="767" y="12288"/>
                  </a:lnTo>
                  <a:lnTo>
                    <a:pt x="554" y="13002"/>
                  </a:lnTo>
                  <a:lnTo>
                    <a:pt x="356" y="13716"/>
                  </a:lnTo>
                  <a:lnTo>
                    <a:pt x="174" y="14437"/>
                  </a:lnTo>
                  <a:lnTo>
                    <a:pt x="1" y="15158"/>
                  </a:lnTo>
                  <a:lnTo>
                    <a:pt x="980" y="15231"/>
                  </a:lnTo>
                  <a:lnTo>
                    <a:pt x="1960" y="15311"/>
                  </a:lnTo>
                  <a:lnTo>
                    <a:pt x="2948" y="15391"/>
                  </a:lnTo>
                  <a:lnTo>
                    <a:pt x="3928" y="15492"/>
                  </a:lnTo>
                  <a:lnTo>
                    <a:pt x="4418" y="15545"/>
                  </a:lnTo>
                  <a:lnTo>
                    <a:pt x="4908" y="15605"/>
                  </a:lnTo>
                  <a:lnTo>
                    <a:pt x="5390" y="15672"/>
                  </a:lnTo>
                  <a:lnTo>
                    <a:pt x="5872" y="15739"/>
                  </a:lnTo>
                  <a:lnTo>
                    <a:pt x="6354" y="15812"/>
                  </a:lnTo>
                  <a:lnTo>
                    <a:pt x="6828" y="15892"/>
                  </a:lnTo>
                  <a:lnTo>
                    <a:pt x="7302" y="15979"/>
                  </a:lnTo>
                  <a:lnTo>
                    <a:pt x="7768" y="16072"/>
                  </a:lnTo>
                  <a:lnTo>
                    <a:pt x="7902" y="15638"/>
                  </a:lnTo>
                  <a:lnTo>
                    <a:pt x="8037" y="15198"/>
                  </a:lnTo>
                  <a:lnTo>
                    <a:pt x="8179" y="14764"/>
                  </a:lnTo>
                  <a:lnTo>
                    <a:pt x="8321" y="14330"/>
                  </a:lnTo>
                  <a:lnTo>
                    <a:pt x="8471" y="13896"/>
                  </a:lnTo>
                  <a:lnTo>
                    <a:pt x="8629" y="13463"/>
                  </a:lnTo>
                  <a:lnTo>
                    <a:pt x="8787" y="13036"/>
                  </a:lnTo>
                  <a:lnTo>
                    <a:pt x="8953" y="12602"/>
                  </a:lnTo>
                  <a:lnTo>
                    <a:pt x="9119" y="12175"/>
                  </a:lnTo>
                  <a:lnTo>
                    <a:pt x="9293" y="11747"/>
                  </a:lnTo>
                  <a:lnTo>
                    <a:pt x="9467" y="11320"/>
                  </a:lnTo>
                  <a:lnTo>
                    <a:pt x="9656" y="10893"/>
                  </a:lnTo>
                  <a:lnTo>
                    <a:pt x="9838" y="10466"/>
                  </a:lnTo>
                  <a:lnTo>
                    <a:pt x="10028" y="10045"/>
                  </a:lnTo>
                  <a:lnTo>
                    <a:pt x="10225" y="9625"/>
                  </a:lnTo>
                  <a:lnTo>
                    <a:pt x="10431" y="9205"/>
                  </a:lnTo>
                  <a:lnTo>
                    <a:pt x="10636" y="8784"/>
                  </a:lnTo>
                  <a:lnTo>
                    <a:pt x="10842" y="8370"/>
                  </a:lnTo>
                  <a:lnTo>
                    <a:pt x="11055" y="7956"/>
                  </a:lnTo>
                  <a:lnTo>
                    <a:pt x="11276" y="7543"/>
                  </a:lnTo>
                  <a:lnTo>
                    <a:pt x="11498" y="7129"/>
                  </a:lnTo>
                  <a:lnTo>
                    <a:pt x="11727" y="6715"/>
                  </a:lnTo>
                  <a:lnTo>
                    <a:pt x="11956" y="6308"/>
                  </a:lnTo>
                  <a:lnTo>
                    <a:pt x="12193" y="5901"/>
                  </a:lnTo>
                  <a:lnTo>
                    <a:pt x="12430" y="5494"/>
                  </a:lnTo>
                  <a:lnTo>
                    <a:pt x="12675" y="5093"/>
                  </a:lnTo>
                  <a:lnTo>
                    <a:pt x="12928" y="4693"/>
                  </a:lnTo>
                  <a:lnTo>
                    <a:pt x="13181" y="4292"/>
                  </a:lnTo>
                  <a:lnTo>
                    <a:pt x="13433" y="3892"/>
                  </a:lnTo>
                  <a:lnTo>
                    <a:pt x="13694" y="3498"/>
                  </a:lnTo>
                  <a:lnTo>
                    <a:pt x="13963" y="3104"/>
                  </a:lnTo>
                  <a:lnTo>
                    <a:pt x="14232" y="2711"/>
                  </a:lnTo>
                  <a:lnTo>
                    <a:pt x="13987" y="2637"/>
                  </a:lnTo>
                  <a:lnTo>
                    <a:pt x="13742" y="2564"/>
                  </a:lnTo>
                  <a:lnTo>
                    <a:pt x="13260" y="2397"/>
                  </a:lnTo>
                  <a:lnTo>
                    <a:pt x="12778" y="2223"/>
                  </a:lnTo>
                  <a:lnTo>
                    <a:pt x="12304" y="2043"/>
                  </a:lnTo>
                  <a:lnTo>
                    <a:pt x="11363" y="1676"/>
                  </a:lnTo>
                  <a:lnTo>
                    <a:pt x="10889" y="1496"/>
                  </a:lnTo>
                  <a:lnTo>
                    <a:pt x="10423" y="1329"/>
                  </a:lnTo>
                  <a:lnTo>
                    <a:pt x="9498" y="1009"/>
                  </a:lnTo>
                  <a:lnTo>
                    <a:pt x="8566" y="682"/>
                  </a:lnTo>
                  <a:lnTo>
                    <a:pt x="7649" y="348"/>
                  </a:lnTo>
                  <a:lnTo>
                    <a:pt x="6733" y="1"/>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1"/>
            <p:cNvSpPr/>
            <p:nvPr/>
          </p:nvSpPr>
          <p:spPr>
            <a:xfrm>
              <a:off x="-6147325" y="-3100500"/>
              <a:ext cx="234500" cy="557000"/>
            </a:xfrm>
            <a:custGeom>
              <a:rect b="b" l="l" r="r" t="t"/>
              <a:pathLst>
                <a:path extrusionOk="0" h="22280" w="9380">
                  <a:moveTo>
                    <a:pt x="972" y="1"/>
                  </a:moveTo>
                  <a:lnTo>
                    <a:pt x="838" y="688"/>
                  </a:lnTo>
                  <a:lnTo>
                    <a:pt x="719" y="1376"/>
                  </a:lnTo>
                  <a:lnTo>
                    <a:pt x="609" y="2063"/>
                  </a:lnTo>
                  <a:lnTo>
                    <a:pt x="514" y="2757"/>
                  </a:lnTo>
                  <a:lnTo>
                    <a:pt x="419" y="3445"/>
                  </a:lnTo>
                  <a:lnTo>
                    <a:pt x="340" y="4139"/>
                  </a:lnTo>
                  <a:lnTo>
                    <a:pt x="269" y="4833"/>
                  </a:lnTo>
                  <a:lnTo>
                    <a:pt x="206" y="5527"/>
                  </a:lnTo>
                  <a:lnTo>
                    <a:pt x="150" y="6221"/>
                  </a:lnTo>
                  <a:lnTo>
                    <a:pt x="103" y="6915"/>
                  </a:lnTo>
                  <a:lnTo>
                    <a:pt x="64" y="7609"/>
                  </a:lnTo>
                  <a:lnTo>
                    <a:pt x="40" y="8310"/>
                  </a:lnTo>
                  <a:lnTo>
                    <a:pt x="16" y="9004"/>
                  </a:lnTo>
                  <a:lnTo>
                    <a:pt x="8" y="9705"/>
                  </a:lnTo>
                  <a:lnTo>
                    <a:pt x="0" y="10399"/>
                  </a:lnTo>
                  <a:lnTo>
                    <a:pt x="0" y="11100"/>
                  </a:lnTo>
                  <a:lnTo>
                    <a:pt x="8" y="11794"/>
                  </a:lnTo>
                  <a:lnTo>
                    <a:pt x="32" y="12495"/>
                  </a:lnTo>
                  <a:lnTo>
                    <a:pt x="56" y="13196"/>
                  </a:lnTo>
                  <a:lnTo>
                    <a:pt x="87" y="13890"/>
                  </a:lnTo>
                  <a:lnTo>
                    <a:pt x="119" y="14591"/>
                  </a:lnTo>
                  <a:lnTo>
                    <a:pt x="166" y="15291"/>
                  </a:lnTo>
                  <a:lnTo>
                    <a:pt x="214" y="15992"/>
                  </a:lnTo>
                  <a:lnTo>
                    <a:pt x="277" y="16693"/>
                  </a:lnTo>
                  <a:lnTo>
                    <a:pt x="332" y="17387"/>
                  </a:lnTo>
                  <a:lnTo>
                    <a:pt x="403" y="18088"/>
                  </a:lnTo>
                  <a:lnTo>
                    <a:pt x="474" y="18789"/>
                  </a:lnTo>
                  <a:lnTo>
                    <a:pt x="561" y="19490"/>
                  </a:lnTo>
                  <a:lnTo>
                    <a:pt x="640" y="20184"/>
                  </a:lnTo>
                  <a:lnTo>
                    <a:pt x="735" y="20884"/>
                  </a:lnTo>
                  <a:lnTo>
                    <a:pt x="830" y="21579"/>
                  </a:lnTo>
                  <a:lnTo>
                    <a:pt x="925" y="22279"/>
                  </a:lnTo>
                  <a:lnTo>
                    <a:pt x="1992" y="22213"/>
                  </a:lnTo>
                  <a:lnTo>
                    <a:pt x="3058" y="22153"/>
                  </a:lnTo>
                  <a:lnTo>
                    <a:pt x="4141" y="22099"/>
                  </a:lnTo>
                  <a:lnTo>
                    <a:pt x="4678" y="22072"/>
                  </a:lnTo>
                  <a:lnTo>
                    <a:pt x="5215" y="22059"/>
                  </a:lnTo>
                  <a:lnTo>
                    <a:pt x="5753" y="22052"/>
                  </a:lnTo>
                  <a:lnTo>
                    <a:pt x="6290" y="22052"/>
                  </a:lnTo>
                  <a:lnTo>
                    <a:pt x="6819" y="22059"/>
                  </a:lnTo>
                  <a:lnTo>
                    <a:pt x="7341" y="22072"/>
                  </a:lnTo>
                  <a:lnTo>
                    <a:pt x="7862" y="22099"/>
                  </a:lnTo>
                  <a:lnTo>
                    <a:pt x="8376" y="22139"/>
                  </a:lnTo>
                  <a:lnTo>
                    <a:pt x="8882" y="22193"/>
                  </a:lnTo>
                  <a:lnTo>
                    <a:pt x="9380" y="22259"/>
                  </a:lnTo>
                  <a:lnTo>
                    <a:pt x="9380" y="22259"/>
                  </a:lnTo>
                  <a:lnTo>
                    <a:pt x="9166" y="21625"/>
                  </a:lnTo>
                  <a:lnTo>
                    <a:pt x="8969" y="20985"/>
                  </a:lnTo>
                  <a:lnTo>
                    <a:pt x="8787" y="20344"/>
                  </a:lnTo>
                  <a:lnTo>
                    <a:pt x="8613" y="19703"/>
                  </a:lnTo>
                  <a:lnTo>
                    <a:pt x="8455" y="19056"/>
                  </a:lnTo>
                  <a:lnTo>
                    <a:pt x="8305" y="18408"/>
                  </a:lnTo>
                  <a:lnTo>
                    <a:pt x="8171" y="17761"/>
                  </a:lnTo>
                  <a:lnTo>
                    <a:pt x="8052" y="17114"/>
                  </a:lnTo>
                  <a:lnTo>
                    <a:pt x="7934" y="16466"/>
                  </a:lnTo>
                  <a:lnTo>
                    <a:pt x="7839" y="15812"/>
                  </a:lnTo>
                  <a:lnTo>
                    <a:pt x="7752" y="15165"/>
                  </a:lnTo>
                  <a:lnTo>
                    <a:pt x="7673" y="14511"/>
                  </a:lnTo>
                  <a:lnTo>
                    <a:pt x="7610" y="13856"/>
                  </a:lnTo>
                  <a:lnTo>
                    <a:pt x="7554" y="13202"/>
                  </a:lnTo>
                  <a:lnTo>
                    <a:pt x="7515" y="12548"/>
                  </a:lnTo>
                  <a:lnTo>
                    <a:pt x="7483" y="11894"/>
                  </a:lnTo>
                  <a:lnTo>
                    <a:pt x="7467" y="11234"/>
                  </a:lnTo>
                  <a:lnTo>
                    <a:pt x="7460" y="10579"/>
                  </a:lnTo>
                  <a:lnTo>
                    <a:pt x="7467" y="9925"/>
                  </a:lnTo>
                  <a:lnTo>
                    <a:pt x="7483" y="9271"/>
                  </a:lnTo>
                  <a:lnTo>
                    <a:pt x="7507" y="8611"/>
                  </a:lnTo>
                  <a:lnTo>
                    <a:pt x="7546" y="7956"/>
                  </a:lnTo>
                  <a:lnTo>
                    <a:pt x="7594" y="7302"/>
                  </a:lnTo>
                  <a:lnTo>
                    <a:pt x="7657" y="6648"/>
                  </a:lnTo>
                  <a:lnTo>
                    <a:pt x="7728" y="5994"/>
                  </a:lnTo>
                  <a:lnTo>
                    <a:pt x="7807" y="5340"/>
                  </a:lnTo>
                  <a:lnTo>
                    <a:pt x="7902" y="4686"/>
                  </a:lnTo>
                  <a:lnTo>
                    <a:pt x="8005" y="4039"/>
                  </a:lnTo>
                  <a:lnTo>
                    <a:pt x="8115" y="3385"/>
                  </a:lnTo>
                  <a:lnTo>
                    <a:pt x="8234" y="2737"/>
                  </a:lnTo>
                  <a:lnTo>
                    <a:pt x="8368" y="2090"/>
                  </a:lnTo>
                  <a:lnTo>
                    <a:pt x="8518" y="1442"/>
                  </a:lnTo>
                  <a:lnTo>
                    <a:pt x="8044" y="1382"/>
                  </a:lnTo>
                  <a:lnTo>
                    <a:pt x="7570" y="1322"/>
                  </a:lnTo>
                  <a:lnTo>
                    <a:pt x="7096" y="1249"/>
                  </a:lnTo>
                  <a:lnTo>
                    <a:pt x="6622" y="1176"/>
                  </a:lnTo>
                  <a:lnTo>
                    <a:pt x="6148" y="1095"/>
                  </a:lnTo>
                  <a:lnTo>
                    <a:pt x="5674" y="1015"/>
                  </a:lnTo>
                  <a:lnTo>
                    <a:pt x="5200" y="922"/>
                  </a:lnTo>
                  <a:lnTo>
                    <a:pt x="4726" y="835"/>
                  </a:lnTo>
                  <a:lnTo>
                    <a:pt x="3785" y="635"/>
                  </a:lnTo>
                  <a:lnTo>
                    <a:pt x="2837" y="428"/>
                  </a:lnTo>
                  <a:lnTo>
                    <a:pt x="1905" y="214"/>
                  </a:lnTo>
                  <a:lnTo>
                    <a:pt x="972" y="1"/>
                  </a:lnTo>
                  <a:close/>
                </a:path>
              </a:pathLst>
            </a:custGeom>
            <a:solidFill>
              <a:srgbClr val="36AE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1"/>
            <p:cNvSpPr/>
            <p:nvPr/>
          </p:nvSpPr>
          <p:spPr>
            <a:xfrm>
              <a:off x="-6306150" y="-5458150"/>
              <a:ext cx="7286150" cy="5696275"/>
            </a:xfrm>
            <a:custGeom>
              <a:rect b="b" l="l" r="r" t="t"/>
              <a:pathLst>
                <a:path extrusionOk="0" h="227851" w="291446">
                  <a:moveTo>
                    <a:pt x="127202" y="2710"/>
                  </a:moveTo>
                  <a:lnTo>
                    <a:pt x="127707" y="2717"/>
                  </a:lnTo>
                  <a:lnTo>
                    <a:pt x="128189" y="2737"/>
                  </a:lnTo>
                  <a:lnTo>
                    <a:pt x="128671" y="2770"/>
                  </a:lnTo>
                  <a:lnTo>
                    <a:pt x="129130" y="2817"/>
                  </a:lnTo>
                  <a:lnTo>
                    <a:pt x="129588" y="2877"/>
                  </a:lnTo>
                  <a:lnTo>
                    <a:pt x="130030" y="2944"/>
                  </a:lnTo>
                  <a:lnTo>
                    <a:pt x="130457" y="3030"/>
                  </a:lnTo>
                  <a:lnTo>
                    <a:pt x="130876" y="3124"/>
                  </a:lnTo>
                  <a:lnTo>
                    <a:pt x="131279" y="3231"/>
                  </a:lnTo>
                  <a:lnTo>
                    <a:pt x="131682" y="3351"/>
                  </a:lnTo>
                  <a:lnTo>
                    <a:pt x="132061" y="3478"/>
                  </a:lnTo>
                  <a:lnTo>
                    <a:pt x="132440" y="3618"/>
                  </a:lnTo>
                  <a:lnTo>
                    <a:pt x="132804" y="3771"/>
                  </a:lnTo>
                  <a:lnTo>
                    <a:pt x="133160" y="3931"/>
                  </a:lnTo>
                  <a:lnTo>
                    <a:pt x="133499" y="4105"/>
                  </a:lnTo>
                  <a:lnTo>
                    <a:pt x="133831" y="4285"/>
                  </a:lnTo>
                  <a:lnTo>
                    <a:pt x="134155" y="4479"/>
                  </a:lnTo>
                  <a:lnTo>
                    <a:pt x="134471" y="4679"/>
                  </a:lnTo>
                  <a:lnTo>
                    <a:pt x="134779" y="4886"/>
                  </a:lnTo>
                  <a:lnTo>
                    <a:pt x="135072" y="5106"/>
                  </a:lnTo>
                  <a:lnTo>
                    <a:pt x="135356" y="5340"/>
                  </a:lnTo>
                  <a:lnTo>
                    <a:pt x="135641" y="5573"/>
                  </a:lnTo>
                  <a:lnTo>
                    <a:pt x="135909" y="5820"/>
                  </a:lnTo>
                  <a:lnTo>
                    <a:pt x="136162" y="6074"/>
                  </a:lnTo>
                  <a:lnTo>
                    <a:pt x="136415" y="6334"/>
                  </a:lnTo>
                  <a:lnTo>
                    <a:pt x="136660" y="6608"/>
                  </a:lnTo>
                  <a:lnTo>
                    <a:pt x="136889" y="6881"/>
                  </a:lnTo>
                  <a:lnTo>
                    <a:pt x="137118" y="7168"/>
                  </a:lnTo>
                  <a:lnTo>
                    <a:pt x="137340" y="7455"/>
                  </a:lnTo>
                  <a:lnTo>
                    <a:pt x="137545" y="7756"/>
                  </a:lnTo>
                  <a:lnTo>
                    <a:pt x="137750" y="8056"/>
                  </a:lnTo>
                  <a:lnTo>
                    <a:pt x="137948" y="8370"/>
                  </a:lnTo>
                  <a:lnTo>
                    <a:pt x="138138" y="8683"/>
                  </a:lnTo>
                  <a:lnTo>
                    <a:pt x="138319" y="9004"/>
                  </a:lnTo>
                  <a:lnTo>
                    <a:pt x="138493" y="9331"/>
                  </a:lnTo>
                  <a:lnTo>
                    <a:pt x="138659" y="9665"/>
                  </a:lnTo>
                  <a:lnTo>
                    <a:pt x="138817" y="10005"/>
                  </a:lnTo>
                  <a:lnTo>
                    <a:pt x="138967" y="10345"/>
                  </a:lnTo>
                  <a:lnTo>
                    <a:pt x="139117" y="10692"/>
                  </a:lnTo>
                  <a:lnTo>
                    <a:pt x="139260" y="11046"/>
                  </a:lnTo>
                  <a:lnTo>
                    <a:pt x="139394" y="11400"/>
                  </a:lnTo>
                  <a:lnTo>
                    <a:pt x="139520" y="11760"/>
                  </a:lnTo>
                  <a:lnTo>
                    <a:pt x="139647" y="12121"/>
                  </a:lnTo>
                  <a:lnTo>
                    <a:pt x="139765" y="12488"/>
                  </a:lnTo>
                  <a:lnTo>
                    <a:pt x="139876" y="12855"/>
                  </a:lnTo>
                  <a:lnTo>
                    <a:pt x="139987" y="13229"/>
                  </a:lnTo>
                  <a:lnTo>
                    <a:pt x="140089" y="13602"/>
                  </a:lnTo>
                  <a:lnTo>
                    <a:pt x="140184" y="13983"/>
                  </a:lnTo>
                  <a:lnTo>
                    <a:pt x="140279" y="14363"/>
                  </a:lnTo>
                  <a:lnTo>
                    <a:pt x="140366" y="14744"/>
                  </a:lnTo>
                  <a:lnTo>
                    <a:pt x="140453" y="15124"/>
                  </a:lnTo>
                  <a:lnTo>
                    <a:pt x="140603" y="15892"/>
                  </a:lnTo>
                  <a:lnTo>
                    <a:pt x="140745" y="16666"/>
                  </a:lnTo>
                  <a:lnTo>
                    <a:pt x="140864" y="17440"/>
                  </a:lnTo>
                  <a:lnTo>
                    <a:pt x="140974" y="18214"/>
                  </a:lnTo>
                  <a:lnTo>
                    <a:pt x="141045" y="18768"/>
                  </a:lnTo>
                  <a:lnTo>
                    <a:pt x="141117" y="19322"/>
                  </a:lnTo>
                  <a:lnTo>
                    <a:pt x="141227" y="20417"/>
                  </a:lnTo>
                  <a:lnTo>
                    <a:pt x="141330" y="21491"/>
                  </a:lnTo>
                  <a:lnTo>
                    <a:pt x="141417" y="22546"/>
                  </a:lnTo>
                  <a:lnTo>
                    <a:pt x="141567" y="24575"/>
                  </a:lnTo>
                  <a:lnTo>
                    <a:pt x="141630" y="25543"/>
                  </a:lnTo>
                  <a:lnTo>
                    <a:pt x="141709" y="26457"/>
                  </a:lnTo>
                  <a:lnTo>
                    <a:pt x="141733" y="26597"/>
                  </a:lnTo>
                  <a:lnTo>
                    <a:pt x="141772" y="26724"/>
                  </a:lnTo>
                  <a:lnTo>
                    <a:pt x="141828" y="26851"/>
                  </a:lnTo>
                  <a:lnTo>
                    <a:pt x="141891" y="26964"/>
                  </a:lnTo>
                  <a:lnTo>
                    <a:pt x="141978" y="27071"/>
                  </a:lnTo>
                  <a:lnTo>
                    <a:pt x="142065" y="27164"/>
                  </a:lnTo>
                  <a:lnTo>
                    <a:pt x="142167" y="27258"/>
                  </a:lnTo>
                  <a:lnTo>
                    <a:pt x="142278" y="27338"/>
                  </a:lnTo>
                  <a:lnTo>
                    <a:pt x="130465" y="27391"/>
                  </a:lnTo>
                  <a:lnTo>
                    <a:pt x="130473" y="26931"/>
                  </a:lnTo>
                  <a:lnTo>
                    <a:pt x="130489" y="26470"/>
                  </a:lnTo>
                  <a:lnTo>
                    <a:pt x="130505" y="26010"/>
                  </a:lnTo>
                  <a:lnTo>
                    <a:pt x="130528" y="25563"/>
                  </a:lnTo>
                  <a:lnTo>
                    <a:pt x="130560" y="25109"/>
                  </a:lnTo>
                  <a:lnTo>
                    <a:pt x="130599" y="24662"/>
                  </a:lnTo>
                  <a:lnTo>
                    <a:pt x="130647" y="24214"/>
                  </a:lnTo>
                  <a:lnTo>
                    <a:pt x="130694" y="23774"/>
                  </a:lnTo>
                  <a:lnTo>
                    <a:pt x="130749" y="23333"/>
                  </a:lnTo>
                  <a:lnTo>
                    <a:pt x="130813" y="22900"/>
                  </a:lnTo>
                  <a:lnTo>
                    <a:pt x="130876" y="22466"/>
                  </a:lnTo>
                  <a:lnTo>
                    <a:pt x="130955" y="22032"/>
                  </a:lnTo>
                  <a:lnTo>
                    <a:pt x="131034" y="21598"/>
                  </a:lnTo>
                  <a:lnTo>
                    <a:pt x="131121" y="21171"/>
                  </a:lnTo>
                  <a:lnTo>
                    <a:pt x="131208" y="20737"/>
                  </a:lnTo>
                  <a:lnTo>
                    <a:pt x="131303" y="20310"/>
                  </a:lnTo>
                  <a:lnTo>
                    <a:pt x="131524" y="20390"/>
                  </a:lnTo>
                  <a:lnTo>
                    <a:pt x="131634" y="20430"/>
                  </a:lnTo>
                  <a:lnTo>
                    <a:pt x="131745" y="20463"/>
                  </a:lnTo>
                  <a:lnTo>
                    <a:pt x="131982" y="20524"/>
                  </a:lnTo>
                  <a:lnTo>
                    <a:pt x="132219" y="20584"/>
                  </a:lnTo>
                  <a:lnTo>
                    <a:pt x="132464" y="20644"/>
                  </a:lnTo>
                  <a:lnTo>
                    <a:pt x="132701" y="20690"/>
                  </a:lnTo>
                  <a:lnTo>
                    <a:pt x="132938" y="20737"/>
                  </a:lnTo>
                  <a:lnTo>
                    <a:pt x="133175" y="20777"/>
                  </a:lnTo>
                  <a:lnTo>
                    <a:pt x="133412" y="20811"/>
                  </a:lnTo>
                  <a:lnTo>
                    <a:pt x="133649" y="20844"/>
                  </a:lnTo>
                  <a:lnTo>
                    <a:pt x="133886" y="20864"/>
                  </a:lnTo>
                  <a:lnTo>
                    <a:pt x="134116" y="20884"/>
                  </a:lnTo>
                  <a:lnTo>
                    <a:pt x="134353" y="20897"/>
                  </a:lnTo>
                  <a:lnTo>
                    <a:pt x="134819" y="20897"/>
                  </a:lnTo>
                  <a:lnTo>
                    <a:pt x="135048" y="20891"/>
                  </a:lnTo>
                  <a:lnTo>
                    <a:pt x="135269" y="20871"/>
                  </a:lnTo>
                  <a:lnTo>
                    <a:pt x="135498" y="20851"/>
                  </a:lnTo>
                  <a:lnTo>
                    <a:pt x="135720" y="20817"/>
                  </a:lnTo>
                  <a:lnTo>
                    <a:pt x="135941" y="20784"/>
                  </a:lnTo>
                  <a:lnTo>
                    <a:pt x="136154" y="20737"/>
                  </a:lnTo>
                  <a:lnTo>
                    <a:pt x="136368" y="20684"/>
                  </a:lnTo>
                  <a:lnTo>
                    <a:pt x="136581" y="20617"/>
                  </a:lnTo>
                  <a:lnTo>
                    <a:pt x="136786" y="20550"/>
                  </a:lnTo>
                  <a:lnTo>
                    <a:pt x="136992" y="20470"/>
                  </a:lnTo>
                  <a:lnTo>
                    <a:pt x="137189" y="20377"/>
                  </a:lnTo>
                  <a:lnTo>
                    <a:pt x="137387" y="20283"/>
                  </a:lnTo>
                  <a:lnTo>
                    <a:pt x="137577" y="20176"/>
                  </a:lnTo>
                  <a:lnTo>
                    <a:pt x="137766" y="20056"/>
                  </a:lnTo>
                  <a:lnTo>
                    <a:pt x="137948" y="19930"/>
                  </a:lnTo>
                  <a:lnTo>
                    <a:pt x="138130" y="19796"/>
                  </a:lnTo>
                  <a:lnTo>
                    <a:pt x="138304" y="19643"/>
                  </a:lnTo>
                  <a:lnTo>
                    <a:pt x="138469" y="19489"/>
                  </a:lnTo>
                  <a:lnTo>
                    <a:pt x="138627" y="19322"/>
                  </a:lnTo>
                  <a:lnTo>
                    <a:pt x="138722" y="19209"/>
                  </a:lnTo>
                  <a:lnTo>
                    <a:pt x="138793" y="19089"/>
                  </a:lnTo>
                  <a:lnTo>
                    <a:pt x="138849" y="18975"/>
                  </a:lnTo>
                  <a:lnTo>
                    <a:pt x="138888" y="18855"/>
                  </a:lnTo>
                  <a:lnTo>
                    <a:pt x="138912" y="18735"/>
                  </a:lnTo>
                  <a:lnTo>
                    <a:pt x="138920" y="18615"/>
                  </a:lnTo>
                  <a:lnTo>
                    <a:pt x="138912" y="18501"/>
                  </a:lnTo>
                  <a:lnTo>
                    <a:pt x="138896" y="18388"/>
                  </a:lnTo>
                  <a:lnTo>
                    <a:pt x="138865" y="18268"/>
                  </a:lnTo>
                  <a:lnTo>
                    <a:pt x="138817" y="18148"/>
                  </a:lnTo>
                  <a:lnTo>
                    <a:pt x="138762" y="18041"/>
                  </a:lnTo>
                  <a:lnTo>
                    <a:pt x="138691" y="17934"/>
                  </a:lnTo>
                  <a:lnTo>
                    <a:pt x="138612" y="17840"/>
                  </a:lnTo>
                  <a:lnTo>
                    <a:pt x="138517" y="17754"/>
                  </a:lnTo>
                  <a:lnTo>
                    <a:pt x="138414" y="17680"/>
                  </a:lnTo>
                  <a:lnTo>
                    <a:pt x="138304" y="17614"/>
                  </a:lnTo>
                  <a:lnTo>
                    <a:pt x="138177" y="17560"/>
                  </a:lnTo>
                  <a:lnTo>
                    <a:pt x="138114" y="17540"/>
                  </a:lnTo>
                  <a:lnTo>
                    <a:pt x="138051" y="17527"/>
                  </a:lnTo>
                  <a:lnTo>
                    <a:pt x="137980" y="17513"/>
                  </a:lnTo>
                  <a:lnTo>
                    <a:pt x="137908" y="17507"/>
                  </a:lnTo>
                  <a:lnTo>
                    <a:pt x="137837" y="17500"/>
                  </a:lnTo>
                  <a:lnTo>
                    <a:pt x="137687" y="17500"/>
                  </a:lnTo>
                  <a:lnTo>
                    <a:pt x="137616" y="17507"/>
                  </a:lnTo>
                  <a:lnTo>
                    <a:pt x="137537" y="17520"/>
                  </a:lnTo>
                  <a:lnTo>
                    <a:pt x="137458" y="17540"/>
                  </a:lnTo>
                  <a:lnTo>
                    <a:pt x="137379" y="17560"/>
                  </a:lnTo>
                  <a:lnTo>
                    <a:pt x="137292" y="17587"/>
                  </a:lnTo>
                  <a:lnTo>
                    <a:pt x="137213" y="17620"/>
                  </a:lnTo>
                  <a:lnTo>
                    <a:pt x="137126" y="17654"/>
                  </a:lnTo>
                  <a:lnTo>
                    <a:pt x="136944" y="17740"/>
                  </a:lnTo>
                  <a:lnTo>
                    <a:pt x="136771" y="17820"/>
                  </a:lnTo>
                  <a:lnTo>
                    <a:pt x="136589" y="17887"/>
                  </a:lnTo>
                  <a:lnTo>
                    <a:pt x="136415" y="17954"/>
                  </a:lnTo>
                  <a:lnTo>
                    <a:pt x="136241" y="18014"/>
                  </a:lnTo>
                  <a:lnTo>
                    <a:pt x="136075" y="18067"/>
                  </a:lnTo>
                  <a:lnTo>
                    <a:pt x="135901" y="18114"/>
                  </a:lnTo>
                  <a:lnTo>
                    <a:pt x="135735" y="18154"/>
                  </a:lnTo>
                  <a:lnTo>
                    <a:pt x="135570" y="18194"/>
                  </a:lnTo>
                  <a:lnTo>
                    <a:pt x="135404" y="18228"/>
                  </a:lnTo>
                  <a:lnTo>
                    <a:pt x="135238" y="18248"/>
                  </a:lnTo>
                  <a:lnTo>
                    <a:pt x="135072" y="18274"/>
                  </a:lnTo>
                  <a:lnTo>
                    <a:pt x="134914" y="18288"/>
                  </a:lnTo>
                  <a:lnTo>
                    <a:pt x="134756" y="18301"/>
                  </a:lnTo>
                  <a:lnTo>
                    <a:pt x="134590" y="18308"/>
                  </a:lnTo>
                  <a:lnTo>
                    <a:pt x="134274" y="18308"/>
                  </a:lnTo>
                  <a:lnTo>
                    <a:pt x="134116" y="18301"/>
                  </a:lnTo>
                  <a:lnTo>
                    <a:pt x="133807" y="18281"/>
                  </a:lnTo>
                  <a:lnTo>
                    <a:pt x="133499" y="18241"/>
                  </a:lnTo>
                  <a:lnTo>
                    <a:pt x="133199" y="18188"/>
                  </a:lnTo>
                  <a:lnTo>
                    <a:pt x="132891" y="18127"/>
                  </a:lnTo>
                  <a:lnTo>
                    <a:pt x="132591" y="18054"/>
                  </a:lnTo>
                  <a:lnTo>
                    <a:pt x="132290" y="17974"/>
                  </a:lnTo>
                  <a:lnTo>
                    <a:pt x="131990" y="17881"/>
                  </a:lnTo>
                  <a:lnTo>
                    <a:pt x="132219" y="17206"/>
                  </a:lnTo>
                  <a:lnTo>
                    <a:pt x="132456" y="16539"/>
                  </a:lnTo>
                  <a:lnTo>
                    <a:pt x="132725" y="15865"/>
                  </a:lnTo>
                  <a:lnTo>
                    <a:pt x="133001" y="15198"/>
                  </a:lnTo>
                  <a:lnTo>
                    <a:pt x="133302" y="14523"/>
                  </a:lnTo>
                  <a:lnTo>
                    <a:pt x="133610" y="13843"/>
                  </a:lnTo>
                  <a:lnTo>
                    <a:pt x="133942" y="13162"/>
                  </a:lnTo>
                  <a:lnTo>
                    <a:pt x="134289" y="12481"/>
                  </a:lnTo>
                  <a:lnTo>
                    <a:pt x="134353" y="12354"/>
                  </a:lnTo>
                  <a:lnTo>
                    <a:pt x="134392" y="12234"/>
                  </a:lnTo>
                  <a:lnTo>
                    <a:pt x="134416" y="12114"/>
                  </a:lnTo>
                  <a:lnTo>
                    <a:pt x="134432" y="11994"/>
                  </a:lnTo>
                  <a:lnTo>
                    <a:pt x="134432" y="11880"/>
                  </a:lnTo>
                  <a:lnTo>
                    <a:pt x="134416" y="11767"/>
                  </a:lnTo>
                  <a:lnTo>
                    <a:pt x="134384" y="11654"/>
                  </a:lnTo>
                  <a:lnTo>
                    <a:pt x="134345" y="11547"/>
                  </a:lnTo>
                  <a:lnTo>
                    <a:pt x="134297" y="11447"/>
                  </a:lnTo>
                  <a:lnTo>
                    <a:pt x="134234" y="11353"/>
                  </a:lnTo>
                  <a:lnTo>
                    <a:pt x="134163" y="11260"/>
                  </a:lnTo>
                  <a:lnTo>
                    <a:pt x="134084" y="11173"/>
                  </a:lnTo>
                  <a:lnTo>
                    <a:pt x="134005" y="11093"/>
                  </a:lnTo>
                  <a:lnTo>
                    <a:pt x="133910" y="11019"/>
                  </a:lnTo>
                  <a:lnTo>
                    <a:pt x="133807" y="10953"/>
                  </a:lnTo>
                  <a:lnTo>
                    <a:pt x="133705" y="10893"/>
                  </a:lnTo>
                  <a:lnTo>
                    <a:pt x="133594" y="10846"/>
                  </a:lnTo>
                  <a:lnTo>
                    <a:pt x="133483" y="10799"/>
                  </a:lnTo>
                  <a:lnTo>
                    <a:pt x="133365" y="10766"/>
                  </a:lnTo>
                  <a:lnTo>
                    <a:pt x="133246" y="10739"/>
                  </a:lnTo>
                  <a:lnTo>
                    <a:pt x="133120" y="10726"/>
                  </a:lnTo>
                  <a:lnTo>
                    <a:pt x="133001" y="10719"/>
                  </a:lnTo>
                  <a:lnTo>
                    <a:pt x="132883" y="10726"/>
                  </a:lnTo>
                  <a:lnTo>
                    <a:pt x="132757" y="10739"/>
                  </a:lnTo>
                  <a:lnTo>
                    <a:pt x="132638" y="10766"/>
                  </a:lnTo>
                  <a:lnTo>
                    <a:pt x="132519" y="10806"/>
                  </a:lnTo>
                  <a:lnTo>
                    <a:pt x="132409" y="10853"/>
                  </a:lnTo>
                  <a:lnTo>
                    <a:pt x="132298" y="10919"/>
                  </a:lnTo>
                  <a:lnTo>
                    <a:pt x="132188" y="10993"/>
                  </a:lnTo>
                  <a:lnTo>
                    <a:pt x="132085" y="11080"/>
                  </a:lnTo>
                  <a:lnTo>
                    <a:pt x="131990" y="11186"/>
                  </a:lnTo>
                  <a:lnTo>
                    <a:pt x="131903" y="11300"/>
                  </a:lnTo>
                  <a:lnTo>
                    <a:pt x="131690" y="11627"/>
                  </a:lnTo>
                  <a:lnTo>
                    <a:pt x="131476" y="11961"/>
                  </a:lnTo>
                  <a:lnTo>
                    <a:pt x="131271" y="12294"/>
                  </a:lnTo>
                  <a:lnTo>
                    <a:pt x="131073" y="12635"/>
                  </a:lnTo>
                  <a:lnTo>
                    <a:pt x="130884" y="12975"/>
                  </a:lnTo>
                  <a:lnTo>
                    <a:pt x="130694" y="13315"/>
                  </a:lnTo>
                  <a:lnTo>
                    <a:pt x="130520" y="13662"/>
                  </a:lnTo>
                  <a:lnTo>
                    <a:pt x="130347" y="14009"/>
                  </a:lnTo>
                  <a:lnTo>
                    <a:pt x="130181" y="14363"/>
                  </a:lnTo>
                  <a:lnTo>
                    <a:pt x="130023" y="14717"/>
                  </a:lnTo>
                  <a:lnTo>
                    <a:pt x="129865" y="15077"/>
                  </a:lnTo>
                  <a:lnTo>
                    <a:pt x="129722" y="15431"/>
                  </a:lnTo>
                  <a:lnTo>
                    <a:pt x="129580" y="15798"/>
                  </a:lnTo>
                  <a:lnTo>
                    <a:pt x="129446" y="16159"/>
                  </a:lnTo>
                  <a:lnTo>
                    <a:pt x="129319" y="16526"/>
                  </a:lnTo>
                  <a:lnTo>
                    <a:pt x="129201" y="16893"/>
                  </a:lnTo>
                  <a:lnTo>
                    <a:pt x="128885" y="16779"/>
                  </a:lnTo>
                  <a:lnTo>
                    <a:pt x="128553" y="16679"/>
                  </a:lnTo>
                  <a:lnTo>
                    <a:pt x="128221" y="16586"/>
                  </a:lnTo>
                  <a:lnTo>
                    <a:pt x="127873" y="16499"/>
                  </a:lnTo>
                  <a:lnTo>
                    <a:pt x="127439" y="16392"/>
                  </a:lnTo>
                  <a:lnTo>
                    <a:pt x="126988" y="16299"/>
                  </a:lnTo>
                  <a:lnTo>
                    <a:pt x="126538" y="16212"/>
                  </a:lnTo>
                  <a:lnTo>
                    <a:pt x="126087" y="16139"/>
                  </a:lnTo>
                  <a:lnTo>
                    <a:pt x="125621" y="16072"/>
                  </a:lnTo>
                  <a:lnTo>
                    <a:pt x="125163" y="16018"/>
                  </a:lnTo>
                  <a:lnTo>
                    <a:pt x="124697" y="15978"/>
                  </a:lnTo>
                  <a:lnTo>
                    <a:pt x="124231" y="15945"/>
                  </a:lnTo>
                  <a:lnTo>
                    <a:pt x="123757" y="15925"/>
                  </a:lnTo>
                  <a:lnTo>
                    <a:pt x="123290" y="15912"/>
                  </a:lnTo>
                  <a:lnTo>
                    <a:pt x="122824" y="15912"/>
                  </a:lnTo>
                  <a:lnTo>
                    <a:pt x="122358" y="15925"/>
                  </a:lnTo>
                  <a:lnTo>
                    <a:pt x="121900" y="15952"/>
                  </a:lnTo>
                  <a:lnTo>
                    <a:pt x="121433" y="15992"/>
                  </a:lnTo>
                  <a:lnTo>
                    <a:pt x="120983" y="16045"/>
                  </a:lnTo>
                  <a:lnTo>
                    <a:pt x="120533" y="16105"/>
                  </a:lnTo>
                  <a:lnTo>
                    <a:pt x="120217" y="16152"/>
                  </a:lnTo>
                  <a:lnTo>
                    <a:pt x="119900" y="16212"/>
                  </a:lnTo>
                  <a:lnTo>
                    <a:pt x="119592" y="16285"/>
                  </a:lnTo>
                  <a:lnTo>
                    <a:pt x="119292" y="16365"/>
                  </a:lnTo>
                  <a:lnTo>
                    <a:pt x="119174" y="16038"/>
                  </a:lnTo>
                  <a:lnTo>
                    <a:pt x="119047" y="15718"/>
                  </a:lnTo>
                  <a:lnTo>
                    <a:pt x="118921" y="15398"/>
                  </a:lnTo>
                  <a:lnTo>
                    <a:pt x="118786" y="15077"/>
                  </a:lnTo>
                  <a:lnTo>
                    <a:pt x="118644" y="14770"/>
                  </a:lnTo>
                  <a:lnTo>
                    <a:pt x="118502" y="14463"/>
                  </a:lnTo>
                  <a:lnTo>
                    <a:pt x="118344" y="14156"/>
                  </a:lnTo>
                  <a:lnTo>
                    <a:pt x="118186" y="13863"/>
                  </a:lnTo>
                  <a:lnTo>
                    <a:pt x="118123" y="13769"/>
                  </a:lnTo>
                  <a:lnTo>
                    <a:pt x="118059" y="13689"/>
                  </a:lnTo>
                  <a:lnTo>
                    <a:pt x="117996" y="13616"/>
                  </a:lnTo>
                  <a:lnTo>
                    <a:pt x="117917" y="13549"/>
                  </a:lnTo>
                  <a:lnTo>
                    <a:pt x="117838" y="13496"/>
                  </a:lnTo>
                  <a:lnTo>
                    <a:pt x="117759" y="13456"/>
                  </a:lnTo>
                  <a:lnTo>
                    <a:pt x="117672" y="13422"/>
                  </a:lnTo>
                  <a:lnTo>
                    <a:pt x="117577" y="13395"/>
                  </a:lnTo>
                  <a:lnTo>
                    <a:pt x="117490" y="13375"/>
                  </a:lnTo>
                  <a:lnTo>
                    <a:pt x="117396" y="13362"/>
                  </a:lnTo>
                  <a:lnTo>
                    <a:pt x="117301" y="13362"/>
                  </a:lnTo>
                  <a:lnTo>
                    <a:pt x="117206" y="13369"/>
                  </a:lnTo>
                  <a:lnTo>
                    <a:pt x="117111" y="13382"/>
                  </a:lnTo>
                  <a:lnTo>
                    <a:pt x="117016" y="13395"/>
                  </a:lnTo>
                  <a:lnTo>
                    <a:pt x="116922" y="13422"/>
                  </a:lnTo>
                  <a:lnTo>
                    <a:pt x="116827" y="13456"/>
                  </a:lnTo>
                  <a:lnTo>
                    <a:pt x="116740" y="13496"/>
                  </a:lnTo>
                  <a:lnTo>
                    <a:pt x="116653" y="13536"/>
                  </a:lnTo>
                  <a:lnTo>
                    <a:pt x="116574" y="13589"/>
                  </a:lnTo>
                  <a:lnTo>
                    <a:pt x="116495" y="13642"/>
                  </a:lnTo>
                  <a:lnTo>
                    <a:pt x="116424" y="13702"/>
                  </a:lnTo>
                  <a:lnTo>
                    <a:pt x="116353" y="13763"/>
                  </a:lnTo>
                  <a:lnTo>
                    <a:pt x="116289" y="13829"/>
                  </a:lnTo>
                  <a:lnTo>
                    <a:pt x="116234" y="13903"/>
                  </a:lnTo>
                  <a:lnTo>
                    <a:pt x="116187" y="13983"/>
                  </a:lnTo>
                  <a:lnTo>
                    <a:pt x="116147" y="14063"/>
                  </a:lnTo>
                  <a:lnTo>
                    <a:pt x="116116" y="14143"/>
                  </a:lnTo>
                  <a:lnTo>
                    <a:pt x="116092" y="14230"/>
                  </a:lnTo>
                  <a:lnTo>
                    <a:pt x="116084" y="14317"/>
                  </a:lnTo>
                  <a:lnTo>
                    <a:pt x="116076" y="14403"/>
                  </a:lnTo>
                  <a:lnTo>
                    <a:pt x="116084" y="14497"/>
                  </a:lnTo>
                  <a:lnTo>
                    <a:pt x="116108" y="14590"/>
                  </a:lnTo>
                  <a:lnTo>
                    <a:pt x="116274" y="15304"/>
                  </a:lnTo>
                  <a:lnTo>
                    <a:pt x="116447" y="16012"/>
                  </a:lnTo>
                  <a:lnTo>
                    <a:pt x="116811" y="17413"/>
                  </a:lnTo>
                  <a:lnTo>
                    <a:pt x="116629" y="17553"/>
                  </a:lnTo>
                  <a:lnTo>
                    <a:pt x="116455" y="17694"/>
                  </a:lnTo>
                  <a:lnTo>
                    <a:pt x="116289" y="17847"/>
                  </a:lnTo>
                  <a:lnTo>
                    <a:pt x="116139" y="18007"/>
                  </a:lnTo>
                  <a:lnTo>
                    <a:pt x="115997" y="18168"/>
                  </a:lnTo>
                  <a:lnTo>
                    <a:pt x="115879" y="18348"/>
                  </a:lnTo>
                  <a:lnTo>
                    <a:pt x="115768" y="18528"/>
                  </a:lnTo>
                  <a:lnTo>
                    <a:pt x="115673" y="18715"/>
                  </a:lnTo>
                  <a:lnTo>
                    <a:pt x="115586" y="18915"/>
                  </a:lnTo>
                  <a:lnTo>
                    <a:pt x="115523" y="19122"/>
                  </a:lnTo>
                  <a:lnTo>
                    <a:pt x="115476" y="19342"/>
                  </a:lnTo>
                  <a:lnTo>
                    <a:pt x="115444" y="19562"/>
                  </a:lnTo>
                  <a:lnTo>
                    <a:pt x="115436" y="19796"/>
                  </a:lnTo>
                  <a:lnTo>
                    <a:pt x="115436" y="20043"/>
                  </a:lnTo>
                  <a:lnTo>
                    <a:pt x="115460" y="20290"/>
                  </a:lnTo>
                  <a:lnTo>
                    <a:pt x="115507" y="20557"/>
                  </a:lnTo>
                  <a:lnTo>
                    <a:pt x="115523" y="20617"/>
                  </a:lnTo>
                  <a:lnTo>
                    <a:pt x="115547" y="20677"/>
                  </a:lnTo>
                  <a:lnTo>
                    <a:pt x="115578" y="20730"/>
                  </a:lnTo>
                  <a:lnTo>
                    <a:pt x="115610" y="20777"/>
                  </a:lnTo>
                  <a:lnTo>
                    <a:pt x="115657" y="20824"/>
                  </a:lnTo>
                  <a:lnTo>
                    <a:pt x="115697" y="20864"/>
                  </a:lnTo>
                  <a:lnTo>
                    <a:pt x="115752" y="20897"/>
                  </a:lnTo>
                  <a:lnTo>
                    <a:pt x="115807" y="20924"/>
                  </a:lnTo>
                  <a:lnTo>
                    <a:pt x="115863" y="20951"/>
                  </a:lnTo>
                  <a:lnTo>
                    <a:pt x="115926" y="20971"/>
                  </a:lnTo>
                  <a:lnTo>
                    <a:pt x="115989" y="20991"/>
                  </a:lnTo>
                  <a:lnTo>
                    <a:pt x="116060" y="20997"/>
                  </a:lnTo>
                  <a:lnTo>
                    <a:pt x="116123" y="21004"/>
                  </a:lnTo>
                  <a:lnTo>
                    <a:pt x="116195" y="21011"/>
                  </a:lnTo>
                  <a:lnTo>
                    <a:pt x="116266" y="21004"/>
                  </a:lnTo>
                  <a:lnTo>
                    <a:pt x="116329" y="20997"/>
                  </a:lnTo>
                  <a:lnTo>
                    <a:pt x="116400" y="20991"/>
                  </a:lnTo>
                  <a:lnTo>
                    <a:pt x="116463" y="20977"/>
                  </a:lnTo>
                  <a:lnTo>
                    <a:pt x="116534" y="20957"/>
                  </a:lnTo>
                  <a:lnTo>
                    <a:pt x="116598" y="20931"/>
                  </a:lnTo>
                  <a:lnTo>
                    <a:pt x="116653" y="20904"/>
                  </a:lnTo>
                  <a:lnTo>
                    <a:pt x="116708" y="20877"/>
                  </a:lnTo>
                  <a:lnTo>
                    <a:pt x="116764" y="20844"/>
                  </a:lnTo>
                  <a:lnTo>
                    <a:pt x="116811" y="20804"/>
                  </a:lnTo>
                  <a:lnTo>
                    <a:pt x="116858" y="20764"/>
                  </a:lnTo>
                  <a:lnTo>
                    <a:pt x="116898" y="20717"/>
                  </a:lnTo>
                  <a:lnTo>
                    <a:pt x="116929" y="20664"/>
                  </a:lnTo>
                  <a:lnTo>
                    <a:pt x="116953" y="20610"/>
                  </a:lnTo>
                  <a:lnTo>
                    <a:pt x="116977" y="20557"/>
                  </a:lnTo>
                  <a:lnTo>
                    <a:pt x="116985" y="20497"/>
                  </a:lnTo>
                  <a:lnTo>
                    <a:pt x="116993" y="20437"/>
                  </a:lnTo>
                  <a:lnTo>
                    <a:pt x="116993" y="20370"/>
                  </a:lnTo>
                  <a:lnTo>
                    <a:pt x="116993" y="20270"/>
                  </a:lnTo>
                  <a:lnTo>
                    <a:pt x="117001" y="20176"/>
                  </a:lnTo>
                  <a:lnTo>
                    <a:pt x="117032" y="20083"/>
                  </a:lnTo>
                  <a:lnTo>
                    <a:pt x="117072" y="19990"/>
                  </a:lnTo>
                  <a:lnTo>
                    <a:pt x="117119" y="19903"/>
                  </a:lnTo>
                  <a:lnTo>
                    <a:pt x="117182" y="19816"/>
                  </a:lnTo>
                  <a:lnTo>
                    <a:pt x="117246" y="19736"/>
                  </a:lnTo>
                  <a:lnTo>
                    <a:pt x="117325" y="19656"/>
                  </a:lnTo>
                  <a:lnTo>
                    <a:pt x="117538" y="20597"/>
                  </a:lnTo>
                  <a:lnTo>
                    <a:pt x="117743" y="21531"/>
                  </a:lnTo>
                  <a:lnTo>
                    <a:pt x="117925" y="22479"/>
                  </a:lnTo>
                  <a:lnTo>
                    <a:pt x="118012" y="22946"/>
                  </a:lnTo>
                  <a:lnTo>
                    <a:pt x="118099" y="23420"/>
                  </a:lnTo>
                  <a:lnTo>
                    <a:pt x="118170" y="23901"/>
                  </a:lnTo>
                  <a:lnTo>
                    <a:pt x="118241" y="24375"/>
                  </a:lnTo>
                  <a:lnTo>
                    <a:pt x="118304" y="24855"/>
                  </a:lnTo>
                  <a:lnTo>
                    <a:pt x="118368" y="25342"/>
                  </a:lnTo>
                  <a:lnTo>
                    <a:pt x="118423" y="25823"/>
                  </a:lnTo>
                  <a:lnTo>
                    <a:pt x="118462" y="26310"/>
                  </a:lnTo>
                  <a:lnTo>
                    <a:pt x="118502" y="26804"/>
                  </a:lnTo>
                  <a:lnTo>
                    <a:pt x="118541" y="27298"/>
                  </a:lnTo>
                  <a:lnTo>
                    <a:pt x="117435" y="27244"/>
                  </a:lnTo>
                  <a:lnTo>
                    <a:pt x="116329" y="27191"/>
                  </a:lnTo>
                  <a:lnTo>
                    <a:pt x="115215" y="27151"/>
                  </a:lnTo>
                  <a:lnTo>
                    <a:pt x="114101" y="27118"/>
                  </a:lnTo>
                  <a:lnTo>
                    <a:pt x="113540" y="27104"/>
                  </a:lnTo>
                  <a:lnTo>
                    <a:pt x="112987" y="27098"/>
                  </a:lnTo>
                  <a:lnTo>
                    <a:pt x="111880" y="27098"/>
                  </a:lnTo>
                  <a:lnTo>
                    <a:pt x="111335" y="27104"/>
                  </a:lnTo>
                  <a:lnTo>
                    <a:pt x="110790" y="27124"/>
                  </a:lnTo>
                  <a:lnTo>
                    <a:pt x="110245" y="27144"/>
                  </a:lnTo>
                  <a:lnTo>
                    <a:pt x="109707" y="27171"/>
                  </a:lnTo>
                  <a:lnTo>
                    <a:pt x="109739" y="27111"/>
                  </a:lnTo>
                  <a:lnTo>
                    <a:pt x="109755" y="27038"/>
                  </a:lnTo>
                  <a:lnTo>
                    <a:pt x="109771" y="26957"/>
                  </a:lnTo>
                  <a:lnTo>
                    <a:pt x="109778" y="26871"/>
                  </a:lnTo>
                  <a:lnTo>
                    <a:pt x="109707" y="25970"/>
                  </a:lnTo>
                  <a:lnTo>
                    <a:pt x="109652" y="25049"/>
                  </a:lnTo>
                  <a:lnTo>
                    <a:pt x="109620" y="24114"/>
                  </a:lnTo>
                  <a:lnTo>
                    <a:pt x="109612" y="23640"/>
                  </a:lnTo>
                  <a:lnTo>
                    <a:pt x="109605" y="23173"/>
                  </a:lnTo>
                  <a:lnTo>
                    <a:pt x="109605" y="22693"/>
                  </a:lnTo>
                  <a:lnTo>
                    <a:pt x="109612" y="22219"/>
                  </a:lnTo>
                  <a:lnTo>
                    <a:pt x="109620" y="21738"/>
                  </a:lnTo>
                  <a:lnTo>
                    <a:pt x="109636" y="21264"/>
                  </a:lnTo>
                  <a:lnTo>
                    <a:pt x="109660" y="20784"/>
                  </a:lnTo>
                  <a:lnTo>
                    <a:pt x="109692" y="20303"/>
                  </a:lnTo>
                  <a:lnTo>
                    <a:pt x="109723" y="19823"/>
                  </a:lnTo>
                  <a:lnTo>
                    <a:pt x="109771" y="19342"/>
                  </a:lnTo>
                  <a:lnTo>
                    <a:pt x="109818" y="18862"/>
                  </a:lnTo>
                  <a:lnTo>
                    <a:pt x="109873" y="18381"/>
                  </a:lnTo>
                  <a:lnTo>
                    <a:pt x="109944" y="17907"/>
                  </a:lnTo>
                  <a:lnTo>
                    <a:pt x="110015" y="17433"/>
                  </a:lnTo>
                  <a:lnTo>
                    <a:pt x="110094" y="16959"/>
                  </a:lnTo>
                  <a:lnTo>
                    <a:pt x="110181" y="16486"/>
                  </a:lnTo>
                  <a:lnTo>
                    <a:pt x="110284" y="16018"/>
                  </a:lnTo>
                  <a:lnTo>
                    <a:pt x="110387" y="15551"/>
                  </a:lnTo>
                  <a:lnTo>
                    <a:pt x="110505" y="15084"/>
                  </a:lnTo>
                  <a:lnTo>
                    <a:pt x="110632" y="14624"/>
                  </a:lnTo>
                  <a:lnTo>
                    <a:pt x="110766" y="14170"/>
                  </a:lnTo>
                  <a:lnTo>
                    <a:pt x="110908" y="13716"/>
                  </a:lnTo>
                  <a:lnTo>
                    <a:pt x="111059" y="13269"/>
                  </a:lnTo>
                  <a:lnTo>
                    <a:pt x="111224" y="12828"/>
                  </a:lnTo>
                  <a:lnTo>
                    <a:pt x="111398" y="12388"/>
                  </a:lnTo>
                  <a:lnTo>
                    <a:pt x="111588" y="11961"/>
                  </a:lnTo>
                  <a:lnTo>
                    <a:pt x="111778" y="11533"/>
                  </a:lnTo>
                  <a:lnTo>
                    <a:pt x="111983" y="11113"/>
                  </a:lnTo>
                  <a:lnTo>
                    <a:pt x="112204" y="10699"/>
                  </a:lnTo>
                  <a:lnTo>
                    <a:pt x="112433" y="10292"/>
                  </a:lnTo>
                  <a:lnTo>
                    <a:pt x="112678" y="9892"/>
                  </a:lnTo>
                  <a:lnTo>
                    <a:pt x="112931" y="9498"/>
                  </a:lnTo>
                  <a:lnTo>
                    <a:pt x="113200" y="9111"/>
                  </a:lnTo>
                  <a:lnTo>
                    <a:pt x="113476" y="8730"/>
                  </a:lnTo>
                  <a:lnTo>
                    <a:pt x="113769" y="8363"/>
                  </a:lnTo>
                  <a:lnTo>
                    <a:pt x="114069" y="8003"/>
                  </a:lnTo>
                  <a:lnTo>
                    <a:pt x="114385" y="7649"/>
                  </a:lnTo>
                  <a:lnTo>
                    <a:pt x="114717" y="7309"/>
                  </a:lnTo>
                  <a:lnTo>
                    <a:pt x="115065" y="6975"/>
                  </a:lnTo>
                  <a:lnTo>
                    <a:pt x="115420" y="6655"/>
                  </a:lnTo>
                  <a:lnTo>
                    <a:pt x="115792" y="6341"/>
                  </a:lnTo>
                  <a:lnTo>
                    <a:pt x="115981" y="6187"/>
                  </a:lnTo>
                  <a:lnTo>
                    <a:pt x="116179" y="6034"/>
                  </a:lnTo>
                  <a:lnTo>
                    <a:pt x="116376" y="5887"/>
                  </a:lnTo>
                  <a:lnTo>
                    <a:pt x="116582" y="5747"/>
                  </a:lnTo>
                  <a:lnTo>
                    <a:pt x="116787" y="5600"/>
                  </a:lnTo>
                  <a:lnTo>
                    <a:pt x="117001" y="5467"/>
                  </a:lnTo>
                  <a:lnTo>
                    <a:pt x="117214" y="5326"/>
                  </a:lnTo>
                  <a:lnTo>
                    <a:pt x="117427" y="5193"/>
                  </a:lnTo>
                  <a:lnTo>
                    <a:pt x="117649" y="5066"/>
                  </a:lnTo>
                  <a:lnTo>
                    <a:pt x="117878" y="4939"/>
                  </a:lnTo>
                  <a:lnTo>
                    <a:pt x="118107" y="4812"/>
                  </a:lnTo>
                  <a:lnTo>
                    <a:pt x="118336" y="4692"/>
                  </a:lnTo>
                  <a:lnTo>
                    <a:pt x="118573" y="4572"/>
                  </a:lnTo>
                  <a:lnTo>
                    <a:pt x="118818" y="4459"/>
                  </a:lnTo>
                  <a:lnTo>
                    <a:pt x="119063" y="4352"/>
                  </a:lnTo>
                  <a:lnTo>
                    <a:pt x="119308" y="4238"/>
                  </a:lnTo>
                  <a:lnTo>
                    <a:pt x="119561" y="4138"/>
                  </a:lnTo>
                  <a:lnTo>
                    <a:pt x="119821" y="4032"/>
                  </a:lnTo>
                  <a:lnTo>
                    <a:pt x="120082" y="3938"/>
                  </a:lnTo>
                  <a:lnTo>
                    <a:pt x="120343" y="3838"/>
                  </a:lnTo>
                  <a:lnTo>
                    <a:pt x="120612" y="3751"/>
                  </a:lnTo>
                  <a:lnTo>
                    <a:pt x="120888" y="3664"/>
                  </a:lnTo>
                  <a:lnTo>
                    <a:pt x="121165" y="3578"/>
                  </a:lnTo>
                  <a:lnTo>
                    <a:pt x="121449" y="3498"/>
                  </a:lnTo>
                  <a:lnTo>
                    <a:pt x="121734" y="3418"/>
                  </a:lnTo>
                  <a:lnTo>
                    <a:pt x="122026" y="3344"/>
                  </a:lnTo>
                  <a:lnTo>
                    <a:pt x="122318" y="3277"/>
                  </a:lnTo>
                  <a:lnTo>
                    <a:pt x="122619" y="3211"/>
                  </a:lnTo>
                  <a:lnTo>
                    <a:pt x="122927" y="3144"/>
                  </a:lnTo>
                  <a:lnTo>
                    <a:pt x="123235" y="3090"/>
                  </a:lnTo>
                  <a:lnTo>
                    <a:pt x="123543" y="3030"/>
                  </a:lnTo>
                  <a:lnTo>
                    <a:pt x="123867" y="2984"/>
                  </a:lnTo>
                  <a:lnTo>
                    <a:pt x="124183" y="2937"/>
                  </a:lnTo>
                  <a:lnTo>
                    <a:pt x="124515" y="2890"/>
                  </a:lnTo>
                  <a:lnTo>
                    <a:pt x="125076" y="2824"/>
                  </a:lnTo>
                  <a:lnTo>
                    <a:pt x="125629" y="2777"/>
                  </a:lnTo>
                  <a:lnTo>
                    <a:pt x="126167" y="2743"/>
                  </a:lnTo>
                  <a:lnTo>
                    <a:pt x="126688" y="2717"/>
                  </a:lnTo>
                  <a:lnTo>
                    <a:pt x="127202" y="2710"/>
                  </a:lnTo>
                  <a:close/>
                  <a:moveTo>
                    <a:pt x="122627" y="18141"/>
                  </a:moveTo>
                  <a:lnTo>
                    <a:pt x="122903" y="18148"/>
                  </a:lnTo>
                  <a:lnTo>
                    <a:pt x="123180" y="18161"/>
                  </a:lnTo>
                  <a:lnTo>
                    <a:pt x="123456" y="18174"/>
                  </a:lnTo>
                  <a:lnTo>
                    <a:pt x="123733" y="18194"/>
                  </a:lnTo>
                  <a:lnTo>
                    <a:pt x="124009" y="18214"/>
                  </a:lnTo>
                  <a:lnTo>
                    <a:pt x="124286" y="18241"/>
                  </a:lnTo>
                  <a:lnTo>
                    <a:pt x="124562" y="18274"/>
                  </a:lnTo>
                  <a:lnTo>
                    <a:pt x="124839" y="18308"/>
                  </a:lnTo>
                  <a:lnTo>
                    <a:pt x="125108" y="18348"/>
                  </a:lnTo>
                  <a:lnTo>
                    <a:pt x="125384" y="18394"/>
                  </a:lnTo>
                  <a:lnTo>
                    <a:pt x="125653" y="18441"/>
                  </a:lnTo>
                  <a:lnTo>
                    <a:pt x="125922" y="18495"/>
                  </a:lnTo>
                  <a:lnTo>
                    <a:pt x="126190" y="18548"/>
                  </a:lnTo>
                  <a:lnTo>
                    <a:pt x="126459" y="18608"/>
                  </a:lnTo>
                  <a:lnTo>
                    <a:pt x="126735" y="18681"/>
                  </a:lnTo>
                  <a:lnTo>
                    <a:pt x="127012" y="18762"/>
                  </a:lnTo>
                  <a:lnTo>
                    <a:pt x="127281" y="18842"/>
                  </a:lnTo>
                  <a:lnTo>
                    <a:pt x="127549" y="18928"/>
                  </a:lnTo>
                  <a:lnTo>
                    <a:pt x="127818" y="19022"/>
                  </a:lnTo>
                  <a:lnTo>
                    <a:pt x="128079" y="19115"/>
                  </a:lnTo>
                  <a:lnTo>
                    <a:pt x="128608" y="19322"/>
                  </a:lnTo>
                  <a:lnTo>
                    <a:pt x="128513" y="19823"/>
                  </a:lnTo>
                  <a:lnTo>
                    <a:pt x="128434" y="20330"/>
                  </a:lnTo>
                  <a:lnTo>
                    <a:pt x="128363" y="20837"/>
                  </a:lnTo>
                  <a:lnTo>
                    <a:pt x="128300" y="21344"/>
                  </a:lnTo>
                  <a:lnTo>
                    <a:pt x="128260" y="21858"/>
                  </a:lnTo>
                  <a:lnTo>
                    <a:pt x="128221" y="22366"/>
                  </a:lnTo>
                  <a:lnTo>
                    <a:pt x="128205" y="22873"/>
                  </a:lnTo>
                  <a:lnTo>
                    <a:pt x="128197" y="23380"/>
                  </a:lnTo>
                  <a:lnTo>
                    <a:pt x="128197" y="23887"/>
                  </a:lnTo>
                  <a:lnTo>
                    <a:pt x="128213" y="24395"/>
                  </a:lnTo>
                  <a:lnTo>
                    <a:pt x="128237" y="24902"/>
                  </a:lnTo>
                  <a:lnTo>
                    <a:pt x="128276" y="25409"/>
                  </a:lnTo>
                  <a:lnTo>
                    <a:pt x="128332" y="25910"/>
                  </a:lnTo>
                  <a:lnTo>
                    <a:pt x="128395" y="26417"/>
                  </a:lnTo>
                  <a:lnTo>
                    <a:pt x="128474" y="26917"/>
                  </a:lnTo>
                  <a:lnTo>
                    <a:pt x="128561" y="27411"/>
                  </a:lnTo>
                  <a:lnTo>
                    <a:pt x="127281" y="27425"/>
                  </a:lnTo>
                  <a:lnTo>
                    <a:pt x="126008" y="27431"/>
                  </a:lnTo>
                  <a:lnTo>
                    <a:pt x="124728" y="27438"/>
                  </a:lnTo>
                  <a:lnTo>
                    <a:pt x="123448" y="27451"/>
                  </a:lnTo>
                  <a:lnTo>
                    <a:pt x="122721" y="27445"/>
                  </a:lnTo>
                  <a:lnTo>
                    <a:pt x="121979" y="27425"/>
                  </a:lnTo>
                  <a:lnTo>
                    <a:pt x="121212" y="27405"/>
                  </a:lnTo>
                  <a:lnTo>
                    <a:pt x="120438" y="27378"/>
                  </a:lnTo>
                  <a:lnTo>
                    <a:pt x="120493" y="26837"/>
                  </a:lnTo>
                  <a:lnTo>
                    <a:pt x="120541" y="26290"/>
                  </a:lnTo>
                  <a:lnTo>
                    <a:pt x="120572" y="25743"/>
                  </a:lnTo>
                  <a:lnTo>
                    <a:pt x="120588" y="25189"/>
                  </a:lnTo>
                  <a:lnTo>
                    <a:pt x="120604" y="24635"/>
                  </a:lnTo>
                  <a:lnTo>
                    <a:pt x="120604" y="24074"/>
                  </a:lnTo>
                  <a:lnTo>
                    <a:pt x="120588" y="23507"/>
                  </a:lnTo>
                  <a:lnTo>
                    <a:pt x="120564" y="22946"/>
                  </a:lnTo>
                  <a:lnTo>
                    <a:pt x="120533" y="22379"/>
                  </a:lnTo>
                  <a:lnTo>
                    <a:pt x="120485" y="21818"/>
                  </a:lnTo>
                  <a:lnTo>
                    <a:pt x="120430" y="21251"/>
                  </a:lnTo>
                  <a:lnTo>
                    <a:pt x="120351" y="20690"/>
                  </a:lnTo>
                  <a:lnTo>
                    <a:pt x="120272" y="20130"/>
                  </a:lnTo>
                  <a:lnTo>
                    <a:pt x="120169" y="19569"/>
                  </a:lnTo>
                  <a:lnTo>
                    <a:pt x="120059" y="19015"/>
                  </a:lnTo>
                  <a:lnTo>
                    <a:pt x="119932" y="18461"/>
                  </a:lnTo>
                  <a:lnTo>
                    <a:pt x="120256" y="18388"/>
                  </a:lnTo>
                  <a:lnTo>
                    <a:pt x="120572" y="18321"/>
                  </a:lnTo>
                  <a:lnTo>
                    <a:pt x="120872" y="18268"/>
                  </a:lnTo>
                  <a:lnTo>
                    <a:pt x="121165" y="18228"/>
                  </a:lnTo>
                  <a:lnTo>
                    <a:pt x="121433" y="18188"/>
                  </a:lnTo>
                  <a:lnTo>
                    <a:pt x="121678" y="18161"/>
                  </a:lnTo>
                  <a:lnTo>
                    <a:pt x="121892" y="18148"/>
                  </a:lnTo>
                  <a:lnTo>
                    <a:pt x="122081" y="18141"/>
                  </a:lnTo>
                  <a:close/>
                  <a:moveTo>
                    <a:pt x="117854" y="29721"/>
                  </a:moveTo>
                  <a:lnTo>
                    <a:pt x="118723" y="29734"/>
                  </a:lnTo>
                  <a:lnTo>
                    <a:pt x="119600" y="29747"/>
                  </a:lnTo>
                  <a:lnTo>
                    <a:pt x="121346" y="29787"/>
                  </a:lnTo>
                  <a:lnTo>
                    <a:pt x="123093" y="29834"/>
                  </a:lnTo>
                  <a:lnTo>
                    <a:pt x="123962" y="29854"/>
                  </a:lnTo>
                  <a:lnTo>
                    <a:pt x="124823" y="29867"/>
                  </a:lnTo>
                  <a:lnTo>
                    <a:pt x="125677" y="29881"/>
                  </a:lnTo>
                  <a:lnTo>
                    <a:pt x="139386" y="29881"/>
                  </a:lnTo>
                  <a:lnTo>
                    <a:pt x="139892" y="29887"/>
                  </a:lnTo>
                  <a:lnTo>
                    <a:pt x="140366" y="29901"/>
                  </a:lnTo>
                  <a:lnTo>
                    <a:pt x="140800" y="29921"/>
                  </a:lnTo>
                  <a:lnTo>
                    <a:pt x="141211" y="29947"/>
                  </a:lnTo>
                  <a:lnTo>
                    <a:pt x="141591" y="29981"/>
                  </a:lnTo>
                  <a:lnTo>
                    <a:pt x="141946" y="30021"/>
                  </a:lnTo>
                  <a:lnTo>
                    <a:pt x="142270" y="30074"/>
                  </a:lnTo>
                  <a:lnTo>
                    <a:pt x="142563" y="30128"/>
                  </a:lnTo>
                  <a:lnTo>
                    <a:pt x="142839" y="30194"/>
                  </a:lnTo>
                  <a:lnTo>
                    <a:pt x="142966" y="30234"/>
                  </a:lnTo>
                  <a:lnTo>
                    <a:pt x="143084" y="30275"/>
                  </a:lnTo>
                  <a:lnTo>
                    <a:pt x="143203" y="30315"/>
                  </a:lnTo>
                  <a:lnTo>
                    <a:pt x="143305" y="30361"/>
                  </a:lnTo>
                  <a:lnTo>
                    <a:pt x="143408" y="30408"/>
                  </a:lnTo>
                  <a:lnTo>
                    <a:pt x="143511" y="30455"/>
                  </a:lnTo>
                  <a:lnTo>
                    <a:pt x="143606" y="30508"/>
                  </a:lnTo>
                  <a:lnTo>
                    <a:pt x="143692" y="30568"/>
                  </a:lnTo>
                  <a:lnTo>
                    <a:pt x="143771" y="30622"/>
                  </a:lnTo>
                  <a:lnTo>
                    <a:pt x="143850" y="30688"/>
                  </a:lnTo>
                  <a:lnTo>
                    <a:pt x="143922" y="30748"/>
                  </a:lnTo>
                  <a:lnTo>
                    <a:pt x="143985" y="30822"/>
                  </a:lnTo>
                  <a:lnTo>
                    <a:pt x="144048" y="30889"/>
                  </a:lnTo>
                  <a:lnTo>
                    <a:pt x="144111" y="30962"/>
                  </a:lnTo>
                  <a:lnTo>
                    <a:pt x="144167" y="31042"/>
                  </a:lnTo>
                  <a:lnTo>
                    <a:pt x="144214" y="31122"/>
                  </a:lnTo>
                  <a:lnTo>
                    <a:pt x="144261" y="31209"/>
                  </a:lnTo>
                  <a:lnTo>
                    <a:pt x="144301" y="31296"/>
                  </a:lnTo>
                  <a:lnTo>
                    <a:pt x="144332" y="31389"/>
                  </a:lnTo>
                  <a:lnTo>
                    <a:pt x="144372" y="31483"/>
                  </a:lnTo>
                  <a:lnTo>
                    <a:pt x="144427" y="31689"/>
                  </a:lnTo>
                  <a:lnTo>
                    <a:pt x="144467" y="31903"/>
                  </a:lnTo>
                  <a:lnTo>
                    <a:pt x="144498" y="32137"/>
                  </a:lnTo>
                  <a:lnTo>
                    <a:pt x="144514" y="32390"/>
                  </a:lnTo>
                  <a:lnTo>
                    <a:pt x="144522" y="32657"/>
                  </a:lnTo>
                  <a:lnTo>
                    <a:pt x="144522" y="32938"/>
                  </a:lnTo>
                  <a:lnTo>
                    <a:pt x="144514" y="33238"/>
                  </a:lnTo>
                  <a:lnTo>
                    <a:pt x="144491" y="33558"/>
                  </a:lnTo>
                  <a:lnTo>
                    <a:pt x="144435" y="34259"/>
                  </a:lnTo>
                  <a:lnTo>
                    <a:pt x="144364" y="35040"/>
                  </a:lnTo>
                  <a:lnTo>
                    <a:pt x="140824" y="35000"/>
                  </a:lnTo>
                  <a:lnTo>
                    <a:pt x="137292" y="34960"/>
                  </a:lnTo>
                  <a:lnTo>
                    <a:pt x="133760" y="34933"/>
                  </a:lnTo>
                  <a:lnTo>
                    <a:pt x="131990" y="34926"/>
                  </a:lnTo>
                  <a:lnTo>
                    <a:pt x="130220" y="34926"/>
                  </a:lnTo>
                  <a:lnTo>
                    <a:pt x="127249" y="34920"/>
                  </a:lnTo>
                  <a:lnTo>
                    <a:pt x="124270" y="34913"/>
                  </a:lnTo>
                  <a:lnTo>
                    <a:pt x="121291" y="34920"/>
                  </a:lnTo>
                  <a:lnTo>
                    <a:pt x="118312" y="34933"/>
                  </a:lnTo>
                  <a:lnTo>
                    <a:pt x="115325" y="34953"/>
                  </a:lnTo>
                  <a:lnTo>
                    <a:pt x="112339" y="34980"/>
                  </a:lnTo>
                  <a:lnTo>
                    <a:pt x="109352" y="35007"/>
                  </a:lnTo>
                  <a:lnTo>
                    <a:pt x="106365" y="35040"/>
                  </a:lnTo>
                  <a:lnTo>
                    <a:pt x="106404" y="34680"/>
                  </a:lnTo>
                  <a:lnTo>
                    <a:pt x="106452" y="34339"/>
                  </a:lnTo>
                  <a:lnTo>
                    <a:pt x="106499" y="34012"/>
                  </a:lnTo>
                  <a:lnTo>
                    <a:pt x="106547" y="33705"/>
                  </a:lnTo>
                  <a:lnTo>
                    <a:pt x="106602" y="33418"/>
                  </a:lnTo>
                  <a:lnTo>
                    <a:pt x="106665" y="33138"/>
                  </a:lnTo>
                  <a:lnTo>
                    <a:pt x="106736" y="32877"/>
                  </a:lnTo>
                  <a:lnTo>
                    <a:pt x="106815" y="32631"/>
                  </a:lnTo>
                  <a:lnTo>
                    <a:pt x="106902" y="32404"/>
                  </a:lnTo>
                  <a:lnTo>
                    <a:pt x="106997" y="32183"/>
                  </a:lnTo>
                  <a:lnTo>
                    <a:pt x="107100" y="31976"/>
                  </a:lnTo>
                  <a:lnTo>
                    <a:pt x="107210" y="31783"/>
                  </a:lnTo>
                  <a:lnTo>
                    <a:pt x="107337" y="31603"/>
                  </a:lnTo>
                  <a:lnTo>
                    <a:pt x="107479" y="31436"/>
                  </a:lnTo>
                  <a:lnTo>
                    <a:pt x="107621" y="31282"/>
                  </a:lnTo>
                  <a:lnTo>
                    <a:pt x="107787" y="31136"/>
                  </a:lnTo>
                  <a:lnTo>
                    <a:pt x="107961" y="31002"/>
                  </a:lnTo>
                  <a:lnTo>
                    <a:pt x="108151" y="30875"/>
                  </a:lnTo>
                  <a:lnTo>
                    <a:pt x="108356" y="30755"/>
                  </a:lnTo>
                  <a:lnTo>
                    <a:pt x="108577" y="30648"/>
                  </a:lnTo>
                  <a:lnTo>
                    <a:pt x="108814" y="30548"/>
                  </a:lnTo>
                  <a:lnTo>
                    <a:pt x="109067" y="30461"/>
                  </a:lnTo>
                  <a:lnTo>
                    <a:pt x="109336" y="30375"/>
                  </a:lnTo>
                  <a:lnTo>
                    <a:pt x="109628" y="30301"/>
                  </a:lnTo>
                  <a:lnTo>
                    <a:pt x="109936" y="30228"/>
                  </a:lnTo>
                  <a:lnTo>
                    <a:pt x="110260" y="30168"/>
                  </a:lnTo>
                  <a:lnTo>
                    <a:pt x="110608" y="30108"/>
                  </a:lnTo>
                  <a:lnTo>
                    <a:pt x="110979" y="30054"/>
                  </a:lnTo>
                  <a:lnTo>
                    <a:pt x="111367" y="30008"/>
                  </a:lnTo>
                  <a:lnTo>
                    <a:pt x="111778" y="29961"/>
                  </a:lnTo>
                  <a:lnTo>
                    <a:pt x="112212" y="29921"/>
                  </a:lnTo>
                  <a:lnTo>
                    <a:pt x="112670" y="29881"/>
                  </a:lnTo>
                  <a:lnTo>
                    <a:pt x="113097" y="29847"/>
                  </a:lnTo>
                  <a:lnTo>
                    <a:pt x="113524" y="29821"/>
                  </a:lnTo>
                  <a:lnTo>
                    <a:pt x="114377" y="29774"/>
                  </a:lnTo>
                  <a:lnTo>
                    <a:pt x="115238" y="29741"/>
                  </a:lnTo>
                  <a:lnTo>
                    <a:pt x="116108" y="29727"/>
                  </a:lnTo>
                  <a:lnTo>
                    <a:pt x="116977" y="29721"/>
                  </a:lnTo>
                  <a:close/>
                  <a:moveTo>
                    <a:pt x="252388" y="27191"/>
                  </a:moveTo>
                  <a:lnTo>
                    <a:pt x="252459" y="27258"/>
                  </a:lnTo>
                  <a:lnTo>
                    <a:pt x="252530" y="27318"/>
                  </a:lnTo>
                  <a:lnTo>
                    <a:pt x="252609" y="27365"/>
                  </a:lnTo>
                  <a:lnTo>
                    <a:pt x="252696" y="27411"/>
                  </a:lnTo>
                  <a:lnTo>
                    <a:pt x="254909" y="28426"/>
                  </a:lnTo>
                  <a:lnTo>
                    <a:pt x="257113" y="29427"/>
                  </a:lnTo>
                  <a:lnTo>
                    <a:pt x="259318" y="30428"/>
                  </a:lnTo>
                  <a:lnTo>
                    <a:pt x="261530" y="31429"/>
                  </a:lnTo>
                  <a:lnTo>
                    <a:pt x="261143" y="31623"/>
                  </a:lnTo>
                  <a:lnTo>
                    <a:pt x="260756" y="31816"/>
                  </a:lnTo>
                  <a:lnTo>
                    <a:pt x="260384" y="32030"/>
                  </a:lnTo>
                  <a:lnTo>
                    <a:pt x="260021" y="32243"/>
                  </a:lnTo>
                  <a:lnTo>
                    <a:pt x="259665" y="32470"/>
                  </a:lnTo>
                  <a:lnTo>
                    <a:pt x="259318" y="32704"/>
                  </a:lnTo>
                  <a:lnTo>
                    <a:pt x="259152" y="32831"/>
                  </a:lnTo>
                  <a:lnTo>
                    <a:pt x="258994" y="32951"/>
                  </a:lnTo>
                  <a:lnTo>
                    <a:pt x="258828" y="33084"/>
                  </a:lnTo>
                  <a:lnTo>
                    <a:pt x="258678" y="33211"/>
                  </a:lnTo>
                  <a:lnTo>
                    <a:pt x="258520" y="33345"/>
                  </a:lnTo>
                  <a:lnTo>
                    <a:pt x="258370" y="33485"/>
                  </a:lnTo>
                  <a:lnTo>
                    <a:pt x="258227" y="33625"/>
                  </a:lnTo>
                  <a:lnTo>
                    <a:pt x="258085" y="33765"/>
                  </a:lnTo>
                  <a:lnTo>
                    <a:pt x="257951" y="33912"/>
                  </a:lnTo>
                  <a:lnTo>
                    <a:pt x="257824" y="34059"/>
                  </a:lnTo>
                  <a:lnTo>
                    <a:pt x="257698" y="34212"/>
                  </a:lnTo>
                  <a:lnTo>
                    <a:pt x="257579" y="34372"/>
                  </a:lnTo>
                  <a:lnTo>
                    <a:pt x="257461" y="34533"/>
                  </a:lnTo>
                  <a:lnTo>
                    <a:pt x="257350" y="34693"/>
                  </a:lnTo>
                  <a:lnTo>
                    <a:pt x="257248" y="34860"/>
                  </a:lnTo>
                  <a:lnTo>
                    <a:pt x="257145" y="35033"/>
                  </a:lnTo>
                  <a:lnTo>
                    <a:pt x="257058" y="35207"/>
                  </a:lnTo>
                  <a:lnTo>
                    <a:pt x="256971" y="35380"/>
                  </a:lnTo>
                  <a:lnTo>
                    <a:pt x="256892" y="35561"/>
                  </a:lnTo>
                  <a:lnTo>
                    <a:pt x="256813" y="35747"/>
                  </a:lnTo>
                  <a:lnTo>
                    <a:pt x="256742" y="35961"/>
                  </a:lnTo>
                  <a:lnTo>
                    <a:pt x="256679" y="36175"/>
                  </a:lnTo>
                  <a:lnTo>
                    <a:pt x="256623" y="36388"/>
                  </a:lnTo>
                  <a:lnTo>
                    <a:pt x="256576" y="36608"/>
                  </a:lnTo>
                  <a:lnTo>
                    <a:pt x="256544" y="36822"/>
                  </a:lnTo>
                  <a:lnTo>
                    <a:pt x="256521" y="37029"/>
                  </a:lnTo>
                  <a:lnTo>
                    <a:pt x="256505" y="37242"/>
                  </a:lnTo>
                  <a:lnTo>
                    <a:pt x="256505" y="37456"/>
                  </a:lnTo>
                  <a:lnTo>
                    <a:pt x="256505" y="37663"/>
                  </a:lnTo>
                  <a:lnTo>
                    <a:pt x="256521" y="37870"/>
                  </a:lnTo>
                  <a:lnTo>
                    <a:pt x="256552" y="38077"/>
                  </a:lnTo>
                  <a:lnTo>
                    <a:pt x="256584" y="38284"/>
                  </a:lnTo>
                  <a:lnTo>
                    <a:pt x="256631" y="38484"/>
                  </a:lnTo>
                  <a:lnTo>
                    <a:pt x="256687" y="38684"/>
                  </a:lnTo>
                  <a:lnTo>
                    <a:pt x="256750" y="38878"/>
                  </a:lnTo>
                  <a:lnTo>
                    <a:pt x="256821" y="39071"/>
                  </a:lnTo>
                  <a:lnTo>
                    <a:pt x="256908" y="39265"/>
                  </a:lnTo>
                  <a:lnTo>
                    <a:pt x="257003" y="39452"/>
                  </a:lnTo>
                  <a:lnTo>
                    <a:pt x="257105" y="39632"/>
                  </a:lnTo>
                  <a:lnTo>
                    <a:pt x="257216" y="39812"/>
                  </a:lnTo>
                  <a:lnTo>
                    <a:pt x="257342" y="39985"/>
                  </a:lnTo>
                  <a:lnTo>
                    <a:pt x="257477" y="40159"/>
                  </a:lnTo>
                  <a:lnTo>
                    <a:pt x="257619" y="40326"/>
                  </a:lnTo>
                  <a:lnTo>
                    <a:pt x="257769" y="40486"/>
                  </a:lnTo>
                  <a:lnTo>
                    <a:pt x="257935" y="40640"/>
                  </a:lnTo>
                  <a:lnTo>
                    <a:pt x="258101" y="40793"/>
                  </a:lnTo>
                  <a:lnTo>
                    <a:pt x="258283" y="40940"/>
                  </a:lnTo>
                  <a:lnTo>
                    <a:pt x="258480" y="41080"/>
                  </a:lnTo>
                  <a:lnTo>
                    <a:pt x="258678" y="41214"/>
                  </a:lnTo>
                  <a:lnTo>
                    <a:pt x="258891" y="41340"/>
                  </a:lnTo>
                  <a:lnTo>
                    <a:pt x="259104" y="41467"/>
                  </a:lnTo>
                  <a:lnTo>
                    <a:pt x="259341" y="41581"/>
                  </a:lnTo>
                  <a:lnTo>
                    <a:pt x="259563" y="41687"/>
                  </a:lnTo>
                  <a:lnTo>
                    <a:pt x="259800" y="41788"/>
                  </a:lnTo>
                  <a:lnTo>
                    <a:pt x="260029" y="41881"/>
                  </a:lnTo>
                  <a:lnTo>
                    <a:pt x="260274" y="41968"/>
                  </a:lnTo>
                  <a:lnTo>
                    <a:pt x="260511" y="42041"/>
                  </a:lnTo>
                  <a:lnTo>
                    <a:pt x="260756" y="42115"/>
                  </a:lnTo>
                  <a:lnTo>
                    <a:pt x="261001" y="42181"/>
                  </a:lnTo>
                  <a:lnTo>
                    <a:pt x="261254" y="42241"/>
                  </a:lnTo>
                  <a:lnTo>
                    <a:pt x="261507" y="42288"/>
                  </a:lnTo>
                  <a:lnTo>
                    <a:pt x="261759" y="42335"/>
                  </a:lnTo>
                  <a:lnTo>
                    <a:pt x="262012" y="42375"/>
                  </a:lnTo>
                  <a:lnTo>
                    <a:pt x="262273" y="42408"/>
                  </a:lnTo>
                  <a:lnTo>
                    <a:pt x="262526" y="42435"/>
                  </a:lnTo>
                  <a:lnTo>
                    <a:pt x="262787" y="42455"/>
                  </a:lnTo>
                  <a:lnTo>
                    <a:pt x="263055" y="42468"/>
                  </a:lnTo>
                  <a:lnTo>
                    <a:pt x="263316" y="42475"/>
                  </a:lnTo>
                  <a:lnTo>
                    <a:pt x="263577" y="42475"/>
                  </a:lnTo>
                  <a:lnTo>
                    <a:pt x="263845" y="42468"/>
                  </a:lnTo>
                  <a:lnTo>
                    <a:pt x="264106" y="42462"/>
                  </a:lnTo>
                  <a:lnTo>
                    <a:pt x="264375" y="42448"/>
                  </a:lnTo>
                  <a:lnTo>
                    <a:pt x="264644" y="42422"/>
                  </a:lnTo>
                  <a:lnTo>
                    <a:pt x="264904" y="42395"/>
                  </a:lnTo>
                  <a:lnTo>
                    <a:pt x="265173" y="42362"/>
                  </a:lnTo>
                  <a:lnTo>
                    <a:pt x="265442" y="42328"/>
                  </a:lnTo>
                  <a:lnTo>
                    <a:pt x="265702" y="42281"/>
                  </a:lnTo>
                  <a:lnTo>
                    <a:pt x="265971" y="42235"/>
                  </a:lnTo>
                  <a:lnTo>
                    <a:pt x="266232" y="42181"/>
                  </a:lnTo>
                  <a:lnTo>
                    <a:pt x="266500" y="42121"/>
                  </a:lnTo>
                  <a:lnTo>
                    <a:pt x="266761" y="42055"/>
                  </a:lnTo>
                  <a:lnTo>
                    <a:pt x="267022" y="41988"/>
                  </a:lnTo>
                  <a:lnTo>
                    <a:pt x="267275" y="41914"/>
                  </a:lnTo>
                  <a:lnTo>
                    <a:pt x="267536" y="41834"/>
                  </a:lnTo>
                  <a:lnTo>
                    <a:pt x="267788" y="41747"/>
                  </a:lnTo>
                  <a:lnTo>
                    <a:pt x="268049" y="41661"/>
                  </a:lnTo>
                  <a:lnTo>
                    <a:pt x="268294" y="41567"/>
                  </a:lnTo>
                  <a:lnTo>
                    <a:pt x="268547" y="41467"/>
                  </a:lnTo>
                  <a:lnTo>
                    <a:pt x="268792" y="41367"/>
                  </a:lnTo>
                  <a:lnTo>
                    <a:pt x="269037" y="41260"/>
                  </a:lnTo>
                  <a:lnTo>
                    <a:pt x="269282" y="41153"/>
                  </a:lnTo>
                  <a:lnTo>
                    <a:pt x="269519" y="41033"/>
                  </a:lnTo>
                  <a:lnTo>
                    <a:pt x="269756" y="40913"/>
                  </a:lnTo>
                  <a:lnTo>
                    <a:pt x="269985" y="40793"/>
                  </a:lnTo>
                  <a:lnTo>
                    <a:pt x="270214" y="40666"/>
                  </a:lnTo>
                  <a:lnTo>
                    <a:pt x="270435" y="40533"/>
                  </a:lnTo>
                  <a:lnTo>
                    <a:pt x="270657" y="40399"/>
                  </a:lnTo>
                  <a:lnTo>
                    <a:pt x="270870" y="40259"/>
                  </a:lnTo>
                  <a:lnTo>
                    <a:pt x="271083" y="40119"/>
                  </a:lnTo>
                  <a:lnTo>
                    <a:pt x="271297" y="39972"/>
                  </a:lnTo>
                  <a:lnTo>
                    <a:pt x="271494" y="39825"/>
                  </a:lnTo>
                  <a:lnTo>
                    <a:pt x="271692" y="39672"/>
                  </a:lnTo>
                  <a:lnTo>
                    <a:pt x="271889" y="39512"/>
                  </a:lnTo>
                  <a:lnTo>
                    <a:pt x="272079" y="39351"/>
                  </a:lnTo>
                  <a:lnTo>
                    <a:pt x="272261" y="39191"/>
                  </a:lnTo>
                  <a:lnTo>
                    <a:pt x="272435" y="39024"/>
                  </a:lnTo>
                  <a:lnTo>
                    <a:pt x="272608" y="38858"/>
                  </a:lnTo>
                  <a:lnTo>
                    <a:pt x="272774" y="38684"/>
                  </a:lnTo>
                  <a:lnTo>
                    <a:pt x="272932" y="38510"/>
                  </a:lnTo>
                  <a:lnTo>
                    <a:pt x="273090" y="38330"/>
                  </a:lnTo>
                  <a:lnTo>
                    <a:pt x="273241" y="38150"/>
                  </a:lnTo>
                  <a:lnTo>
                    <a:pt x="273383" y="37963"/>
                  </a:lnTo>
                  <a:lnTo>
                    <a:pt x="273517" y="37783"/>
                  </a:lnTo>
                  <a:lnTo>
                    <a:pt x="273644" y="37589"/>
                  </a:lnTo>
                  <a:lnTo>
                    <a:pt x="273762" y="37403"/>
                  </a:lnTo>
                  <a:lnTo>
                    <a:pt x="273873" y="37209"/>
                  </a:lnTo>
                  <a:lnTo>
                    <a:pt x="274276" y="37383"/>
                  </a:lnTo>
                  <a:lnTo>
                    <a:pt x="274679" y="37556"/>
                  </a:lnTo>
                  <a:lnTo>
                    <a:pt x="275082" y="37716"/>
                  </a:lnTo>
                  <a:lnTo>
                    <a:pt x="275493" y="37876"/>
                  </a:lnTo>
                  <a:lnTo>
                    <a:pt x="275903" y="38037"/>
                  </a:lnTo>
                  <a:lnTo>
                    <a:pt x="276322" y="38183"/>
                  </a:lnTo>
                  <a:lnTo>
                    <a:pt x="276733" y="38330"/>
                  </a:lnTo>
                  <a:lnTo>
                    <a:pt x="277160" y="38464"/>
                  </a:lnTo>
                  <a:lnTo>
                    <a:pt x="277579" y="38597"/>
                  </a:lnTo>
                  <a:lnTo>
                    <a:pt x="278005" y="38724"/>
                  </a:lnTo>
                  <a:lnTo>
                    <a:pt x="278432" y="38851"/>
                  </a:lnTo>
                  <a:lnTo>
                    <a:pt x="278859" y="38964"/>
                  </a:lnTo>
                  <a:lnTo>
                    <a:pt x="279293" y="39078"/>
                  </a:lnTo>
                  <a:lnTo>
                    <a:pt x="279728" y="39185"/>
                  </a:lnTo>
                  <a:lnTo>
                    <a:pt x="280162" y="39278"/>
                  </a:lnTo>
                  <a:lnTo>
                    <a:pt x="280605" y="39378"/>
                  </a:lnTo>
                  <a:lnTo>
                    <a:pt x="281087" y="39478"/>
                  </a:lnTo>
                  <a:lnTo>
                    <a:pt x="281569" y="39572"/>
                  </a:lnTo>
                  <a:lnTo>
                    <a:pt x="282051" y="39658"/>
                  </a:lnTo>
                  <a:lnTo>
                    <a:pt x="282533" y="39739"/>
                  </a:lnTo>
                  <a:lnTo>
                    <a:pt x="283023" y="39805"/>
                  </a:lnTo>
                  <a:lnTo>
                    <a:pt x="283513" y="39872"/>
                  </a:lnTo>
                  <a:lnTo>
                    <a:pt x="284003" y="39925"/>
                  </a:lnTo>
                  <a:lnTo>
                    <a:pt x="284500" y="39972"/>
                  </a:lnTo>
                  <a:lnTo>
                    <a:pt x="284666" y="39985"/>
                  </a:lnTo>
                  <a:lnTo>
                    <a:pt x="285014" y="40006"/>
                  </a:lnTo>
                  <a:lnTo>
                    <a:pt x="285472" y="40019"/>
                  </a:lnTo>
                  <a:lnTo>
                    <a:pt x="286018" y="40032"/>
                  </a:lnTo>
                  <a:lnTo>
                    <a:pt x="286594" y="40032"/>
                  </a:lnTo>
                  <a:lnTo>
                    <a:pt x="287163" y="40026"/>
                  </a:lnTo>
                  <a:lnTo>
                    <a:pt x="287432" y="40019"/>
                  </a:lnTo>
                  <a:lnTo>
                    <a:pt x="287685" y="40006"/>
                  </a:lnTo>
                  <a:lnTo>
                    <a:pt x="287906" y="39992"/>
                  </a:lnTo>
                  <a:lnTo>
                    <a:pt x="288104" y="39972"/>
                  </a:lnTo>
                  <a:lnTo>
                    <a:pt x="288143" y="40019"/>
                  </a:lnTo>
                  <a:lnTo>
                    <a:pt x="288191" y="40066"/>
                  </a:lnTo>
                  <a:lnTo>
                    <a:pt x="286982" y="41414"/>
                  </a:lnTo>
                  <a:lnTo>
                    <a:pt x="286389" y="42068"/>
                  </a:lnTo>
                  <a:lnTo>
                    <a:pt x="285804" y="42709"/>
                  </a:lnTo>
                  <a:lnTo>
                    <a:pt x="285212" y="43329"/>
                  </a:lnTo>
                  <a:lnTo>
                    <a:pt x="284627" y="43930"/>
                  </a:lnTo>
                  <a:lnTo>
                    <a:pt x="284042" y="44517"/>
                  </a:lnTo>
                  <a:lnTo>
                    <a:pt x="283457" y="45078"/>
                  </a:lnTo>
                  <a:lnTo>
                    <a:pt x="283157" y="45352"/>
                  </a:lnTo>
                  <a:lnTo>
                    <a:pt x="282865" y="45619"/>
                  </a:lnTo>
                  <a:lnTo>
                    <a:pt x="282565" y="45885"/>
                  </a:lnTo>
                  <a:lnTo>
                    <a:pt x="282264" y="46139"/>
                  </a:lnTo>
                  <a:lnTo>
                    <a:pt x="281964" y="46393"/>
                  </a:lnTo>
                  <a:lnTo>
                    <a:pt x="281664" y="46640"/>
                  </a:lnTo>
                  <a:lnTo>
                    <a:pt x="281356" y="46880"/>
                  </a:lnTo>
                  <a:lnTo>
                    <a:pt x="281047" y="47114"/>
                  </a:lnTo>
                  <a:lnTo>
                    <a:pt x="280739" y="47340"/>
                  </a:lnTo>
                  <a:lnTo>
                    <a:pt x="280431" y="47561"/>
                  </a:lnTo>
                  <a:lnTo>
                    <a:pt x="280115" y="47774"/>
                  </a:lnTo>
                  <a:lnTo>
                    <a:pt x="279791" y="47988"/>
                  </a:lnTo>
                  <a:lnTo>
                    <a:pt x="279467" y="48188"/>
                  </a:lnTo>
                  <a:lnTo>
                    <a:pt x="279143" y="48382"/>
                  </a:lnTo>
                  <a:lnTo>
                    <a:pt x="278811" y="48569"/>
                  </a:lnTo>
                  <a:lnTo>
                    <a:pt x="278479" y="48749"/>
                  </a:lnTo>
                  <a:lnTo>
                    <a:pt x="278140" y="48922"/>
                  </a:lnTo>
                  <a:lnTo>
                    <a:pt x="277800" y="49089"/>
                  </a:lnTo>
                  <a:lnTo>
                    <a:pt x="277452" y="49243"/>
                  </a:lnTo>
                  <a:lnTo>
                    <a:pt x="277104" y="49396"/>
                  </a:lnTo>
                  <a:lnTo>
                    <a:pt x="276749" y="49536"/>
                  </a:lnTo>
                  <a:lnTo>
                    <a:pt x="276385" y="49670"/>
                  </a:lnTo>
                  <a:lnTo>
                    <a:pt x="276014" y="49797"/>
                  </a:lnTo>
                  <a:lnTo>
                    <a:pt x="275643" y="49917"/>
                  </a:lnTo>
                  <a:lnTo>
                    <a:pt x="275263" y="50024"/>
                  </a:lnTo>
                  <a:lnTo>
                    <a:pt x="274876" y="50130"/>
                  </a:lnTo>
                  <a:lnTo>
                    <a:pt x="274489" y="50224"/>
                  </a:lnTo>
                  <a:lnTo>
                    <a:pt x="274094" y="50304"/>
                  </a:lnTo>
                  <a:lnTo>
                    <a:pt x="273683" y="50384"/>
                  </a:lnTo>
                  <a:lnTo>
                    <a:pt x="273272" y="50451"/>
                  </a:lnTo>
                  <a:lnTo>
                    <a:pt x="272853" y="50504"/>
                  </a:lnTo>
                  <a:lnTo>
                    <a:pt x="272435" y="50551"/>
                  </a:lnTo>
                  <a:lnTo>
                    <a:pt x="272000" y="50591"/>
                  </a:lnTo>
                  <a:lnTo>
                    <a:pt x="271557" y="50624"/>
                  </a:lnTo>
                  <a:lnTo>
                    <a:pt x="271107" y="50644"/>
                  </a:lnTo>
                  <a:lnTo>
                    <a:pt x="270657" y="50651"/>
                  </a:lnTo>
                  <a:lnTo>
                    <a:pt x="270190" y="50651"/>
                  </a:lnTo>
                  <a:lnTo>
                    <a:pt x="269716" y="50644"/>
                  </a:lnTo>
                  <a:lnTo>
                    <a:pt x="269234" y="50624"/>
                  </a:lnTo>
                  <a:lnTo>
                    <a:pt x="268744" y="50591"/>
                  </a:lnTo>
                  <a:lnTo>
                    <a:pt x="268239" y="50551"/>
                  </a:lnTo>
                  <a:lnTo>
                    <a:pt x="267733" y="50504"/>
                  </a:lnTo>
                  <a:lnTo>
                    <a:pt x="267212" y="50444"/>
                  </a:lnTo>
                  <a:lnTo>
                    <a:pt x="266690" y="50371"/>
                  </a:lnTo>
                  <a:lnTo>
                    <a:pt x="266145" y="50290"/>
                  </a:lnTo>
                  <a:lnTo>
                    <a:pt x="265600" y="50190"/>
                  </a:lnTo>
                  <a:lnTo>
                    <a:pt x="265039" y="50090"/>
                  </a:lnTo>
                  <a:lnTo>
                    <a:pt x="264470" y="49970"/>
                  </a:lnTo>
                  <a:lnTo>
                    <a:pt x="263917" y="49850"/>
                  </a:lnTo>
                  <a:lnTo>
                    <a:pt x="263371" y="49710"/>
                  </a:lnTo>
                  <a:lnTo>
                    <a:pt x="262818" y="49563"/>
                  </a:lnTo>
                  <a:lnTo>
                    <a:pt x="262273" y="49403"/>
                  </a:lnTo>
                  <a:lnTo>
                    <a:pt x="261720" y="49223"/>
                  </a:lnTo>
                  <a:lnTo>
                    <a:pt x="261183" y="49036"/>
                  </a:lnTo>
                  <a:lnTo>
                    <a:pt x="260637" y="48842"/>
                  </a:lnTo>
                  <a:lnTo>
                    <a:pt x="260100" y="48629"/>
                  </a:lnTo>
                  <a:lnTo>
                    <a:pt x="259571" y="48408"/>
                  </a:lnTo>
                  <a:lnTo>
                    <a:pt x="259041" y="48175"/>
                  </a:lnTo>
                  <a:lnTo>
                    <a:pt x="258520" y="47934"/>
                  </a:lnTo>
                  <a:lnTo>
                    <a:pt x="257998" y="47674"/>
                  </a:lnTo>
                  <a:lnTo>
                    <a:pt x="257485" y="47414"/>
                  </a:lnTo>
                  <a:lnTo>
                    <a:pt x="256987" y="47140"/>
                  </a:lnTo>
                  <a:lnTo>
                    <a:pt x="256489" y="46853"/>
                  </a:lnTo>
                  <a:lnTo>
                    <a:pt x="255999" y="46560"/>
                  </a:lnTo>
                  <a:lnTo>
                    <a:pt x="255517" y="46259"/>
                  </a:lnTo>
                  <a:lnTo>
                    <a:pt x="255051" y="45952"/>
                  </a:lnTo>
                  <a:lnTo>
                    <a:pt x="254585" y="45632"/>
                  </a:lnTo>
                  <a:lnTo>
                    <a:pt x="254134" y="45305"/>
                  </a:lnTo>
                  <a:lnTo>
                    <a:pt x="253692" y="44971"/>
                  </a:lnTo>
                  <a:lnTo>
                    <a:pt x="253265" y="44624"/>
                  </a:lnTo>
                  <a:lnTo>
                    <a:pt x="252846" y="44277"/>
                  </a:lnTo>
                  <a:lnTo>
                    <a:pt x="252443" y="43917"/>
                  </a:lnTo>
                  <a:lnTo>
                    <a:pt x="252048" y="43556"/>
                  </a:lnTo>
                  <a:lnTo>
                    <a:pt x="251669" y="43182"/>
                  </a:lnTo>
                  <a:lnTo>
                    <a:pt x="251305" y="42809"/>
                  </a:lnTo>
                  <a:lnTo>
                    <a:pt x="250950" y="42428"/>
                  </a:lnTo>
                  <a:lnTo>
                    <a:pt x="250618" y="42041"/>
                  </a:lnTo>
                  <a:lnTo>
                    <a:pt x="250294" y="41647"/>
                  </a:lnTo>
                  <a:lnTo>
                    <a:pt x="249986" y="41247"/>
                  </a:lnTo>
                  <a:lnTo>
                    <a:pt x="249701" y="40846"/>
                  </a:lnTo>
                  <a:lnTo>
                    <a:pt x="249433" y="40439"/>
                  </a:lnTo>
                  <a:lnTo>
                    <a:pt x="249172" y="40026"/>
                  </a:lnTo>
                  <a:lnTo>
                    <a:pt x="248943" y="39612"/>
                  </a:lnTo>
                  <a:lnTo>
                    <a:pt x="248832" y="39405"/>
                  </a:lnTo>
                  <a:lnTo>
                    <a:pt x="248722" y="39191"/>
                  </a:lnTo>
                  <a:lnTo>
                    <a:pt x="248619" y="38984"/>
                  </a:lnTo>
                  <a:lnTo>
                    <a:pt x="248524" y="38771"/>
                  </a:lnTo>
                  <a:lnTo>
                    <a:pt x="248437" y="38557"/>
                  </a:lnTo>
                  <a:lnTo>
                    <a:pt x="248350" y="38344"/>
                  </a:lnTo>
                  <a:lnTo>
                    <a:pt x="248263" y="38130"/>
                  </a:lnTo>
                  <a:lnTo>
                    <a:pt x="248192" y="37916"/>
                  </a:lnTo>
                  <a:lnTo>
                    <a:pt x="248121" y="37703"/>
                  </a:lnTo>
                  <a:lnTo>
                    <a:pt x="248050" y="37489"/>
                  </a:lnTo>
                  <a:lnTo>
                    <a:pt x="247995" y="37269"/>
                  </a:lnTo>
                  <a:lnTo>
                    <a:pt x="247939" y="37056"/>
                  </a:lnTo>
                  <a:lnTo>
                    <a:pt x="247884" y="36842"/>
                  </a:lnTo>
                  <a:lnTo>
                    <a:pt x="247845" y="36622"/>
                  </a:lnTo>
                  <a:lnTo>
                    <a:pt x="247805" y="36401"/>
                  </a:lnTo>
                  <a:lnTo>
                    <a:pt x="247773" y="36188"/>
                  </a:lnTo>
                  <a:lnTo>
                    <a:pt x="247742" y="35968"/>
                  </a:lnTo>
                  <a:lnTo>
                    <a:pt x="247718" y="35747"/>
                  </a:lnTo>
                  <a:lnTo>
                    <a:pt x="247710" y="35527"/>
                  </a:lnTo>
                  <a:lnTo>
                    <a:pt x="247694" y="35314"/>
                  </a:lnTo>
                  <a:lnTo>
                    <a:pt x="247694" y="35093"/>
                  </a:lnTo>
                  <a:lnTo>
                    <a:pt x="247694" y="34873"/>
                  </a:lnTo>
                  <a:lnTo>
                    <a:pt x="247702" y="34653"/>
                  </a:lnTo>
                  <a:lnTo>
                    <a:pt x="247718" y="34433"/>
                  </a:lnTo>
                  <a:lnTo>
                    <a:pt x="247742" y="34212"/>
                  </a:lnTo>
                  <a:lnTo>
                    <a:pt x="247766" y="33992"/>
                  </a:lnTo>
                  <a:lnTo>
                    <a:pt x="247805" y="33778"/>
                  </a:lnTo>
                  <a:lnTo>
                    <a:pt x="247845" y="33558"/>
                  </a:lnTo>
                  <a:lnTo>
                    <a:pt x="247892" y="33338"/>
                  </a:lnTo>
                  <a:lnTo>
                    <a:pt x="247939" y="33118"/>
                  </a:lnTo>
                  <a:lnTo>
                    <a:pt x="248003" y="32897"/>
                  </a:lnTo>
                  <a:lnTo>
                    <a:pt x="248066" y="32677"/>
                  </a:lnTo>
                  <a:lnTo>
                    <a:pt x="248145" y="32464"/>
                  </a:lnTo>
                  <a:lnTo>
                    <a:pt x="248224" y="32243"/>
                  </a:lnTo>
                  <a:lnTo>
                    <a:pt x="248311" y="32023"/>
                  </a:lnTo>
                  <a:lnTo>
                    <a:pt x="248406" y="31810"/>
                  </a:lnTo>
                  <a:lnTo>
                    <a:pt x="248508" y="31589"/>
                  </a:lnTo>
                  <a:lnTo>
                    <a:pt x="248619" y="31376"/>
                  </a:lnTo>
                  <a:lnTo>
                    <a:pt x="248730" y="31156"/>
                  </a:lnTo>
                  <a:lnTo>
                    <a:pt x="248856" y="30942"/>
                  </a:lnTo>
                  <a:lnTo>
                    <a:pt x="248982" y="30728"/>
                  </a:lnTo>
                  <a:lnTo>
                    <a:pt x="249125" y="30515"/>
                  </a:lnTo>
                  <a:lnTo>
                    <a:pt x="249267" y="30301"/>
                  </a:lnTo>
                  <a:lnTo>
                    <a:pt x="249417" y="30088"/>
                  </a:lnTo>
                  <a:lnTo>
                    <a:pt x="249583" y="29874"/>
                  </a:lnTo>
                  <a:lnTo>
                    <a:pt x="249749" y="29661"/>
                  </a:lnTo>
                  <a:lnTo>
                    <a:pt x="249923" y="29447"/>
                  </a:lnTo>
                  <a:lnTo>
                    <a:pt x="250112" y="29240"/>
                  </a:lnTo>
                  <a:lnTo>
                    <a:pt x="250302" y="29033"/>
                  </a:lnTo>
                  <a:lnTo>
                    <a:pt x="250499" y="28820"/>
                  </a:lnTo>
                  <a:lnTo>
                    <a:pt x="250705" y="28613"/>
                  </a:lnTo>
                  <a:lnTo>
                    <a:pt x="250926" y="28406"/>
                  </a:lnTo>
                  <a:lnTo>
                    <a:pt x="251147" y="28199"/>
                  </a:lnTo>
                  <a:lnTo>
                    <a:pt x="251377" y="27999"/>
                  </a:lnTo>
                  <a:lnTo>
                    <a:pt x="251622" y="27792"/>
                  </a:lnTo>
                  <a:lnTo>
                    <a:pt x="251866" y="27592"/>
                  </a:lnTo>
                  <a:lnTo>
                    <a:pt x="252127" y="27391"/>
                  </a:lnTo>
                  <a:lnTo>
                    <a:pt x="252388" y="27191"/>
                  </a:lnTo>
                  <a:close/>
                  <a:moveTo>
                    <a:pt x="248872" y="44811"/>
                  </a:moveTo>
                  <a:lnTo>
                    <a:pt x="249077" y="45051"/>
                  </a:lnTo>
                  <a:lnTo>
                    <a:pt x="249291" y="45291"/>
                  </a:lnTo>
                  <a:lnTo>
                    <a:pt x="249504" y="45525"/>
                  </a:lnTo>
                  <a:lnTo>
                    <a:pt x="249725" y="45752"/>
                  </a:lnTo>
                  <a:lnTo>
                    <a:pt x="249946" y="45986"/>
                  </a:lnTo>
                  <a:lnTo>
                    <a:pt x="250176" y="46213"/>
                  </a:lnTo>
                  <a:lnTo>
                    <a:pt x="250413" y="46433"/>
                  </a:lnTo>
                  <a:lnTo>
                    <a:pt x="250642" y="46653"/>
                  </a:lnTo>
                  <a:lnTo>
                    <a:pt x="250887" y="46873"/>
                  </a:lnTo>
                  <a:lnTo>
                    <a:pt x="251124" y="47087"/>
                  </a:lnTo>
                  <a:lnTo>
                    <a:pt x="251369" y="47300"/>
                  </a:lnTo>
                  <a:lnTo>
                    <a:pt x="251622" y="47507"/>
                  </a:lnTo>
                  <a:lnTo>
                    <a:pt x="251874" y="47708"/>
                  </a:lnTo>
                  <a:lnTo>
                    <a:pt x="252127" y="47914"/>
                  </a:lnTo>
                  <a:lnTo>
                    <a:pt x="252388" y="48108"/>
                  </a:lnTo>
                  <a:lnTo>
                    <a:pt x="252649" y="48302"/>
                  </a:lnTo>
                  <a:lnTo>
                    <a:pt x="252917" y="48495"/>
                  </a:lnTo>
                  <a:lnTo>
                    <a:pt x="253186" y="48682"/>
                  </a:lnTo>
                  <a:lnTo>
                    <a:pt x="253455" y="48869"/>
                  </a:lnTo>
                  <a:lnTo>
                    <a:pt x="253731" y="49042"/>
                  </a:lnTo>
                  <a:lnTo>
                    <a:pt x="254008" y="49223"/>
                  </a:lnTo>
                  <a:lnTo>
                    <a:pt x="254284" y="49396"/>
                  </a:lnTo>
                  <a:lnTo>
                    <a:pt x="254569" y="49563"/>
                  </a:lnTo>
                  <a:lnTo>
                    <a:pt x="254853" y="49723"/>
                  </a:lnTo>
                  <a:lnTo>
                    <a:pt x="255146" y="49883"/>
                  </a:lnTo>
                  <a:lnTo>
                    <a:pt x="255430" y="50037"/>
                  </a:lnTo>
                  <a:lnTo>
                    <a:pt x="255723" y="50190"/>
                  </a:lnTo>
                  <a:lnTo>
                    <a:pt x="256015" y="50331"/>
                  </a:lnTo>
                  <a:lnTo>
                    <a:pt x="256315" y="50477"/>
                  </a:lnTo>
                  <a:lnTo>
                    <a:pt x="256607" y="50611"/>
                  </a:lnTo>
                  <a:lnTo>
                    <a:pt x="256908" y="50744"/>
                  </a:lnTo>
                  <a:lnTo>
                    <a:pt x="257216" y="50871"/>
                  </a:lnTo>
                  <a:lnTo>
                    <a:pt x="257477" y="50978"/>
                  </a:lnTo>
                  <a:lnTo>
                    <a:pt x="257745" y="51078"/>
                  </a:lnTo>
                  <a:lnTo>
                    <a:pt x="258022" y="51171"/>
                  </a:lnTo>
                  <a:lnTo>
                    <a:pt x="258298" y="51278"/>
                  </a:lnTo>
                  <a:lnTo>
                    <a:pt x="258014" y="51645"/>
                  </a:lnTo>
                  <a:lnTo>
                    <a:pt x="257730" y="52012"/>
                  </a:lnTo>
                  <a:lnTo>
                    <a:pt x="257437" y="52373"/>
                  </a:lnTo>
                  <a:lnTo>
                    <a:pt x="257137" y="52733"/>
                  </a:lnTo>
                  <a:lnTo>
                    <a:pt x="256829" y="53087"/>
                  </a:lnTo>
                  <a:lnTo>
                    <a:pt x="256513" y="53441"/>
                  </a:lnTo>
                  <a:lnTo>
                    <a:pt x="256197" y="53788"/>
                  </a:lnTo>
                  <a:lnTo>
                    <a:pt x="255873" y="54141"/>
                  </a:lnTo>
                  <a:lnTo>
                    <a:pt x="255549" y="54482"/>
                  </a:lnTo>
                  <a:lnTo>
                    <a:pt x="255217" y="54822"/>
                  </a:lnTo>
                  <a:lnTo>
                    <a:pt x="254877" y="55163"/>
                  </a:lnTo>
                  <a:lnTo>
                    <a:pt x="254529" y="55496"/>
                  </a:lnTo>
                  <a:lnTo>
                    <a:pt x="254182" y="55830"/>
                  </a:lnTo>
                  <a:lnTo>
                    <a:pt x="253834" y="56164"/>
                  </a:lnTo>
                  <a:lnTo>
                    <a:pt x="253478" y="56491"/>
                  </a:lnTo>
                  <a:lnTo>
                    <a:pt x="253123" y="56811"/>
                  </a:lnTo>
                  <a:lnTo>
                    <a:pt x="252593" y="56511"/>
                  </a:lnTo>
                  <a:lnTo>
                    <a:pt x="252056" y="56210"/>
                  </a:lnTo>
                  <a:lnTo>
                    <a:pt x="251519" y="55923"/>
                  </a:lnTo>
                  <a:lnTo>
                    <a:pt x="250974" y="55637"/>
                  </a:lnTo>
                  <a:lnTo>
                    <a:pt x="249891" y="55063"/>
                  </a:lnTo>
                  <a:lnTo>
                    <a:pt x="249354" y="54782"/>
                  </a:lnTo>
                  <a:lnTo>
                    <a:pt x="248824" y="54495"/>
                  </a:lnTo>
                  <a:lnTo>
                    <a:pt x="247663" y="53854"/>
                  </a:lnTo>
                  <a:lnTo>
                    <a:pt x="246493" y="53220"/>
                  </a:lnTo>
                  <a:lnTo>
                    <a:pt x="245316" y="52593"/>
                  </a:lnTo>
                  <a:lnTo>
                    <a:pt x="244139" y="51972"/>
                  </a:lnTo>
                  <a:lnTo>
                    <a:pt x="244534" y="51579"/>
                  </a:lnTo>
                  <a:lnTo>
                    <a:pt x="244921" y="51171"/>
                  </a:lnTo>
                  <a:lnTo>
                    <a:pt x="245292" y="50764"/>
                  </a:lnTo>
                  <a:lnTo>
                    <a:pt x="245656" y="50351"/>
                  </a:lnTo>
                  <a:lnTo>
                    <a:pt x="246003" y="49923"/>
                  </a:lnTo>
                  <a:lnTo>
                    <a:pt x="246335" y="49496"/>
                  </a:lnTo>
                  <a:lnTo>
                    <a:pt x="246659" y="49062"/>
                  </a:lnTo>
                  <a:lnTo>
                    <a:pt x="246967" y="48615"/>
                  </a:lnTo>
                  <a:lnTo>
                    <a:pt x="247260" y="48168"/>
                  </a:lnTo>
                  <a:lnTo>
                    <a:pt x="247536" y="47708"/>
                  </a:lnTo>
                  <a:lnTo>
                    <a:pt x="247805" y="47247"/>
                  </a:lnTo>
                  <a:lnTo>
                    <a:pt x="248050" y="46773"/>
                  </a:lnTo>
                  <a:lnTo>
                    <a:pt x="248279" y="46293"/>
                  </a:lnTo>
                  <a:lnTo>
                    <a:pt x="248390" y="46052"/>
                  </a:lnTo>
                  <a:lnTo>
                    <a:pt x="248492" y="45805"/>
                  </a:lnTo>
                  <a:lnTo>
                    <a:pt x="248595" y="45565"/>
                  </a:lnTo>
                  <a:lnTo>
                    <a:pt x="248690" y="45312"/>
                  </a:lnTo>
                  <a:lnTo>
                    <a:pt x="248785" y="45065"/>
                  </a:lnTo>
                  <a:lnTo>
                    <a:pt x="248872" y="44811"/>
                  </a:lnTo>
                  <a:close/>
                  <a:moveTo>
                    <a:pt x="242677" y="53301"/>
                  </a:moveTo>
                  <a:lnTo>
                    <a:pt x="243688" y="53981"/>
                  </a:lnTo>
                  <a:lnTo>
                    <a:pt x="244700" y="54649"/>
                  </a:lnTo>
                  <a:lnTo>
                    <a:pt x="245719" y="55309"/>
                  </a:lnTo>
                  <a:lnTo>
                    <a:pt x="246746" y="55970"/>
                  </a:lnTo>
                  <a:lnTo>
                    <a:pt x="247252" y="56304"/>
                  </a:lnTo>
                  <a:lnTo>
                    <a:pt x="247758" y="56638"/>
                  </a:lnTo>
                  <a:lnTo>
                    <a:pt x="248777" y="57332"/>
                  </a:lnTo>
                  <a:lnTo>
                    <a:pt x="249291" y="57679"/>
                  </a:lnTo>
                  <a:lnTo>
                    <a:pt x="249812" y="58026"/>
                  </a:lnTo>
                  <a:lnTo>
                    <a:pt x="250334" y="58360"/>
                  </a:lnTo>
                  <a:lnTo>
                    <a:pt x="250863" y="58680"/>
                  </a:lnTo>
                  <a:lnTo>
                    <a:pt x="250247" y="59154"/>
                  </a:lnTo>
                  <a:lnTo>
                    <a:pt x="249622" y="59621"/>
                  </a:lnTo>
                  <a:lnTo>
                    <a:pt x="248990" y="60082"/>
                  </a:lnTo>
                  <a:lnTo>
                    <a:pt x="248342" y="60529"/>
                  </a:lnTo>
                  <a:lnTo>
                    <a:pt x="247686" y="60969"/>
                  </a:lnTo>
                  <a:lnTo>
                    <a:pt x="247023" y="61410"/>
                  </a:lnTo>
                  <a:lnTo>
                    <a:pt x="246351" y="61837"/>
                  </a:lnTo>
                  <a:lnTo>
                    <a:pt x="245672" y="62257"/>
                  </a:lnTo>
                  <a:lnTo>
                    <a:pt x="244984" y="62664"/>
                  </a:lnTo>
                  <a:lnTo>
                    <a:pt x="244281" y="63072"/>
                  </a:lnTo>
                  <a:lnTo>
                    <a:pt x="243578" y="63465"/>
                  </a:lnTo>
                  <a:lnTo>
                    <a:pt x="242859" y="63859"/>
                  </a:lnTo>
                  <a:lnTo>
                    <a:pt x="242140" y="64240"/>
                  </a:lnTo>
                  <a:lnTo>
                    <a:pt x="241413" y="64613"/>
                  </a:lnTo>
                  <a:lnTo>
                    <a:pt x="240678" y="64980"/>
                  </a:lnTo>
                  <a:lnTo>
                    <a:pt x="239935" y="65334"/>
                  </a:lnTo>
                  <a:lnTo>
                    <a:pt x="239753" y="65067"/>
                  </a:lnTo>
                  <a:lnTo>
                    <a:pt x="239564" y="64794"/>
                  </a:lnTo>
                  <a:lnTo>
                    <a:pt x="239358" y="64533"/>
                  </a:lnTo>
                  <a:lnTo>
                    <a:pt x="239137" y="64266"/>
                  </a:lnTo>
                  <a:lnTo>
                    <a:pt x="238908" y="64013"/>
                  </a:lnTo>
                  <a:lnTo>
                    <a:pt x="238663" y="63752"/>
                  </a:lnTo>
                  <a:lnTo>
                    <a:pt x="238410" y="63505"/>
                  </a:lnTo>
                  <a:lnTo>
                    <a:pt x="238149" y="63252"/>
                  </a:lnTo>
                  <a:lnTo>
                    <a:pt x="237888" y="63012"/>
                  </a:lnTo>
                  <a:lnTo>
                    <a:pt x="237628" y="62771"/>
                  </a:lnTo>
                  <a:lnTo>
                    <a:pt x="237090" y="62297"/>
                  </a:lnTo>
                  <a:lnTo>
                    <a:pt x="236063" y="61410"/>
                  </a:lnTo>
                  <a:lnTo>
                    <a:pt x="235320" y="60769"/>
                  </a:lnTo>
                  <a:lnTo>
                    <a:pt x="234941" y="60449"/>
                  </a:lnTo>
                  <a:lnTo>
                    <a:pt x="234562" y="60128"/>
                  </a:lnTo>
                  <a:lnTo>
                    <a:pt x="234175" y="59815"/>
                  </a:lnTo>
                  <a:lnTo>
                    <a:pt x="233787" y="59508"/>
                  </a:lnTo>
                  <a:lnTo>
                    <a:pt x="233384" y="59207"/>
                  </a:lnTo>
                  <a:lnTo>
                    <a:pt x="232981" y="58907"/>
                  </a:lnTo>
                  <a:lnTo>
                    <a:pt x="233661" y="58620"/>
                  </a:lnTo>
                  <a:lnTo>
                    <a:pt x="234333" y="58326"/>
                  </a:lnTo>
                  <a:lnTo>
                    <a:pt x="235004" y="58026"/>
                  </a:lnTo>
                  <a:lnTo>
                    <a:pt x="235652" y="57712"/>
                  </a:lnTo>
                  <a:lnTo>
                    <a:pt x="236300" y="57398"/>
                  </a:lnTo>
                  <a:lnTo>
                    <a:pt x="236940" y="57065"/>
                  </a:lnTo>
                  <a:lnTo>
                    <a:pt x="237564" y="56731"/>
                  </a:lnTo>
                  <a:lnTo>
                    <a:pt x="238181" y="56384"/>
                  </a:lnTo>
                  <a:lnTo>
                    <a:pt x="238781" y="56030"/>
                  </a:lnTo>
                  <a:lnTo>
                    <a:pt x="239374" y="55663"/>
                  </a:lnTo>
                  <a:lnTo>
                    <a:pt x="239959" y="55289"/>
                  </a:lnTo>
                  <a:lnTo>
                    <a:pt x="240528" y="54909"/>
                  </a:lnTo>
                  <a:lnTo>
                    <a:pt x="241081" y="54522"/>
                  </a:lnTo>
                  <a:lnTo>
                    <a:pt x="241626" y="54121"/>
                  </a:lnTo>
                  <a:lnTo>
                    <a:pt x="242155" y="53714"/>
                  </a:lnTo>
                  <a:lnTo>
                    <a:pt x="242677" y="53301"/>
                  </a:lnTo>
                  <a:close/>
                  <a:moveTo>
                    <a:pt x="47063" y="57692"/>
                  </a:moveTo>
                  <a:lnTo>
                    <a:pt x="47055" y="58827"/>
                  </a:lnTo>
                  <a:lnTo>
                    <a:pt x="47047" y="59955"/>
                  </a:lnTo>
                  <a:lnTo>
                    <a:pt x="47039" y="62217"/>
                  </a:lnTo>
                  <a:lnTo>
                    <a:pt x="46968" y="62117"/>
                  </a:lnTo>
                  <a:lnTo>
                    <a:pt x="46889" y="62030"/>
                  </a:lnTo>
                  <a:lnTo>
                    <a:pt x="46802" y="61944"/>
                  </a:lnTo>
                  <a:lnTo>
                    <a:pt x="46707" y="61864"/>
                  </a:lnTo>
                  <a:lnTo>
                    <a:pt x="46597" y="61797"/>
                  </a:lnTo>
                  <a:lnTo>
                    <a:pt x="46486" y="61730"/>
                  </a:lnTo>
                  <a:lnTo>
                    <a:pt x="46367" y="61677"/>
                  </a:lnTo>
                  <a:lnTo>
                    <a:pt x="46241" y="61630"/>
                  </a:lnTo>
                  <a:lnTo>
                    <a:pt x="46107" y="61597"/>
                  </a:lnTo>
                  <a:lnTo>
                    <a:pt x="45972" y="61570"/>
                  </a:lnTo>
                  <a:lnTo>
                    <a:pt x="45830" y="61557"/>
                  </a:lnTo>
                  <a:lnTo>
                    <a:pt x="45688" y="61557"/>
                  </a:lnTo>
                  <a:lnTo>
                    <a:pt x="45538" y="61570"/>
                  </a:lnTo>
                  <a:lnTo>
                    <a:pt x="45388" y="61597"/>
                  </a:lnTo>
                  <a:lnTo>
                    <a:pt x="45230" y="61637"/>
                  </a:lnTo>
                  <a:lnTo>
                    <a:pt x="45072" y="61690"/>
                  </a:lnTo>
                  <a:lnTo>
                    <a:pt x="44487" y="61937"/>
                  </a:lnTo>
                  <a:lnTo>
                    <a:pt x="43910" y="62191"/>
                  </a:lnTo>
                  <a:lnTo>
                    <a:pt x="43341" y="62451"/>
                  </a:lnTo>
                  <a:lnTo>
                    <a:pt x="42772" y="62718"/>
                  </a:lnTo>
                  <a:lnTo>
                    <a:pt x="42203" y="62991"/>
                  </a:lnTo>
                  <a:lnTo>
                    <a:pt x="41650" y="63265"/>
                  </a:lnTo>
                  <a:lnTo>
                    <a:pt x="41089" y="63545"/>
                  </a:lnTo>
                  <a:lnTo>
                    <a:pt x="40544" y="63832"/>
                  </a:lnTo>
                  <a:lnTo>
                    <a:pt x="39999" y="64126"/>
                  </a:lnTo>
                  <a:lnTo>
                    <a:pt x="39453" y="64426"/>
                  </a:lnTo>
                  <a:lnTo>
                    <a:pt x="38924" y="64727"/>
                  </a:lnTo>
                  <a:lnTo>
                    <a:pt x="38387" y="65040"/>
                  </a:lnTo>
                  <a:lnTo>
                    <a:pt x="37865" y="65354"/>
                  </a:lnTo>
                  <a:lnTo>
                    <a:pt x="37344" y="65675"/>
                  </a:lnTo>
                  <a:lnTo>
                    <a:pt x="36822" y="65995"/>
                  </a:lnTo>
                  <a:lnTo>
                    <a:pt x="36309" y="66329"/>
                  </a:lnTo>
                  <a:lnTo>
                    <a:pt x="35977" y="66102"/>
                  </a:lnTo>
                  <a:lnTo>
                    <a:pt x="35637" y="65881"/>
                  </a:lnTo>
                  <a:lnTo>
                    <a:pt x="35281" y="65675"/>
                  </a:lnTo>
                  <a:lnTo>
                    <a:pt x="34926" y="65468"/>
                  </a:lnTo>
                  <a:lnTo>
                    <a:pt x="34199" y="65067"/>
                  </a:lnTo>
                  <a:lnTo>
                    <a:pt x="33843" y="64867"/>
                  </a:lnTo>
                  <a:lnTo>
                    <a:pt x="33503" y="64660"/>
                  </a:lnTo>
                  <a:lnTo>
                    <a:pt x="30714" y="63038"/>
                  </a:lnTo>
                  <a:lnTo>
                    <a:pt x="31172" y="62791"/>
                  </a:lnTo>
                  <a:lnTo>
                    <a:pt x="31639" y="62558"/>
                  </a:lnTo>
                  <a:lnTo>
                    <a:pt x="32105" y="62324"/>
                  </a:lnTo>
                  <a:lnTo>
                    <a:pt x="32571" y="62090"/>
                  </a:lnTo>
                  <a:lnTo>
                    <a:pt x="33045" y="61870"/>
                  </a:lnTo>
                  <a:lnTo>
                    <a:pt x="33527" y="61650"/>
                  </a:lnTo>
                  <a:lnTo>
                    <a:pt x="34009" y="61436"/>
                  </a:lnTo>
                  <a:lnTo>
                    <a:pt x="34491" y="61223"/>
                  </a:lnTo>
                  <a:lnTo>
                    <a:pt x="34981" y="61016"/>
                  </a:lnTo>
                  <a:lnTo>
                    <a:pt x="35471" y="60816"/>
                  </a:lnTo>
                  <a:lnTo>
                    <a:pt x="35961" y="60622"/>
                  </a:lnTo>
                  <a:lnTo>
                    <a:pt x="36459" y="60435"/>
                  </a:lnTo>
                  <a:lnTo>
                    <a:pt x="36964" y="60248"/>
                  </a:lnTo>
                  <a:lnTo>
                    <a:pt x="37462" y="60068"/>
                  </a:lnTo>
                  <a:lnTo>
                    <a:pt x="37968" y="59888"/>
                  </a:lnTo>
                  <a:lnTo>
                    <a:pt x="38482" y="59721"/>
                  </a:lnTo>
                  <a:lnTo>
                    <a:pt x="38995" y="59554"/>
                  </a:lnTo>
                  <a:lnTo>
                    <a:pt x="39509" y="59394"/>
                  </a:lnTo>
                  <a:lnTo>
                    <a:pt x="40030" y="59241"/>
                  </a:lnTo>
                  <a:lnTo>
                    <a:pt x="40552" y="59087"/>
                  </a:lnTo>
                  <a:lnTo>
                    <a:pt x="41081" y="58940"/>
                  </a:lnTo>
                  <a:lnTo>
                    <a:pt x="41611" y="58800"/>
                  </a:lnTo>
                  <a:lnTo>
                    <a:pt x="42140" y="58667"/>
                  </a:lnTo>
                  <a:lnTo>
                    <a:pt x="42677" y="58540"/>
                  </a:lnTo>
                  <a:lnTo>
                    <a:pt x="43215" y="58413"/>
                  </a:lnTo>
                  <a:lnTo>
                    <a:pt x="43760" y="58293"/>
                  </a:lnTo>
                  <a:lnTo>
                    <a:pt x="44297" y="58179"/>
                  </a:lnTo>
                  <a:lnTo>
                    <a:pt x="44850" y="58073"/>
                  </a:lnTo>
                  <a:lnTo>
                    <a:pt x="45396" y="57966"/>
                  </a:lnTo>
                  <a:lnTo>
                    <a:pt x="45949" y="57872"/>
                  </a:lnTo>
                  <a:lnTo>
                    <a:pt x="46510" y="57779"/>
                  </a:lnTo>
                  <a:lnTo>
                    <a:pt x="47063" y="57692"/>
                  </a:lnTo>
                  <a:close/>
                  <a:moveTo>
                    <a:pt x="230706" y="59788"/>
                  </a:moveTo>
                  <a:lnTo>
                    <a:pt x="231132" y="60188"/>
                  </a:lnTo>
                  <a:lnTo>
                    <a:pt x="231567" y="60589"/>
                  </a:lnTo>
                  <a:lnTo>
                    <a:pt x="232444" y="61383"/>
                  </a:lnTo>
                  <a:lnTo>
                    <a:pt x="233321" y="62184"/>
                  </a:lnTo>
                  <a:lnTo>
                    <a:pt x="233748" y="62591"/>
                  </a:lnTo>
                  <a:lnTo>
                    <a:pt x="234175" y="62998"/>
                  </a:lnTo>
                  <a:lnTo>
                    <a:pt x="234380" y="63205"/>
                  </a:lnTo>
                  <a:lnTo>
                    <a:pt x="234578" y="63419"/>
                  </a:lnTo>
                  <a:lnTo>
                    <a:pt x="234973" y="63852"/>
                  </a:lnTo>
                  <a:lnTo>
                    <a:pt x="235360" y="64293"/>
                  </a:lnTo>
                  <a:lnTo>
                    <a:pt x="235747" y="64740"/>
                  </a:lnTo>
                  <a:lnTo>
                    <a:pt x="236142" y="65187"/>
                  </a:lnTo>
                  <a:lnTo>
                    <a:pt x="236545" y="65628"/>
                  </a:lnTo>
                  <a:lnTo>
                    <a:pt x="236751" y="65841"/>
                  </a:lnTo>
                  <a:lnTo>
                    <a:pt x="236956" y="66055"/>
                  </a:lnTo>
                  <a:lnTo>
                    <a:pt x="237169" y="66255"/>
                  </a:lnTo>
                  <a:lnTo>
                    <a:pt x="237391" y="66455"/>
                  </a:lnTo>
                  <a:lnTo>
                    <a:pt x="236450" y="66842"/>
                  </a:lnTo>
                  <a:lnTo>
                    <a:pt x="235502" y="67216"/>
                  </a:lnTo>
                  <a:lnTo>
                    <a:pt x="234546" y="67583"/>
                  </a:lnTo>
                  <a:lnTo>
                    <a:pt x="233590" y="67930"/>
                  </a:lnTo>
                  <a:lnTo>
                    <a:pt x="232618" y="68271"/>
                  </a:lnTo>
                  <a:lnTo>
                    <a:pt x="231646" y="68598"/>
                  </a:lnTo>
                  <a:lnTo>
                    <a:pt x="230666" y="68912"/>
                  </a:lnTo>
                  <a:lnTo>
                    <a:pt x="229679" y="69212"/>
                  </a:lnTo>
                  <a:lnTo>
                    <a:pt x="228691" y="69499"/>
                  </a:lnTo>
                  <a:lnTo>
                    <a:pt x="227695" y="69772"/>
                  </a:lnTo>
                  <a:lnTo>
                    <a:pt x="226692" y="70033"/>
                  </a:lnTo>
                  <a:lnTo>
                    <a:pt x="225688" y="70286"/>
                  </a:lnTo>
                  <a:lnTo>
                    <a:pt x="224685" y="70520"/>
                  </a:lnTo>
                  <a:lnTo>
                    <a:pt x="223673" y="70740"/>
                  </a:lnTo>
                  <a:lnTo>
                    <a:pt x="222662" y="70954"/>
                  </a:lnTo>
                  <a:lnTo>
                    <a:pt x="221650" y="71147"/>
                  </a:lnTo>
                  <a:lnTo>
                    <a:pt x="221524" y="70880"/>
                  </a:lnTo>
                  <a:lnTo>
                    <a:pt x="221398" y="70620"/>
                  </a:lnTo>
                  <a:lnTo>
                    <a:pt x="221113" y="70093"/>
                  </a:lnTo>
                  <a:lnTo>
                    <a:pt x="220821" y="69566"/>
                  </a:lnTo>
                  <a:lnTo>
                    <a:pt x="220521" y="69045"/>
                  </a:lnTo>
                  <a:lnTo>
                    <a:pt x="219912" y="68017"/>
                  </a:lnTo>
                  <a:lnTo>
                    <a:pt x="219604" y="67503"/>
                  </a:lnTo>
                  <a:lnTo>
                    <a:pt x="219312" y="67003"/>
                  </a:lnTo>
                  <a:lnTo>
                    <a:pt x="218727" y="65988"/>
                  </a:lnTo>
                  <a:lnTo>
                    <a:pt x="218126" y="64980"/>
                  </a:lnTo>
                  <a:lnTo>
                    <a:pt x="217526" y="63979"/>
                  </a:lnTo>
                  <a:lnTo>
                    <a:pt x="216917" y="62978"/>
                  </a:lnTo>
                  <a:lnTo>
                    <a:pt x="217787" y="62871"/>
                  </a:lnTo>
                  <a:lnTo>
                    <a:pt x="218656" y="62745"/>
                  </a:lnTo>
                  <a:lnTo>
                    <a:pt x="219533" y="62611"/>
                  </a:lnTo>
                  <a:lnTo>
                    <a:pt x="220402" y="62464"/>
                  </a:lnTo>
                  <a:lnTo>
                    <a:pt x="221271" y="62311"/>
                  </a:lnTo>
                  <a:lnTo>
                    <a:pt x="222148" y="62137"/>
                  </a:lnTo>
                  <a:lnTo>
                    <a:pt x="223017" y="61957"/>
                  </a:lnTo>
                  <a:lnTo>
                    <a:pt x="223887" y="61763"/>
                  </a:lnTo>
                  <a:lnTo>
                    <a:pt x="224756" y="61557"/>
                  </a:lnTo>
                  <a:lnTo>
                    <a:pt x="225617" y="61336"/>
                  </a:lnTo>
                  <a:lnTo>
                    <a:pt x="226478" y="61109"/>
                  </a:lnTo>
                  <a:lnTo>
                    <a:pt x="227332" y="60869"/>
                  </a:lnTo>
                  <a:lnTo>
                    <a:pt x="228185" y="60615"/>
                  </a:lnTo>
                  <a:lnTo>
                    <a:pt x="229031" y="60348"/>
                  </a:lnTo>
                  <a:lnTo>
                    <a:pt x="229868" y="60075"/>
                  </a:lnTo>
                  <a:lnTo>
                    <a:pt x="230706" y="59788"/>
                  </a:lnTo>
                  <a:close/>
                  <a:moveTo>
                    <a:pt x="203532" y="63038"/>
                  </a:moveTo>
                  <a:lnTo>
                    <a:pt x="203603" y="63072"/>
                  </a:lnTo>
                  <a:lnTo>
                    <a:pt x="203674" y="63098"/>
                  </a:lnTo>
                  <a:lnTo>
                    <a:pt x="203824" y="63152"/>
                  </a:lnTo>
                  <a:lnTo>
                    <a:pt x="203982" y="63192"/>
                  </a:lnTo>
                  <a:lnTo>
                    <a:pt x="204148" y="63225"/>
                  </a:lnTo>
                  <a:lnTo>
                    <a:pt x="204741" y="63278"/>
                  </a:lnTo>
                  <a:lnTo>
                    <a:pt x="205349" y="63325"/>
                  </a:lnTo>
                  <a:lnTo>
                    <a:pt x="205958" y="63372"/>
                  </a:lnTo>
                  <a:lnTo>
                    <a:pt x="206582" y="63405"/>
                  </a:lnTo>
                  <a:lnTo>
                    <a:pt x="207206" y="63432"/>
                  </a:lnTo>
                  <a:lnTo>
                    <a:pt x="207838" y="63445"/>
                  </a:lnTo>
                  <a:lnTo>
                    <a:pt x="208486" y="63459"/>
                  </a:lnTo>
                  <a:lnTo>
                    <a:pt x="209134" y="63465"/>
                  </a:lnTo>
                  <a:lnTo>
                    <a:pt x="209790" y="63459"/>
                  </a:lnTo>
                  <a:lnTo>
                    <a:pt x="210454" y="63445"/>
                  </a:lnTo>
                  <a:lnTo>
                    <a:pt x="211125" y="63432"/>
                  </a:lnTo>
                  <a:lnTo>
                    <a:pt x="211797" y="63405"/>
                  </a:lnTo>
                  <a:lnTo>
                    <a:pt x="212477" y="63372"/>
                  </a:lnTo>
                  <a:lnTo>
                    <a:pt x="213164" y="63325"/>
                  </a:lnTo>
                  <a:lnTo>
                    <a:pt x="213859" y="63278"/>
                  </a:lnTo>
                  <a:lnTo>
                    <a:pt x="214555" y="63225"/>
                  </a:lnTo>
                  <a:lnTo>
                    <a:pt x="214815" y="63812"/>
                  </a:lnTo>
                  <a:lnTo>
                    <a:pt x="215092" y="64400"/>
                  </a:lnTo>
                  <a:lnTo>
                    <a:pt x="215653" y="65568"/>
                  </a:lnTo>
                  <a:lnTo>
                    <a:pt x="216783" y="67897"/>
                  </a:lnTo>
                  <a:lnTo>
                    <a:pt x="217020" y="68364"/>
                  </a:lnTo>
                  <a:lnTo>
                    <a:pt x="217241" y="68831"/>
                  </a:lnTo>
                  <a:lnTo>
                    <a:pt x="217700" y="69786"/>
                  </a:lnTo>
                  <a:lnTo>
                    <a:pt x="217937" y="70260"/>
                  </a:lnTo>
                  <a:lnTo>
                    <a:pt x="218174" y="70734"/>
                  </a:lnTo>
                  <a:lnTo>
                    <a:pt x="218411" y="71207"/>
                  </a:lnTo>
                  <a:lnTo>
                    <a:pt x="218664" y="71675"/>
                  </a:lnTo>
                  <a:lnTo>
                    <a:pt x="217700" y="71808"/>
                  </a:lnTo>
                  <a:lnTo>
                    <a:pt x="216736" y="71935"/>
                  </a:lnTo>
                  <a:lnTo>
                    <a:pt x="215772" y="72048"/>
                  </a:lnTo>
                  <a:lnTo>
                    <a:pt x="214808" y="72148"/>
                  </a:lnTo>
                  <a:lnTo>
                    <a:pt x="213844" y="72235"/>
                  </a:lnTo>
                  <a:lnTo>
                    <a:pt x="212880" y="72309"/>
                  </a:lnTo>
                  <a:lnTo>
                    <a:pt x="211923" y="72375"/>
                  </a:lnTo>
                  <a:lnTo>
                    <a:pt x="210967" y="72422"/>
                  </a:lnTo>
                  <a:lnTo>
                    <a:pt x="210011" y="72456"/>
                  </a:lnTo>
                  <a:lnTo>
                    <a:pt x="209063" y="72482"/>
                  </a:lnTo>
                  <a:lnTo>
                    <a:pt x="208123" y="72496"/>
                  </a:lnTo>
                  <a:lnTo>
                    <a:pt x="207175" y="72489"/>
                  </a:lnTo>
                  <a:lnTo>
                    <a:pt x="206242" y="72476"/>
                  </a:lnTo>
                  <a:lnTo>
                    <a:pt x="205310" y="72442"/>
                  </a:lnTo>
                  <a:lnTo>
                    <a:pt x="204385" y="72402"/>
                  </a:lnTo>
                  <a:lnTo>
                    <a:pt x="203469" y="72342"/>
                  </a:lnTo>
                  <a:lnTo>
                    <a:pt x="203413" y="71081"/>
                  </a:lnTo>
                  <a:lnTo>
                    <a:pt x="203382" y="69833"/>
                  </a:lnTo>
                  <a:lnTo>
                    <a:pt x="203366" y="69225"/>
                  </a:lnTo>
                  <a:lnTo>
                    <a:pt x="203366" y="68631"/>
                  </a:lnTo>
                  <a:lnTo>
                    <a:pt x="203366" y="68044"/>
                  </a:lnTo>
                  <a:lnTo>
                    <a:pt x="203374" y="67470"/>
                  </a:lnTo>
                  <a:lnTo>
                    <a:pt x="203413" y="66362"/>
                  </a:lnTo>
                  <a:lnTo>
                    <a:pt x="203453" y="65254"/>
                  </a:lnTo>
                  <a:lnTo>
                    <a:pt x="203492" y="64146"/>
                  </a:lnTo>
                  <a:lnTo>
                    <a:pt x="203532" y="63038"/>
                  </a:lnTo>
                  <a:close/>
                  <a:moveTo>
                    <a:pt x="28873" y="64066"/>
                  </a:moveTo>
                  <a:lnTo>
                    <a:pt x="30438" y="65187"/>
                  </a:lnTo>
                  <a:lnTo>
                    <a:pt x="31228" y="65741"/>
                  </a:lnTo>
                  <a:lnTo>
                    <a:pt x="32018" y="66289"/>
                  </a:lnTo>
                  <a:lnTo>
                    <a:pt x="32279" y="66475"/>
                  </a:lnTo>
                  <a:lnTo>
                    <a:pt x="32532" y="66662"/>
                  </a:lnTo>
                  <a:lnTo>
                    <a:pt x="33053" y="67056"/>
                  </a:lnTo>
                  <a:lnTo>
                    <a:pt x="33583" y="67443"/>
                  </a:lnTo>
                  <a:lnTo>
                    <a:pt x="33851" y="67637"/>
                  </a:lnTo>
                  <a:lnTo>
                    <a:pt x="34120" y="67824"/>
                  </a:lnTo>
                  <a:lnTo>
                    <a:pt x="33353" y="68384"/>
                  </a:lnTo>
                  <a:lnTo>
                    <a:pt x="32603" y="68958"/>
                  </a:lnTo>
                  <a:lnTo>
                    <a:pt x="31860" y="69546"/>
                  </a:lnTo>
                  <a:lnTo>
                    <a:pt x="31133" y="70140"/>
                  </a:lnTo>
                  <a:lnTo>
                    <a:pt x="30422" y="70747"/>
                  </a:lnTo>
                  <a:lnTo>
                    <a:pt x="29719" y="71361"/>
                  </a:lnTo>
                  <a:lnTo>
                    <a:pt x="29031" y="71988"/>
                  </a:lnTo>
                  <a:lnTo>
                    <a:pt x="28359" y="72629"/>
                  </a:lnTo>
                  <a:lnTo>
                    <a:pt x="27696" y="73276"/>
                  </a:lnTo>
                  <a:lnTo>
                    <a:pt x="27048" y="73931"/>
                  </a:lnTo>
                  <a:lnTo>
                    <a:pt x="26416" y="74598"/>
                  </a:lnTo>
                  <a:lnTo>
                    <a:pt x="25791" y="75272"/>
                  </a:lnTo>
                  <a:lnTo>
                    <a:pt x="25191" y="75959"/>
                  </a:lnTo>
                  <a:lnTo>
                    <a:pt x="24598" y="76654"/>
                  </a:lnTo>
                  <a:lnTo>
                    <a:pt x="24021" y="77354"/>
                  </a:lnTo>
                  <a:lnTo>
                    <a:pt x="23453" y="78062"/>
                  </a:lnTo>
                  <a:lnTo>
                    <a:pt x="23223" y="77975"/>
                  </a:lnTo>
                  <a:lnTo>
                    <a:pt x="22978" y="77882"/>
                  </a:lnTo>
                  <a:lnTo>
                    <a:pt x="22741" y="77802"/>
                  </a:lnTo>
                  <a:lnTo>
                    <a:pt x="22496" y="77721"/>
                  </a:lnTo>
                  <a:lnTo>
                    <a:pt x="21999" y="77575"/>
                  </a:lnTo>
                  <a:lnTo>
                    <a:pt x="21501" y="77434"/>
                  </a:lnTo>
                  <a:lnTo>
                    <a:pt x="20489" y="77174"/>
                  </a:lnTo>
                  <a:lnTo>
                    <a:pt x="19984" y="77041"/>
                  </a:lnTo>
                  <a:lnTo>
                    <a:pt x="19494" y="76907"/>
                  </a:lnTo>
                  <a:lnTo>
                    <a:pt x="17566" y="76347"/>
                  </a:lnTo>
                  <a:lnTo>
                    <a:pt x="16594" y="76073"/>
                  </a:lnTo>
                  <a:lnTo>
                    <a:pt x="15622" y="75806"/>
                  </a:lnTo>
                  <a:lnTo>
                    <a:pt x="15954" y="75365"/>
                  </a:lnTo>
                  <a:lnTo>
                    <a:pt x="16294" y="74932"/>
                  </a:lnTo>
                  <a:lnTo>
                    <a:pt x="16641" y="74504"/>
                  </a:lnTo>
                  <a:lnTo>
                    <a:pt x="16989" y="74084"/>
                  </a:lnTo>
                  <a:lnTo>
                    <a:pt x="17352" y="73664"/>
                  </a:lnTo>
                  <a:lnTo>
                    <a:pt x="17708" y="73250"/>
                  </a:lnTo>
                  <a:lnTo>
                    <a:pt x="18079" y="72836"/>
                  </a:lnTo>
                  <a:lnTo>
                    <a:pt x="18451" y="72429"/>
                  </a:lnTo>
                  <a:lnTo>
                    <a:pt x="18830" y="72028"/>
                  </a:lnTo>
                  <a:lnTo>
                    <a:pt x="19209" y="71628"/>
                  </a:lnTo>
                  <a:lnTo>
                    <a:pt x="19604" y="71241"/>
                  </a:lnTo>
                  <a:lnTo>
                    <a:pt x="19992" y="70847"/>
                  </a:lnTo>
                  <a:lnTo>
                    <a:pt x="20395" y="70467"/>
                  </a:lnTo>
                  <a:lnTo>
                    <a:pt x="20798" y="70086"/>
                  </a:lnTo>
                  <a:lnTo>
                    <a:pt x="21201" y="69706"/>
                  </a:lnTo>
                  <a:lnTo>
                    <a:pt x="21619" y="69339"/>
                  </a:lnTo>
                  <a:lnTo>
                    <a:pt x="22038" y="68972"/>
                  </a:lnTo>
                  <a:lnTo>
                    <a:pt x="22457" y="68611"/>
                  </a:lnTo>
                  <a:lnTo>
                    <a:pt x="22892" y="68251"/>
                  </a:lnTo>
                  <a:lnTo>
                    <a:pt x="23318" y="67904"/>
                  </a:lnTo>
                  <a:lnTo>
                    <a:pt x="23761" y="67557"/>
                  </a:lnTo>
                  <a:lnTo>
                    <a:pt x="24203" y="67210"/>
                  </a:lnTo>
                  <a:lnTo>
                    <a:pt x="24646" y="66876"/>
                  </a:lnTo>
                  <a:lnTo>
                    <a:pt x="25096" y="66542"/>
                  </a:lnTo>
                  <a:lnTo>
                    <a:pt x="25554" y="66215"/>
                  </a:lnTo>
                  <a:lnTo>
                    <a:pt x="26021" y="65895"/>
                  </a:lnTo>
                  <a:lnTo>
                    <a:pt x="26479" y="65574"/>
                  </a:lnTo>
                  <a:lnTo>
                    <a:pt x="26953" y="65261"/>
                  </a:lnTo>
                  <a:lnTo>
                    <a:pt x="27427" y="64954"/>
                  </a:lnTo>
                  <a:lnTo>
                    <a:pt x="27909" y="64653"/>
                  </a:lnTo>
                  <a:lnTo>
                    <a:pt x="28391" y="64360"/>
                  </a:lnTo>
                  <a:lnTo>
                    <a:pt x="28873" y="64066"/>
                  </a:lnTo>
                  <a:close/>
                  <a:moveTo>
                    <a:pt x="54111" y="46666"/>
                  </a:moveTo>
                  <a:lnTo>
                    <a:pt x="54348" y="46673"/>
                  </a:lnTo>
                  <a:lnTo>
                    <a:pt x="54822" y="46686"/>
                  </a:lnTo>
                  <a:lnTo>
                    <a:pt x="55304" y="46720"/>
                  </a:lnTo>
                  <a:lnTo>
                    <a:pt x="55794" y="46766"/>
                  </a:lnTo>
                  <a:lnTo>
                    <a:pt x="56284" y="46813"/>
                  </a:lnTo>
                  <a:lnTo>
                    <a:pt x="57264" y="46927"/>
                  </a:lnTo>
                  <a:lnTo>
                    <a:pt x="57209" y="48101"/>
                  </a:lnTo>
                  <a:lnTo>
                    <a:pt x="57161" y="49343"/>
                  </a:lnTo>
                  <a:lnTo>
                    <a:pt x="57122" y="50644"/>
                  </a:lnTo>
                  <a:lnTo>
                    <a:pt x="57090" y="52012"/>
                  </a:lnTo>
                  <a:lnTo>
                    <a:pt x="56885" y="59134"/>
                  </a:lnTo>
                  <a:lnTo>
                    <a:pt x="56663" y="66255"/>
                  </a:lnTo>
                  <a:lnTo>
                    <a:pt x="56229" y="80491"/>
                  </a:lnTo>
                  <a:lnTo>
                    <a:pt x="55360" y="80451"/>
                  </a:lnTo>
                  <a:lnTo>
                    <a:pt x="54506" y="80411"/>
                  </a:lnTo>
                  <a:lnTo>
                    <a:pt x="54072" y="80384"/>
                  </a:lnTo>
                  <a:lnTo>
                    <a:pt x="53645" y="80351"/>
                  </a:lnTo>
                  <a:lnTo>
                    <a:pt x="53218" y="80318"/>
                  </a:lnTo>
                  <a:lnTo>
                    <a:pt x="52799" y="80271"/>
                  </a:lnTo>
                  <a:lnTo>
                    <a:pt x="52420" y="80211"/>
                  </a:lnTo>
                  <a:lnTo>
                    <a:pt x="52057" y="80151"/>
                  </a:lnTo>
                  <a:lnTo>
                    <a:pt x="51338" y="80011"/>
                  </a:lnTo>
                  <a:lnTo>
                    <a:pt x="50990" y="79944"/>
                  </a:lnTo>
                  <a:lnTo>
                    <a:pt x="50816" y="79917"/>
                  </a:lnTo>
                  <a:lnTo>
                    <a:pt x="50634" y="79897"/>
                  </a:lnTo>
                  <a:lnTo>
                    <a:pt x="50461" y="79877"/>
                  </a:lnTo>
                  <a:lnTo>
                    <a:pt x="50279" y="79864"/>
                  </a:lnTo>
                  <a:lnTo>
                    <a:pt x="50097" y="79857"/>
                  </a:lnTo>
                  <a:lnTo>
                    <a:pt x="49923" y="79857"/>
                  </a:lnTo>
                  <a:lnTo>
                    <a:pt x="49923" y="78549"/>
                  </a:lnTo>
                  <a:lnTo>
                    <a:pt x="49915" y="77234"/>
                  </a:lnTo>
                  <a:lnTo>
                    <a:pt x="49899" y="75926"/>
                  </a:lnTo>
                  <a:lnTo>
                    <a:pt x="49884" y="74611"/>
                  </a:lnTo>
                  <a:lnTo>
                    <a:pt x="49844" y="71988"/>
                  </a:lnTo>
                  <a:lnTo>
                    <a:pt x="49797" y="69365"/>
                  </a:lnTo>
                  <a:lnTo>
                    <a:pt x="49757" y="66742"/>
                  </a:lnTo>
                  <a:lnTo>
                    <a:pt x="49749" y="65428"/>
                  </a:lnTo>
                  <a:lnTo>
                    <a:pt x="49734" y="64113"/>
                  </a:lnTo>
                  <a:lnTo>
                    <a:pt x="49734" y="62805"/>
                  </a:lnTo>
                  <a:lnTo>
                    <a:pt x="49734" y="61490"/>
                  </a:lnTo>
                  <a:lnTo>
                    <a:pt x="49741" y="60182"/>
                  </a:lnTo>
                  <a:lnTo>
                    <a:pt x="49765" y="58867"/>
                  </a:lnTo>
                  <a:lnTo>
                    <a:pt x="49765" y="58667"/>
                  </a:lnTo>
                  <a:lnTo>
                    <a:pt x="49757" y="58433"/>
                  </a:lnTo>
                  <a:lnTo>
                    <a:pt x="49734" y="57886"/>
                  </a:lnTo>
                  <a:lnTo>
                    <a:pt x="49686" y="57245"/>
                  </a:lnTo>
                  <a:lnTo>
                    <a:pt x="49639" y="56524"/>
                  </a:lnTo>
                  <a:lnTo>
                    <a:pt x="49583" y="55743"/>
                  </a:lnTo>
                  <a:lnTo>
                    <a:pt x="49528" y="54922"/>
                  </a:lnTo>
                  <a:lnTo>
                    <a:pt x="49481" y="54068"/>
                  </a:lnTo>
                  <a:lnTo>
                    <a:pt x="49449" y="53207"/>
                  </a:lnTo>
                  <a:lnTo>
                    <a:pt x="49441" y="52780"/>
                  </a:lnTo>
                  <a:lnTo>
                    <a:pt x="49433" y="52353"/>
                  </a:lnTo>
                  <a:lnTo>
                    <a:pt x="49433" y="51932"/>
                  </a:lnTo>
                  <a:lnTo>
                    <a:pt x="49433" y="51519"/>
                  </a:lnTo>
                  <a:lnTo>
                    <a:pt x="49449" y="51118"/>
                  </a:lnTo>
                  <a:lnTo>
                    <a:pt x="49473" y="50731"/>
                  </a:lnTo>
                  <a:lnTo>
                    <a:pt x="49496" y="50351"/>
                  </a:lnTo>
                  <a:lnTo>
                    <a:pt x="49536" y="49990"/>
                  </a:lnTo>
                  <a:lnTo>
                    <a:pt x="49583" y="49650"/>
                  </a:lnTo>
                  <a:lnTo>
                    <a:pt x="49639" y="49329"/>
                  </a:lnTo>
                  <a:lnTo>
                    <a:pt x="49702" y="49036"/>
                  </a:lnTo>
                  <a:lnTo>
                    <a:pt x="49781" y="48762"/>
                  </a:lnTo>
                  <a:lnTo>
                    <a:pt x="49828" y="48635"/>
                  </a:lnTo>
                  <a:lnTo>
                    <a:pt x="49876" y="48515"/>
                  </a:lnTo>
                  <a:lnTo>
                    <a:pt x="49923" y="48402"/>
                  </a:lnTo>
                  <a:lnTo>
                    <a:pt x="49978" y="48295"/>
                  </a:lnTo>
                  <a:lnTo>
                    <a:pt x="50034" y="48195"/>
                  </a:lnTo>
                  <a:lnTo>
                    <a:pt x="50097" y="48108"/>
                  </a:lnTo>
                  <a:lnTo>
                    <a:pt x="50160" y="48028"/>
                  </a:lnTo>
                  <a:lnTo>
                    <a:pt x="50231" y="47954"/>
                  </a:lnTo>
                  <a:lnTo>
                    <a:pt x="50397" y="47801"/>
                  </a:lnTo>
                  <a:lnTo>
                    <a:pt x="50563" y="47661"/>
                  </a:lnTo>
                  <a:lnTo>
                    <a:pt x="50737" y="47527"/>
                  </a:lnTo>
                  <a:lnTo>
                    <a:pt x="50919" y="47407"/>
                  </a:lnTo>
                  <a:lnTo>
                    <a:pt x="51108" y="47300"/>
                  </a:lnTo>
                  <a:lnTo>
                    <a:pt x="51298" y="47200"/>
                  </a:lnTo>
                  <a:lnTo>
                    <a:pt x="51488" y="47114"/>
                  </a:lnTo>
                  <a:lnTo>
                    <a:pt x="51693" y="47033"/>
                  </a:lnTo>
                  <a:lnTo>
                    <a:pt x="51891" y="46967"/>
                  </a:lnTo>
                  <a:lnTo>
                    <a:pt x="52096" y="46900"/>
                  </a:lnTo>
                  <a:lnTo>
                    <a:pt x="52309" y="46847"/>
                  </a:lnTo>
                  <a:lnTo>
                    <a:pt x="52523" y="46800"/>
                  </a:lnTo>
                  <a:lnTo>
                    <a:pt x="52744" y="46766"/>
                  </a:lnTo>
                  <a:lnTo>
                    <a:pt x="52965" y="46733"/>
                  </a:lnTo>
                  <a:lnTo>
                    <a:pt x="53187" y="46706"/>
                  </a:lnTo>
                  <a:lnTo>
                    <a:pt x="53416" y="46693"/>
                  </a:lnTo>
                  <a:lnTo>
                    <a:pt x="53645" y="46680"/>
                  </a:lnTo>
                  <a:lnTo>
                    <a:pt x="53874" y="46673"/>
                  </a:lnTo>
                  <a:lnTo>
                    <a:pt x="54111" y="46666"/>
                  </a:lnTo>
                  <a:close/>
                  <a:moveTo>
                    <a:pt x="201209" y="46273"/>
                  </a:moveTo>
                  <a:lnTo>
                    <a:pt x="201106" y="48742"/>
                  </a:lnTo>
                  <a:lnTo>
                    <a:pt x="201011" y="51205"/>
                  </a:lnTo>
                  <a:lnTo>
                    <a:pt x="200924" y="53674"/>
                  </a:lnTo>
                  <a:lnTo>
                    <a:pt x="200837" y="56144"/>
                  </a:lnTo>
                  <a:lnTo>
                    <a:pt x="200679" y="61076"/>
                  </a:lnTo>
                  <a:lnTo>
                    <a:pt x="200521" y="66008"/>
                  </a:lnTo>
                  <a:lnTo>
                    <a:pt x="200513" y="66502"/>
                  </a:lnTo>
                  <a:lnTo>
                    <a:pt x="200521" y="67023"/>
                  </a:lnTo>
                  <a:lnTo>
                    <a:pt x="200537" y="67583"/>
                  </a:lnTo>
                  <a:lnTo>
                    <a:pt x="200561" y="68171"/>
                  </a:lnTo>
                  <a:lnTo>
                    <a:pt x="200624" y="69419"/>
                  </a:lnTo>
                  <a:lnTo>
                    <a:pt x="200687" y="70740"/>
                  </a:lnTo>
                  <a:lnTo>
                    <a:pt x="200719" y="71428"/>
                  </a:lnTo>
                  <a:lnTo>
                    <a:pt x="200743" y="72122"/>
                  </a:lnTo>
                  <a:lnTo>
                    <a:pt x="200758" y="72823"/>
                  </a:lnTo>
                  <a:lnTo>
                    <a:pt x="200766" y="73523"/>
                  </a:lnTo>
                  <a:lnTo>
                    <a:pt x="200766" y="74231"/>
                  </a:lnTo>
                  <a:lnTo>
                    <a:pt x="200743" y="74932"/>
                  </a:lnTo>
                  <a:lnTo>
                    <a:pt x="200711" y="75632"/>
                  </a:lnTo>
                  <a:lnTo>
                    <a:pt x="200687" y="75979"/>
                  </a:lnTo>
                  <a:lnTo>
                    <a:pt x="200656" y="76320"/>
                  </a:lnTo>
                  <a:lnTo>
                    <a:pt x="200616" y="76660"/>
                  </a:lnTo>
                  <a:lnTo>
                    <a:pt x="200577" y="76994"/>
                  </a:lnTo>
                  <a:lnTo>
                    <a:pt x="200537" y="77328"/>
                  </a:lnTo>
                  <a:lnTo>
                    <a:pt x="200482" y="77655"/>
                  </a:lnTo>
                  <a:lnTo>
                    <a:pt x="200419" y="77982"/>
                  </a:lnTo>
                  <a:lnTo>
                    <a:pt x="200355" y="78302"/>
                  </a:lnTo>
                  <a:lnTo>
                    <a:pt x="200284" y="78616"/>
                  </a:lnTo>
                  <a:lnTo>
                    <a:pt x="200205" y="78923"/>
                  </a:lnTo>
                  <a:lnTo>
                    <a:pt x="200118" y="79223"/>
                  </a:lnTo>
                  <a:lnTo>
                    <a:pt x="200024" y="79517"/>
                  </a:lnTo>
                  <a:lnTo>
                    <a:pt x="199921" y="79804"/>
                  </a:lnTo>
                  <a:lnTo>
                    <a:pt x="199810" y="80084"/>
                  </a:lnTo>
                  <a:lnTo>
                    <a:pt x="199692" y="80358"/>
                  </a:lnTo>
                  <a:lnTo>
                    <a:pt x="199565" y="80625"/>
                  </a:lnTo>
                  <a:lnTo>
                    <a:pt x="199423" y="80885"/>
                  </a:lnTo>
                  <a:lnTo>
                    <a:pt x="199281" y="81132"/>
                  </a:lnTo>
                  <a:lnTo>
                    <a:pt x="199123" y="81366"/>
                  </a:lnTo>
                  <a:lnTo>
                    <a:pt x="198957" y="81599"/>
                  </a:lnTo>
                  <a:lnTo>
                    <a:pt x="198775" y="81813"/>
                  </a:lnTo>
                  <a:lnTo>
                    <a:pt x="198585" y="82026"/>
                  </a:lnTo>
                  <a:lnTo>
                    <a:pt x="198388" y="82220"/>
                  </a:lnTo>
                  <a:lnTo>
                    <a:pt x="198182" y="82407"/>
                  </a:lnTo>
                  <a:lnTo>
                    <a:pt x="197961" y="82580"/>
                  </a:lnTo>
                  <a:lnTo>
                    <a:pt x="197724" y="82740"/>
                  </a:lnTo>
                  <a:lnTo>
                    <a:pt x="197606" y="82821"/>
                  </a:lnTo>
                  <a:lnTo>
                    <a:pt x="197479" y="82894"/>
                  </a:lnTo>
                  <a:lnTo>
                    <a:pt x="197353" y="82961"/>
                  </a:lnTo>
                  <a:lnTo>
                    <a:pt x="197226" y="83027"/>
                  </a:lnTo>
                  <a:lnTo>
                    <a:pt x="197092" y="83094"/>
                  </a:lnTo>
                  <a:lnTo>
                    <a:pt x="196958" y="83154"/>
                  </a:lnTo>
                  <a:lnTo>
                    <a:pt x="196815" y="83208"/>
                  </a:lnTo>
                  <a:lnTo>
                    <a:pt x="196673" y="83261"/>
                  </a:lnTo>
                  <a:lnTo>
                    <a:pt x="196523" y="83314"/>
                  </a:lnTo>
                  <a:lnTo>
                    <a:pt x="196381" y="83361"/>
                  </a:lnTo>
                  <a:lnTo>
                    <a:pt x="196223" y="83401"/>
                  </a:lnTo>
                  <a:lnTo>
                    <a:pt x="196073" y="83441"/>
                  </a:lnTo>
                  <a:lnTo>
                    <a:pt x="195907" y="83475"/>
                  </a:lnTo>
                  <a:lnTo>
                    <a:pt x="195749" y="83508"/>
                  </a:lnTo>
                  <a:lnTo>
                    <a:pt x="195583" y="83535"/>
                  </a:lnTo>
                  <a:lnTo>
                    <a:pt x="195409" y="83561"/>
                  </a:lnTo>
                  <a:lnTo>
                    <a:pt x="195638" y="70553"/>
                  </a:lnTo>
                  <a:lnTo>
                    <a:pt x="195749" y="64046"/>
                  </a:lnTo>
                  <a:lnTo>
                    <a:pt x="195875" y="57545"/>
                  </a:lnTo>
                  <a:lnTo>
                    <a:pt x="195891" y="56885"/>
                  </a:lnTo>
                  <a:lnTo>
                    <a:pt x="195923" y="56217"/>
                  </a:lnTo>
                  <a:lnTo>
                    <a:pt x="195962" y="55536"/>
                  </a:lnTo>
                  <a:lnTo>
                    <a:pt x="196009" y="54842"/>
                  </a:lnTo>
                  <a:lnTo>
                    <a:pt x="196104" y="53447"/>
                  </a:lnTo>
                  <a:lnTo>
                    <a:pt x="196207" y="52026"/>
                  </a:lnTo>
                  <a:lnTo>
                    <a:pt x="196254" y="51318"/>
                  </a:lnTo>
                  <a:lnTo>
                    <a:pt x="196294" y="50604"/>
                  </a:lnTo>
                  <a:lnTo>
                    <a:pt x="196326" y="49890"/>
                  </a:lnTo>
                  <a:lnTo>
                    <a:pt x="196341" y="49183"/>
                  </a:lnTo>
                  <a:lnTo>
                    <a:pt x="196349" y="48482"/>
                  </a:lnTo>
                  <a:lnTo>
                    <a:pt x="196341" y="47781"/>
                  </a:lnTo>
                  <a:lnTo>
                    <a:pt x="196318" y="47087"/>
                  </a:lnTo>
                  <a:lnTo>
                    <a:pt x="196294" y="46746"/>
                  </a:lnTo>
                  <a:lnTo>
                    <a:pt x="196270" y="46399"/>
                  </a:lnTo>
                  <a:lnTo>
                    <a:pt x="196879" y="46413"/>
                  </a:lnTo>
                  <a:lnTo>
                    <a:pt x="197487" y="46419"/>
                  </a:lnTo>
                  <a:lnTo>
                    <a:pt x="198103" y="46419"/>
                  </a:lnTo>
                  <a:lnTo>
                    <a:pt x="198728" y="46406"/>
                  </a:lnTo>
                  <a:lnTo>
                    <a:pt x="199344" y="46386"/>
                  </a:lnTo>
                  <a:lnTo>
                    <a:pt x="199968" y="46359"/>
                  </a:lnTo>
                  <a:lnTo>
                    <a:pt x="200592" y="46319"/>
                  </a:lnTo>
                  <a:lnTo>
                    <a:pt x="201209" y="46273"/>
                  </a:lnTo>
                  <a:close/>
                  <a:moveTo>
                    <a:pt x="14429" y="77428"/>
                  </a:moveTo>
                  <a:lnTo>
                    <a:pt x="15345" y="77775"/>
                  </a:lnTo>
                  <a:lnTo>
                    <a:pt x="16262" y="78109"/>
                  </a:lnTo>
                  <a:lnTo>
                    <a:pt x="17194" y="78436"/>
                  </a:lnTo>
                  <a:lnTo>
                    <a:pt x="18119" y="78756"/>
                  </a:lnTo>
                  <a:lnTo>
                    <a:pt x="18585" y="78923"/>
                  </a:lnTo>
                  <a:lnTo>
                    <a:pt x="19059" y="79103"/>
                  </a:lnTo>
                  <a:lnTo>
                    <a:pt x="20000" y="79470"/>
                  </a:lnTo>
                  <a:lnTo>
                    <a:pt x="20474" y="79650"/>
                  </a:lnTo>
                  <a:lnTo>
                    <a:pt x="20956" y="79824"/>
                  </a:lnTo>
                  <a:lnTo>
                    <a:pt x="21438" y="79991"/>
                  </a:lnTo>
                  <a:lnTo>
                    <a:pt x="21683" y="80064"/>
                  </a:lnTo>
                  <a:lnTo>
                    <a:pt x="21928" y="80138"/>
                  </a:lnTo>
                  <a:lnTo>
                    <a:pt x="21659" y="80531"/>
                  </a:lnTo>
                  <a:lnTo>
                    <a:pt x="21390" y="80925"/>
                  </a:lnTo>
                  <a:lnTo>
                    <a:pt x="21129" y="81319"/>
                  </a:lnTo>
                  <a:lnTo>
                    <a:pt x="20877" y="81719"/>
                  </a:lnTo>
                  <a:lnTo>
                    <a:pt x="20624" y="82120"/>
                  </a:lnTo>
                  <a:lnTo>
                    <a:pt x="20371" y="82520"/>
                  </a:lnTo>
                  <a:lnTo>
                    <a:pt x="20126" y="82921"/>
                  </a:lnTo>
                  <a:lnTo>
                    <a:pt x="19889" y="83328"/>
                  </a:lnTo>
                  <a:lnTo>
                    <a:pt x="19652" y="83735"/>
                  </a:lnTo>
                  <a:lnTo>
                    <a:pt x="19423" y="84142"/>
                  </a:lnTo>
                  <a:lnTo>
                    <a:pt x="19194" y="84556"/>
                  </a:lnTo>
                  <a:lnTo>
                    <a:pt x="18972" y="84970"/>
                  </a:lnTo>
                  <a:lnTo>
                    <a:pt x="18751" y="85383"/>
                  </a:lnTo>
                  <a:lnTo>
                    <a:pt x="18538" y="85797"/>
                  </a:lnTo>
                  <a:lnTo>
                    <a:pt x="18332" y="86211"/>
                  </a:lnTo>
                  <a:lnTo>
                    <a:pt x="18127" y="86632"/>
                  </a:lnTo>
                  <a:lnTo>
                    <a:pt x="17921" y="87052"/>
                  </a:lnTo>
                  <a:lnTo>
                    <a:pt x="17724" y="87472"/>
                  </a:lnTo>
                  <a:lnTo>
                    <a:pt x="17534" y="87893"/>
                  </a:lnTo>
                  <a:lnTo>
                    <a:pt x="17352" y="88320"/>
                  </a:lnTo>
                  <a:lnTo>
                    <a:pt x="17163" y="88747"/>
                  </a:lnTo>
                  <a:lnTo>
                    <a:pt x="16989" y="89174"/>
                  </a:lnTo>
                  <a:lnTo>
                    <a:pt x="16815" y="89602"/>
                  </a:lnTo>
                  <a:lnTo>
                    <a:pt x="16649" y="90029"/>
                  </a:lnTo>
                  <a:lnTo>
                    <a:pt x="16483" y="90463"/>
                  </a:lnTo>
                  <a:lnTo>
                    <a:pt x="16325" y="90890"/>
                  </a:lnTo>
                  <a:lnTo>
                    <a:pt x="16167" y="91323"/>
                  </a:lnTo>
                  <a:lnTo>
                    <a:pt x="16017" y="91757"/>
                  </a:lnTo>
                  <a:lnTo>
                    <a:pt x="15875" y="92191"/>
                  </a:lnTo>
                  <a:lnTo>
                    <a:pt x="15733" y="92625"/>
                  </a:lnTo>
                  <a:lnTo>
                    <a:pt x="15598" y="93065"/>
                  </a:lnTo>
                  <a:lnTo>
                    <a:pt x="15464" y="93499"/>
                  </a:lnTo>
                  <a:lnTo>
                    <a:pt x="14998" y="93406"/>
                  </a:lnTo>
                  <a:lnTo>
                    <a:pt x="14524" y="93319"/>
                  </a:lnTo>
                  <a:lnTo>
                    <a:pt x="14050" y="93239"/>
                  </a:lnTo>
                  <a:lnTo>
                    <a:pt x="13568" y="93166"/>
                  </a:lnTo>
                  <a:lnTo>
                    <a:pt x="13086" y="93099"/>
                  </a:lnTo>
                  <a:lnTo>
                    <a:pt x="12604" y="93032"/>
                  </a:lnTo>
                  <a:lnTo>
                    <a:pt x="12114" y="92972"/>
                  </a:lnTo>
                  <a:lnTo>
                    <a:pt x="11624" y="92919"/>
                  </a:lnTo>
                  <a:lnTo>
                    <a:pt x="10644" y="92818"/>
                  </a:lnTo>
                  <a:lnTo>
                    <a:pt x="9656" y="92738"/>
                  </a:lnTo>
                  <a:lnTo>
                    <a:pt x="8676" y="92658"/>
                  </a:lnTo>
                  <a:lnTo>
                    <a:pt x="7697" y="92585"/>
                  </a:lnTo>
                  <a:lnTo>
                    <a:pt x="7870" y="91864"/>
                  </a:lnTo>
                  <a:lnTo>
                    <a:pt x="8052" y="91143"/>
                  </a:lnTo>
                  <a:lnTo>
                    <a:pt x="8250" y="90429"/>
                  </a:lnTo>
                  <a:lnTo>
                    <a:pt x="8463" y="89715"/>
                  </a:lnTo>
                  <a:lnTo>
                    <a:pt x="8684" y="89001"/>
                  </a:lnTo>
                  <a:lnTo>
                    <a:pt x="8913" y="88287"/>
                  </a:lnTo>
                  <a:lnTo>
                    <a:pt x="9166" y="87579"/>
                  </a:lnTo>
                  <a:lnTo>
                    <a:pt x="9427" y="86872"/>
                  </a:lnTo>
                  <a:lnTo>
                    <a:pt x="9696" y="86164"/>
                  </a:lnTo>
                  <a:lnTo>
                    <a:pt x="9988" y="85457"/>
                  </a:lnTo>
                  <a:lnTo>
                    <a:pt x="10288" y="84756"/>
                  </a:lnTo>
                  <a:lnTo>
                    <a:pt x="10604" y="84055"/>
                  </a:lnTo>
                  <a:lnTo>
                    <a:pt x="10936" y="83361"/>
                  </a:lnTo>
                  <a:lnTo>
                    <a:pt x="11284" y="82667"/>
                  </a:lnTo>
                  <a:lnTo>
                    <a:pt x="11640" y="81973"/>
                  </a:lnTo>
                  <a:lnTo>
                    <a:pt x="12011" y="81279"/>
                  </a:lnTo>
                  <a:lnTo>
                    <a:pt x="12295" y="80785"/>
                  </a:lnTo>
                  <a:lnTo>
                    <a:pt x="12580" y="80291"/>
                  </a:lnTo>
                  <a:lnTo>
                    <a:pt x="12872" y="79810"/>
                  </a:lnTo>
                  <a:lnTo>
                    <a:pt x="13172" y="79323"/>
                  </a:lnTo>
                  <a:lnTo>
                    <a:pt x="13473" y="78849"/>
                  </a:lnTo>
                  <a:lnTo>
                    <a:pt x="13789" y="78369"/>
                  </a:lnTo>
                  <a:lnTo>
                    <a:pt x="14105" y="77902"/>
                  </a:lnTo>
                  <a:lnTo>
                    <a:pt x="14429" y="77428"/>
                  </a:lnTo>
                  <a:close/>
                  <a:moveTo>
                    <a:pt x="7325" y="94307"/>
                  </a:moveTo>
                  <a:lnTo>
                    <a:pt x="8258" y="94520"/>
                  </a:lnTo>
                  <a:lnTo>
                    <a:pt x="9190" y="94734"/>
                  </a:lnTo>
                  <a:lnTo>
                    <a:pt x="10138" y="94941"/>
                  </a:lnTo>
                  <a:lnTo>
                    <a:pt x="11079" y="95141"/>
                  </a:lnTo>
                  <a:lnTo>
                    <a:pt x="11553" y="95228"/>
                  </a:lnTo>
                  <a:lnTo>
                    <a:pt x="12027" y="95321"/>
                  </a:lnTo>
                  <a:lnTo>
                    <a:pt x="12501" y="95401"/>
                  </a:lnTo>
                  <a:lnTo>
                    <a:pt x="12975" y="95482"/>
                  </a:lnTo>
                  <a:lnTo>
                    <a:pt x="13449" y="95555"/>
                  </a:lnTo>
                  <a:lnTo>
                    <a:pt x="13923" y="95628"/>
                  </a:lnTo>
                  <a:lnTo>
                    <a:pt x="14397" y="95688"/>
                  </a:lnTo>
                  <a:lnTo>
                    <a:pt x="14871" y="95748"/>
                  </a:lnTo>
                  <a:lnTo>
                    <a:pt x="14721" y="96396"/>
                  </a:lnTo>
                  <a:lnTo>
                    <a:pt x="14587" y="97043"/>
                  </a:lnTo>
                  <a:lnTo>
                    <a:pt x="14468" y="97691"/>
                  </a:lnTo>
                  <a:lnTo>
                    <a:pt x="14358" y="98345"/>
                  </a:lnTo>
                  <a:lnTo>
                    <a:pt x="14255" y="98992"/>
                  </a:lnTo>
                  <a:lnTo>
                    <a:pt x="14160" y="99646"/>
                  </a:lnTo>
                  <a:lnTo>
                    <a:pt x="14081" y="100300"/>
                  </a:lnTo>
                  <a:lnTo>
                    <a:pt x="14010" y="100954"/>
                  </a:lnTo>
                  <a:lnTo>
                    <a:pt x="13947" y="101608"/>
                  </a:lnTo>
                  <a:lnTo>
                    <a:pt x="13899" y="102262"/>
                  </a:lnTo>
                  <a:lnTo>
                    <a:pt x="13860" y="102917"/>
                  </a:lnTo>
                  <a:lnTo>
                    <a:pt x="13836" y="103577"/>
                  </a:lnTo>
                  <a:lnTo>
                    <a:pt x="13820" y="104231"/>
                  </a:lnTo>
                  <a:lnTo>
                    <a:pt x="13813" y="104885"/>
                  </a:lnTo>
                  <a:lnTo>
                    <a:pt x="13820" y="105540"/>
                  </a:lnTo>
                  <a:lnTo>
                    <a:pt x="13836" y="106200"/>
                  </a:lnTo>
                  <a:lnTo>
                    <a:pt x="13868" y="106854"/>
                  </a:lnTo>
                  <a:lnTo>
                    <a:pt x="13907" y="107508"/>
                  </a:lnTo>
                  <a:lnTo>
                    <a:pt x="13963" y="108162"/>
                  </a:lnTo>
                  <a:lnTo>
                    <a:pt x="14026" y="108817"/>
                  </a:lnTo>
                  <a:lnTo>
                    <a:pt x="14105" y="109471"/>
                  </a:lnTo>
                  <a:lnTo>
                    <a:pt x="14192" y="110118"/>
                  </a:lnTo>
                  <a:lnTo>
                    <a:pt x="14287" y="110772"/>
                  </a:lnTo>
                  <a:lnTo>
                    <a:pt x="14405" y="111420"/>
                  </a:lnTo>
                  <a:lnTo>
                    <a:pt x="14524" y="112067"/>
                  </a:lnTo>
                  <a:lnTo>
                    <a:pt x="14658" y="112714"/>
                  </a:lnTo>
                  <a:lnTo>
                    <a:pt x="14808" y="113362"/>
                  </a:lnTo>
                  <a:lnTo>
                    <a:pt x="14966" y="114009"/>
                  </a:lnTo>
                  <a:lnTo>
                    <a:pt x="15140" y="114650"/>
                  </a:lnTo>
                  <a:lnTo>
                    <a:pt x="15322" y="115291"/>
                  </a:lnTo>
                  <a:lnTo>
                    <a:pt x="15519" y="115931"/>
                  </a:lnTo>
                  <a:lnTo>
                    <a:pt x="15733" y="116565"/>
                  </a:lnTo>
                  <a:lnTo>
                    <a:pt x="15733" y="116565"/>
                  </a:lnTo>
                  <a:lnTo>
                    <a:pt x="15235" y="116499"/>
                  </a:lnTo>
                  <a:lnTo>
                    <a:pt x="14729" y="116445"/>
                  </a:lnTo>
                  <a:lnTo>
                    <a:pt x="14215" y="116405"/>
                  </a:lnTo>
                  <a:lnTo>
                    <a:pt x="13694" y="116378"/>
                  </a:lnTo>
                  <a:lnTo>
                    <a:pt x="13172" y="116365"/>
                  </a:lnTo>
                  <a:lnTo>
                    <a:pt x="12643" y="116358"/>
                  </a:lnTo>
                  <a:lnTo>
                    <a:pt x="12106" y="116358"/>
                  </a:lnTo>
                  <a:lnTo>
                    <a:pt x="11568" y="116365"/>
                  </a:lnTo>
                  <a:lnTo>
                    <a:pt x="11031" y="116378"/>
                  </a:lnTo>
                  <a:lnTo>
                    <a:pt x="10494" y="116405"/>
                  </a:lnTo>
                  <a:lnTo>
                    <a:pt x="9411" y="116459"/>
                  </a:lnTo>
                  <a:lnTo>
                    <a:pt x="8345" y="116519"/>
                  </a:lnTo>
                  <a:lnTo>
                    <a:pt x="7278" y="116585"/>
                  </a:lnTo>
                  <a:lnTo>
                    <a:pt x="7183" y="115885"/>
                  </a:lnTo>
                  <a:lnTo>
                    <a:pt x="7088" y="115190"/>
                  </a:lnTo>
                  <a:lnTo>
                    <a:pt x="6993" y="114490"/>
                  </a:lnTo>
                  <a:lnTo>
                    <a:pt x="6914" y="113796"/>
                  </a:lnTo>
                  <a:lnTo>
                    <a:pt x="6827" y="113095"/>
                  </a:lnTo>
                  <a:lnTo>
                    <a:pt x="6756" y="112394"/>
                  </a:lnTo>
                  <a:lnTo>
                    <a:pt x="6685" y="111693"/>
                  </a:lnTo>
                  <a:lnTo>
                    <a:pt x="6630" y="110999"/>
                  </a:lnTo>
                  <a:lnTo>
                    <a:pt x="6567" y="110298"/>
                  </a:lnTo>
                  <a:lnTo>
                    <a:pt x="6519" y="109597"/>
                  </a:lnTo>
                  <a:lnTo>
                    <a:pt x="6472" y="108897"/>
                  </a:lnTo>
                  <a:lnTo>
                    <a:pt x="6440" y="108196"/>
                  </a:lnTo>
                  <a:lnTo>
                    <a:pt x="6409" y="107502"/>
                  </a:lnTo>
                  <a:lnTo>
                    <a:pt x="6385" y="106801"/>
                  </a:lnTo>
                  <a:lnTo>
                    <a:pt x="6361" y="106100"/>
                  </a:lnTo>
                  <a:lnTo>
                    <a:pt x="6353" y="105406"/>
                  </a:lnTo>
                  <a:lnTo>
                    <a:pt x="6353" y="104705"/>
                  </a:lnTo>
                  <a:lnTo>
                    <a:pt x="6361" y="104011"/>
                  </a:lnTo>
                  <a:lnTo>
                    <a:pt x="6369" y="103310"/>
                  </a:lnTo>
                  <a:lnTo>
                    <a:pt x="6393" y="102616"/>
                  </a:lnTo>
                  <a:lnTo>
                    <a:pt x="6417" y="101915"/>
                  </a:lnTo>
                  <a:lnTo>
                    <a:pt x="6456" y="101221"/>
                  </a:lnTo>
                  <a:lnTo>
                    <a:pt x="6503" y="100527"/>
                  </a:lnTo>
                  <a:lnTo>
                    <a:pt x="6559" y="99833"/>
                  </a:lnTo>
                  <a:lnTo>
                    <a:pt x="6622" y="99139"/>
                  </a:lnTo>
                  <a:lnTo>
                    <a:pt x="6693" y="98445"/>
                  </a:lnTo>
                  <a:lnTo>
                    <a:pt x="6772" y="97751"/>
                  </a:lnTo>
                  <a:lnTo>
                    <a:pt x="6867" y="97063"/>
                  </a:lnTo>
                  <a:lnTo>
                    <a:pt x="6962" y="96369"/>
                  </a:lnTo>
                  <a:lnTo>
                    <a:pt x="7072" y="95682"/>
                  </a:lnTo>
                  <a:lnTo>
                    <a:pt x="7191" y="94994"/>
                  </a:lnTo>
                  <a:lnTo>
                    <a:pt x="7325" y="94307"/>
                  </a:lnTo>
                  <a:close/>
                  <a:moveTo>
                    <a:pt x="16436" y="118474"/>
                  </a:moveTo>
                  <a:lnTo>
                    <a:pt x="16673" y="119041"/>
                  </a:lnTo>
                  <a:lnTo>
                    <a:pt x="16918" y="119609"/>
                  </a:lnTo>
                  <a:lnTo>
                    <a:pt x="17171" y="120176"/>
                  </a:lnTo>
                  <a:lnTo>
                    <a:pt x="17439" y="120737"/>
                  </a:lnTo>
                  <a:lnTo>
                    <a:pt x="17716" y="121297"/>
                  </a:lnTo>
                  <a:lnTo>
                    <a:pt x="18000" y="121851"/>
                  </a:lnTo>
                  <a:lnTo>
                    <a:pt x="18301" y="122405"/>
                  </a:lnTo>
                  <a:lnTo>
                    <a:pt x="18609" y="122959"/>
                  </a:lnTo>
                  <a:lnTo>
                    <a:pt x="18933" y="123506"/>
                  </a:lnTo>
                  <a:lnTo>
                    <a:pt x="19265" y="124054"/>
                  </a:lnTo>
                  <a:lnTo>
                    <a:pt x="19604" y="124594"/>
                  </a:lnTo>
                  <a:lnTo>
                    <a:pt x="19952" y="125142"/>
                  </a:lnTo>
                  <a:lnTo>
                    <a:pt x="20316" y="125676"/>
                  </a:lnTo>
                  <a:lnTo>
                    <a:pt x="20687" y="126210"/>
                  </a:lnTo>
                  <a:lnTo>
                    <a:pt x="21066" y="126743"/>
                  </a:lnTo>
                  <a:lnTo>
                    <a:pt x="21461" y="127277"/>
                  </a:lnTo>
                  <a:lnTo>
                    <a:pt x="20821" y="127277"/>
                  </a:lnTo>
                  <a:lnTo>
                    <a:pt x="20173" y="127284"/>
                  </a:lnTo>
                  <a:lnTo>
                    <a:pt x="19533" y="127311"/>
                  </a:lnTo>
                  <a:lnTo>
                    <a:pt x="18885" y="127351"/>
                  </a:lnTo>
                  <a:lnTo>
                    <a:pt x="18245" y="127398"/>
                  </a:lnTo>
                  <a:lnTo>
                    <a:pt x="17597" y="127458"/>
                  </a:lnTo>
                  <a:lnTo>
                    <a:pt x="16957" y="127531"/>
                  </a:lnTo>
                  <a:lnTo>
                    <a:pt x="16317" y="127624"/>
                  </a:lnTo>
                  <a:lnTo>
                    <a:pt x="15677" y="127725"/>
                  </a:lnTo>
                  <a:lnTo>
                    <a:pt x="15037" y="127838"/>
                  </a:lnTo>
                  <a:lnTo>
                    <a:pt x="14405" y="127965"/>
                  </a:lnTo>
                  <a:lnTo>
                    <a:pt x="13773" y="128105"/>
                  </a:lnTo>
                  <a:lnTo>
                    <a:pt x="13149" y="128259"/>
                  </a:lnTo>
                  <a:lnTo>
                    <a:pt x="12525" y="128432"/>
                  </a:lnTo>
                  <a:lnTo>
                    <a:pt x="11900" y="128612"/>
                  </a:lnTo>
                  <a:lnTo>
                    <a:pt x="11284" y="128806"/>
                  </a:lnTo>
                  <a:lnTo>
                    <a:pt x="11086" y="128873"/>
                  </a:lnTo>
                  <a:lnTo>
                    <a:pt x="10897" y="128946"/>
                  </a:lnTo>
                  <a:lnTo>
                    <a:pt x="10699" y="129026"/>
                  </a:lnTo>
                  <a:lnTo>
                    <a:pt x="10517" y="129106"/>
                  </a:lnTo>
                  <a:lnTo>
                    <a:pt x="10146" y="129266"/>
                  </a:lnTo>
                  <a:lnTo>
                    <a:pt x="9783" y="129427"/>
                  </a:lnTo>
                  <a:lnTo>
                    <a:pt x="9467" y="128085"/>
                  </a:lnTo>
                  <a:lnTo>
                    <a:pt x="9166" y="126743"/>
                  </a:lnTo>
                  <a:lnTo>
                    <a:pt x="8874" y="125395"/>
                  </a:lnTo>
                  <a:lnTo>
                    <a:pt x="8589" y="124040"/>
                  </a:lnTo>
                  <a:lnTo>
                    <a:pt x="8321" y="122686"/>
                  </a:lnTo>
                  <a:lnTo>
                    <a:pt x="8068" y="121331"/>
                  </a:lnTo>
                  <a:lnTo>
                    <a:pt x="7823" y="119969"/>
                  </a:lnTo>
                  <a:lnTo>
                    <a:pt x="7586" y="118601"/>
                  </a:lnTo>
                  <a:lnTo>
                    <a:pt x="7586" y="118601"/>
                  </a:lnTo>
                  <a:lnTo>
                    <a:pt x="8692" y="118674"/>
                  </a:lnTo>
                  <a:lnTo>
                    <a:pt x="9806" y="118741"/>
                  </a:lnTo>
                  <a:lnTo>
                    <a:pt x="10367" y="118768"/>
                  </a:lnTo>
                  <a:lnTo>
                    <a:pt x="10928" y="118795"/>
                  </a:lnTo>
                  <a:lnTo>
                    <a:pt x="11482" y="118815"/>
                  </a:lnTo>
                  <a:lnTo>
                    <a:pt x="12043" y="118828"/>
                  </a:lnTo>
                  <a:lnTo>
                    <a:pt x="12596" y="118828"/>
                  </a:lnTo>
                  <a:lnTo>
                    <a:pt x="13149" y="118821"/>
                  </a:lnTo>
                  <a:lnTo>
                    <a:pt x="13694" y="118808"/>
                  </a:lnTo>
                  <a:lnTo>
                    <a:pt x="14239" y="118781"/>
                  </a:lnTo>
                  <a:lnTo>
                    <a:pt x="14769" y="118741"/>
                  </a:lnTo>
                  <a:lnTo>
                    <a:pt x="15298" y="118688"/>
                  </a:lnTo>
                  <a:lnTo>
                    <a:pt x="15559" y="118654"/>
                  </a:lnTo>
                  <a:lnTo>
                    <a:pt x="15820" y="118614"/>
                  </a:lnTo>
                  <a:lnTo>
                    <a:pt x="16072" y="118574"/>
                  </a:lnTo>
                  <a:lnTo>
                    <a:pt x="16325" y="118528"/>
                  </a:lnTo>
                  <a:lnTo>
                    <a:pt x="16381" y="118501"/>
                  </a:lnTo>
                  <a:lnTo>
                    <a:pt x="16436" y="118474"/>
                  </a:lnTo>
                  <a:close/>
                  <a:moveTo>
                    <a:pt x="126988" y="37957"/>
                  </a:moveTo>
                  <a:lnTo>
                    <a:pt x="130236" y="37970"/>
                  </a:lnTo>
                  <a:lnTo>
                    <a:pt x="133476" y="37990"/>
                  </a:lnTo>
                  <a:lnTo>
                    <a:pt x="136723" y="38017"/>
                  </a:lnTo>
                  <a:lnTo>
                    <a:pt x="139963" y="38057"/>
                  </a:lnTo>
                  <a:lnTo>
                    <a:pt x="143210" y="38097"/>
                  </a:lnTo>
                  <a:lnTo>
                    <a:pt x="146458" y="38150"/>
                  </a:lnTo>
                  <a:lnTo>
                    <a:pt x="149698" y="38217"/>
                  </a:lnTo>
                  <a:lnTo>
                    <a:pt x="152945" y="38284"/>
                  </a:lnTo>
                  <a:lnTo>
                    <a:pt x="156185" y="38364"/>
                  </a:lnTo>
                  <a:lnTo>
                    <a:pt x="159433" y="38450"/>
                  </a:lnTo>
                  <a:lnTo>
                    <a:pt x="162680" y="38544"/>
                  </a:lnTo>
                  <a:lnTo>
                    <a:pt x="165920" y="38644"/>
                  </a:lnTo>
                  <a:lnTo>
                    <a:pt x="169167" y="38757"/>
                  </a:lnTo>
                  <a:lnTo>
                    <a:pt x="171380" y="38831"/>
                  </a:lnTo>
                  <a:lnTo>
                    <a:pt x="172478" y="38864"/>
                  </a:lnTo>
                  <a:lnTo>
                    <a:pt x="173561" y="38898"/>
                  </a:lnTo>
                  <a:lnTo>
                    <a:pt x="174643" y="38944"/>
                  </a:lnTo>
                  <a:lnTo>
                    <a:pt x="175710" y="38998"/>
                  </a:lnTo>
                  <a:lnTo>
                    <a:pt x="176761" y="39058"/>
                  </a:lnTo>
                  <a:lnTo>
                    <a:pt x="177275" y="39091"/>
                  </a:lnTo>
                  <a:lnTo>
                    <a:pt x="177788" y="39131"/>
                  </a:lnTo>
                  <a:lnTo>
                    <a:pt x="178302" y="39178"/>
                  </a:lnTo>
                  <a:lnTo>
                    <a:pt x="178808" y="39225"/>
                  </a:lnTo>
                  <a:lnTo>
                    <a:pt x="179305" y="39278"/>
                  </a:lnTo>
                  <a:lnTo>
                    <a:pt x="179795" y="39338"/>
                  </a:lnTo>
                  <a:lnTo>
                    <a:pt x="180285" y="39405"/>
                  </a:lnTo>
                  <a:lnTo>
                    <a:pt x="180767" y="39472"/>
                  </a:lnTo>
                  <a:lnTo>
                    <a:pt x="181241" y="39545"/>
                  </a:lnTo>
                  <a:lnTo>
                    <a:pt x="181715" y="39632"/>
                  </a:lnTo>
                  <a:lnTo>
                    <a:pt x="182174" y="39719"/>
                  </a:lnTo>
                  <a:lnTo>
                    <a:pt x="182632" y="39819"/>
                  </a:lnTo>
                  <a:lnTo>
                    <a:pt x="183082" y="39919"/>
                  </a:lnTo>
                  <a:lnTo>
                    <a:pt x="183525" y="40032"/>
                  </a:lnTo>
                  <a:lnTo>
                    <a:pt x="183952" y="40152"/>
                  </a:lnTo>
                  <a:lnTo>
                    <a:pt x="184378" y="40279"/>
                  </a:lnTo>
                  <a:lnTo>
                    <a:pt x="184797" y="40419"/>
                  </a:lnTo>
                  <a:lnTo>
                    <a:pt x="185200" y="40566"/>
                  </a:lnTo>
                  <a:lnTo>
                    <a:pt x="185603" y="40720"/>
                  </a:lnTo>
                  <a:lnTo>
                    <a:pt x="185990" y="40887"/>
                  </a:lnTo>
                  <a:lnTo>
                    <a:pt x="186369" y="41060"/>
                  </a:lnTo>
                  <a:lnTo>
                    <a:pt x="186741" y="41247"/>
                  </a:lnTo>
                  <a:lnTo>
                    <a:pt x="187104" y="41447"/>
                  </a:lnTo>
                  <a:lnTo>
                    <a:pt x="187460" y="41654"/>
                  </a:lnTo>
                  <a:lnTo>
                    <a:pt x="187800" y="41874"/>
                  </a:lnTo>
                  <a:lnTo>
                    <a:pt x="188124" y="42108"/>
                  </a:lnTo>
                  <a:lnTo>
                    <a:pt x="188448" y="42355"/>
                  </a:lnTo>
                  <a:lnTo>
                    <a:pt x="188756" y="42608"/>
                  </a:lnTo>
                  <a:lnTo>
                    <a:pt x="188906" y="42742"/>
                  </a:lnTo>
                  <a:lnTo>
                    <a:pt x="189048" y="42882"/>
                  </a:lnTo>
                  <a:lnTo>
                    <a:pt x="189190" y="43022"/>
                  </a:lnTo>
                  <a:lnTo>
                    <a:pt x="189333" y="43162"/>
                  </a:lnTo>
                  <a:lnTo>
                    <a:pt x="189475" y="43309"/>
                  </a:lnTo>
                  <a:lnTo>
                    <a:pt x="189609" y="43463"/>
                  </a:lnTo>
                  <a:lnTo>
                    <a:pt x="189736" y="43616"/>
                  </a:lnTo>
                  <a:lnTo>
                    <a:pt x="189870" y="43770"/>
                  </a:lnTo>
                  <a:lnTo>
                    <a:pt x="189996" y="43937"/>
                  </a:lnTo>
                  <a:lnTo>
                    <a:pt x="190115" y="44097"/>
                  </a:lnTo>
                  <a:lnTo>
                    <a:pt x="190233" y="44264"/>
                  </a:lnTo>
                  <a:lnTo>
                    <a:pt x="190352" y="44437"/>
                  </a:lnTo>
                  <a:lnTo>
                    <a:pt x="190463" y="44611"/>
                  </a:lnTo>
                  <a:lnTo>
                    <a:pt x="190573" y="44791"/>
                  </a:lnTo>
                  <a:lnTo>
                    <a:pt x="190684" y="44978"/>
                  </a:lnTo>
                  <a:lnTo>
                    <a:pt x="190786" y="45165"/>
                  </a:lnTo>
                  <a:lnTo>
                    <a:pt x="190881" y="45352"/>
                  </a:lnTo>
                  <a:lnTo>
                    <a:pt x="190976" y="45552"/>
                  </a:lnTo>
                  <a:lnTo>
                    <a:pt x="191071" y="45745"/>
                  </a:lnTo>
                  <a:lnTo>
                    <a:pt x="191158" y="45952"/>
                  </a:lnTo>
                  <a:lnTo>
                    <a:pt x="191245" y="46159"/>
                  </a:lnTo>
                  <a:lnTo>
                    <a:pt x="191332" y="46366"/>
                  </a:lnTo>
                  <a:lnTo>
                    <a:pt x="191411" y="46586"/>
                  </a:lnTo>
                  <a:lnTo>
                    <a:pt x="191482" y="46807"/>
                  </a:lnTo>
                  <a:lnTo>
                    <a:pt x="191553" y="47027"/>
                  </a:lnTo>
                  <a:lnTo>
                    <a:pt x="191624" y="47254"/>
                  </a:lnTo>
                  <a:lnTo>
                    <a:pt x="191687" y="47487"/>
                  </a:lnTo>
                  <a:lnTo>
                    <a:pt x="191743" y="47721"/>
                  </a:lnTo>
                  <a:lnTo>
                    <a:pt x="191853" y="48208"/>
                  </a:lnTo>
                  <a:lnTo>
                    <a:pt x="191948" y="48715"/>
                  </a:lnTo>
                  <a:lnTo>
                    <a:pt x="192027" y="49236"/>
                  </a:lnTo>
                  <a:lnTo>
                    <a:pt x="192090" y="49783"/>
                  </a:lnTo>
                  <a:lnTo>
                    <a:pt x="192138" y="50344"/>
                  </a:lnTo>
                  <a:lnTo>
                    <a:pt x="192169" y="50918"/>
                  </a:lnTo>
                  <a:lnTo>
                    <a:pt x="192185" y="51519"/>
                  </a:lnTo>
                  <a:lnTo>
                    <a:pt x="192177" y="52139"/>
                  </a:lnTo>
                  <a:lnTo>
                    <a:pt x="191782" y="73764"/>
                  </a:lnTo>
                  <a:lnTo>
                    <a:pt x="191577" y="84576"/>
                  </a:lnTo>
                  <a:lnTo>
                    <a:pt x="191363" y="95381"/>
                  </a:lnTo>
                  <a:lnTo>
                    <a:pt x="191158" y="106187"/>
                  </a:lnTo>
                  <a:lnTo>
                    <a:pt x="191055" y="111593"/>
                  </a:lnTo>
                  <a:lnTo>
                    <a:pt x="190960" y="116999"/>
                  </a:lnTo>
                  <a:lnTo>
                    <a:pt x="190937" y="118194"/>
                  </a:lnTo>
                  <a:lnTo>
                    <a:pt x="190905" y="119375"/>
                  </a:lnTo>
                  <a:lnTo>
                    <a:pt x="190881" y="119956"/>
                  </a:lnTo>
                  <a:lnTo>
                    <a:pt x="190850" y="120536"/>
                  </a:lnTo>
                  <a:lnTo>
                    <a:pt x="190810" y="121117"/>
                  </a:lnTo>
                  <a:lnTo>
                    <a:pt x="190763" y="121684"/>
                  </a:lnTo>
                  <a:lnTo>
                    <a:pt x="190707" y="122252"/>
                  </a:lnTo>
                  <a:lnTo>
                    <a:pt x="190636" y="122812"/>
                  </a:lnTo>
                  <a:lnTo>
                    <a:pt x="190557" y="123366"/>
                  </a:lnTo>
                  <a:lnTo>
                    <a:pt x="190463" y="123914"/>
                  </a:lnTo>
                  <a:lnTo>
                    <a:pt x="190352" y="124461"/>
                  </a:lnTo>
                  <a:lnTo>
                    <a:pt x="190233" y="124995"/>
                  </a:lnTo>
                  <a:lnTo>
                    <a:pt x="190162" y="125262"/>
                  </a:lnTo>
                  <a:lnTo>
                    <a:pt x="190091" y="125522"/>
                  </a:lnTo>
                  <a:lnTo>
                    <a:pt x="190012" y="125782"/>
                  </a:lnTo>
                  <a:lnTo>
                    <a:pt x="189933" y="126043"/>
                  </a:lnTo>
                  <a:lnTo>
                    <a:pt x="189846" y="126303"/>
                  </a:lnTo>
                  <a:lnTo>
                    <a:pt x="189751" y="126557"/>
                  </a:lnTo>
                  <a:lnTo>
                    <a:pt x="189657" y="126817"/>
                  </a:lnTo>
                  <a:lnTo>
                    <a:pt x="189554" y="127064"/>
                  </a:lnTo>
                  <a:lnTo>
                    <a:pt x="189443" y="127317"/>
                  </a:lnTo>
                  <a:lnTo>
                    <a:pt x="189333" y="127564"/>
                  </a:lnTo>
                  <a:lnTo>
                    <a:pt x="189214" y="127811"/>
                  </a:lnTo>
                  <a:lnTo>
                    <a:pt x="189088" y="128058"/>
                  </a:lnTo>
                  <a:lnTo>
                    <a:pt x="188961" y="128299"/>
                  </a:lnTo>
                  <a:lnTo>
                    <a:pt x="188827" y="128539"/>
                  </a:lnTo>
                  <a:lnTo>
                    <a:pt x="188677" y="128772"/>
                  </a:lnTo>
                  <a:lnTo>
                    <a:pt x="188535" y="129013"/>
                  </a:lnTo>
                  <a:lnTo>
                    <a:pt x="188376" y="129246"/>
                  </a:lnTo>
                  <a:lnTo>
                    <a:pt x="188211" y="129473"/>
                  </a:lnTo>
                  <a:lnTo>
                    <a:pt x="188045" y="129707"/>
                  </a:lnTo>
                  <a:lnTo>
                    <a:pt x="187863" y="129934"/>
                  </a:lnTo>
                  <a:lnTo>
                    <a:pt x="187681" y="130154"/>
                  </a:lnTo>
                  <a:lnTo>
                    <a:pt x="187491" y="130374"/>
                  </a:lnTo>
                  <a:lnTo>
                    <a:pt x="187294" y="130594"/>
                  </a:lnTo>
                  <a:lnTo>
                    <a:pt x="187088" y="130815"/>
                  </a:lnTo>
                  <a:lnTo>
                    <a:pt x="186875" y="131028"/>
                  </a:lnTo>
                  <a:lnTo>
                    <a:pt x="186654" y="131235"/>
                  </a:lnTo>
                  <a:lnTo>
                    <a:pt x="186425" y="131449"/>
                  </a:lnTo>
                  <a:lnTo>
                    <a:pt x="186188" y="131649"/>
                  </a:lnTo>
                  <a:lnTo>
                    <a:pt x="185935" y="131856"/>
                  </a:lnTo>
                  <a:lnTo>
                    <a:pt x="185682" y="132056"/>
                  </a:lnTo>
                  <a:lnTo>
                    <a:pt x="185421" y="132256"/>
                  </a:lnTo>
                  <a:lnTo>
                    <a:pt x="185153" y="132450"/>
                  </a:lnTo>
                  <a:lnTo>
                    <a:pt x="184868" y="132643"/>
                  </a:lnTo>
                  <a:lnTo>
                    <a:pt x="184576" y="132830"/>
                  </a:lnTo>
                  <a:lnTo>
                    <a:pt x="184275" y="133017"/>
                  </a:lnTo>
                  <a:lnTo>
                    <a:pt x="183967" y="133204"/>
                  </a:lnTo>
                  <a:lnTo>
                    <a:pt x="183738" y="133331"/>
                  </a:lnTo>
                  <a:lnTo>
                    <a:pt x="183509" y="133458"/>
                  </a:lnTo>
                  <a:lnTo>
                    <a:pt x="183043" y="133705"/>
                  </a:lnTo>
                  <a:lnTo>
                    <a:pt x="182569" y="133932"/>
                  </a:lnTo>
                  <a:lnTo>
                    <a:pt x="182095" y="134139"/>
                  </a:lnTo>
                  <a:lnTo>
                    <a:pt x="181621" y="134339"/>
                  </a:lnTo>
                  <a:lnTo>
                    <a:pt x="181139" y="134519"/>
                  </a:lnTo>
                  <a:lnTo>
                    <a:pt x="180649" y="134686"/>
                  </a:lnTo>
                  <a:lnTo>
                    <a:pt x="180167" y="134839"/>
                  </a:lnTo>
                  <a:lnTo>
                    <a:pt x="179669" y="134979"/>
                  </a:lnTo>
                  <a:lnTo>
                    <a:pt x="179179" y="135106"/>
                  </a:lnTo>
                  <a:lnTo>
                    <a:pt x="178681" y="135220"/>
                  </a:lnTo>
                  <a:lnTo>
                    <a:pt x="178175" y="135327"/>
                  </a:lnTo>
                  <a:lnTo>
                    <a:pt x="177678" y="135420"/>
                  </a:lnTo>
                  <a:lnTo>
                    <a:pt x="177164" y="135500"/>
                  </a:lnTo>
                  <a:lnTo>
                    <a:pt x="176658" y="135573"/>
                  </a:lnTo>
                  <a:lnTo>
                    <a:pt x="176145" y="135640"/>
                  </a:lnTo>
                  <a:lnTo>
                    <a:pt x="175631" y="135694"/>
                  </a:lnTo>
                  <a:lnTo>
                    <a:pt x="175117" y="135747"/>
                  </a:lnTo>
                  <a:lnTo>
                    <a:pt x="174604" y="135787"/>
                  </a:lnTo>
                  <a:lnTo>
                    <a:pt x="174082" y="135820"/>
                  </a:lnTo>
                  <a:lnTo>
                    <a:pt x="173561" y="135847"/>
                  </a:lnTo>
                  <a:lnTo>
                    <a:pt x="173039" y="135867"/>
                  </a:lnTo>
                  <a:lnTo>
                    <a:pt x="172510" y="135887"/>
                  </a:lnTo>
                  <a:lnTo>
                    <a:pt x="171980" y="135900"/>
                  </a:lnTo>
                  <a:lnTo>
                    <a:pt x="170930" y="135907"/>
                  </a:lnTo>
                  <a:lnTo>
                    <a:pt x="169863" y="135907"/>
                  </a:lnTo>
                  <a:lnTo>
                    <a:pt x="168796" y="135900"/>
                  </a:lnTo>
                  <a:lnTo>
                    <a:pt x="167729" y="135894"/>
                  </a:lnTo>
                  <a:lnTo>
                    <a:pt x="166046" y="135867"/>
                  </a:lnTo>
                  <a:lnTo>
                    <a:pt x="164355" y="135840"/>
                  </a:lnTo>
                  <a:lnTo>
                    <a:pt x="160989" y="135774"/>
                  </a:lnTo>
                  <a:lnTo>
                    <a:pt x="157623" y="135687"/>
                  </a:lnTo>
                  <a:lnTo>
                    <a:pt x="154249" y="135600"/>
                  </a:lnTo>
                  <a:lnTo>
                    <a:pt x="147517" y="135407"/>
                  </a:lnTo>
                  <a:lnTo>
                    <a:pt x="144143" y="135306"/>
                  </a:lnTo>
                  <a:lnTo>
                    <a:pt x="140777" y="135220"/>
                  </a:lnTo>
                  <a:lnTo>
                    <a:pt x="140295" y="134926"/>
                  </a:lnTo>
                  <a:lnTo>
                    <a:pt x="139797" y="134646"/>
                  </a:lnTo>
                  <a:lnTo>
                    <a:pt x="139299" y="134372"/>
                  </a:lnTo>
                  <a:lnTo>
                    <a:pt x="138793" y="134105"/>
                  </a:lnTo>
                  <a:lnTo>
                    <a:pt x="138280" y="133852"/>
                  </a:lnTo>
                  <a:lnTo>
                    <a:pt x="137758" y="133605"/>
                  </a:lnTo>
                  <a:lnTo>
                    <a:pt x="137229" y="133378"/>
                  </a:lnTo>
                  <a:lnTo>
                    <a:pt x="136692" y="133151"/>
                  </a:lnTo>
                  <a:lnTo>
                    <a:pt x="136146" y="132937"/>
                  </a:lnTo>
                  <a:lnTo>
                    <a:pt x="135593" y="132737"/>
                  </a:lnTo>
                  <a:lnTo>
                    <a:pt x="135032" y="132550"/>
                  </a:lnTo>
                  <a:lnTo>
                    <a:pt x="134463" y="132370"/>
                  </a:lnTo>
                  <a:lnTo>
                    <a:pt x="133886" y="132203"/>
                  </a:lnTo>
                  <a:lnTo>
                    <a:pt x="133294" y="132043"/>
                  </a:lnTo>
                  <a:lnTo>
                    <a:pt x="132701" y="131903"/>
                  </a:lnTo>
                  <a:lnTo>
                    <a:pt x="132101" y="131769"/>
                  </a:lnTo>
                  <a:lnTo>
                    <a:pt x="131492" y="131642"/>
                  </a:lnTo>
                  <a:lnTo>
                    <a:pt x="130876" y="131536"/>
                  </a:lnTo>
                  <a:lnTo>
                    <a:pt x="130244" y="131442"/>
                  </a:lnTo>
                  <a:lnTo>
                    <a:pt x="129612" y="131355"/>
                  </a:lnTo>
                  <a:lnTo>
                    <a:pt x="128972" y="131282"/>
                  </a:lnTo>
                  <a:lnTo>
                    <a:pt x="128316" y="131222"/>
                  </a:lnTo>
                  <a:lnTo>
                    <a:pt x="127652" y="131182"/>
                  </a:lnTo>
                  <a:lnTo>
                    <a:pt x="126988" y="131148"/>
                  </a:lnTo>
                  <a:lnTo>
                    <a:pt x="126309" y="131128"/>
                  </a:lnTo>
                  <a:lnTo>
                    <a:pt x="125621" y="131122"/>
                  </a:lnTo>
                  <a:lnTo>
                    <a:pt x="124926" y="131128"/>
                  </a:lnTo>
                  <a:lnTo>
                    <a:pt x="124215" y="131148"/>
                  </a:lnTo>
                  <a:lnTo>
                    <a:pt x="123504" y="131182"/>
                  </a:lnTo>
                  <a:lnTo>
                    <a:pt x="122777" y="131229"/>
                  </a:lnTo>
                  <a:lnTo>
                    <a:pt x="122050" y="131295"/>
                  </a:lnTo>
                  <a:lnTo>
                    <a:pt x="121307" y="131369"/>
                  </a:lnTo>
                  <a:lnTo>
                    <a:pt x="120785" y="131429"/>
                  </a:lnTo>
                  <a:lnTo>
                    <a:pt x="120272" y="131496"/>
                  </a:lnTo>
                  <a:lnTo>
                    <a:pt x="119766" y="131576"/>
                  </a:lnTo>
                  <a:lnTo>
                    <a:pt x="119268" y="131656"/>
                  </a:lnTo>
                  <a:lnTo>
                    <a:pt x="118763" y="131742"/>
                  </a:lnTo>
                  <a:lnTo>
                    <a:pt x="118273" y="131836"/>
                  </a:lnTo>
                  <a:lnTo>
                    <a:pt x="117783" y="131929"/>
                  </a:lnTo>
                  <a:lnTo>
                    <a:pt x="117293" y="132036"/>
                  </a:lnTo>
                  <a:lnTo>
                    <a:pt x="116811" y="132150"/>
                  </a:lnTo>
                  <a:lnTo>
                    <a:pt x="116337" y="132270"/>
                  </a:lnTo>
                  <a:lnTo>
                    <a:pt x="115863" y="132390"/>
                  </a:lnTo>
                  <a:lnTo>
                    <a:pt x="115389" y="132517"/>
                  </a:lnTo>
                  <a:lnTo>
                    <a:pt x="114930" y="132657"/>
                  </a:lnTo>
                  <a:lnTo>
                    <a:pt x="114464" y="132797"/>
                  </a:lnTo>
                  <a:lnTo>
                    <a:pt x="114006" y="132944"/>
                  </a:lnTo>
                  <a:lnTo>
                    <a:pt x="113555" y="133097"/>
                  </a:lnTo>
                  <a:lnTo>
                    <a:pt x="113105" y="133258"/>
                  </a:lnTo>
                  <a:lnTo>
                    <a:pt x="112663" y="133418"/>
                  </a:lnTo>
                  <a:lnTo>
                    <a:pt x="112220" y="133585"/>
                  </a:lnTo>
                  <a:lnTo>
                    <a:pt x="111785" y="133765"/>
                  </a:lnTo>
                  <a:lnTo>
                    <a:pt x="111351" y="133945"/>
                  </a:lnTo>
                  <a:lnTo>
                    <a:pt x="110924" y="134132"/>
                  </a:lnTo>
                  <a:lnTo>
                    <a:pt x="110497" y="134319"/>
                  </a:lnTo>
                  <a:lnTo>
                    <a:pt x="110079" y="134519"/>
                  </a:lnTo>
                  <a:lnTo>
                    <a:pt x="109660" y="134719"/>
                  </a:lnTo>
                  <a:lnTo>
                    <a:pt x="109249" y="134926"/>
                  </a:lnTo>
                  <a:lnTo>
                    <a:pt x="108838" y="135133"/>
                  </a:lnTo>
                  <a:lnTo>
                    <a:pt x="108435" y="135353"/>
                  </a:lnTo>
                  <a:lnTo>
                    <a:pt x="108032" y="135573"/>
                  </a:lnTo>
                  <a:lnTo>
                    <a:pt x="107637" y="135800"/>
                  </a:lnTo>
                  <a:lnTo>
                    <a:pt x="107242" y="136027"/>
                  </a:lnTo>
                  <a:lnTo>
                    <a:pt x="106855" y="136268"/>
                  </a:lnTo>
                  <a:lnTo>
                    <a:pt x="105290" y="136234"/>
                  </a:lnTo>
                  <a:lnTo>
                    <a:pt x="103734" y="136221"/>
                  </a:lnTo>
                  <a:lnTo>
                    <a:pt x="102169" y="136214"/>
                  </a:lnTo>
                  <a:lnTo>
                    <a:pt x="100612" y="136221"/>
                  </a:lnTo>
                  <a:lnTo>
                    <a:pt x="99048" y="136234"/>
                  </a:lnTo>
                  <a:lnTo>
                    <a:pt x="97483" y="136254"/>
                  </a:lnTo>
                  <a:lnTo>
                    <a:pt x="95927" y="136288"/>
                  </a:lnTo>
                  <a:lnTo>
                    <a:pt x="94362" y="136314"/>
                  </a:lnTo>
                  <a:lnTo>
                    <a:pt x="91241" y="136381"/>
                  </a:lnTo>
                  <a:lnTo>
                    <a:pt x="88112" y="136441"/>
                  </a:lnTo>
                  <a:lnTo>
                    <a:pt x="86555" y="136468"/>
                  </a:lnTo>
                  <a:lnTo>
                    <a:pt x="84991" y="136481"/>
                  </a:lnTo>
                  <a:lnTo>
                    <a:pt x="83434" y="136494"/>
                  </a:lnTo>
                  <a:lnTo>
                    <a:pt x="81870" y="136488"/>
                  </a:lnTo>
                  <a:lnTo>
                    <a:pt x="81103" y="136494"/>
                  </a:lnTo>
                  <a:lnTo>
                    <a:pt x="80329" y="136501"/>
                  </a:lnTo>
                  <a:lnTo>
                    <a:pt x="78741" y="136535"/>
                  </a:lnTo>
                  <a:lnTo>
                    <a:pt x="77121" y="136568"/>
                  </a:lnTo>
                  <a:lnTo>
                    <a:pt x="76307" y="136581"/>
                  </a:lnTo>
                  <a:lnTo>
                    <a:pt x="75493" y="136595"/>
                  </a:lnTo>
                  <a:lnTo>
                    <a:pt x="74679" y="136595"/>
                  </a:lnTo>
                  <a:lnTo>
                    <a:pt x="73865" y="136588"/>
                  </a:lnTo>
                  <a:lnTo>
                    <a:pt x="73059" y="136575"/>
                  </a:lnTo>
                  <a:lnTo>
                    <a:pt x="72253" y="136541"/>
                  </a:lnTo>
                  <a:lnTo>
                    <a:pt x="71858" y="136521"/>
                  </a:lnTo>
                  <a:lnTo>
                    <a:pt x="71463" y="136494"/>
                  </a:lnTo>
                  <a:lnTo>
                    <a:pt x="71068" y="136468"/>
                  </a:lnTo>
                  <a:lnTo>
                    <a:pt x="70681" y="136434"/>
                  </a:lnTo>
                  <a:lnTo>
                    <a:pt x="70294" y="136394"/>
                  </a:lnTo>
                  <a:lnTo>
                    <a:pt x="69907" y="136354"/>
                  </a:lnTo>
                  <a:lnTo>
                    <a:pt x="69527" y="136301"/>
                  </a:lnTo>
                  <a:lnTo>
                    <a:pt x="69148" y="136248"/>
                  </a:lnTo>
                  <a:lnTo>
                    <a:pt x="67923" y="136054"/>
                  </a:lnTo>
                  <a:lnTo>
                    <a:pt x="67354" y="135954"/>
                  </a:lnTo>
                  <a:lnTo>
                    <a:pt x="66809" y="135854"/>
                  </a:lnTo>
                  <a:lnTo>
                    <a:pt x="66288" y="135754"/>
                  </a:lnTo>
                  <a:lnTo>
                    <a:pt x="65790" y="135654"/>
                  </a:lnTo>
                  <a:lnTo>
                    <a:pt x="65316" y="135540"/>
                  </a:lnTo>
                  <a:lnTo>
                    <a:pt x="64873" y="135427"/>
                  </a:lnTo>
                  <a:lnTo>
                    <a:pt x="64446" y="135306"/>
                  </a:lnTo>
                  <a:lnTo>
                    <a:pt x="64043" y="135180"/>
                  </a:lnTo>
                  <a:lnTo>
                    <a:pt x="63656" y="135040"/>
                  </a:lnTo>
                  <a:lnTo>
                    <a:pt x="63475" y="134973"/>
                  </a:lnTo>
                  <a:lnTo>
                    <a:pt x="63301" y="134899"/>
                  </a:lnTo>
                  <a:lnTo>
                    <a:pt x="63127" y="134819"/>
                  </a:lnTo>
                  <a:lnTo>
                    <a:pt x="62953" y="134739"/>
                  </a:lnTo>
                  <a:lnTo>
                    <a:pt x="62795" y="134659"/>
                  </a:lnTo>
                  <a:lnTo>
                    <a:pt x="62637" y="134572"/>
                  </a:lnTo>
                  <a:lnTo>
                    <a:pt x="62479" y="134486"/>
                  </a:lnTo>
                  <a:lnTo>
                    <a:pt x="62329" y="134392"/>
                  </a:lnTo>
                  <a:lnTo>
                    <a:pt x="62187" y="134299"/>
                  </a:lnTo>
                  <a:lnTo>
                    <a:pt x="62044" y="134199"/>
                  </a:lnTo>
                  <a:lnTo>
                    <a:pt x="61910" y="134098"/>
                  </a:lnTo>
                  <a:lnTo>
                    <a:pt x="61776" y="133992"/>
                  </a:lnTo>
                  <a:lnTo>
                    <a:pt x="61649" y="133885"/>
                  </a:lnTo>
                  <a:lnTo>
                    <a:pt x="61531" y="133771"/>
                  </a:lnTo>
                  <a:lnTo>
                    <a:pt x="61412" y="133658"/>
                  </a:lnTo>
                  <a:lnTo>
                    <a:pt x="61294" y="133531"/>
                  </a:lnTo>
                  <a:lnTo>
                    <a:pt x="61183" y="133411"/>
                  </a:lnTo>
                  <a:lnTo>
                    <a:pt x="61072" y="133278"/>
                  </a:lnTo>
                  <a:lnTo>
                    <a:pt x="60970" y="133144"/>
                  </a:lnTo>
                  <a:lnTo>
                    <a:pt x="60875" y="133004"/>
                  </a:lnTo>
                  <a:lnTo>
                    <a:pt x="60780" y="132857"/>
                  </a:lnTo>
                  <a:lnTo>
                    <a:pt x="60685" y="132710"/>
                  </a:lnTo>
                  <a:lnTo>
                    <a:pt x="60598" y="132557"/>
                  </a:lnTo>
                  <a:lnTo>
                    <a:pt x="60511" y="132397"/>
                  </a:lnTo>
                  <a:lnTo>
                    <a:pt x="60425" y="132236"/>
                  </a:lnTo>
                  <a:lnTo>
                    <a:pt x="60346" y="132063"/>
                  </a:lnTo>
                  <a:lnTo>
                    <a:pt x="60274" y="131889"/>
                  </a:lnTo>
                  <a:lnTo>
                    <a:pt x="60203" y="131709"/>
                  </a:lnTo>
                  <a:lnTo>
                    <a:pt x="60132" y="131522"/>
                  </a:lnTo>
                  <a:lnTo>
                    <a:pt x="60061" y="131329"/>
                  </a:lnTo>
                  <a:lnTo>
                    <a:pt x="59935" y="130922"/>
                  </a:lnTo>
                  <a:lnTo>
                    <a:pt x="59824" y="130494"/>
                  </a:lnTo>
                  <a:lnTo>
                    <a:pt x="59713" y="130041"/>
                  </a:lnTo>
                  <a:lnTo>
                    <a:pt x="59619" y="129560"/>
                  </a:lnTo>
                  <a:lnTo>
                    <a:pt x="59532" y="129046"/>
                  </a:lnTo>
                  <a:lnTo>
                    <a:pt x="59453" y="128512"/>
                  </a:lnTo>
                  <a:lnTo>
                    <a:pt x="59295" y="127237"/>
                  </a:lnTo>
                  <a:lnTo>
                    <a:pt x="59144" y="125969"/>
                  </a:lnTo>
                  <a:lnTo>
                    <a:pt x="59010" y="124694"/>
                  </a:lnTo>
                  <a:lnTo>
                    <a:pt x="58899" y="123420"/>
                  </a:lnTo>
                  <a:lnTo>
                    <a:pt x="58797" y="122145"/>
                  </a:lnTo>
                  <a:lnTo>
                    <a:pt x="58710" y="120864"/>
                  </a:lnTo>
                  <a:lnTo>
                    <a:pt x="58639" y="119582"/>
                  </a:lnTo>
                  <a:lnTo>
                    <a:pt x="58583" y="118307"/>
                  </a:lnTo>
                  <a:lnTo>
                    <a:pt x="58536" y="117026"/>
                  </a:lnTo>
                  <a:lnTo>
                    <a:pt x="58504" y="115738"/>
                  </a:lnTo>
                  <a:lnTo>
                    <a:pt x="58481" y="114456"/>
                  </a:lnTo>
                  <a:lnTo>
                    <a:pt x="58465" y="113168"/>
                  </a:lnTo>
                  <a:lnTo>
                    <a:pt x="58457" y="111887"/>
                  </a:lnTo>
                  <a:lnTo>
                    <a:pt x="58465" y="110599"/>
                  </a:lnTo>
                  <a:lnTo>
                    <a:pt x="58473" y="109317"/>
                  </a:lnTo>
                  <a:lnTo>
                    <a:pt x="58497" y="108029"/>
                  </a:lnTo>
                  <a:lnTo>
                    <a:pt x="58520" y="106741"/>
                  </a:lnTo>
                  <a:lnTo>
                    <a:pt x="58552" y="105453"/>
                  </a:lnTo>
                  <a:lnTo>
                    <a:pt x="58631" y="102883"/>
                  </a:lnTo>
                  <a:lnTo>
                    <a:pt x="58726" y="100307"/>
                  </a:lnTo>
                  <a:lnTo>
                    <a:pt x="58828" y="97737"/>
                  </a:lnTo>
                  <a:lnTo>
                    <a:pt x="59042" y="92612"/>
                  </a:lnTo>
                  <a:lnTo>
                    <a:pt x="59137" y="90055"/>
                  </a:lnTo>
                  <a:lnTo>
                    <a:pt x="59216" y="87506"/>
                  </a:lnTo>
                  <a:lnTo>
                    <a:pt x="59350" y="82180"/>
                  </a:lnTo>
                  <a:lnTo>
                    <a:pt x="59500" y="76860"/>
                  </a:lnTo>
                  <a:lnTo>
                    <a:pt x="59650" y="71541"/>
                  </a:lnTo>
                  <a:lnTo>
                    <a:pt x="59784" y="66215"/>
                  </a:lnTo>
                  <a:lnTo>
                    <a:pt x="59792" y="65735"/>
                  </a:lnTo>
                  <a:lnTo>
                    <a:pt x="59792" y="65234"/>
                  </a:lnTo>
                  <a:lnTo>
                    <a:pt x="59784" y="64713"/>
                  </a:lnTo>
                  <a:lnTo>
                    <a:pt x="59769" y="64179"/>
                  </a:lnTo>
                  <a:lnTo>
                    <a:pt x="59737" y="63626"/>
                  </a:lnTo>
                  <a:lnTo>
                    <a:pt x="59713" y="63058"/>
                  </a:lnTo>
                  <a:lnTo>
                    <a:pt x="59634" y="61884"/>
                  </a:lnTo>
                  <a:lnTo>
                    <a:pt x="59540" y="60662"/>
                  </a:lnTo>
                  <a:lnTo>
                    <a:pt x="59445" y="59407"/>
                  </a:lnTo>
                  <a:lnTo>
                    <a:pt x="59350" y="58126"/>
                  </a:lnTo>
                  <a:lnTo>
                    <a:pt x="59263" y="56831"/>
                  </a:lnTo>
                  <a:lnTo>
                    <a:pt x="59184" y="55523"/>
                  </a:lnTo>
                  <a:lnTo>
                    <a:pt x="59152" y="54876"/>
                  </a:lnTo>
                  <a:lnTo>
                    <a:pt x="59129" y="54222"/>
                  </a:lnTo>
                  <a:lnTo>
                    <a:pt x="59113" y="53581"/>
                  </a:lnTo>
                  <a:lnTo>
                    <a:pt x="59097" y="52933"/>
                  </a:lnTo>
                  <a:lnTo>
                    <a:pt x="59097" y="52299"/>
                  </a:lnTo>
                  <a:lnTo>
                    <a:pt x="59105" y="51672"/>
                  </a:lnTo>
                  <a:lnTo>
                    <a:pt x="59129" y="51051"/>
                  </a:lnTo>
                  <a:lnTo>
                    <a:pt x="59152" y="50437"/>
                  </a:lnTo>
                  <a:lnTo>
                    <a:pt x="59192" y="49837"/>
                  </a:lnTo>
                  <a:lnTo>
                    <a:pt x="59247" y="49249"/>
                  </a:lnTo>
                  <a:lnTo>
                    <a:pt x="59318" y="48675"/>
                  </a:lnTo>
                  <a:lnTo>
                    <a:pt x="59397" y="48115"/>
                  </a:lnTo>
                  <a:lnTo>
                    <a:pt x="59500" y="47567"/>
                  </a:lnTo>
                  <a:lnTo>
                    <a:pt x="59555" y="47300"/>
                  </a:lnTo>
                  <a:lnTo>
                    <a:pt x="59611" y="47040"/>
                  </a:lnTo>
                  <a:lnTo>
                    <a:pt x="59713" y="47013"/>
                  </a:lnTo>
                  <a:lnTo>
                    <a:pt x="59808" y="46987"/>
                  </a:lnTo>
                  <a:lnTo>
                    <a:pt x="59903" y="46953"/>
                  </a:lnTo>
                  <a:lnTo>
                    <a:pt x="59982" y="46920"/>
                  </a:lnTo>
                  <a:lnTo>
                    <a:pt x="60069" y="46873"/>
                  </a:lnTo>
                  <a:lnTo>
                    <a:pt x="60140" y="46827"/>
                  </a:lnTo>
                  <a:lnTo>
                    <a:pt x="60211" y="46780"/>
                  </a:lnTo>
                  <a:lnTo>
                    <a:pt x="60282" y="46726"/>
                  </a:lnTo>
                  <a:lnTo>
                    <a:pt x="60338" y="46666"/>
                  </a:lnTo>
                  <a:lnTo>
                    <a:pt x="60393" y="46606"/>
                  </a:lnTo>
                  <a:lnTo>
                    <a:pt x="60448" y="46540"/>
                  </a:lnTo>
                  <a:lnTo>
                    <a:pt x="60488" y="46473"/>
                  </a:lnTo>
                  <a:lnTo>
                    <a:pt x="60527" y="46406"/>
                  </a:lnTo>
                  <a:lnTo>
                    <a:pt x="60567" y="46333"/>
                  </a:lnTo>
                  <a:lnTo>
                    <a:pt x="60598" y="46259"/>
                  </a:lnTo>
                  <a:lnTo>
                    <a:pt x="60622" y="46179"/>
                  </a:lnTo>
                  <a:lnTo>
                    <a:pt x="60638" y="46106"/>
                  </a:lnTo>
                  <a:lnTo>
                    <a:pt x="60654" y="46026"/>
                  </a:lnTo>
                  <a:lnTo>
                    <a:pt x="60662" y="45946"/>
                  </a:lnTo>
                  <a:lnTo>
                    <a:pt x="60669" y="45865"/>
                  </a:lnTo>
                  <a:lnTo>
                    <a:pt x="60669" y="45785"/>
                  </a:lnTo>
                  <a:lnTo>
                    <a:pt x="60662" y="45705"/>
                  </a:lnTo>
                  <a:lnTo>
                    <a:pt x="60654" y="45625"/>
                  </a:lnTo>
                  <a:lnTo>
                    <a:pt x="60638" y="45545"/>
                  </a:lnTo>
                  <a:lnTo>
                    <a:pt x="60614" y="45465"/>
                  </a:lnTo>
                  <a:lnTo>
                    <a:pt x="60590" y="45385"/>
                  </a:lnTo>
                  <a:lnTo>
                    <a:pt x="60559" y="45305"/>
                  </a:lnTo>
                  <a:lnTo>
                    <a:pt x="60519" y="45231"/>
                  </a:lnTo>
                  <a:lnTo>
                    <a:pt x="60480" y="45158"/>
                  </a:lnTo>
                  <a:lnTo>
                    <a:pt x="60432" y="45085"/>
                  </a:lnTo>
                  <a:lnTo>
                    <a:pt x="60377" y="45011"/>
                  </a:lnTo>
                  <a:lnTo>
                    <a:pt x="60322" y="44944"/>
                  </a:lnTo>
                  <a:lnTo>
                    <a:pt x="60330" y="44931"/>
                  </a:lnTo>
                  <a:lnTo>
                    <a:pt x="60338" y="44924"/>
                  </a:lnTo>
                  <a:lnTo>
                    <a:pt x="60346" y="44904"/>
                  </a:lnTo>
                  <a:lnTo>
                    <a:pt x="60440" y="44711"/>
                  </a:lnTo>
                  <a:lnTo>
                    <a:pt x="60543" y="44517"/>
                  </a:lnTo>
                  <a:lnTo>
                    <a:pt x="60646" y="44330"/>
                  </a:lnTo>
                  <a:lnTo>
                    <a:pt x="60756" y="44144"/>
                  </a:lnTo>
                  <a:lnTo>
                    <a:pt x="60875" y="43963"/>
                  </a:lnTo>
                  <a:lnTo>
                    <a:pt x="60993" y="43783"/>
                  </a:lnTo>
                  <a:lnTo>
                    <a:pt x="61120" y="43610"/>
                  </a:lnTo>
                  <a:lnTo>
                    <a:pt x="61246" y="43436"/>
                  </a:lnTo>
                  <a:lnTo>
                    <a:pt x="61373" y="43269"/>
                  </a:lnTo>
                  <a:lnTo>
                    <a:pt x="61507" y="43109"/>
                  </a:lnTo>
                  <a:lnTo>
                    <a:pt x="61649" y="42949"/>
                  </a:lnTo>
                  <a:lnTo>
                    <a:pt x="61792" y="42789"/>
                  </a:lnTo>
                  <a:lnTo>
                    <a:pt x="61942" y="42635"/>
                  </a:lnTo>
                  <a:lnTo>
                    <a:pt x="62092" y="42488"/>
                  </a:lnTo>
                  <a:lnTo>
                    <a:pt x="62242" y="42341"/>
                  </a:lnTo>
                  <a:lnTo>
                    <a:pt x="62400" y="42201"/>
                  </a:lnTo>
                  <a:lnTo>
                    <a:pt x="62558" y="42061"/>
                  </a:lnTo>
                  <a:lnTo>
                    <a:pt x="62724" y="41921"/>
                  </a:lnTo>
                  <a:lnTo>
                    <a:pt x="62890" y="41788"/>
                  </a:lnTo>
                  <a:lnTo>
                    <a:pt x="63064" y="41661"/>
                  </a:lnTo>
                  <a:lnTo>
                    <a:pt x="63238" y="41534"/>
                  </a:lnTo>
                  <a:lnTo>
                    <a:pt x="63411" y="41407"/>
                  </a:lnTo>
                  <a:lnTo>
                    <a:pt x="63593" y="41287"/>
                  </a:lnTo>
                  <a:lnTo>
                    <a:pt x="63783" y="41174"/>
                  </a:lnTo>
                  <a:lnTo>
                    <a:pt x="64154" y="40947"/>
                  </a:lnTo>
                  <a:lnTo>
                    <a:pt x="64541" y="40733"/>
                  </a:lnTo>
                  <a:lnTo>
                    <a:pt x="64944" y="40526"/>
                  </a:lnTo>
                  <a:lnTo>
                    <a:pt x="65355" y="40339"/>
                  </a:lnTo>
                  <a:lnTo>
                    <a:pt x="65774" y="40159"/>
                  </a:lnTo>
                  <a:lnTo>
                    <a:pt x="66209" y="39985"/>
                  </a:lnTo>
                  <a:lnTo>
                    <a:pt x="66643" y="39825"/>
                  </a:lnTo>
                  <a:lnTo>
                    <a:pt x="67094" y="39678"/>
                  </a:lnTo>
                  <a:lnTo>
                    <a:pt x="67552" y="39538"/>
                  </a:lnTo>
                  <a:lnTo>
                    <a:pt x="68018" y="39405"/>
                  </a:lnTo>
                  <a:lnTo>
                    <a:pt x="68492" y="39285"/>
                  </a:lnTo>
                  <a:lnTo>
                    <a:pt x="68974" y="39171"/>
                  </a:lnTo>
                  <a:lnTo>
                    <a:pt x="69464" y="39064"/>
                  </a:lnTo>
                  <a:lnTo>
                    <a:pt x="69954" y="38964"/>
                  </a:lnTo>
                  <a:lnTo>
                    <a:pt x="70460" y="38878"/>
                  </a:lnTo>
                  <a:lnTo>
                    <a:pt x="70965" y="38797"/>
                  </a:lnTo>
                  <a:lnTo>
                    <a:pt x="71471" y="38724"/>
                  </a:lnTo>
                  <a:lnTo>
                    <a:pt x="71993" y="38657"/>
                  </a:lnTo>
                  <a:lnTo>
                    <a:pt x="72514" y="38597"/>
                  </a:lnTo>
                  <a:lnTo>
                    <a:pt x="73036" y="38544"/>
                  </a:lnTo>
                  <a:lnTo>
                    <a:pt x="73565" y="38490"/>
                  </a:lnTo>
                  <a:lnTo>
                    <a:pt x="74094" y="38450"/>
                  </a:lnTo>
                  <a:lnTo>
                    <a:pt x="74624" y="38417"/>
                  </a:lnTo>
                  <a:lnTo>
                    <a:pt x="75161" y="38384"/>
                  </a:lnTo>
                  <a:lnTo>
                    <a:pt x="75698" y="38357"/>
                  </a:lnTo>
                  <a:lnTo>
                    <a:pt x="76236" y="38330"/>
                  </a:lnTo>
                  <a:lnTo>
                    <a:pt x="76773" y="38317"/>
                  </a:lnTo>
                  <a:lnTo>
                    <a:pt x="77310" y="38304"/>
                  </a:lnTo>
                  <a:lnTo>
                    <a:pt x="78385" y="38284"/>
                  </a:lnTo>
                  <a:lnTo>
                    <a:pt x="79452" y="38277"/>
                  </a:lnTo>
                  <a:lnTo>
                    <a:pt x="80519" y="38284"/>
                  </a:lnTo>
                  <a:lnTo>
                    <a:pt x="81569" y="38297"/>
                  </a:lnTo>
                  <a:lnTo>
                    <a:pt x="83616" y="38337"/>
                  </a:lnTo>
                  <a:lnTo>
                    <a:pt x="85583" y="38377"/>
                  </a:lnTo>
                  <a:lnTo>
                    <a:pt x="86524" y="38390"/>
                  </a:lnTo>
                  <a:lnTo>
                    <a:pt x="87432" y="38397"/>
                  </a:lnTo>
                  <a:lnTo>
                    <a:pt x="88302" y="38397"/>
                  </a:lnTo>
                  <a:lnTo>
                    <a:pt x="89131" y="38384"/>
                  </a:lnTo>
                  <a:lnTo>
                    <a:pt x="92640" y="38304"/>
                  </a:lnTo>
                  <a:lnTo>
                    <a:pt x="96156" y="38230"/>
                  </a:lnTo>
                  <a:lnTo>
                    <a:pt x="99672" y="38163"/>
                  </a:lnTo>
                  <a:lnTo>
                    <a:pt x="103181" y="38110"/>
                  </a:lnTo>
                  <a:lnTo>
                    <a:pt x="106697" y="38063"/>
                  </a:lnTo>
                  <a:lnTo>
                    <a:pt x="110221" y="38023"/>
                  </a:lnTo>
                  <a:lnTo>
                    <a:pt x="113737" y="37990"/>
                  </a:lnTo>
                  <a:lnTo>
                    <a:pt x="117253" y="37970"/>
                  </a:lnTo>
                  <a:lnTo>
                    <a:pt x="120501" y="37957"/>
                  </a:lnTo>
                  <a:close/>
                  <a:moveTo>
                    <a:pt x="21880" y="130167"/>
                  </a:moveTo>
                  <a:lnTo>
                    <a:pt x="22449" y="130187"/>
                  </a:lnTo>
                  <a:lnTo>
                    <a:pt x="23010" y="130214"/>
                  </a:lnTo>
                  <a:lnTo>
                    <a:pt x="23579" y="130247"/>
                  </a:lnTo>
                  <a:lnTo>
                    <a:pt x="24140" y="130301"/>
                  </a:lnTo>
                  <a:lnTo>
                    <a:pt x="24693" y="130354"/>
                  </a:lnTo>
                  <a:lnTo>
                    <a:pt x="25254" y="130428"/>
                  </a:lnTo>
                  <a:lnTo>
                    <a:pt x="25807" y="130508"/>
                  </a:lnTo>
                  <a:lnTo>
                    <a:pt x="26360" y="130601"/>
                  </a:lnTo>
                  <a:lnTo>
                    <a:pt x="26906" y="130701"/>
                  </a:lnTo>
                  <a:lnTo>
                    <a:pt x="27443" y="130815"/>
                  </a:lnTo>
                  <a:lnTo>
                    <a:pt x="27980" y="130935"/>
                  </a:lnTo>
                  <a:lnTo>
                    <a:pt x="28518" y="131068"/>
                  </a:lnTo>
                  <a:lnTo>
                    <a:pt x="29047" y="131215"/>
                  </a:lnTo>
                  <a:lnTo>
                    <a:pt x="29568" y="131369"/>
                  </a:lnTo>
                  <a:lnTo>
                    <a:pt x="30082" y="131536"/>
                  </a:lnTo>
                  <a:lnTo>
                    <a:pt x="30596" y="131709"/>
                  </a:lnTo>
                  <a:lnTo>
                    <a:pt x="31101" y="131896"/>
                  </a:lnTo>
                  <a:lnTo>
                    <a:pt x="31599" y="132096"/>
                  </a:lnTo>
                  <a:lnTo>
                    <a:pt x="32089" y="132303"/>
                  </a:lnTo>
                  <a:lnTo>
                    <a:pt x="32579" y="132517"/>
                  </a:lnTo>
                  <a:lnTo>
                    <a:pt x="33053" y="132744"/>
                  </a:lnTo>
                  <a:lnTo>
                    <a:pt x="33519" y="132984"/>
                  </a:lnTo>
                  <a:lnTo>
                    <a:pt x="33985" y="133231"/>
                  </a:lnTo>
                  <a:lnTo>
                    <a:pt x="34436" y="133484"/>
                  </a:lnTo>
                  <a:lnTo>
                    <a:pt x="34878" y="133751"/>
                  </a:lnTo>
                  <a:lnTo>
                    <a:pt x="35313" y="134032"/>
                  </a:lnTo>
                  <a:lnTo>
                    <a:pt x="35740" y="134319"/>
                  </a:lnTo>
                  <a:lnTo>
                    <a:pt x="36151" y="134619"/>
                  </a:lnTo>
                  <a:lnTo>
                    <a:pt x="36561" y="134926"/>
                  </a:lnTo>
                  <a:lnTo>
                    <a:pt x="36957" y="135240"/>
                  </a:lnTo>
                  <a:lnTo>
                    <a:pt x="37336" y="135567"/>
                  </a:lnTo>
                  <a:lnTo>
                    <a:pt x="37715" y="135907"/>
                  </a:lnTo>
                  <a:lnTo>
                    <a:pt x="38071" y="136254"/>
                  </a:lnTo>
                  <a:lnTo>
                    <a:pt x="38426" y="136608"/>
                  </a:lnTo>
                  <a:lnTo>
                    <a:pt x="38766" y="136975"/>
                  </a:lnTo>
                  <a:lnTo>
                    <a:pt x="39090" y="137355"/>
                  </a:lnTo>
                  <a:lnTo>
                    <a:pt x="39406" y="137736"/>
                  </a:lnTo>
                  <a:lnTo>
                    <a:pt x="39706" y="138136"/>
                  </a:lnTo>
                  <a:lnTo>
                    <a:pt x="39991" y="138537"/>
                  </a:lnTo>
                  <a:lnTo>
                    <a:pt x="40267" y="138951"/>
                  </a:lnTo>
                  <a:lnTo>
                    <a:pt x="40528" y="139378"/>
                  </a:lnTo>
                  <a:lnTo>
                    <a:pt x="40773" y="139812"/>
                  </a:lnTo>
                  <a:lnTo>
                    <a:pt x="41002" y="140252"/>
                  </a:lnTo>
                  <a:lnTo>
                    <a:pt x="41216" y="140706"/>
                  </a:lnTo>
                  <a:lnTo>
                    <a:pt x="41421" y="141166"/>
                  </a:lnTo>
                  <a:lnTo>
                    <a:pt x="41603" y="141634"/>
                  </a:lnTo>
                  <a:lnTo>
                    <a:pt x="41777" y="142114"/>
                  </a:lnTo>
                  <a:lnTo>
                    <a:pt x="41935" y="142601"/>
                  </a:lnTo>
                  <a:lnTo>
                    <a:pt x="41698" y="142668"/>
                  </a:lnTo>
                  <a:lnTo>
                    <a:pt x="41460" y="142742"/>
                  </a:lnTo>
                  <a:lnTo>
                    <a:pt x="41223" y="142822"/>
                  </a:lnTo>
                  <a:lnTo>
                    <a:pt x="40986" y="142902"/>
                  </a:lnTo>
                  <a:lnTo>
                    <a:pt x="40749" y="142995"/>
                  </a:lnTo>
                  <a:lnTo>
                    <a:pt x="40520" y="143095"/>
                  </a:lnTo>
                  <a:lnTo>
                    <a:pt x="40062" y="143296"/>
                  </a:lnTo>
                  <a:lnTo>
                    <a:pt x="39611" y="143509"/>
                  </a:lnTo>
                  <a:lnTo>
                    <a:pt x="39177" y="143723"/>
                  </a:lnTo>
                  <a:lnTo>
                    <a:pt x="38766" y="143923"/>
                  </a:lnTo>
                  <a:lnTo>
                    <a:pt x="38371" y="144116"/>
                  </a:lnTo>
                  <a:lnTo>
                    <a:pt x="37968" y="144310"/>
                  </a:lnTo>
                  <a:lnTo>
                    <a:pt x="37565" y="144504"/>
                  </a:lnTo>
                  <a:lnTo>
                    <a:pt x="37170" y="144697"/>
                  </a:lnTo>
                  <a:lnTo>
                    <a:pt x="36783" y="144904"/>
                  </a:lnTo>
                  <a:lnTo>
                    <a:pt x="36396" y="145104"/>
                  </a:lnTo>
                  <a:lnTo>
                    <a:pt x="36016" y="145318"/>
                  </a:lnTo>
                  <a:lnTo>
                    <a:pt x="35250" y="145745"/>
                  </a:lnTo>
                  <a:lnTo>
                    <a:pt x="35139" y="145518"/>
                  </a:lnTo>
                  <a:lnTo>
                    <a:pt x="35021" y="145291"/>
                  </a:lnTo>
                  <a:lnTo>
                    <a:pt x="34894" y="145064"/>
                  </a:lnTo>
                  <a:lnTo>
                    <a:pt x="34760" y="144837"/>
                  </a:lnTo>
                  <a:lnTo>
                    <a:pt x="34626" y="144610"/>
                  </a:lnTo>
                  <a:lnTo>
                    <a:pt x="34483" y="144383"/>
                  </a:lnTo>
                  <a:lnTo>
                    <a:pt x="34333" y="144163"/>
                  </a:lnTo>
                  <a:lnTo>
                    <a:pt x="34175" y="143936"/>
                  </a:lnTo>
                  <a:lnTo>
                    <a:pt x="34009" y="143716"/>
                  </a:lnTo>
                  <a:lnTo>
                    <a:pt x="33843" y="143489"/>
                  </a:lnTo>
                  <a:lnTo>
                    <a:pt x="33669" y="143269"/>
                  </a:lnTo>
                  <a:lnTo>
                    <a:pt x="33488" y="143055"/>
                  </a:lnTo>
                  <a:lnTo>
                    <a:pt x="33306" y="142835"/>
                  </a:lnTo>
                  <a:lnTo>
                    <a:pt x="33116" y="142621"/>
                  </a:lnTo>
                  <a:lnTo>
                    <a:pt x="32919" y="142408"/>
                  </a:lnTo>
                  <a:lnTo>
                    <a:pt x="32721" y="142194"/>
                  </a:lnTo>
                  <a:lnTo>
                    <a:pt x="32508" y="141987"/>
                  </a:lnTo>
                  <a:lnTo>
                    <a:pt x="32302" y="141780"/>
                  </a:lnTo>
                  <a:lnTo>
                    <a:pt x="32089" y="141580"/>
                  </a:lnTo>
                  <a:lnTo>
                    <a:pt x="31868" y="141380"/>
                  </a:lnTo>
                  <a:lnTo>
                    <a:pt x="31639" y="141180"/>
                  </a:lnTo>
                  <a:lnTo>
                    <a:pt x="31410" y="140986"/>
                  </a:lnTo>
                  <a:lnTo>
                    <a:pt x="31180" y="140799"/>
                  </a:lnTo>
                  <a:lnTo>
                    <a:pt x="30943" y="140612"/>
                  </a:lnTo>
                  <a:lnTo>
                    <a:pt x="30698" y="140426"/>
                  </a:lnTo>
                  <a:lnTo>
                    <a:pt x="30453" y="140245"/>
                  </a:lnTo>
                  <a:lnTo>
                    <a:pt x="30208" y="140072"/>
                  </a:lnTo>
                  <a:lnTo>
                    <a:pt x="29956" y="139905"/>
                  </a:lnTo>
                  <a:lnTo>
                    <a:pt x="29695" y="139738"/>
                  </a:lnTo>
                  <a:lnTo>
                    <a:pt x="29434" y="139578"/>
                  </a:lnTo>
                  <a:lnTo>
                    <a:pt x="29173" y="139418"/>
                  </a:lnTo>
                  <a:lnTo>
                    <a:pt x="28913" y="139271"/>
                  </a:lnTo>
                  <a:lnTo>
                    <a:pt x="28636" y="139124"/>
                  </a:lnTo>
                  <a:lnTo>
                    <a:pt x="28367" y="138984"/>
                  </a:lnTo>
                  <a:lnTo>
                    <a:pt x="28091" y="138844"/>
                  </a:lnTo>
                  <a:lnTo>
                    <a:pt x="27814" y="138717"/>
                  </a:lnTo>
                  <a:lnTo>
                    <a:pt x="27538" y="138597"/>
                  </a:lnTo>
                  <a:lnTo>
                    <a:pt x="27253" y="138477"/>
                  </a:lnTo>
                  <a:lnTo>
                    <a:pt x="26969" y="138363"/>
                  </a:lnTo>
                  <a:lnTo>
                    <a:pt x="26684" y="138263"/>
                  </a:lnTo>
                  <a:lnTo>
                    <a:pt x="26392" y="138163"/>
                  </a:lnTo>
                  <a:lnTo>
                    <a:pt x="26100" y="138070"/>
                  </a:lnTo>
                  <a:lnTo>
                    <a:pt x="25807" y="137990"/>
                  </a:lnTo>
                  <a:lnTo>
                    <a:pt x="25515" y="137909"/>
                  </a:lnTo>
                  <a:lnTo>
                    <a:pt x="25215" y="137843"/>
                  </a:lnTo>
                  <a:lnTo>
                    <a:pt x="24922" y="137776"/>
                  </a:lnTo>
                  <a:lnTo>
                    <a:pt x="24622" y="137723"/>
                  </a:lnTo>
                  <a:lnTo>
                    <a:pt x="24322" y="137676"/>
                  </a:lnTo>
                  <a:lnTo>
                    <a:pt x="24021" y="137636"/>
                  </a:lnTo>
                  <a:lnTo>
                    <a:pt x="23713" y="137609"/>
                  </a:lnTo>
                  <a:lnTo>
                    <a:pt x="23413" y="137582"/>
                  </a:lnTo>
                  <a:lnTo>
                    <a:pt x="23113" y="137569"/>
                  </a:lnTo>
                  <a:lnTo>
                    <a:pt x="22805" y="137562"/>
                  </a:lnTo>
                  <a:lnTo>
                    <a:pt x="22496" y="137569"/>
                  </a:lnTo>
                  <a:lnTo>
                    <a:pt x="22196" y="137582"/>
                  </a:lnTo>
                  <a:lnTo>
                    <a:pt x="21888" y="137602"/>
                  </a:lnTo>
                  <a:lnTo>
                    <a:pt x="21580" y="137636"/>
                  </a:lnTo>
                  <a:lnTo>
                    <a:pt x="21280" y="137676"/>
                  </a:lnTo>
                  <a:lnTo>
                    <a:pt x="20971" y="137729"/>
                  </a:lnTo>
                  <a:lnTo>
                    <a:pt x="20663" y="137789"/>
                  </a:lnTo>
                  <a:lnTo>
                    <a:pt x="20363" y="137863"/>
                  </a:lnTo>
                  <a:lnTo>
                    <a:pt x="20055" y="137943"/>
                  </a:lnTo>
                  <a:lnTo>
                    <a:pt x="19755" y="138036"/>
                  </a:lnTo>
                  <a:lnTo>
                    <a:pt x="19446" y="138136"/>
                  </a:lnTo>
                  <a:lnTo>
                    <a:pt x="19154" y="138250"/>
                  </a:lnTo>
                  <a:lnTo>
                    <a:pt x="18877" y="138370"/>
                  </a:lnTo>
                  <a:lnTo>
                    <a:pt x="18617" y="138497"/>
                  </a:lnTo>
                  <a:lnTo>
                    <a:pt x="18364" y="138630"/>
                  </a:lnTo>
                  <a:lnTo>
                    <a:pt x="18127" y="138777"/>
                  </a:lnTo>
                  <a:lnTo>
                    <a:pt x="17906" y="138931"/>
                  </a:lnTo>
                  <a:lnTo>
                    <a:pt x="17692" y="139091"/>
                  </a:lnTo>
                  <a:lnTo>
                    <a:pt x="17495" y="139258"/>
                  </a:lnTo>
                  <a:lnTo>
                    <a:pt x="17313" y="139431"/>
                  </a:lnTo>
                  <a:lnTo>
                    <a:pt x="17139" y="139611"/>
                  </a:lnTo>
                  <a:lnTo>
                    <a:pt x="16981" y="139798"/>
                  </a:lnTo>
                  <a:lnTo>
                    <a:pt x="16831" y="139992"/>
                  </a:lnTo>
                  <a:lnTo>
                    <a:pt x="16697" y="140192"/>
                  </a:lnTo>
                  <a:lnTo>
                    <a:pt x="16578" y="140399"/>
                  </a:lnTo>
                  <a:lnTo>
                    <a:pt x="16460" y="140612"/>
                  </a:lnTo>
                  <a:lnTo>
                    <a:pt x="16365" y="140826"/>
                  </a:lnTo>
                  <a:lnTo>
                    <a:pt x="16270" y="141053"/>
                  </a:lnTo>
                  <a:lnTo>
                    <a:pt x="16191" y="141280"/>
                  </a:lnTo>
                  <a:lnTo>
                    <a:pt x="16120" y="141507"/>
                  </a:lnTo>
                  <a:lnTo>
                    <a:pt x="16064" y="141740"/>
                  </a:lnTo>
                  <a:lnTo>
                    <a:pt x="16009" y="141981"/>
                  </a:lnTo>
                  <a:lnTo>
                    <a:pt x="15978" y="142228"/>
                  </a:lnTo>
                  <a:lnTo>
                    <a:pt x="15946" y="142475"/>
                  </a:lnTo>
                  <a:lnTo>
                    <a:pt x="15922" y="142722"/>
                  </a:lnTo>
                  <a:lnTo>
                    <a:pt x="15914" y="142975"/>
                  </a:lnTo>
                  <a:lnTo>
                    <a:pt x="15906" y="143229"/>
                  </a:lnTo>
                  <a:lnTo>
                    <a:pt x="15914" y="143489"/>
                  </a:lnTo>
                  <a:lnTo>
                    <a:pt x="15930" y="143749"/>
                  </a:lnTo>
                  <a:lnTo>
                    <a:pt x="15954" y="144010"/>
                  </a:lnTo>
                  <a:lnTo>
                    <a:pt x="15985" y="144277"/>
                  </a:lnTo>
                  <a:lnTo>
                    <a:pt x="16025" y="144544"/>
                  </a:lnTo>
                  <a:lnTo>
                    <a:pt x="16072" y="144811"/>
                  </a:lnTo>
                  <a:lnTo>
                    <a:pt x="16120" y="145078"/>
                  </a:lnTo>
                  <a:lnTo>
                    <a:pt x="16183" y="145344"/>
                  </a:lnTo>
                  <a:lnTo>
                    <a:pt x="16254" y="145611"/>
                  </a:lnTo>
                  <a:lnTo>
                    <a:pt x="16325" y="145885"/>
                  </a:lnTo>
                  <a:lnTo>
                    <a:pt x="16404" y="146152"/>
                  </a:lnTo>
                  <a:lnTo>
                    <a:pt x="16491" y="146426"/>
                  </a:lnTo>
                  <a:lnTo>
                    <a:pt x="16586" y="146693"/>
                  </a:lnTo>
                  <a:lnTo>
                    <a:pt x="16681" y="146960"/>
                  </a:lnTo>
                  <a:lnTo>
                    <a:pt x="16784" y="147227"/>
                  </a:lnTo>
                  <a:lnTo>
                    <a:pt x="16894" y="147494"/>
                  </a:lnTo>
                  <a:lnTo>
                    <a:pt x="17005" y="147761"/>
                  </a:lnTo>
                  <a:lnTo>
                    <a:pt x="17123" y="148021"/>
                  </a:lnTo>
                  <a:lnTo>
                    <a:pt x="17250" y="148281"/>
                  </a:lnTo>
                  <a:lnTo>
                    <a:pt x="17376" y="148541"/>
                  </a:lnTo>
                  <a:lnTo>
                    <a:pt x="17510" y="148802"/>
                  </a:lnTo>
                  <a:lnTo>
                    <a:pt x="17645" y="149055"/>
                  </a:lnTo>
                  <a:lnTo>
                    <a:pt x="17787" y="149302"/>
                  </a:lnTo>
                  <a:lnTo>
                    <a:pt x="17929" y="149549"/>
                  </a:lnTo>
                  <a:lnTo>
                    <a:pt x="18222" y="150036"/>
                  </a:lnTo>
                  <a:lnTo>
                    <a:pt x="18530" y="150504"/>
                  </a:lnTo>
                  <a:lnTo>
                    <a:pt x="18838" y="150958"/>
                  </a:lnTo>
                  <a:lnTo>
                    <a:pt x="19162" y="151391"/>
                  </a:lnTo>
                  <a:lnTo>
                    <a:pt x="19328" y="151598"/>
                  </a:lnTo>
                  <a:lnTo>
                    <a:pt x="19494" y="151798"/>
                  </a:lnTo>
                  <a:lnTo>
                    <a:pt x="19660" y="151999"/>
                  </a:lnTo>
                  <a:lnTo>
                    <a:pt x="19826" y="152186"/>
                  </a:lnTo>
                  <a:lnTo>
                    <a:pt x="19992" y="152366"/>
                  </a:lnTo>
                  <a:lnTo>
                    <a:pt x="20158" y="152546"/>
                  </a:lnTo>
                  <a:lnTo>
                    <a:pt x="19312" y="153013"/>
                  </a:lnTo>
                  <a:lnTo>
                    <a:pt x="18467" y="153480"/>
                  </a:lnTo>
                  <a:lnTo>
                    <a:pt x="17613" y="153934"/>
                  </a:lnTo>
                  <a:lnTo>
                    <a:pt x="16760" y="154381"/>
                  </a:lnTo>
                  <a:lnTo>
                    <a:pt x="15899" y="154822"/>
                  </a:lnTo>
                  <a:lnTo>
                    <a:pt x="15464" y="155035"/>
                  </a:lnTo>
                  <a:lnTo>
                    <a:pt x="15021" y="155242"/>
                  </a:lnTo>
                  <a:lnTo>
                    <a:pt x="14579" y="155449"/>
                  </a:lnTo>
                  <a:lnTo>
                    <a:pt x="14136" y="155649"/>
                  </a:lnTo>
                  <a:lnTo>
                    <a:pt x="13686" y="155850"/>
                  </a:lnTo>
                  <a:lnTo>
                    <a:pt x="13228" y="156043"/>
                  </a:lnTo>
                  <a:lnTo>
                    <a:pt x="12983" y="156137"/>
                  </a:lnTo>
                  <a:lnTo>
                    <a:pt x="12722" y="156237"/>
                  </a:lnTo>
                  <a:lnTo>
                    <a:pt x="12145" y="156424"/>
                  </a:lnTo>
                  <a:lnTo>
                    <a:pt x="11545" y="156624"/>
                  </a:lnTo>
                  <a:lnTo>
                    <a:pt x="11244" y="156731"/>
                  </a:lnTo>
                  <a:lnTo>
                    <a:pt x="10944" y="156844"/>
                  </a:lnTo>
                  <a:lnTo>
                    <a:pt x="10652" y="156964"/>
                  </a:lnTo>
                  <a:lnTo>
                    <a:pt x="10375" y="157091"/>
                  </a:lnTo>
                  <a:lnTo>
                    <a:pt x="10107" y="157231"/>
                  </a:lnTo>
                  <a:lnTo>
                    <a:pt x="9972" y="157298"/>
                  </a:lnTo>
                  <a:lnTo>
                    <a:pt x="9854" y="157378"/>
                  </a:lnTo>
                  <a:lnTo>
                    <a:pt x="9735" y="157452"/>
                  </a:lnTo>
                  <a:lnTo>
                    <a:pt x="9625" y="157538"/>
                  </a:lnTo>
                  <a:lnTo>
                    <a:pt x="9514" y="157618"/>
                  </a:lnTo>
                  <a:lnTo>
                    <a:pt x="9419" y="157705"/>
                  </a:lnTo>
                  <a:lnTo>
                    <a:pt x="9324" y="157799"/>
                  </a:lnTo>
                  <a:lnTo>
                    <a:pt x="9237" y="157892"/>
                  </a:lnTo>
                  <a:lnTo>
                    <a:pt x="9158" y="157992"/>
                  </a:lnTo>
                  <a:lnTo>
                    <a:pt x="9095" y="158099"/>
                  </a:lnTo>
                  <a:lnTo>
                    <a:pt x="8589" y="157258"/>
                  </a:lnTo>
                  <a:lnTo>
                    <a:pt x="8084" y="156397"/>
                  </a:lnTo>
                  <a:lnTo>
                    <a:pt x="7586" y="155516"/>
                  </a:lnTo>
                  <a:lnTo>
                    <a:pt x="7096" y="154615"/>
                  </a:lnTo>
                  <a:lnTo>
                    <a:pt x="6859" y="154154"/>
                  </a:lnTo>
                  <a:lnTo>
                    <a:pt x="6622" y="153694"/>
                  </a:lnTo>
                  <a:lnTo>
                    <a:pt x="6385" y="153233"/>
                  </a:lnTo>
                  <a:lnTo>
                    <a:pt x="6156" y="152766"/>
                  </a:lnTo>
                  <a:lnTo>
                    <a:pt x="5935" y="152299"/>
                  </a:lnTo>
                  <a:lnTo>
                    <a:pt x="5713" y="151825"/>
                  </a:lnTo>
                  <a:lnTo>
                    <a:pt x="5508" y="151351"/>
                  </a:lnTo>
                  <a:lnTo>
                    <a:pt x="5302" y="150877"/>
                  </a:lnTo>
                  <a:lnTo>
                    <a:pt x="5105" y="150397"/>
                  </a:lnTo>
                  <a:lnTo>
                    <a:pt x="4907" y="149916"/>
                  </a:lnTo>
                  <a:lnTo>
                    <a:pt x="4726" y="149442"/>
                  </a:lnTo>
                  <a:lnTo>
                    <a:pt x="4552" y="148955"/>
                  </a:lnTo>
                  <a:lnTo>
                    <a:pt x="4386" y="148475"/>
                  </a:lnTo>
                  <a:lnTo>
                    <a:pt x="4236" y="147994"/>
                  </a:lnTo>
                  <a:lnTo>
                    <a:pt x="4086" y="147514"/>
                  </a:lnTo>
                  <a:lnTo>
                    <a:pt x="3951" y="147033"/>
                  </a:lnTo>
                  <a:lnTo>
                    <a:pt x="3825" y="146553"/>
                  </a:lnTo>
                  <a:lnTo>
                    <a:pt x="3714" y="146072"/>
                  </a:lnTo>
                  <a:lnTo>
                    <a:pt x="3611" y="145598"/>
                  </a:lnTo>
                  <a:lnTo>
                    <a:pt x="3525" y="145118"/>
                  </a:lnTo>
                  <a:lnTo>
                    <a:pt x="3453" y="144644"/>
                  </a:lnTo>
                  <a:lnTo>
                    <a:pt x="3390" y="144170"/>
                  </a:lnTo>
                  <a:lnTo>
                    <a:pt x="3343" y="143703"/>
                  </a:lnTo>
                  <a:lnTo>
                    <a:pt x="3303" y="143235"/>
                  </a:lnTo>
                  <a:lnTo>
                    <a:pt x="3287" y="142768"/>
                  </a:lnTo>
                  <a:lnTo>
                    <a:pt x="3287" y="142308"/>
                  </a:lnTo>
                  <a:lnTo>
                    <a:pt x="3295" y="141854"/>
                  </a:lnTo>
                  <a:lnTo>
                    <a:pt x="3327" y="141400"/>
                  </a:lnTo>
                  <a:lnTo>
                    <a:pt x="3374" y="140953"/>
                  </a:lnTo>
                  <a:lnTo>
                    <a:pt x="3438" y="140506"/>
                  </a:lnTo>
                  <a:lnTo>
                    <a:pt x="3477" y="140285"/>
                  </a:lnTo>
                  <a:lnTo>
                    <a:pt x="3525" y="140065"/>
                  </a:lnTo>
                  <a:lnTo>
                    <a:pt x="3572" y="139845"/>
                  </a:lnTo>
                  <a:lnTo>
                    <a:pt x="3619" y="139631"/>
                  </a:lnTo>
                  <a:lnTo>
                    <a:pt x="3675" y="139411"/>
                  </a:lnTo>
                  <a:lnTo>
                    <a:pt x="3738" y="139198"/>
                  </a:lnTo>
                  <a:lnTo>
                    <a:pt x="3809" y="138984"/>
                  </a:lnTo>
                  <a:lnTo>
                    <a:pt x="3880" y="138777"/>
                  </a:lnTo>
                  <a:lnTo>
                    <a:pt x="3959" y="138564"/>
                  </a:lnTo>
                  <a:lnTo>
                    <a:pt x="4038" y="138357"/>
                  </a:lnTo>
                  <a:lnTo>
                    <a:pt x="4125" y="138150"/>
                  </a:lnTo>
                  <a:lnTo>
                    <a:pt x="4220" y="137943"/>
                  </a:lnTo>
                  <a:lnTo>
                    <a:pt x="4315" y="137743"/>
                  </a:lnTo>
                  <a:lnTo>
                    <a:pt x="4417" y="137536"/>
                  </a:lnTo>
                  <a:lnTo>
                    <a:pt x="4528" y="137335"/>
                  </a:lnTo>
                  <a:lnTo>
                    <a:pt x="4639" y="137142"/>
                  </a:lnTo>
                  <a:lnTo>
                    <a:pt x="4757" y="136942"/>
                  </a:lnTo>
                  <a:lnTo>
                    <a:pt x="4884" y="136748"/>
                  </a:lnTo>
                  <a:lnTo>
                    <a:pt x="5010" y="136555"/>
                  </a:lnTo>
                  <a:lnTo>
                    <a:pt x="5144" y="136361"/>
                  </a:lnTo>
                  <a:lnTo>
                    <a:pt x="5287" y="136174"/>
                  </a:lnTo>
                  <a:lnTo>
                    <a:pt x="5437" y="135987"/>
                  </a:lnTo>
                  <a:lnTo>
                    <a:pt x="5587" y="135800"/>
                  </a:lnTo>
                  <a:lnTo>
                    <a:pt x="5745" y="135620"/>
                  </a:lnTo>
                  <a:lnTo>
                    <a:pt x="5911" y="135433"/>
                  </a:lnTo>
                  <a:lnTo>
                    <a:pt x="6085" y="135253"/>
                  </a:lnTo>
                  <a:lnTo>
                    <a:pt x="6258" y="135080"/>
                  </a:lnTo>
                  <a:lnTo>
                    <a:pt x="6448" y="134906"/>
                  </a:lnTo>
                  <a:lnTo>
                    <a:pt x="6638" y="134733"/>
                  </a:lnTo>
                  <a:lnTo>
                    <a:pt x="6827" y="134559"/>
                  </a:lnTo>
                  <a:lnTo>
                    <a:pt x="7033" y="134392"/>
                  </a:lnTo>
                  <a:lnTo>
                    <a:pt x="7238" y="134225"/>
                  </a:lnTo>
                  <a:lnTo>
                    <a:pt x="7460" y="134065"/>
                  </a:lnTo>
                  <a:lnTo>
                    <a:pt x="7681" y="133898"/>
                  </a:lnTo>
                  <a:lnTo>
                    <a:pt x="7910" y="133745"/>
                  </a:lnTo>
                  <a:lnTo>
                    <a:pt x="8139" y="133585"/>
                  </a:lnTo>
                  <a:lnTo>
                    <a:pt x="8384" y="133431"/>
                  </a:lnTo>
                  <a:lnTo>
                    <a:pt x="8629" y="133278"/>
                  </a:lnTo>
                  <a:lnTo>
                    <a:pt x="8890" y="133131"/>
                  </a:lnTo>
                  <a:lnTo>
                    <a:pt x="9151" y="132984"/>
                  </a:lnTo>
                  <a:lnTo>
                    <a:pt x="9419" y="132844"/>
                  </a:lnTo>
                  <a:lnTo>
                    <a:pt x="9696" y="132697"/>
                  </a:lnTo>
                  <a:lnTo>
                    <a:pt x="9980" y="132563"/>
                  </a:lnTo>
                  <a:lnTo>
                    <a:pt x="10265" y="132423"/>
                  </a:lnTo>
                  <a:lnTo>
                    <a:pt x="10565" y="132290"/>
                  </a:lnTo>
                  <a:lnTo>
                    <a:pt x="10873" y="132163"/>
                  </a:lnTo>
                  <a:lnTo>
                    <a:pt x="11181" y="132036"/>
                  </a:lnTo>
                  <a:lnTo>
                    <a:pt x="11505" y="131909"/>
                  </a:lnTo>
                  <a:lnTo>
                    <a:pt x="11829" y="131789"/>
                  </a:lnTo>
                  <a:lnTo>
                    <a:pt x="12161" y="131669"/>
                  </a:lnTo>
                  <a:lnTo>
                    <a:pt x="12509" y="131556"/>
                  </a:lnTo>
                  <a:lnTo>
                    <a:pt x="12856" y="131442"/>
                  </a:lnTo>
                  <a:lnTo>
                    <a:pt x="13402" y="131282"/>
                  </a:lnTo>
                  <a:lnTo>
                    <a:pt x="13955" y="131128"/>
                  </a:lnTo>
                  <a:lnTo>
                    <a:pt x="14508" y="130982"/>
                  </a:lnTo>
                  <a:lnTo>
                    <a:pt x="15069" y="130855"/>
                  </a:lnTo>
                  <a:lnTo>
                    <a:pt x="15630" y="130735"/>
                  </a:lnTo>
                  <a:lnTo>
                    <a:pt x="16191" y="130628"/>
                  </a:lnTo>
                  <a:lnTo>
                    <a:pt x="16760" y="130528"/>
                  </a:lnTo>
                  <a:lnTo>
                    <a:pt x="17321" y="130448"/>
                  </a:lnTo>
                  <a:lnTo>
                    <a:pt x="17890" y="130374"/>
                  </a:lnTo>
                  <a:lnTo>
                    <a:pt x="18459" y="130308"/>
                  </a:lnTo>
                  <a:lnTo>
                    <a:pt x="19028" y="130261"/>
                  </a:lnTo>
                  <a:lnTo>
                    <a:pt x="19604" y="130221"/>
                  </a:lnTo>
                  <a:lnTo>
                    <a:pt x="20173" y="130187"/>
                  </a:lnTo>
                  <a:lnTo>
                    <a:pt x="20742" y="130174"/>
                  </a:lnTo>
                  <a:lnTo>
                    <a:pt x="21311" y="130167"/>
                  </a:lnTo>
                  <a:close/>
                  <a:moveTo>
                    <a:pt x="125171" y="134112"/>
                  </a:moveTo>
                  <a:lnTo>
                    <a:pt x="125866" y="134118"/>
                  </a:lnTo>
                  <a:lnTo>
                    <a:pt x="126554" y="134139"/>
                  </a:lnTo>
                  <a:lnTo>
                    <a:pt x="127225" y="134172"/>
                  </a:lnTo>
                  <a:lnTo>
                    <a:pt x="127897" y="134225"/>
                  </a:lnTo>
                  <a:lnTo>
                    <a:pt x="128545" y="134285"/>
                  </a:lnTo>
                  <a:lnTo>
                    <a:pt x="129193" y="134365"/>
                  </a:lnTo>
                  <a:lnTo>
                    <a:pt x="129833" y="134452"/>
                  </a:lnTo>
                  <a:lnTo>
                    <a:pt x="130457" y="134559"/>
                  </a:lnTo>
                  <a:lnTo>
                    <a:pt x="131073" y="134679"/>
                  </a:lnTo>
                  <a:lnTo>
                    <a:pt x="131682" y="134813"/>
                  </a:lnTo>
                  <a:lnTo>
                    <a:pt x="132282" y="134953"/>
                  </a:lnTo>
                  <a:lnTo>
                    <a:pt x="132867" y="135113"/>
                  </a:lnTo>
                  <a:lnTo>
                    <a:pt x="133452" y="135286"/>
                  </a:lnTo>
                  <a:lnTo>
                    <a:pt x="134021" y="135467"/>
                  </a:lnTo>
                  <a:lnTo>
                    <a:pt x="134582" y="135660"/>
                  </a:lnTo>
                  <a:lnTo>
                    <a:pt x="135135" y="135867"/>
                  </a:lnTo>
                  <a:lnTo>
                    <a:pt x="135680" y="136087"/>
                  </a:lnTo>
                  <a:lnTo>
                    <a:pt x="136217" y="136321"/>
                  </a:lnTo>
                  <a:lnTo>
                    <a:pt x="136747" y="136561"/>
                  </a:lnTo>
                  <a:lnTo>
                    <a:pt x="137260" y="136815"/>
                  </a:lnTo>
                  <a:lnTo>
                    <a:pt x="137774" y="137082"/>
                  </a:lnTo>
                  <a:lnTo>
                    <a:pt x="138280" y="137355"/>
                  </a:lnTo>
                  <a:lnTo>
                    <a:pt x="138770" y="137642"/>
                  </a:lnTo>
                  <a:lnTo>
                    <a:pt x="139252" y="137943"/>
                  </a:lnTo>
                  <a:lnTo>
                    <a:pt x="139734" y="138250"/>
                  </a:lnTo>
                  <a:lnTo>
                    <a:pt x="140200" y="138564"/>
                  </a:lnTo>
                  <a:lnTo>
                    <a:pt x="140658" y="138897"/>
                  </a:lnTo>
                  <a:lnTo>
                    <a:pt x="141117" y="139231"/>
                  </a:lnTo>
                  <a:lnTo>
                    <a:pt x="141559" y="139585"/>
                  </a:lnTo>
                  <a:lnTo>
                    <a:pt x="141994" y="139938"/>
                  </a:lnTo>
                  <a:lnTo>
                    <a:pt x="142428" y="140305"/>
                  </a:lnTo>
                  <a:lnTo>
                    <a:pt x="142847" y="140679"/>
                  </a:lnTo>
                  <a:lnTo>
                    <a:pt x="143258" y="141066"/>
                  </a:lnTo>
                  <a:lnTo>
                    <a:pt x="143669" y="141460"/>
                  </a:lnTo>
                  <a:lnTo>
                    <a:pt x="144064" y="141867"/>
                  </a:lnTo>
                  <a:lnTo>
                    <a:pt x="144459" y="142274"/>
                  </a:lnTo>
                  <a:lnTo>
                    <a:pt x="144838" y="142695"/>
                  </a:lnTo>
                  <a:lnTo>
                    <a:pt x="145217" y="143122"/>
                  </a:lnTo>
                  <a:lnTo>
                    <a:pt x="145589" y="143556"/>
                  </a:lnTo>
                  <a:lnTo>
                    <a:pt x="145952" y="144003"/>
                  </a:lnTo>
                  <a:lnTo>
                    <a:pt x="146308" y="144450"/>
                  </a:lnTo>
                  <a:lnTo>
                    <a:pt x="146656" y="144911"/>
                  </a:lnTo>
                  <a:lnTo>
                    <a:pt x="147003" y="145378"/>
                  </a:lnTo>
                  <a:lnTo>
                    <a:pt x="147335" y="145845"/>
                  </a:lnTo>
                  <a:lnTo>
                    <a:pt x="147667" y="146326"/>
                  </a:lnTo>
                  <a:lnTo>
                    <a:pt x="147983" y="146813"/>
                  </a:lnTo>
                  <a:lnTo>
                    <a:pt x="148299" y="147307"/>
                  </a:lnTo>
                  <a:lnTo>
                    <a:pt x="148615" y="147801"/>
                  </a:lnTo>
                  <a:lnTo>
                    <a:pt x="148915" y="148308"/>
                  </a:lnTo>
                  <a:lnTo>
                    <a:pt x="149208" y="148822"/>
                  </a:lnTo>
                  <a:lnTo>
                    <a:pt x="149500" y="149336"/>
                  </a:lnTo>
                  <a:lnTo>
                    <a:pt x="149785" y="149856"/>
                  </a:lnTo>
                  <a:lnTo>
                    <a:pt x="150061" y="150384"/>
                  </a:lnTo>
                  <a:lnTo>
                    <a:pt x="150338" y="150917"/>
                  </a:lnTo>
                  <a:lnTo>
                    <a:pt x="150606" y="151451"/>
                  </a:lnTo>
                  <a:lnTo>
                    <a:pt x="150867" y="151999"/>
                  </a:lnTo>
                  <a:lnTo>
                    <a:pt x="151120" y="152546"/>
                  </a:lnTo>
                  <a:lnTo>
                    <a:pt x="151365" y="153093"/>
                  </a:lnTo>
                  <a:lnTo>
                    <a:pt x="151610" y="153654"/>
                  </a:lnTo>
                  <a:lnTo>
                    <a:pt x="151847" y="154208"/>
                  </a:lnTo>
                  <a:lnTo>
                    <a:pt x="152084" y="154775"/>
                  </a:lnTo>
                  <a:lnTo>
                    <a:pt x="152305" y="155342"/>
                  </a:lnTo>
                  <a:lnTo>
                    <a:pt x="152534" y="155910"/>
                  </a:lnTo>
                  <a:lnTo>
                    <a:pt x="152748" y="156484"/>
                  </a:lnTo>
                  <a:lnTo>
                    <a:pt x="152961" y="157064"/>
                  </a:lnTo>
                  <a:lnTo>
                    <a:pt x="153167" y="157645"/>
                  </a:lnTo>
                  <a:lnTo>
                    <a:pt x="153364" y="158226"/>
                  </a:lnTo>
                  <a:lnTo>
                    <a:pt x="153562" y="158813"/>
                  </a:lnTo>
                  <a:lnTo>
                    <a:pt x="153751" y="159400"/>
                  </a:lnTo>
                  <a:lnTo>
                    <a:pt x="153941" y="159994"/>
                  </a:lnTo>
                  <a:lnTo>
                    <a:pt x="154123" y="160588"/>
                  </a:lnTo>
                  <a:lnTo>
                    <a:pt x="154304" y="161182"/>
                  </a:lnTo>
                  <a:lnTo>
                    <a:pt x="154478" y="161776"/>
                  </a:lnTo>
                  <a:lnTo>
                    <a:pt x="154810" y="162978"/>
                  </a:lnTo>
                  <a:lnTo>
                    <a:pt x="155126" y="164179"/>
                  </a:lnTo>
                  <a:lnTo>
                    <a:pt x="155426" y="165380"/>
                  </a:lnTo>
                  <a:lnTo>
                    <a:pt x="155711" y="166588"/>
                  </a:lnTo>
                  <a:lnTo>
                    <a:pt x="155972" y="167797"/>
                  </a:lnTo>
                  <a:lnTo>
                    <a:pt x="156232" y="169005"/>
                  </a:lnTo>
                  <a:lnTo>
                    <a:pt x="156469" y="170206"/>
                  </a:lnTo>
                  <a:lnTo>
                    <a:pt x="156691" y="171407"/>
                  </a:lnTo>
                  <a:lnTo>
                    <a:pt x="156904" y="172602"/>
                  </a:lnTo>
                  <a:lnTo>
                    <a:pt x="157110" y="173790"/>
                  </a:lnTo>
                  <a:lnTo>
                    <a:pt x="157291" y="174971"/>
                  </a:lnTo>
                  <a:lnTo>
                    <a:pt x="157473" y="176139"/>
                  </a:lnTo>
                  <a:lnTo>
                    <a:pt x="157639" y="177294"/>
                  </a:lnTo>
                  <a:lnTo>
                    <a:pt x="157797" y="178442"/>
                  </a:lnTo>
                  <a:lnTo>
                    <a:pt x="157947" y="179570"/>
                  </a:lnTo>
                  <a:lnTo>
                    <a:pt x="158081" y="180684"/>
                  </a:lnTo>
                  <a:lnTo>
                    <a:pt x="158216" y="181786"/>
                  </a:lnTo>
                  <a:lnTo>
                    <a:pt x="158342" y="182867"/>
                  </a:lnTo>
                  <a:lnTo>
                    <a:pt x="158461" y="183921"/>
                  </a:lnTo>
                  <a:lnTo>
                    <a:pt x="158674" y="185977"/>
                  </a:lnTo>
                  <a:lnTo>
                    <a:pt x="158872" y="187933"/>
                  </a:lnTo>
                  <a:lnTo>
                    <a:pt x="159053" y="189775"/>
                  </a:lnTo>
                  <a:lnTo>
                    <a:pt x="156896" y="189841"/>
                  </a:lnTo>
                  <a:lnTo>
                    <a:pt x="154739" y="189895"/>
                  </a:lnTo>
                  <a:lnTo>
                    <a:pt x="152582" y="189935"/>
                  </a:lnTo>
                  <a:lnTo>
                    <a:pt x="150425" y="189975"/>
                  </a:lnTo>
                  <a:lnTo>
                    <a:pt x="148268" y="190002"/>
                  </a:lnTo>
                  <a:lnTo>
                    <a:pt x="146110" y="190022"/>
                  </a:lnTo>
                  <a:lnTo>
                    <a:pt x="143953" y="190035"/>
                  </a:lnTo>
                  <a:lnTo>
                    <a:pt x="141796" y="190042"/>
                  </a:lnTo>
                  <a:lnTo>
                    <a:pt x="137482" y="190042"/>
                  </a:lnTo>
                  <a:lnTo>
                    <a:pt x="133175" y="190022"/>
                  </a:lnTo>
                  <a:lnTo>
                    <a:pt x="128861" y="189988"/>
                  </a:lnTo>
                  <a:lnTo>
                    <a:pt x="124547" y="189955"/>
                  </a:lnTo>
                  <a:lnTo>
                    <a:pt x="115926" y="189868"/>
                  </a:lnTo>
                  <a:lnTo>
                    <a:pt x="111612" y="189835"/>
                  </a:lnTo>
                  <a:lnTo>
                    <a:pt x="107305" y="189815"/>
                  </a:lnTo>
                  <a:lnTo>
                    <a:pt x="100834" y="189815"/>
                  </a:lnTo>
                  <a:lnTo>
                    <a:pt x="98684" y="189828"/>
                  </a:lnTo>
                  <a:lnTo>
                    <a:pt x="96527" y="189848"/>
                  </a:lnTo>
                  <a:lnTo>
                    <a:pt x="94370" y="189868"/>
                  </a:lnTo>
                  <a:lnTo>
                    <a:pt x="92213" y="189901"/>
                  </a:lnTo>
                  <a:lnTo>
                    <a:pt x="90056" y="189948"/>
                  </a:lnTo>
                  <a:lnTo>
                    <a:pt x="90001" y="189047"/>
                  </a:lnTo>
                  <a:lnTo>
                    <a:pt x="89945" y="188119"/>
                  </a:lnTo>
                  <a:lnTo>
                    <a:pt x="89898" y="187178"/>
                  </a:lnTo>
                  <a:lnTo>
                    <a:pt x="89866" y="186224"/>
                  </a:lnTo>
                  <a:lnTo>
                    <a:pt x="89842" y="185243"/>
                  </a:lnTo>
                  <a:lnTo>
                    <a:pt x="89827" y="184248"/>
                  </a:lnTo>
                  <a:lnTo>
                    <a:pt x="89819" y="183241"/>
                  </a:lnTo>
                  <a:lnTo>
                    <a:pt x="89827" y="182219"/>
                  </a:lnTo>
                  <a:lnTo>
                    <a:pt x="89842" y="181185"/>
                  </a:lnTo>
                  <a:lnTo>
                    <a:pt x="89866" y="180137"/>
                  </a:lnTo>
                  <a:lnTo>
                    <a:pt x="89914" y="179076"/>
                  </a:lnTo>
                  <a:lnTo>
                    <a:pt x="89961" y="178008"/>
                  </a:lnTo>
                  <a:lnTo>
                    <a:pt x="90032" y="176934"/>
                  </a:lnTo>
                  <a:lnTo>
                    <a:pt x="90111" y="175846"/>
                  </a:lnTo>
                  <a:lnTo>
                    <a:pt x="90206" y="174751"/>
                  </a:lnTo>
                  <a:lnTo>
                    <a:pt x="90317" y="173656"/>
                  </a:lnTo>
                  <a:lnTo>
                    <a:pt x="90435" y="172555"/>
                  </a:lnTo>
                  <a:lnTo>
                    <a:pt x="90577" y="171447"/>
                  </a:lnTo>
                  <a:lnTo>
                    <a:pt x="90735" y="170333"/>
                  </a:lnTo>
                  <a:lnTo>
                    <a:pt x="90909" y="169225"/>
                  </a:lnTo>
                  <a:lnTo>
                    <a:pt x="91091" y="168110"/>
                  </a:lnTo>
                  <a:lnTo>
                    <a:pt x="91304" y="167002"/>
                  </a:lnTo>
                  <a:lnTo>
                    <a:pt x="91526" y="165888"/>
                  </a:lnTo>
                  <a:lnTo>
                    <a:pt x="91763" y="164780"/>
                  </a:lnTo>
                  <a:lnTo>
                    <a:pt x="91897" y="164226"/>
                  </a:lnTo>
                  <a:lnTo>
                    <a:pt x="92023" y="163679"/>
                  </a:lnTo>
                  <a:lnTo>
                    <a:pt x="92166" y="163125"/>
                  </a:lnTo>
                  <a:lnTo>
                    <a:pt x="92308" y="162577"/>
                  </a:lnTo>
                  <a:lnTo>
                    <a:pt x="92450" y="162030"/>
                  </a:lnTo>
                  <a:lnTo>
                    <a:pt x="92608" y="161483"/>
                  </a:lnTo>
                  <a:lnTo>
                    <a:pt x="92766" y="160935"/>
                  </a:lnTo>
                  <a:lnTo>
                    <a:pt x="92924" y="160395"/>
                  </a:lnTo>
                  <a:lnTo>
                    <a:pt x="93090" y="159848"/>
                  </a:lnTo>
                  <a:lnTo>
                    <a:pt x="93264" y="159314"/>
                  </a:lnTo>
                  <a:lnTo>
                    <a:pt x="93446" y="158773"/>
                  </a:lnTo>
                  <a:lnTo>
                    <a:pt x="93627" y="158239"/>
                  </a:lnTo>
                  <a:lnTo>
                    <a:pt x="93809" y="157705"/>
                  </a:lnTo>
                  <a:lnTo>
                    <a:pt x="94007" y="157178"/>
                  </a:lnTo>
                  <a:lnTo>
                    <a:pt x="94204" y="156651"/>
                  </a:lnTo>
                  <a:lnTo>
                    <a:pt x="94410" y="156123"/>
                  </a:lnTo>
                  <a:lnTo>
                    <a:pt x="94623" y="155603"/>
                  </a:lnTo>
                  <a:lnTo>
                    <a:pt x="94836" y="155082"/>
                  </a:lnTo>
                  <a:lnTo>
                    <a:pt x="95058" y="154568"/>
                  </a:lnTo>
                  <a:lnTo>
                    <a:pt x="95287" y="154054"/>
                  </a:lnTo>
                  <a:lnTo>
                    <a:pt x="95516" y="153547"/>
                  </a:lnTo>
                  <a:lnTo>
                    <a:pt x="95753" y="153047"/>
                  </a:lnTo>
                  <a:lnTo>
                    <a:pt x="95998" y="152546"/>
                  </a:lnTo>
                  <a:lnTo>
                    <a:pt x="96251" y="152045"/>
                  </a:lnTo>
                  <a:lnTo>
                    <a:pt x="96512" y="151552"/>
                  </a:lnTo>
                  <a:lnTo>
                    <a:pt x="96772" y="151064"/>
                  </a:lnTo>
                  <a:lnTo>
                    <a:pt x="97041" y="150577"/>
                  </a:lnTo>
                  <a:lnTo>
                    <a:pt x="97317" y="150097"/>
                  </a:lnTo>
                  <a:lnTo>
                    <a:pt x="97594" y="149623"/>
                  </a:lnTo>
                  <a:lnTo>
                    <a:pt x="97886" y="149149"/>
                  </a:lnTo>
                  <a:lnTo>
                    <a:pt x="98179" y="148682"/>
                  </a:lnTo>
                  <a:lnTo>
                    <a:pt x="98479" y="148221"/>
                  </a:lnTo>
                  <a:lnTo>
                    <a:pt x="98787" y="147761"/>
                  </a:lnTo>
                  <a:lnTo>
                    <a:pt x="99095" y="147313"/>
                  </a:lnTo>
                  <a:lnTo>
                    <a:pt x="99419" y="146866"/>
                  </a:lnTo>
                  <a:lnTo>
                    <a:pt x="99743" y="146426"/>
                  </a:lnTo>
                  <a:lnTo>
                    <a:pt x="100075" y="145985"/>
                  </a:lnTo>
                  <a:lnTo>
                    <a:pt x="100415" y="145558"/>
                  </a:lnTo>
                  <a:lnTo>
                    <a:pt x="100763" y="145131"/>
                  </a:lnTo>
                  <a:lnTo>
                    <a:pt x="101118" y="144717"/>
                  </a:lnTo>
                  <a:lnTo>
                    <a:pt x="101482" y="144303"/>
                  </a:lnTo>
                  <a:lnTo>
                    <a:pt x="101845" y="143896"/>
                  </a:lnTo>
                  <a:lnTo>
                    <a:pt x="102224" y="143496"/>
                  </a:lnTo>
                  <a:lnTo>
                    <a:pt x="102604" y="143102"/>
                  </a:lnTo>
                  <a:lnTo>
                    <a:pt x="102991" y="142715"/>
                  </a:lnTo>
                  <a:lnTo>
                    <a:pt x="103386" y="142334"/>
                  </a:lnTo>
                  <a:lnTo>
                    <a:pt x="103789" y="141961"/>
                  </a:lnTo>
                  <a:lnTo>
                    <a:pt x="104200" y="141594"/>
                  </a:lnTo>
                  <a:lnTo>
                    <a:pt x="104619" y="141233"/>
                  </a:lnTo>
                  <a:lnTo>
                    <a:pt x="105045" y="140879"/>
                  </a:lnTo>
                  <a:lnTo>
                    <a:pt x="105480" y="140539"/>
                  </a:lnTo>
                  <a:lnTo>
                    <a:pt x="105922" y="140199"/>
                  </a:lnTo>
                  <a:lnTo>
                    <a:pt x="106365" y="139872"/>
                  </a:lnTo>
                  <a:lnTo>
                    <a:pt x="106823" y="139551"/>
                  </a:lnTo>
                  <a:lnTo>
                    <a:pt x="107289" y="139231"/>
                  </a:lnTo>
                  <a:lnTo>
                    <a:pt x="107756" y="138931"/>
                  </a:lnTo>
                  <a:lnTo>
                    <a:pt x="108238" y="138630"/>
                  </a:lnTo>
                  <a:lnTo>
                    <a:pt x="108728" y="138337"/>
                  </a:lnTo>
                  <a:lnTo>
                    <a:pt x="109217" y="138056"/>
                  </a:lnTo>
                  <a:lnTo>
                    <a:pt x="109723" y="137783"/>
                  </a:lnTo>
                  <a:lnTo>
                    <a:pt x="110229" y="137522"/>
                  </a:lnTo>
                  <a:lnTo>
                    <a:pt x="110750" y="137262"/>
                  </a:lnTo>
                  <a:lnTo>
                    <a:pt x="111280" y="137015"/>
                  </a:lnTo>
                  <a:lnTo>
                    <a:pt x="111817" y="136781"/>
                  </a:lnTo>
                  <a:lnTo>
                    <a:pt x="112362" y="136548"/>
                  </a:lnTo>
                  <a:lnTo>
                    <a:pt x="112907" y="136328"/>
                  </a:lnTo>
                  <a:lnTo>
                    <a:pt x="113469" y="136121"/>
                  </a:lnTo>
                  <a:lnTo>
                    <a:pt x="114037" y="135921"/>
                  </a:lnTo>
                  <a:lnTo>
                    <a:pt x="114614" y="135727"/>
                  </a:lnTo>
                  <a:lnTo>
                    <a:pt x="115207" y="135547"/>
                  </a:lnTo>
                  <a:lnTo>
                    <a:pt x="115800" y="135380"/>
                  </a:lnTo>
                  <a:lnTo>
                    <a:pt x="116400" y="135213"/>
                  </a:lnTo>
                  <a:lnTo>
                    <a:pt x="117016" y="135066"/>
                  </a:lnTo>
                  <a:lnTo>
                    <a:pt x="117633" y="134926"/>
                  </a:lnTo>
                  <a:lnTo>
                    <a:pt x="118265" y="134793"/>
                  </a:lnTo>
                  <a:lnTo>
                    <a:pt x="118905" y="134672"/>
                  </a:lnTo>
                  <a:lnTo>
                    <a:pt x="119553" y="134566"/>
                  </a:lnTo>
                  <a:lnTo>
                    <a:pt x="120209" y="134466"/>
                  </a:lnTo>
                  <a:lnTo>
                    <a:pt x="120872" y="134379"/>
                  </a:lnTo>
                  <a:lnTo>
                    <a:pt x="121544" y="134305"/>
                  </a:lnTo>
                  <a:lnTo>
                    <a:pt x="122295" y="134232"/>
                  </a:lnTo>
                  <a:lnTo>
                    <a:pt x="123030" y="134179"/>
                  </a:lnTo>
                  <a:lnTo>
                    <a:pt x="123757" y="134139"/>
                  </a:lnTo>
                  <a:lnTo>
                    <a:pt x="124468" y="134118"/>
                  </a:lnTo>
                  <a:lnTo>
                    <a:pt x="125171" y="134112"/>
                  </a:lnTo>
                  <a:close/>
                  <a:moveTo>
                    <a:pt x="102738" y="192952"/>
                  </a:moveTo>
                  <a:lnTo>
                    <a:pt x="104160" y="193032"/>
                  </a:lnTo>
                  <a:lnTo>
                    <a:pt x="105583" y="193105"/>
                  </a:lnTo>
                  <a:lnTo>
                    <a:pt x="106997" y="193172"/>
                  </a:lnTo>
                  <a:lnTo>
                    <a:pt x="108427" y="193232"/>
                  </a:lnTo>
                  <a:lnTo>
                    <a:pt x="109850" y="193285"/>
                  </a:lnTo>
                  <a:lnTo>
                    <a:pt x="111272" y="193339"/>
                  </a:lnTo>
                  <a:lnTo>
                    <a:pt x="112702" y="193379"/>
                  </a:lnTo>
                  <a:lnTo>
                    <a:pt x="114124" y="193419"/>
                  </a:lnTo>
                  <a:lnTo>
                    <a:pt x="115555" y="193452"/>
                  </a:lnTo>
                  <a:lnTo>
                    <a:pt x="116977" y="193479"/>
                  </a:lnTo>
                  <a:lnTo>
                    <a:pt x="118407" y="193499"/>
                  </a:lnTo>
                  <a:lnTo>
                    <a:pt x="119837" y="193519"/>
                  </a:lnTo>
                  <a:lnTo>
                    <a:pt x="121267" y="193526"/>
                  </a:lnTo>
                  <a:lnTo>
                    <a:pt x="122698" y="193539"/>
                  </a:lnTo>
                  <a:lnTo>
                    <a:pt x="125558" y="193539"/>
                  </a:lnTo>
                  <a:lnTo>
                    <a:pt x="128418" y="193526"/>
                  </a:lnTo>
                  <a:lnTo>
                    <a:pt x="131279" y="193499"/>
                  </a:lnTo>
                  <a:lnTo>
                    <a:pt x="134139" y="193459"/>
                  </a:lnTo>
                  <a:lnTo>
                    <a:pt x="137000" y="193412"/>
                  </a:lnTo>
                  <a:lnTo>
                    <a:pt x="139852" y="193345"/>
                  </a:lnTo>
                  <a:lnTo>
                    <a:pt x="142713" y="193272"/>
                  </a:lnTo>
                  <a:lnTo>
                    <a:pt x="145565" y="193192"/>
                  </a:lnTo>
                  <a:lnTo>
                    <a:pt x="148410" y="193105"/>
                  </a:lnTo>
                  <a:lnTo>
                    <a:pt x="148410" y="193145"/>
                  </a:lnTo>
                  <a:lnTo>
                    <a:pt x="148402" y="193179"/>
                  </a:lnTo>
                  <a:lnTo>
                    <a:pt x="148394" y="193205"/>
                  </a:lnTo>
                  <a:lnTo>
                    <a:pt x="148386" y="193232"/>
                  </a:lnTo>
                  <a:lnTo>
                    <a:pt x="148465" y="193799"/>
                  </a:lnTo>
                  <a:lnTo>
                    <a:pt x="148528" y="194360"/>
                  </a:lnTo>
                  <a:lnTo>
                    <a:pt x="148576" y="194927"/>
                  </a:lnTo>
                  <a:lnTo>
                    <a:pt x="148623" y="195488"/>
                  </a:lnTo>
                  <a:lnTo>
                    <a:pt x="148647" y="196055"/>
                  </a:lnTo>
                  <a:lnTo>
                    <a:pt x="148671" y="196616"/>
                  </a:lnTo>
                  <a:lnTo>
                    <a:pt x="148678" y="197176"/>
                  </a:lnTo>
                  <a:lnTo>
                    <a:pt x="148678" y="197737"/>
                  </a:lnTo>
                  <a:lnTo>
                    <a:pt x="148663" y="198304"/>
                  </a:lnTo>
                  <a:lnTo>
                    <a:pt x="148639" y="198865"/>
                  </a:lnTo>
                  <a:lnTo>
                    <a:pt x="148615" y="199426"/>
                  </a:lnTo>
                  <a:lnTo>
                    <a:pt x="148568" y="199986"/>
                  </a:lnTo>
                  <a:lnTo>
                    <a:pt x="148520" y="200547"/>
                  </a:lnTo>
                  <a:lnTo>
                    <a:pt x="148465" y="201101"/>
                  </a:lnTo>
                  <a:lnTo>
                    <a:pt x="148402" y="201661"/>
                  </a:lnTo>
                  <a:lnTo>
                    <a:pt x="148323" y="202222"/>
                  </a:lnTo>
                  <a:lnTo>
                    <a:pt x="148244" y="202776"/>
                  </a:lnTo>
                  <a:lnTo>
                    <a:pt x="148149" y="203337"/>
                  </a:lnTo>
                  <a:lnTo>
                    <a:pt x="148054" y="203891"/>
                  </a:lnTo>
                  <a:lnTo>
                    <a:pt x="147951" y="204451"/>
                  </a:lnTo>
                  <a:lnTo>
                    <a:pt x="147841" y="205005"/>
                  </a:lnTo>
                  <a:lnTo>
                    <a:pt x="147722" y="205559"/>
                  </a:lnTo>
                  <a:lnTo>
                    <a:pt x="147596" y="206113"/>
                  </a:lnTo>
                  <a:lnTo>
                    <a:pt x="147462" y="206667"/>
                  </a:lnTo>
                  <a:lnTo>
                    <a:pt x="147327" y="207221"/>
                  </a:lnTo>
                  <a:lnTo>
                    <a:pt x="147185" y="207768"/>
                  </a:lnTo>
                  <a:lnTo>
                    <a:pt x="147035" y="208322"/>
                  </a:lnTo>
                  <a:lnTo>
                    <a:pt x="146885" y="208870"/>
                  </a:lnTo>
                  <a:lnTo>
                    <a:pt x="146727" y="209424"/>
                  </a:lnTo>
                  <a:lnTo>
                    <a:pt x="146561" y="209971"/>
                  </a:lnTo>
                  <a:lnTo>
                    <a:pt x="146221" y="211065"/>
                  </a:lnTo>
                  <a:lnTo>
                    <a:pt x="146087" y="211479"/>
                  </a:lnTo>
                  <a:lnTo>
                    <a:pt x="145944" y="211880"/>
                  </a:lnTo>
                  <a:lnTo>
                    <a:pt x="145802" y="212280"/>
                  </a:lnTo>
                  <a:lnTo>
                    <a:pt x="145652" y="212674"/>
                  </a:lnTo>
                  <a:lnTo>
                    <a:pt x="145502" y="213068"/>
                  </a:lnTo>
                  <a:lnTo>
                    <a:pt x="145344" y="213448"/>
                  </a:lnTo>
                  <a:lnTo>
                    <a:pt x="145178" y="213822"/>
                  </a:lnTo>
                  <a:lnTo>
                    <a:pt x="145004" y="214196"/>
                  </a:lnTo>
                  <a:lnTo>
                    <a:pt x="144830" y="214556"/>
                  </a:lnTo>
                  <a:lnTo>
                    <a:pt x="144649" y="214916"/>
                  </a:lnTo>
                  <a:lnTo>
                    <a:pt x="144459" y="215270"/>
                  </a:lnTo>
                  <a:lnTo>
                    <a:pt x="144269" y="215611"/>
                  </a:lnTo>
                  <a:lnTo>
                    <a:pt x="144072" y="215951"/>
                  </a:lnTo>
                  <a:lnTo>
                    <a:pt x="143866" y="216285"/>
                  </a:lnTo>
                  <a:lnTo>
                    <a:pt x="143661" y="216618"/>
                  </a:lnTo>
                  <a:lnTo>
                    <a:pt x="143448" y="216939"/>
                  </a:lnTo>
                  <a:lnTo>
                    <a:pt x="143226" y="217252"/>
                  </a:lnTo>
                  <a:lnTo>
                    <a:pt x="142997" y="217559"/>
                  </a:lnTo>
                  <a:lnTo>
                    <a:pt x="142768" y="217866"/>
                  </a:lnTo>
                  <a:lnTo>
                    <a:pt x="142531" y="218167"/>
                  </a:lnTo>
                  <a:lnTo>
                    <a:pt x="142286" y="218454"/>
                  </a:lnTo>
                  <a:lnTo>
                    <a:pt x="142033" y="218741"/>
                  </a:lnTo>
                  <a:lnTo>
                    <a:pt x="141780" y="219021"/>
                  </a:lnTo>
                  <a:lnTo>
                    <a:pt x="141519" y="219288"/>
                  </a:lnTo>
                  <a:lnTo>
                    <a:pt x="141251" y="219555"/>
                  </a:lnTo>
                  <a:lnTo>
                    <a:pt x="140982" y="219815"/>
                  </a:lnTo>
                  <a:lnTo>
                    <a:pt x="140706" y="220069"/>
                  </a:lnTo>
                  <a:lnTo>
                    <a:pt x="140421" y="220316"/>
                  </a:lnTo>
                  <a:lnTo>
                    <a:pt x="140129" y="220556"/>
                  </a:lnTo>
                  <a:lnTo>
                    <a:pt x="139829" y="220790"/>
                  </a:lnTo>
                  <a:lnTo>
                    <a:pt x="139528" y="221023"/>
                  </a:lnTo>
                  <a:lnTo>
                    <a:pt x="139220" y="221244"/>
                  </a:lnTo>
                  <a:lnTo>
                    <a:pt x="138904" y="221457"/>
                  </a:lnTo>
                  <a:lnTo>
                    <a:pt x="138580" y="221664"/>
                  </a:lnTo>
                  <a:lnTo>
                    <a:pt x="138256" y="221871"/>
                  </a:lnTo>
                  <a:lnTo>
                    <a:pt x="137924" y="222064"/>
                  </a:lnTo>
                  <a:lnTo>
                    <a:pt x="137584" y="222258"/>
                  </a:lnTo>
                  <a:lnTo>
                    <a:pt x="137237" y="222438"/>
                  </a:lnTo>
                  <a:lnTo>
                    <a:pt x="136881" y="222612"/>
                  </a:lnTo>
                  <a:lnTo>
                    <a:pt x="136526" y="222785"/>
                  </a:lnTo>
                  <a:lnTo>
                    <a:pt x="136162" y="222945"/>
                  </a:lnTo>
                  <a:lnTo>
                    <a:pt x="135791" y="223106"/>
                  </a:lnTo>
                  <a:lnTo>
                    <a:pt x="135411" y="223252"/>
                  </a:lnTo>
                  <a:lnTo>
                    <a:pt x="135024" y="223399"/>
                  </a:lnTo>
                  <a:lnTo>
                    <a:pt x="134637" y="223539"/>
                  </a:lnTo>
                  <a:lnTo>
                    <a:pt x="134234" y="223666"/>
                  </a:lnTo>
                  <a:lnTo>
                    <a:pt x="133831" y="223793"/>
                  </a:lnTo>
                  <a:lnTo>
                    <a:pt x="133420" y="223907"/>
                  </a:lnTo>
                  <a:lnTo>
                    <a:pt x="133001" y="224020"/>
                  </a:lnTo>
                  <a:lnTo>
                    <a:pt x="132583" y="224120"/>
                  </a:lnTo>
                  <a:lnTo>
                    <a:pt x="132148" y="224220"/>
                  </a:lnTo>
                  <a:lnTo>
                    <a:pt x="131714" y="224307"/>
                  </a:lnTo>
                  <a:lnTo>
                    <a:pt x="131271" y="224394"/>
                  </a:lnTo>
                  <a:lnTo>
                    <a:pt x="130821" y="224467"/>
                  </a:lnTo>
                  <a:lnTo>
                    <a:pt x="130362" y="224541"/>
                  </a:lnTo>
                  <a:lnTo>
                    <a:pt x="129896" y="224601"/>
                  </a:lnTo>
                  <a:lnTo>
                    <a:pt x="129422" y="224661"/>
                  </a:lnTo>
                  <a:lnTo>
                    <a:pt x="128948" y="224707"/>
                  </a:lnTo>
                  <a:lnTo>
                    <a:pt x="128458" y="224748"/>
                  </a:lnTo>
                  <a:lnTo>
                    <a:pt x="127968" y="224788"/>
                  </a:lnTo>
                  <a:lnTo>
                    <a:pt x="127470" y="224814"/>
                  </a:lnTo>
                  <a:lnTo>
                    <a:pt x="126965" y="224834"/>
                  </a:lnTo>
                  <a:lnTo>
                    <a:pt x="126451" y="224854"/>
                  </a:lnTo>
                  <a:lnTo>
                    <a:pt x="125929" y="224861"/>
                  </a:lnTo>
                  <a:lnTo>
                    <a:pt x="125408" y="224861"/>
                  </a:lnTo>
                  <a:lnTo>
                    <a:pt x="124894" y="224854"/>
                  </a:lnTo>
                  <a:lnTo>
                    <a:pt x="124389" y="224848"/>
                  </a:lnTo>
                  <a:lnTo>
                    <a:pt x="123899" y="224828"/>
                  </a:lnTo>
                  <a:lnTo>
                    <a:pt x="123409" y="224801"/>
                  </a:lnTo>
                  <a:lnTo>
                    <a:pt x="122927" y="224774"/>
                  </a:lnTo>
                  <a:lnTo>
                    <a:pt x="122453" y="224734"/>
                  </a:lnTo>
                  <a:lnTo>
                    <a:pt x="121987" y="224694"/>
                  </a:lnTo>
                  <a:lnTo>
                    <a:pt x="121528" y="224641"/>
                  </a:lnTo>
                  <a:lnTo>
                    <a:pt x="121078" y="224587"/>
                  </a:lnTo>
                  <a:lnTo>
                    <a:pt x="120635" y="224527"/>
                  </a:lnTo>
                  <a:lnTo>
                    <a:pt x="120193" y="224461"/>
                  </a:lnTo>
                  <a:lnTo>
                    <a:pt x="119766" y="224387"/>
                  </a:lnTo>
                  <a:lnTo>
                    <a:pt x="119339" y="224307"/>
                  </a:lnTo>
                  <a:lnTo>
                    <a:pt x="118929" y="224220"/>
                  </a:lnTo>
                  <a:lnTo>
                    <a:pt x="118518" y="224127"/>
                  </a:lnTo>
                  <a:lnTo>
                    <a:pt x="118115" y="224033"/>
                  </a:lnTo>
                  <a:lnTo>
                    <a:pt x="117720" y="223933"/>
                  </a:lnTo>
                  <a:lnTo>
                    <a:pt x="117332" y="223820"/>
                  </a:lnTo>
                  <a:lnTo>
                    <a:pt x="116953" y="223706"/>
                  </a:lnTo>
                  <a:lnTo>
                    <a:pt x="116582" y="223593"/>
                  </a:lnTo>
                  <a:lnTo>
                    <a:pt x="116210" y="223466"/>
                  </a:lnTo>
                  <a:lnTo>
                    <a:pt x="115847" y="223339"/>
                  </a:lnTo>
                  <a:lnTo>
                    <a:pt x="115491" y="223206"/>
                  </a:lnTo>
                  <a:lnTo>
                    <a:pt x="115144" y="223066"/>
                  </a:lnTo>
                  <a:lnTo>
                    <a:pt x="114804" y="222919"/>
                  </a:lnTo>
                  <a:lnTo>
                    <a:pt x="114472" y="222765"/>
                  </a:lnTo>
                  <a:lnTo>
                    <a:pt x="114140" y="222612"/>
                  </a:lnTo>
                  <a:lnTo>
                    <a:pt x="113816" y="222452"/>
                  </a:lnTo>
                  <a:lnTo>
                    <a:pt x="113500" y="222291"/>
                  </a:lnTo>
                  <a:lnTo>
                    <a:pt x="113192" y="222118"/>
                  </a:lnTo>
                  <a:lnTo>
                    <a:pt x="112884" y="221944"/>
                  </a:lnTo>
                  <a:lnTo>
                    <a:pt x="112584" y="221764"/>
                  </a:lnTo>
                  <a:lnTo>
                    <a:pt x="112291" y="221584"/>
                  </a:lnTo>
                  <a:lnTo>
                    <a:pt x="112007" y="221397"/>
                  </a:lnTo>
                  <a:lnTo>
                    <a:pt x="111730" y="221204"/>
                  </a:lnTo>
                  <a:lnTo>
                    <a:pt x="111454" y="221003"/>
                  </a:lnTo>
                  <a:lnTo>
                    <a:pt x="111185" y="220803"/>
                  </a:lnTo>
                  <a:lnTo>
                    <a:pt x="110916" y="220596"/>
                  </a:lnTo>
                  <a:lnTo>
                    <a:pt x="110663" y="220389"/>
                  </a:lnTo>
                  <a:lnTo>
                    <a:pt x="110411" y="220176"/>
                  </a:lnTo>
                  <a:lnTo>
                    <a:pt x="110158" y="219955"/>
                  </a:lnTo>
                  <a:lnTo>
                    <a:pt x="109921" y="219735"/>
                  </a:lnTo>
                  <a:lnTo>
                    <a:pt x="109684" y="219508"/>
                  </a:lnTo>
                  <a:lnTo>
                    <a:pt x="109447" y="219281"/>
                  </a:lnTo>
                  <a:lnTo>
                    <a:pt x="109225" y="219048"/>
                  </a:lnTo>
                  <a:lnTo>
                    <a:pt x="109004" y="218807"/>
                  </a:lnTo>
                  <a:lnTo>
                    <a:pt x="108791" y="218567"/>
                  </a:lnTo>
                  <a:lnTo>
                    <a:pt x="108577" y="218327"/>
                  </a:lnTo>
                  <a:lnTo>
                    <a:pt x="108372" y="218073"/>
                  </a:lnTo>
                  <a:lnTo>
                    <a:pt x="108166" y="217826"/>
                  </a:lnTo>
                  <a:lnTo>
                    <a:pt x="107977" y="217566"/>
                  </a:lnTo>
                  <a:lnTo>
                    <a:pt x="107779" y="217312"/>
                  </a:lnTo>
                  <a:lnTo>
                    <a:pt x="107598" y="217045"/>
                  </a:lnTo>
                  <a:lnTo>
                    <a:pt x="107416" y="216785"/>
                  </a:lnTo>
                  <a:lnTo>
                    <a:pt x="107234" y="216518"/>
                  </a:lnTo>
                  <a:lnTo>
                    <a:pt x="107060" y="216245"/>
                  </a:lnTo>
                  <a:lnTo>
                    <a:pt x="106894" y="215971"/>
                  </a:lnTo>
                  <a:lnTo>
                    <a:pt x="106728" y="215691"/>
                  </a:lnTo>
                  <a:lnTo>
                    <a:pt x="106570" y="215410"/>
                  </a:lnTo>
                  <a:lnTo>
                    <a:pt x="106420" y="215130"/>
                  </a:lnTo>
                  <a:lnTo>
                    <a:pt x="106270" y="214843"/>
                  </a:lnTo>
                  <a:lnTo>
                    <a:pt x="106120" y="214556"/>
                  </a:lnTo>
                  <a:lnTo>
                    <a:pt x="105978" y="214262"/>
                  </a:lnTo>
                  <a:lnTo>
                    <a:pt x="105835" y="213969"/>
                  </a:lnTo>
                  <a:lnTo>
                    <a:pt x="105701" y="213668"/>
                  </a:lnTo>
                  <a:lnTo>
                    <a:pt x="105448" y="213068"/>
                  </a:lnTo>
                  <a:lnTo>
                    <a:pt x="105203" y="212460"/>
                  </a:lnTo>
                  <a:lnTo>
                    <a:pt x="104982" y="211840"/>
                  </a:lnTo>
                  <a:lnTo>
                    <a:pt x="104769" y="211212"/>
                  </a:lnTo>
                  <a:lnTo>
                    <a:pt x="104571" y="210578"/>
                  </a:lnTo>
                  <a:lnTo>
                    <a:pt x="104382" y="209937"/>
                  </a:lnTo>
                  <a:lnTo>
                    <a:pt x="104216" y="209283"/>
                  </a:lnTo>
                  <a:lnTo>
                    <a:pt x="104050" y="208629"/>
                  </a:lnTo>
                  <a:lnTo>
                    <a:pt x="103907" y="207969"/>
                  </a:lnTo>
                  <a:lnTo>
                    <a:pt x="103773" y="207301"/>
                  </a:lnTo>
                  <a:lnTo>
                    <a:pt x="103647" y="206627"/>
                  </a:lnTo>
                  <a:lnTo>
                    <a:pt x="103528" y="205953"/>
                  </a:lnTo>
                  <a:lnTo>
                    <a:pt x="103425" y="205272"/>
                  </a:lnTo>
                  <a:lnTo>
                    <a:pt x="103331" y="204585"/>
                  </a:lnTo>
                  <a:lnTo>
                    <a:pt x="103244" y="203904"/>
                  </a:lnTo>
                  <a:lnTo>
                    <a:pt x="103173" y="203210"/>
                  </a:lnTo>
                  <a:lnTo>
                    <a:pt x="103102" y="202522"/>
                  </a:lnTo>
                  <a:lnTo>
                    <a:pt x="103038" y="201828"/>
                  </a:lnTo>
                  <a:lnTo>
                    <a:pt x="102991" y="201134"/>
                  </a:lnTo>
                  <a:lnTo>
                    <a:pt x="102943" y="200447"/>
                  </a:lnTo>
                  <a:lnTo>
                    <a:pt x="102904" y="199753"/>
                  </a:lnTo>
                  <a:lnTo>
                    <a:pt x="102864" y="199058"/>
                  </a:lnTo>
                  <a:lnTo>
                    <a:pt x="102841" y="198371"/>
                  </a:lnTo>
                  <a:lnTo>
                    <a:pt x="102793" y="196996"/>
                  </a:lnTo>
                  <a:lnTo>
                    <a:pt x="102762" y="195635"/>
                  </a:lnTo>
                  <a:lnTo>
                    <a:pt x="102746" y="194286"/>
                  </a:lnTo>
                  <a:lnTo>
                    <a:pt x="102738" y="192952"/>
                  </a:lnTo>
                  <a:close/>
                  <a:moveTo>
                    <a:pt x="126743" y="0"/>
                  </a:moveTo>
                  <a:lnTo>
                    <a:pt x="126372" y="7"/>
                  </a:lnTo>
                  <a:lnTo>
                    <a:pt x="125993" y="20"/>
                  </a:lnTo>
                  <a:lnTo>
                    <a:pt x="125605" y="40"/>
                  </a:lnTo>
                  <a:lnTo>
                    <a:pt x="125218" y="67"/>
                  </a:lnTo>
                  <a:lnTo>
                    <a:pt x="124863" y="100"/>
                  </a:lnTo>
                  <a:lnTo>
                    <a:pt x="124507" y="134"/>
                  </a:lnTo>
                  <a:lnTo>
                    <a:pt x="124152" y="174"/>
                  </a:lnTo>
                  <a:lnTo>
                    <a:pt x="123804" y="214"/>
                  </a:lnTo>
                  <a:lnTo>
                    <a:pt x="123456" y="267"/>
                  </a:lnTo>
                  <a:lnTo>
                    <a:pt x="123109" y="321"/>
                  </a:lnTo>
                  <a:lnTo>
                    <a:pt x="122777" y="381"/>
                  </a:lnTo>
                  <a:lnTo>
                    <a:pt x="122437" y="441"/>
                  </a:lnTo>
                  <a:lnTo>
                    <a:pt x="122105" y="508"/>
                  </a:lnTo>
                  <a:lnTo>
                    <a:pt x="121773" y="581"/>
                  </a:lnTo>
                  <a:lnTo>
                    <a:pt x="121449" y="661"/>
                  </a:lnTo>
                  <a:lnTo>
                    <a:pt x="121133" y="741"/>
                  </a:lnTo>
                  <a:lnTo>
                    <a:pt x="120809" y="828"/>
                  </a:lnTo>
                  <a:lnTo>
                    <a:pt x="120501" y="915"/>
                  </a:lnTo>
                  <a:lnTo>
                    <a:pt x="120185" y="1008"/>
                  </a:lnTo>
                  <a:lnTo>
                    <a:pt x="119877" y="1108"/>
                  </a:lnTo>
                  <a:lnTo>
                    <a:pt x="119577" y="1208"/>
                  </a:lnTo>
                  <a:lnTo>
                    <a:pt x="119276" y="1315"/>
                  </a:lnTo>
                  <a:lnTo>
                    <a:pt x="118976" y="1429"/>
                  </a:lnTo>
                  <a:lnTo>
                    <a:pt x="118684" y="1542"/>
                  </a:lnTo>
                  <a:lnTo>
                    <a:pt x="118399" y="1662"/>
                  </a:lnTo>
                  <a:lnTo>
                    <a:pt x="118107" y="1789"/>
                  </a:lnTo>
                  <a:lnTo>
                    <a:pt x="117830" y="1916"/>
                  </a:lnTo>
                  <a:lnTo>
                    <a:pt x="117546" y="2043"/>
                  </a:lnTo>
                  <a:lnTo>
                    <a:pt x="117269" y="2176"/>
                  </a:lnTo>
                  <a:lnTo>
                    <a:pt x="117001" y="2316"/>
                  </a:lnTo>
                  <a:lnTo>
                    <a:pt x="116732" y="2456"/>
                  </a:lnTo>
                  <a:lnTo>
                    <a:pt x="116463" y="2603"/>
                  </a:lnTo>
                  <a:lnTo>
                    <a:pt x="116202" y="2750"/>
                  </a:lnTo>
                  <a:lnTo>
                    <a:pt x="115950" y="2904"/>
                  </a:lnTo>
                  <a:lnTo>
                    <a:pt x="115689" y="3064"/>
                  </a:lnTo>
                  <a:lnTo>
                    <a:pt x="115444" y="3224"/>
                  </a:lnTo>
                  <a:lnTo>
                    <a:pt x="115191" y="3384"/>
                  </a:lnTo>
                  <a:lnTo>
                    <a:pt x="114954" y="3551"/>
                  </a:lnTo>
                  <a:lnTo>
                    <a:pt x="114709" y="3725"/>
                  </a:lnTo>
                  <a:lnTo>
                    <a:pt x="114472" y="3891"/>
                  </a:lnTo>
                  <a:lnTo>
                    <a:pt x="114243" y="4072"/>
                  </a:lnTo>
                  <a:lnTo>
                    <a:pt x="114014" y="4252"/>
                  </a:lnTo>
                  <a:lnTo>
                    <a:pt x="113785" y="4432"/>
                  </a:lnTo>
                  <a:lnTo>
                    <a:pt x="113563" y="4619"/>
                  </a:lnTo>
                  <a:lnTo>
                    <a:pt x="113342" y="4806"/>
                  </a:lnTo>
                  <a:lnTo>
                    <a:pt x="113129" y="4999"/>
                  </a:lnTo>
                  <a:lnTo>
                    <a:pt x="112915" y="5193"/>
                  </a:lnTo>
                  <a:lnTo>
                    <a:pt x="112710" y="5386"/>
                  </a:lnTo>
                  <a:lnTo>
                    <a:pt x="112505" y="5587"/>
                  </a:lnTo>
                  <a:lnTo>
                    <a:pt x="112299" y="5794"/>
                  </a:lnTo>
                  <a:lnTo>
                    <a:pt x="112102" y="6000"/>
                  </a:lnTo>
                  <a:lnTo>
                    <a:pt x="111912" y="6207"/>
                  </a:lnTo>
                  <a:lnTo>
                    <a:pt x="111533" y="6628"/>
                  </a:lnTo>
                  <a:lnTo>
                    <a:pt x="111169" y="7062"/>
                  </a:lnTo>
                  <a:lnTo>
                    <a:pt x="110821" y="7509"/>
                  </a:lnTo>
                  <a:lnTo>
                    <a:pt x="110482" y="7963"/>
                  </a:lnTo>
                  <a:lnTo>
                    <a:pt x="110166" y="8423"/>
                  </a:lnTo>
                  <a:lnTo>
                    <a:pt x="109857" y="8897"/>
                  </a:lnTo>
                  <a:lnTo>
                    <a:pt x="109565" y="9371"/>
                  </a:lnTo>
                  <a:lnTo>
                    <a:pt x="109289" y="9858"/>
                  </a:lnTo>
                  <a:lnTo>
                    <a:pt x="109028" y="10352"/>
                  </a:lnTo>
                  <a:lnTo>
                    <a:pt x="108775" y="10853"/>
                  </a:lnTo>
                  <a:lnTo>
                    <a:pt x="108538" y="11360"/>
                  </a:lnTo>
                  <a:lnTo>
                    <a:pt x="108317" y="11874"/>
                  </a:lnTo>
                  <a:lnTo>
                    <a:pt x="108111" y="12388"/>
                  </a:lnTo>
                  <a:lnTo>
                    <a:pt x="107922" y="12915"/>
                  </a:lnTo>
                  <a:lnTo>
                    <a:pt x="107740" y="13442"/>
                  </a:lnTo>
                  <a:lnTo>
                    <a:pt x="107582" y="13976"/>
                  </a:lnTo>
                  <a:lnTo>
                    <a:pt x="107432" y="14510"/>
                  </a:lnTo>
                  <a:lnTo>
                    <a:pt x="107297" y="15051"/>
                  </a:lnTo>
                  <a:lnTo>
                    <a:pt x="107171" y="15598"/>
                  </a:lnTo>
                  <a:lnTo>
                    <a:pt x="107068" y="16145"/>
                  </a:lnTo>
                  <a:lnTo>
                    <a:pt x="106973" y="16693"/>
                  </a:lnTo>
                  <a:lnTo>
                    <a:pt x="106902" y="17246"/>
                  </a:lnTo>
                  <a:lnTo>
                    <a:pt x="106839" y="17800"/>
                  </a:lnTo>
                  <a:lnTo>
                    <a:pt x="106784" y="18354"/>
                  </a:lnTo>
                  <a:lnTo>
                    <a:pt x="106752" y="18908"/>
                  </a:lnTo>
                  <a:lnTo>
                    <a:pt x="106728" y="19462"/>
                  </a:lnTo>
                  <a:lnTo>
                    <a:pt x="106728" y="20016"/>
                  </a:lnTo>
                  <a:lnTo>
                    <a:pt x="106736" y="20577"/>
                  </a:lnTo>
                  <a:lnTo>
                    <a:pt x="106760" y="21131"/>
                  </a:lnTo>
                  <a:lnTo>
                    <a:pt x="106792" y="21685"/>
                  </a:lnTo>
                  <a:lnTo>
                    <a:pt x="106847" y="22239"/>
                  </a:lnTo>
                  <a:lnTo>
                    <a:pt x="106910" y="22786"/>
                  </a:lnTo>
                  <a:lnTo>
                    <a:pt x="106997" y="23333"/>
                  </a:lnTo>
                  <a:lnTo>
                    <a:pt x="107092" y="23881"/>
                  </a:lnTo>
                  <a:lnTo>
                    <a:pt x="107195" y="24421"/>
                  </a:lnTo>
                  <a:lnTo>
                    <a:pt x="107321" y="24962"/>
                  </a:lnTo>
                  <a:lnTo>
                    <a:pt x="107463" y="25496"/>
                  </a:lnTo>
                  <a:lnTo>
                    <a:pt x="107613" y="26030"/>
                  </a:lnTo>
                  <a:lnTo>
                    <a:pt x="107779" y="26557"/>
                  </a:lnTo>
                  <a:lnTo>
                    <a:pt x="107961" y="27078"/>
                  </a:lnTo>
                  <a:lnTo>
                    <a:pt x="108001" y="27144"/>
                  </a:lnTo>
                  <a:lnTo>
                    <a:pt x="108040" y="27218"/>
                  </a:lnTo>
                  <a:lnTo>
                    <a:pt x="108095" y="27278"/>
                  </a:lnTo>
                  <a:lnTo>
                    <a:pt x="108159" y="27338"/>
                  </a:lnTo>
                  <a:lnTo>
                    <a:pt x="107455" y="27425"/>
                  </a:lnTo>
                  <a:lnTo>
                    <a:pt x="107108" y="27478"/>
                  </a:lnTo>
                  <a:lnTo>
                    <a:pt x="106768" y="27531"/>
                  </a:lnTo>
                  <a:lnTo>
                    <a:pt x="106436" y="27592"/>
                  </a:lnTo>
                  <a:lnTo>
                    <a:pt x="106104" y="27652"/>
                  </a:lnTo>
                  <a:lnTo>
                    <a:pt x="105780" y="27725"/>
                  </a:lnTo>
                  <a:lnTo>
                    <a:pt x="105464" y="27805"/>
                  </a:lnTo>
                  <a:lnTo>
                    <a:pt x="105306" y="27858"/>
                  </a:lnTo>
                  <a:lnTo>
                    <a:pt x="105156" y="27919"/>
                  </a:lnTo>
                  <a:lnTo>
                    <a:pt x="105014" y="27999"/>
                  </a:lnTo>
                  <a:lnTo>
                    <a:pt x="104951" y="28045"/>
                  </a:lnTo>
                  <a:lnTo>
                    <a:pt x="104879" y="28092"/>
                  </a:lnTo>
                  <a:lnTo>
                    <a:pt x="104824" y="28139"/>
                  </a:lnTo>
                  <a:lnTo>
                    <a:pt x="104761" y="28192"/>
                  </a:lnTo>
                  <a:lnTo>
                    <a:pt x="104713" y="28252"/>
                  </a:lnTo>
                  <a:lnTo>
                    <a:pt x="104666" y="28312"/>
                  </a:lnTo>
                  <a:lnTo>
                    <a:pt x="104627" y="28372"/>
                  </a:lnTo>
                  <a:lnTo>
                    <a:pt x="104595" y="28439"/>
                  </a:lnTo>
                  <a:lnTo>
                    <a:pt x="104571" y="28506"/>
                  </a:lnTo>
                  <a:lnTo>
                    <a:pt x="104555" y="28573"/>
                  </a:lnTo>
                  <a:lnTo>
                    <a:pt x="104524" y="28766"/>
                  </a:lnTo>
                  <a:lnTo>
                    <a:pt x="104492" y="28966"/>
                  </a:lnTo>
                  <a:lnTo>
                    <a:pt x="104453" y="29367"/>
                  </a:lnTo>
                  <a:lnTo>
                    <a:pt x="104429" y="29767"/>
                  </a:lnTo>
                  <a:lnTo>
                    <a:pt x="104421" y="30174"/>
                  </a:lnTo>
                  <a:lnTo>
                    <a:pt x="104429" y="30582"/>
                  </a:lnTo>
                  <a:lnTo>
                    <a:pt x="104445" y="30989"/>
                  </a:lnTo>
                  <a:lnTo>
                    <a:pt x="104476" y="31396"/>
                  </a:lnTo>
                  <a:lnTo>
                    <a:pt x="104508" y="31810"/>
                  </a:lnTo>
                  <a:lnTo>
                    <a:pt x="104555" y="32217"/>
                  </a:lnTo>
                  <a:lnTo>
                    <a:pt x="104611" y="32631"/>
                  </a:lnTo>
                  <a:lnTo>
                    <a:pt x="104721" y="33445"/>
                  </a:lnTo>
                  <a:lnTo>
                    <a:pt x="104840" y="34259"/>
                  </a:lnTo>
                  <a:lnTo>
                    <a:pt x="104951" y="35060"/>
                  </a:lnTo>
                  <a:lnTo>
                    <a:pt x="102746" y="35087"/>
                  </a:lnTo>
                  <a:lnTo>
                    <a:pt x="100533" y="35120"/>
                  </a:lnTo>
                  <a:lnTo>
                    <a:pt x="98329" y="35160"/>
                  </a:lnTo>
                  <a:lnTo>
                    <a:pt x="96124" y="35207"/>
                  </a:lnTo>
                  <a:lnTo>
                    <a:pt x="93920" y="35260"/>
                  </a:lnTo>
                  <a:lnTo>
                    <a:pt x="91707" y="35314"/>
                  </a:lnTo>
                  <a:lnTo>
                    <a:pt x="89503" y="35374"/>
                  </a:lnTo>
                  <a:lnTo>
                    <a:pt x="87298" y="35440"/>
                  </a:lnTo>
                  <a:lnTo>
                    <a:pt x="85094" y="35520"/>
                  </a:lnTo>
                  <a:lnTo>
                    <a:pt x="82889" y="35601"/>
                  </a:lnTo>
                  <a:lnTo>
                    <a:pt x="80684" y="35687"/>
                  </a:lnTo>
                  <a:lnTo>
                    <a:pt x="78480" y="35781"/>
                  </a:lnTo>
                  <a:lnTo>
                    <a:pt x="76283" y="35881"/>
                  </a:lnTo>
                  <a:lnTo>
                    <a:pt x="74079" y="35994"/>
                  </a:lnTo>
                  <a:lnTo>
                    <a:pt x="71882" y="36108"/>
                  </a:lnTo>
                  <a:lnTo>
                    <a:pt x="69677" y="36235"/>
                  </a:lnTo>
                  <a:lnTo>
                    <a:pt x="68864" y="36288"/>
                  </a:lnTo>
                  <a:lnTo>
                    <a:pt x="68081" y="36361"/>
                  </a:lnTo>
                  <a:lnTo>
                    <a:pt x="67702" y="36395"/>
                  </a:lnTo>
                  <a:lnTo>
                    <a:pt x="67338" y="36441"/>
                  </a:lnTo>
                  <a:lnTo>
                    <a:pt x="66983" y="36482"/>
                  </a:lnTo>
                  <a:lnTo>
                    <a:pt x="66627" y="36535"/>
                  </a:lnTo>
                  <a:lnTo>
                    <a:pt x="66288" y="36582"/>
                  </a:lnTo>
                  <a:lnTo>
                    <a:pt x="65956" y="36635"/>
                  </a:lnTo>
                  <a:lnTo>
                    <a:pt x="65632" y="36695"/>
                  </a:lnTo>
                  <a:lnTo>
                    <a:pt x="65316" y="36755"/>
                  </a:lnTo>
                  <a:lnTo>
                    <a:pt x="65007" y="36822"/>
                  </a:lnTo>
                  <a:lnTo>
                    <a:pt x="64707" y="36889"/>
                  </a:lnTo>
                  <a:lnTo>
                    <a:pt x="64415" y="36955"/>
                  </a:lnTo>
                  <a:lnTo>
                    <a:pt x="64130" y="37029"/>
                  </a:lnTo>
                  <a:lnTo>
                    <a:pt x="63854" y="37109"/>
                  </a:lnTo>
                  <a:lnTo>
                    <a:pt x="63585" y="37189"/>
                  </a:lnTo>
                  <a:lnTo>
                    <a:pt x="63324" y="37269"/>
                  </a:lnTo>
                  <a:lnTo>
                    <a:pt x="63064" y="37356"/>
                  </a:lnTo>
                  <a:lnTo>
                    <a:pt x="62819" y="37449"/>
                  </a:lnTo>
                  <a:lnTo>
                    <a:pt x="62582" y="37543"/>
                  </a:lnTo>
                  <a:lnTo>
                    <a:pt x="62345" y="37636"/>
                  </a:lnTo>
                  <a:lnTo>
                    <a:pt x="62123" y="37736"/>
                  </a:lnTo>
                  <a:lnTo>
                    <a:pt x="61902" y="37836"/>
                  </a:lnTo>
                  <a:lnTo>
                    <a:pt x="61689" y="37943"/>
                  </a:lnTo>
                  <a:lnTo>
                    <a:pt x="61483" y="38050"/>
                  </a:lnTo>
                  <a:lnTo>
                    <a:pt x="61286" y="38163"/>
                  </a:lnTo>
                  <a:lnTo>
                    <a:pt x="61096" y="38277"/>
                  </a:lnTo>
                  <a:lnTo>
                    <a:pt x="60907" y="38397"/>
                  </a:lnTo>
                  <a:lnTo>
                    <a:pt x="60725" y="38517"/>
                  </a:lnTo>
                  <a:lnTo>
                    <a:pt x="60551" y="38644"/>
                  </a:lnTo>
                  <a:lnTo>
                    <a:pt x="60385" y="38771"/>
                  </a:lnTo>
                  <a:lnTo>
                    <a:pt x="60219" y="38904"/>
                  </a:lnTo>
                  <a:lnTo>
                    <a:pt x="60061" y="39038"/>
                  </a:lnTo>
                  <a:lnTo>
                    <a:pt x="59911" y="39178"/>
                  </a:lnTo>
                  <a:lnTo>
                    <a:pt x="59769" y="39318"/>
                  </a:lnTo>
                  <a:lnTo>
                    <a:pt x="59626" y="39458"/>
                  </a:lnTo>
                  <a:lnTo>
                    <a:pt x="59492" y="39605"/>
                  </a:lnTo>
                  <a:lnTo>
                    <a:pt x="59366" y="39759"/>
                  </a:lnTo>
                  <a:lnTo>
                    <a:pt x="59239" y="39912"/>
                  </a:lnTo>
                  <a:lnTo>
                    <a:pt x="59121" y="40066"/>
                  </a:lnTo>
                  <a:lnTo>
                    <a:pt x="59002" y="40226"/>
                  </a:lnTo>
                  <a:lnTo>
                    <a:pt x="58899" y="40393"/>
                  </a:lnTo>
                  <a:lnTo>
                    <a:pt x="58789" y="40559"/>
                  </a:lnTo>
                  <a:lnTo>
                    <a:pt x="58694" y="40726"/>
                  </a:lnTo>
                  <a:lnTo>
                    <a:pt x="58591" y="40900"/>
                  </a:lnTo>
                  <a:lnTo>
                    <a:pt x="58504" y="41080"/>
                  </a:lnTo>
                  <a:lnTo>
                    <a:pt x="58417" y="41260"/>
                  </a:lnTo>
                  <a:lnTo>
                    <a:pt x="58331" y="41440"/>
                  </a:lnTo>
                  <a:lnTo>
                    <a:pt x="58252" y="41627"/>
                  </a:lnTo>
                  <a:lnTo>
                    <a:pt x="58173" y="41821"/>
                  </a:lnTo>
                  <a:lnTo>
                    <a:pt x="58038" y="42208"/>
                  </a:lnTo>
                  <a:lnTo>
                    <a:pt x="57912" y="42608"/>
                  </a:lnTo>
                  <a:lnTo>
                    <a:pt x="57801" y="43022"/>
                  </a:lnTo>
                  <a:lnTo>
                    <a:pt x="57698" y="43449"/>
                  </a:lnTo>
                  <a:lnTo>
                    <a:pt x="57612" y="43890"/>
                  </a:lnTo>
                  <a:lnTo>
                    <a:pt x="57533" y="44344"/>
                  </a:lnTo>
                  <a:lnTo>
                    <a:pt x="55407" y="44237"/>
                  </a:lnTo>
                  <a:lnTo>
                    <a:pt x="53274" y="44130"/>
                  </a:lnTo>
                  <a:lnTo>
                    <a:pt x="51140" y="44023"/>
                  </a:lnTo>
                  <a:lnTo>
                    <a:pt x="49014" y="43937"/>
                  </a:lnTo>
                  <a:lnTo>
                    <a:pt x="48856" y="43937"/>
                  </a:lnTo>
                  <a:lnTo>
                    <a:pt x="48698" y="43950"/>
                  </a:lnTo>
                  <a:lnTo>
                    <a:pt x="48548" y="43983"/>
                  </a:lnTo>
                  <a:lnTo>
                    <a:pt x="48406" y="44023"/>
                  </a:lnTo>
                  <a:lnTo>
                    <a:pt x="48272" y="44083"/>
                  </a:lnTo>
                  <a:lnTo>
                    <a:pt x="48145" y="44150"/>
                  </a:lnTo>
                  <a:lnTo>
                    <a:pt x="48035" y="44230"/>
                  </a:lnTo>
                  <a:lnTo>
                    <a:pt x="47924" y="44317"/>
                  </a:lnTo>
                  <a:lnTo>
                    <a:pt x="47821" y="44410"/>
                  </a:lnTo>
                  <a:lnTo>
                    <a:pt x="47734" y="44511"/>
                  </a:lnTo>
                  <a:lnTo>
                    <a:pt x="47655" y="44617"/>
                  </a:lnTo>
                  <a:lnTo>
                    <a:pt x="47592" y="44738"/>
                  </a:lnTo>
                  <a:lnTo>
                    <a:pt x="47537" y="44851"/>
                  </a:lnTo>
                  <a:lnTo>
                    <a:pt x="47497" y="44978"/>
                  </a:lnTo>
                  <a:lnTo>
                    <a:pt x="47474" y="45098"/>
                  </a:lnTo>
                  <a:lnTo>
                    <a:pt x="47466" y="45225"/>
                  </a:lnTo>
                  <a:lnTo>
                    <a:pt x="47292" y="50177"/>
                  </a:lnTo>
                  <a:lnTo>
                    <a:pt x="47205" y="52646"/>
                  </a:lnTo>
                  <a:lnTo>
                    <a:pt x="47134" y="55109"/>
                  </a:lnTo>
                  <a:lnTo>
                    <a:pt x="46549" y="55183"/>
                  </a:lnTo>
                  <a:lnTo>
                    <a:pt x="45972" y="55256"/>
                  </a:lnTo>
                  <a:lnTo>
                    <a:pt x="45396" y="55336"/>
                  </a:lnTo>
                  <a:lnTo>
                    <a:pt x="44827" y="55423"/>
                  </a:lnTo>
                  <a:lnTo>
                    <a:pt x="44266" y="55510"/>
                  </a:lnTo>
                  <a:lnTo>
                    <a:pt x="43705" y="55603"/>
                  </a:lnTo>
                  <a:lnTo>
                    <a:pt x="43144" y="55703"/>
                  </a:lnTo>
                  <a:lnTo>
                    <a:pt x="42598" y="55803"/>
                  </a:lnTo>
                  <a:lnTo>
                    <a:pt x="42045" y="55917"/>
                  </a:lnTo>
                  <a:lnTo>
                    <a:pt x="41508" y="56024"/>
                  </a:lnTo>
                  <a:lnTo>
                    <a:pt x="40963" y="56144"/>
                  </a:lnTo>
                  <a:lnTo>
                    <a:pt x="40433" y="56264"/>
                  </a:lnTo>
                  <a:lnTo>
                    <a:pt x="39904" y="56391"/>
                  </a:lnTo>
                  <a:lnTo>
                    <a:pt x="39374" y="56518"/>
                  </a:lnTo>
                  <a:lnTo>
                    <a:pt x="38861" y="56651"/>
                  </a:lnTo>
                  <a:lnTo>
                    <a:pt x="38339" y="56791"/>
                  </a:lnTo>
                  <a:lnTo>
                    <a:pt x="37826" y="56931"/>
                  </a:lnTo>
                  <a:lnTo>
                    <a:pt x="37320" y="57078"/>
                  </a:lnTo>
                  <a:lnTo>
                    <a:pt x="36814" y="57232"/>
                  </a:lnTo>
                  <a:lnTo>
                    <a:pt x="36316" y="57385"/>
                  </a:lnTo>
                  <a:lnTo>
                    <a:pt x="35827" y="57545"/>
                  </a:lnTo>
                  <a:lnTo>
                    <a:pt x="35329" y="57712"/>
                  </a:lnTo>
                  <a:lnTo>
                    <a:pt x="34847" y="57879"/>
                  </a:lnTo>
                  <a:lnTo>
                    <a:pt x="34365" y="58053"/>
                  </a:lnTo>
                  <a:lnTo>
                    <a:pt x="33883" y="58226"/>
                  </a:lnTo>
                  <a:lnTo>
                    <a:pt x="33409" y="58406"/>
                  </a:lnTo>
                  <a:lnTo>
                    <a:pt x="32942" y="58593"/>
                  </a:lnTo>
                  <a:lnTo>
                    <a:pt x="32476" y="58780"/>
                  </a:lnTo>
                  <a:lnTo>
                    <a:pt x="32018" y="58974"/>
                  </a:lnTo>
                  <a:lnTo>
                    <a:pt x="31560" y="59167"/>
                  </a:lnTo>
                  <a:lnTo>
                    <a:pt x="31109" y="59367"/>
                  </a:lnTo>
                  <a:lnTo>
                    <a:pt x="30659" y="59568"/>
                  </a:lnTo>
                  <a:lnTo>
                    <a:pt x="30216" y="59775"/>
                  </a:lnTo>
                  <a:lnTo>
                    <a:pt x="29774" y="59988"/>
                  </a:lnTo>
                  <a:lnTo>
                    <a:pt x="29339" y="60202"/>
                  </a:lnTo>
                  <a:lnTo>
                    <a:pt x="28905" y="60422"/>
                  </a:lnTo>
                  <a:lnTo>
                    <a:pt x="28478" y="60642"/>
                  </a:lnTo>
                  <a:lnTo>
                    <a:pt x="28059" y="60869"/>
                  </a:lnTo>
                  <a:lnTo>
                    <a:pt x="27640" y="61103"/>
                  </a:lnTo>
                  <a:lnTo>
                    <a:pt x="27222" y="61336"/>
                  </a:lnTo>
                  <a:lnTo>
                    <a:pt x="26811" y="61570"/>
                  </a:lnTo>
                  <a:lnTo>
                    <a:pt x="26400" y="61810"/>
                  </a:lnTo>
                  <a:lnTo>
                    <a:pt x="25997" y="62057"/>
                  </a:lnTo>
                  <a:lnTo>
                    <a:pt x="25602" y="62304"/>
                  </a:lnTo>
                  <a:lnTo>
                    <a:pt x="25207" y="62551"/>
                  </a:lnTo>
                  <a:lnTo>
                    <a:pt x="24812" y="62805"/>
                  </a:lnTo>
                  <a:lnTo>
                    <a:pt x="24424" y="63065"/>
                  </a:lnTo>
                  <a:lnTo>
                    <a:pt x="24045" y="63325"/>
                  </a:lnTo>
                  <a:lnTo>
                    <a:pt x="23666" y="63592"/>
                  </a:lnTo>
                  <a:lnTo>
                    <a:pt x="23287" y="63859"/>
                  </a:lnTo>
                  <a:lnTo>
                    <a:pt x="22915" y="64126"/>
                  </a:lnTo>
                  <a:lnTo>
                    <a:pt x="22552" y="64400"/>
                  </a:lnTo>
                  <a:lnTo>
                    <a:pt x="22188" y="64680"/>
                  </a:lnTo>
                  <a:lnTo>
                    <a:pt x="21833" y="64960"/>
                  </a:lnTo>
                  <a:lnTo>
                    <a:pt x="21477" y="65241"/>
                  </a:lnTo>
                  <a:lnTo>
                    <a:pt x="21122" y="65528"/>
                  </a:lnTo>
                  <a:lnTo>
                    <a:pt x="20774" y="65821"/>
                  </a:lnTo>
                  <a:lnTo>
                    <a:pt x="20434" y="66115"/>
                  </a:lnTo>
                  <a:lnTo>
                    <a:pt x="20094" y="66409"/>
                  </a:lnTo>
                  <a:lnTo>
                    <a:pt x="19755" y="66709"/>
                  </a:lnTo>
                  <a:lnTo>
                    <a:pt x="19423" y="67009"/>
                  </a:lnTo>
                  <a:lnTo>
                    <a:pt x="19099" y="67316"/>
                  </a:lnTo>
                  <a:lnTo>
                    <a:pt x="18775" y="67623"/>
                  </a:lnTo>
                  <a:lnTo>
                    <a:pt x="18451" y="67937"/>
                  </a:lnTo>
                  <a:lnTo>
                    <a:pt x="18135" y="68251"/>
                  </a:lnTo>
                  <a:lnTo>
                    <a:pt x="17819" y="68564"/>
                  </a:lnTo>
                  <a:lnTo>
                    <a:pt x="17510" y="68885"/>
                  </a:lnTo>
                  <a:lnTo>
                    <a:pt x="17210" y="69205"/>
                  </a:lnTo>
                  <a:lnTo>
                    <a:pt x="16902" y="69532"/>
                  </a:lnTo>
                  <a:lnTo>
                    <a:pt x="16610" y="69859"/>
                  </a:lnTo>
                  <a:lnTo>
                    <a:pt x="16317" y="70186"/>
                  </a:lnTo>
                  <a:lnTo>
                    <a:pt x="16025" y="70520"/>
                  </a:lnTo>
                  <a:lnTo>
                    <a:pt x="15741" y="70854"/>
                  </a:lnTo>
                  <a:lnTo>
                    <a:pt x="15456" y="71194"/>
                  </a:lnTo>
                  <a:lnTo>
                    <a:pt x="14903" y="71875"/>
                  </a:lnTo>
                  <a:lnTo>
                    <a:pt x="14358" y="72569"/>
                  </a:lnTo>
                  <a:lnTo>
                    <a:pt x="13836" y="73270"/>
                  </a:lnTo>
                  <a:lnTo>
                    <a:pt x="13323" y="73984"/>
                  </a:lnTo>
                  <a:lnTo>
                    <a:pt x="12833" y="74705"/>
                  </a:lnTo>
                  <a:lnTo>
                    <a:pt x="12351" y="75439"/>
                  </a:lnTo>
                  <a:lnTo>
                    <a:pt x="11884" y="76173"/>
                  </a:lnTo>
                  <a:lnTo>
                    <a:pt x="11426" y="76921"/>
                  </a:lnTo>
                  <a:lnTo>
                    <a:pt x="10992" y="77681"/>
                  </a:lnTo>
                  <a:lnTo>
                    <a:pt x="10565" y="78442"/>
                  </a:lnTo>
                  <a:lnTo>
                    <a:pt x="10154" y="79216"/>
                  </a:lnTo>
                  <a:lnTo>
                    <a:pt x="9759" y="79991"/>
                  </a:lnTo>
                  <a:lnTo>
                    <a:pt x="9372" y="80778"/>
                  </a:lnTo>
                  <a:lnTo>
                    <a:pt x="9008" y="81572"/>
                  </a:lnTo>
                  <a:lnTo>
                    <a:pt x="8653" y="82373"/>
                  </a:lnTo>
                  <a:lnTo>
                    <a:pt x="8305" y="83181"/>
                  </a:lnTo>
                  <a:lnTo>
                    <a:pt x="7981" y="83995"/>
                  </a:lnTo>
                  <a:lnTo>
                    <a:pt x="7665" y="84816"/>
                  </a:lnTo>
                  <a:lnTo>
                    <a:pt x="7365" y="85637"/>
                  </a:lnTo>
                  <a:lnTo>
                    <a:pt x="7072" y="86471"/>
                  </a:lnTo>
                  <a:lnTo>
                    <a:pt x="6804" y="87306"/>
                  </a:lnTo>
                  <a:lnTo>
                    <a:pt x="6535" y="88147"/>
                  </a:lnTo>
                  <a:lnTo>
                    <a:pt x="6290" y="88994"/>
                  </a:lnTo>
                  <a:lnTo>
                    <a:pt x="6053" y="89842"/>
                  </a:lnTo>
                  <a:lnTo>
                    <a:pt x="5832" y="90696"/>
                  </a:lnTo>
                  <a:lnTo>
                    <a:pt x="5618" y="91557"/>
                  </a:lnTo>
                  <a:lnTo>
                    <a:pt x="5421" y="92418"/>
                  </a:lnTo>
                  <a:lnTo>
                    <a:pt x="5350" y="92425"/>
                  </a:lnTo>
                  <a:lnTo>
                    <a:pt x="5279" y="92431"/>
                  </a:lnTo>
                  <a:lnTo>
                    <a:pt x="5215" y="92451"/>
                  </a:lnTo>
                  <a:lnTo>
                    <a:pt x="5152" y="92471"/>
                  </a:lnTo>
                  <a:lnTo>
                    <a:pt x="5097" y="92491"/>
                  </a:lnTo>
                  <a:lnTo>
                    <a:pt x="5042" y="92525"/>
                  </a:lnTo>
                  <a:lnTo>
                    <a:pt x="4986" y="92558"/>
                  </a:lnTo>
                  <a:lnTo>
                    <a:pt x="4939" y="92598"/>
                  </a:lnTo>
                  <a:lnTo>
                    <a:pt x="4899" y="92638"/>
                  </a:lnTo>
                  <a:lnTo>
                    <a:pt x="4860" y="92678"/>
                  </a:lnTo>
                  <a:lnTo>
                    <a:pt x="4828" y="92725"/>
                  </a:lnTo>
                  <a:lnTo>
                    <a:pt x="4797" y="92772"/>
                  </a:lnTo>
                  <a:lnTo>
                    <a:pt x="4749" y="92879"/>
                  </a:lnTo>
                  <a:lnTo>
                    <a:pt x="4718" y="92985"/>
                  </a:lnTo>
                  <a:lnTo>
                    <a:pt x="4710" y="93099"/>
                  </a:lnTo>
                  <a:lnTo>
                    <a:pt x="4710" y="93219"/>
                  </a:lnTo>
                  <a:lnTo>
                    <a:pt x="4733" y="93332"/>
                  </a:lnTo>
                  <a:lnTo>
                    <a:pt x="4749" y="93386"/>
                  </a:lnTo>
                  <a:lnTo>
                    <a:pt x="4773" y="93439"/>
                  </a:lnTo>
                  <a:lnTo>
                    <a:pt x="4805" y="93493"/>
                  </a:lnTo>
                  <a:lnTo>
                    <a:pt x="4836" y="93539"/>
                  </a:lnTo>
                  <a:lnTo>
                    <a:pt x="4876" y="93586"/>
                  </a:lnTo>
                  <a:lnTo>
                    <a:pt x="4915" y="93633"/>
                  </a:lnTo>
                  <a:lnTo>
                    <a:pt x="4963" y="93679"/>
                  </a:lnTo>
                  <a:lnTo>
                    <a:pt x="5010" y="93713"/>
                  </a:lnTo>
                  <a:lnTo>
                    <a:pt x="5073" y="93753"/>
                  </a:lnTo>
                  <a:lnTo>
                    <a:pt x="5129" y="93786"/>
                  </a:lnTo>
                  <a:lnTo>
                    <a:pt x="4994" y="94487"/>
                  </a:lnTo>
                  <a:lnTo>
                    <a:pt x="4868" y="95201"/>
                  </a:lnTo>
                  <a:lnTo>
                    <a:pt x="4749" y="95909"/>
                  </a:lnTo>
                  <a:lnTo>
                    <a:pt x="4639" y="96623"/>
                  </a:lnTo>
                  <a:lnTo>
                    <a:pt x="4536" y="97337"/>
                  </a:lnTo>
                  <a:lnTo>
                    <a:pt x="4441" y="98058"/>
                  </a:lnTo>
                  <a:lnTo>
                    <a:pt x="4354" y="98772"/>
                  </a:lnTo>
                  <a:lnTo>
                    <a:pt x="4275" y="99493"/>
                  </a:lnTo>
                  <a:lnTo>
                    <a:pt x="4204" y="100214"/>
                  </a:lnTo>
                  <a:lnTo>
                    <a:pt x="4141" y="100934"/>
                  </a:lnTo>
                  <a:lnTo>
                    <a:pt x="4086" y="101655"/>
                  </a:lnTo>
                  <a:lnTo>
                    <a:pt x="4038" y="102376"/>
                  </a:lnTo>
                  <a:lnTo>
                    <a:pt x="3999" y="103097"/>
                  </a:lnTo>
                  <a:lnTo>
                    <a:pt x="3967" y="103824"/>
                  </a:lnTo>
                  <a:lnTo>
                    <a:pt x="3943" y="104545"/>
                  </a:lnTo>
                  <a:lnTo>
                    <a:pt x="3927" y="105273"/>
                  </a:lnTo>
                  <a:lnTo>
                    <a:pt x="3912" y="105993"/>
                  </a:lnTo>
                  <a:lnTo>
                    <a:pt x="3912" y="106721"/>
                  </a:lnTo>
                  <a:lnTo>
                    <a:pt x="3912" y="107442"/>
                  </a:lnTo>
                  <a:lnTo>
                    <a:pt x="3927" y="108169"/>
                  </a:lnTo>
                  <a:lnTo>
                    <a:pt x="3943" y="108890"/>
                  </a:lnTo>
                  <a:lnTo>
                    <a:pt x="3975" y="109611"/>
                  </a:lnTo>
                  <a:lnTo>
                    <a:pt x="4007" y="110332"/>
                  </a:lnTo>
                  <a:lnTo>
                    <a:pt x="4046" y="111052"/>
                  </a:lnTo>
                  <a:lnTo>
                    <a:pt x="4093" y="111773"/>
                  </a:lnTo>
                  <a:lnTo>
                    <a:pt x="4149" y="112494"/>
                  </a:lnTo>
                  <a:lnTo>
                    <a:pt x="4212" y="113208"/>
                  </a:lnTo>
                  <a:lnTo>
                    <a:pt x="4283" y="113922"/>
                  </a:lnTo>
                  <a:lnTo>
                    <a:pt x="4354" y="114636"/>
                  </a:lnTo>
                  <a:lnTo>
                    <a:pt x="4441" y="115351"/>
                  </a:lnTo>
                  <a:lnTo>
                    <a:pt x="4528" y="116065"/>
                  </a:lnTo>
                  <a:lnTo>
                    <a:pt x="4623" y="116772"/>
                  </a:lnTo>
                  <a:lnTo>
                    <a:pt x="4536" y="116799"/>
                  </a:lnTo>
                  <a:lnTo>
                    <a:pt x="4457" y="116839"/>
                  </a:lnTo>
                  <a:lnTo>
                    <a:pt x="4378" y="116879"/>
                  </a:lnTo>
                  <a:lnTo>
                    <a:pt x="4307" y="116919"/>
                  </a:lnTo>
                  <a:lnTo>
                    <a:pt x="4244" y="116972"/>
                  </a:lnTo>
                  <a:lnTo>
                    <a:pt x="4188" y="117026"/>
                  </a:lnTo>
                  <a:lnTo>
                    <a:pt x="4141" y="117079"/>
                  </a:lnTo>
                  <a:lnTo>
                    <a:pt x="4093" y="117139"/>
                  </a:lnTo>
                  <a:lnTo>
                    <a:pt x="4054" y="117206"/>
                  </a:lnTo>
                  <a:lnTo>
                    <a:pt x="4022" y="117266"/>
                  </a:lnTo>
                  <a:lnTo>
                    <a:pt x="3999" y="117333"/>
                  </a:lnTo>
                  <a:lnTo>
                    <a:pt x="3975" y="117406"/>
                  </a:lnTo>
                  <a:lnTo>
                    <a:pt x="3959" y="117473"/>
                  </a:lnTo>
                  <a:lnTo>
                    <a:pt x="3959" y="117540"/>
                  </a:lnTo>
                  <a:lnTo>
                    <a:pt x="3951" y="117613"/>
                  </a:lnTo>
                  <a:lnTo>
                    <a:pt x="3959" y="117687"/>
                  </a:lnTo>
                  <a:lnTo>
                    <a:pt x="3975" y="117753"/>
                  </a:lnTo>
                  <a:lnTo>
                    <a:pt x="3991" y="117820"/>
                  </a:lnTo>
                  <a:lnTo>
                    <a:pt x="4014" y="117887"/>
                  </a:lnTo>
                  <a:lnTo>
                    <a:pt x="4046" y="117954"/>
                  </a:lnTo>
                  <a:lnTo>
                    <a:pt x="4078" y="118020"/>
                  </a:lnTo>
                  <a:lnTo>
                    <a:pt x="4125" y="118080"/>
                  </a:lnTo>
                  <a:lnTo>
                    <a:pt x="4172" y="118140"/>
                  </a:lnTo>
                  <a:lnTo>
                    <a:pt x="4228" y="118194"/>
                  </a:lnTo>
                  <a:lnTo>
                    <a:pt x="4283" y="118241"/>
                  </a:lnTo>
                  <a:lnTo>
                    <a:pt x="4354" y="118287"/>
                  </a:lnTo>
                  <a:lnTo>
                    <a:pt x="4425" y="118327"/>
                  </a:lnTo>
                  <a:lnTo>
                    <a:pt x="4504" y="118367"/>
                  </a:lnTo>
                  <a:lnTo>
                    <a:pt x="4591" y="118401"/>
                  </a:lnTo>
                  <a:lnTo>
                    <a:pt x="4686" y="118421"/>
                  </a:lnTo>
                  <a:lnTo>
                    <a:pt x="4781" y="118441"/>
                  </a:lnTo>
                  <a:lnTo>
                    <a:pt x="4892" y="118454"/>
                  </a:lnTo>
                  <a:lnTo>
                    <a:pt x="5018" y="119222"/>
                  </a:lnTo>
                  <a:lnTo>
                    <a:pt x="5152" y="119989"/>
                  </a:lnTo>
                  <a:lnTo>
                    <a:pt x="5302" y="120750"/>
                  </a:lnTo>
                  <a:lnTo>
                    <a:pt x="5453" y="121511"/>
                  </a:lnTo>
                  <a:lnTo>
                    <a:pt x="5611" y="122265"/>
                  </a:lnTo>
                  <a:lnTo>
                    <a:pt x="5784" y="123019"/>
                  </a:lnTo>
                  <a:lnTo>
                    <a:pt x="5958" y="123767"/>
                  </a:lnTo>
                  <a:lnTo>
                    <a:pt x="6140" y="124514"/>
                  </a:lnTo>
                  <a:lnTo>
                    <a:pt x="6338" y="125255"/>
                  </a:lnTo>
                  <a:lnTo>
                    <a:pt x="6535" y="125989"/>
                  </a:lnTo>
                  <a:lnTo>
                    <a:pt x="6740" y="126717"/>
                  </a:lnTo>
                  <a:lnTo>
                    <a:pt x="6954" y="127444"/>
                  </a:lnTo>
                  <a:lnTo>
                    <a:pt x="7175" y="128165"/>
                  </a:lnTo>
                  <a:lnTo>
                    <a:pt x="7404" y="128886"/>
                  </a:lnTo>
                  <a:lnTo>
                    <a:pt x="7633" y="129600"/>
                  </a:lnTo>
                  <a:lnTo>
                    <a:pt x="7878" y="130301"/>
                  </a:lnTo>
                  <a:lnTo>
                    <a:pt x="7594" y="130461"/>
                  </a:lnTo>
                  <a:lnTo>
                    <a:pt x="7317" y="130615"/>
                  </a:lnTo>
                  <a:lnTo>
                    <a:pt x="7049" y="130781"/>
                  </a:lnTo>
                  <a:lnTo>
                    <a:pt x="6788" y="130942"/>
                  </a:lnTo>
                  <a:lnTo>
                    <a:pt x="6527" y="131108"/>
                  </a:lnTo>
                  <a:lnTo>
                    <a:pt x="6274" y="131282"/>
                  </a:lnTo>
                  <a:lnTo>
                    <a:pt x="6021" y="131455"/>
                  </a:lnTo>
                  <a:lnTo>
                    <a:pt x="5776" y="131636"/>
                  </a:lnTo>
                  <a:lnTo>
                    <a:pt x="5539" y="131816"/>
                  </a:lnTo>
                  <a:lnTo>
                    <a:pt x="5310" y="131996"/>
                  </a:lnTo>
                  <a:lnTo>
                    <a:pt x="5081" y="132183"/>
                  </a:lnTo>
                  <a:lnTo>
                    <a:pt x="4860" y="132370"/>
                  </a:lnTo>
                  <a:lnTo>
                    <a:pt x="4647" y="132563"/>
                  </a:lnTo>
                  <a:lnTo>
                    <a:pt x="4433" y="132757"/>
                  </a:lnTo>
                  <a:lnTo>
                    <a:pt x="4228" y="132950"/>
                  </a:lnTo>
                  <a:lnTo>
                    <a:pt x="4030" y="133151"/>
                  </a:lnTo>
                  <a:lnTo>
                    <a:pt x="3833" y="133351"/>
                  </a:lnTo>
                  <a:lnTo>
                    <a:pt x="3643" y="133558"/>
                  </a:lnTo>
                  <a:lnTo>
                    <a:pt x="3461" y="133765"/>
                  </a:lnTo>
                  <a:lnTo>
                    <a:pt x="3280" y="133972"/>
                  </a:lnTo>
                  <a:lnTo>
                    <a:pt x="3106" y="134185"/>
                  </a:lnTo>
                  <a:lnTo>
                    <a:pt x="2932" y="134399"/>
                  </a:lnTo>
                  <a:lnTo>
                    <a:pt x="2774" y="134612"/>
                  </a:lnTo>
                  <a:lnTo>
                    <a:pt x="2608" y="134833"/>
                  </a:lnTo>
                  <a:lnTo>
                    <a:pt x="2458" y="135053"/>
                  </a:lnTo>
                  <a:lnTo>
                    <a:pt x="2308" y="135280"/>
                  </a:lnTo>
                  <a:lnTo>
                    <a:pt x="2165" y="135500"/>
                  </a:lnTo>
                  <a:lnTo>
                    <a:pt x="2023" y="135727"/>
                  </a:lnTo>
                  <a:lnTo>
                    <a:pt x="1889" y="135954"/>
                  </a:lnTo>
                  <a:lnTo>
                    <a:pt x="1755" y="136187"/>
                  </a:lnTo>
                  <a:lnTo>
                    <a:pt x="1636" y="136421"/>
                  </a:lnTo>
                  <a:lnTo>
                    <a:pt x="1510" y="136655"/>
                  </a:lnTo>
                  <a:lnTo>
                    <a:pt x="1399" y="136888"/>
                  </a:lnTo>
                  <a:lnTo>
                    <a:pt x="1288" y="137129"/>
                  </a:lnTo>
                  <a:lnTo>
                    <a:pt x="1178" y="137369"/>
                  </a:lnTo>
                  <a:lnTo>
                    <a:pt x="1083" y="137609"/>
                  </a:lnTo>
                  <a:lnTo>
                    <a:pt x="980" y="137849"/>
                  </a:lnTo>
                  <a:lnTo>
                    <a:pt x="893" y="138096"/>
                  </a:lnTo>
                  <a:lnTo>
                    <a:pt x="806" y="138343"/>
                  </a:lnTo>
                  <a:lnTo>
                    <a:pt x="719" y="138590"/>
                  </a:lnTo>
                  <a:lnTo>
                    <a:pt x="648" y="138837"/>
                  </a:lnTo>
                  <a:lnTo>
                    <a:pt x="569" y="139091"/>
                  </a:lnTo>
                  <a:lnTo>
                    <a:pt x="506" y="139338"/>
                  </a:lnTo>
                  <a:lnTo>
                    <a:pt x="435" y="139591"/>
                  </a:lnTo>
                  <a:lnTo>
                    <a:pt x="324" y="140099"/>
                  </a:lnTo>
                  <a:lnTo>
                    <a:pt x="230" y="140612"/>
                  </a:lnTo>
                  <a:lnTo>
                    <a:pt x="150" y="141133"/>
                  </a:lnTo>
                  <a:lnTo>
                    <a:pt x="87" y="141654"/>
                  </a:lnTo>
                  <a:lnTo>
                    <a:pt x="40" y="142174"/>
                  </a:lnTo>
                  <a:lnTo>
                    <a:pt x="16" y="142702"/>
                  </a:lnTo>
                  <a:lnTo>
                    <a:pt x="0" y="143229"/>
                  </a:lnTo>
                  <a:lnTo>
                    <a:pt x="8" y="143763"/>
                  </a:lnTo>
                  <a:lnTo>
                    <a:pt x="32" y="144297"/>
                  </a:lnTo>
                  <a:lnTo>
                    <a:pt x="71" y="144831"/>
                  </a:lnTo>
                  <a:lnTo>
                    <a:pt x="119" y="145365"/>
                  </a:lnTo>
                  <a:lnTo>
                    <a:pt x="190" y="145898"/>
                  </a:lnTo>
                  <a:lnTo>
                    <a:pt x="277" y="146432"/>
                  </a:lnTo>
                  <a:lnTo>
                    <a:pt x="380" y="146973"/>
                  </a:lnTo>
                  <a:lnTo>
                    <a:pt x="498" y="147507"/>
                  </a:lnTo>
                  <a:lnTo>
                    <a:pt x="625" y="148041"/>
                  </a:lnTo>
                  <a:lnTo>
                    <a:pt x="775" y="148568"/>
                  </a:lnTo>
                  <a:lnTo>
                    <a:pt x="933" y="149102"/>
                  </a:lnTo>
                  <a:lnTo>
                    <a:pt x="1114" y="149629"/>
                  </a:lnTo>
                  <a:lnTo>
                    <a:pt x="1304" y="150157"/>
                  </a:lnTo>
                  <a:lnTo>
                    <a:pt x="1502" y="150677"/>
                  </a:lnTo>
                  <a:lnTo>
                    <a:pt x="1723" y="151198"/>
                  </a:lnTo>
                  <a:lnTo>
                    <a:pt x="1952" y="151712"/>
                  </a:lnTo>
                  <a:lnTo>
                    <a:pt x="2197" y="152226"/>
                  </a:lnTo>
                  <a:lnTo>
                    <a:pt x="2458" y="152733"/>
                  </a:lnTo>
                  <a:lnTo>
                    <a:pt x="2726" y="153233"/>
                  </a:lnTo>
                  <a:lnTo>
                    <a:pt x="3011" y="153727"/>
                  </a:lnTo>
                  <a:lnTo>
                    <a:pt x="3303" y="154221"/>
                  </a:lnTo>
                  <a:lnTo>
                    <a:pt x="3619" y="154702"/>
                  </a:lnTo>
                  <a:lnTo>
                    <a:pt x="3935" y="155182"/>
                  </a:lnTo>
                  <a:lnTo>
                    <a:pt x="4267" y="155649"/>
                  </a:lnTo>
                  <a:lnTo>
                    <a:pt x="4615" y="156117"/>
                  </a:lnTo>
                  <a:lnTo>
                    <a:pt x="4971" y="156571"/>
                  </a:lnTo>
                  <a:lnTo>
                    <a:pt x="5342" y="157018"/>
                  </a:lnTo>
                  <a:lnTo>
                    <a:pt x="5721" y="157458"/>
                  </a:lnTo>
                  <a:lnTo>
                    <a:pt x="6108" y="157892"/>
                  </a:lnTo>
                  <a:lnTo>
                    <a:pt x="6511" y="158312"/>
                  </a:lnTo>
                  <a:lnTo>
                    <a:pt x="6922" y="158720"/>
                  </a:lnTo>
                  <a:lnTo>
                    <a:pt x="7349" y="159127"/>
                  </a:lnTo>
                  <a:lnTo>
                    <a:pt x="7776" y="159514"/>
                  </a:lnTo>
                  <a:lnTo>
                    <a:pt x="8218" y="159894"/>
                  </a:lnTo>
                  <a:lnTo>
                    <a:pt x="8676" y="160268"/>
                  </a:lnTo>
                  <a:lnTo>
                    <a:pt x="8732" y="160308"/>
                  </a:lnTo>
                  <a:lnTo>
                    <a:pt x="8787" y="160341"/>
                  </a:lnTo>
                  <a:lnTo>
                    <a:pt x="8850" y="160375"/>
                  </a:lnTo>
                  <a:lnTo>
                    <a:pt x="8906" y="160395"/>
                  </a:lnTo>
                  <a:lnTo>
                    <a:pt x="8969" y="160415"/>
                  </a:lnTo>
                  <a:lnTo>
                    <a:pt x="9032" y="160435"/>
                  </a:lnTo>
                  <a:lnTo>
                    <a:pt x="9087" y="160442"/>
                  </a:lnTo>
                  <a:lnTo>
                    <a:pt x="9151" y="160448"/>
                  </a:lnTo>
                  <a:lnTo>
                    <a:pt x="9214" y="160455"/>
                  </a:lnTo>
                  <a:lnTo>
                    <a:pt x="9269" y="160448"/>
                  </a:lnTo>
                  <a:lnTo>
                    <a:pt x="9332" y="160442"/>
                  </a:lnTo>
                  <a:lnTo>
                    <a:pt x="9388" y="160435"/>
                  </a:lnTo>
                  <a:lnTo>
                    <a:pt x="9506" y="160401"/>
                  </a:lnTo>
                  <a:lnTo>
                    <a:pt x="9609" y="160355"/>
                  </a:lnTo>
                  <a:lnTo>
                    <a:pt x="9712" y="160301"/>
                  </a:lnTo>
                  <a:lnTo>
                    <a:pt x="9798" y="160228"/>
                  </a:lnTo>
                  <a:lnTo>
                    <a:pt x="9870" y="160148"/>
                  </a:lnTo>
                  <a:lnTo>
                    <a:pt x="9933" y="160061"/>
                  </a:lnTo>
                  <a:lnTo>
                    <a:pt x="9980" y="159968"/>
                  </a:lnTo>
                  <a:lnTo>
                    <a:pt x="9996" y="159914"/>
                  </a:lnTo>
                  <a:lnTo>
                    <a:pt x="10004" y="159868"/>
                  </a:lnTo>
                  <a:lnTo>
                    <a:pt x="10012" y="159814"/>
                  </a:lnTo>
                  <a:lnTo>
                    <a:pt x="10012" y="159761"/>
                  </a:lnTo>
                  <a:lnTo>
                    <a:pt x="10012" y="159701"/>
                  </a:lnTo>
                  <a:lnTo>
                    <a:pt x="10004" y="159647"/>
                  </a:lnTo>
                  <a:lnTo>
                    <a:pt x="10162" y="159627"/>
                  </a:lnTo>
                  <a:lnTo>
                    <a:pt x="10241" y="159607"/>
                  </a:lnTo>
                  <a:lnTo>
                    <a:pt x="10273" y="159594"/>
                  </a:lnTo>
                  <a:lnTo>
                    <a:pt x="10312" y="159574"/>
                  </a:lnTo>
                  <a:lnTo>
                    <a:pt x="10391" y="159521"/>
                  </a:lnTo>
                  <a:lnTo>
                    <a:pt x="10478" y="159487"/>
                  </a:lnTo>
                  <a:lnTo>
                    <a:pt x="10557" y="159454"/>
                  </a:lnTo>
                  <a:lnTo>
                    <a:pt x="10644" y="159427"/>
                  </a:lnTo>
                  <a:lnTo>
                    <a:pt x="10715" y="159380"/>
                  </a:lnTo>
                  <a:lnTo>
                    <a:pt x="10778" y="159327"/>
                  </a:lnTo>
                  <a:lnTo>
                    <a:pt x="10834" y="159267"/>
                  </a:lnTo>
                  <a:lnTo>
                    <a:pt x="10889" y="159200"/>
                  </a:lnTo>
                  <a:lnTo>
                    <a:pt x="11000" y="159160"/>
                  </a:lnTo>
                  <a:lnTo>
                    <a:pt x="11134" y="159120"/>
                  </a:lnTo>
                  <a:lnTo>
                    <a:pt x="11442" y="159040"/>
                  </a:lnTo>
                  <a:lnTo>
                    <a:pt x="11790" y="158960"/>
                  </a:lnTo>
                  <a:lnTo>
                    <a:pt x="12145" y="158886"/>
                  </a:lnTo>
                  <a:lnTo>
                    <a:pt x="12801" y="158753"/>
                  </a:lnTo>
                  <a:lnTo>
                    <a:pt x="13046" y="158700"/>
                  </a:lnTo>
                  <a:lnTo>
                    <a:pt x="13212" y="158660"/>
                  </a:lnTo>
                  <a:lnTo>
                    <a:pt x="13591" y="158533"/>
                  </a:lnTo>
                  <a:lnTo>
                    <a:pt x="13971" y="158406"/>
                  </a:lnTo>
                  <a:lnTo>
                    <a:pt x="14342" y="158272"/>
                  </a:lnTo>
                  <a:lnTo>
                    <a:pt x="14721" y="158132"/>
                  </a:lnTo>
                  <a:lnTo>
                    <a:pt x="15464" y="157845"/>
                  </a:lnTo>
                  <a:lnTo>
                    <a:pt x="16199" y="157552"/>
                  </a:lnTo>
                  <a:lnTo>
                    <a:pt x="16981" y="157231"/>
                  </a:lnTo>
                  <a:lnTo>
                    <a:pt x="17763" y="156898"/>
                  </a:lnTo>
                  <a:lnTo>
                    <a:pt x="18151" y="156724"/>
                  </a:lnTo>
                  <a:lnTo>
                    <a:pt x="18538" y="156550"/>
                  </a:lnTo>
                  <a:lnTo>
                    <a:pt x="18917" y="156370"/>
                  </a:lnTo>
                  <a:lnTo>
                    <a:pt x="19296" y="156183"/>
                  </a:lnTo>
                  <a:lnTo>
                    <a:pt x="19676" y="155997"/>
                  </a:lnTo>
                  <a:lnTo>
                    <a:pt x="20047" y="155803"/>
                  </a:lnTo>
                  <a:lnTo>
                    <a:pt x="20418" y="155609"/>
                  </a:lnTo>
                  <a:lnTo>
                    <a:pt x="20790" y="155409"/>
                  </a:lnTo>
                  <a:lnTo>
                    <a:pt x="21153" y="155202"/>
                  </a:lnTo>
                  <a:lnTo>
                    <a:pt x="21509" y="154995"/>
                  </a:lnTo>
                  <a:lnTo>
                    <a:pt x="21864" y="154782"/>
                  </a:lnTo>
                  <a:lnTo>
                    <a:pt x="22212" y="154562"/>
                  </a:lnTo>
                  <a:lnTo>
                    <a:pt x="22354" y="154461"/>
                  </a:lnTo>
                  <a:lnTo>
                    <a:pt x="22481" y="154355"/>
                  </a:lnTo>
                  <a:lnTo>
                    <a:pt x="22583" y="154241"/>
                  </a:lnTo>
                  <a:lnTo>
                    <a:pt x="22670" y="154128"/>
                  </a:lnTo>
                  <a:lnTo>
                    <a:pt x="22741" y="154001"/>
                  </a:lnTo>
                  <a:lnTo>
                    <a:pt x="22797" y="153881"/>
                  </a:lnTo>
                  <a:lnTo>
                    <a:pt x="22836" y="153754"/>
                  </a:lnTo>
                  <a:lnTo>
                    <a:pt x="22860" y="153627"/>
                  </a:lnTo>
                  <a:lnTo>
                    <a:pt x="22876" y="153500"/>
                  </a:lnTo>
                  <a:lnTo>
                    <a:pt x="22876" y="153367"/>
                  </a:lnTo>
                  <a:lnTo>
                    <a:pt x="22860" y="153240"/>
                  </a:lnTo>
                  <a:lnTo>
                    <a:pt x="22828" y="153120"/>
                  </a:lnTo>
                  <a:lnTo>
                    <a:pt x="22797" y="153000"/>
                  </a:lnTo>
                  <a:lnTo>
                    <a:pt x="22741" y="152880"/>
                  </a:lnTo>
                  <a:lnTo>
                    <a:pt x="22686" y="152766"/>
                  </a:lnTo>
                  <a:lnTo>
                    <a:pt x="22615" y="152659"/>
                  </a:lnTo>
                  <a:lnTo>
                    <a:pt x="22591" y="152573"/>
                  </a:lnTo>
                  <a:lnTo>
                    <a:pt x="22575" y="152533"/>
                  </a:lnTo>
                  <a:lnTo>
                    <a:pt x="22544" y="152493"/>
                  </a:lnTo>
                  <a:lnTo>
                    <a:pt x="22362" y="152232"/>
                  </a:lnTo>
                  <a:lnTo>
                    <a:pt x="22157" y="151945"/>
                  </a:lnTo>
                  <a:lnTo>
                    <a:pt x="21943" y="151625"/>
                  </a:lnTo>
                  <a:lnTo>
                    <a:pt x="21714" y="151278"/>
                  </a:lnTo>
                  <a:lnTo>
                    <a:pt x="21477" y="150904"/>
                  </a:lnTo>
                  <a:lnTo>
                    <a:pt x="21240" y="150510"/>
                  </a:lnTo>
                  <a:lnTo>
                    <a:pt x="20995" y="150090"/>
                  </a:lnTo>
                  <a:lnTo>
                    <a:pt x="20750" y="149663"/>
                  </a:lnTo>
                  <a:lnTo>
                    <a:pt x="20513" y="149209"/>
                  </a:lnTo>
                  <a:lnTo>
                    <a:pt x="20276" y="148748"/>
                  </a:lnTo>
                  <a:lnTo>
                    <a:pt x="20047" y="148274"/>
                  </a:lnTo>
                  <a:lnTo>
                    <a:pt x="19834" y="147794"/>
                  </a:lnTo>
                  <a:lnTo>
                    <a:pt x="19628" y="147313"/>
                  </a:lnTo>
                  <a:lnTo>
                    <a:pt x="19438" y="146819"/>
                  </a:lnTo>
                  <a:lnTo>
                    <a:pt x="19352" y="146579"/>
                  </a:lnTo>
                  <a:lnTo>
                    <a:pt x="19265" y="146332"/>
                  </a:lnTo>
                  <a:lnTo>
                    <a:pt x="19186" y="146085"/>
                  </a:lnTo>
                  <a:lnTo>
                    <a:pt x="19115" y="145845"/>
                  </a:lnTo>
                  <a:lnTo>
                    <a:pt x="19051" y="145598"/>
                  </a:lnTo>
                  <a:lnTo>
                    <a:pt x="18988" y="145358"/>
                  </a:lnTo>
                  <a:lnTo>
                    <a:pt x="18941" y="145118"/>
                  </a:lnTo>
                  <a:lnTo>
                    <a:pt x="18893" y="144884"/>
                  </a:lnTo>
                  <a:lnTo>
                    <a:pt x="18854" y="144644"/>
                  </a:lnTo>
                  <a:lnTo>
                    <a:pt x="18822" y="144410"/>
                  </a:lnTo>
                  <a:lnTo>
                    <a:pt x="18798" y="144183"/>
                  </a:lnTo>
                  <a:lnTo>
                    <a:pt x="18783" y="143956"/>
                  </a:lnTo>
                  <a:lnTo>
                    <a:pt x="18775" y="143729"/>
                  </a:lnTo>
                  <a:lnTo>
                    <a:pt x="18775" y="143509"/>
                  </a:lnTo>
                  <a:lnTo>
                    <a:pt x="18791" y="143296"/>
                  </a:lnTo>
                  <a:lnTo>
                    <a:pt x="18806" y="143082"/>
                  </a:lnTo>
                  <a:lnTo>
                    <a:pt x="18838" y="142875"/>
                  </a:lnTo>
                  <a:lnTo>
                    <a:pt x="18877" y="142675"/>
                  </a:lnTo>
                  <a:lnTo>
                    <a:pt x="18933" y="142481"/>
                  </a:lnTo>
                  <a:lnTo>
                    <a:pt x="18996" y="142288"/>
                  </a:lnTo>
                  <a:lnTo>
                    <a:pt x="19067" y="142108"/>
                  </a:lnTo>
                  <a:lnTo>
                    <a:pt x="19154" y="141927"/>
                  </a:lnTo>
                  <a:lnTo>
                    <a:pt x="19249" y="141754"/>
                  </a:lnTo>
                  <a:lnTo>
                    <a:pt x="19359" y="141587"/>
                  </a:lnTo>
                  <a:lnTo>
                    <a:pt x="19478" y="141427"/>
                  </a:lnTo>
                  <a:lnTo>
                    <a:pt x="19612" y="141280"/>
                  </a:lnTo>
                  <a:lnTo>
                    <a:pt x="19762" y="141133"/>
                  </a:lnTo>
                  <a:lnTo>
                    <a:pt x="19921" y="141000"/>
                  </a:lnTo>
                  <a:lnTo>
                    <a:pt x="20094" y="140873"/>
                  </a:lnTo>
                  <a:lnTo>
                    <a:pt x="20284" y="140759"/>
                  </a:lnTo>
                  <a:lnTo>
                    <a:pt x="20482" y="140646"/>
                  </a:lnTo>
                  <a:lnTo>
                    <a:pt x="20703" y="140546"/>
                  </a:lnTo>
                  <a:lnTo>
                    <a:pt x="20932" y="140459"/>
                  </a:lnTo>
                  <a:lnTo>
                    <a:pt x="21185" y="140379"/>
                  </a:lnTo>
                  <a:lnTo>
                    <a:pt x="21446" y="140305"/>
                  </a:lnTo>
                  <a:lnTo>
                    <a:pt x="21730" y="140245"/>
                  </a:lnTo>
                  <a:lnTo>
                    <a:pt x="21951" y="140212"/>
                  </a:lnTo>
                  <a:lnTo>
                    <a:pt x="22180" y="140179"/>
                  </a:lnTo>
                  <a:lnTo>
                    <a:pt x="22402" y="140152"/>
                  </a:lnTo>
                  <a:lnTo>
                    <a:pt x="22631" y="140139"/>
                  </a:lnTo>
                  <a:lnTo>
                    <a:pt x="22852" y="140125"/>
                  </a:lnTo>
                  <a:lnTo>
                    <a:pt x="23302" y="140125"/>
                  </a:lnTo>
                  <a:lnTo>
                    <a:pt x="23524" y="140139"/>
                  </a:lnTo>
                  <a:lnTo>
                    <a:pt x="23745" y="140152"/>
                  </a:lnTo>
                  <a:lnTo>
                    <a:pt x="23966" y="140172"/>
                  </a:lnTo>
                  <a:lnTo>
                    <a:pt x="24187" y="140205"/>
                  </a:lnTo>
                  <a:lnTo>
                    <a:pt x="24409" y="140239"/>
                  </a:lnTo>
                  <a:lnTo>
                    <a:pt x="24630" y="140279"/>
                  </a:lnTo>
                  <a:lnTo>
                    <a:pt x="24843" y="140325"/>
                  </a:lnTo>
                  <a:lnTo>
                    <a:pt x="25064" y="140372"/>
                  </a:lnTo>
                  <a:lnTo>
                    <a:pt x="25278" y="140432"/>
                  </a:lnTo>
                  <a:lnTo>
                    <a:pt x="25499" y="140492"/>
                  </a:lnTo>
                  <a:lnTo>
                    <a:pt x="25712" y="140559"/>
                  </a:lnTo>
                  <a:lnTo>
                    <a:pt x="25918" y="140633"/>
                  </a:lnTo>
                  <a:lnTo>
                    <a:pt x="26131" y="140706"/>
                  </a:lnTo>
                  <a:lnTo>
                    <a:pt x="26345" y="140793"/>
                  </a:lnTo>
                  <a:lnTo>
                    <a:pt x="26550" y="140879"/>
                  </a:lnTo>
                  <a:lnTo>
                    <a:pt x="26755" y="140966"/>
                  </a:lnTo>
                  <a:lnTo>
                    <a:pt x="26961" y="141060"/>
                  </a:lnTo>
                  <a:lnTo>
                    <a:pt x="27166" y="141160"/>
                  </a:lnTo>
                  <a:lnTo>
                    <a:pt x="27364" y="141267"/>
                  </a:lnTo>
                  <a:lnTo>
                    <a:pt x="27561" y="141373"/>
                  </a:lnTo>
                  <a:lnTo>
                    <a:pt x="27759" y="141487"/>
                  </a:lnTo>
                  <a:lnTo>
                    <a:pt x="27949" y="141600"/>
                  </a:lnTo>
                  <a:lnTo>
                    <a:pt x="28146" y="141720"/>
                  </a:lnTo>
                  <a:lnTo>
                    <a:pt x="28525" y="141967"/>
                  </a:lnTo>
                  <a:lnTo>
                    <a:pt x="28889" y="142228"/>
                  </a:lnTo>
                  <a:lnTo>
                    <a:pt x="29244" y="142495"/>
                  </a:lnTo>
                  <a:lnTo>
                    <a:pt x="29592" y="142775"/>
                  </a:lnTo>
                  <a:lnTo>
                    <a:pt x="29924" y="143069"/>
                  </a:lnTo>
                  <a:lnTo>
                    <a:pt x="30248" y="143369"/>
                  </a:lnTo>
                  <a:lnTo>
                    <a:pt x="30556" y="143676"/>
                  </a:lnTo>
                  <a:lnTo>
                    <a:pt x="30849" y="143990"/>
                  </a:lnTo>
                  <a:lnTo>
                    <a:pt x="31133" y="144310"/>
                  </a:lnTo>
                  <a:lnTo>
                    <a:pt x="31402" y="144630"/>
                  </a:lnTo>
                  <a:lnTo>
                    <a:pt x="31647" y="144957"/>
                  </a:lnTo>
                  <a:lnTo>
                    <a:pt x="31884" y="145284"/>
                  </a:lnTo>
                  <a:lnTo>
                    <a:pt x="32097" y="145611"/>
                  </a:lnTo>
                  <a:lnTo>
                    <a:pt x="32302" y="145945"/>
                  </a:lnTo>
                  <a:lnTo>
                    <a:pt x="32484" y="146272"/>
                  </a:lnTo>
                  <a:lnTo>
                    <a:pt x="32650" y="146599"/>
                  </a:lnTo>
                  <a:lnTo>
                    <a:pt x="32792" y="146920"/>
                  </a:lnTo>
                  <a:lnTo>
                    <a:pt x="32848" y="147040"/>
                  </a:lnTo>
                  <a:lnTo>
                    <a:pt x="32911" y="147147"/>
                  </a:lnTo>
                  <a:lnTo>
                    <a:pt x="32990" y="147240"/>
                  </a:lnTo>
                  <a:lnTo>
                    <a:pt x="33077" y="147333"/>
                  </a:lnTo>
                  <a:lnTo>
                    <a:pt x="33069" y="147400"/>
                  </a:lnTo>
                  <a:lnTo>
                    <a:pt x="33061" y="147474"/>
                  </a:lnTo>
                  <a:lnTo>
                    <a:pt x="33061" y="147540"/>
                  </a:lnTo>
                  <a:lnTo>
                    <a:pt x="33069" y="147614"/>
                  </a:lnTo>
                  <a:lnTo>
                    <a:pt x="33085" y="147680"/>
                  </a:lnTo>
                  <a:lnTo>
                    <a:pt x="33108" y="147754"/>
                  </a:lnTo>
                  <a:lnTo>
                    <a:pt x="33132" y="147821"/>
                  </a:lnTo>
                  <a:lnTo>
                    <a:pt x="33164" y="147887"/>
                  </a:lnTo>
                  <a:lnTo>
                    <a:pt x="33203" y="147947"/>
                  </a:lnTo>
                  <a:lnTo>
                    <a:pt x="33243" y="148014"/>
                  </a:lnTo>
                  <a:lnTo>
                    <a:pt x="33290" y="148074"/>
                  </a:lnTo>
                  <a:lnTo>
                    <a:pt x="33345" y="148134"/>
                  </a:lnTo>
                  <a:lnTo>
                    <a:pt x="33401" y="148188"/>
                  </a:lnTo>
                  <a:lnTo>
                    <a:pt x="33464" y="148241"/>
                  </a:lnTo>
                  <a:lnTo>
                    <a:pt x="33527" y="148294"/>
                  </a:lnTo>
                  <a:lnTo>
                    <a:pt x="33598" y="148341"/>
                  </a:lnTo>
                  <a:lnTo>
                    <a:pt x="33669" y="148388"/>
                  </a:lnTo>
                  <a:lnTo>
                    <a:pt x="33741" y="148428"/>
                  </a:lnTo>
                  <a:lnTo>
                    <a:pt x="33820" y="148461"/>
                  </a:lnTo>
                  <a:lnTo>
                    <a:pt x="33899" y="148495"/>
                  </a:lnTo>
                  <a:lnTo>
                    <a:pt x="33985" y="148521"/>
                  </a:lnTo>
                  <a:lnTo>
                    <a:pt x="34065" y="148548"/>
                  </a:lnTo>
                  <a:lnTo>
                    <a:pt x="34151" y="148568"/>
                  </a:lnTo>
                  <a:lnTo>
                    <a:pt x="34238" y="148581"/>
                  </a:lnTo>
                  <a:lnTo>
                    <a:pt x="34333" y="148588"/>
                  </a:lnTo>
                  <a:lnTo>
                    <a:pt x="34507" y="148588"/>
                  </a:lnTo>
                  <a:lnTo>
                    <a:pt x="34602" y="148575"/>
                  </a:lnTo>
                  <a:lnTo>
                    <a:pt x="34689" y="148561"/>
                  </a:lnTo>
                  <a:lnTo>
                    <a:pt x="34784" y="148535"/>
                  </a:lnTo>
                  <a:lnTo>
                    <a:pt x="34870" y="148508"/>
                  </a:lnTo>
                  <a:lnTo>
                    <a:pt x="34957" y="148468"/>
                  </a:lnTo>
                  <a:lnTo>
                    <a:pt x="35574" y="148194"/>
                  </a:lnTo>
                  <a:lnTo>
                    <a:pt x="36182" y="147914"/>
                  </a:lnTo>
                  <a:lnTo>
                    <a:pt x="37399" y="147360"/>
                  </a:lnTo>
                  <a:lnTo>
                    <a:pt x="38007" y="147080"/>
                  </a:lnTo>
                  <a:lnTo>
                    <a:pt x="38616" y="146806"/>
                  </a:lnTo>
                  <a:lnTo>
                    <a:pt x="39232" y="146539"/>
                  </a:lnTo>
                  <a:lnTo>
                    <a:pt x="39849" y="146286"/>
                  </a:lnTo>
                  <a:lnTo>
                    <a:pt x="40070" y="146192"/>
                  </a:lnTo>
                  <a:lnTo>
                    <a:pt x="40299" y="146105"/>
                  </a:lnTo>
                  <a:lnTo>
                    <a:pt x="40781" y="145932"/>
                  </a:lnTo>
                  <a:lnTo>
                    <a:pt x="41279" y="145758"/>
                  </a:lnTo>
                  <a:lnTo>
                    <a:pt x="41777" y="145578"/>
                  </a:lnTo>
                  <a:lnTo>
                    <a:pt x="42282" y="145391"/>
                  </a:lnTo>
                  <a:lnTo>
                    <a:pt x="42527" y="145291"/>
                  </a:lnTo>
                  <a:lnTo>
                    <a:pt x="42764" y="145191"/>
                  </a:lnTo>
                  <a:lnTo>
                    <a:pt x="43001" y="145084"/>
                  </a:lnTo>
                  <a:lnTo>
                    <a:pt x="43230" y="144971"/>
                  </a:lnTo>
                  <a:lnTo>
                    <a:pt x="43452" y="144857"/>
                  </a:lnTo>
                  <a:lnTo>
                    <a:pt x="43657" y="144730"/>
                  </a:lnTo>
                  <a:lnTo>
                    <a:pt x="43847" y="144724"/>
                  </a:lnTo>
                  <a:lnTo>
                    <a:pt x="44036" y="144704"/>
                  </a:lnTo>
                  <a:lnTo>
                    <a:pt x="44218" y="144664"/>
                  </a:lnTo>
                  <a:lnTo>
                    <a:pt x="44408" y="144610"/>
                  </a:lnTo>
                  <a:lnTo>
                    <a:pt x="44582" y="144537"/>
                  </a:lnTo>
                  <a:lnTo>
                    <a:pt x="44755" y="144457"/>
                  </a:lnTo>
                  <a:lnTo>
                    <a:pt x="44835" y="144410"/>
                  </a:lnTo>
                  <a:lnTo>
                    <a:pt x="44914" y="144357"/>
                  </a:lnTo>
                  <a:lnTo>
                    <a:pt x="44993" y="144303"/>
                  </a:lnTo>
                  <a:lnTo>
                    <a:pt x="45064" y="144250"/>
                  </a:lnTo>
                  <a:lnTo>
                    <a:pt x="45135" y="144190"/>
                  </a:lnTo>
                  <a:lnTo>
                    <a:pt x="45198" y="144130"/>
                  </a:lnTo>
                  <a:lnTo>
                    <a:pt x="45253" y="144063"/>
                  </a:lnTo>
                  <a:lnTo>
                    <a:pt x="45309" y="143990"/>
                  </a:lnTo>
                  <a:lnTo>
                    <a:pt x="45364" y="143916"/>
                  </a:lnTo>
                  <a:lnTo>
                    <a:pt x="45411" y="143843"/>
                  </a:lnTo>
                  <a:lnTo>
                    <a:pt x="45451" y="143763"/>
                  </a:lnTo>
                  <a:lnTo>
                    <a:pt x="45490" y="143683"/>
                  </a:lnTo>
                  <a:lnTo>
                    <a:pt x="45514" y="143603"/>
                  </a:lnTo>
                  <a:lnTo>
                    <a:pt x="45538" y="143516"/>
                  </a:lnTo>
                  <a:lnTo>
                    <a:pt x="45554" y="143422"/>
                  </a:lnTo>
                  <a:lnTo>
                    <a:pt x="45569" y="143336"/>
                  </a:lnTo>
                  <a:lnTo>
                    <a:pt x="45569" y="143235"/>
                  </a:lnTo>
                  <a:lnTo>
                    <a:pt x="45569" y="143142"/>
                  </a:lnTo>
                  <a:lnTo>
                    <a:pt x="45554" y="143042"/>
                  </a:lnTo>
                  <a:lnTo>
                    <a:pt x="45538" y="142942"/>
                  </a:lnTo>
                  <a:lnTo>
                    <a:pt x="45435" y="142501"/>
                  </a:lnTo>
                  <a:lnTo>
                    <a:pt x="45332" y="142067"/>
                  </a:lnTo>
                  <a:lnTo>
                    <a:pt x="45206" y="141647"/>
                  </a:lnTo>
                  <a:lnTo>
                    <a:pt x="45079" y="141227"/>
                  </a:lnTo>
                  <a:lnTo>
                    <a:pt x="44937" y="140813"/>
                  </a:lnTo>
                  <a:lnTo>
                    <a:pt x="44779" y="140406"/>
                  </a:lnTo>
                  <a:lnTo>
                    <a:pt x="44613" y="139998"/>
                  </a:lnTo>
                  <a:lnTo>
                    <a:pt x="44447" y="139605"/>
                  </a:lnTo>
                  <a:lnTo>
                    <a:pt x="44258" y="139211"/>
                  </a:lnTo>
                  <a:lnTo>
                    <a:pt x="44068" y="138824"/>
                  </a:lnTo>
                  <a:lnTo>
                    <a:pt x="43863" y="138450"/>
                  </a:lnTo>
                  <a:lnTo>
                    <a:pt x="43649" y="138076"/>
                  </a:lnTo>
                  <a:lnTo>
                    <a:pt x="43428" y="137709"/>
                  </a:lnTo>
                  <a:lnTo>
                    <a:pt x="43199" y="137342"/>
                  </a:lnTo>
                  <a:lnTo>
                    <a:pt x="42962" y="136988"/>
                  </a:lnTo>
                  <a:lnTo>
                    <a:pt x="42709" y="136641"/>
                  </a:lnTo>
                  <a:lnTo>
                    <a:pt x="42448" y="136294"/>
                  </a:lnTo>
                  <a:lnTo>
                    <a:pt x="42187" y="135961"/>
                  </a:lnTo>
                  <a:lnTo>
                    <a:pt x="41911" y="135627"/>
                  </a:lnTo>
                  <a:lnTo>
                    <a:pt x="41626" y="135300"/>
                  </a:lnTo>
                  <a:lnTo>
                    <a:pt x="41334" y="134979"/>
                  </a:lnTo>
                  <a:lnTo>
                    <a:pt x="41034" y="134666"/>
                  </a:lnTo>
                  <a:lnTo>
                    <a:pt x="40734" y="134359"/>
                  </a:lnTo>
                  <a:lnTo>
                    <a:pt x="40417" y="134058"/>
                  </a:lnTo>
                  <a:lnTo>
                    <a:pt x="40093" y="133765"/>
                  </a:lnTo>
                  <a:lnTo>
                    <a:pt x="39762" y="133478"/>
                  </a:lnTo>
                  <a:lnTo>
                    <a:pt x="39430" y="133197"/>
                  </a:lnTo>
                  <a:lnTo>
                    <a:pt x="39082" y="132917"/>
                  </a:lnTo>
                  <a:lnTo>
                    <a:pt x="38734" y="132650"/>
                  </a:lnTo>
                  <a:lnTo>
                    <a:pt x="38379" y="132383"/>
                  </a:lnTo>
                  <a:lnTo>
                    <a:pt x="38015" y="132130"/>
                  </a:lnTo>
                  <a:lnTo>
                    <a:pt x="37644" y="131876"/>
                  </a:lnTo>
                  <a:lnTo>
                    <a:pt x="37265" y="131636"/>
                  </a:lnTo>
                  <a:lnTo>
                    <a:pt x="36885" y="131395"/>
                  </a:lnTo>
                  <a:lnTo>
                    <a:pt x="36498" y="131162"/>
                  </a:lnTo>
                  <a:lnTo>
                    <a:pt x="36103" y="130942"/>
                  </a:lnTo>
                  <a:lnTo>
                    <a:pt x="35708" y="130721"/>
                  </a:lnTo>
                  <a:lnTo>
                    <a:pt x="35297" y="130508"/>
                  </a:lnTo>
                  <a:lnTo>
                    <a:pt x="34894" y="130301"/>
                  </a:lnTo>
                  <a:lnTo>
                    <a:pt x="34475" y="130107"/>
                  </a:lnTo>
                  <a:lnTo>
                    <a:pt x="34057" y="129914"/>
                  </a:lnTo>
                  <a:lnTo>
                    <a:pt x="33630" y="129727"/>
                  </a:lnTo>
                  <a:lnTo>
                    <a:pt x="33203" y="129547"/>
                  </a:lnTo>
                  <a:lnTo>
                    <a:pt x="32769" y="129373"/>
                  </a:lnTo>
                  <a:lnTo>
                    <a:pt x="32334" y="129206"/>
                  </a:lnTo>
                  <a:lnTo>
                    <a:pt x="31892" y="129053"/>
                  </a:lnTo>
                  <a:lnTo>
                    <a:pt x="31441" y="128899"/>
                  </a:lnTo>
                  <a:lnTo>
                    <a:pt x="30991" y="128752"/>
                  </a:lnTo>
                  <a:lnTo>
                    <a:pt x="30540" y="128612"/>
                  </a:lnTo>
                  <a:lnTo>
                    <a:pt x="30082" y="128479"/>
                  </a:lnTo>
                  <a:lnTo>
                    <a:pt x="29624" y="128352"/>
                  </a:lnTo>
                  <a:lnTo>
                    <a:pt x="29158" y="128239"/>
                  </a:lnTo>
                  <a:lnTo>
                    <a:pt x="28691" y="128125"/>
                  </a:lnTo>
                  <a:lnTo>
                    <a:pt x="28225" y="128018"/>
                  </a:lnTo>
                  <a:lnTo>
                    <a:pt x="27751" y="127918"/>
                  </a:lnTo>
                  <a:lnTo>
                    <a:pt x="27277" y="127831"/>
                  </a:lnTo>
                  <a:lnTo>
                    <a:pt x="26803" y="127745"/>
                  </a:lnTo>
                  <a:lnTo>
                    <a:pt x="26321" y="127665"/>
                  </a:lnTo>
                  <a:lnTo>
                    <a:pt x="25839" y="127598"/>
                  </a:lnTo>
                  <a:lnTo>
                    <a:pt x="25357" y="127531"/>
                  </a:lnTo>
                  <a:lnTo>
                    <a:pt x="24875" y="127478"/>
                  </a:lnTo>
                  <a:lnTo>
                    <a:pt x="24385" y="127431"/>
                  </a:lnTo>
                  <a:lnTo>
                    <a:pt x="23903" y="127384"/>
                  </a:lnTo>
                  <a:lnTo>
                    <a:pt x="23413" y="127351"/>
                  </a:lnTo>
                  <a:lnTo>
                    <a:pt x="23129" y="126770"/>
                  </a:lnTo>
                  <a:lnTo>
                    <a:pt x="22852" y="126190"/>
                  </a:lnTo>
                  <a:lnTo>
                    <a:pt x="22583" y="125609"/>
                  </a:lnTo>
                  <a:lnTo>
                    <a:pt x="22331" y="125028"/>
                  </a:lnTo>
                  <a:lnTo>
                    <a:pt x="22070" y="124448"/>
                  </a:lnTo>
                  <a:lnTo>
                    <a:pt x="21825" y="123867"/>
                  </a:lnTo>
                  <a:lnTo>
                    <a:pt x="21588" y="123286"/>
                  </a:lnTo>
                  <a:lnTo>
                    <a:pt x="21359" y="122706"/>
                  </a:lnTo>
                  <a:lnTo>
                    <a:pt x="21129" y="122125"/>
                  </a:lnTo>
                  <a:lnTo>
                    <a:pt x="20908" y="121544"/>
                  </a:lnTo>
                  <a:lnTo>
                    <a:pt x="20703" y="120964"/>
                  </a:lnTo>
                  <a:lnTo>
                    <a:pt x="20497" y="120383"/>
                  </a:lnTo>
                  <a:lnTo>
                    <a:pt x="20300" y="119809"/>
                  </a:lnTo>
                  <a:lnTo>
                    <a:pt x="20110" y="119228"/>
                  </a:lnTo>
                  <a:lnTo>
                    <a:pt x="19928" y="118648"/>
                  </a:lnTo>
                  <a:lnTo>
                    <a:pt x="19747" y="118074"/>
                  </a:lnTo>
                  <a:lnTo>
                    <a:pt x="19581" y="117493"/>
                  </a:lnTo>
                  <a:lnTo>
                    <a:pt x="19415" y="116919"/>
                  </a:lnTo>
                  <a:lnTo>
                    <a:pt x="19265" y="116345"/>
                  </a:lnTo>
                  <a:lnTo>
                    <a:pt x="19115" y="115764"/>
                  </a:lnTo>
                  <a:lnTo>
                    <a:pt x="18972" y="115190"/>
                  </a:lnTo>
                  <a:lnTo>
                    <a:pt x="18846" y="114616"/>
                  </a:lnTo>
                  <a:lnTo>
                    <a:pt x="18719" y="114042"/>
                  </a:lnTo>
                  <a:lnTo>
                    <a:pt x="18593" y="113475"/>
                  </a:lnTo>
                  <a:lnTo>
                    <a:pt x="18482" y="112901"/>
                  </a:lnTo>
                  <a:lnTo>
                    <a:pt x="18380" y="112327"/>
                  </a:lnTo>
                  <a:lnTo>
                    <a:pt x="18285" y="111760"/>
                  </a:lnTo>
                  <a:lnTo>
                    <a:pt x="18190" y="111193"/>
                  </a:lnTo>
                  <a:lnTo>
                    <a:pt x="18111" y="110625"/>
                  </a:lnTo>
                  <a:lnTo>
                    <a:pt x="18032" y="110051"/>
                  </a:lnTo>
                  <a:lnTo>
                    <a:pt x="17961" y="109491"/>
                  </a:lnTo>
                  <a:lnTo>
                    <a:pt x="17898" y="108923"/>
                  </a:lnTo>
                  <a:lnTo>
                    <a:pt x="17842" y="108356"/>
                  </a:lnTo>
                  <a:lnTo>
                    <a:pt x="17795" y="107795"/>
                  </a:lnTo>
                  <a:lnTo>
                    <a:pt x="17755" y="107228"/>
                  </a:lnTo>
                  <a:lnTo>
                    <a:pt x="17724" y="106667"/>
                  </a:lnTo>
                  <a:lnTo>
                    <a:pt x="17700" y="106107"/>
                  </a:lnTo>
                  <a:lnTo>
                    <a:pt x="17676" y="105553"/>
                  </a:lnTo>
                  <a:lnTo>
                    <a:pt x="17669" y="104992"/>
                  </a:lnTo>
                  <a:lnTo>
                    <a:pt x="17661" y="104432"/>
                  </a:lnTo>
                  <a:lnTo>
                    <a:pt x="17669" y="103878"/>
                  </a:lnTo>
                  <a:lnTo>
                    <a:pt x="17676" y="103324"/>
                  </a:lnTo>
                  <a:lnTo>
                    <a:pt x="17692" y="102770"/>
                  </a:lnTo>
                  <a:lnTo>
                    <a:pt x="17716" y="102222"/>
                  </a:lnTo>
                  <a:lnTo>
                    <a:pt x="17748" y="101668"/>
                  </a:lnTo>
                  <a:lnTo>
                    <a:pt x="17787" y="101121"/>
                  </a:lnTo>
                  <a:lnTo>
                    <a:pt x="17834" y="100574"/>
                  </a:lnTo>
                  <a:lnTo>
                    <a:pt x="17890" y="100027"/>
                  </a:lnTo>
                  <a:lnTo>
                    <a:pt x="17953" y="99479"/>
                  </a:lnTo>
                  <a:lnTo>
                    <a:pt x="18024" y="98939"/>
                  </a:lnTo>
                  <a:lnTo>
                    <a:pt x="18095" y="98398"/>
                  </a:lnTo>
                  <a:lnTo>
                    <a:pt x="18182" y="97858"/>
                  </a:lnTo>
                  <a:lnTo>
                    <a:pt x="18269" y="97317"/>
                  </a:lnTo>
                  <a:lnTo>
                    <a:pt x="18372" y="96783"/>
                  </a:lnTo>
                  <a:lnTo>
                    <a:pt x="18474" y="96249"/>
                  </a:lnTo>
                  <a:lnTo>
                    <a:pt x="18585" y="95715"/>
                  </a:lnTo>
                  <a:lnTo>
                    <a:pt x="18704" y="95181"/>
                  </a:lnTo>
                  <a:lnTo>
                    <a:pt x="18830" y="94654"/>
                  </a:lnTo>
                  <a:lnTo>
                    <a:pt x="18972" y="94127"/>
                  </a:lnTo>
                  <a:lnTo>
                    <a:pt x="19115" y="93599"/>
                  </a:lnTo>
                  <a:lnTo>
                    <a:pt x="19257" y="93079"/>
                  </a:lnTo>
                  <a:lnTo>
                    <a:pt x="19415" y="92552"/>
                  </a:lnTo>
                  <a:lnTo>
                    <a:pt x="19581" y="92031"/>
                  </a:lnTo>
                  <a:lnTo>
                    <a:pt x="19755" y="91517"/>
                  </a:lnTo>
                  <a:lnTo>
                    <a:pt x="19936" y="90996"/>
                  </a:lnTo>
                  <a:lnTo>
                    <a:pt x="20118" y="90483"/>
                  </a:lnTo>
                  <a:lnTo>
                    <a:pt x="20316" y="89969"/>
                  </a:lnTo>
                  <a:lnTo>
                    <a:pt x="20513" y="89461"/>
                  </a:lnTo>
                  <a:lnTo>
                    <a:pt x="20726" y="88954"/>
                  </a:lnTo>
                  <a:lnTo>
                    <a:pt x="20940" y="88447"/>
                  </a:lnTo>
                  <a:lnTo>
                    <a:pt x="21161" y="87940"/>
                  </a:lnTo>
                  <a:lnTo>
                    <a:pt x="21398" y="87439"/>
                  </a:lnTo>
                  <a:lnTo>
                    <a:pt x="21635" y="86939"/>
                  </a:lnTo>
                  <a:lnTo>
                    <a:pt x="21880" y="86445"/>
                  </a:lnTo>
                  <a:lnTo>
                    <a:pt x="22133" y="85951"/>
                  </a:lnTo>
                  <a:lnTo>
                    <a:pt x="22394" y="85457"/>
                  </a:lnTo>
                  <a:lnTo>
                    <a:pt x="22662" y="84970"/>
                  </a:lnTo>
                  <a:lnTo>
                    <a:pt x="22939" y="84476"/>
                  </a:lnTo>
                  <a:lnTo>
                    <a:pt x="23223" y="83995"/>
                  </a:lnTo>
                  <a:lnTo>
                    <a:pt x="23516" y="83508"/>
                  </a:lnTo>
                  <a:lnTo>
                    <a:pt x="23816" y="83027"/>
                  </a:lnTo>
                  <a:lnTo>
                    <a:pt x="24124" y="82554"/>
                  </a:lnTo>
                  <a:lnTo>
                    <a:pt x="24440" y="82080"/>
                  </a:lnTo>
                  <a:lnTo>
                    <a:pt x="24764" y="81606"/>
                  </a:lnTo>
                  <a:lnTo>
                    <a:pt x="25088" y="81132"/>
                  </a:lnTo>
                  <a:lnTo>
                    <a:pt x="25428" y="80665"/>
                  </a:lnTo>
                  <a:lnTo>
                    <a:pt x="25776" y="80204"/>
                  </a:lnTo>
                  <a:lnTo>
                    <a:pt x="26123" y="79737"/>
                  </a:lnTo>
                  <a:lnTo>
                    <a:pt x="26487" y="79283"/>
                  </a:lnTo>
                  <a:lnTo>
                    <a:pt x="26850" y="78823"/>
                  </a:lnTo>
                  <a:lnTo>
                    <a:pt x="27230" y="78369"/>
                  </a:lnTo>
                  <a:lnTo>
                    <a:pt x="27609" y="77922"/>
                  </a:lnTo>
                  <a:lnTo>
                    <a:pt x="27996" y="77468"/>
                  </a:lnTo>
                  <a:lnTo>
                    <a:pt x="28399" y="77027"/>
                  </a:lnTo>
                  <a:lnTo>
                    <a:pt x="28802" y="76580"/>
                  </a:lnTo>
                  <a:lnTo>
                    <a:pt x="29213" y="76140"/>
                  </a:lnTo>
                  <a:lnTo>
                    <a:pt x="29640" y="75706"/>
                  </a:lnTo>
                  <a:lnTo>
                    <a:pt x="30066" y="75272"/>
                  </a:lnTo>
                  <a:lnTo>
                    <a:pt x="30501" y="74845"/>
                  </a:lnTo>
                  <a:lnTo>
                    <a:pt x="30943" y="74418"/>
                  </a:lnTo>
                  <a:lnTo>
                    <a:pt x="31402" y="73991"/>
                  </a:lnTo>
                  <a:lnTo>
                    <a:pt x="31860" y="73570"/>
                  </a:lnTo>
                  <a:lnTo>
                    <a:pt x="32326" y="73150"/>
                  </a:lnTo>
                  <a:lnTo>
                    <a:pt x="32800" y="72736"/>
                  </a:lnTo>
                  <a:lnTo>
                    <a:pt x="33282" y="72329"/>
                  </a:lnTo>
                  <a:lnTo>
                    <a:pt x="33772" y="71915"/>
                  </a:lnTo>
                  <a:lnTo>
                    <a:pt x="34270" y="71514"/>
                  </a:lnTo>
                  <a:lnTo>
                    <a:pt x="34776" y="71107"/>
                  </a:lnTo>
                  <a:lnTo>
                    <a:pt x="35289" y="70714"/>
                  </a:lnTo>
                  <a:lnTo>
                    <a:pt x="35811" y="70320"/>
                  </a:lnTo>
                  <a:lnTo>
                    <a:pt x="36340" y="69926"/>
                  </a:lnTo>
                  <a:lnTo>
                    <a:pt x="36878" y="69539"/>
                  </a:lnTo>
                  <a:lnTo>
                    <a:pt x="37423" y="69152"/>
                  </a:lnTo>
                  <a:lnTo>
                    <a:pt x="37976" y="68771"/>
                  </a:lnTo>
                  <a:lnTo>
                    <a:pt x="38537" y="68398"/>
                  </a:lnTo>
                  <a:lnTo>
                    <a:pt x="39106" y="68024"/>
                  </a:lnTo>
                  <a:lnTo>
                    <a:pt x="39683" y="67650"/>
                  </a:lnTo>
                  <a:lnTo>
                    <a:pt x="40267" y="67283"/>
                  </a:lnTo>
                  <a:lnTo>
                    <a:pt x="40852" y="66923"/>
                  </a:lnTo>
                  <a:lnTo>
                    <a:pt x="41453" y="66562"/>
                  </a:lnTo>
                  <a:lnTo>
                    <a:pt x="42061" y="66208"/>
                  </a:lnTo>
                  <a:lnTo>
                    <a:pt x="42677" y="65855"/>
                  </a:lnTo>
                  <a:lnTo>
                    <a:pt x="43302" y="65508"/>
                  </a:lnTo>
                  <a:lnTo>
                    <a:pt x="43934" y="65161"/>
                  </a:lnTo>
                  <a:lnTo>
                    <a:pt x="44574" y="64820"/>
                  </a:lnTo>
                  <a:lnTo>
                    <a:pt x="45214" y="64487"/>
                  </a:lnTo>
                  <a:lnTo>
                    <a:pt x="45870" y="64153"/>
                  </a:lnTo>
                  <a:lnTo>
                    <a:pt x="46533" y="63819"/>
                  </a:lnTo>
                  <a:lnTo>
                    <a:pt x="46620" y="63779"/>
                  </a:lnTo>
                  <a:lnTo>
                    <a:pt x="46699" y="63732"/>
                  </a:lnTo>
                  <a:lnTo>
                    <a:pt x="46770" y="63679"/>
                  </a:lnTo>
                  <a:lnTo>
                    <a:pt x="46842" y="63632"/>
                  </a:lnTo>
                  <a:lnTo>
                    <a:pt x="46897" y="63579"/>
                  </a:lnTo>
                  <a:lnTo>
                    <a:pt x="46952" y="63525"/>
                  </a:lnTo>
                  <a:lnTo>
                    <a:pt x="47039" y="63412"/>
                  </a:lnTo>
                  <a:lnTo>
                    <a:pt x="47055" y="64500"/>
                  </a:lnTo>
                  <a:lnTo>
                    <a:pt x="47071" y="65588"/>
                  </a:lnTo>
                  <a:lnTo>
                    <a:pt x="47102" y="66682"/>
                  </a:lnTo>
                  <a:lnTo>
                    <a:pt x="47142" y="67770"/>
                  </a:lnTo>
                  <a:lnTo>
                    <a:pt x="47189" y="68858"/>
                  </a:lnTo>
                  <a:lnTo>
                    <a:pt x="47245" y="69953"/>
                  </a:lnTo>
                  <a:lnTo>
                    <a:pt x="47308" y="71041"/>
                  </a:lnTo>
                  <a:lnTo>
                    <a:pt x="47387" y="72128"/>
                  </a:lnTo>
                  <a:lnTo>
                    <a:pt x="47474" y="73223"/>
                  </a:lnTo>
                  <a:lnTo>
                    <a:pt x="47576" y="74311"/>
                  </a:lnTo>
                  <a:lnTo>
                    <a:pt x="47687" y="75399"/>
                  </a:lnTo>
                  <a:lnTo>
                    <a:pt x="47813" y="76487"/>
                  </a:lnTo>
                  <a:lnTo>
                    <a:pt x="47956" y="77581"/>
                  </a:lnTo>
                  <a:lnTo>
                    <a:pt x="48106" y="78669"/>
                  </a:lnTo>
                  <a:lnTo>
                    <a:pt x="48272" y="79757"/>
                  </a:lnTo>
                  <a:lnTo>
                    <a:pt x="48461" y="80852"/>
                  </a:lnTo>
                  <a:lnTo>
                    <a:pt x="48469" y="80878"/>
                  </a:lnTo>
                  <a:lnTo>
                    <a:pt x="48485" y="80898"/>
                  </a:lnTo>
                  <a:lnTo>
                    <a:pt x="48525" y="80945"/>
                  </a:lnTo>
                  <a:lnTo>
                    <a:pt x="48572" y="80985"/>
                  </a:lnTo>
                  <a:lnTo>
                    <a:pt x="48612" y="81039"/>
                  </a:lnTo>
                  <a:lnTo>
                    <a:pt x="48635" y="81139"/>
                  </a:lnTo>
                  <a:lnTo>
                    <a:pt x="48667" y="81245"/>
                  </a:lnTo>
                  <a:lnTo>
                    <a:pt x="48714" y="81346"/>
                  </a:lnTo>
                  <a:lnTo>
                    <a:pt x="48770" y="81439"/>
                  </a:lnTo>
                  <a:lnTo>
                    <a:pt x="48841" y="81532"/>
                  </a:lnTo>
                  <a:lnTo>
                    <a:pt x="48920" y="81613"/>
                  </a:lnTo>
                  <a:lnTo>
                    <a:pt x="49014" y="81686"/>
                  </a:lnTo>
                  <a:lnTo>
                    <a:pt x="49070" y="81719"/>
                  </a:lnTo>
                  <a:lnTo>
                    <a:pt x="49125" y="81746"/>
                  </a:lnTo>
                  <a:lnTo>
                    <a:pt x="49228" y="81799"/>
                  </a:lnTo>
                  <a:lnTo>
                    <a:pt x="49338" y="81846"/>
                  </a:lnTo>
                  <a:lnTo>
                    <a:pt x="49449" y="81893"/>
                  </a:lnTo>
                  <a:lnTo>
                    <a:pt x="49560" y="81926"/>
                  </a:lnTo>
                  <a:lnTo>
                    <a:pt x="49789" y="82000"/>
                  </a:lnTo>
                  <a:lnTo>
                    <a:pt x="50026" y="82053"/>
                  </a:lnTo>
                  <a:lnTo>
                    <a:pt x="50271" y="82093"/>
                  </a:lnTo>
                  <a:lnTo>
                    <a:pt x="50516" y="82126"/>
                  </a:lnTo>
                  <a:lnTo>
                    <a:pt x="50761" y="82146"/>
                  </a:lnTo>
                  <a:lnTo>
                    <a:pt x="51014" y="82160"/>
                  </a:lnTo>
                  <a:lnTo>
                    <a:pt x="51527" y="82160"/>
                  </a:lnTo>
                  <a:lnTo>
                    <a:pt x="52033" y="82153"/>
                  </a:lnTo>
                  <a:lnTo>
                    <a:pt x="52539" y="82133"/>
                  </a:lnTo>
                  <a:lnTo>
                    <a:pt x="53036" y="82120"/>
                  </a:lnTo>
                  <a:lnTo>
                    <a:pt x="53439" y="82106"/>
                  </a:lnTo>
                  <a:lnTo>
                    <a:pt x="53835" y="82080"/>
                  </a:lnTo>
                  <a:lnTo>
                    <a:pt x="54230" y="82053"/>
                  </a:lnTo>
                  <a:lnTo>
                    <a:pt x="54625" y="82020"/>
                  </a:lnTo>
                  <a:lnTo>
                    <a:pt x="55020" y="81973"/>
                  </a:lnTo>
                  <a:lnTo>
                    <a:pt x="55407" y="81926"/>
                  </a:lnTo>
                  <a:lnTo>
                    <a:pt x="55794" y="81866"/>
                  </a:lnTo>
                  <a:lnTo>
                    <a:pt x="56181" y="81799"/>
                  </a:lnTo>
                  <a:lnTo>
                    <a:pt x="55581" y="101709"/>
                  </a:lnTo>
                  <a:lnTo>
                    <a:pt x="55494" y="104845"/>
                  </a:lnTo>
                  <a:lnTo>
                    <a:pt x="55454" y="106421"/>
                  </a:lnTo>
                  <a:lnTo>
                    <a:pt x="55415" y="107989"/>
                  </a:lnTo>
                  <a:lnTo>
                    <a:pt x="55383" y="109564"/>
                  </a:lnTo>
                  <a:lnTo>
                    <a:pt x="55360" y="111133"/>
                  </a:lnTo>
                  <a:lnTo>
                    <a:pt x="55352" y="112708"/>
                  </a:lnTo>
                  <a:lnTo>
                    <a:pt x="55344" y="114276"/>
                  </a:lnTo>
                  <a:lnTo>
                    <a:pt x="55360" y="115851"/>
                  </a:lnTo>
                  <a:lnTo>
                    <a:pt x="55383" y="117420"/>
                  </a:lnTo>
                  <a:lnTo>
                    <a:pt x="55423" y="118995"/>
                  </a:lnTo>
                  <a:lnTo>
                    <a:pt x="55454" y="119776"/>
                  </a:lnTo>
                  <a:lnTo>
                    <a:pt x="55486" y="120563"/>
                  </a:lnTo>
                  <a:lnTo>
                    <a:pt x="55525" y="121351"/>
                  </a:lnTo>
                  <a:lnTo>
                    <a:pt x="55565" y="122132"/>
                  </a:lnTo>
                  <a:lnTo>
                    <a:pt x="55612" y="122919"/>
                  </a:lnTo>
                  <a:lnTo>
                    <a:pt x="55668" y="123707"/>
                  </a:lnTo>
                  <a:lnTo>
                    <a:pt x="55723" y="124494"/>
                  </a:lnTo>
                  <a:lnTo>
                    <a:pt x="55786" y="125275"/>
                  </a:lnTo>
                  <a:lnTo>
                    <a:pt x="55857" y="126063"/>
                  </a:lnTo>
                  <a:lnTo>
                    <a:pt x="55936" y="126844"/>
                  </a:lnTo>
                  <a:lnTo>
                    <a:pt x="56000" y="127504"/>
                  </a:lnTo>
                  <a:lnTo>
                    <a:pt x="56055" y="128198"/>
                  </a:lnTo>
                  <a:lnTo>
                    <a:pt x="56102" y="128926"/>
                  </a:lnTo>
                  <a:lnTo>
                    <a:pt x="56166" y="129667"/>
                  </a:lnTo>
                  <a:lnTo>
                    <a:pt x="56237" y="130421"/>
                  </a:lnTo>
                  <a:lnTo>
                    <a:pt x="56284" y="130808"/>
                  </a:lnTo>
                  <a:lnTo>
                    <a:pt x="56331" y="131189"/>
                  </a:lnTo>
                  <a:lnTo>
                    <a:pt x="56387" y="131569"/>
                  </a:lnTo>
                  <a:lnTo>
                    <a:pt x="56450" y="131956"/>
                  </a:lnTo>
                  <a:lnTo>
                    <a:pt x="56521" y="132336"/>
                  </a:lnTo>
                  <a:lnTo>
                    <a:pt x="56600" y="132710"/>
                  </a:lnTo>
                  <a:lnTo>
                    <a:pt x="56687" y="133091"/>
                  </a:lnTo>
                  <a:lnTo>
                    <a:pt x="56790" y="133458"/>
                  </a:lnTo>
                  <a:lnTo>
                    <a:pt x="56900" y="133825"/>
                  </a:lnTo>
                  <a:lnTo>
                    <a:pt x="57027" y="134185"/>
                  </a:lnTo>
                  <a:lnTo>
                    <a:pt x="57161" y="134546"/>
                  </a:lnTo>
                  <a:lnTo>
                    <a:pt x="57311" y="134893"/>
                  </a:lnTo>
                  <a:lnTo>
                    <a:pt x="57477" y="135226"/>
                  </a:lnTo>
                  <a:lnTo>
                    <a:pt x="57564" y="135393"/>
                  </a:lnTo>
                  <a:lnTo>
                    <a:pt x="57659" y="135560"/>
                  </a:lnTo>
                  <a:lnTo>
                    <a:pt x="57754" y="135720"/>
                  </a:lnTo>
                  <a:lnTo>
                    <a:pt x="57856" y="135880"/>
                  </a:lnTo>
                  <a:lnTo>
                    <a:pt x="57959" y="136034"/>
                  </a:lnTo>
                  <a:lnTo>
                    <a:pt x="58070" y="136187"/>
                  </a:lnTo>
                  <a:lnTo>
                    <a:pt x="58188" y="136341"/>
                  </a:lnTo>
                  <a:lnTo>
                    <a:pt x="58307" y="136488"/>
                  </a:lnTo>
                  <a:lnTo>
                    <a:pt x="58425" y="136635"/>
                  </a:lnTo>
                  <a:lnTo>
                    <a:pt x="58552" y="136775"/>
                  </a:lnTo>
                  <a:lnTo>
                    <a:pt x="58686" y="136915"/>
                  </a:lnTo>
                  <a:lnTo>
                    <a:pt x="58828" y="137048"/>
                  </a:lnTo>
                  <a:lnTo>
                    <a:pt x="58971" y="137182"/>
                  </a:lnTo>
                  <a:lnTo>
                    <a:pt x="59121" y="137309"/>
                  </a:lnTo>
                  <a:lnTo>
                    <a:pt x="59271" y="137429"/>
                  </a:lnTo>
                  <a:lnTo>
                    <a:pt x="59429" y="137549"/>
                  </a:lnTo>
                  <a:lnTo>
                    <a:pt x="59595" y="137669"/>
                  </a:lnTo>
                  <a:lnTo>
                    <a:pt x="59769" y="137783"/>
                  </a:lnTo>
                  <a:lnTo>
                    <a:pt x="59966" y="137903"/>
                  </a:lnTo>
                  <a:lnTo>
                    <a:pt x="60180" y="138023"/>
                  </a:lnTo>
                  <a:lnTo>
                    <a:pt x="60393" y="138136"/>
                  </a:lnTo>
                  <a:lnTo>
                    <a:pt x="60614" y="138243"/>
                  </a:lnTo>
                  <a:lnTo>
                    <a:pt x="60835" y="138343"/>
                  </a:lnTo>
                  <a:lnTo>
                    <a:pt x="61072" y="138437"/>
                  </a:lnTo>
                  <a:lnTo>
                    <a:pt x="61310" y="138530"/>
                  </a:lnTo>
                  <a:lnTo>
                    <a:pt x="61554" y="138617"/>
                  </a:lnTo>
                  <a:lnTo>
                    <a:pt x="61799" y="138697"/>
                  </a:lnTo>
                  <a:lnTo>
                    <a:pt x="62052" y="138777"/>
                  </a:lnTo>
                  <a:lnTo>
                    <a:pt x="62313" y="138844"/>
                  </a:lnTo>
                  <a:lnTo>
                    <a:pt x="62582" y="138917"/>
                  </a:lnTo>
                  <a:lnTo>
                    <a:pt x="62842" y="138977"/>
                  </a:lnTo>
                  <a:lnTo>
                    <a:pt x="63119" y="139037"/>
                  </a:lnTo>
                  <a:lnTo>
                    <a:pt x="63396" y="139091"/>
                  </a:lnTo>
                  <a:lnTo>
                    <a:pt x="63672" y="139144"/>
                  </a:lnTo>
                  <a:lnTo>
                    <a:pt x="63957" y="139191"/>
                  </a:lnTo>
                  <a:lnTo>
                    <a:pt x="64241" y="139238"/>
                  </a:lnTo>
                  <a:lnTo>
                    <a:pt x="64826" y="139311"/>
                  </a:lnTo>
                  <a:lnTo>
                    <a:pt x="65418" y="139378"/>
                  </a:lnTo>
                  <a:lnTo>
                    <a:pt x="66027" y="139424"/>
                  </a:lnTo>
                  <a:lnTo>
                    <a:pt x="66635" y="139465"/>
                  </a:lnTo>
                  <a:lnTo>
                    <a:pt x="67252" y="139498"/>
                  </a:lnTo>
                  <a:lnTo>
                    <a:pt x="67876" y="139518"/>
                  </a:lnTo>
                  <a:lnTo>
                    <a:pt x="68500" y="139525"/>
                  </a:lnTo>
                  <a:lnTo>
                    <a:pt x="69132" y="139531"/>
                  </a:lnTo>
                  <a:lnTo>
                    <a:pt x="69756" y="139525"/>
                  </a:lnTo>
                  <a:lnTo>
                    <a:pt x="70381" y="139518"/>
                  </a:lnTo>
                  <a:lnTo>
                    <a:pt x="71005" y="139498"/>
                  </a:lnTo>
                  <a:lnTo>
                    <a:pt x="72238" y="139458"/>
                  </a:lnTo>
                  <a:lnTo>
                    <a:pt x="73431" y="139411"/>
                  </a:lnTo>
                  <a:lnTo>
                    <a:pt x="74576" y="139364"/>
                  </a:lnTo>
                  <a:lnTo>
                    <a:pt x="75667" y="139324"/>
                  </a:lnTo>
                  <a:lnTo>
                    <a:pt x="76188" y="139311"/>
                  </a:lnTo>
                  <a:lnTo>
                    <a:pt x="76686" y="139298"/>
                  </a:lnTo>
                  <a:lnTo>
                    <a:pt x="77168" y="139291"/>
                  </a:lnTo>
                  <a:lnTo>
                    <a:pt x="77626" y="139291"/>
                  </a:lnTo>
                  <a:lnTo>
                    <a:pt x="80827" y="139331"/>
                  </a:lnTo>
                  <a:lnTo>
                    <a:pt x="82431" y="139351"/>
                  </a:lnTo>
                  <a:lnTo>
                    <a:pt x="84043" y="139364"/>
                  </a:lnTo>
                  <a:lnTo>
                    <a:pt x="85647" y="139371"/>
                  </a:lnTo>
                  <a:lnTo>
                    <a:pt x="87251" y="139371"/>
                  </a:lnTo>
                  <a:lnTo>
                    <a:pt x="88863" y="139364"/>
                  </a:lnTo>
                  <a:lnTo>
                    <a:pt x="90467" y="139351"/>
                  </a:lnTo>
                  <a:lnTo>
                    <a:pt x="92071" y="139324"/>
                  </a:lnTo>
                  <a:lnTo>
                    <a:pt x="93675" y="139291"/>
                  </a:lnTo>
                  <a:lnTo>
                    <a:pt x="95287" y="139244"/>
                  </a:lnTo>
                  <a:lnTo>
                    <a:pt x="96891" y="139184"/>
                  </a:lnTo>
                  <a:lnTo>
                    <a:pt x="98495" y="139111"/>
                  </a:lnTo>
                  <a:lnTo>
                    <a:pt x="99293" y="139064"/>
                  </a:lnTo>
                  <a:lnTo>
                    <a:pt x="100091" y="139017"/>
                  </a:lnTo>
                  <a:lnTo>
                    <a:pt x="100897" y="138971"/>
                  </a:lnTo>
                  <a:lnTo>
                    <a:pt x="101695" y="138911"/>
                  </a:lnTo>
                  <a:lnTo>
                    <a:pt x="102493" y="138857"/>
                  </a:lnTo>
                  <a:lnTo>
                    <a:pt x="103291" y="138790"/>
                  </a:lnTo>
                  <a:lnTo>
                    <a:pt x="103291" y="138790"/>
                  </a:lnTo>
                  <a:lnTo>
                    <a:pt x="102936" y="139077"/>
                  </a:lnTo>
                  <a:lnTo>
                    <a:pt x="102588" y="139371"/>
                  </a:lnTo>
                  <a:lnTo>
                    <a:pt x="102240" y="139671"/>
                  </a:lnTo>
                  <a:lnTo>
                    <a:pt x="101893" y="139978"/>
                  </a:lnTo>
                  <a:lnTo>
                    <a:pt x="101553" y="140279"/>
                  </a:lnTo>
                  <a:lnTo>
                    <a:pt x="101221" y="140592"/>
                  </a:lnTo>
                  <a:lnTo>
                    <a:pt x="100889" y="140906"/>
                  </a:lnTo>
                  <a:lnTo>
                    <a:pt x="100565" y="141227"/>
                  </a:lnTo>
                  <a:lnTo>
                    <a:pt x="100241" y="141547"/>
                  </a:lnTo>
                  <a:lnTo>
                    <a:pt x="99917" y="141874"/>
                  </a:lnTo>
                  <a:lnTo>
                    <a:pt x="99601" y="142208"/>
                  </a:lnTo>
                  <a:lnTo>
                    <a:pt x="99293" y="142541"/>
                  </a:lnTo>
                  <a:lnTo>
                    <a:pt x="98985" y="142882"/>
                  </a:lnTo>
                  <a:lnTo>
                    <a:pt x="98684" y="143222"/>
                  </a:lnTo>
                  <a:lnTo>
                    <a:pt x="98384" y="143562"/>
                  </a:lnTo>
                  <a:lnTo>
                    <a:pt x="98084" y="143916"/>
                  </a:lnTo>
                  <a:lnTo>
                    <a:pt x="97792" y="144263"/>
                  </a:lnTo>
                  <a:lnTo>
                    <a:pt x="97507" y="144624"/>
                  </a:lnTo>
                  <a:lnTo>
                    <a:pt x="97223" y="144977"/>
                  </a:lnTo>
                  <a:lnTo>
                    <a:pt x="96938" y="145344"/>
                  </a:lnTo>
                  <a:lnTo>
                    <a:pt x="96662" y="145705"/>
                  </a:lnTo>
                  <a:lnTo>
                    <a:pt x="96393" y="146072"/>
                  </a:lnTo>
                  <a:lnTo>
                    <a:pt x="96124" y="146446"/>
                  </a:lnTo>
                  <a:lnTo>
                    <a:pt x="95856" y="146819"/>
                  </a:lnTo>
                  <a:lnTo>
                    <a:pt x="95595" y="147200"/>
                  </a:lnTo>
                  <a:lnTo>
                    <a:pt x="95342" y="147574"/>
                  </a:lnTo>
                  <a:lnTo>
                    <a:pt x="95089" y="147961"/>
                  </a:lnTo>
                  <a:lnTo>
                    <a:pt x="94836" y="148348"/>
                  </a:lnTo>
                  <a:lnTo>
                    <a:pt x="94591" y="148735"/>
                  </a:lnTo>
                  <a:lnTo>
                    <a:pt x="94346" y="149122"/>
                  </a:lnTo>
                  <a:lnTo>
                    <a:pt x="94109" y="149516"/>
                  </a:lnTo>
                  <a:lnTo>
                    <a:pt x="93880" y="149916"/>
                  </a:lnTo>
                  <a:lnTo>
                    <a:pt x="93422" y="150711"/>
                  </a:lnTo>
                  <a:lnTo>
                    <a:pt x="92979" y="151525"/>
                  </a:lnTo>
                  <a:lnTo>
                    <a:pt x="92553" y="152339"/>
                  </a:lnTo>
                  <a:lnTo>
                    <a:pt x="92134" y="153167"/>
                  </a:lnTo>
                  <a:lnTo>
                    <a:pt x="91739" y="154001"/>
                  </a:lnTo>
                  <a:lnTo>
                    <a:pt x="91360" y="154842"/>
                  </a:lnTo>
                  <a:lnTo>
                    <a:pt x="90988" y="155690"/>
                  </a:lnTo>
                  <a:lnTo>
                    <a:pt x="90633" y="156550"/>
                  </a:lnTo>
                  <a:lnTo>
                    <a:pt x="90293" y="157411"/>
                  </a:lnTo>
                  <a:lnTo>
                    <a:pt x="89969" y="158279"/>
                  </a:lnTo>
                  <a:lnTo>
                    <a:pt x="89661" y="159147"/>
                  </a:lnTo>
                  <a:lnTo>
                    <a:pt x="89360" y="160028"/>
                  </a:lnTo>
                  <a:lnTo>
                    <a:pt x="89084" y="160909"/>
                  </a:lnTo>
                  <a:lnTo>
                    <a:pt x="88815" y="161790"/>
                  </a:lnTo>
                  <a:lnTo>
                    <a:pt x="88562" y="162677"/>
                  </a:lnTo>
                  <a:lnTo>
                    <a:pt x="88317" y="163572"/>
                  </a:lnTo>
                  <a:lnTo>
                    <a:pt x="88096" y="164466"/>
                  </a:lnTo>
                  <a:lnTo>
                    <a:pt x="87883" y="165360"/>
                  </a:lnTo>
                  <a:lnTo>
                    <a:pt x="87685" y="166255"/>
                  </a:lnTo>
                  <a:lnTo>
                    <a:pt x="87504" y="167156"/>
                  </a:lnTo>
                  <a:lnTo>
                    <a:pt x="87330" y="168050"/>
                  </a:lnTo>
                  <a:lnTo>
                    <a:pt x="87172" y="168944"/>
                  </a:lnTo>
                  <a:lnTo>
                    <a:pt x="87029" y="169845"/>
                  </a:lnTo>
                  <a:lnTo>
                    <a:pt x="86903" y="170740"/>
                  </a:lnTo>
                  <a:lnTo>
                    <a:pt x="86785" y="171634"/>
                  </a:lnTo>
                  <a:lnTo>
                    <a:pt x="86682" y="172529"/>
                  </a:lnTo>
                  <a:lnTo>
                    <a:pt x="86595" y="173416"/>
                  </a:lnTo>
                  <a:lnTo>
                    <a:pt x="86516" y="174304"/>
                  </a:lnTo>
                  <a:lnTo>
                    <a:pt x="86453" y="175185"/>
                  </a:lnTo>
                  <a:lnTo>
                    <a:pt x="86405" y="176066"/>
                  </a:lnTo>
                  <a:lnTo>
                    <a:pt x="86366" y="176940"/>
                  </a:lnTo>
                  <a:lnTo>
                    <a:pt x="86342" y="177814"/>
                  </a:lnTo>
                  <a:lnTo>
                    <a:pt x="86334" y="178675"/>
                  </a:lnTo>
                  <a:lnTo>
                    <a:pt x="86334" y="179536"/>
                  </a:lnTo>
                  <a:lnTo>
                    <a:pt x="86350" y="180391"/>
                  </a:lnTo>
                  <a:lnTo>
                    <a:pt x="86374" y="181238"/>
                  </a:lnTo>
                  <a:lnTo>
                    <a:pt x="86413" y="182073"/>
                  </a:lnTo>
                  <a:lnTo>
                    <a:pt x="86468" y="182907"/>
                  </a:lnTo>
                  <a:lnTo>
                    <a:pt x="86532" y="183728"/>
                  </a:lnTo>
                  <a:lnTo>
                    <a:pt x="86611" y="184542"/>
                  </a:lnTo>
                  <a:lnTo>
                    <a:pt x="86698" y="185350"/>
                  </a:lnTo>
                  <a:lnTo>
                    <a:pt x="86800" y="186144"/>
                  </a:lnTo>
                  <a:lnTo>
                    <a:pt x="86919" y="186931"/>
                  </a:lnTo>
                  <a:lnTo>
                    <a:pt x="87045" y="187706"/>
                  </a:lnTo>
                  <a:lnTo>
                    <a:pt x="87180" y="188473"/>
                  </a:lnTo>
                  <a:lnTo>
                    <a:pt x="87330" y="189221"/>
                  </a:lnTo>
                  <a:lnTo>
                    <a:pt x="87496" y="189962"/>
                  </a:lnTo>
                  <a:lnTo>
                    <a:pt x="87670" y="190696"/>
                  </a:lnTo>
                  <a:lnTo>
                    <a:pt x="87701" y="190776"/>
                  </a:lnTo>
                  <a:lnTo>
                    <a:pt x="87733" y="190849"/>
                  </a:lnTo>
                  <a:lnTo>
                    <a:pt x="87772" y="190923"/>
                  </a:lnTo>
                  <a:lnTo>
                    <a:pt x="87820" y="190989"/>
                  </a:lnTo>
                  <a:lnTo>
                    <a:pt x="87875" y="191049"/>
                  </a:lnTo>
                  <a:lnTo>
                    <a:pt x="87930" y="191103"/>
                  </a:lnTo>
                  <a:lnTo>
                    <a:pt x="87993" y="191156"/>
                  </a:lnTo>
                  <a:lnTo>
                    <a:pt x="88065" y="191196"/>
                  </a:lnTo>
                  <a:lnTo>
                    <a:pt x="88096" y="191256"/>
                  </a:lnTo>
                  <a:lnTo>
                    <a:pt x="88128" y="191316"/>
                  </a:lnTo>
                  <a:lnTo>
                    <a:pt x="88167" y="191370"/>
                  </a:lnTo>
                  <a:lnTo>
                    <a:pt x="88207" y="191423"/>
                  </a:lnTo>
                  <a:lnTo>
                    <a:pt x="88246" y="191477"/>
                  </a:lnTo>
                  <a:lnTo>
                    <a:pt x="88302" y="191530"/>
                  </a:lnTo>
                  <a:lnTo>
                    <a:pt x="88357" y="191577"/>
                  </a:lnTo>
                  <a:lnTo>
                    <a:pt x="88412" y="191623"/>
                  </a:lnTo>
                  <a:lnTo>
                    <a:pt x="88475" y="191663"/>
                  </a:lnTo>
                  <a:lnTo>
                    <a:pt x="88547" y="191704"/>
                  </a:lnTo>
                  <a:lnTo>
                    <a:pt x="88618" y="191737"/>
                  </a:lnTo>
                  <a:lnTo>
                    <a:pt x="88697" y="191770"/>
                  </a:lnTo>
                  <a:lnTo>
                    <a:pt x="88776" y="191797"/>
                  </a:lnTo>
                  <a:lnTo>
                    <a:pt x="88863" y="191824"/>
                  </a:lnTo>
                  <a:lnTo>
                    <a:pt x="88950" y="191837"/>
                  </a:lnTo>
                  <a:lnTo>
                    <a:pt x="89044" y="191850"/>
                  </a:lnTo>
                  <a:lnTo>
                    <a:pt x="90459" y="192004"/>
                  </a:lnTo>
                  <a:lnTo>
                    <a:pt x="91889" y="192137"/>
                  </a:lnTo>
                  <a:lnTo>
                    <a:pt x="93311" y="192271"/>
                  </a:lnTo>
                  <a:lnTo>
                    <a:pt x="94742" y="192391"/>
                  </a:lnTo>
                  <a:lnTo>
                    <a:pt x="96180" y="192511"/>
                  </a:lnTo>
                  <a:lnTo>
                    <a:pt x="97610" y="192618"/>
                  </a:lnTo>
                  <a:lnTo>
                    <a:pt x="99048" y="192725"/>
                  </a:lnTo>
                  <a:lnTo>
                    <a:pt x="100478" y="192825"/>
                  </a:lnTo>
                  <a:lnTo>
                    <a:pt x="100360" y="193579"/>
                  </a:lnTo>
                  <a:lnTo>
                    <a:pt x="100257" y="194333"/>
                  </a:lnTo>
                  <a:lnTo>
                    <a:pt x="100162" y="195094"/>
                  </a:lnTo>
                  <a:lnTo>
                    <a:pt x="100075" y="195862"/>
                  </a:lnTo>
                  <a:lnTo>
                    <a:pt x="100004" y="196629"/>
                  </a:lnTo>
                  <a:lnTo>
                    <a:pt x="99941" y="197397"/>
                  </a:lnTo>
                  <a:lnTo>
                    <a:pt x="99893" y="198171"/>
                  </a:lnTo>
                  <a:lnTo>
                    <a:pt x="99862" y="198938"/>
                  </a:lnTo>
                  <a:lnTo>
                    <a:pt x="99838" y="199713"/>
                  </a:lnTo>
                  <a:lnTo>
                    <a:pt x="99822" y="200487"/>
                  </a:lnTo>
                  <a:lnTo>
                    <a:pt x="99830" y="201254"/>
                  </a:lnTo>
                  <a:lnTo>
                    <a:pt x="99846" y="202029"/>
                  </a:lnTo>
                  <a:lnTo>
                    <a:pt x="99878" y="202796"/>
                  </a:lnTo>
                  <a:lnTo>
                    <a:pt x="99917" y="203564"/>
                  </a:lnTo>
                  <a:lnTo>
                    <a:pt x="99980" y="204324"/>
                  </a:lnTo>
                  <a:lnTo>
                    <a:pt x="100051" y="205085"/>
                  </a:lnTo>
                  <a:lnTo>
                    <a:pt x="100138" y="205846"/>
                  </a:lnTo>
                  <a:lnTo>
                    <a:pt x="100241" y="206600"/>
                  </a:lnTo>
                  <a:lnTo>
                    <a:pt x="100360" y="207348"/>
                  </a:lnTo>
                  <a:lnTo>
                    <a:pt x="100494" y="208089"/>
                  </a:lnTo>
                  <a:lnTo>
                    <a:pt x="100644" y="208830"/>
                  </a:lnTo>
                  <a:lnTo>
                    <a:pt x="100818" y="209564"/>
                  </a:lnTo>
                  <a:lnTo>
                    <a:pt x="101000" y="210285"/>
                  </a:lnTo>
                  <a:lnTo>
                    <a:pt x="101197" y="211005"/>
                  </a:lnTo>
                  <a:lnTo>
                    <a:pt x="101300" y="211359"/>
                  </a:lnTo>
                  <a:lnTo>
                    <a:pt x="101411" y="211713"/>
                  </a:lnTo>
                  <a:lnTo>
                    <a:pt x="101529" y="212067"/>
                  </a:lnTo>
                  <a:lnTo>
                    <a:pt x="101648" y="212414"/>
                  </a:lnTo>
                  <a:lnTo>
                    <a:pt x="101774" y="212761"/>
                  </a:lnTo>
                  <a:lnTo>
                    <a:pt x="101900" y="213108"/>
                  </a:lnTo>
                  <a:lnTo>
                    <a:pt x="102035" y="213448"/>
                  </a:lnTo>
                  <a:lnTo>
                    <a:pt x="102169" y="213788"/>
                  </a:lnTo>
                  <a:lnTo>
                    <a:pt x="102311" y="214129"/>
                  </a:lnTo>
                  <a:lnTo>
                    <a:pt x="102454" y="214463"/>
                  </a:lnTo>
                  <a:lnTo>
                    <a:pt x="102604" y="214796"/>
                  </a:lnTo>
                  <a:lnTo>
                    <a:pt x="102762" y="215130"/>
                  </a:lnTo>
                  <a:lnTo>
                    <a:pt x="102920" y="215457"/>
                  </a:lnTo>
                  <a:lnTo>
                    <a:pt x="103086" y="215777"/>
                  </a:lnTo>
                  <a:lnTo>
                    <a:pt x="103260" y="216104"/>
                  </a:lnTo>
                  <a:lnTo>
                    <a:pt x="103433" y="216418"/>
                  </a:lnTo>
                  <a:lnTo>
                    <a:pt x="103607" y="216738"/>
                  </a:lnTo>
                  <a:lnTo>
                    <a:pt x="103789" y="217052"/>
                  </a:lnTo>
                  <a:lnTo>
                    <a:pt x="103979" y="217359"/>
                  </a:lnTo>
                  <a:lnTo>
                    <a:pt x="104176" y="217666"/>
                  </a:lnTo>
                  <a:lnTo>
                    <a:pt x="104374" y="217973"/>
                  </a:lnTo>
                  <a:lnTo>
                    <a:pt x="104579" y="218274"/>
                  </a:lnTo>
                  <a:lnTo>
                    <a:pt x="104785" y="218567"/>
                  </a:lnTo>
                  <a:lnTo>
                    <a:pt x="104998" y="218861"/>
                  </a:lnTo>
                  <a:lnTo>
                    <a:pt x="105211" y="219148"/>
                  </a:lnTo>
                  <a:lnTo>
                    <a:pt x="105440" y="219435"/>
                  </a:lnTo>
                  <a:lnTo>
                    <a:pt x="105670" y="219722"/>
                  </a:lnTo>
                  <a:lnTo>
                    <a:pt x="105899" y="220002"/>
                  </a:lnTo>
                  <a:lnTo>
                    <a:pt x="106136" y="220276"/>
                  </a:lnTo>
                  <a:lnTo>
                    <a:pt x="106381" y="220549"/>
                  </a:lnTo>
                  <a:lnTo>
                    <a:pt x="106634" y="220816"/>
                  </a:lnTo>
                  <a:lnTo>
                    <a:pt x="106886" y="221077"/>
                  </a:lnTo>
                  <a:lnTo>
                    <a:pt x="107147" y="221337"/>
                  </a:lnTo>
                  <a:lnTo>
                    <a:pt x="107408" y="221591"/>
                  </a:lnTo>
                  <a:lnTo>
                    <a:pt x="107677" y="221844"/>
                  </a:lnTo>
                  <a:lnTo>
                    <a:pt x="107953" y="222091"/>
                  </a:lnTo>
                  <a:lnTo>
                    <a:pt x="108238" y="222338"/>
                  </a:lnTo>
                  <a:lnTo>
                    <a:pt x="108522" y="222572"/>
                  </a:lnTo>
                  <a:lnTo>
                    <a:pt x="108814" y="222812"/>
                  </a:lnTo>
                  <a:lnTo>
                    <a:pt x="109115" y="223039"/>
                  </a:lnTo>
                  <a:lnTo>
                    <a:pt x="109415" y="223266"/>
                  </a:lnTo>
                  <a:lnTo>
                    <a:pt x="109723" y="223486"/>
                  </a:lnTo>
                  <a:lnTo>
                    <a:pt x="110039" y="223700"/>
                  </a:lnTo>
                  <a:lnTo>
                    <a:pt x="110355" y="223913"/>
                  </a:lnTo>
                  <a:lnTo>
                    <a:pt x="110687" y="224120"/>
                  </a:lnTo>
                  <a:lnTo>
                    <a:pt x="111019" y="224320"/>
                  </a:lnTo>
                  <a:lnTo>
                    <a:pt x="111351" y="224521"/>
                  </a:lnTo>
                  <a:lnTo>
                    <a:pt x="111699" y="224714"/>
                  </a:lnTo>
                  <a:lnTo>
                    <a:pt x="112046" y="224901"/>
                  </a:lnTo>
                  <a:lnTo>
                    <a:pt x="112402" y="225081"/>
                  </a:lnTo>
                  <a:lnTo>
                    <a:pt x="112757" y="225255"/>
                  </a:lnTo>
                  <a:lnTo>
                    <a:pt x="113129" y="225428"/>
                  </a:lnTo>
                  <a:lnTo>
                    <a:pt x="113500" y="225595"/>
                  </a:lnTo>
                  <a:lnTo>
                    <a:pt x="113879" y="225755"/>
                  </a:lnTo>
                  <a:lnTo>
                    <a:pt x="114259" y="225909"/>
                  </a:lnTo>
                  <a:lnTo>
                    <a:pt x="114654" y="226062"/>
                  </a:lnTo>
                  <a:lnTo>
                    <a:pt x="115049" y="226202"/>
                  </a:lnTo>
                  <a:lnTo>
                    <a:pt x="115452" y="226343"/>
                  </a:lnTo>
                  <a:lnTo>
                    <a:pt x="115863" y="226476"/>
                  </a:lnTo>
                  <a:lnTo>
                    <a:pt x="116274" y="226603"/>
                  </a:lnTo>
                  <a:lnTo>
                    <a:pt x="116700" y="226730"/>
                  </a:lnTo>
                  <a:lnTo>
                    <a:pt x="117127" y="226843"/>
                  </a:lnTo>
                  <a:lnTo>
                    <a:pt x="117562" y="226950"/>
                  </a:lnTo>
                  <a:lnTo>
                    <a:pt x="117996" y="227057"/>
                  </a:lnTo>
                  <a:lnTo>
                    <a:pt x="118447" y="227157"/>
                  </a:lnTo>
                  <a:lnTo>
                    <a:pt x="118897" y="227244"/>
                  </a:lnTo>
                  <a:lnTo>
                    <a:pt x="119355" y="227330"/>
                  </a:lnTo>
                  <a:lnTo>
                    <a:pt x="119821" y="227411"/>
                  </a:lnTo>
                  <a:lnTo>
                    <a:pt x="120296" y="227484"/>
                  </a:lnTo>
                  <a:lnTo>
                    <a:pt x="120778" y="227551"/>
                  </a:lnTo>
                  <a:lnTo>
                    <a:pt x="121260" y="227611"/>
                  </a:lnTo>
                  <a:lnTo>
                    <a:pt x="121749" y="227664"/>
                  </a:lnTo>
                  <a:lnTo>
                    <a:pt x="122247" y="227711"/>
                  </a:lnTo>
                  <a:lnTo>
                    <a:pt x="122753" y="227751"/>
                  </a:lnTo>
                  <a:lnTo>
                    <a:pt x="123267" y="227784"/>
                  </a:lnTo>
                  <a:lnTo>
                    <a:pt x="123788" y="227811"/>
                  </a:lnTo>
                  <a:lnTo>
                    <a:pt x="124310" y="227831"/>
                  </a:lnTo>
                  <a:lnTo>
                    <a:pt x="124847" y="227844"/>
                  </a:lnTo>
                  <a:lnTo>
                    <a:pt x="125384" y="227851"/>
                  </a:lnTo>
                  <a:lnTo>
                    <a:pt x="125929" y="227851"/>
                  </a:lnTo>
                  <a:lnTo>
                    <a:pt x="126743" y="227838"/>
                  </a:lnTo>
                  <a:lnTo>
                    <a:pt x="127557" y="227811"/>
                  </a:lnTo>
                  <a:lnTo>
                    <a:pt x="128363" y="227771"/>
                  </a:lnTo>
                  <a:lnTo>
                    <a:pt x="129161" y="227724"/>
                  </a:lnTo>
                  <a:lnTo>
                    <a:pt x="129959" y="227657"/>
                  </a:lnTo>
                  <a:lnTo>
                    <a:pt x="130742" y="227577"/>
                  </a:lnTo>
                  <a:lnTo>
                    <a:pt x="131137" y="227531"/>
                  </a:lnTo>
                  <a:lnTo>
                    <a:pt x="131524" y="227484"/>
                  </a:lnTo>
                  <a:lnTo>
                    <a:pt x="131911" y="227431"/>
                  </a:lnTo>
                  <a:lnTo>
                    <a:pt x="132290" y="227370"/>
                  </a:lnTo>
                  <a:lnTo>
                    <a:pt x="132670" y="227310"/>
                  </a:lnTo>
                  <a:lnTo>
                    <a:pt x="133049" y="227244"/>
                  </a:lnTo>
                  <a:lnTo>
                    <a:pt x="133428" y="227177"/>
                  </a:lnTo>
                  <a:lnTo>
                    <a:pt x="133807" y="227103"/>
                  </a:lnTo>
                  <a:lnTo>
                    <a:pt x="134179" y="227023"/>
                  </a:lnTo>
                  <a:lnTo>
                    <a:pt x="134542" y="226943"/>
                  </a:lnTo>
                  <a:lnTo>
                    <a:pt x="134914" y="226857"/>
                  </a:lnTo>
                  <a:lnTo>
                    <a:pt x="135277" y="226763"/>
                  </a:lnTo>
                  <a:lnTo>
                    <a:pt x="135641" y="226670"/>
                  </a:lnTo>
                  <a:lnTo>
                    <a:pt x="135996" y="226570"/>
                  </a:lnTo>
                  <a:lnTo>
                    <a:pt x="136352" y="226469"/>
                  </a:lnTo>
                  <a:lnTo>
                    <a:pt x="136707" y="226356"/>
                  </a:lnTo>
                  <a:lnTo>
                    <a:pt x="137055" y="226243"/>
                  </a:lnTo>
                  <a:lnTo>
                    <a:pt x="137403" y="226122"/>
                  </a:lnTo>
                  <a:lnTo>
                    <a:pt x="137742" y="226002"/>
                  </a:lnTo>
                  <a:lnTo>
                    <a:pt x="138082" y="225875"/>
                  </a:lnTo>
                  <a:lnTo>
                    <a:pt x="138422" y="225742"/>
                  </a:lnTo>
                  <a:lnTo>
                    <a:pt x="138754" y="225602"/>
                  </a:lnTo>
                  <a:lnTo>
                    <a:pt x="139078" y="225455"/>
                  </a:lnTo>
                  <a:lnTo>
                    <a:pt x="139410" y="225308"/>
                  </a:lnTo>
                  <a:lnTo>
                    <a:pt x="139734" y="225155"/>
                  </a:lnTo>
                  <a:lnTo>
                    <a:pt x="140050" y="224994"/>
                  </a:lnTo>
                  <a:lnTo>
                    <a:pt x="140366" y="224828"/>
                  </a:lnTo>
                  <a:lnTo>
                    <a:pt x="140674" y="224661"/>
                  </a:lnTo>
                  <a:lnTo>
                    <a:pt x="140982" y="224481"/>
                  </a:lnTo>
                  <a:lnTo>
                    <a:pt x="141282" y="224300"/>
                  </a:lnTo>
                  <a:lnTo>
                    <a:pt x="141583" y="224113"/>
                  </a:lnTo>
                  <a:lnTo>
                    <a:pt x="141883" y="223920"/>
                  </a:lnTo>
                  <a:lnTo>
                    <a:pt x="142167" y="223726"/>
                  </a:lnTo>
                  <a:lnTo>
                    <a:pt x="142460" y="223519"/>
                  </a:lnTo>
                  <a:lnTo>
                    <a:pt x="142736" y="223306"/>
                  </a:lnTo>
                  <a:lnTo>
                    <a:pt x="143021" y="223092"/>
                  </a:lnTo>
                  <a:lnTo>
                    <a:pt x="143289" y="222872"/>
                  </a:lnTo>
                  <a:lnTo>
                    <a:pt x="143558" y="222638"/>
                  </a:lnTo>
                  <a:lnTo>
                    <a:pt x="143827" y="222405"/>
                  </a:lnTo>
                  <a:lnTo>
                    <a:pt x="144088" y="222165"/>
                  </a:lnTo>
                  <a:lnTo>
                    <a:pt x="144340" y="221918"/>
                  </a:lnTo>
                  <a:lnTo>
                    <a:pt x="144593" y="221664"/>
                  </a:lnTo>
                  <a:lnTo>
                    <a:pt x="144838" y="221404"/>
                  </a:lnTo>
                  <a:lnTo>
                    <a:pt x="145075" y="221137"/>
                  </a:lnTo>
                  <a:lnTo>
                    <a:pt x="145312" y="220863"/>
                  </a:lnTo>
                  <a:lnTo>
                    <a:pt x="145541" y="220589"/>
                  </a:lnTo>
                  <a:lnTo>
                    <a:pt x="145771" y="220302"/>
                  </a:lnTo>
                  <a:lnTo>
                    <a:pt x="145992" y="220009"/>
                  </a:lnTo>
                  <a:lnTo>
                    <a:pt x="146205" y="219708"/>
                  </a:lnTo>
                  <a:lnTo>
                    <a:pt x="146411" y="219401"/>
                  </a:lnTo>
                  <a:lnTo>
                    <a:pt x="146616" y="219088"/>
                  </a:lnTo>
                  <a:lnTo>
                    <a:pt x="146814" y="218767"/>
                  </a:lnTo>
                  <a:lnTo>
                    <a:pt x="147027" y="218414"/>
                  </a:lnTo>
                  <a:lnTo>
                    <a:pt x="147232" y="218060"/>
                  </a:lnTo>
                  <a:lnTo>
                    <a:pt x="147430" y="217706"/>
                  </a:lnTo>
                  <a:lnTo>
                    <a:pt x="147627" y="217339"/>
                  </a:lnTo>
                  <a:lnTo>
                    <a:pt x="147825" y="216979"/>
                  </a:lnTo>
                  <a:lnTo>
                    <a:pt x="148007" y="216605"/>
                  </a:lnTo>
                  <a:lnTo>
                    <a:pt x="148196" y="216238"/>
                  </a:lnTo>
                  <a:lnTo>
                    <a:pt x="148378" y="215864"/>
                  </a:lnTo>
                  <a:lnTo>
                    <a:pt x="148552" y="215484"/>
                  </a:lnTo>
                  <a:lnTo>
                    <a:pt x="148726" y="215103"/>
                  </a:lnTo>
                  <a:lnTo>
                    <a:pt x="148892" y="214716"/>
                  </a:lnTo>
                  <a:lnTo>
                    <a:pt x="149058" y="214329"/>
                  </a:lnTo>
                  <a:lnTo>
                    <a:pt x="149224" y="213942"/>
                  </a:lnTo>
                  <a:lnTo>
                    <a:pt x="149382" y="213548"/>
                  </a:lnTo>
                  <a:lnTo>
                    <a:pt x="149682" y="212761"/>
                  </a:lnTo>
                  <a:lnTo>
                    <a:pt x="149966" y="211960"/>
                  </a:lnTo>
                  <a:lnTo>
                    <a:pt x="150235" y="211152"/>
                  </a:lnTo>
                  <a:lnTo>
                    <a:pt x="150488" y="210338"/>
                  </a:lnTo>
                  <a:lnTo>
                    <a:pt x="150725" y="209517"/>
                  </a:lnTo>
                  <a:lnTo>
                    <a:pt x="150938" y="208689"/>
                  </a:lnTo>
                  <a:lnTo>
                    <a:pt x="151144" y="207855"/>
                  </a:lnTo>
                  <a:lnTo>
                    <a:pt x="151325" y="207021"/>
                  </a:lnTo>
                  <a:lnTo>
                    <a:pt x="151499" y="206180"/>
                  </a:lnTo>
                  <a:lnTo>
                    <a:pt x="151649" y="205339"/>
                  </a:lnTo>
                  <a:lnTo>
                    <a:pt x="151784" y="204498"/>
                  </a:lnTo>
                  <a:lnTo>
                    <a:pt x="151902" y="203657"/>
                  </a:lnTo>
                  <a:lnTo>
                    <a:pt x="151997" y="202809"/>
                  </a:lnTo>
                  <a:lnTo>
                    <a:pt x="152084" y="201968"/>
                  </a:lnTo>
                  <a:lnTo>
                    <a:pt x="152147" y="201127"/>
                  </a:lnTo>
                  <a:lnTo>
                    <a:pt x="152187" y="200293"/>
                  </a:lnTo>
                  <a:lnTo>
                    <a:pt x="152218" y="199459"/>
                  </a:lnTo>
                  <a:lnTo>
                    <a:pt x="152226" y="198631"/>
                  </a:lnTo>
                  <a:lnTo>
                    <a:pt x="152226" y="197804"/>
                  </a:lnTo>
                  <a:lnTo>
                    <a:pt x="152195" y="196983"/>
                  </a:lnTo>
                  <a:lnTo>
                    <a:pt x="152155" y="196175"/>
                  </a:lnTo>
                  <a:lnTo>
                    <a:pt x="152092" y="195368"/>
                  </a:lnTo>
                  <a:lnTo>
                    <a:pt x="152052" y="194967"/>
                  </a:lnTo>
                  <a:lnTo>
                    <a:pt x="152013" y="194573"/>
                  </a:lnTo>
                  <a:lnTo>
                    <a:pt x="151966" y="194180"/>
                  </a:lnTo>
                  <a:lnTo>
                    <a:pt x="151910" y="193786"/>
                  </a:lnTo>
                  <a:lnTo>
                    <a:pt x="151855" y="193399"/>
                  </a:lnTo>
                  <a:lnTo>
                    <a:pt x="151800" y="193012"/>
                  </a:lnTo>
                  <a:lnTo>
                    <a:pt x="153957" y="192938"/>
                  </a:lnTo>
                  <a:lnTo>
                    <a:pt x="156106" y="192858"/>
                  </a:lnTo>
                  <a:lnTo>
                    <a:pt x="158263" y="192785"/>
                  </a:lnTo>
                  <a:lnTo>
                    <a:pt x="160405" y="192711"/>
                  </a:lnTo>
                  <a:lnTo>
                    <a:pt x="160555" y="192698"/>
                  </a:lnTo>
                  <a:lnTo>
                    <a:pt x="160705" y="192678"/>
                  </a:lnTo>
                  <a:lnTo>
                    <a:pt x="160839" y="192645"/>
                  </a:lnTo>
                  <a:lnTo>
                    <a:pt x="160973" y="192605"/>
                  </a:lnTo>
                  <a:lnTo>
                    <a:pt x="161092" y="192558"/>
                  </a:lnTo>
                  <a:lnTo>
                    <a:pt x="161210" y="192504"/>
                  </a:lnTo>
                  <a:lnTo>
                    <a:pt x="161321" y="192444"/>
                  </a:lnTo>
                  <a:lnTo>
                    <a:pt x="161424" y="192378"/>
                  </a:lnTo>
                  <a:lnTo>
                    <a:pt x="161550" y="192351"/>
                  </a:lnTo>
                  <a:lnTo>
                    <a:pt x="161685" y="192318"/>
                  </a:lnTo>
                  <a:lnTo>
                    <a:pt x="161803" y="192277"/>
                  </a:lnTo>
                  <a:lnTo>
                    <a:pt x="161930" y="192231"/>
                  </a:lnTo>
                  <a:lnTo>
                    <a:pt x="162040" y="192171"/>
                  </a:lnTo>
                  <a:lnTo>
                    <a:pt x="162151" y="192104"/>
                  </a:lnTo>
                  <a:lnTo>
                    <a:pt x="162246" y="192031"/>
                  </a:lnTo>
                  <a:lnTo>
                    <a:pt x="162340" y="191950"/>
                  </a:lnTo>
                  <a:lnTo>
                    <a:pt x="162419" y="191864"/>
                  </a:lnTo>
                  <a:lnTo>
                    <a:pt x="162491" y="191764"/>
                  </a:lnTo>
                  <a:lnTo>
                    <a:pt x="162554" y="191663"/>
                  </a:lnTo>
                  <a:lnTo>
                    <a:pt x="162601" y="191550"/>
                  </a:lnTo>
                  <a:lnTo>
                    <a:pt x="162641" y="191423"/>
                  </a:lnTo>
                  <a:lnTo>
                    <a:pt x="162664" y="191296"/>
                  </a:lnTo>
                  <a:lnTo>
                    <a:pt x="162672" y="191156"/>
                  </a:lnTo>
                  <a:lnTo>
                    <a:pt x="162664" y="191009"/>
                  </a:lnTo>
                  <a:lnTo>
                    <a:pt x="162412" y="188280"/>
                  </a:lnTo>
                  <a:lnTo>
                    <a:pt x="162269" y="186818"/>
                  </a:lnTo>
                  <a:lnTo>
                    <a:pt x="162111" y="185303"/>
                  </a:lnTo>
                  <a:lnTo>
                    <a:pt x="161945" y="183741"/>
                  </a:lnTo>
                  <a:lnTo>
                    <a:pt x="161764" y="182126"/>
                  </a:lnTo>
                  <a:lnTo>
                    <a:pt x="161558" y="180464"/>
                  </a:lnTo>
                  <a:lnTo>
                    <a:pt x="161329" y="178769"/>
                  </a:lnTo>
                  <a:lnTo>
                    <a:pt x="161084" y="177047"/>
                  </a:lnTo>
                  <a:lnTo>
                    <a:pt x="160950" y="176166"/>
                  </a:lnTo>
                  <a:lnTo>
                    <a:pt x="160815" y="175285"/>
                  </a:lnTo>
                  <a:lnTo>
                    <a:pt x="160665" y="174397"/>
                  </a:lnTo>
                  <a:lnTo>
                    <a:pt x="160515" y="173503"/>
                  </a:lnTo>
                  <a:lnTo>
                    <a:pt x="160357" y="172609"/>
                  </a:lnTo>
                  <a:lnTo>
                    <a:pt x="160191" y="171701"/>
                  </a:lnTo>
                  <a:lnTo>
                    <a:pt x="160017" y="170800"/>
                  </a:lnTo>
                  <a:lnTo>
                    <a:pt x="159843" y="169886"/>
                  </a:lnTo>
                  <a:lnTo>
                    <a:pt x="159654" y="168978"/>
                  </a:lnTo>
                  <a:lnTo>
                    <a:pt x="159456" y="168063"/>
                  </a:lnTo>
                  <a:lnTo>
                    <a:pt x="159251" y="167149"/>
                  </a:lnTo>
                  <a:lnTo>
                    <a:pt x="159038" y="166228"/>
                  </a:lnTo>
                  <a:lnTo>
                    <a:pt x="158816" y="165314"/>
                  </a:lnTo>
                  <a:lnTo>
                    <a:pt x="158587" y="164393"/>
                  </a:lnTo>
                  <a:lnTo>
                    <a:pt x="158350" y="163478"/>
                  </a:lnTo>
                  <a:lnTo>
                    <a:pt x="158105" y="162564"/>
                  </a:lnTo>
                  <a:lnTo>
                    <a:pt x="157844" y="161650"/>
                  </a:lnTo>
                  <a:lnTo>
                    <a:pt x="157576" y="160742"/>
                  </a:lnTo>
                  <a:lnTo>
                    <a:pt x="157299" y="159834"/>
                  </a:lnTo>
                  <a:lnTo>
                    <a:pt x="157015" y="158933"/>
                  </a:lnTo>
                  <a:lnTo>
                    <a:pt x="156714" y="158032"/>
                  </a:lnTo>
                  <a:lnTo>
                    <a:pt x="156406" y="157138"/>
                  </a:lnTo>
                  <a:lnTo>
                    <a:pt x="156082" y="156250"/>
                  </a:lnTo>
                  <a:lnTo>
                    <a:pt x="155750" y="155369"/>
                  </a:lnTo>
                  <a:lnTo>
                    <a:pt x="155411" y="154495"/>
                  </a:lnTo>
                  <a:lnTo>
                    <a:pt x="155055" y="153621"/>
                  </a:lnTo>
                  <a:lnTo>
                    <a:pt x="154692" y="152760"/>
                  </a:lnTo>
                  <a:lnTo>
                    <a:pt x="154320" y="151905"/>
                  </a:lnTo>
                  <a:lnTo>
                    <a:pt x="153925" y="151064"/>
                  </a:lnTo>
                  <a:lnTo>
                    <a:pt x="153522" y="150230"/>
                  </a:lnTo>
                  <a:lnTo>
                    <a:pt x="153111" y="149402"/>
                  </a:lnTo>
                  <a:lnTo>
                    <a:pt x="152685" y="148588"/>
                  </a:lnTo>
                  <a:lnTo>
                    <a:pt x="152242" y="147787"/>
                  </a:lnTo>
                  <a:lnTo>
                    <a:pt x="151792" y="146993"/>
                  </a:lnTo>
                  <a:lnTo>
                    <a:pt x="151555" y="146606"/>
                  </a:lnTo>
                  <a:lnTo>
                    <a:pt x="151318" y="146219"/>
                  </a:lnTo>
                  <a:lnTo>
                    <a:pt x="151081" y="145832"/>
                  </a:lnTo>
                  <a:lnTo>
                    <a:pt x="150843" y="145451"/>
                  </a:lnTo>
                  <a:lnTo>
                    <a:pt x="150599" y="145071"/>
                  </a:lnTo>
                  <a:lnTo>
                    <a:pt x="150346" y="144697"/>
                  </a:lnTo>
                  <a:lnTo>
                    <a:pt x="150093" y="144323"/>
                  </a:lnTo>
                  <a:lnTo>
                    <a:pt x="149840" y="143956"/>
                  </a:lnTo>
                  <a:lnTo>
                    <a:pt x="149579" y="143596"/>
                  </a:lnTo>
                  <a:lnTo>
                    <a:pt x="149311" y="143235"/>
                  </a:lnTo>
                  <a:lnTo>
                    <a:pt x="149042" y="142875"/>
                  </a:lnTo>
                  <a:lnTo>
                    <a:pt x="148773" y="142528"/>
                  </a:lnTo>
                  <a:lnTo>
                    <a:pt x="148497" y="142174"/>
                  </a:lnTo>
                  <a:lnTo>
                    <a:pt x="148220" y="141834"/>
                  </a:lnTo>
                  <a:lnTo>
                    <a:pt x="147936" y="141493"/>
                  </a:lnTo>
                  <a:lnTo>
                    <a:pt x="147651" y="141153"/>
                  </a:lnTo>
                  <a:lnTo>
                    <a:pt x="147367" y="140826"/>
                  </a:lnTo>
                  <a:lnTo>
                    <a:pt x="147066" y="140492"/>
                  </a:lnTo>
                  <a:lnTo>
                    <a:pt x="146774" y="140172"/>
                  </a:lnTo>
                  <a:lnTo>
                    <a:pt x="146474" y="139852"/>
                  </a:lnTo>
                  <a:lnTo>
                    <a:pt x="146166" y="139538"/>
                  </a:lnTo>
                  <a:lnTo>
                    <a:pt x="145858" y="139224"/>
                  </a:lnTo>
                  <a:lnTo>
                    <a:pt x="145541" y="138924"/>
                  </a:lnTo>
                  <a:lnTo>
                    <a:pt x="145225" y="138624"/>
                  </a:lnTo>
                  <a:lnTo>
                    <a:pt x="146498" y="138710"/>
                  </a:lnTo>
                  <a:lnTo>
                    <a:pt x="147793" y="138804"/>
                  </a:lnTo>
                  <a:lnTo>
                    <a:pt x="150456" y="139004"/>
                  </a:lnTo>
                  <a:lnTo>
                    <a:pt x="153190" y="139218"/>
                  </a:lnTo>
                  <a:lnTo>
                    <a:pt x="154573" y="139318"/>
                  </a:lnTo>
                  <a:lnTo>
                    <a:pt x="155972" y="139418"/>
                  </a:lnTo>
                  <a:lnTo>
                    <a:pt x="157386" y="139511"/>
                  </a:lnTo>
                  <a:lnTo>
                    <a:pt x="158800" y="139591"/>
                  </a:lnTo>
                  <a:lnTo>
                    <a:pt x="160215" y="139665"/>
                  </a:lnTo>
                  <a:lnTo>
                    <a:pt x="161637" y="139731"/>
                  </a:lnTo>
                  <a:lnTo>
                    <a:pt x="163067" y="139778"/>
                  </a:lnTo>
                  <a:lnTo>
                    <a:pt x="163779" y="139798"/>
                  </a:lnTo>
                  <a:lnTo>
                    <a:pt x="164490" y="139812"/>
                  </a:lnTo>
                  <a:lnTo>
                    <a:pt x="165201" y="139825"/>
                  </a:lnTo>
                  <a:lnTo>
                    <a:pt x="165904" y="139832"/>
                  </a:lnTo>
                  <a:lnTo>
                    <a:pt x="167318" y="139832"/>
                  </a:lnTo>
                  <a:lnTo>
                    <a:pt x="168022" y="139818"/>
                  </a:lnTo>
                  <a:lnTo>
                    <a:pt x="168725" y="139805"/>
                  </a:lnTo>
                  <a:lnTo>
                    <a:pt x="169420" y="139785"/>
                  </a:lnTo>
                  <a:lnTo>
                    <a:pt x="170124" y="139758"/>
                  </a:lnTo>
                  <a:lnTo>
                    <a:pt x="170811" y="139725"/>
                  </a:lnTo>
                  <a:lnTo>
                    <a:pt x="171506" y="139685"/>
                  </a:lnTo>
                  <a:lnTo>
                    <a:pt x="172186" y="139645"/>
                  </a:lnTo>
                  <a:lnTo>
                    <a:pt x="172873" y="139591"/>
                  </a:lnTo>
                  <a:lnTo>
                    <a:pt x="173553" y="139531"/>
                  </a:lnTo>
                  <a:lnTo>
                    <a:pt x="174225" y="139458"/>
                  </a:lnTo>
                  <a:lnTo>
                    <a:pt x="174896" y="139384"/>
                  </a:lnTo>
                  <a:lnTo>
                    <a:pt x="175560" y="139304"/>
                  </a:lnTo>
                  <a:lnTo>
                    <a:pt x="176216" y="139211"/>
                  </a:lnTo>
                  <a:lnTo>
                    <a:pt x="176872" y="139111"/>
                  </a:lnTo>
                  <a:lnTo>
                    <a:pt x="177520" y="139004"/>
                  </a:lnTo>
                  <a:lnTo>
                    <a:pt x="178167" y="138884"/>
                  </a:lnTo>
                  <a:lnTo>
                    <a:pt x="178800" y="138764"/>
                  </a:lnTo>
                  <a:lnTo>
                    <a:pt x="179432" y="138624"/>
                  </a:lnTo>
                  <a:lnTo>
                    <a:pt x="180056" y="138477"/>
                  </a:lnTo>
                  <a:lnTo>
                    <a:pt x="180672" y="138323"/>
                  </a:lnTo>
                  <a:lnTo>
                    <a:pt x="181281" y="138163"/>
                  </a:lnTo>
                  <a:lnTo>
                    <a:pt x="181881" y="137983"/>
                  </a:lnTo>
                  <a:lnTo>
                    <a:pt x="182474" y="137796"/>
                  </a:lnTo>
                  <a:lnTo>
                    <a:pt x="183059" y="137602"/>
                  </a:lnTo>
                  <a:lnTo>
                    <a:pt x="183635" y="137396"/>
                  </a:lnTo>
                  <a:lnTo>
                    <a:pt x="184204" y="137175"/>
                  </a:lnTo>
                  <a:lnTo>
                    <a:pt x="184765" y="136948"/>
                  </a:lnTo>
                  <a:lnTo>
                    <a:pt x="185319" y="136701"/>
                  </a:lnTo>
                  <a:lnTo>
                    <a:pt x="185856" y="136448"/>
                  </a:lnTo>
                  <a:lnTo>
                    <a:pt x="186385" y="136181"/>
                  </a:lnTo>
                  <a:lnTo>
                    <a:pt x="186907" y="135900"/>
                  </a:lnTo>
                  <a:lnTo>
                    <a:pt x="187420" y="135614"/>
                  </a:lnTo>
                  <a:lnTo>
                    <a:pt x="187673" y="135467"/>
                  </a:lnTo>
                  <a:lnTo>
                    <a:pt x="187910" y="135313"/>
                  </a:lnTo>
                  <a:lnTo>
                    <a:pt x="188147" y="135160"/>
                  </a:lnTo>
                  <a:lnTo>
                    <a:pt x="188384" y="134999"/>
                  </a:lnTo>
                  <a:lnTo>
                    <a:pt x="188614" y="134846"/>
                  </a:lnTo>
                  <a:lnTo>
                    <a:pt x="188835" y="134679"/>
                  </a:lnTo>
                  <a:lnTo>
                    <a:pt x="189056" y="134519"/>
                  </a:lnTo>
                  <a:lnTo>
                    <a:pt x="189269" y="134352"/>
                  </a:lnTo>
                  <a:lnTo>
                    <a:pt x="189475" y="134179"/>
                  </a:lnTo>
                  <a:lnTo>
                    <a:pt x="189680" y="134012"/>
                  </a:lnTo>
                  <a:lnTo>
                    <a:pt x="189878" y="133838"/>
                  </a:lnTo>
                  <a:lnTo>
                    <a:pt x="190075" y="133658"/>
                  </a:lnTo>
                  <a:lnTo>
                    <a:pt x="190265" y="133478"/>
                  </a:lnTo>
                  <a:lnTo>
                    <a:pt x="190447" y="133298"/>
                  </a:lnTo>
                  <a:lnTo>
                    <a:pt x="190628" y="133117"/>
                  </a:lnTo>
                  <a:lnTo>
                    <a:pt x="190810" y="132930"/>
                  </a:lnTo>
                  <a:lnTo>
                    <a:pt x="190984" y="132744"/>
                  </a:lnTo>
                  <a:lnTo>
                    <a:pt x="191150" y="132550"/>
                  </a:lnTo>
                  <a:lnTo>
                    <a:pt x="191316" y="132363"/>
                  </a:lnTo>
                  <a:lnTo>
                    <a:pt x="191474" y="132170"/>
                  </a:lnTo>
                  <a:lnTo>
                    <a:pt x="191782" y="131776"/>
                  </a:lnTo>
                  <a:lnTo>
                    <a:pt x="192074" y="131369"/>
                  </a:lnTo>
                  <a:lnTo>
                    <a:pt x="192351" y="130962"/>
                  </a:lnTo>
                  <a:lnTo>
                    <a:pt x="192612" y="130541"/>
                  </a:lnTo>
                  <a:lnTo>
                    <a:pt x="192857" y="130121"/>
                  </a:lnTo>
                  <a:lnTo>
                    <a:pt x="193086" y="129687"/>
                  </a:lnTo>
                  <a:lnTo>
                    <a:pt x="193307" y="129253"/>
                  </a:lnTo>
                  <a:lnTo>
                    <a:pt x="193513" y="128806"/>
                  </a:lnTo>
                  <a:lnTo>
                    <a:pt x="193702" y="128359"/>
                  </a:lnTo>
                  <a:lnTo>
                    <a:pt x="193876" y="127898"/>
                  </a:lnTo>
                  <a:lnTo>
                    <a:pt x="194042" y="127438"/>
                  </a:lnTo>
                  <a:lnTo>
                    <a:pt x="194192" y="126970"/>
                  </a:lnTo>
                  <a:lnTo>
                    <a:pt x="194334" y="126497"/>
                  </a:lnTo>
                  <a:lnTo>
                    <a:pt x="194469" y="126023"/>
                  </a:lnTo>
                  <a:lnTo>
                    <a:pt x="194587" y="125542"/>
                  </a:lnTo>
                  <a:lnTo>
                    <a:pt x="194698" y="125055"/>
                  </a:lnTo>
                  <a:lnTo>
                    <a:pt x="194793" y="124568"/>
                  </a:lnTo>
                  <a:lnTo>
                    <a:pt x="194880" y="124074"/>
                  </a:lnTo>
                  <a:lnTo>
                    <a:pt x="194959" y="123580"/>
                  </a:lnTo>
                  <a:lnTo>
                    <a:pt x="195030" y="123079"/>
                  </a:lnTo>
                  <a:lnTo>
                    <a:pt x="195093" y="122579"/>
                  </a:lnTo>
                  <a:lnTo>
                    <a:pt x="195148" y="122072"/>
                  </a:lnTo>
                  <a:lnTo>
                    <a:pt x="195196" y="121564"/>
                  </a:lnTo>
                  <a:lnTo>
                    <a:pt x="195235" y="121057"/>
                  </a:lnTo>
                  <a:lnTo>
                    <a:pt x="195267" y="120550"/>
                  </a:lnTo>
                  <a:lnTo>
                    <a:pt x="195290" y="120036"/>
                  </a:lnTo>
                  <a:lnTo>
                    <a:pt x="195306" y="119522"/>
                  </a:lnTo>
                  <a:lnTo>
                    <a:pt x="195322" y="119008"/>
                  </a:lnTo>
                  <a:lnTo>
                    <a:pt x="195330" y="118494"/>
                  </a:lnTo>
                  <a:lnTo>
                    <a:pt x="195338" y="117980"/>
                  </a:lnTo>
                  <a:lnTo>
                    <a:pt x="195330" y="116946"/>
                  </a:lnTo>
                  <a:lnTo>
                    <a:pt x="195306" y="115918"/>
                  </a:lnTo>
                  <a:lnTo>
                    <a:pt x="195275" y="114890"/>
                  </a:lnTo>
                  <a:lnTo>
                    <a:pt x="195235" y="113876"/>
                  </a:lnTo>
                  <a:lnTo>
                    <a:pt x="195140" y="111860"/>
                  </a:lnTo>
                  <a:lnTo>
                    <a:pt x="195053" y="109898"/>
                  </a:lnTo>
                  <a:lnTo>
                    <a:pt x="195014" y="108943"/>
                  </a:lnTo>
                  <a:lnTo>
                    <a:pt x="194990" y="108002"/>
                  </a:lnTo>
                  <a:lnTo>
                    <a:pt x="194982" y="107088"/>
                  </a:lnTo>
                  <a:lnTo>
                    <a:pt x="194982" y="106634"/>
                  </a:lnTo>
                  <a:lnTo>
                    <a:pt x="194990" y="106194"/>
                  </a:lnTo>
                  <a:lnTo>
                    <a:pt x="195188" y="95635"/>
                  </a:lnTo>
                  <a:lnTo>
                    <a:pt x="195283" y="90356"/>
                  </a:lnTo>
                  <a:lnTo>
                    <a:pt x="195369" y="85076"/>
                  </a:lnTo>
                  <a:lnTo>
                    <a:pt x="196073" y="85210"/>
                  </a:lnTo>
                  <a:lnTo>
                    <a:pt x="196768" y="85343"/>
                  </a:lnTo>
                  <a:lnTo>
                    <a:pt x="197124" y="85403"/>
                  </a:lnTo>
                  <a:lnTo>
                    <a:pt x="197471" y="85457"/>
                  </a:lnTo>
                  <a:lnTo>
                    <a:pt x="197819" y="85510"/>
                  </a:lnTo>
                  <a:lnTo>
                    <a:pt x="198175" y="85557"/>
                  </a:lnTo>
                  <a:lnTo>
                    <a:pt x="198522" y="85590"/>
                  </a:lnTo>
                  <a:lnTo>
                    <a:pt x="198878" y="85624"/>
                  </a:lnTo>
                  <a:lnTo>
                    <a:pt x="199233" y="85650"/>
                  </a:lnTo>
                  <a:lnTo>
                    <a:pt x="199589" y="85664"/>
                  </a:lnTo>
                  <a:lnTo>
                    <a:pt x="200308" y="85664"/>
                  </a:lnTo>
                  <a:lnTo>
                    <a:pt x="200664" y="85644"/>
                  </a:lnTo>
                  <a:lnTo>
                    <a:pt x="201027" y="85617"/>
                  </a:lnTo>
                  <a:lnTo>
                    <a:pt x="201146" y="85604"/>
                  </a:lnTo>
                  <a:lnTo>
                    <a:pt x="201256" y="85584"/>
                  </a:lnTo>
                  <a:lnTo>
                    <a:pt x="201359" y="85564"/>
                  </a:lnTo>
                  <a:lnTo>
                    <a:pt x="201462" y="85537"/>
                  </a:lnTo>
                  <a:lnTo>
                    <a:pt x="201556" y="85504"/>
                  </a:lnTo>
                  <a:lnTo>
                    <a:pt x="201651" y="85470"/>
                  </a:lnTo>
                  <a:lnTo>
                    <a:pt x="201738" y="85430"/>
                  </a:lnTo>
                  <a:lnTo>
                    <a:pt x="201817" y="85383"/>
                  </a:lnTo>
                  <a:lnTo>
                    <a:pt x="201896" y="85330"/>
                  </a:lnTo>
                  <a:lnTo>
                    <a:pt x="201967" y="85270"/>
                  </a:lnTo>
                  <a:lnTo>
                    <a:pt x="202038" y="85210"/>
                  </a:lnTo>
                  <a:lnTo>
                    <a:pt x="202102" y="85143"/>
                  </a:lnTo>
                  <a:lnTo>
                    <a:pt x="202157" y="85070"/>
                  </a:lnTo>
                  <a:lnTo>
                    <a:pt x="202204" y="84990"/>
                  </a:lnTo>
                  <a:lnTo>
                    <a:pt x="202252" y="84903"/>
                  </a:lnTo>
                  <a:lnTo>
                    <a:pt x="202291" y="84809"/>
                  </a:lnTo>
                  <a:lnTo>
                    <a:pt x="202410" y="84516"/>
                  </a:lnTo>
                  <a:lnTo>
                    <a:pt x="202520" y="84215"/>
                  </a:lnTo>
                  <a:lnTo>
                    <a:pt x="202623" y="83915"/>
                  </a:lnTo>
                  <a:lnTo>
                    <a:pt x="202726" y="83608"/>
                  </a:lnTo>
                  <a:lnTo>
                    <a:pt x="202813" y="83294"/>
                  </a:lnTo>
                  <a:lnTo>
                    <a:pt x="202900" y="82981"/>
                  </a:lnTo>
                  <a:lnTo>
                    <a:pt x="202979" y="82667"/>
                  </a:lnTo>
                  <a:lnTo>
                    <a:pt x="203050" y="82347"/>
                  </a:lnTo>
                  <a:lnTo>
                    <a:pt x="203121" y="82020"/>
                  </a:lnTo>
                  <a:lnTo>
                    <a:pt x="203176" y="81693"/>
                  </a:lnTo>
                  <a:lnTo>
                    <a:pt x="203240" y="81366"/>
                  </a:lnTo>
                  <a:lnTo>
                    <a:pt x="203287" y="81032"/>
                  </a:lnTo>
                  <a:lnTo>
                    <a:pt x="203334" y="80698"/>
                  </a:lnTo>
                  <a:lnTo>
                    <a:pt x="203374" y="80358"/>
                  </a:lnTo>
                  <a:lnTo>
                    <a:pt x="203445" y="79677"/>
                  </a:lnTo>
                  <a:lnTo>
                    <a:pt x="203492" y="78990"/>
                  </a:lnTo>
                  <a:lnTo>
                    <a:pt x="203532" y="78295"/>
                  </a:lnTo>
                  <a:lnTo>
                    <a:pt x="203556" y="77595"/>
                  </a:lnTo>
                  <a:lnTo>
                    <a:pt x="203571" y="76887"/>
                  </a:lnTo>
                  <a:lnTo>
                    <a:pt x="203571" y="76186"/>
                  </a:lnTo>
                  <a:lnTo>
                    <a:pt x="203563" y="75479"/>
                  </a:lnTo>
                  <a:lnTo>
                    <a:pt x="203548" y="74771"/>
                  </a:lnTo>
                  <a:lnTo>
                    <a:pt x="203532" y="74064"/>
                  </a:lnTo>
                  <a:lnTo>
                    <a:pt x="204038" y="74137"/>
                  </a:lnTo>
                  <a:lnTo>
                    <a:pt x="204551" y="74204"/>
                  </a:lnTo>
                  <a:lnTo>
                    <a:pt x="205057" y="74271"/>
                  </a:lnTo>
                  <a:lnTo>
                    <a:pt x="205571" y="74324"/>
                  </a:lnTo>
                  <a:lnTo>
                    <a:pt x="206084" y="74378"/>
                  </a:lnTo>
                  <a:lnTo>
                    <a:pt x="206606" y="74424"/>
                  </a:lnTo>
                  <a:lnTo>
                    <a:pt x="207119" y="74471"/>
                  </a:lnTo>
                  <a:lnTo>
                    <a:pt x="207641" y="74511"/>
                  </a:lnTo>
                  <a:lnTo>
                    <a:pt x="208162" y="74545"/>
                  </a:lnTo>
                  <a:lnTo>
                    <a:pt x="208684" y="74571"/>
                  </a:lnTo>
                  <a:lnTo>
                    <a:pt x="209213" y="74598"/>
                  </a:lnTo>
                  <a:lnTo>
                    <a:pt x="209735" y="74618"/>
                  </a:lnTo>
                  <a:lnTo>
                    <a:pt x="210264" y="74631"/>
                  </a:lnTo>
                  <a:lnTo>
                    <a:pt x="210794" y="74638"/>
                  </a:lnTo>
                  <a:lnTo>
                    <a:pt x="211323" y="74645"/>
                  </a:lnTo>
                  <a:lnTo>
                    <a:pt x="212382" y="74645"/>
                  </a:lnTo>
                  <a:lnTo>
                    <a:pt x="212919" y="74631"/>
                  </a:lnTo>
                  <a:lnTo>
                    <a:pt x="213449" y="74625"/>
                  </a:lnTo>
                  <a:lnTo>
                    <a:pt x="213986" y="74605"/>
                  </a:lnTo>
                  <a:lnTo>
                    <a:pt x="214515" y="74585"/>
                  </a:lnTo>
                  <a:lnTo>
                    <a:pt x="215053" y="74558"/>
                  </a:lnTo>
                  <a:lnTo>
                    <a:pt x="215590" y="74525"/>
                  </a:lnTo>
                  <a:lnTo>
                    <a:pt x="216127" y="74491"/>
                  </a:lnTo>
                  <a:lnTo>
                    <a:pt x="216664" y="74451"/>
                  </a:lnTo>
                  <a:lnTo>
                    <a:pt x="217202" y="74411"/>
                  </a:lnTo>
                  <a:lnTo>
                    <a:pt x="217739" y="74364"/>
                  </a:lnTo>
                  <a:lnTo>
                    <a:pt x="218276" y="74311"/>
                  </a:lnTo>
                  <a:lnTo>
                    <a:pt x="218822" y="74258"/>
                  </a:lnTo>
                  <a:lnTo>
                    <a:pt x="219359" y="74197"/>
                  </a:lnTo>
                  <a:lnTo>
                    <a:pt x="219896" y="74131"/>
                  </a:lnTo>
                  <a:lnTo>
                    <a:pt x="220434" y="74064"/>
                  </a:lnTo>
                  <a:lnTo>
                    <a:pt x="220552" y="74124"/>
                  </a:lnTo>
                  <a:lnTo>
                    <a:pt x="220671" y="74171"/>
                  </a:lnTo>
                  <a:lnTo>
                    <a:pt x="220789" y="74204"/>
                  </a:lnTo>
                  <a:lnTo>
                    <a:pt x="220916" y="74231"/>
                  </a:lnTo>
                  <a:lnTo>
                    <a:pt x="221034" y="74244"/>
                  </a:lnTo>
                  <a:lnTo>
                    <a:pt x="221161" y="74251"/>
                  </a:lnTo>
                  <a:lnTo>
                    <a:pt x="221279" y="74244"/>
                  </a:lnTo>
                  <a:lnTo>
                    <a:pt x="221405" y="74231"/>
                  </a:lnTo>
                  <a:lnTo>
                    <a:pt x="221516" y="74204"/>
                  </a:lnTo>
                  <a:lnTo>
                    <a:pt x="221635" y="74171"/>
                  </a:lnTo>
                  <a:lnTo>
                    <a:pt x="221745" y="74131"/>
                  </a:lnTo>
                  <a:lnTo>
                    <a:pt x="221848" y="74077"/>
                  </a:lnTo>
                  <a:lnTo>
                    <a:pt x="221943" y="74024"/>
                  </a:lnTo>
                  <a:lnTo>
                    <a:pt x="222030" y="73957"/>
                  </a:lnTo>
                  <a:lnTo>
                    <a:pt x="222117" y="73884"/>
                  </a:lnTo>
                  <a:lnTo>
                    <a:pt x="222188" y="73804"/>
                  </a:lnTo>
                  <a:lnTo>
                    <a:pt x="222757" y="73710"/>
                  </a:lnTo>
                  <a:lnTo>
                    <a:pt x="223326" y="73617"/>
                  </a:lnTo>
                  <a:lnTo>
                    <a:pt x="223895" y="73517"/>
                  </a:lnTo>
                  <a:lnTo>
                    <a:pt x="224463" y="73410"/>
                  </a:lnTo>
                  <a:lnTo>
                    <a:pt x="225032" y="73303"/>
                  </a:lnTo>
                  <a:lnTo>
                    <a:pt x="225601" y="73190"/>
                  </a:lnTo>
                  <a:lnTo>
                    <a:pt x="226170" y="73070"/>
                  </a:lnTo>
                  <a:lnTo>
                    <a:pt x="226731" y="72949"/>
                  </a:lnTo>
                  <a:lnTo>
                    <a:pt x="227300" y="72823"/>
                  </a:lnTo>
                  <a:lnTo>
                    <a:pt x="227861" y="72689"/>
                  </a:lnTo>
                  <a:lnTo>
                    <a:pt x="228430" y="72556"/>
                  </a:lnTo>
                  <a:lnTo>
                    <a:pt x="228991" y="72415"/>
                  </a:lnTo>
                  <a:lnTo>
                    <a:pt x="229552" y="72269"/>
                  </a:lnTo>
                  <a:lnTo>
                    <a:pt x="230113" y="72122"/>
                  </a:lnTo>
                  <a:lnTo>
                    <a:pt x="230666" y="71968"/>
                  </a:lnTo>
                  <a:lnTo>
                    <a:pt x="231227" y="71808"/>
                  </a:lnTo>
                  <a:lnTo>
                    <a:pt x="231780" y="71648"/>
                  </a:lnTo>
                  <a:lnTo>
                    <a:pt x="232334" y="71481"/>
                  </a:lnTo>
                  <a:lnTo>
                    <a:pt x="232887" y="71314"/>
                  </a:lnTo>
                  <a:lnTo>
                    <a:pt x="233440" y="71141"/>
                  </a:lnTo>
                  <a:lnTo>
                    <a:pt x="233985" y="70960"/>
                  </a:lnTo>
                  <a:lnTo>
                    <a:pt x="234538" y="70774"/>
                  </a:lnTo>
                  <a:lnTo>
                    <a:pt x="235083" y="70587"/>
                  </a:lnTo>
                  <a:lnTo>
                    <a:pt x="235621" y="70400"/>
                  </a:lnTo>
                  <a:lnTo>
                    <a:pt x="236166" y="70200"/>
                  </a:lnTo>
                  <a:lnTo>
                    <a:pt x="236703" y="70006"/>
                  </a:lnTo>
                  <a:lnTo>
                    <a:pt x="237240" y="69799"/>
                  </a:lnTo>
                  <a:lnTo>
                    <a:pt x="237770" y="69592"/>
                  </a:lnTo>
                  <a:lnTo>
                    <a:pt x="238299" y="69379"/>
                  </a:lnTo>
                  <a:lnTo>
                    <a:pt x="238829" y="69165"/>
                  </a:lnTo>
                  <a:lnTo>
                    <a:pt x="239358" y="68945"/>
                  </a:lnTo>
                  <a:lnTo>
                    <a:pt x="239880" y="68725"/>
                  </a:lnTo>
                  <a:lnTo>
                    <a:pt x="240401" y="68498"/>
                  </a:lnTo>
                  <a:lnTo>
                    <a:pt x="240923" y="68264"/>
                  </a:lnTo>
                  <a:lnTo>
                    <a:pt x="241436" y="68031"/>
                  </a:lnTo>
                  <a:lnTo>
                    <a:pt x="241950" y="67790"/>
                  </a:lnTo>
                  <a:lnTo>
                    <a:pt x="242456" y="67550"/>
                  </a:lnTo>
                  <a:lnTo>
                    <a:pt x="242961" y="67303"/>
                  </a:lnTo>
                  <a:lnTo>
                    <a:pt x="243467" y="67056"/>
                  </a:lnTo>
                  <a:lnTo>
                    <a:pt x="243965" y="66796"/>
                  </a:lnTo>
                  <a:lnTo>
                    <a:pt x="244463" y="66542"/>
                  </a:lnTo>
                  <a:lnTo>
                    <a:pt x="244953" y="66282"/>
                  </a:lnTo>
                  <a:lnTo>
                    <a:pt x="245442" y="66015"/>
                  </a:lnTo>
                  <a:lnTo>
                    <a:pt x="245924" y="65748"/>
                  </a:lnTo>
                  <a:lnTo>
                    <a:pt x="246406" y="65474"/>
                  </a:lnTo>
                  <a:lnTo>
                    <a:pt x="246888" y="65201"/>
                  </a:lnTo>
                  <a:lnTo>
                    <a:pt x="247363" y="64920"/>
                  </a:lnTo>
                  <a:lnTo>
                    <a:pt x="247829" y="64633"/>
                  </a:lnTo>
                  <a:lnTo>
                    <a:pt x="248295" y="64346"/>
                  </a:lnTo>
                  <a:lnTo>
                    <a:pt x="248761" y="64059"/>
                  </a:lnTo>
                  <a:lnTo>
                    <a:pt x="249219" y="63766"/>
                  </a:lnTo>
                  <a:lnTo>
                    <a:pt x="249670" y="63465"/>
                  </a:lnTo>
                  <a:lnTo>
                    <a:pt x="250120" y="63165"/>
                  </a:lnTo>
                  <a:lnTo>
                    <a:pt x="250563" y="62865"/>
                  </a:lnTo>
                  <a:lnTo>
                    <a:pt x="251005" y="62558"/>
                  </a:lnTo>
                  <a:lnTo>
                    <a:pt x="251440" y="62244"/>
                  </a:lnTo>
                  <a:lnTo>
                    <a:pt x="251874" y="61930"/>
                  </a:lnTo>
                  <a:lnTo>
                    <a:pt x="252301" y="61610"/>
                  </a:lnTo>
                  <a:lnTo>
                    <a:pt x="252720" y="61290"/>
                  </a:lnTo>
                  <a:lnTo>
                    <a:pt x="253139" y="60969"/>
                  </a:lnTo>
                  <a:lnTo>
                    <a:pt x="253550" y="60635"/>
                  </a:lnTo>
                  <a:lnTo>
                    <a:pt x="253960" y="60308"/>
                  </a:lnTo>
                  <a:lnTo>
                    <a:pt x="254363" y="59975"/>
                  </a:lnTo>
                  <a:lnTo>
                    <a:pt x="254758" y="59634"/>
                  </a:lnTo>
                  <a:lnTo>
                    <a:pt x="254822" y="59594"/>
                  </a:lnTo>
                  <a:lnTo>
                    <a:pt x="254877" y="59548"/>
                  </a:lnTo>
                  <a:lnTo>
                    <a:pt x="254917" y="59501"/>
                  </a:lnTo>
                  <a:lnTo>
                    <a:pt x="254956" y="59447"/>
                  </a:lnTo>
                  <a:lnTo>
                    <a:pt x="255422" y="59034"/>
                  </a:lnTo>
                  <a:lnTo>
                    <a:pt x="255888" y="58620"/>
                  </a:lnTo>
                  <a:lnTo>
                    <a:pt x="256339" y="58199"/>
                  </a:lnTo>
                  <a:lnTo>
                    <a:pt x="256789" y="57772"/>
                  </a:lnTo>
                  <a:lnTo>
                    <a:pt x="257224" y="57345"/>
                  </a:lnTo>
                  <a:lnTo>
                    <a:pt x="257658" y="56911"/>
                  </a:lnTo>
                  <a:lnTo>
                    <a:pt x="258077" y="56471"/>
                  </a:lnTo>
                  <a:lnTo>
                    <a:pt x="258488" y="56030"/>
                  </a:lnTo>
                  <a:lnTo>
                    <a:pt x="258899" y="55583"/>
                  </a:lnTo>
                  <a:lnTo>
                    <a:pt x="259294" y="55129"/>
                  </a:lnTo>
                  <a:lnTo>
                    <a:pt x="259673" y="54675"/>
                  </a:lnTo>
                  <a:lnTo>
                    <a:pt x="260053" y="54215"/>
                  </a:lnTo>
                  <a:lnTo>
                    <a:pt x="260424" y="53748"/>
                  </a:lnTo>
                  <a:lnTo>
                    <a:pt x="260780" y="53281"/>
                  </a:lnTo>
                  <a:lnTo>
                    <a:pt x="261127" y="52807"/>
                  </a:lnTo>
                  <a:lnTo>
                    <a:pt x="261459" y="52326"/>
                  </a:lnTo>
                  <a:lnTo>
                    <a:pt x="262052" y="52486"/>
                  </a:lnTo>
                  <a:lnTo>
                    <a:pt x="262636" y="52640"/>
                  </a:lnTo>
                  <a:lnTo>
                    <a:pt x="263221" y="52780"/>
                  </a:lnTo>
                  <a:lnTo>
                    <a:pt x="263806" y="52907"/>
                  </a:lnTo>
                  <a:lnTo>
                    <a:pt x="264383" y="53027"/>
                  </a:lnTo>
                  <a:lnTo>
                    <a:pt x="264967" y="53134"/>
                  </a:lnTo>
                  <a:lnTo>
                    <a:pt x="265544" y="53234"/>
                  </a:lnTo>
                  <a:lnTo>
                    <a:pt x="266121" y="53321"/>
                  </a:lnTo>
                  <a:lnTo>
                    <a:pt x="266690" y="53394"/>
                  </a:lnTo>
                  <a:lnTo>
                    <a:pt x="267267" y="53454"/>
                  </a:lnTo>
                  <a:lnTo>
                    <a:pt x="267836" y="53507"/>
                  </a:lnTo>
                  <a:lnTo>
                    <a:pt x="268397" y="53554"/>
                  </a:lnTo>
                  <a:lnTo>
                    <a:pt x="268966" y="53581"/>
                  </a:lnTo>
                  <a:lnTo>
                    <a:pt x="269527" y="53601"/>
                  </a:lnTo>
                  <a:lnTo>
                    <a:pt x="270080" y="53614"/>
                  </a:lnTo>
                  <a:lnTo>
                    <a:pt x="270633" y="53608"/>
                  </a:lnTo>
                  <a:lnTo>
                    <a:pt x="271186" y="53601"/>
                  </a:lnTo>
                  <a:lnTo>
                    <a:pt x="271739" y="53574"/>
                  </a:lnTo>
                  <a:lnTo>
                    <a:pt x="272284" y="53541"/>
                  </a:lnTo>
                  <a:lnTo>
                    <a:pt x="272822" y="53494"/>
                  </a:lnTo>
                  <a:lnTo>
                    <a:pt x="273359" y="53441"/>
                  </a:lnTo>
                  <a:lnTo>
                    <a:pt x="273888" y="53374"/>
                  </a:lnTo>
                  <a:lnTo>
                    <a:pt x="274418" y="53294"/>
                  </a:lnTo>
                  <a:lnTo>
                    <a:pt x="274947" y="53207"/>
                  </a:lnTo>
                  <a:lnTo>
                    <a:pt x="275469" y="53107"/>
                  </a:lnTo>
                  <a:lnTo>
                    <a:pt x="275982" y="52994"/>
                  </a:lnTo>
                  <a:lnTo>
                    <a:pt x="276496" y="52873"/>
                  </a:lnTo>
                  <a:lnTo>
                    <a:pt x="277002" y="52740"/>
                  </a:lnTo>
                  <a:lnTo>
                    <a:pt x="277507" y="52600"/>
                  </a:lnTo>
                  <a:lnTo>
                    <a:pt x="278005" y="52446"/>
                  </a:lnTo>
                  <a:lnTo>
                    <a:pt x="278495" y="52279"/>
                  </a:lnTo>
                  <a:lnTo>
                    <a:pt x="278985" y="52106"/>
                  </a:lnTo>
                  <a:lnTo>
                    <a:pt x="279467" y="51919"/>
                  </a:lnTo>
                  <a:lnTo>
                    <a:pt x="279941" y="51719"/>
                  </a:lnTo>
                  <a:lnTo>
                    <a:pt x="280407" y="51512"/>
                  </a:lnTo>
                  <a:lnTo>
                    <a:pt x="280874" y="51292"/>
                  </a:lnTo>
                  <a:lnTo>
                    <a:pt x="281332" y="51065"/>
                  </a:lnTo>
                  <a:lnTo>
                    <a:pt x="281790" y="50824"/>
                  </a:lnTo>
                  <a:lnTo>
                    <a:pt x="282233" y="50571"/>
                  </a:lnTo>
                  <a:lnTo>
                    <a:pt x="282675" y="50310"/>
                  </a:lnTo>
                  <a:lnTo>
                    <a:pt x="283110" y="50037"/>
                  </a:lnTo>
                  <a:lnTo>
                    <a:pt x="283536" y="49750"/>
                  </a:lnTo>
                  <a:lnTo>
                    <a:pt x="283955" y="49456"/>
                  </a:lnTo>
                  <a:lnTo>
                    <a:pt x="284374" y="49149"/>
                  </a:lnTo>
                  <a:lnTo>
                    <a:pt x="284777" y="48829"/>
                  </a:lnTo>
                  <a:lnTo>
                    <a:pt x="285180" y="48502"/>
                  </a:lnTo>
                  <a:lnTo>
                    <a:pt x="285575" y="48161"/>
                  </a:lnTo>
                  <a:lnTo>
                    <a:pt x="285954" y="47814"/>
                  </a:lnTo>
                  <a:lnTo>
                    <a:pt x="286334" y="47454"/>
                  </a:lnTo>
                  <a:lnTo>
                    <a:pt x="286705" y="47080"/>
                  </a:lnTo>
                  <a:lnTo>
                    <a:pt x="287068" y="46700"/>
                  </a:lnTo>
                  <a:lnTo>
                    <a:pt x="287424" y="46306"/>
                  </a:lnTo>
                  <a:lnTo>
                    <a:pt x="287772" y="45906"/>
                  </a:lnTo>
                  <a:lnTo>
                    <a:pt x="288112" y="45485"/>
                  </a:lnTo>
                  <a:lnTo>
                    <a:pt x="288443" y="45065"/>
                  </a:lnTo>
                  <a:lnTo>
                    <a:pt x="288767" y="44624"/>
                  </a:lnTo>
                  <a:lnTo>
                    <a:pt x="289076" y="44177"/>
                  </a:lnTo>
                  <a:lnTo>
                    <a:pt x="289384" y="43716"/>
                  </a:lnTo>
                  <a:lnTo>
                    <a:pt x="289676" y="43249"/>
                  </a:lnTo>
                  <a:lnTo>
                    <a:pt x="289968" y="42769"/>
                  </a:lnTo>
                  <a:lnTo>
                    <a:pt x="290245" y="42275"/>
                  </a:lnTo>
                  <a:lnTo>
                    <a:pt x="290514" y="41774"/>
                  </a:lnTo>
                  <a:lnTo>
                    <a:pt x="290774" y="41260"/>
                  </a:lnTo>
                  <a:lnTo>
                    <a:pt x="291027" y="40740"/>
                  </a:lnTo>
                  <a:lnTo>
                    <a:pt x="291067" y="40633"/>
                  </a:lnTo>
                  <a:lnTo>
                    <a:pt x="291098" y="40539"/>
                  </a:lnTo>
                  <a:lnTo>
                    <a:pt x="291114" y="40439"/>
                  </a:lnTo>
                  <a:lnTo>
                    <a:pt x="291122" y="40346"/>
                  </a:lnTo>
                  <a:lnTo>
                    <a:pt x="291122" y="40259"/>
                  </a:lnTo>
                  <a:lnTo>
                    <a:pt x="291106" y="40172"/>
                  </a:lnTo>
                  <a:lnTo>
                    <a:pt x="291090" y="40092"/>
                  </a:lnTo>
                  <a:lnTo>
                    <a:pt x="291067" y="40012"/>
                  </a:lnTo>
                  <a:lnTo>
                    <a:pt x="291130" y="39952"/>
                  </a:lnTo>
                  <a:lnTo>
                    <a:pt x="291185" y="39885"/>
                  </a:lnTo>
                  <a:lnTo>
                    <a:pt x="291233" y="39819"/>
                  </a:lnTo>
                  <a:lnTo>
                    <a:pt x="291280" y="39745"/>
                  </a:lnTo>
                  <a:lnTo>
                    <a:pt x="291320" y="39672"/>
                  </a:lnTo>
                  <a:lnTo>
                    <a:pt x="291351" y="39592"/>
                  </a:lnTo>
                  <a:lnTo>
                    <a:pt x="291383" y="39512"/>
                  </a:lnTo>
                  <a:lnTo>
                    <a:pt x="291407" y="39432"/>
                  </a:lnTo>
                  <a:lnTo>
                    <a:pt x="291422" y="39351"/>
                  </a:lnTo>
                  <a:lnTo>
                    <a:pt x="291438" y="39265"/>
                  </a:lnTo>
                  <a:lnTo>
                    <a:pt x="291446" y="39185"/>
                  </a:lnTo>
                  <a:lnTo>
                    <a:pt x="291446" y="39098"/>
                  </a:lnTo>
                  <a:lnTo>
                    <a:pt x="291438" y="39018"/>
                  </a:lnTo>
                  <a:lnTo>
                    <a:pt x="291422" y="38944"/>
                  </a:lnTo>
                  <a:lnTo>
                    <a:pt x="291407" y="38871"/>
                  </a:lnTo>
                  <a:lnTo>
                    <a:pt x="291383" y="38797"/>
                  </a:lnTo>
                  <a:lnTo>
                    <a:pt x="291288" y="38611"/>
                  </a:lnTo>
                  <a:lnTo>
                    <a:pt x="291193" y="38444"/>
                  </a:lnTo>
                  <a:lnTo>
                    <a:pt x="291083" y="38284"/>
                  </a:lnTo>
                  <a:lnTo>
                    <a:pt x="290964" y="38143"/>
                  </a:lnTo>
                  <a:lnTo>
                    <a:pt x="290838" y="38017"/>
                  </a:lnTo>
                  <a:lnTo>
                    <a:pt x="290703" y="37903"/>
                  </a:lnTo>
                  <a:lnTo>
                    <a:pt x="290561" y="37803"/>
                  </a:lnTo>
                  <a:lnTo>
                    <a:pt x="290411" y="37710"/>
                  </a:lnTo>
                  <a:lnTo>
                    <a:pt x="290253" y="37630"/>
                  </a:lnTo>
                  <a:lnTo>
                    <a:pt x="290087" y="37563"/>
                  </a:lnTo>
                  <a:lnTo>
                    <a:pt x="289921" y="37503"/>
                  </a:lnTo>
                  <a:lnTo>
                    <a:pt x="289747" y="37449"/>
                  </a:lnTo>
                  <a:lnTo>
                    <a:pt x="289565" y="37403"/>
                  </a:lnTo>
                  <a:lnTo>
                    <a:pt x="289376" y="37369"/>
                  </a:lnTo>
                  <a:lnTo>
                    <a:pt x="289186" y="37343"/>
                  </a:lnTo>
                  <a:lnTo>
                    <a:pt x="288989" y="37316"/>
                  </a:lnTo>
                  <a:lnTo>
                    <a:pt x="288791" y="37302"/>
                  </a:lnTo>
                  <a:lnTo>
                    <a:pt x="288586" y="37289"/>
                  </a:lnTo>
                  <a:lnTo>
                    <a:pt x="288380" y="37282"/>
                  </a:lnTo>
                  <a:lnTo>
                    <a:pt x="287756" y="37282"/>
                  </a:lnTo>
                  <a:lnTo>
                    <a:pt x="287337" y="37289"/>
                  </a:lnTo>
                  <a:lnTo>
                    <a:pt x="286910" y="37302"/>
                  </a:lnTo>
                  <a:lnTo>
                    <a:pt x="286492" y="37316"/>
                  </a:lnTo>
                  <a:lnTo>
                    <a:pt x="286073" y="37316"/>
                  </a:lnTo>
                  <a:lnTo>
                    <a:pt x="285867" y="37309"/>
                  </a:lnTo>
                  <a:lnTo>
                    <a:pt x="285670" y="37302"/>
                  </a:lnTo>
                  <a:lnTo>
                    <a:pt x="284919" y="37256"/>
                  </a:lnTo>
                  <a:lnTo>
                    <a:pt x="284176" y="37196"/>
                  </a:lnTo>
                  <a:lnTo>
                    <a:pt x="283434" y="37122"/>
                  </a:lnTo>
                  <a:lnTo>
                    <a:pt x="282699" y="37029"/>
                  </a:lnTo>
                  <a:lnTo>
                    <a:pt x="281972" y="36929"/>
                  </a:lnTo>
                  <a:lnTo>
                    <a:pt x="281253" y="36815"/>
                  </a:lnTo>
                  <a:lnTo>
                    <a:pt x="280534" y="36695"/>
                  </a:lnTo>
                  <a:lnTo>
                    <a:pt x="279823" y="36555"/>
                  </a:lnTo>
                  <a:lnTo>
                    <a:pt x="279111" y="36408"/>
                  </a:lnTo>
                  <a:lnTo>
                    <a:pt x="278400" y="36248"/>
                  </a:lnTo>
                  <a:lnTo>
                    <a:pt x="277697" y="36081"/>
                  </a:lnTo>
                  <a:lnTo>
                    <a:pt x="276994" y="35901"/>
                  </a:lnTo>
                  <a:lnTo>
                    <a:pt x="276291" y="35714"/>
                  </a:lnTo>
                  <a:lnTo>
                    <a:pt x="275587" y="35514"/>
                  </a:lnTo>
                  <a:lnTo>
                    <a:pt x="274884" y="35307"/>
                  </a:lnTo>
                  <a:lnTo>
                    <a:pt x="274189" y="35093"/>
                  </a:lnTo>
                  <a:lnTo>
                    <a:pt x="274133" y="35047"/>
                  </a:lnTo>
                  <a:lnTo>
                    <a:pt x="274086" y="35000"/>
                  </a:lnTo>
                  <a:lnTo>
                    <a:pt x="274023" y="34953"/>
                  </a:lnTo>
                  <a:lnTo>
                    <a:pt x="273967" y="34913"/>
                  </a:lnTo>
                  <a:lnTo>
                    <a:pt x="273841" y="34840"/>
                  </a:lnTo>
                  <a:lnTo>
                    <a:pt x="273699" y="34786"/>
                  </a:lnTo>
                  <a:lnTo>
                    <a:pt x="273557" y="34740"/>
                  </a:lnTo>
                  <a:lnTo>
                    <a:pt x="273406" y="34706"/>
                  </a:lnTo>
                  <a:lnTo>
                    <a:pt x="273248" y="34686"/>
                  </a:lnTo>
                  <a:lnTo>
                    <a:pt x="273090" y="34680"/>
                  </a:lnTo>
                  <a:lnTo>
                    <a:pt x="272924" y="34686"/>
                  </a:lnTo>
                  <a:lnTo>
                    <a:pt x="272766" y="34713"/>
                  </a:lnTo>
                  <a:lnTo>
                    <a:pt x="272608" y="34753"/>
                  </a:lnTo>
                  <a:lnTo>
                    <a:pt x="272529" y="34780"/>
                  </a:lnTo>
                  <a:lnTo>
                    <a:pt x="272450" y="34806"/>
                  </a:lnTo>
                  <a:lnTo>
                    <a:pt x="272379" y="34840"/>
                  </a:lnTo>
                  <a:lnTo>
                    <a:pt x="272300" y="34880"/>
                  </a:lnTo>
                  <a:lnTo>
                    <a:pt x="272229" y="34920"/>
                  </a:lnTo>
                  <a:lnTo>
                    <a:pt x="272158" y="34966"/>
                  </a:lnTo>
                  <a:lnTo>
                    <a:pt x="272095" y="35013"/>
                  </a:lnTo>
                  <a:lnTo>
                    <a:pt x="272032" y="35067"/>
                  </a:lnTo>
                  <a:lnTo>
                    <a:pt x="271968" y="35127"/>
                  </a:lnTo>
                  <a:lnTo>
                    <a:pt x="271905" y="35187"/>
                  </a:lnTo>
                  <a:lnTo>
                    <a:pt x="271502" y="35627"/>
                  </a:lnTo>
                  <a:lnTo>
                    <a:pt x="271099" y="36054"/>
                  </a:lnTo>
                  <a:lnTo>
                    <a:pt x="270696" y="36468"/>
                  </a:lnTo>
                  <a:lnTo>
                    <a:pt x="270285" y="36869"/>
                  </a:lnTo>
                  <a:lnTo>
                    <a:pt x="270080" y="37062"/>
                  </a:lnTo>
                  <a:lnTo>
                    <a:pt x="269867" y="37256"/>
                  </a:lnTo>
                  <a:lnTo>
                    <a:pt x="269653" y="37443"/>
                  </a:lnTo>
                  <a:lnTo>
                    <a:pt x="269440" y="37623"/>
                  </a:lnTo>
                  <a:lnTo>
                    <a:pt x="269219" y="37796"/>
                  </a:lnTo>
                  <a:lnTo>
                    <a:pt x="268997" y="37970"/>
                  </a:lnTo>
                  <a:lnTo>
                    <a:pt x="268768" y="38130"/>
                  </a:lnTo>
                  <a:lnTo>
                    <a:pt x="268531" y="38290"/>
                  </a:lnTo>
                  <a:lnTo>
                    <a:pt x="268294" y="38437"/>
                  </a:lnTo>
                  <a:lnTo>
                    <a:pt x="268049" y="38584"/>
                  </a:lnTo>
                  <a:lnTo>
                    <a:pt x="267804" y="38724"/>
                  </a:lnTo>
                  <a:lnTo>
                    <a:pt x="267543" y="38851"/>
                  </a:lnTo>
                  <a:lnTo>
                    <a:pt x="267283" y="38978"/>
                  </a:lnTo>
                  <a:lnTo>
                    <a:pt x="267014" y="39091"/>
                  </a:lnTo>
                  <a:lnTo>
                    <a:pt x="266745" y="39198"/>
                  </a:lnTo>
                  <a:lnTo>
                    <a:pt x="266461" y="39298"/>
                  </a:lnTo>
                  <a:lnTo>
                    <a:pt x="266169" y="39385"/>
                  </a:lnTo>
                  <a:lnTo>
                    <a:pt x="265876" y="39465"/>
                  </a:lnTo>
                  <a:lnTo>
                    <a:pt x="265568" y="39538"/>
                  </a:lnTo>
                  <a:lnTo>
                    <a:pt x="265252" y="39598"/>
                  </a:lnTo>
                  <a:lnTo>
                    <a:pt x="264928" y="39652"/>
                  </a:lnTo>
                  <a:lnTo>
                    <a:pt x="264596" y="39699"/>
                  </a:lnTo>
                  <a:lnTo>
                    <a:pt x="264248" y="39725"/>
                  </a:lnTo>
                  <a:lnTo>
                    <a:pt x="263893" y="39752"/>
                  </a:lnTo>
                  <a:lnTo>
                    <a:pt x="263774" y="39752"/>
                  </a:lnTo>
                  <a:lnTo>
                    <a:pt x="263648" y="39745"/>
                  </a:lnTo>
                  <a:lnTo>
                    <a:pt x="263521" y="39739"/>
                  </a:lnTo>
                  <a:lnTo>
                    <a:pt x="263403" y="39725"/>
                  </a:lnTo>
                  <a:lnTo>
                    <a:pt x="263284" y="39705"/>
                  </a:lnTo>
                  <a:lnTo>
                    <a:pt x="263166" y="39685"/>
                  </a:lnTo>
                  <a:lnTo>
                    <a:pt x="263047" y="39658"/>
                  </a:lnTo>
                  <a:lnTo>
                    <a:pt x="262929" y="39625"/>
                  </a:lnTo>
                  <a:lnTo>
                    <a:pt x="262818" y="39592"/>
                  </a:lnTo>
                  <a:lnTo>
                    <a:pt x="262708" y="39552"/>
                  </a:lnTo>
                  <a:lnTo>
                    <a:pt x="262597" y="39505"/>
                  </a:lnTo>
                  <a:lnTo>
                    <a:pt x="262486" y="39458"/>
                  </a:lnTo>
                  <a:lnTo>
                    <a:pt x="262273" y="39351"/>
                  </a:lnTo>
                  <a:lnTo>
                    <a:pt x="262068" y="39231"/>
                  </a:lnTo>
                  <a:lnTo>
                    <a:pt x="261870" y="39098"/>
                  </a:lnTo>
                  <a:lnTo>
                    <a:pt x="261688" y="38951"/>
                  </a:lnTo>
                  <a:lnTo>
                    <a:pt x="261514" y="38797"/>
                  </a:lnTo>
                  <a:lnTo>
                    <a:pt x="261349" y="38631"/>
                  </a:lnTo>
                  <a:lnTo>
                    <a:pt x="261198" y="38450"/>
                  </a:lnTo>
                  <a:lnTo>
                    <a:pt x="261056" y="38270"/>
                  </a:lnTo>
                  <a:lnTo>
                    <a:pt x="260922" y="38077"/>
                  </a:lnTo>
                  <a:lnTo>
                    <a:pt x="260811" y="37883"/>
                  </a:lnTo>
                  <a:lnTo>
                    <a:pt x="260708" y="37683"/>
                  </a:lnTo>
                  <a:lnTo>
                    <a:pt x="260622" y="37476"/>
                  </a:lnTo>
                  <a:lnTo>
                    <a:pt x="260550" y="37269"/>
                  </a:lnTo>
                  <a:lnTo>
                    <a:pt x="260487" y="37056"/>
                  </a:lnTo>
                  <a:lnTo>
                    <a:pt x="260448" y="36842"/>
                  </a:lnTo>
                  <a:lnTo>
                    <a:pt x="260424" y="36635"/>
                  </a:lnTo>
                  <a:lnTo>
                    <a:pt x="260416" y="36421"/>
                  </a:lnTo>
                  <a:lnTo>
                    <a:pt x="260432" y="36215"/>
                  </a:lnTo>
                  <a:lnTo>
                    <a:pt x="260440" y="36108"/>
                  </a:lnTo>
                  <a:lnTo>
                    <a:pt x="260456" y="36008"/>
                  </a:lnTo>
                  <a:lnTo>
                    <a:pt x="260479" y="35908"/>
                  </a:lnTo>
                  <a:lnTo>
                    <a:pt x="260511" y="35807"/>
                  </a:lnTo>
                  <a:lnTo>
                    <a:pt x="260543" y="35707"/>
                  </a:lnTo>
                  <a:lnTo>
                    <a:pt x="260574" y="35614"/>
                  </a:lnTo>
                  <a:lnTo>
                    <a:pt x="260622" y="35514"/>
                  </a:lnTo>
                  <a:lnTo>
                    <a:pt x="260669" y="35420"/>
                  </a:lnTo>
                  <a:lnTo>
                    <a:pt x="260716" y="35327"/>
                  </a:lnTo>
                  <a:lnTo>
                    <a:pt x="260780" y="35240"/>
                  </a:lnTo>
                  <a:lnTo>
                    <a:pt x="260843" y="35147"/>
                  </a:lnTo>
                  <a:lnTo>
                    <a:pt x="260906" y="35060"/>
                  </a:lnTo>
                  <a:lnTo>
                    <a:pt x="260985" y="34980"/>
                  </a:lnTo>
                  <a:lnTo>
                    <a:pt x="261064" y="34893"/>
                  </a:lnTo>
                  <a:lnTo>
                    <a:pt x="261151" y="34820"/>
                  </a:lnTo>
                  <a:lnTo>
                    <a:pt x="261238" y="34740"/>
                  </a:lnTo>
                  <a:lnTo>
                    <a:pt x="261475" y="34559"/>
                  </a:lnTo>
                  <a:lnTo>
                    <a:pt x="261720" y="34393"/>
                  </a:lnTo>
                  <a:lnTo>
                    <a:pt x="261965" y="34232"/>
                  </a:lnTo>
                  <a:lnTo>
                    <a:pt x="262226" y="34079"/>
                  </a:lnTo>
                  <a:lnTo>
                    <a:pt x="262494" y="33932"/>
                  </a:lnTo>
                  <a:lnTo>
                    <a:pt x="262763" y="33799"/>
                  </a:lnTo>
                  <a:lnTo>
                    <a:pt x="263039" y="33658"/>
                  </a:lnTo>
                  <a:lnTo>
                    <a:pt x="263324" y="33532"/>
                  </a:lnTo>
                  <a:lnTo>
                    <a:pt x="263600" y="33405"/>
                  </a:lnTo>
                  <a:lnTo>
                    <a:pt x="263893" y="33285"/>
                  </a:lnTo>
                  <a:lnTo>
                    <a:pt x="264462" y="33051"/>
                  </a:lnTo>
                  <a:lnTo>
                    <a:pt x="265039" y="32817"/>
                  </a:lnTo>
                  <a:lnTo>
                    <a:pt x="265600" y="32590"/>
                  </a:lnTo>
                  <a:lnTo>
                    <a:pt x="265687" y="32550"/>
                  </a:lnTo>
                  <a:lnTo>
                    <a:pt x="265766" y="32504"/>
                  </a:lnTo>
                  <a:lnTo>
                    <a:pt x="265845" y="32450"/>
                  </a:lnTo>
                  <a:lnTo>
                    <a:pt x="265916" y="32390"/>
                  </a:lnTo>
                  <a:lnTo>
                    <a:pt x="265979" y="32330"/>
                  </a:lnTo>
                  <a:lnTo>
                    <a:pt x="266042" y="32263"/>
                  </a:lnTo>
                  <a:lnTo>
                    <a:pt x="266097" y="32197"/>
                  </a:lnTo>
                  <a:lnTo>
                    <a:pt x="266145" y="32123"/>
                  </a:lnTo>
                  <a:lnTo>
                    <a:pt x="266184" y="32050"/>
                  </a:lnTo>
                  <a:lnTo>
                    <a:pt x="266224" y="31970"/>
                  </a:lnTo>
                  <a:lnTo>
                    <a:pt x="266255" y="31890"/>
                  </a:lnTo>
                  <a:lnTo>
                    <a:pt x="266287" y="31810"/>
                  </a:lnTo>
                  <a:lnTo>
                    <a:pt x="266311" y="31730"/>
                  </a:lnTo>
                  <a:lnTo>
                    <a:pt x="266327" y="31643"/>
                  </a:lnTo>
                  <a:lnTo>
                    <a:pt x="266334" y="31556"/>
                  </a:lnTo>
                  <a:lnTo>
                    <a:pt x="266334" y="31476"/>
                  </a:lnTo>
                  <a:lnTo>
                    <a:pt x="266334" y="31389"/>
                  </a:lnTo>
                  <a:lnTo>
                    <a:pt x="266327" y="31302"/>
                  </a:lnTo>
                  <a:lnTo>
                    <a:pt x="266319" y="31222"/>
                  </a:lnTo>
                  <a:lnTo>
                    <a:pt x="266295" y="31136"/>
                  </a:lnTo>
                  <a:lnTo>
                    <a:pt x="266271" y="31055"/>
                  </a:lnTo>
                  <a:lnTo>
                    <a:pt x="266240" y="30982"/>
                  </a:lnTo>
                  <a:lnTo>
                    <a:pt x="266208" y="30902"/>
                  </a:lnTo>
                  <a:lnTo>
                    <a:pt x="266161" y="30828"/>
                  </a:lnTo>
                  <a:lnTo>
                    <a:pt x="266113" y="30762"/>
                  </a:lnTo>
                  <a:lnTo>
                    <a:pt x="266058" y="30695"/>
                  </a:lnTo>
                  <a:lnTo>
                    <a:pt x="265995" y="30628"/>
                  </a:lnTo>
                  <a:lnTo>
                    <a:pt x="265931" y="30568"/>
                  </a:lnTo>
                  <a:lnTo>
                    <a:pt x="265860" y="30515"/>
                  </a:lnTo>
                  <a:lnTo>
                    <a:pt x="265781" y="30468"/>
                  </a:lnTo>
                  <a:lnTo>
                    <a:pt x="265694" y="30421"/>
                  </a:lnTo>
                  <a:lnTo>
                    <a:pt x="265600" y="30388"/>
                  </a:lnTo>
                  <a:lnTo>
                    <a:pt x="264162" y="29847"/>
                  </a:lnTo>
                  <a:lnTo>
                    <a:pt x="262723" y="29300"/>
                  </a:lnTo>
                  <a:lnTo>
                    <a:pt x="261301" y="28746"/>
                  </a:lnTo>
                  <a:lnTo>
                    <a:pt x="259871" y="28186"/>
                  </a:lnTo>
                  <a:lnTo>
                    <a:pt x="257018" y="27071"/>
                  </a:lnTo>
                  <a:lnTo>
                    <a:pt x="255596" y="26517"/>
                  </a:lnTo>
                  <a:lnTo>
                    <a:pt x="254158" y="25976"/>
                  </a:lnTo>
                  <a:lnTo>
                    <a:pt x="254213" y="25916"/>
                  </a:lnTo>
                  <a:lnTo>
                    <a:pt x="254261" y="25856"/>
                  </a:lnTo>
                  <a:lnTo>
                    <a:pt x="254308" y="25789"/>
                  </a:lnTo>
                  <a:lnTo>
                    <a:pt x="254340" y="25729"/>
                  </a:lnTo>
                  <a:lnTo>
                    <a:pt x="254363" y="25663"/>
                  </a:lnTo>
                  <a:lnTo>
                    <a:pt x="254379" y="25603"/>
                  </a:lnTo>
                  <a:lnTo>
                    <a:pt x="254395" y="25536"/>
                  </a:lnTo>
                  <a:lnTo>
                    <a:pt x="254395" y="25469"/>
                  </a:lnTo>
                  <a:lnTo>
                    <a:pt x="254395" y="25409"/>
                  </a:lnTo>
                  <a:lnTo>
                    <a:pt x="254387" y="25342"/>
                  </a:lnTo>
                  <a:lnTo>
                    <a:pt x="254371" y="25282"/>
                  </a:lnTo>
                  <a:lnTo>
                    <a:pt x="254356" y="25222"/>
                  </a:lnTo>
                  <a:lnTo>
                    <a:pt x="254332" y="25162"/>
                  </a:lnTo>
                  <a:lnTo>
                    <a:pt x="254300" y="25102"/>
                  </a:lnTo>
                  <a:lnTo>
                    <a:pt x="254261" y="25049"/>
                  </a:lnTo>
                  <a:lnTo>
                    <a:pt x="254221" y="24995"/>
                  </a:lnTo>
                  <a:lnTo>
                    <a:pt x="254174" y="24949"/>
                  </a:lnTo>
                  <a:lnTo>
                    <a:pt x="254126" y="24902"/>
                  </a:lnTo>
                  <a:lnTo>
                    <a:pt x="254071" y="24862"/>
                  </a:lnTo>
                  <a:lnTo>
                    <a:pt x="254008" y="24822"/>
                  </a:lnTo>
                  <a:lnTo>
                    <a:pt x="253945" y="24788"/>
                  </a:lnTo>
                  <a:lnTo>
                    <a:pt x="253881" y="24755"/>
                  </a:lnTo>
                  <a:lnTo>
                    <a:pt x="253810" y="24735"/>
                  </a:lnTo>
                  <a:lnTo>
                    <a:pt x="253739" y="24715"/>
                  </a:lnTo>
                  <a:lnTo>
                    <a:pt x="253660" y="24695"/>
                  </a:lnTo>
                  <a:lnTo>
                    <a:pt x="253581" y="24688"/>
                  </a:lnTo>
                  <a:lnTo>
                    <a:pt x="253415" y="24688"/>
                  </a:lnTo>
                  <a:lnTo>
                    <a:pt x="253328" y="24702"/>
                  </a:lnTo>
                  <a:lnTo>
                    <a:pt x="253233" y="24722"/>
                  </a:lnTo>
                  <a:lnTo>
                    <a:pt x="253147" y="24742"/>
                  </a:lnTo>
                  <a:lnTo>
                    <a:pt x="253052" y="24775"/>
                  </a:lnTo>
                  <a:lnTo>
                    <a:pt x="252609" y="24955"/>
                  </a:lnTo>
                  <a:lnTo>
                    <a:pt x="252175" y="25135"/>
                  </a:lnTo>
                  <a:lnTo>
                    <a:pt x="251756" y="25329"/>
                  </a:lnTo>
                  <a:lnTo>
                    <a:pt x="251353" y="25522"/>
                  </a:lnTo>
                  <a:lnTo>
                    <a:pt x="250958" y="25723"/>
                  </a:lnTo>
                  <a:lnTo>
                    <a:pt x="250586" y="25930"/>
                  </a:lnTo>
                  <a:lnTo>
                    <a:pt x="250215" y="26137"/>
                  </a:lnTo>
                  <a:lnTo>
                    <a:pt x="249867" y="26350"/>
                  </a:lnTo>
                  <a:lnTo>
                    <a:pt x="249528" y="26570"/>
                  </a:lnTo>
                  <a:lnTo>
                    <a:pt x="249196" y="26797"/>
                  </a:lnTo>
                  <a:lnTo>
                    <a:pt x="248880" y="27031"/>
                  </a:lnTo>
                  <a:lnTo>
                    <a:pt x="248579" y="27264"/>
                  </a:lnTo>
                  <a:lnTo>
                    <a:pt x="248295" y="27505"/>
                  </a:lnTo>
                  <a:lnTo>
                    <a:pt x="248010" y="27745"/>
                  </a:lnTo>
                  <a:lnTo>
                    <a:pt x="247750" y="27992"/>
                  </a:lnTo>
                  <a:lnTo>
                    <a:pt x="247497" y="28246"/>
                  </a:lnTo>
                  <a:lnTo>
                    <a:pt x="247252" y="28499"/>
                  </a:lnTo>
                  <a:lnTo>
                    <a:pt x="247023" y="28759"/>
                  </a:lnTo>
                  <a:lnTo>
                    <a:pt x="246809" y="29026"/>
                  </a:lnTo>
                  <a:lnTo>
                    <a:pt x="246596" y="29293"/>
                  </a:lnTo>
                  <a:lnTo>
                    <a:pt x="246406" y="29560"/>
                  </a:lnTo>
                  <a:lnTo>
                    <a:pt x="246225" y="29834"/>
                  </a:lnTo>
                  <a:lnTo>
                    <a:pt x="246051" y="30108"/>
                  </a:lnTo>
                  <a:lnTo>
                    <a:pt x="245885" y="30388"/>
                  </a:lnTo>
                  <a:lnTo>
                    <a:pt x="245735" y="30675"/>
                  </a:lnTo>
                  <a:lnTo>
                    <a:pt x="245600" y="30955"/>
                  </a:lnTo>
                  <a:lnTo>
                    <a:pt x="245466" y="31249"/>
                  </a:lnTo>
                  <a:lnTo>
                    <a:pt x="245348" y="31536"/>
                  </a:lnTo>
                  <a:lnTo>
                    <a:pt x="245245" y="31830"/>
                  </a:lnTo>
                  <a:lnTo>
                    <a:pt x="245142" y="32123"/>
                  </a:lnTo>
                  <a:lnTo>
                    <a:pt x="245055" y="32424"/>
                  </a:lnTo>
                  <a:lnTo>
                    <a:pt x="244984" y="32724"/>
                  </a:lnTo>
                  <a:lnTo>
                    <a:pt x="244913" y="33024"/>
                  </a:lnTo>
                  <a:lnTo>
                    <a:pt x="244858" y="33331"/>
                  </a:lnTo>
                  <a:lnTo>
                    <a:pt x="244810" y="33632"/>
                  </a:lnTo>
                  <a:lnTo>
                    <a:pt x="244779" y="33939"/>
                  </a:lnTo>
                  <a:lnTo>
                    <a:pt x="244747" y="34246"/>
                  </a:lnTo>
                  <a:lnTo>
                    <a:pt x="244731" y="34559"/>
                  </a:lnTo>
                  <a:lnTo>
                    <a:pt x="244723" y="34866"/>
                  </a:lnTo>
                  <a:lnTo>
                    <a:pt x="244723" y="35180"/>
                  </a:lnTo>
                  <a:lnTo>
                    <a:pt x="244731" y="35494"/>
                  </a:lnTo>
                  <a:lnTo>
                    <a:pt x="244755" y="35807"/>
                  </a:lnTo>
                  <a:lnTo>
                    <a:pt x="244779" y="36121"/>
                  </a:lnTo>
                  <a:lnTo>
                    <a:pt x="244818" y="36435"/>
                  </a:lnTo>
                  <a:lnTo>
                    <a:pt x="244866" y="36749"/>
                  </a:lnTo>
                  <a:lnTo>
                    <a:pt x="244913" y="37062"/>
                  </a:lnTo>
                  <a:lnTo>
                    <a:pt x="244976" y="37383"/>
                  </a:lnTo>
                  <a:lnTo>
                    <a:pt x="245047" y="37696"/>
                  </a:lnTo>
                  <a:lnTo>
                    <a:pt x="245126" y="38010"/>
                  </a:lnTo>
                  <a:lnTo>
                    <a:pt x="245213" y="38324"/>
                  </a:lnTo>
                  <a:lnTo>
                    <a:pt x="245316" y="38644"/>
                  </a:lnTo>
                  <a:lnTo>
                    <a:pt x="245419" y="38958"/>
                  </a:lnTo>
                  <a:lnTo>
                    <a:pt x="245529" y="39271"/>
                  </a:lnTo>
                  <a:lnTo>
                    <a:pt x="245648" y="39585"/>
                  </a:lnTo>
                  <a:lnTo>
                    <a:pt x="245774" y="39892"/>
                  </a:lnTo>
                  <a:lnTo>
                    <a:pt x="245909" y="40206"/>
                  </a:lnTo>
                  <a:lnTo>
                    <a:pt x="246051" y="40519"/>
                  </a:lnTo>
                  <a:lnTo>
                    <a:pt x="246193" y="40826"/>
                  </a:lnTo>
                  <a:lnTo>
                    <a:pt x="246351" y="41133"/>
                  </a:lnTo>
                  <a:lnTo>
                    <a:pt x="246517" y="41440"/>
                  </a:lnTo>
                  <a:lnTo>
                    <a:pt x="246683" y="41741"/>
                  </a:lnTo>
                  <a:lnTo>
                    <a:pt x="246865" y="42048"/>
                  </a:lnTo>
                  <a:lnTo>
                    <a:pt x="247046" y="42348"/>
                  </a:lnTo>
                  <a:lnTo>
                    <a:pt x="247236" y="42649"/>
                  </a:lnTo>
                  <a:lnTo>
                    <a:pt x="247086" y="42962"/>
                  </a:lnTo>
                  <a:lnTo>
                    <a:pt x="246928" y="43276"/>
                  </a:lnTo>
                  <a:lnTo>
                    <a:pt x="246762" y="43590"/>
                  </a:lnTo>
                  <a:lnTo>
                    <a:pt x="246596" y="43897"/>
                  </a:lnTo>
                  <a:lnTo>
                    <a:pt x="246422" y="44204"/>
                  </a:lnTo>
                  <a:lnTo>
                    <a:pt x="246248" y="44504"/>
                  </a:lnTo>
                  <a:lnTo>
                    <a:pt x="246067" y="44804"/>
                  </a:lnTo>
                  <a:lnTo>
                    <a:pt x="245877" y="45105"/>
                  </a:lnTo>
                  <a:lnTo>
                    <a:pt x="245687" y="45398"/>
                  </a:lnTo>
                  <a:lnTo>
                    <a:pt x="245490" y="45685"/>
                  </a:lnTo>
                  <a:lnTo>
                    <a:pt x="245292" y="45972"/>
                  </a:lnTo>
                  <a:lnTo>
                    <a:pt x="245079" y="46259"/>
                  </a:lnTo>
                  <a:lnTo>
                    <a:pt x="244873" y="46540"/>
                  </a:lnTo>
                  <a:lnTo>
                    <a:pt x="244652" y="46820"/>
                  </a:lnTo>
                  <a:lnTo>
                    <a:pt x="244431" y="47094"/>
                  </a:lnTo>
                  <a:lnTo>
                    <a:pt x="244210" y="47367"/>
                  </a:lnTo>
                  <a:lnTo>
                    <a:pt x="243981" y="47634"/>
                  </a:lnTo>
                  <a:lnTo>
                    <a:pt x="243744" y="47901"/>
                  </a:lnTo>
                  <a:lnTo>
                    <a:pt x="243507" y="48168"/>
                  </a:lnTo>
                  <a:lnTo>
                    <a:pt x="243269" y="48428"/>
                  </a:lnTo>
                  <a:lnTo>
                    <a:pt x="243017" y="48682"/>
                  </a:lnTo>
                  <a:lnTo>
                    <a:pt x="242772" y="48942"/>
                  </a:lnTo>
                  <a:lnTo>
                    <a:pt x="242511" y="49189"/>
                  </a:lnTo>
                  <a:lnTo>
                    <a:pt x="242250" y="49443"/>
                  </a:lnTo>
                  <a:lnTo>
                    <a:pt x="241989" y="49690"/>
                  </a:lnTo>
                  <a:lnTo>
                    <a:pt x="241721" y="49930"/>
                  </a:lnTo>
                  <a:lnTo>
                    <a:pt x="241452" y="50170"/>
                  </a:lnTo>
                  <a:lnTo>
                    <a:pt x="241176" y="50404"/>
                  </a:lnTo>
                  <a:lnTo>
                    <a:pt x="240899" y="50638"/>
                  </a:lnTo>
                  <a:lnTo>
                    <a:pt x="240614" y="50871"/>
                  </a:lnTo>
                  <a:lnTo>
                    <a:pt x="240330" y="51098"/>
                  </a:lnTo>
                  <a:lnTo>
                    <a:pt x="240038" y="51325"/>
                  </a:lnTo>
                  <a:lnTo>
                    <a:pt x="239745" y="51545"/>
                  </a:lnTo>
                  <a:lnTo>
                    <a:pt x="239453" y="51765"/>
                  </a:lnTo>
                  <a:lnTo>
                    <a:pt x="239153" y="51986"/>
                  </a:lnTo>
                  <a:lnTo>
                    <a:pt x="238845" y="52199"/>
                  </a:lnTo>
                  <a:lnTo>
                    <a:pt x="238228" y="52620"/>
                  </a:lnTo>
                  <a:lnTo>
                    <a:pt x="237604" y="53027"/>
                  </a:lnTo>
                  <a:lnTo>
                    <a:pt x="236956" y="53421"/>
                  </a:lnTo>
                  <a:lnTo>
                    <a:pt x="236308" y="53808"/>
                  </a:lnTo>
                  <a:lnTo>
                    <a:pt x="235636" y="54182"/>
                  </a:lnTo>
                  <a:lnTo>
                    <a:pt x="234965" y="54542"/>
                  </a:lnTo>
                  <a:lnTo>
                    <a:pt x="234277" y="54896"/>
                  </a:lnTo>
                  <a:lnTo>
                    <a:pt x="233582" y="55236"/>
                  </a:lnTo>
                  <a:lnTo>
                    <a:pt x="232871" y="55563"/>
                  </a:lnTo>
                  <a:lnTo>
                    <a:pt x="232160" y="55877"/>
                  </a:lnTo>
                  <a:lnTo>
                    <a:pt x="231433" y="56184"/>
                  </a:lnTo>
                  <a:lnTo>
                    <a:pt x="230698" y="56477"/>
                  </a:lnTo>
                  <a:lnTo>
                    <a:pt x="229955" y="56764"/>
                  </a:lnTo>
                  <a:lnTo>
                    <a:pt x="229212" y="57038"/>
                  </a:lnTo>
                  <a:lnTo>
                    <a:pt x="228454" y="57298"/>
                  </a:lnTo>
                  <a:lnTo>
                    <a:pt x="227695" y="57552"/>
                  </a:lnTo>
                  <a:lnTo>
                    <a:pt x="226929" y="57792"/>
                  </a:lnTo>
                  <a:lnTo>
                    <a:pt x="226154" y="58019"/>
                  </a:lnTo>
                  <a:lnTo>
                    <a:pt x="225380" y="58239"/>
                  </a:lnTo>
                  <a:lnTo>
                    <a:pt x="224598" y="58446"/>
                  </a:lnTo>
                  <a:lnTo>
                    <a:pt x="223808" y="58647"/>
                  </a:lnTo>
                  <a:lnTo>
                    <a:pt x="223017" y="58833"/>
                  </a:lnTo>
                  <a:lnTo>
                    <a:pt x="222227" y="59007"/>
                  </a:lnTo>
                  <a:lnTo>
                    <a:pt x="221429" y="59174"/>
                  </a:lnTo>
                  <a:lnTo>
                    <a:pt x="220631" y="59327"/>
                  </a:lnTo>
                  <a:lnTo>
                    <a:pt x="219833" y="59474"/>
                  </a:lnTo>
                  <a:lnTo>
                    <a:pt x="219027" y="59608"/>
                  </a:lnTo>
                  <a:lnTo>
                    <a:pt x="218229" y="59728"/>
                  </a:lnTo>
                  <a:lnTo>
                    <a:pt x="217423" y="59841"/>
                  </a:lnTo>
                  <a:lnTo>
                    <a:pt x="216617" y="59948"/>
                  </a:lnTo>
                  <a:lnTo>
                    <a:pt x="215819" y="60035"/>
                  </a:lnTo>
                  <a:lnTo>
                    <a:pt x="215013" y="60122"/>
                  </a:lnTo>
                  <a:lnTo>
                    <a:pt x="214215" y="60195"/>
                  </a:lnTo>
                  <a:lnTo>
                    <a:pt x="213417" y="60255"/>
                  </a:lnTo>
                  <a:lnTo>
                    <a:pt x="212619" y="60308"/>
                  </a:lnTo>
                  <a:lnTo>
                    <a:pt x="211829" y="60348"/>
                  </a:lnTo>
                  <a:lnTo>
                    <a:pt x="211038" y="60375"/>
                  </a:lnTo>
                  <a:lnTo>
                    <a:pt x="210256" y="60402"/>
                  </a:lnTo>
                  <a:lnTo>
                    <a:pt x="209474" y="60409"/>
                  </a:lnTo>
                  <a:lnTo>
                    <a:pt x="208692" y="60415"/>
                  </a:lnTo>
                  <a:lnTo>
                    <a:pt x="207917" y="60402"/>
                  </a:lnTo>
                  <a:lnTo>
                    <a:pt x="207151" y="60389"/>
                  </a:lnTo>
                  <a:lnTo>
                    <a:pt x="206392" y="60355"/>
                  </a:lnTo>
                  <a:lnTo>
                    <a:pt x="205642" y="60322"/>
                  </a:lnTo>
                  <a:lnTo>
                    <a:pt x="204891" y="60275"/>
                  </a:lnTo>
                  <a:lnTo>
                    <a:pt x="204148" y="60215"/>
                  </a:lnTo>
                  <a:lnTo>
                    <a:pt x="204077" y="60208"/>
                  </a:lnTo>
                  <a:lnTo>
                    <a:pt x="204006" y="60208"/>
                  </a:lnTo>
                  <a:lnTo>
                    <a:pt x="203880" y="60222"/>
                  </a:lnTo>
                  <a:lnTo>
                    <a:pt x="203753" y="60242"/>
                  </a:lnTo>
                  <a:lnTo>
                    <a:pt x="203619" y="60268"/>
                  </a:lnTo>
                  <a:lnTo>
                    <a:pt x="203619" y="60268"/>
                  </a:lnTo>
                  <a:lnTo>
                    <a:pt x="203737" y="56611"/>
                  </a:lnTo>
                  <a:lnTo>
                    <a:pt x="203856" y="52953"/>
                  </a:lnTo>
                  <a:lnTo>
                    <a:pt x="203911" y="51125"/>
                  </a:lnTo>
                  <a:lnTo>
                    <a:pt x="203959" y="49296"/>
                  </a:lnTo>
                  <a:lnTo>
                    <a:pt x="204006" y="47467"/>
                  </a:lnTo>
                  <a:lnTo>
                    <a:pt x="204038" y="45639"/>
                  </a:lnTo>
                  <a:lnTo>
                    <a:pt x="204038" y="45545"/>
                  </a:lnTo>
                  <a:lnTo>
                    <a:pt x="204030" y="45458"/>
                  </a:lnTo>
                  <a:lnTo>
                    <a:pt x="204014" y="45372"/>
                  </a:lnTo>
                  <a:lnTo>
                    <a:pt x="203990" y="45298"/>
                  </a:lnTo>
                  <a:lnTo>
                    <a:pt x="203959" y="45218"/>
                  </a:lnTo>
                  <a:lnTo>
                    <a:pt x="203927" y="45151"/>
                  </a:lnTo>
                  <a:lnTo>
                    <a:pt x="203895" y="45085"/>
                  </a:lnTo>
                  <a:lnTo>
                    <a:pt x="203848" y="45025"/>
                  </a:lnTo>
                  <a:lnTo>
                    <a:pt x="203801" y="44964"/>
                  </a:lnTo>
                  <a:lnTo>
                    <a:pt x="203753" y="44911"/>
                  </a:lnTo>
                  <a:lnTo>
                    <a:pt x="203698" y="44858"/>
                  </a:lnTo>
                  <a:lnTo>
                    <a:pt x="203643" y="44811"/>
                  </a:lnTo>
                  <a:lnTo>
                    <a:pt x="203579" y="44764"/>
                  </a:lnTo>
                  <a:lnTo>
                    <a:pt x="203516" y="44724"/>
                  </a:lnTo>
                  <a:lnTo>
                    <a:pt x="203374" y="44644"/>
                  </a:lnTo>
                  <a:lnTo>
                    <a:pt x="203326" y="44577"/>
                  </a:lnTo>
                  <a:lnTo>
                    <a:pt x="203263" y="44511"/>
                  </a:lnTo>
                  <a:lnTo>
                    <a:pt x="203200" y="44457"/>
                  </a:lnTo>
                  <a:lnTo>
                    <a:pt x="203121" y="44404"/>
                  </a:lnTo>
                  <a:lnTo>
                    <a:pt x="203042" y="44357"/>
                  </a:lnTo>
                  <a:lnTo>
                    <a:pt x="202947" y="44317"/>
                  </a:lnTo>
                  <a:lnTo>
                    <a:pt x="202844" y="44290"/>
                  </a:lnTo>
                  <a:lnTo>
                    <a:pt x="202734" y="44270"/>
                  </a:lnTo>
                  <a:lnTo>
                    <a:pt x="202331" y="44204"/>
                  </a:lnTo>
                  <a:lnTo>
                    <a:pt x="201912" y="44150"/>
                  </a:lnTo>
                  <a:lnTo>
                    <a:pt x="201493" y="44097"/>
                  </a:lnTo>
                  <a:lnTo>
                    <a:pt x="201067" y="44050"/>
                  </a:lnTo>
                  <a:lnTo>
                    <a:pt x="200640" y="44010"/>
                  </a:lnTo>
                  <a:lnTo>
                    <a:pt x="200205" y="43983"/>
                  </a:lnTo>
                  <a:lnTo>
                    <a:pt x="199771" y="43957"/>
                  </a:lnTo>
                  <a:lnTo>
                    <a:pt x="199336" y="43937"/>
                  </a:lnTo>
                  <a:lnTo>
                    <a:pt x="198894" y="43923"/>
                  </a:lnTo>
                  <a:lnTo>
                    <a:pt x="198459" y="43910"/>
                  </a:lnTo>
                  <a:lnTo>
                    <a:pt x="198024" y="43903"/>
                  </a:lnTo>
                  <a:lnTo>
                    <a:pt x="197590" y="43903"/>
                  </a:lnTo>
                  <a:lnTo>
                    <a:pt x="196729" y="43910"/>
                  </a:lnTo>
                  <a:lnTo>
                    <a:pt x="195899" y="43937"/>
                  </a:lnTo>
                  <a:lnTo>
                    <a:pt x="195812" y="43596"/>
                  </a:lnTo>
                  <a:lnTo>
                    <a:pt x="195717" y="43263"/>
                  </a:lnTo>
                  <a:lnTo>
                    <a:pt x="195614" y="42929"/>
                  </a:lnTo>
                  <a:lnTo>
                    <a:pt x="195504" y="42608"/>
                  </a:lnTo>
                  <a:lnTo>
                    <a:pt x="195385" y="42288"/>
                  </a:lnTo>
                  <a:lnTo>
                    <a:pt x="195251" y="41968"/>
                  </a:lnTo>
                  <a:lnTo>
                    <a:pt x="195109" y="41661"/>
                  </a:lnTo>
                  <a:lnTo>
                    <a:pt x="194959" y="41360"/>
                  </a:lnTo>
                  <a:lnTo>
                    <a:pt x="194793" y="41060"/>
                  </a:lnTo>
                  <a:lnTo>
                    <a:pt x="194619" y="40766"/>
                  </a:lnTo>
                  <a:lnTo>
                    <a:pt x="194429" y="40486"/>
                  </a:lnTo>
                  <a:lnTo>
                    <a:pt x="194232" y="40206"/>
                  </a:lnTo>
                  <a:lnTo>
                    <a:pt x="194018" y="39939"/>
                  </a:lnTo>
                  <a:lnTo>
                    <a:pt x="193797" y="39672"/>
                  </a:lnTo>
                  <a:lnTo>
                    <a:pt x="193560" y="39418"/>
                  </a:lnTo>
                  <a:lnTo>
                    <a:pt x="193307" y="39165"/>
                  </a:lnTo>
                  <a:lnTo>
                    <a:pt x="193038" y="38924"/>
                  </a:lnTo>
                  <a:lnTo>
                    <a:pt x="192762" y="38691"/>
                  </a:lnTo>
                  <a:lnTo>
                    <a:pt x="192470" y="38470"/>
                  </a:lnTo>
                  <a:lnTo>
                    <a:pt x="192161" y="38250"/>
                  </a:lnTo>
                  <a:lnTo>
                    <a:pt x="191837" y="38043"/>
                  </a:lnTo>
                  <a:lnTo>
                    <a:pt x="191498" y="37850"/>
                  </a:lnTo>
                  <a:lnTo>
                    <a:pt x="191142" y="37656"/>
                  </a:lnTo>
                  <a:lnTo>
                    <a:pt x="190771" y="37476"/>
                  </a:lnTo>
                  <a:lnTo>
                    <a:pt x="190383" y="37309"/>
                  </a:lnTo>
                  <a:lnTo>
                    <a:pt x="189981" y="37149"/>
                  </a:lnTo>
                  <a:lnTo>
                    <a:pt x="189562" y="36995"/>
                  </a:lnTo>
                  <a:lnTo>
                    <a:pt x="189119" y="36855"/>
                  </a:lnTo>
                  <a:lnTo>
                    <a:pt x="188661" y="36728"/>
                  </a:lnTo>
                  <a:lnTo>
                    <a:pt x="188187" y="36608"/>
                  </a:lnTo>
                  <a:lnTo>
                    <a:pt x="187689" y="36502"/>
                  </a:lnTo>
                  <a:lnTo>
                    <a:pt x="187175" y="36401"/>
                  </a:lnTo>
                  <a:lnTo>
                    <a:pt x="186385" y="36268"/>
                  </a:lnTo>
                  <a:lnTo>
                    <a:pt x="185587" y="36148"/>
                  </a:lnTo>
                  <a:lnTo>
                    <a:pt x="184781" y="36034"/>
                  </a:lnTo>
                  <a:lnTo>
                    <a:pt x="183967" y="35941"/>
                  </a:lnTo>
                  <a:lnTo>
                    <a:pt x="183146" y="35847"/>
                  </a:lnTo>
                  <a:lnTo>
                    <a:pt x="182324" y="35767"/>
                  </a:lnTo>
                  <a:lnTo>
                    <a:pt x="181494" y="35701"/>
                  </a:lnTo>
                  <a:lnTo>
                    <a:pt x="180664" y="35641"/>
                  </a:lnTo>
                  <a:lnTo>
                    <a:pt x="179835" y="35587"/>
                  </a:lnTo>
                  <a:lnTo>
                    <a:pt x="178989" y="35540"/>
                  </a:lnTo>
                  <a:lnTo>
                    <a:pt x="178152" y="35507"/>
                  </a:lnTo>
                  <a:lnTo>
                    <a:pt x="177306" y="35474"/>
                  </a:lnTo>
                  <a:lnTo>
                    <a:pt x="176461" y="35447"/>
                  </a:lnTo>
                  <a:lnTo>
                    <a:pt x="175615" y="35427"/>
                  </a:lnTo>
                  <a:lnTo>
                    <a:pt x="174762" y="35414"/>
                  </a:lnTo>
                  <a:lnTo>
                    <a:pt x="173916" y="35400"/>
                  </a:lnTo>
                  <a:lnTo>
                    <a:pt x="172210" y="35394"/>
                  </a:lnTo>
                  <a:lnTo>
                    <a:pt x="170511" y="35394"/>
                  </a:lnTo>
                  <a:lnTo>
                    <a:pt x="167129" y="35407"/>
                  </a:lnTo>
                  <a:lnTo>
                    <a:pt x="163786" y="35407"/>
                  </a:lnTo>
                  <a:lnTo>
                    <a:pt x="162143" y="35387"/>
                  </a:lnTo>
                  <a:lnTo>
                    <a:pt x="161321" y="35374"/>
                  </a:lnTo>
                  <a:lnTo>
                    <a:pt x="160515" y="35354"/>
                  </a:lnTo>
                  <a:lnTo>
                    <a:pt x="157275" y="35280"/>
                  </a:lnTo>
                  <a:lnTo>
                    <a:pt x="154044" y="35213"/>
                  </a:lnTo>
                  <a:lnTo>
                    <a:pt x="150804" y="35153"/>
                  </a:lnTo>
                  <a:lnTo>
                    <a:pt x="147572" y="35093"/>
                  </a:lnTo>
                  <a:lnTo>
                    <a:pt x="147699" y="33471"/>
                  </a:lnTo>
                  <a:lnTo>
                    <a:pt x="147825" y="31843"/>
                  </a:lnTo>
                  <a:lnTo>
                    <a:pt x="147951" y="30214"/>
                  </a:lnTo>
                  <a:lnTo>
                    <a:pt x="148078" y="28593"/>
                  </a:lnTo>
                  <a:lnTo>
                    <a:pt x="148086" y="28526"/>
                  </a:lnTo>
                  <a:lnTo>
                    <a:pt x="148078" y="28459"/>
                  </a:lnTo>
                  <a:lnTo>
                    <a:pt x="148062" y="28339"/>
                  </a:lnTo>
                  <a:lnTo>
                    <a:pt x="148030" y="28212"/>
                  </a:lnTo>
                  <a:lnTo>
                    <a:pt x="147983" y="28099"/>
                  </a:lnTo>
                  <a:lnTo>
                    <a:pt x="147912" y="27985"/>
                  </a:lnTo>
                  <a:lnTo>
                    <a:pt x="147833" y="27878"/>
                  </a:lnTo>
                  <a:lnTo>
                    <a:pt x="147746" y="27778"/>
                  </a:lnTo>
                  <a:lnTo>
                    <a:pt x="147643" y="27692"/>
                  </a:lnTo>
                  <a:lnTo>
                    <a:pt x="147533" y="27605"/>
                  </a:lnTo>
                  <a:lnTo>
                    <a:pt x="147406" y="27531"/>
                  </a:lnTo>
                  <a:lnTo>
                    <a:pt x="147280" y="27465"/>
                  </a:lnTo>
                  <a:lnTo>
                    <a:pt x="147145" y="27411"/>
                  </a:lnTo>
                  <a:lnTo>
                    <a:pt x="147003" y="27371"/>
                  </a:lnTo>
                  <a:lnTo>
                    <a:pt x="146861" y="27338"/>
                  </a:lnTo>
                  <a:lnTo>
                    <a:pt x="146719" y="27325"/>
                  </a:lnTo>
                  <a:lnTo>
                    <a:pt x="146577" y="27318"/>
                  </a:lnTo>
                  <a:lnTo>
                    <a:pt x="144253" y="27318"/>
                  </a:lnTo>
                  <a:lnTo>
                    <a:pt x="144348" y="27211"/>
                  </a:lnTo>
                  <a:lnTo>
                    <a:pt x="144396" y="27158"/>
                  </a:lnTo>
                  <a:lnTo>
                    <a:pt x="144435" y="27091"/>
                  </a:lnTo>
                  <a:lnTo>
                    <a:pt x="144475" y="27024"/>
                  </a:lnTo>
                  <a:lnTo>
                    <a:pt x="144514" y="26957"/>
                  </a:lnTo>
                  <a:lnTo>
                    <a:pt x="144538" y="26877"/>
                  </a:lnTo>
                  <a:lnTo>
                    <a:pt x="144562" y="26797"/>
                  </a:lnTo>
                  <a:lnTo>
                    <a:pt x="144656" y="26290"/>
                  </a:lnTo>
                  <a:lnTo>
                    <a:pt x="144743" y="25769"/>
                  </a:lnTo>
                  <a:lnTo>
                    <a:pt x="144822" y="25242"/>
                  </a:lnTo>
                  <a:lnTo>
                    <a:pt x="144886" y="24708"/>
                  </a:lnTo>
                  <a:lnTo>
                    <a:pt x="144941" y="24168"/>
                  </a:lnTo>
                  <a:lnTo>
                    <a:pt x="144988" y="23620"/>
                  </a:lnTo>
                  <a:lnTo>
                    <a:pt x="145020" y="23066"/>
                  </a:lnTo>
                  <a:lnTo>
                    <a:pt x="145044" y="22506"/>
                  </a:lnTo>
                  <a:lnTo>
                    <a:pt x="145052" y="21938"/>
                  </a:lnTo>
                  <a:lnTo>
                    <a:pt x="145052" y="21371"/>
                  </a:lnTo>
                  <a:lnTo>
                    <a:pt x="145036" y="20797"/>
                  </a:lnTo>
                  <a:lnTo>
                    <a:pt x="145012" y="20223"/>
                  </a:lnTo>
                  <a:lnTo>
                    <a:pt x="144980" y="19643"/>
                  </a:lnTo>
                  <a:lnTo>
                    <a:pt x="144933" y="19062"/>
                  </a:lnTo>
                  <a:lnTo>
                    <a:pt x="144870" y="18481"/>
                  </a:lnTo>
                  <a:lnTo>
                    <a:pt x="144807" y="17901"/>
                  </a:lnTo>
                  <a:lnTo>
                    <a:pt x="144720" y="17320"/>
                  </a:lnTo>
                  <a:lnTo>
                    <a:pt x="144625" y="16733"/>
                  </a:lnTo>
                  <a:lnTo>
                    <a:pt x="144514" y="16152"/>
                  </a:lnTo>
                  <a:lnTo>
                    <a:pt x="144396" y="15571"/>
                  </a:lnTo>
                  <a:lnTo>
                    <a:pt x="144261" y="14991"/>
                  </a:lnTo>
                  <a:lnTo>
                    <a:pt x="144119" y="14417"/>
                  </a:lnTo>
                  <a:lnTo>
                    <a:pt x="143961" y="13843"/>
                  </a:lnTo>
                  <a:lnTo>
                    <a:pt x="143795" y="13275"/>
                  </a:lnTo>
                  <a:lnTo>
                    <a:pt x="143606" y="12708"/>
                  </a:lnTo>
                  <a:lnTo>
                    <a:pt x="143408" y="12147"/>
                  </a:lnTo>
                  <a:lnTo>
                    <a:pt x="143203" y="11593"/>
                  </a:lnTo>
                  <a:lnTo>
                    <a:pt x="142981" y="11046"/>
                  </a:lnTo>
                  <a:lnTo>
                    <a:pt x="142744" y="10499"/>
                  </a:lnTo>
                  <a:lnTo>
                    <a:pt x="142491" y="9965"/>
                  </a:lnTo>
                  <a:lnTo>
                    <a:pt x="142231" y="9438"/>
                  </a:lnTo>
                  <a:lnTo>
                    <a:pt x="141954" y="8917"/>
                  </a:lnTo>
                  <a:lnTo>
                    <a:pt x="141662" y="8410"/>
                  </a:lnTo>
                  <a:lnTo>
                    <a:pt x="141354" y="7909"/>
                  </a:lnTo>
                  <a:lnTo>
                    <a:pt x="141037" y="7415"/>
                  </a:lnTo>
                  <a:lnTo>
                    <a:pt x="140706" y="6935"/>
                  </a:lnTo>
                  <a:lnTo>
                    <a:pt x="140532" y="6701"/>
                  </a:lnTo>
                  <a:lnTo>
                    <a:pt x="140358" y="6468"/>
                  </a:lnTo>
                  <a:lnTo>
                    <a:pt x="140176" y="6234"/>
                  </a:lnTo>
                  <a:lnTo>
                    <a:pt x="139994" y="6007"/>
                  </a:lnTo>
                  <a:lnTo>
                    <a:pt x="139813" y="5780"/>
                  </a:lnTo>
                  <a:lnTo>
                    <a:pt x="139623" y="5560"/>
                  </a:lnTo>
                  <a:lnTo>
                    <a:pt x="139426" y="5346"/>
                  </a:lnTo>
                  <a:lnTo>
                    <a:pt x="139228" y="5126"/>
                  </a:lnTo>
                  <a:lnTo>
                    <a:pt x="139030" y="4919"/>
                  </a:lnTo>
                  <a:lnTo>
                    <a:pt x="138825" y="4712"/>
                  </a:lnTo>
                  <a:lnTo>
                    <a:pt x="138620" y="4505"/>
                  </a:lnTo>
                  <a:lnTo>
                    <a:pt x="138406" y="4305"/>
                  </a:lnTo>
                  <a:lnTo>
                    <a:pt x="138193" y="4105"/>
                  </a:lnTo>
                  <a:lnTo>
                    <a:pt x="137972" y="3911"/>
                  </a:lnTo>
                  <a:lnTo>
                    <a:pt x="137750" y="3725"/>
                  </a:lnTo>
                  <a:lnTo>
                    <a:pt x="137521" y="3538"/>
                  </a:lnTo>
                  <a:lnTo>
                    <a:pt x="137292" y="3357"/>
                  </a:lnTo>
                  <a:lnTo>
                    <a:pt x="137055" y="3177"/>
                  </a:lnTo>
                  <a:lnTo>
                    <a:pt x="136818" y="3004"/>
                  </a:lnTo>
                  <a:lnTo>
                    <a:pt x="136573" y="2830"/>
                  </a:lnTo>
                  <a:lnTo>
                    <a:pt x="136328" y="2663"/>
                  </a:lnTo>
                  <a:lnTo>
                    <a:pt x="136083" y="2503"/>
                  </a:lnTo>
                  <a:lnTo>
                    <a:pt x="135830" y="2350"/>
                  </a:lnTo>
                  <a:lnTo>
                    <a:pt x="135570" y="2196"/>
                  </a:lnTo>
                  <a:lnTo>
                    <a:pt x="135309" y="2049"/>
                  </a:lnTo>
                  <a:lnTo>
                    <a:pt x="135048" y="1902"/>
                  </a:lnTo>
                  <a:lnTo>
                    <a:pt x="134779" y="1762"/>
                  </a:lnTo>
                  <a:lnTo>
                    <a:pt x="134503" y="1629"/>
                  </a:lnTo>
                  <a:lnTo>
                    <a:pt x="134226" y="1502"/>
                  </a:lnTo>
                  <a:lnTo>
                    <a:pt x="133942" y="1375"/>
                  </a:lnTo>
                  <a:lnTo>
                    <a:pt x="133657" y="1255"/>
                  </a:lnTo>
                  <a:lnTo>
                    <a:pt x="133373" y="1142"/>
                  </a:lnTo>
                  <a:lnTo>
                    <a:pt x="133080" y="1028"/>
                  </a:lnTo>
                  <a:lnTo>
                    <a:pt x="132780" y="928"/>
                  </a:lnTo>
                  <a:lnTo>
                    <a:pt x="132480" y="828"/>
                  </a:lnTo>
                  <a:lnTo>
                    <a:pt x="132180" y="735"/>
                  </a:lnTo>
                  <a:lnTo>
                    <a:pt x="131872" y="648"/>
                  </a:lnTo>
                  <a:lnTo>
                    <a:pt x="131555" y="561"/>
                  </a:lnTo>
                  <a:lnTo>
                    <a:pt x="131239" y="481"/>
                  </a:lnTo>
                  <a:lnTo>
                    <a:pt x="130915" y="414"/>
                  </a:lnTo>
                  <a:lnTo>
                    <a:pt x="130591" y="347"/>
                  </a:lnTo>
                  <a:lnTo>
                    <a:pt x="130267" y="281"/>
                  </a:lnTo>
                  <a:lnTo>
                    <a:pt x="129936" y="227"/>
                  </a:lnTo>
                  <a:lnTo>
                    <a:pt x="129596" y="181"/>
                  </a:lnTo>
                  <a:lnTo>
                    <a:pt x="129256" y="134"/>
                  </a:lnTo>
                  <a:lnTo>
                    <a:pt x="128908" y="100"/>
                  </a:lnTo>
                  <a:lnTo>
                    <a:pt x="128561" y="67"/>
                  </a:lnTo>
                  <a:lnTo>
                    <a:pt x="128205" y="40"/>
                  </a:lnTo>
                  <a:lnTo>
                    <a:pt x="127850" y="20"/>
                  </a:lnTo>
                  <a:lnTo>
                    <a:pt x="127486" y="7"/>
                  </a:lnTo>
                  <a:lnTo>
                    <a:pt x="127115" y="0"/>
                  </a:ln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32"/>
          <p:cNvSpPr txBox="1"/>
          <p:nvPr>
            <p:ph type="title"/>
          </p:nvPr>
        </p:nvSpPr>
        <p:spPr>
          <a:xfrm>
            <a:off x="658850" y="976450"/>
            <a:ext cx="3657300" cy="100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Objective</a:t>
            </a:r>
            <a:endParaRPr/>
          </a:p>
        </p:txBody>
      </p:sp>
      <p:sp>
        <p:nvSpPr>
          <p:cNvPr id="635" name="Google Shape;635;p32"/>
          <p:cNvSpPr txBox="1"/>
          <p:nvPr>
            <p:ph idx="1" type="subTitle"/>
          </p:nvPr>
        </p:nvSpPr>
        <p:spPr>
          <a:xfrm>
            <a:off x="711275" y="1879050"/>
            <a:ext cx="2650500" cy="1170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Explore the role of Inverse Kinematics in creating realistic, dynamic movements within games.</a:t>
            </a:r>
            <a:endParaRPr/>
          </a:p>
        </p:txBody>
      </p:sp>
      <p:sp>
        <p:nvSpPr>
          <p:cNvPr id="636" name="Google Shape;636;p32"/>
          <p:cNvSpPr txBox="1"/>
          <p:nvPr>
            <p:ph type="title"/>
          </p:nvPr>
        </p:nvSpPr>
        <p:spPr>
          <a:xfrm>
            <a:off x="2743350" y="0"/>
            <a:ext cx="3657300" cy="1205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400">
                <a:solidFill>
                  <a:schemeClr val="lt1"/>
                </a:solidFill>
              </a:rPr>
              <a:t>Introduction</a:t>
            </a:r>
            <a:endParaRPr sz="5400">
              <a:solidFill>
                <a:schemeClr val="lt1"/>
              </a:solidFill>
            </a:endParaRPr>
          </a:p>
          <a:p>
            <a:pPr indent="0" lvl="0" marL="0" rtl="0" algn="l">
              <a:spcBef>
                <a:spcPts val="0"/>
              </a:spcBef>
              <a:spcAft>
                <a:spcPts val="0"/>
              </a:spcAft>
              <a:buNone/>
            </a:pPr>
            <a:r>
              <a:t/>
            </a:r>
            <a:endParaRPr sz="5400"/>
          </a:p>
        </p:txBody>
      </p:sp>
      <p:sp>
        <p:nvSpPr>
          <p:cNvPr id="637" name="Google Shape;637;p32"/>
          <p:cNvSpPr txBox="1"/>
          <p:nvPr>
            <p:ph idx="1" type="subTitle"/>
          </p:nvPr>
        </p:nvSpPr>
        <p:spPr>
          <a:xfrm>
            <a:off x="4754550" y="976450"/>
            <a:ext cx="4124700" cy="2817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Inverse Kinematics (IK) is a powerful computational approach used extensively in both robotics and animation to calculate joint movements required to achieve precise end positions. Originating from robotic manipulations, IK plays a crucial role in creating realistic, dynamic, and responsive character movements in modern gaming, significantly enhancing player immersion and interaction.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33"/>
          <p:cNvSpPr txBox="1"/>
          <p:nvPr>
            <p:ph type="title"/>
          </p:nvPr>
        </p:nvSpPr>
        <p:spPr>
          <a:xfrm>
            <a:off x="2743350" y="0"/>
            <a:ext cx="3657300" cy="1205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400">
                <a:solidFill>
                  <a:schemeClr val="lt1"/>
                </a:solidFill>
              </a:rPr>
              <a:t>Introduction</a:t>
            </a:r>
            <a:endParaRPr sz="5400">
              <a:solidFill>
                <a:schemeClr val="lt1"/>
              </a:solidFill>
            </a:endParaRPr>
          </a:p>
          <a:p>
            <a:pPr indent="0" lvl="0" marL="0" rtl="0" algn="l">
              <a:spcBef>
                <a:spcPts val="0"/>
              </a:spcBef>
              <a:spcAft>
                <a:spcPts val="0"/>
              </a:spcAft>
              <a:buNone/>
            </a:pPr>
            <a:r>
              <a:t/>
            </a:r>
            <a:endParaRPr sz="5400"/>
          </a:p>
        </p:txBody>
      </p:sp>
      <p:pic>
        <p:nvPicPr>
          <p:cNvPr descr="Stellar Blade | PlayStation 5 Gameplay&#10;&#10;Join me. Get Carried:&#10;https://www.youtube.com/channel/UCb1_Cdml3wAWh7flELrJOcQ/join&#10;&#10;Get Dressed:&#10;https://big-sherpa-merch.printify.me/products" id="643" name="Google Shape;643;p33" title="it's called &quot;Inverse Kinematics&quot; #shorts">
            <a:hlinkClick r:id="rId3"/>
          </p:cNvPr>
          <p:cNvPicPr preferRelativeResize="0"/>
          <p:nvPr/>
        </p:nvPicPr>
        <p:blipFill>
          <a:blip r:embed="rId4">
            <a:alphaModFix/>
          </a:blip>
          <a:stretch>
            <a:fillRect/>
          </a:stretch>
        </p:blipFill>
        <p:spPr>
          <a:xfrm>
            <a:off x="795513" y="894950"/>
            <a:ext cx="7552972" cy="4248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3"/>
                                        </p:tgtEl>
                                        <p:attrNameLst>
                                          <p:attrName>style.visibility</p:attrName>
                                        </p:attrNameLst>
                                      </p:cBhvr>
                                      <p:to>
                                        <p:strVal val="visible"/>
                                      </p:to>
                                    </p:set>
                                    <p:animEffect filter="fade" transition="in">
                                      <p:cBhvr>
                                        <p:cTn dur="1000"/>
                                        <p:tgtEl>
                                          <p:spTgt spid="6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graphicFrame>
        <p:nvGraphicFramePr>
          <p:cNvPr id="648" name="Google Shape;648;p34"/>
          <p:cNvGraphicFramePr/>
          <p:nvPr/>
        </p:nvGraphicFramePr>
        <p:xfrm>
          <a:off x="875625" y="1234440"/>
          <a:ext cx="3000000" cy="3000000"/>
        </p:xfrm>
        <a:graphic>
          <a:graphicData uri="http://schemas.openxmlformats.org/drawingml/2006/table">
            <a:tbl>
              <a:tblPr>
                <a:noFill/>
                <a:tableStyleId>{18D06EED-C4AD-4D3B-9A2E-4FE5D8F021FE}</a:tableStyleId>
              </a:tblPr>
              <a:tblGrid>
                <a:gridCol w="2464250"/>
                <a:gridCol w="2464250"/>
                <a:gridCol w="2464250"/>
              </a:tblGrid>
              <a:tr h="732900">
                <a:tc>
                  <a:txBody>
                    <a:bodyPr/>
                    <a:lstStyle/>
                    <a:p>
                      <a:pPr indent="0" lvl="0" marL="0" rtl="0" algn="ctr">
                        <a:spcBef>
                          <a:spcPts val="0"/>
                        </a:spcBef>
                        <a:spcAft>
                          <a:spcPts val="0"/>
                        </a:spcAft>
                        <a:buNone/>
                      </a:pPr>
                      <a:r>
                        <a:rPr lang="en" sz="2000">
                          <a:solidFill>
                            <a:schemeClr val="lt1"/>
                          </a:solidFill>
                          <a:latin typeface="Do Hyeon"/>
                          <a:ea typeface="Do Hyeon"/>
                          <a:cs typeface="Do Hyeon"/>
                          <a:sym typeface="Do Hyeon"/>
                        </a:rPr>
                        <a:t>Robotic Technology</a:t>
                      </a:r>
                      <a:endParaRPr sz="2000">
                        <a:solidFill>
                          <a:schemeClr val="lt1"/>
                        </a:solidFill>
                        <a:latin typeface="Do Hyeon"/>
                        <a:ea typeface="Do Hyeon"/>
                        <a:cs typeface="Do Hyeon"/>
                        <a:sym typeface="Do Hyeon"/>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2000">
                          <a:solidFill>
                            <a:schemeClr val="dk1"/>
                          </a:solidFill>
                          <a:latin typeface="Do Hyeon"/>
                          <a:ea typeface="Do Hyeon"/>
                          <a:cs typeface="Do Hyeon"/>
                          <a:sym typeface="Do Hyeon"/>
                        </a:rPr>
                        <a:t>Hardware</a:t>
                      </a:r>
                      <a:endParaRPr sz="2000">
                        <a:solidFill>
                          <a:schemeClr val="dk1"/>
                        </a:solidFill>
                        <a:latin typeface="Do Hyeon"/>
                        <a:ea typeface="Do Hyeon"/>
                        <a:cs typeface="Do Hyeon"/>
                        <a:sym typeface="Do Hyeon"/>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None/>
                      </a:pPr>
                      <a:r>
                        <a:rPr lang="en" sz="2000">
                          <a:solidFill>
                            <a:schemeClr val="lt1"/>
                          </a:solidFill>
                          <a:latin typeface="Do Hyeon"/>
                          <a:ea typeface="Do Hyeon"/>
                          <a:cs typeface="Do Hyeon"/>
                          <a:sym typeface="Do Hyeon"/>
                        </a:rPr>
                        <a:t>Software</a:t>
                      </a:r>
                      <a:endParaRPr sz="2000">
                        <a:solidFill>
                          <a:schemeClr val="lt1"/>
                        </a:solidFill>
                        <a:latin typeface="Do Hyeon"/>
                        <a:ea typeface="Do Hyeon"/>
                        <a:cs typeface="Do Hyeon"/>
                        <a:sym typeface="Do Hyeon"/>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accent1"/>
                    </a:solidFill>
                  </a:tcPr>
                </a:tc>
              </a:tr>
              <a:tr h="732900">
                <a:tc>
                  <a:txBody>
                    <a:bodyPr/>
                    <a:lstStyle/>
                    <a:p>
                      <a:pPr indent="0" lvl="0" marL="0" rtl="0" algn="ctr">
                        <a:spcBef>
                          <a:spcPts val="0"/>
                        </a:spcBef>
                        <a:spcAft>
                          <a:spcPts val="0"/>
                        </a:spcAft>
                        <a:buNone/>
                      </a:pPr>
                      <a:r>
                        <a:rPr lang="en" sz="1600">
                          <a:solidFill>
                            <a:schemeClr val="lt1"/>
                          </a:solidFill>
                          <a:latin typeface="Didact Gothic"/>
                          <a:ea typeface="Didact Gothic"/>
                          <a:cs typeface="Didact Gothic"/>
                          <a:sym typeface="Didact Gothic"/>
                        </a:rPr>
                        <a:t>Inverse Kinematics originated in robotics as a method to calculate how robotic joints must move to reach a desired position. The core robotics technologies involved include</a:t>
                      </a:r>
                      <a:endParaRPr sz="1600">
                        <a:solidFill>
                          <a:schemeClr val="lt1"/>
                        </a:solidFill>
                        <a:latin typeface="Didact Gothic"/>
                        <a:ea typeface="Didact Gothic"/>
                        <a:cs typeface="Didact Gothic"/>
                        <a:sym typeface="Didact Gothic"/>
                      </a:endParaRPr>
                    </a:p>
                    <a:p>
                      <a:pPr indent="0" lvl="0" marL="0" rtl="0" algn="ctr">
                        <a:spcBef>
                          <a:spcPts val="0"/>
                        </a:spcBef>
                        <a:spcAft>
                          <a:spcPts val="0"/>
                        </a:spcAft>
                        <a:buNone/>
                      </a:pPr>
                      <a:r>
                        <a:t/>
                      </a:r>
                      <a:endParaRPr sz="1600">
                        <a:solidFill>
                          <a:schemeClr val="lt1"/>
                        </a:solidFill>
                        <a:latin typeface="Didact Gothic"/>
                        <a:ea typeface="Didact Gothic"/>
                        <a:cs typeface="Didact Gothic"/>
                        <a:sym typeface="Didact Gothic"/>
                      </a:endParaRPr>
                    </a:p>
                  </a:txBody>
                  <a:tcPr marT="91425" marB="91425" marR="274300" marL="27430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sz="1600">
                          <a:solidFill>
                            <a:schemeClr val="dk1"/>
                          </a:solidFill>
                          <a:latin typeface="Didact Gothic"/>
                          <a:ea typeface="Didact Gothic"/>
                          <a:cs typeface="Didact Gothic"/>
                          <a:sym typeface="Didact Gothic"/>
                        </a:rPr>
                        <a:t>Robots are composed of multiple rigid segments called links, connected by flexible points called joints.</a:t>
                      </a:r>
                      <a:endParaRPr sz="1600">
                        <a:solidFill>
                          <a:schemeClr val="dk1"/>
                        </a:solidFill>
                        <a:latin typeface="Didact Gothic"/>
                        <a:ea typeface="Didact Gothic"/>
                        <a:cs typeface="Didact Gothic"/>
                        <a:sym typeface="Didact Gothic"/>
                      </a:endParaRPr>
                    </a:p>
                  </a:txBody>
                  <a:tcPr marT="91425" marB="91425" marR="274300" marL="27430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None/>
                      </a:pPr>
                      <a:r>
                        <a:rPr lang="en" sz="1600">
                          <a:solidFill>
                            <a:schemeClr val="lt1"/>
                          </a:solidFill>
                          <a:latin typeface="Didact Gothic"/>
                          <a:ea typeface="Didact Gothic"/>
                          <a:cs typeface="Didact Gothic"/>
                          <a:sym typeface="Didact Gothic"/>
                        </a:rPr>
                        <a:t>IK algorithms calculate angles and positions of these joints to achieve precise end-effector positioning.</a:t>
                      </a:r>
                      <a:endParaRPr sz="1600">
                        <a:solidFill>
                          <a:schemeClr val="lt1"/>
                        </a:solidFill>
                        <a:latin typeface="Didact Gothic"/>
                        <a:ea typeface="Didact Gothic"/>
                        <a:cs typeface="Didact Gothic"/>
                        <a:sym typeface="Didact Gothic"/>
                      </a:endParaRPr>
                    </a:p>
                  </a:txBody>
                  <a:tcPr marT="91425" marB="91425" marR="274300" marL="27430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accent1"/>
                    </a:solidFill>
                  </a:tcPr>
                </a:tc>
              </a:tr>
            </a:tbl>
          </a:graphicData>
        </a:graphic>
      </p:graphicFrame>
      <p:sp>
        <p:nvSpPr>
          <p:cNvPr id="649" name="Google Shape;649;p34"/>
          <p:cNvSpPr txBox="1"/>
          <p:nvPr>
            <p:ph type="title"/>
          </p:nvPr>
        </p:nvSpPr>
        <p:spPr>
          <a:xfrm>
            <a:off x="720000" y="-1"/>
            <a:ext cx="7704000" cy="83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5400">
                <a:solidFill>
                  <a:schemeClr val="lt1"/>
                </a:solidFill>
              </a:rPr>
              <a:t>Technological Analysis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35"/>
          <p:cNvSpPr txBox="1"/>
          <p:nvPr/>
        </p:nvSpPr>
        <p:spPr>
          <a:xfrm>
            <a:off x="1141350" y="0"/>
            <a:ext cx="6861300" cy="101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5400">
                <a:solidFill>
                  <a:schemeClr val="lt1"/>
                </a:solidFill>
                <a:latin typeface="Do Hyeon"/>
                <a:ea typeface="Do Hyeon"/>
                <a:cs typeface="Do Hyeon"/>
                <a:sym typeface="Do Hyeon"/>
              </a:rPr>
              <a:t>Creative Aspects</a:t>
            </a:r>
            <a:endParaRPr sz="5400">
              <a:solidFill>
                <a:schemeClr val="lt1"/>
              </a:solidFill>
              <a:latin typeface="Do Hyeon"/>
              <a:ea typeface="Do Hyeon"/>
              <a:cs typeface="Do Hyeon"/>
              <a:sym typeface="Do Hyeon"/>
            </a:endParaRPr>
          </a:p>
        </p:txBody>
      </p:sp>
      <p:sp>
        <p:nvSpPr>
          <p:cNvPr id="655" name="Google Shape;655;p35"/>
          <p:cNvSpPr txBox="1"/>
          <p:nvPr>
            <p:ph idx="4294967295" type="title"/>
          </p:nvPr>
        </p:nvSpPr>
        <p:spPr>
          <a:xfrm>
            <a:off x="722250" y="1161288"/>
            <a:ext cx="3136500" cy="52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rPr>
              <a:t>Realism &amp; Immersion</a:t>
            </a:r>
            <a:endParaRPr sz="2400"/>
          </a:p>
        </p:txBody>
      </p:sp>
      <p:sp>
        <p:nvSpPr>
          <p:cNvPr id="656" name="Google Shape;656;p35"/>
          <p:cNvSpPr txBox="1"/>
          <p:nvPr>
            <p:ph idx="4294967295" type="subTitle"/>
          </p:nvPr>
        </p:nvSpPr>
        <p:spPr>
          <a:xfrm>
            <a:off x="722376" y="1901952"/>
            <a:ext cx="3138300" cy="9921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1600"/>
              <a:t>Characters move fluidly and naturally, fostering a believable world.</a:t>
            </a:r>
            <a:endParaRPr sz="1600"/>
          </a:p>
        </p:txBody>
      </p:sp>
      <p:sp>
        <p:nvSpPr>
          <p:cNvPr id="657" name="Google Shape;657;p35"/>
          <p:cNvSpPr txBox="1"/>
          <p:nvPr>
            <p:ph idx="4294967295" type="title"/>
          </p:nvPr>
        </p:nvSpPr>
        <p:spPr>
          <a:xfrm>
            <a:off x="5087700" y="1161288"/>
            <a:ext cx="3549600" cy="52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rPr>
              <a:t>Constraint Implementation</a:t>
            </a:r>
            <a:endParaRPr sz="2400"/>
          </a:p>
        </p:txBody>
      </p:sp>
      <p:sp>
        <p:nvSpPr>
          <p:cNvPr id="658" name="Google Shape;658;p35"/>
          <p:cNvSpPr txBox="1"/>
          <p:nvPr>
            <p:ph idx="3" type="subTitle"/>
          </p:nvPr>
        </p:nvSpPr>
        <p:spPr>
          <a:xfrm>
            <a:off x="5293356" y="1901952"/>
            <a:ext cx="3138300" cy="10338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solidFill>
                  <a:schemeClr val="dk1"/>
                </a:solidFill>
              </a:rPr>
              <a:t>Designers must thoughtfully implement constraints (e.g., joint limits, collisions) inspired by robotics to maintain realism.</a:t>
            </a:r>
            <a:endParaRPr>
              <a:solidFill>
                <a:schemeClr val="dk1"/>
              </a:solidFill>
            </a:endParaRPr>
          </a:p>
        </p:txBody>
      </p:sp>
      <p:sp>
        <p:nvSpPr>
          <p:cNvPr id="659" name="Google Shape;659;p35"/>
          <p:cNvSpPr/>
          <p:nvPr/>
        </p:nvSpPr>
        <p:spPr>
          <a:xfrm rot="2300862">
            <a:off x="2058319" y="1611574"/>
            <a:ext cx="464360" cy="382101"/>
          </a:xfrm>
          <a:custGeom>
            <a:rect b="b" l="l" r="r" t="t"/>
            <a:pathLst>
              <a:path extrusionOk="0" h="52635" w="196323">
                <a:moveTo>
                  <a:pt x="167138" y="1"/>
                </a:moveTo>
                <a:lnTo>
                  <a:pt x="166630" y="16"/>
                </a:lnTo>
                <a:lnTo>
                  <a:pt x="166122" y="39"/>
                </a:lnTo>
                <a:lnTo>
                  <a:pt x="165613" y="78"/>
                </a:lnTo>
                <a:lnTo>
                  <a:pt x="165132" y="124"/>
                </a:lnTo>
                <a:lnTo>
                  <a:pt x="164650" y="178"/>
                </a:lnTo>
                <a:lnTo>
                  <a:pt x="164222" y="240"/>
                </a:lnTo>
                <a:lnTo>
                  <a:pt x="163794" y="317"/>
                </a:lnTo>
                <a:lnTo>
                  <a:pt x="163393" y="394"/>
                </a:lnTo>
                <a:lnTo>
                  <a:pt x="163018" y="487"/>
                </a:lnTo>
                <a:lnTo>
                  <a:pt x="162671" y="587"/>
                </a:lnTo>
                <a:lnTo>
                  <a:pt x="162350" y="695"/>
                </a:lnTo>
                <a:lnTo>
                  <a:pt x="162082" y="811"/>
                </a:lnTo>
                <a:lnTo>
                  <a:pt x="161868" y="935"/>
                </a:lnTo>
                <a:lnTo>
                  <a:pt x="161681" y="1066"/>
                </a:lnTo>
                <a:lnTo>
                  <a:pt x="161574" y="1205"/>
                </a:lnTo>
                <a:lnTo>
                  <a:pt x="161494" y="1352"/>
                </a:lnTo>
                <a:lnTo>
                  <a:pt x="161467" y="1506"/>
                </a:lnTo>
                <a:lnTo>
                  <a:pt x="161520" y="1660"/>
                </a:lnTo>
                <a:lnTo>
                  <a:pt x="161627" y="1822"/>
                </a:lnTo>
                <a:lnTo>
                  <a:pt x="161788" y="1992"/>
                </a:lnTo>
                <a:lnTo>
                  <a:pt x="165373" y="4964"/>
                </a:lnTo>
                <a:lnTo>
                  <a:pt x="167138" y="6454"/>
                </a:lnTo>
                <a:lnTo>
                  <a:pt x="168904" y="7944"/>
                </a:lnTo>
                <a:lnTo>
                  <a:pt x="170642" y="9434"/>
                </a:lnTo>
                <a:lnTo>
                  <a:pt x="172354" y="10924"/>
                </a:lnTo>
                <a:lnTo>
                  <a:pt x="174040" y="12422"/>
                </a:lnTo>
                <a:lnTo>
                  <a:pt x="175698" y="13920"/>
                </a:lnTo>
                <a:lnTo>
                  <a:pt x="173264" y="13603"/>
                </a:lnTo>
                <a:lnTo>
                  <a:pt x="170830" y="13286"/>
                </a:lnTo>
                <a:lnTo>
                  <a:pt x="168369" y="12985"/>
                </a:lnTo>
                <a:lnTo>
                  <a:pt x="165908" y="12684"/>
                </a:lnTo>
                <a:lnTo>
                  <a:pt x="163446" y="12391"/>
                </a:lnTo>
                <a:lnTo>
                  <a:pt x="160985" y="12113"/>
                </a:lnTo>
                <a:lnTo>
                  <a:pt x="158498" y="11835"/>
                </a:lnTo>
                <a:lnTo>
                  <a:pt x="155983" y="11565"/>
                </a:lnTo>
                <a:lnTo>
                  <a:pt x="153495" y="11302"/>
                </a:lnTo>
                <a:lnTo>
                  <a:pt x="150954" y="11048"/>
                </a:lnTo>
                <a:lnTo>
                  <a:pt x="148439" y="10793"/>
                </a:lnTo>
                <a:lnTo>
                  <a:pt x="145898" y="10554"/>
                </a:lnTo>
                <a:lnTo>
                  <a:pt x="143330" y="10322"/>
                </a:lnTo>
                <a:lnTo>
                  <a:pt x="140789" y="10098"/>
                </a:lnTo>
                <a:lnTo>
                  <a:pt x="138194" y="9874"/>
                </a:lnTo>
                <a:lnTo>
                  <a:pt x="135599" y="9666"/>
                </a:lnTo>
                <a:lnTo>
                  <a:pt x="135144" y="9635"/>
                </a:lnTo>
                <a:lnTo>
                  <a:pt x="134663" y="9612"/>
                </a:lnTo>
                <a:lnTo>
                  <a:pt x="134208" y="9596"/>
                </a:lnTo>
                <a:lnTo>
                  <a:pt x="133727" y="9589"/>
                </a:lnTo>
                <a:lnTo>
                  <a:pt x="133272" y="9596"/>
                </a:lnTo>
                <a:lnTo>
                  <a:pt x="132844" y="9612"/>
                </a:lnTo>
                <a:lnTo>
                  <a:pt x="132389" y="9635"/>
                </a:lnTo>
                <a:lnTo>
                  <a:pt x="131961" y="9666"/>
                </a:lnTo>
                <a:lnTo>
                  <a:pt x="131560" y="9704"/>
                </a:lnTo>
                <a:lnTo>
                  <a:pt x="131159" y="9751"/>
                </a:lnTo>
                <a:lnTo>
                  <a:pt x="130757" y="9797"/>
                </a:lnTo>
                <a:lnTo>
                  <a:pt x="130383" y="9859"/>
                </a:lnTo>
                <a:lnTo>
                  <a:pt x="130008" y="9928"/>
                </a:lnTo>
                <a:lnTo>
                  <a:pt x="129660" y="9998"/>
                </a:lnTo>
                <a:lnTo>
                  <a:pt x="129313" y="10075"/>
                </a:lnTo>
                <a:lnTo>
                  <a:pt x="128992" y="10160"/>
                </a:lnTo>
                <a:lnTo>
                  <a:pt x="128697" y="10253"/>
                </a:lnTo>
                <a:lnTo>
                  <a:pt x="128430" y="10353"/>
                </a:lnTo>
                <a:lnTo>
                  <a:pt x="128162" y="10446"/>
                </a:lnTo>
                <a:lnTo>
                  <a:pt x="127922" y="10554"/>
                </a:lnTo>
                <a:lnTo>
                  <a:pt x="127708" y="10662"/>
                </a:lnTo>
                <a:lnTo>
                  <a:pt x="127520" y="10778"/>
                </a:lnTo>
                <a:lnTo>
                  <a:pt x="127333" y="10893"/>
                </a:lnTo>
                <a:lnTo>
                  <a:pt x="127199" y="11009"/>
                </a:lnTo>
                <a:lnTo>
                  <a:pt x="127066" y="11133"/>
                </a:lnTo>
                <a:lnTo>
                  <a:pt x="126985" y="11264"/>
                </a:lnTo>
                <a:lnTo>
                  <a:pt x="126932" y="11387"/>
                </a:lnTo>
                <a:lnTo>
                  <a:pt x="126878" y="11519"/>
                </a:lnTo>
                <a:lnTo>
                  <a:pt x="126878" y="11650"/>
                </a:lnTo>
                <a:lnTo>
                  <a:pt x="126905" y="11789"/>
                </a:lnTo>
                <a:lnTo>
                  <a:pt x="126959" y="11920"/>
                </a:lnTo>
                <a:lnTo>
                  <a:pt x="127039" y="12059"/>
                </a:lnTo>
                <a:lnTo>
                  <a:pt x="128323" y="13719"/>
                </a:lnTo>
                <a:lnTo>
                  <a:pt x="129607" y="15379"/>
                </a:lnTo>
                <a:lnTo>
                  <a:pt x="130944" y="17038"/>
                </a:lnTo>
                <a:lnTo>
                  <a:pt x="132282" y="18698"/>
                </a:lnTo>
                <a:lnTo>
                  <a:pt x="133620" y="20350"/>
                </a:lnTo>
                <a:lnTo>
                  <a:pt x="135011" y="22002"/>
                </a:lnTo>
                <a:lnTo>
                  <a:pt x="137793" y="25314"/>
                </a:lnTo>
                <a:lnTo>
                  <a:pt x="135358" y="24936"/>
                </a:lnTo>
                <a:lnTo>
                  <a:pt x="132897" y="24565"/>
                </a:lnTo>
                <a:lnTo>
                  <a:pt x="130436" y="24202"/>
                </a:lnTo>
                <a:lnTo>
                  <a:pt x="127975" y="23840"/>
                </a:lnTo>
                <a:lnTo>
                  <a:pt x="125487" y="23492"/>
                </a:lnTo>
                <a:lnTo>
                  <a:pt x="123000" y="23137"/>
                </a:lnTo>
                <a:lnTo>
                  <a:pt x="120512" y="22797"/>
                </a:lnTo>
                <a:lnTo>
                  <a:pt x="117997" y="22458"/>
                </a:lnTo>
                <a:lnTo>
                  <a:pt x="115483" y="22126"/>
                </a:lnTo>
                <a:lnTo>
                  <a:pt x="112968" y="21802"/>
                </a:lnTo>
                <a:lnTo>
                  <a:pt x="110427" y="21477"/>
                </a:lnTo>
                <a:lnTo>
                  <a:pt x="107885" y="21161"/>
                </a:lnTo>
                <a:lnTo>
                  <a:pt x="105344" y="20844"/>
                </a:lnTo>
                <a:lnTo>
                  <a:pt x="102776" y="20543"/>
                </a:lnTo>
                <a:lnTo>
                  <a:pt x="100208" y="20234"/>
                </a:lnTo>
                <a:lnTo>
                  <a:pt x="97613" y="19941"/>
                </a:lnTo>
                <a:lnTo>
                  <a:pt x="97158" y="19895"/>
                </a:lnTo>
                <a:lnTo>
                  <a:pt x="96704" y="19864"/>
                </a:lnTo>
                <a:lnTo>
                  <a:pt x="96249" y="19841"/>
                </a:lnTo>
                <a:lnTo>
                  <a:pt x="95794" y="19825"/>
                </a:lnTo>
                <a:lnTo>
                  <a:pt x="95339" y="19825"/>
                </a:lnTo>
                <a:lnTo>
                  <a:pt x="94885" y="19841"/>
                </a:lnTo>
                <a:lnTo>
                  <a:pt x="94457" y="19856"/>
                </a:lnTo>
                <a:lnTo>
                  <a:pt x="94029" y="19887"/>
                </a:lnTo>
                <a:lnTo>
                  <a:pt x="93601" y="19933"/>
                </a:lnTo>
                <a:lnTo>
                  <a:pt x="93173" y="19980"/>
                </a:lnTo>
                <a:lnTo>
                  <a:pt x="92771" y="20034"/>
                </a:lnTo>
                <a:lnTo>
                  <a:pt x="92370" y="20103"/>
                </a:lnTo>
                <a:lnTo>
                  <a:pt x="91996" y="20173"/>
                </a:lnTo>
                <a:lnTo>
                  <a:pt x="91648" y="20250"/>
                </a:lnTo>
                <a:lnTo>
                  <a:pt x="91300" y="20335"/>
                </a:lnTo>
                <a:lnTo>
                  <a:pt x="90952" y="20427"/>
                </a:lnTo>
                <a:lnTo>
                  <a:pt x="90658" y="20528"/>
                </a:lnTo>
                <a:lnTo>
                  <a:pt x="90364" y="20628"/>
                </a:lnTo>
                <a:lnTo>
                  <a:pt x="90096" y="20736"/>
                </a:lnTo>
                <a:lnTo>
                  <a:pt x="89829" y="20844"/>
                </a:lnTo>
                <a:lnTo>
                  <a:pt x="89615" y="20960"/>
                </a:lnTo>
                <a:lnTo>
                  <a:pt x="89401" y="21084"/>
                </a:lnTo>
                <a:lnTo>
                  <a:pt x="89240" y="21199"/>
                </a:lnTo>
                <a:lnTo>
                  <a:pt x="89080" y="21323"/>
                </a:lnTo>
                <a:lnTo>
                  <a:pt x="88946" y="21454"/>
                </a:lnTo>
                <a:lnTo>
                  <a:pt x="88866" y="21578"/>
                </a:lnTo>
                <a:lnTo>
                  <a:pt x="88786" y="21709"/>
                </a:lnTo>
                <a:lnTo>
                  <a:pt x="88759" y="21840"/>
                </a:lnTo>
                <a:lnTo>
                  <a:pt x="88759" y="21971"/>
                </a:lnTo>
                <a:lnTo>
                  <a:pt x="88786" y="22095"/>
                </a:lnTo>
                <a:lnTo>
                  <a:pt x="88866" y="22226"/>
                </a:lnTo>
                <a:lnTo>
                  <a:pt x="88973" y="22357"/>
                </a:lnTo>
                <a:lnTo>
                  <a:pt x="102321" y="36191"/>
                </a:lnTo>
                <a:lnTo>
                  <a:pt x="99406" y="35859"/>
                </a:lnTo>
                <a:lnTo>
                  <a:pt x="96490" y="35535"/>
                </a:lnTo>
                <a:lnTo>
                  <a:pt x="93574" y="35219"/>
                </a:lnTo>
                <a:lnTo>
                  <a:pt x="90631" y="34910"/>
                </a:lnTo>
                <a:lnTo>
                  <a:pt x="87689" y="34609"/>
                </a:lnTo>
                <a:lnTo>
                  <a:pt x="84746" y="34315"/>
                </a:lnTo>
                <a:lnTo>
                  <a:pt x="81777" y="34030"/>
                </a:lnTo>
                <a:lnTo>
                  <a:pt x="78808" y="33752"/>
                </a:lnTo>
                <a:lnTo>
                  <a:pt x="75838" y="33474"/>
                </a:lnTo>
                <a:lnTo>
                  <a:pt x="72842" y="33212"/>
                </a:lnTo>
                <a:lnTo>
                  <a:pt x="69846" y="32949"/>
                </a:lnTo>
                <a:lnTo>
                  <a:pt x="66850" y="32702"/>
                </a:lnTo>
                <a:lnTo>
                  <a:pt x="63827" y="32455"/>
                </a:lnTo>
                <a:lnTo>
                  <a:pt x="60804" y="32216"/>
                </a:lnTo>
                <a:lnTo>
                  <a:pt x="57755" y="31992"/>
                </a:lnTo>
                <a:lnTo>
                  <a:pt x="54705" y="31768"/>
                </a:lnTo>
                <a:lnTo>
                  <a:pt x="54277" y="31737"/>
                </a:lnTo>
                <a:lnTo>
                  <a:pt x="53822" y="31722"/>
                </a:lnTo>
                <a:lnTo>
                  <a:pt x="53368" y="31714"/>
                </a:lnTo>
                <a:lnTo>
                  <a:pt x="52913" y="31714"/>
                </a:lnTo>
                <a:lnTo>
                  <a:pt x="52458" y="31722"/>
                </a:lnTo>
                <a:lnTo>
                  <a:pt x="52030" y="31737"/>
                </a:lnTo>
                <a:lnTo>
                  <a:pt x="51575" y="31760"/>
                </a:lnTo>
                <a:lnTo>
                  <a:pt x="51121" y="31799"/>
                </a:lnTo>
                <a:lnTo>
                  <a:pt x="50666" y="31837"/>
                </a:lnTo>
                <a:lnTo>
                  <a:pt x="50238" y="31884"/>
                </a:lnTo>
                <a:lnTo>
                  <a:pt x="49810" y="31938"/>
                </a:lnTo>
                <a:lnTo>
                  <a:pt x="49409" y="31992"/>
                </a:lnTo>
                <a:lnTo>
                  <a:pt x="49007" y="32061"/>
                </a:lnTo>
                <a:lnTo>
                  <a:pt x="48606" y="32131"/>
                </a:lnTo>
                <a:lnTo>
                  <a:pt x="48232" y="32208"/>
                </a:lnTo>
                <a:lnTo>
                  <a:pt x="47884" y="32293"/>
                </a:lnTo>
                <a:lnTo>
                  <a:pt x="47536" y="32386"/>
                </a:lnTo>
                <a:lnTo>
                  <a:pt x="47242" y="32478"/>
                </a:lnTo>
                <a:lnTo>
                  <a:pt x="46948" y="32579"/>
                </a:lnTo>
                <a:lnTo>
                  <a:pt x="46680" y="32679"/>
                </a:lnTo>
                <a:lnTo>
                  <a:pt x="46413" y="32795"/>
                </a:lnTo>
                <a:lnTo>
                  <a:pt x="46199" y="32903"/>
                </a:lnTo>
                <a:lnTo>
                  <a:pt x="46038" y="33019"/>
                </a:lnTo>
                <a:lnTo>
                  <a:pt x="45878" y="33142"/>
                </a:lnTo>
                <a:lnTo>
                  <a:pt x="45744" y="33266"/>
                </a:lnTo>
                <a:lnTo>
                  <a:pt x="45664" y="33389"/>
                </a:lnTo>
                <a:lnTo>
                  <a:pt x="45610" y="33520"/>
                </a:lnTo>
                <a:lnTo>
                  <a:pt x="45610" y="33652"/>
                </a:lnTo>
                <a:lnTo>
                  <a:pt x="45637" y="33791"/>
                </a:lnTo>
                <a:lnTo>
                  <a:pt x="45690" y="33922"/>
                </a:lnTo>
                <a:lnTo>
                  <a:pt x="45824" y="34061"/>
                </a:lnTo>
                <a:lnTo>
                  <a:pt x="45985" y="34200"/>
                </a:lnTo>
                <a:lnTo>
                  <a:pt x="61794" y="46521"/>
                </a:lnTo>
                <a:lnTo>
                  <a:pt x="58584" y="46088"/>
                </a:lnTo>
                <a:lnTo>
                  <a:pt x="55374" y="45671"/>
                </a:lnTo>
                <a:lnTo>
                  <a:pt x="52137" y="45262"/>
                </a:lnTo>
                <a:lnTo>
                  <a:pt x="48874" y="44853"/>
                </a:lnTo>
                <a:lnTo>
                  <a:pt x="45610" y="44467"/>
                </a:lnTo>
                <a:lnTo>
                  <a:pt x="42346" y="44081"/>
                </a:lnTo>
                <a:lnTo>
                  <a:pt x="39056" y="43711"/>
                </a:lnTo>
                <a:lnTo>
                  <a:pt x="35766" y="43348"/>
                </a:lnTo>
                <a:lnTo>
                  <a:pt x="32449" y="42993"/>
                </a:lnTo>
                <a:lnTo>
                  <a:pt x="29105" y="42645"/>
                </a:lnTo>
                <a:lnTo>
                  <a:pt x="25761" y="42313"/>
                </a:lnTo>
                <a:lnTo>
                  <a:pt x="22417" y="41989"/>
                </a:lnTo>
                <a:lnTo>
                  <a:pt x="19047" y="41673"/>
                </a:lnTo>
                <a:lnTo>
                  <a:pt x="15649" y="41371"/>
                </a:lnTo>
                <a:lnTo>
                  <a:pt x="12252" y="41070"/>
                </a:lnTo>
                <a:lnTo>
                  <a:pt x="8828" y="40785"/>
                </a:lnTo>
                <a:lnTo>
                  <a:pt x="8400" y="40754"/>
                </a:lnTo>
                <a:lnTo>
                  <a:pt x="7999" y="40731"/>
                </a:lnTo>
                <a:lnTo>
                  <a:pt x="7624" y="40715"/>
                </a:lnTo>
                <a:lnTo>
                  <a:pt x="7223" y="40700"/>
                </a:lnTo>
                <a:lnTo>
                  <a:pt x="6474" y="40700"/>
                </a:lnTo>
                <a:lnTo>
                  <a:pt x="6126" y="40708"/>
                </a:lnTo>
                <a:lnTo>
                  <a:pt x="5778" y="40715"/>
                </a:lnTo>
                <a:lnTo>
                  <a:pt x="5431" y="40738"/>
                </a:lnTo>
                <a:lnTo>
                  <a:pt x="5083" y="40762"/>
                </a:lnTo>
                <a:lnTo>
                  <a:pt x="4762" y="40785"/>
                </a:lnTo>
                <a:lnTo>
                  <a:pt x="4441" y="40823"/>
                </a:lnTo>
                <a:lnTo>
                  <a:pt x="4147" y="40854"/>
                </a:lnTo>
                <a:lnTo>
                  <a:pt x="3826" y="40901"/>
                </a:lnTo>
                <a:lnTo>
                  <a:pt x="3558" y="40947"/>
                </a:lnTo>
                <a:lnTo>
                  <a:pt x="3264" y="40993"/>
                </a:lnTo>
                <a:lnTo>
                  <a:pt x="2996" y="41047"/>
                </a:lnTo>
                <a:lnTo>
                  <a:pt x="2756" y="41109"/>
                </a:lnTo>
                <a:lnTo>
                  <a:pt x="2247" y="41233"/>
                </a:lnTo>
                <a:lnTo>
                  <a:pt x="1819" y="41379"/>
                </a:lnTo>
                <a:lnTo>
                  <a:pt x="1418" y="41526"/>
                </a:lnTo>
                <a:lnTo>
                  <a:pt x="1070" y="41688"/>
                </a:lnTo>
                <a:lnTo>
                  <a:pt x="749" y="41858"/>
                </a:lnTo>
                <a:lnTo>
                  <a:pt x="509" y="42035"/>
                </a:lnTo>
                <a:lnTo>
                  <a:pt x="295" y="42221"/>
                </a:lnTo>
                <a:lnTo>
                  <a:pt x="134" y="42406"/>
                </a:lnTo>
                <a:lnTo>
                  <a:pt x="54" y="42591"/>
                </a:lnTo>
                <a:lnTo>
                  <a:pt x="0" y="42784"/>
                </a:lnTo>
                <a:lnTo>
                  <a:pt x="0" y="42977"/>
                </a:lnTo>
                <a:lnTo>
                  <a:pt x="81" y="43162"/>
                </a:lnTo>
                <a:lnTo>
                  <a:pt x="188" y="43355"/>
                </a:lnTo>
                <a:lnTo>
                  <a:pt x="375" y="43533"/>
                </a:lnTo>
                <a:lnTo>
                  <a:pt x="509" y="43626"/>
                </a:lnTo>
                <a:lnTo>
                  <a:pt x="616" y="43711"/>
                </a:lnTo>
                <a:lnTo>
                  <a:pt x="776" y="43796"/>
                </a:lnTo>
                <a:lnTo>
                  <a:pt x="937" y="43880"/>
                </a:lnTo>
                <a:lnTo>
                  <a:pt x="1124" y="43958"/>
                </a:lnTo>
                <a:lnTo>
                  <a:pt x="1311" y="44043"/>
                </a:lnTo>
                <a:lnTo>
                  <a:pt x="1525" y="44112"/>
                </a:lnTo>
                <a:lnTo>
                  <a:pt x="1739" y="44189"/>
                </a:lnTo>
                <a:lnTo>
                  <a:pt x="2007" y="44259"/>
                </a:lnTo>
                <a:lnTo>
                  <a:pt x="2247" y="44328"/>
                </a:lnTo>
                <a:lnTo>
                  <a:pt x="2542" y="44390"/>
                </a:lnTo>
                <a:lnTo>
                  <a:pt x="2836" y="44452"/>
                </a:lnTo>
                <a:lnTo>
                  <a:pt x="3157" y="44506"/>
                </a:lnTo>
                <a:lnTo>
                  <a:pt x="3478" y="44560"/>
                </a:lnTo>
                <a:lnTo>
                  <a:pt x="3826" y="44614"/>
                </a:lnTo>
                <a:lnTo>
                  <a:pt x="4200" y="44652"/>
                </a:lnTo>
                <a:lnTo>
                  <a:pt x="4575" y="44699"/>
                </a:lnTo>
                <a:lnTo>
                  <a:pt x="4976" y="44730"/>
                </a:lnTo>
                <a:lnTo>
                  <a:pt x="9283" y="45092"/>
                </a:lnTo>
                <a:lnTo>
                  <a:pt x="13563" y="45471"/>
                </a:lnTo>
                <a:lnTo>
                  <a:pt x="17816" y="45864"/>
                </a:lnTo>
                <a:lnTo>
                  <a:pt x="22043" y="46274"/>
                </a:lnTo>
                <a:lnTo>
                  <a:pt x="26243" y="46690"/>
                </a:lnTo>
                <a:lnTo>
                  <a:pt x="30416" y="47131"/>
                </a:lnTo>
                <a:lnTo>
                  <a:pt x="34589" y="47586"/>
                </a:lnTo>
                <a:lnTo>
                  <a:pt x="38708" y="48057"/>
                </a:lnTo>
                <a:lnTo>
                  <a:pt x="42828" y="48543"/>
                </a:lnTo>
                <a:lnTo>
                  <a:pt x="46921" y="49053"/>
                </a:lnTo>
                <a:lnTo>
                  <a:pt x="50987" y="49570"/>
                </a:lnTo>
                <a:lnTo>
                  <a:pt x="55026" y="50103"/>
                </a:lnTo>
                <a:lnTo>
                  <a:pt x="59039" y="50659"/>
                </a:lnTo>
                <a:lnTo>
                  <a:pt x="63051" y="51230"/>
                </a:lnTo>
                <a:lnTo>
                  <a:pt x="67037" y="51816"/>
                </a:lnTo>
                <a:lnTo>
                  <a:pt x="70996" y="52419"/>
                </a:lnTo>
                <a:lnTo>
                  <a:pt x="71451" y="52480"/>
                </a:lnTo>
                <a:lnTo>
                  <a:pt x="71933" y="52534"/>
                </a:lnTo>
                <a:lnTo>
                  <a:pt x="72414" y="52573"/>
                </a:lnTo>
                <a:lnTo>
                  <a:pt x="72922" y="52604"/>
                </a:lnTo>
                <a:lnTo>
                  <a:pt x="73431" y="52627"/>
                </a:lnTo>
                <a:lnTo>
                  <a:pt x="73939" y="52635"/>
                </a:lnTo>
                <a:lnTo>
                  <a:pt x="74474" y="52635"/>
                </a:lnTo>
                <a:lnTo>
                  <a:pt x="74982" y="52627"/>
                </a:lnTo>
                <a:lnTo>
                  <a:pt x="75490" y="52612"/>
                </a:lnTo>
                <a:lnTo>
                  <a:pt x="76025" y="52581"/>
                </a:lnTo>
                <a:lnTo>
                  <a:pt x="76507" y="52542"/>
                </a:lnTo>
                <a:lnTo>
                  <a:pt x="77015" y="52496"/>
                </a:lnTo>
                <a:lnTo>
                  <a:pt x="77497" y="52442"/>
                </a:lnTo>
                <a:lnTo>
                  <a:pt x="77978" y="52380"/>
                </a:lnTo>
                <a:lnTo>
                  <a:pt x="78433" y="52311"/>
                </a:lnTo>
                <a:lnTo>
                  <a:pt x="78888" y="52233"/>
                </a:lnTo>
                <a:lnTo>
                  <a:pt x="79289" y="52148"/>
                </a:lnTo>
                <a:lnTo>
                  <a:pt x="79690" y="52056"/>
                </a:lnTo>
                <a:lnTo>
                  <a:pt x="80065" y="51955"/>
                </a:lnTo>
                <a:lnTo>
                  <a:pt x="80413" y="51855"/>
                </a:lnTo>
                <a:lnTo>
                  <a:pt x="80734" y="51739"/>
                </a:lnTo>
                <a:lnTo>
                  <a:pt x="81001" y="51624"/>
                </a:lnTo>
                <a:lnTo>
                  <a:pt x="81242" y="51500"/>
                </a:lnTo>
                <a:lnTo>
                  <a:pt x="81456" y="51369"/>
                </a:lnTo>
                <a:lnTo>
                  <a:pt x="81616" y="51238"/>
                </a:lnTo>
                <a:lnTo>
                  <a:pt x="81750" y="51099"/>
                </a:lnTo>
                <a:lnTo>
                  <a:pt x="81830" y="50952"/>
                </a:lnTo>
                <a:lnTo>
                  <a:pt x="81857" y="50805"/>
                </a:lnTo>
                <a:lnTo>
                  <a:pt x="81830" y="50659"/>
                </a:lnTo>
                <a:lnTo>
                  <a:pt x="81777" y="50496"/>
                </a:lnTo>
                <a:lnTo>
                  <a:pt x="81643" y="50342"/>
                </a:lnTo>
                <a:lnTo>
                  <a:pt x="81456" y="50172"/>
                </a:lnTo>
                <a:lnTo>
                  <a:pt x="64095" y="36693"/>
                </a:lnTo>
                <a:lnTo>
                  <a:pt x="66984" y="36940"/>
                </a:lnTo>
                <a:lnTo>
                  <a:pt x="69873" y="37187"/>
                </a:lnTo>
                <a:lnTo>
                  <a:pt x="72735" y="37434"/>
                </a:lnTo>
                <a:lnTo>
                  <a:pt x="75597" y="37697"/>
                </a:lnTo>
                <a:lnTo>
                  <a:pt x="78460" y="37967"/>
                </a:lnTo>
                <a:lnTo>
                  <a:pt x="81322" y="38237"/>
                </a:lnTo>
                <a:lnTo>
                  <a:pt x="84158" y="38523"/>
                </a:lnTo>
                <a:lnTo>
                  <a:pt x="86993" y="38808"/>
                </a:lnTo>
                <a:lnTo>
                  <a:pt x="89802" y="39102"/>
                </a:lnTo>
                <a:lnTo>
                  <a:pt x="92638" y="39403"/>
                </a:lnTo>
                <a:lnTo>
                  <a:pt x="95446" y="39712"/>
                </a:lnTo>
                <a:lnTo>
                  <a:pt x="98229" y="40028"/>
                </a:lnTo>
                <a:lnTo>
                  <a:pt x="101037" y="40352"/>
                </a:lnTo>
                <a:lnTo>
                  <a:pt x="103819" y="40684"/>
                </a:lnTo>
                <a:lnTo>
                  <a:pt x="106601" y="41024"/>
                </a:lnTo>
                <a:lnTo>
                  <a:pt x="109357" y="41371"/>
                </a:lnTo>
                <a:lnTo>
                  <a:pt x="109838" y="41433"/>
                </a:lnTo>
                <a:lnTo>
                  <a:pt x="110347" y="41480"/>
                </a:lnTo>
                <a:lnTo>
                  <a:pt x="110828" y="41510"/>
                </a:lnTo>
                <a:lnTo>
                  <a:pt x="111336" y="41541"/>
                </a:lnTo>
                <a:lnTo>
                  <a:pt x="111845" y="41557"/>
                </a:lnTo>
                <a:lnTo>
                  <a:pt x="112380" y="41564"/>
                </a:lnTo>
                <a:lnTo>
                  <a:pt x="112888" y="41564"/>
                </a:lnTo>
                <a:lnTo>
                  <a:pt x="113396" y="41557"/>
                </a:lnTo>
                <a:lnTo>
                  <a:pt x="113878" y="41541"/>
                </a:lnTo>
                <a:lnTo>
                  <a:pt x="114386" y="41518"/>
                </a:lnTo>
                <a:lnTo>
                  <a:pt x="114867" y="41480"/>
                </a:lnTo>
                <a:lnTo>
                  <a:pt x="115349" y="41441"/>
                </a:lnTo>
                <a:lnTo>
                  <a:pt x="115830" y="41387"/>
                </a:lnTo>
                <a:lnTo>
                  <a:pt x="116285" y="41333"/>
                </a:lnTo>
                <a:lnTo>
                  <a:pt x="116713" y="41263"/>
                </a:lnTo>
                <a:lnTo>
                  <a:pt x="117114" y="41194"/>
                </a:lnTo>
                <a:lnTo>
                  <a:pt x="117516" y="41117"/>
                </a:lnTo>
                <a:lnTo>
                  <a:pt x="117890" y="41024"/>
                </a:lnTo>
                <a:lnTo>
                  <a:pt x="118238" y="40931"/>
                </a:lnTo>
                <a:lnTo>
                  <a:pt x="118586" y="40831"/>
                </a:lnTo>
                <a:lnTo>
                  <a:pt x="118880" y="40723"/>
                </a:lnTo>
                <a:lnTo>
                  <a:pt x="119147" y="40615"/>
                </a:lnTo>
                <a:lnTo>
                  <a:pt x="119388" y="40491"/>
                </a:lnTo>
                <a:lnTo>
                  <a:pt x="119575" y="40368"/>
                </a:lnTo>
                <a:lnTo>
                  <a:pt x="119736" y="40237"/>
                </a:lnTo>
                <a:lnTo>
                  <a:pt x="119870" y="40098"/>
                </a:lnTo>
                <a:lnTo>
                  <a:pt x="119950" y="39951"/>
                </a:lnTo>
                <a:lnTo>
                  <a:pt x="120003" y="39804"/>
                </a:lnTo>
                <a:lnTo>
                  <a:pt x="120003" y="39650"/>
                </a:lnTo>
                <a:lnTo>
                  <a:pt x="119950" y="39488"/>
                </a:lnTo>
                <a:lnTo>
                  <a:pt x="119870" y="39326"/>
                </a:lnTo>
                <a:lnTo>
                  <a:pt x="119736" y="39156"/>
                </a:lnTo>
                <a:lnTo>
                  <a:pt x="106307" y="25322"/>
                </a:lnTo>
                <a:lnTo>
                  <a:pt x="108795" y="25638"/>
                </a:lnTo>
                <a:lnTo>
                  <a:pt x="111256" y="25963"/>
                </a:lnTo>
                <a:lnTo>
                  <a:pt x="113717" y="26295"/>
                </a:lnTo>
                <a:lnTo>
                  <a:pt x="116178" y="26626"/>
                </a:lnTo>
                <a:lnTo>
                  <a:pt x="118612" y="26966"/>
                </a:lnTo>
                <a:lnTo>
                  <a:pt x="121047" y="27314"/>
                </a:lnTo>
                <a:lnTo>
                  <a:pt x="123454" y="27661"/>
                </a:lnTo>
                <a:lnTo>
                  <a:pt x="125862" y="28016"/>
                </a:lnTo>
                <a:lnTo>
                  <a:pt x="128269" y="28379"/>
                </a:lnTo>
                <a:lnTo>
                  <a:pt x="130650" y="28742"/>
                </a:lnTo>
                <a:lnTo>
                  <a:pt x="133058" y="29120"/>
                </a:lnTo>
                <a:lnTo>
                  <a:pt x="135412" y="29498"/>
                </a:lnTo>
                <a:lnTo>
                  <a:pt x="137793" y="29877"/>
                </a:lnTo>
                <a:lnTo>
                  <a:pt x="140147" y="30270"/>
                </a:lnTo>
                <a:lnTo>
                  <a:pt x="142501" y="30664"/>
                </a:lnTo>
                <a:lnTo>
                  <a:pt x="144855" y="31058"/>
                </a:lnTo>
                <a:lnTo>
                  <a:pt x="145336" y="31135"/>
                </a:lnTo>
                <a:lnTo>
                  <a:pt x="145818" y="31197"/>
                </a:lnTo>
                <a:lnTo>
                  <a:pt x="146326" y="31251"/>
                </a:lnTo>
                <a:lnTo>
                  <a:pt x="146834" y="31289"/>
                </a:lnTo>
                <a:lnTo>
                  <a:pt x="147316" y="31312"/>
                </a:lnTo>
                <a:lnTo>
                  <a:pt x="147824" y="31328"/>
                </a:lnTo>
                <a:lnTo>
                  <a:pt x="148332" y="31328"/>
                </a:lnTo>
                <a:lnTo>
                  <a:pt x="148814" y="31320"/>
                </a:lnTo>
                <a:lnTo>
                  <a:pt x="149322" y="31305"/>
                </a:lnTo>
                <a:lnTo>
                  <a:pt x="149804" y="31274"/>
                </a:lnTo>
                <a:lnTo>
                  <a:pt x="150285" y="31235"/>
                </a:lnTo>
                <a:lnTo>
                  <a:pt x="150740" y="31189"/>
                </a:lnTo>
                <a:lnTo>
                  <a:pt x="151195" y="31135"/>
                </a:lnTo>
                <a:lnTo>
                  <a:pt x="151623" y="31065"/>
                </a:lnTo>
                <a:lnTo>
                  <a:pt x="152051" y="30996"/>
                </a:lnTo>
                <a:lnTo>
                  <a:pt x="152452" y="30919"/>
                </a:lnTo>
                <a:lnTo>
                  <a:pt x="152853" y="30826"/>
                </a:lnTo>
                <a:lnTo>
                  <a:pt x="153228" y="30733"/>
                </a:lnTo>
                <a:lnTo>
                  <a:pt x="153549" y="30633"/>
                </a:lnTo>
                <a:lnTo>
                  <a:pt x="153870" y="30525"/>
                </a:lnTo>
                <a:lnTo>
                  <a:pt x="154164" y="30409"/>
                </a:lnTo>
                <a:lnTo>
                  <a:pt x="154432" y="30286"/>
                </a:lnTo>
                <a:lnTo>
                  <a:pt x="154672" y="30162"/>
                </a:lnTo>
                <a:lnTo>
                  <a:pt x="154860" y="30031"/>
                </a:lnTo>
                <a:lnTo>
                  <a:pt x="155047" y="29900"/>
                </a:lnTo>
                <a:lnTo>
                  <a:pt x="155181" y="29761"/>
                </a:lnTo>
                <a:lnTo>
                  <a:pt x="155261" y="29614"/>
                </a:lnTo>
                <a:lnTo>
                  <a:pt x="155314" y="29467"/>
                </a:lnTo>
                <a:lnTo>
                  <a:pt x="155341" y="29321"/>
                </a:lnTo>
                <a:lnTo>
                  <a:pt x="155314" y="29166"/>
                </a:lnTo>
                <a:lnTo>
                  <a:pt x="155234" y="29020"/>
                </a:lnTo>
                <a:lnTo>
                  <a:pt x="155127" y="28858"/>
                </a:lnTo>
                <a:lnTo>
                  <a:pt x="153549" y="27082"/>
                </a:lnTo>
                <a:lnTo>
                  <a:pt x="152024" y="25306"/>
                </a:lnTo>
                <a:lnTo>
                  <a:pt x="150499" y="23523"/>
                </a:lnTo>
                <a:lnTo>
                  <a:pt x="149001" y="21740"/>
                </a:lnTo>
                <a:lnTo>
                  <a:pt x="147530" y="19956"/>
                </a:lnTo>
                <a:lnTo>
                  <a:pt x="146085" y="18173"/>
                </a:lnTo>
                <a:lnTo>
                  <a:pt x="144641" y="16390"/>
                </a:lnTo>
                <a:lnTo>
                  <a:pt x="143223" y="14599"/>
                </a:lnTo>
                <a:lnTo>
                  <a:pt x="145925" y="14884"/>
                </a:lnTo>
                <a:lnTo>
                  <a:pt x="148573" y="15170"/>
                </a:lnTo>
                <a:lnTo>
                  <a:pt x="151248" y="15471"/>
                </a:lnTo>
                <a:lnTo>
                  <a:pt x="153870" y="15780"/>
                </a:lnTo>
                <a:lnTo>
                  <a:pt x="156491" y="16097"/>
                </a:lnTo>
                <a:lnTo>
                  <a:pt x="159113" y="16421"/>
                </a:lnTo>
                <a:lnTo>
                  <a:pt x="161708" y="16753"/>
                </a:lnTo>
                <a:lnTo>
                  <a:pt x="164276" y="17100"/>
                </a:lnTo>
                <a:lnTo>
                  <a:pt x="166844" y="17455"/>
                </a:lnTo>
                <a:lnTo>
                  <a:pt x="169412" y="17818"/>
                </a:lnTo>
                <a:lnTo>
                  <a:pt x="171953" y="18189"/>
                </a:lnTo>
                <a:lnTo>
                  <a:pt x="174494" y="18575"/>
                </a:lnTo>
                <a:lnTo>
                  <a:pt x="177009" y="18968"/>
                </a:lnTo>
                <a:lnTo>
                  <a:pt x="179497" y="19370"/>
                </a:lnTo>
                <a:lnTo>
                  <a:pt x="182011" y="19787"/>
                </a:lnTo>
                <a:lnTo>
                  <a:pt x="184499" y="20211"/>
                </a:lnTo>
                <a:lnTo>
                  <a:pt x="185034" y="20296"/>
                </a:lnTo>
                <a:lnTo>
                  <a:pt x="185569" y="20366"/>
                </a:lnTo>
                <a:lnTo>
                  <a:pt x="186131" y="20420"/>
                </a:lnTo>
                <a:lnTo>
                  <a:pt x="186666" y="20466"/>
                </a:lnTo>
                <a:lnTo>
                  <a:pt x="187255" y="20489"/>
                </a:lnTo>
                <a:lnTo>
                  <a:pt x="187816" y="20505"/>
                </a:lnTo>
                <a:lnTo>
                  <a:pt x="188378" y="20512"/>
                </a:lnTo>
                <a:lnTo>
                  <a:pt x="188940" y="20497"/>
                </a:lnTo>
                <a:lnTo>
                  <a:pt x="189475" y="20481"/>
                </a:lnTo>
                <a:lnTo>
                  <a:pt x="190037" y="20451"/>
                </a:lnTo>
                <a:lnTo>
                  <a:pt x="190572" y="20404"/>
                </a:lnTo>
                <a:lnTo>
                  <a:pt x="191107" y="20350"/>
                </a:lnTo>
                <a:lnTo>
                  <a:pt x="191615" y="20288"/>
                </a:lnTo>
                <a:lnTo>
                  <a:pt x="192123" y="20219"/>
                </a:lnTo>
                <a:lnTo>
                  <a:pt x="192605" y="20134"/>
                </a:lnTo>
                <a:lnTo>
                  <a:pt x="193059" y="20041"/>
                </a:lnTo>
                <a:lnTo>
                  <a:pt x="193514" y="19949"/>
                </a:lnTo>
                <a:lnTo>
                  <a:pt x="193915" y="19841"/>
                </a:lnTo>
                <a:lnTo>
                  <a:pt x="194317" y="19725"/>
                </a:lnTo>
                <a:lnTo>
                  <a:pt x="194691" y="19601"/>
                </a:lnTo>
                <a:lnTo>
                  <a:pt x="195012" y="19470"/>
                </a:lnTo>
                <a:lnTo>
                  <a:pt x="195306" y="19339"/>
                </a:lnTo>
                <a:lnTo>
                  <a:pt x="195574" y="19200"/>
                </a:lnTo>
                <a:lnTo>
                  <a:pt x="195815" y="19053"/>
                </a:lnTo>
                <a:lnTo>
                  <a:pt x="196002" y="18899"/>
                </a:lnTo>
                <a:lnTo>
                  <a:pt x="196136" y="18744"/>
                </a:lnTo>
                <a:lnTo>
                  <a:pt x="196243" y="18582"/>
                </a:lnTo>
                <a:lnTo>
                  <a:pt x="196323" y="18420"/>
                </a:lnTo>
                <a:lnTo>
                  <a:pt x="196323" y="18250"/>
                </a:lnTo>
                <a:lnTo>
                  <a:pt x="196296" y="18081"/>
                </a:lnTo>
                <a:lnTo>
                  <a:pt x="196189" y="17911"/>
                </a:lnTo>
                <a:lnTo>
                  <a:pt x="196055" y="17733"/>
                </a:lnTo>
                <a:lnTo>
                  <a:pt x="194959" y="16629"/>
                </a:lnTo>
                <a:lnTo>
                  <a:pt x="193808" y="15533"/>
                </a:lnTo>
                <a:lnTo>
                  <a:pt x="192631" y="14444"/>
                </a:lnTo>
                <a:lnTo>
                  <a:pt x="191401" y="13356"/>
                </a:lnTo>
                <a:lnTo>
                  <a:pt x="190117" y="12275"/>
                </a:lnTo>
                <a:lnTo>
                  <a:pt x="188779" y="11202"/>
                </a:lnTo>
                <a:lnTo>
                  <a:pt x="187388" y="10129"/>
                </a:lnTo>
                <a:lnTo>
                  <a:pt x="185944" y="9064"/>
                </a:lnTo>
                <a:lnTo>
                  <a:pt x="184446" y="8014"/>
                </a:lnTo>
                <a:lnTo>
                  <a:pt x="182921" y="6956"/>
                </a:lnTo>
                <a:lnTo>
                  <a:pt x="181316" y="5914"/>
                </a:lnTo>
                <a:lnTo>
                  <a:pt x="179657" y="4879"/>
                </a:lnTo>
                <a:lnTo>
                  <a:pt x="177919" y="3845"/>
                </a:lnTo>
                <a:lnTo>
                  <a:pt x="177036" y="3336"/>
                </a:lnTo>
                <a:lnTo>
                  <a:pt x="176153" y="2826"/>
                </a:lnTo>
                <a:lnTo>
                  <a:pt x="175244" y="2316"/>
                </a:lnTo>
                <a:lnTo>
                  <a:pt x="174307" y="1815"/>
                </a:lnTo>
                <a:lnTo>
                  <a:pt x="173371" y="1305"/>
                </a:lnTo>
                <a:lnTo>
                  <a:pt x="172408" y="803"/>
                </a:lnTo>
                <a:lnTo>
                  <a:pt x="172114" y="664"/>
                </a:lnTo>
                <a:lnTo>
                  <a:pt x="171766" y="533"/>
                </a:lnTo>
                <a:lnTo>
                  <a:pt x="171391" y="425"/>
                </a:lnTo>
                <a:lnTo>
                  <a:pt x="170990" y="325"/>
                </a:lnTo>
                <a:lnTo>
                  <a:pt x="170562" y="240"/>
                </a:lnTo>
                <a:lnTo>
                  <a:pt x="170107" y="170"/>
                </a:lnTo>
                <a:lnTo>
                  <a:pt x="169653" y="109"/>
                </a:lnTo>
                <a:lnTo>
                  <a:pt x="169144" y="62"/>
                </a:lnTo>
                <a:lnTo>
                  <a:pt x="168663" y="31"/>
                </a:lnTo>
                <a:lnTo>
                  <a:pt x="168155" y="8"/>
                </a:lnTo>
                <a:lnTo>
                  <a:pt x="16764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5"/>
          <p:cNvSpPr/>
          <p:nvPr/>
        </p:nvSpPr>
        <p:spPr>
          <a:xfrm rot="2300862">
            <a:off x="6630319" y="1611574"/>
            <a:ext cx="464360" cy="382101"/>
          </a:xfrm>
          <a:custGeom>
            <a:rect b="b" l="l" r="r" t="t"/>
            <a:pathLst>
              <a:path extrusionOk="0" h="52635" w="196323">
                <a:moveTo>
                  <a:pt x="167138" y="1"/>
                </a:moveTo>
                <a:lnTo>
                  <a:pt x="166630" y="16"/>
                </a:lnTo>
                <a:lnTo>
                  <a:pt x="166122" y="39"/>
                </a:lnTo>
                <a:lnTo>
                  <a:pt x="165613" y="78"/>
                </a:lnTo>
                <a:lnTo>
                  <a:pt x="165132" y="124"/>
                </a:lnTo>
                <a:lnTo>
                  <a:pt x="164650" y="178"/>
                </a:lnTo>
                <a:lnTo>
                  <a:pt x="164222" y="240"/>
                </a:lnTo>
                <a:lnTo>
                  <a:pt x="163794" y="317"/>
                </a:lnTo>
                <a:lnTo>
                  <a:pt x="163393" y="394"/>
                </a:lnTo>
                <a:lnTo>
                  <a:pt x="163018" y="487"/>
                </a:lnTo>
                <a:lnTo>
                  <a:pt x="162671" y="587"/>
                </a:lnTo>
                <a:lnTo>
                  <a:pt x="162350" y="695"/>
                </a:lnTo>
                <a:lnTo>
                  <a:pt x="162082" y="811"/>
                </a:lnTo>
                <a:lnTo>
                  <a:pt x="161868" y="935"/>
                </a:lnTo>
                <a:lnTo>
                  <a:pt x="161681" y="1066"/>
                </a:lnTo>
                <a:lnTo>
                  <a:pt x="161574" y="1205"/>
                </a:lnTo>
                <a:lnTo>
                  <a:pt x="161494" y="1352"/>
                </a:lnTo>
                <a:lnTo>
                  <a:pt x="161467" y="1506"/>
                </a:lnTo>
                <a:lnTo>
                  <a:pt x="161520" y="1660"/>
                </a:lnTo>
                <a:lnTo>
                  <a:pt x="161627" y="1822"/>
                </a:lnTo>
                <a:lnTo>
                  <a:pt x="161788" y="1992"/>
                </a:lnTo>
                <a:lnTo>
                  <a:pt x="165373" y="4964"/>
                </a:lnTo>
                <a:lnTo>
                  <a:pt x="167138" y="6454"/>
                </a:lnTo>
                <a:lnTo>
                  <a:pt x="168904" y="7944"/>
                </a:lnTo>
                <a:lnTo>
                  <a:pt x="170642" y="9434"/>
                </a:lnTo>
                <a:lnTo>
                  <a:pt x="172354" y="10924"/>
                </a:lnTo>
                <a:lnTo>
                  <a:pt x="174040" y="12422"/>
                </a:lnTo>
                <a:lnTo>
                  <a:pt x="175698" y="13920"/>
                </a:lnTo>
                <a:lnTo>
                  <a:pt x="173264" y="13603"/>
                </a:lnTo>
                <a:lnTo>
                  <a:pt x="170830" y="13286"/>
                </a:lnTo>
                <a:lnTo>
                  <a:pt x="168369" y="12985"/>
                </a:lnTo>
                <a:lnTo>
                  <a:pt x="165908" y="12684"/>
                </a:lnTo>
                <a:lnTo>
                  <a:pt x="163446" y="12391"/>
                </a:lnTo>
                <a:lnTo>
                  <a:pt x="160985" y="12113"/>
                </a:lnTo>
                <a:lnTo>
                  <a:pt x="158498" y="11835"/>
                </a:lnTo>
                <a:lnTo>
                  <a:pt x="155983" y="11565"/>
                </a:lnTo>
                <a:lnTo>
                  <a:pt x="153495" y="11302"/>
                </a:lnTo>
                <a:lnTo>
                  <a:pt x="150954" y="11048"/>
                </a:lnTo>
                <a:lnTo>
                  <a:pt x="148439" y="10793"/>
                </a:lnTo>
                <a:lnTo>
                  <a:pt x="145898" y="10554"/>
                </a:lnTo>
                <a:lnTo>
                  <a:pt x="143330" y="10322"/>
                </a:lnTo>
                <a:lnTo>
                  <a:pt x="140789" y="10098"/>
                </a:lnTo>
                <a:lnTo>
                  <a:pt x="138194" y="9874"/>
                </a:lnTo>
                <a:lnTo>
                  <a:pt x="135599" y="9666"/>
                </a:lnTo>
                <a:lnTo>
                  <a:pt x="135144" y="9635"/>
                </a:lnTo>
                <a:lnTo>
                  <a:pt x="134663" y="9612"/>
                </a:lnTo>
                <a:lnTo>
                  <a:pt x="134208" y="9596"/>
                </a:lnTo>
                <a:lnTo>
                  <a:pt x="133727" y="9589"/>
                </a:lnTo>
                <a:lnTo>
                  <a:pt x="133272" y="9596"/>
                </a:lnTo>
                <a:lnTo>
                  <a:pt x="132844" y="9612"/>
                </a:lnTo>
                <a:lnTo>
                  <a:pt x="132389" y="9635"/>
                </a:lnTo>
                <a:lnTo>
                  <a:pt x="131961" y="9666"/>
                </a:lnTo>
                <a:lnTo>
                  <a:pt x="131560" y="9704"/>
                </a:lnTo>
                <a:lnTo>
                  <a:pt x="131159" y="9751"/>
                </a:lnTo>
                <a:lnTo>
                  <a:pt x="130757" y="9797"/>
                </a:lnTo>
                <a:lnTo>
                  <a:pt x="130383" y="9859"/>
                </a:lnTo>
                <a:lnTo>
                  <a:pt x="130008" y="9928"/>
                </a:lnTo>
                <a:lnTo>
                  <a:pt x="129660" y="9998"/>
                </a:lnTo>
                <a:lnTo>
                  <a:pt x="129313" y="10075"/>
                </a:lnTo>
                <a:lnTo>
                  <a:pt x="128992" y="10160"/>
                </a:lnTo>
                <a:lnTo>
                  <a:pt x="128697" y="10253"/>
                </a:lnTo>
                <a:lnTo>
                  <a:pt x="128430" y="10353"/>
                </a:lnTo>
                <a:lnTo>
                  <a:pt x="128162" y="10446"/>
                </a:lnTo>
                <a:lnTo>
                  <a:pt x="127922" y="10554"/>
                </a:lnTo>
                <a:lnTo>
                  <a:pt x="127708" y="10662"/>
                </a:lnTo>
                <a:lnTo>
                  <a:pt x="127520" y="10778"/>
                </a:lnTo>
                <a:lnTo>
                  <a:pt x="127333" y="10893"/>
                </a:lnTo>
                <a:lnTo>
                  <a:pt x="127199" y="11009"/>
                </a:lnTo>
                <a:lnTo>
                  <a:pt x="127066" y="11133"/>
                </a:lnTo>
                <a:lnTo>
                  <a:pt x="126985" y="11264"/>
                </a:lnTo>
                <a:lnTo>
                  <a:pt x="126932" y="11387"/>
                </a:lnTo>
                <a:lnTo>
                  <a:pt x="126878" y="11519"/>
                </a:lnTo>
                <a:lnTo>
                  <a:pt x="126878" y="11650"/>
                </a:lnTo>
                <a:lnTo>
                  <a:pt x="126905" y="11789"/>
                </a:lnTo>
                <a:lnTo>
                  <a:pt x="126959" y="11920"/>
                </a:lnTo>
                <a:lnTo>
                  <a:pt x="127039" y="12059"/>
                </a:lnTo>
                <a:lnTo>
                  <a:pt x="128323" y="13719"/>
                </a:lnTo>
                <a:lnTo>
                  <a:pt x="129607" y="15379"/>
                </a:lnTo>
                <a:lnTo>
                  <a:pt x="130944" y="17038"/>
                </a:lnTo>
                <a:lnTo>
                  <a:pt x="132282" y="18698"/>
                </a:lnTo>
                <a:lnTo>
                  <a:pt x="133620" y="20350"/>
                </a:lnTo>
                <a:lnTo>
                  <a:pt x="135011" y="22002"/>
                </a:lnTo>
                <a:lnTo>
                  <a:pt x="137793" y="25314"/>
                </a:lnTo>
                <a:lnTo>
                  <a:pt x="135358" y="24936"/>
                </a:lnTo>
                <a:lnTo>
                  <a:pt x="132897" y="24565"/>
                </a:lnTo>
                <a:lnTo>
                  <a:pt x="130436" y="24202"/>
                </a:lnTo>
                <a:lnTo>
                  <a:pt x="127975" y="23840"/>
                </a:lnTo>
                <a:lnTo>
                  <a:pt x="125487" y="23492"/>
                </a:lnTo>
                <a:lnTo>
                  <a:pt x="123000" y="23137"/>
                </a:lnTo>
                <a:lnTo>
                  <a:pt x="120512" y="22797"/>
                </a:lnTo>
                <a:lnTo>
                  <a:pt x="117997" y="22458"/>
                </a:lnTo>
                <a:lnTo>
                  <a:pt x="115483" y="22126"/>
                </a:lnTo>
                <a:lnTo>
                  <a:pt x="112968" y="21802"/>
                </a:lnTo>
                <a:lnTo>
                  <a:pt x="110427" y="21477"/>
                </a:lnTo>
                <a:lnTo>
                  <a:pt x="107885" y="21161"/>
                </a:lnTo>
                <a:lnTo>
                  <a:pt x="105344" y="20844"/>
                </a:lnTo>
                <a:lnTo>
                  <a:pt x="102776" y="20543"/>
                </a:lnTo>
                <a:lnTo>
                  <a:pt x="100208" y="20234"/>
                </a:lnTo>
                <a:lnTo>
                  <a:pt x="97613" y="19941"/>
                </a:lnTo>
                <a:lnTo>
                  <a:pt x="97158" y="19895"/>
                </a:lnTo>
                <a:lnTo>
                  <a:pt x="96704" y="19864"/>
                </a:lnTo>
                <a:lnTo>
                  <a:pt x="96249" y="19841"/>
                </a:lnTo>
                <a:lnTo>
                  <a:pt x="95794" y="19825"/>
                </a:lnTo>
                <a:lnTo>
                  <a:pt x="95339" y="19825"/>
                </a:lnTo>
                <a:lnTo>
                  <a:pt x="94885" y="19841"/>
                </a:lnTo>
                <a:lnTo>
                  <a:pt x="94457" y="19856"/>
                </a:lnTo>
                <a:lnTo>
                  <a:pt x="94029" y="19887"/>
                </a:lnTo>
                <a:lnTo>
                  <a:pt x="93601" y="19933"/>
                </a:lnTo>
                <a:lnTo>
                  <a:pt x="93173" y="19980"/>
                </a:lnTo>
                <a:lnTo>
                  <a:pt x="92771" y="20034"/>
                </a:lnTo>
                <a:lnTo>
                  <a:pt x="92370" y="20103"/>
                </a:lnTo>
                <a:lnTo>
                  <a:pt x="91996" y="20173"/>
                </a:lnTo>
                <a:lnTo>
                  <a:pt x="91648" y="20250"/>
                </a:lnTo>
                <a:lnTo>
                  <a:pt x="91300" y="20335"/>
                </a:lnTo>
                <a:lnTo>
                  <a:pt x="90952" y="20427"/>
                </a:lnTo>
                <a:lnTo>
                  <a:pt x="90658" y="20528"/>
                </a:lnTo>
                <a:lnTo>
                  <a:pt x="90364" y="20628"/>
                </a:lnTo>
                <a:lnTo>
                  <a:pt x="90096" y="20736"/>
                </a:lnTo>
                <a:lnTo>
                  <a:pt x="89829" y="20844"/>
                </a:lnTo>
                <a:lnTo>
                  <a:pt x="89615" y="20960"/>
                </a:lnTo>
                <a:lnTo>
                  <a:pt x="89401" y="21084"/>
                </a:lnTo>
                <a:lnTo>
                  <a:pt x="89240" y="21199"/>
                </a:lnTo>
                <a:lnTo>
                  <a:pt x="89080" y="21323"/>
                </a:lnTo>
                <a:lnTo>
                  <a:pt x="88946" y="21454"/>
                </a:lnTo>
                <a:lnTo>
                  <a:pt x="88866" y="21578"/>
                </a:lnTo>
                <a:lnTo>
                  <a:pt x="88786" y="21709"/>
                </a:lnTo>
                <a:lnTo>
                  <a:pt x="88759" y="21840"/>
                </a:lnTo>
                <a:lnTo>
                  <a:pt x="88759" y="21971"/>
                </a:lnTo>
                <a:lnTo>
                  <a:pt x="88786" y="22095"/>
                </a:lnTo>
                <a:lnTo>
                  <a:pt x="88866" y="22226"/>
                </a:lnTo>
                <a:lnTo>
                  <a:pt x="88973" y="22357"/>
                </a:lnTo>
                <a:lnTo>
                  <a:pt x="102321" y="36191"/>
                </a:lnTo>
                <a:lnTo>
                  <a:pt x="99406" y="35859"/>
                </a:lnTo>
                <a:lnTo>
                  <a:pt x="96490" y="35535"/>
                </a:lnTo>
                <a:lnTo>
                  <a:pt x="93574" y="35219"/>
                </a:lnTo>
                <a:lnTo>
                  <a:pt x="90631" y="34910"/>
                </a:lnTo>
                <a:lnTo>
                  <a:pt x="87689" y="34609"/>
                </a:lnTo>
                <a:lnTo>
                  <a:pt x="84746" y="34315"/>
                </a:lnTo>
                <a:lnTo>
                  <a:pt x="81777" y="34030"/>
                </a:lnTo>
                <a:lnTo>
                  <a:pt x="78808" y="33752"/>
                </a:lnTo>
                <a:lnTo>
                  <a:pt x="75838" y="33474"/>
                </a:lnTo>
                <a:lnTo>
                  <a:pt x="72842" y="33212"/>
                </a:lnTo>
                <a:lnTo>
                  <a:pt x="69846" y="32949"/>
                </a:lnTo>
                <a:lnTo>
                  <a:pt x="66850" y="32702"/>
                </a:lnTo>
                <a:lnTo>
                  <a:pt x="63827" y="32455"/>
                </a:lnTo>
                <a:lnTo>
                  <a:pt x="60804" y="32216"/>
                </a:lnTo>
                <a:lnTo>
                  <a:pt x="57755" y="31992"/>
                </a:lnTo>
                <a:lnTo>
                  <a:pt x="54705" y="31768"/>
                </a:lnTo>
                <a:lnTo>
                  <a:pt x="54277" y="31737"/>
                </a:lnTo>
                <a:lnTo>
                  <a:pt x="53822" y="31722"/>
                </a:lnTo>
                <a:lnTo>
                  <a:pt x="53368" y="31714"/>
                </a:lnTo>
                <a:lnTo>
                  <a:pt x="52913" y="31714"/>
                </a:lnTo>
                <a:lnTo>
                  <a:pt x="52458" y="31722"/>
                </a:lnTo>
                <a:lnTo>
                  <a:pt x="52030" y="31737"/>
                </a:lnTo>
                <a:lnTo>
                  <a:pt x="51575" y="31760"/>
                </a:lnTo>
                <a:lnTo>
                  <a:pt x="51121" y="31799"/>
                </a:lnTo>
                <a:lnTo>
                  <a:pt x="50666" y="31837"/>
                </a:lnTo>
                <a:lnTo>
                  <a:pt x="50238" y="31884"/>
                </a:lnTo>
                <a:lnTo>
                  <a:pt x="49810" y="31938"/>
                </a:lnTo>
                <a:lnTo>
                  <a:pt x="49409" y="31992"/>
                </a:lnTo>
                <a:lnTo>
                  <a:pt x="49007" y="32061"/>
                </a:lnTo>
                <a:lnTo>
                  <a:pt x="48606" y="32131"/>
                </a:lnTo>
                <a:lnTo>
                  <a:pt x="48232" y="32208"/>
                </a:lnTo>
                <a:lnTo>
                  <a:pt x="47884" y="32293"/>
                </a:lnTo>
                <a:lnTo>
                  <a:pt x="47536" y="32386"/>
                </a:lnTo>
                <a:lnTo>
                  <a:pt x="47242" y="32478"/>
                </a:lnTo>
                <a:lnTo>
                  <a:pt x="46948" y="32579"/>
                </a:lnTo>
                <a:lnTo>
                  <a:pt x="46680" y="32679"/>
                </a:lnTo>
                <a:lnTo>
                  <a:pt x="46413" y="32795"/>
                </a:lnTo>
                <a:lnTo>
                  <a:pt x="46199" y="32903"/>
                </a:lnTo>
                <a:lnTo>
                  <a:pt x="46038" y="33019"/>
                </a:lnTo>
                <a:lnTo>
                  <a:pt x="45878" y="33142"/>
                </a:lnTo>
                <a:lnTo>
                  <a:pt x="45744" y="33266"/>
                </a:lnTo>
                <a:lnTo>
                  <a:pt x="45664" y="33389"/>
                </a:lnTo>
                <a:lnTo>
                  <a:pt x="45610" y="33520"/>
                </a:lnTo>
                <a:lnTo>
                  <a:pt x="45610" y="33652"/>
                </a:lnTo>
                <a:lnTo>
                  <a:pt x="45637" y="33791"/>
                </a:lnTo>
                <a:lnTo>
                  <a:pt x="45690" y="33922"/>
                </a:lnTo>
                <a:lnTo>
                  <a:pt x="45824" y="34061"/>
                </a:lnTo>
                <a:lnTo>
                  <a:pt x="45985" y="34200"/>
                </a:lnTo>
                <a:lnTo>
                  <a:pt x="61794" y="46521"/>
                </a:lnTo>
                <a:lnTo>
                  <a:pt x="58584" y="46088"/>
                </a:lnTo>
                <a:lnTo>
                  <a:pt x="55374" y="45671"/>
                </a:lnTo>
                <a:lnTo>
                  <a:pt x="52137" y="45262"/>
                </a:lnTo>
                <a:lnTo>
                  <a:pt x="48874" y="44853"/>
                </a:lnTo>
                <a:lnTo>
                  <a:pt x="45610" y="44467"/>
                </a:lnTo>
                <a:lnTo>
                  <a:pt x="42346" y="44081"/>
                </a:lnTo>
                <a:lnTo>
                  <a:pt x="39056" y="43711"/>
                </a:lnTo>
                <a:lnTo>
                  <a:pt x="35766" y="43348"/>
                </a:lnTo>
                <a:lnTo>
                  <a:pt x="32449" y="42993"/>
                </a:lnTo>
                <a:lnTo>
                  <a:pt x="29105" y="42645"/>
                </a:lnTo>
                <a:lnTo>
                  <a:pt x="25761" y="42313"/>
                </a:lnTo>
                <a:lnTo>
                  <a:pt x="22417" y="41989"/>
                </a:lnTo>
                <a:lnTo>
                  <a:pt x="19047" y="41673"/>
                </a:lnTo>
                <a:lnTo>
                  <a:pt x="15649" y="41371"/>
                </a:lnTo>
                <a:lnTo>
                  <a:pt x="12252" y="41070"/>
                </a:lnTo>
                <a:lnTo>
                  <a:pt x="8828" y="40785"/>
                </a:lnTo>
                <a:lnTo>
                  <a:pt x="8400" y="40754"/>
                </a:lnTo>
                <a:lnTo>
                  <a:pt x="7999" y="40731"/>
                </a:lnTo>
                <a:lnTo>
                  <a:pt x="7624" y="40715"/>
                </a:lnTo>
                <a:lnTo>
                  <a:pt x="7223" y="40700"/>
                </a:lnTo>
                <a:lnTo>
                  <a:pt x="6474" y="40700"/>
                </a:lnTo>
                <a:lnTo>
                  <a:pt x="6126" y="40708"/>
                </a:lnTo>
                <a:lnTo>
                  <a:pt x="5778" y="40715"/>
                </a:lnTo>
                <a:lnTo>
                  <a:pt x="5431" y="40738"/>
                </a:lnTo>
                <a:lnTo>
                  <a:pt x="5083" y="40762"/>
                </a:lnTo>
                <a:lnTo>
                  <a:pt x="4762" y="40785"/>
                </a:lnTo>
                <a:lnTo>
                  <a:pt x="4441" y="40823"/>
                </a:lnTo>
                <a:lnTo>
                  <a:pt x="4147" y="40854"/>
                </a:lnTo>
                <a:lnTo>
                  <a:pt x="3826" y="40901"/>
                </a:lnTo>
                <a:lnTo>
                  <a:pt x="3558" y="40947"/>
                </a:lnTo>
                <a:lnTo>
                  <a:pt x="3264" y="40993"/>
                </a:lnTo>
                <a:lnTo>
                  <a:pt x="2996" y="41047"/>
                </a:lnTo>
                <a:lnTo>
                  <a:pt x="2756" y="41109"/>
                </a:lnTo>
                <a:lnTo>
                  <a:pt x="2247" y="41233"/>
                </a:lnTo>
                <a:lnTo>
                  <a:pt x="1819" y="41379"/>
                </a:lnTo>
                <a:lnTo>
                  <a:pt x="1418" y="41526"/>
                </a:lnTo>
                <a:lnTo>
                  <a:pt x="1070" y="41688"/>
                </a:lnTo>
                <a:lnTo>
                  <a:pt x="749" y="41858"/>
                </a:lnTo>
                <a:lnTo>
                  <a:pt x="509" y="42035"/>
                </a:lnTo>
                <a:lnTo>
                  <a:pt x="295" y="42221"/>
                </a:lnTo>
                <a:lnTo>
                  <a:pt x="134" y="42406"/>
                </a:lnTo>
                <a:lnTo>
                  <a:pt x="54" y="42591"/>
                </a:lnTo>
                <a:lnTo>
                  <a:pt x="0" y="42784"/>
                </a:lnTo>
                <a:lnTo>
                  <a:pt x="0" y="42977"/>
                </a:lnTo>
                <a:lnTo>
                  <a:pt x="81" y="43162"/>
                </a:lnTo>
                <a:lnTo>
                  <a:pt x="188" y="43355"/>
                </a:lnTo>
                <a:lnTo>
                  <a:pt x="375" y="43533"/>
                </a:lnTo>
                <a:lnTo>
                  <a:pt x="509" y="43626"/>
                </a:lnTo>
                <a:lnTo>
                  <a:pt x="616" y="43711"/>
                </a:lnTo>
                <a:lnTo>
                  <a:pt x="776" y="43796"/>
                </a:lnTo>
                <a:lnTo>
                  <a:pt x="937" y="43880"/>
                </a:lnTo>
                <a:lnTo>
                  <a:pt x="1124" y="43958"/>
                </a:lnTo>
                <a:lnTo>
                  <a:pt x="1311" y="44043"/>
                </a:lnTo>
                <a:lnTo>
                  <a:pt x="1525" y="44112"/>
                </a:lnTo>
                <a:lnTo>
                  <a:pt x="1739" y="44189"/>
                </a:lnTo>
                <a:lnTo>
                  <a:pt x="2007" y="44259"/>
                </a:lnTo>
                <a:lnTo>
                  <a:pt x="2247" y="44328"/>
                </a:lnTo>
                <a:lnTo>
                  <a:pt x="2542" y="44390"/>
                </a:lnTo>
                <a:lnTo>
                  <a:pt x="2836" y="44452"/>
                </a:lnTo>
                <a:lnTo>
                  <a:pt x="3157" y="44506"/>
                </a:lnTo>
                <a:lnTo>
                  <a:pt x="3478" y="44560"/>
                </a:lnTo>
                <a:lnTo>
                  <a:pt x="3826" y="44614"/>
                </a:lnTo>
                <a:lnTo>
                  <a:pt x="4200" y="44652"/>
                </a:lnTo>
                <a:lnTo>
                  <a:pt x="4575" y="44699"/>
                </a:lnTo>
                <a:lnTo>
                  <a:pt x="4976" y="44730"/>
                </a:lnTo>
                <a:lnTo>
                  <a:pt x="9283" y="45092"/>
                </a:lnTo>
                <a:lnTo>
                  <a:pt x="13563" y="45471"/>
                </a:lnTo>
                <a:lnTo>
                  <a:pt x="17816" y="45864"/>
                </a:lnTo>
                <a:lnTo>
                  <a:pt x="22043" y="46274"/>
                </a:lnTo>
                <a:lnTo>
                  <a:pt x="26243" y="46690"/>
                </a:lnTo>
                <a:lnTo>
                  <a:pt x="30416" y="47131"/>
                </a:lnTo>
                <a:lnTo>
                  <a:pt x="34589" y="47586"/>
                </a:lnTo>
                <a:lnTo>
                  <a:pt x="38708" y="48057"/>
                </a:lnTo>
                <a:lnTo>
                  <a:pt x="42828" y="48543"/>
                </a:lnTo>
                <a:lnTo>
                  <a:pt x="46921" y="49053"/>
                </a:lnTo>
                <a:lnTo>
                  <a:pt x="50987" y="49570"/>
                </a:lnTo>
                <a:lnTo>
                  <a:pt x="55026" y="50103"/>
                </a:lnTo>
                <a:lnTo>
                  <a:pt x="59039" y="50659"/>
                </a:lnTo>
                <a:lnTo>
                  <a:pt x="63051" y="51230"/>
                </a:lnTo>
                <a:lnTo>
                  <a:pt x="67037" y="51816"/>
                </a:lnTo>
                <a:lnTo>
                  <a:pt x="70996" y="52419"/>
                </a:lnTo>
                <a:lnTo>
                  <a:pt x="71451" y="52480"/>
                </a:lnTo>
                <a:lnTo>
                  <a:pt x="71933" y="52534"/>
                </a:lnTo>
                <a:lnTo>
                  <a:pt x="72414" y="52573"/>
                </a:lnTo>
                <a:lnTo>
                  <a:pt x="72922" y="52604"/>
                </a:lnTo>
                <a:lnTo>
                  <a:pt x="73431" y="52627"/>
                </a:lnTo>
                <a:lnTo>
                  <a:pt x="73939" y="52635"/>
                </a:lnTo>
                <a:lnTo>
                  <a:pt x="74474" y="52635"/>
                </a:lnTo>
                <a:lnTo>
                  <a:pt x="74982" y="52627"/>
                </a:lnTo>
                <a:lnTo>
                  <a:pt x="75490" y="52612"/>
                </a:lnTo>
                <a:lnTo>
                  <a:pt x="76025" y="52581"/>
                </a:lnTo>
                <a:lnTo>
                  <a:pt x="76507" y="52542"/>
                </a:lnTo>
                <a:lnTo>
                  <a:pt x="77015" y="52496"/>
                </a:lnTo>
                <a:lnTo>
                  <a:pt x="77497" y="52442"/>
                </a:lnTo>
                <a:lnTo>
                  <a:pt x="77978" y="52380"/>
                </a:lnTo>
                <a:lnTo>
                  <a:pt x="78433" y="52311"/>
                </a:lnTo>
                <a:lnTo>
                  <a:pt x="78888" y="52233"/>
                </a:lnTo>
                <a:lnTo>
                  <a:pt x="79289" y="52148"/>
                </a:lnTo>
                <a:lnTo>
                  <a:pt x="79690" y="52056"/>
                </a:lnTo>
                <a:lnTo>
                  <a:pt x="80065" y="51955"/>
                </a:lnTo>
                <a:lnTo>
                  <a:pt x="80413" y="51855"/>
                </a:lnTo>
                <a:lnTo>
                  <a:pt x="80734" y="51739"/>
                </a:lnTo>
                <a:lnTo>
                  <a:pt x="81001" y="51624"/>
                </a:lnTo>
                <a:lnTo>
                  <a:pt x="81242" y="51500"/>
                </a:lnTo>
                <a:lnTo>
                  <a:pt x="81456" y="51369"/>
                </a:lnTo>
                <a:lnTo>
                  <a:pt x="81616" y="51238"/>
                </a:lnTo>
                <a:lnTo>
                  <a:pt x="81750" y="51099"/>
                </a:lnTo>
                <a:lnTo>
                  <a:pt x="81830" y="50952"/>
                </a:lnTo>
                <a:lnTo>
                  <a:pt x="81857" y="50805"/>
                </a:lnTo>
                <a:lnTo>
                  <a:pt x="81830" y="50659"/>
                </a:lnTo>
                <a:lnTo>
                  <a:pt x="81777" y="50496"/>
                </a:lnTo>
                <a:lnTo>
                  <a:pt x="81643" y="50342"/>
                </a:lnTo>
                <a:lnTo>
                  <a:pt x="81456" y="50172"/>
                </a:lnTo>
                <a:lnTo>
                  <a:pt x="64095" y="36693"/>
                </a:lnTo>
                <a:lnTo>
                  <a:pt x="66984" y="36940"/>
                </a:lnTo>
                <a:lnTo>
                  <a:pt x="69873" y="37187"/>
                </a:lnTo>
                <a:lnTo>
                  <a:pt x="72735" y="37434"/>
                </a:lnTo>
                <a:lnTo>
                  <a:pt x="75597" y="37697"/>
                </a:lnTo>
                <a:lnTo>
                  <a:pt x="78460" y="37967"/>
                </a:lnTo>
                <a:lnTo>
                  <a:pt x="81322" y="38237"/>
                </a:lnTo>
                <a:lnTo>
                  <a:pt x="84158" y="38523"/>
                </a:lnTo>
                <a:lnTo>
                  <a:pt x="86993" y="38808"/>
                </a:lnTo>
                <a:lnTo>
                  <a:pt x="89802" y="39102"/>
                </a:lnTo>
                <a:lnTo>
                  <a:pt x="92638" y="39403"/>
                </a:lnTo>
                <a:lnTo>
                  <a:pt x="95446" y="39712"/>
                </a:lnTo>
                <a:lnTo>
                  <a:pt x="98229" y="40028"/>
                </a:lnTo>
                <a:lnTo>
                  <a:pt x="101037" y="40352"/>
                </a:lnTo>
                <a:lnTo>
                  <a:pt x="103819" y="40684"/>
                </a:lnTo>
                <a:lnTo>
                  <a:pt x="106601" y="41024"/>
                </a:lnTo>
                <a:lnTo>
                  <a:pt x="109357" y="41371"/>
                </a:lnTo>
                <a:lnTo>
                  <a:pt x="109838" y="41433"/>
                </a:lnTo>
                <a:lnTo>
                  <a:pt x="110347" y="41480"/>
                </a:lnTo>
                <a:lnTo>
                  <a:pt x="110828" y="41510"/>
                </a:lnTo>
                <a:lnTo>
                  <a:pt x="111336" y="41541"/>
                </a:lnTo>
                <a:lnTo>
                  <a:pt x="111845" y="41557"/>
                </a:lnTo>
                <a:lnTo>
                  <a:pt x="112380" y="41564"/>
                </a:lnTo>
                <a:lnTo>
                  <a:pt x="112888" y="41564"/>
                </a:lnTo>
                <a:lnTo>
                  <a:pt x="113396" y="41557"/>
                </a:lnTo>
                <a:lnTo>
                  <a:pt x="113878" y="41541"/>
                </a:lnTo>
                <a:lnTo>
                  <a:pt x="114386" y="41518"/>
                </a:lnTo>
                <a:lnTo>
                  <a:pt x="114867" y="41480"/>
                </a:lnTo>
                <a:lnTo>
                  <a:pt x="115349" y="41441"/>
                </a:lnTo>
                <a:lnTo>
                  <a:pt x="115830" y="41387"/>
                </a:lnTo>
                <a:lnTo>
                  <a:pt x="116285" y="41333"/>
                </a:lnTo>
                <a:lnTo>
                  <a:pt x="116713" y="41263"/>
                </a:lnTo>
                <a:lnTo>
                  <a:pt x="117114" y="41194"/>
                </a:lnTo>
                <a:lnTo>
                  <a:pt x="117516" y="41117"/>
                </a:lnTo>
                <a:lnTo>
                  <a:pt x="117890" y="41024"/>
                </a:lnTo>
                <a:lnTo>
                  <a:pt x="118238" y="40931"/>
                </a:lnTo>
                <a:lnTo>
                  <a:pt x="118586" y="40831"/>
                </a:lnTo>
                <a:lnTo>
                  <a:pt x="118880" y="40723"/>
                </a:lnTo>
                <a:lnTo>
                  <a:pt x="119147" y="40615"/>
                </a:lnTo>
                <a:lnTo>
                  <a:pt x="119388" y="40491"/>
                </a:lnTo>
                <a:lnTo>
                  <a:pt x="119575" y="40368"/>
                </a:lnTo>
                <a:lnTo>
                  <a:pt x="119736" y="40237"/>
                </a:lnTo>
                <a:lnTo>
                  <a:pt x="119870" y="40098"/>
                </a:lnTo>
                <a:lnTo>
                  <a:pt x="119950" y="39951"/>
                </a:lnTo>
                <a:lnTo>
                  <a:pt x="120003" y="39804"/>
                </a:lnTo>
                <a:lnTo>
                  <a:pt x="120003" y="39650"/>
                </a:lnTo>
                <a:lnTo>
                  <a:pt x="119950" y="39488"/>
                </a:lnTo>
                <a:lnTo>
                  <a:pt x="119870" y="39326"/>
                </a:lnTo>
                <a:lnTo>
                  <a:pt x="119736" y="39156"/>
                </a:lnTo>
                <a:lnTo>
                  <a:pt x="106307" y="25322"/>
                </a:lnTo>
                <a:lnTo>
                  <a:pt x="108795" y="25638"/>
                </a:lnTo>
                <a:lnTo>
                  <a:pt x="111256" y="25963"/>
                </a:lnTo>
                <a:lnTo>
                  <a:pt x="113717" y="26295"/>
                </a:lnTo>
                <a:lnTo>
                  <a:pt x="116178" y="26626"/>
                </a:lnTo>
                <a:lnTo>
                  <a:pt x="118612" y="26966"/>
                </a:lnTo>
                <a:lnTo>
                  <a:pt x="121047" y="27314"/>
                </a:lnTo>
                <a:lnTo>
                  <a:pt x="123454" y="27661"/>
                </a:lnTo>
                <a:lnTo>
                  <a:pt x="125862" y="28016"/>
                </a:lnTo>
                <a:lnTo>
                  <a:pt x="128269" y="28379"/>
                </a:lnTo>
                <a:lnTo>
                  <a:pt x="130650" y="28742"/>
                </a:lnTo>
                <a:lnTo>
                  <a:pt x="133058" y="29120"/>
                </a:lnTo>
                <a:lnTo>
                  <a:pt x="135412" y="29498"/>
                </a:lnTo>
                <a:lnTo>
                  <a:pt x="137793" y="29877"/>
                </a:lnTo>
                <a:lnTo>
                  <a:pt x="140147" y="30270"/>
                </a:lnTo>
                <a:lnTo>
                  <a:pt x="142501" y="30664"/>
                </a:lnTo>
                <a:lnTo>
                  <a:pt x="144855" y="31058"/>
                </a:lnTo>
                <a:lnTo>
                  <a:pt x="145336" y="31135"/>
                </a:lnTo>
                <a:lnTo>
                  <a:pt x="145818" y="31197"/>
                </a:lnTo>
                <a:lnTo>
                  <a:pt x="146326" y="31251"/>
                </a:lnTo>
                <a:lnTo>
                  <a:pt x="146834" y="31289"/>
                </a:lnTo>
                <a:lnTo>
                  <a:pt x="147316" y="31312"/>
                </a:lnTo>
                <a:lnTo>
                  <a:pt x="147824" y="31328"/>
                </a:lnTo>
                <a:lnTo>
                  <a:pt x="148332" y="31328"/>
                </a:lnTo>
                <a:lnTo>
                  <a:pt x="148814" y="31320"/>
                </a:lnTo>
                <a:lnTo>
                  <a:pt x="149322" y="31305"/>
                </a:lnTo>
                <a:lnTo>
                  <a:pt x="149804" y="31274"/>
                </a:lnTo>
                <a:lnTo>
                  <a:pt x="150285" y="31235"/>
                </a:lnTo>
                <a:lnTo>
                  <a:pt x="150740" y="31189"/>
                </a:lnTo>
                <a:lnTo>
                  <a:pt x="151195" y="31135"/>
                </a:lnTo>
                <a:lnTo>
                  <a:pt x="151623" y="31065"/>
                </a:lnTo>
                <a:lnTo>
                  <a:pt x="152051" y="30996"/>
                </a:lnTo>
                <a:lnTo>
                  <a:pt x="152452" y="30919"/>
                </a:lnTo>
                <a:lnTo>
                  <a:pt x="152853" y="30826"/>
                </a:lnTo>
                <a:lnTo>
                  <a:pt x="153228" y="30733"/>
                </a:lnTo>
                <a:lnTo>
                  <a:pt x="153549" y="30633"/>
                </a:lnTo>
                <a:lnTo>
                  <a:pt x="153870" y="30525"/>
                </a:lnTo>
                <a:lnTo>
                  <a:pt x="154164" y="30409"/>
                </a:lnTo>
                <a:lnTo>
                  <a:pt x="154432" y="30286"/>
                </a:lnTo>
                <a:lnTo>
                  <a:pt x="154672" y="30162"/>
                </a:lnTo>
                <a:lnTo>
                  <a:pt x="154860" y="30031"/>
                </a:lnTo>
                <a:lnTo>
                  <a:pt x="155047" y="29900"/>
                </a:lnTo>
                <a:lnTo>
                  <a:pt x="155181" y="29761"/>
                </a:lnTo>
                <a:lnTo>
                  <a:pt x="155261" y="29614"/>
                </a:lnTo>
                <a:lnTo>
                  <a:pt x="155314" y="29467"/>
                </a:lnTo>
                <a:lnTo>
                  <a:pt x="155341" y="29321"/>
                </a:lnTo>
                <a:lnTo>
                  <a:pt x="155314" y="29166"/>
                </a:lnTo>
                <a:lnTo>
                  <a:pt x="155234" y="29020"/>
                </a:lnTo>
                <a:lnTo>
                  <a:pt x="155127" y="28858"/>
                </a:lnTo>
                <a:lnTo>
                  <a:pt x="153549" y="27082"/>
                </a:lnTo>
                <a:lnTo>
                  <a:pt x="152024" y="25306"/>
                </a:lnTo>
                <a:lnTo>
                  <a:pt x="150499" y="23523"/>
                </a:lnTo>
                <a:lnTo>
                  <a:pt x="149001" y="21740"/>
                </a:lnTo>
                <a:lnTo>
                  <a:pt x="147530" y="19956"/>
                </a:lnTo>
                <a:lnTo>
                  <a:pt x="146085" y="18173"/>
                </a:lnTo>
                <a:lnTo>
                  <a:pt x="144641" y="16390"/>
                </a:lnTo>
                <a:lnTo>
                  <a:pt x="143223" y="14599"/>
                </a:lnTo>
                <a:lnTo>
                  <a:pt x="145925" y="14884"/>
                </a:lnTo>
                <a:lnTo>
                  <a:pt x="148573" y="15170"/>
                </a:lnTo>
                <a:lnTo>
                  <a:pt x="151248" y="15471"/>
                </a:lnTo>
                <a:lnTo>
                  <a:pt x="153870" y="15780"/>
                </a:lnTo>
                <a:lnTo>
                  <a:pt x="156491" y="16097"/>
                </a:lnTo>
                <a:lnTo>
                  <a:pt x="159113" y="16421"/>
                </a:lnTo>
                <a:lnTo>
                  <a:pt x="161708" y="16753"/>
                </a:lnTo>
                <a:lnTo>
                  <a:pt x="164276" y="17100"/>
                </a:lnTo>
                <a:lnTo>
                  <a:pt x="166844" y="17455"/>
                </a:lnTo>
                <a:lnTo>
                  <a:pt x="169412" y="17818"/>
                </a:lnTo>
                <a:lnTo>
                  <a:pt x="171953" y="18189"/>
                </a:lnTo>
                <a:lnTo>
                  <a:pt x="174494" y="18575"/>
                </a:lnTo>
                <a:lnTo>
                  <a:pt x="177009" y="18968"/>
                </a:lnTo>
                <a:lnTo>
                  <a:pt x="179497" y="19370"/>
                </a:lnTo>
                <a:lnTo>
                  <a:pt x="182011" y="19787"/>
                </a:lnTo>
                <a:lnTo>
                  <a:pt x="184499" y="20211"/>
                </a:lnTo>
                <a:lnTo>
                  <a:pt x="185034" y="20296"/>
                </a:lnTo>
                <a:lnTo>
                  <a:pt x="185569" y="20366"/>
                </a:lnTo>
                <a:lnTo>
                  <a:pt x="186131" y="20420"/>
                </a:lnTo>
                <a:lnTo>
                  <a:pt x="186666" y="20466"/>
                </a:lnTo>
                <a:lnTo>
                  <a:pt x="187255" y="20489"/>
                </a:lnTo>
                <a:lnTo>
                  <a:pt x="187816" y="20505"/>
                </a:lnTo>
                <a:lnTo>
                  <a:pt x="188378" y="20512"/>
                </a:lnTo>
                <a:lnTo>
                  <a:pt x="188940" y="20497"/>
                </a:lnTo>
                <a:lnTo>
                  <a:pt x="189475" y="20481"/>
                </a:lnTo>
                <a:lnTo>
                  <a:pt x="190037" y="20451"/>
                </a:lnTo>
                <a:lnTo>
                  <a:pt x="190572" y="20404"/>
                </a:lnTo>
                <a:lnTo>
                  <a:pt x="191107" y="20350"/>
                </a:lnTo>
                <a:lnTo>
                  <a:pt x="191615" y="20288"/>
                </a:lnTo>
                <a:lnTo>
                  <a:pt x="192123" y="20219"/>
                </a:lnTo>
                <a:lnTo>
                  <a:pt x="192605" y="20134"/>
                </a:lnTo>
                <a:lnTo>
                  <a:pt x="193059" y="20041"/>
                </a:lnTo>
                <a:lnTo>
                  <a:pt x="193514" y="19949"/>
                </a:lnTo>
                <a:lnTo>
                  <a:pt x="193915" y="19841"/>
                </a:lnTo>
                <a:lnTo>
                  <a:pt x="194317" y="19725"/>
                </a:lnTo>
                <a:lnTo>
                  <a:pt x="194691" y="19601"/>
                </a:lnTo>
                <a:lnTo>
                  <a:pt x="195012" y="19470"/>
                </a:lnTo>
                <a:lnTo>
                  <a:pt x="195306" y="19339"/>
                </a:lnTo>
                <a:lnTo>
                  <a:pt x="195574" y="19200"/>
                </a:lnTo>
                <a:lnTo>
                  <a:pt x="195815" y="19053"/>
                </a:lnTo>
                <a:lnTo>
                  <a:pt x="196002" y="18899"/>
                </a:lnTo>
                <a:lnTo>
                  <a:pt x="196136" y="18744"/>
                </a:lnTo>
                <a:lnTo>
                  <a:pt x="196243" y="18582"/>
                </a:lnTo>
                <a:lnTo>
                  <a:pt x="196323" y="18420"/>
                </a:lnTo>
                <a:lnTo>
                  <a:pt x="196323" y="18250"/>
                </a:lnTo>
                <a:lnTo>
                  <a:pt x="196296" y="18081"/>
                </a:lnTo>
                <a:lnTo>
                  <a:pt x="196189" y="17911"/>
                </a:lnTo>
                <a:lnTo>
                  <a:pt x="196055" y="17733"/>
                </a:lnTo>
                <a:lnTo>
                  <a:pt x="194959" y="16629"/>
                </a:lnTo>
                <a:lnTo>
                  <a:pt x="193808" y="15533"/>
                </a:lnTo>
                <a:lnTo>
                  <a:pt x="192631" y="14444"/>
                </a:lnTo>
                <a:lnTo>
                  <a:pt x="191401" y="13356"/>
                </a:lnTo>
                <a:lnTo>
                  <a:pt x="190117" y="12275"/>
                </a:lnTo>
                <a:lnTo>
                  <a:pt x="188779" y="11202"/>
                </a:lnTo>
                <a:lnTo>
                  <a:pt x="187388" y="10129"/>
                </a:lnTo>
                <a:lnTo>
                  <a:pt x="185944" y="9064"/>
                </a:lnTo>
                <a:lnTo>
                  <a:pt x="184446" y="8014"/>
                </a:lnTo>
                <a:lnTo>
                  <a:pt x="182921" y="6956"/>
                </a:lnTo>
                <a:lnTo>
                  <a:pt x="181316" y="5914"/>
                </a:lnTo>
                <a:lnTo>
                  <a:pt x="179657" y="4879"/>
                </a:lnTo>
                <a:lnTo>
                  <a:pt x="177919" y="3845"/>
                </a:lnTo>
                <a:lnTo>
                  <a:pt x="177036" y="3336"/>
                </a:lnTo>
                <a:lnTo>
                  <a:pt x="176153" y="2826"/>
                </a:lnTo>
                <a:lnTo>
                  <a:pt x="175244" y="2316"/>
                </a:lnTo>
                <a:lnTo>
                  <a:pt x="174307" y="1815"/>
                </a:lnTo>
                <a:lnTo>
                  <a:pt x="173371" y="1305"/>
                </a:lnTo>
                <a:lnTo>
                  <a:pt x="172408" y="803"/>
                </a:lnTo>
                <a:lnTo>
                  <a:pt x="172114" y="664"/>
                </a:lnTo>
                <a:lnTo>
                  <a:pt x="171766" y="533"/>
                </a:lnTo>
                <a:lnTo>
                  <a:pt x="171391" y="425"/>
                </a:lnTo>
                <a:lnTo>
                  <a:pt x="170990" y="325"/>
                </a:lnTo>
                <a:lnTo>
                  <a:pt x="170562" y="240"/>
                </a:lnTo>
                <a:lnTo>
                  <a:pt x="170107" y="170"/>
                </a:lnTo>
                <a:lnTo>
                  <a:pt x="169653" y="109"/>
                </a:lnTo>
                <a:lnTo>
                  <a:pt x="169144" y="62"/>
                </a:lnTo>
                <a:lnTo>
                  <a:pt x="168663" y="31"/>
                </a:lnTo>
                <a:lnTo>
                  <a:pt x="168155" y="8"/>
                </a:lnTo>
                <a:lnTo>
                  <a:pt x="16764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5"/>
          <p:cNvSpPr txBox="1"/>
          <p:nvPr>
            <p:ph idx="4294967295" type="title"/>
          </p:nvPr>
        </p:nvSpPr>
        <p:spPr>
          <a:xfrm>
            <a:off x="721356" y="2999232"/>
            <a:ext cx="3138300" cy="52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rPr>
              <a:t>Dynamic Interactions</a:t>
            </a:r>
            <a:endParaRPr sz="2400"/>
          </a:p>
        </p:txBody>
      </p:sp>
      <p:sp>
        <p:nvSpPr>
          <p:cNvPr id="662" name="Google Shape;662;p35"/>
          <p:cNvSpPr txBox="1"/>
          <p:nvPr>
            <p:ph idx="4294967295" type="subTitle"/>
          </p:nvPr>
        </p:nvSpPr>
        <p:spPr>
          <a:xfrm>
            <a:off x="721350" y="3666744"/>
            <a:ext cx="3138300" cy="9921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1600"/>
              <a:t>Characters adapt seamlessly to environmental variations without pre-scripted animations.</a:t>
            </a:r>
            <a:endParaRPr sz="1600"/>
          </a:p>
        </p:txBody>
      </p:sp>
      <p:sp>
        <p:nvSpPr>
          <p:cNvPr id="663" name="Google Shape;663;p35"/>
          <p:cNvSpPr txBox="1"/>
          <p:nvPr>
            <p:ph idx="4294967295" type="title"/>
          </p:nvPr>
        </p:nvSpPr>
        <p:spPr>
          <a:xfrm>
            <a:off x="4743300" y="2999232"/>
            <a:ext cx="4238400" cy="52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rPr>
              <a:t>Complexity &amp; Computation Cost</a:t>
            </a:r>
            <a:endParaRPr sz="2400"/>
          </a:p>
        </p:txBody>
      </p:sp>
      <p:sp>
        <p:nvSpPr>
          <p:cNvPr id="664" name="Google Shape;664;p35"/>
          <p:cNvSpPr txBox="1"/>
          <p:nvPr>
            <p:ph idx="4294967295" type="subTitle"/>
          </p:nvPr>
        </p:nvSpPr>
        <p:spPr>
          <a:xfrm>
            <a:off x="5294250" y="3666744"/>
            <a:ext cx="3136500" cy="10338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1600"/>
              <a:t>Accurate IK calculations require intensive computation, creating a potential performance overhead, </a:t>
            </a:r>
            <a:r>
              <a:rPr lang="en" sz="1600">
                <a:solidFill>
                  <a:schemeClr val="dk2"/>
                </a:solidFill>
              </a:rPr>
              <a:t>especially in real-time gaming scenarios.</a:t>
            </a:r>
            <a:endParaRPr sz="1600">
              <a:solidFill>
                <a:schemeClr val="dk2"/>
              </a:solidFill>
            </a:endParaRPr>
          </a:p>
        </p:txBody>
      </p:sp>
      <p:sp>
        <p:nvSpPr>
          <p:cNvPr id="665" name="Google Shape;665;p35"/>
          <p:cNvSpPr/>
          <p:nvPr/>
        </p:nvSpPr>
        <p:spPr>
          <a:xfrm rot="2300862">
            <a:off x="2059354" y="3394654"/>
            <a:ext cx="464360" cy="382101"/>
          </a:xfrm>
          <a:custGeom>
            <a:rect b="b" l="l" r="r" t="t"/>
            <a:pathLst>
              <a:path extrusionOk="0" h="52635" w="196323">
                <a:moveTo>
                  <a:pt x="167138" y="1"/>
                </a:moveTo>
                <a:lnTo>
                  <a:pt x="166630" y="16"/>
                </a:lnTo>
                <a:lnTo>
                  <a:pt x="166122" y="39"/>
                </a:lnTo>
                <a:lnTo>
                  <a:pt x="165613" y="78"/>
                </a:lnTo>
                <a:lnTo>
                  <a:pt x="165132" y="124"/>
                </a:lnTo>
                <a:lnTo>
                  <a:pt x="164650" y="178"/>
                </a:lnTo>
                <a:lnTo>
                  <a:pt x="164222" y="240"/>
                </a:lnTo>
                <a:lnTo>
                  <a:pt x="163794" y="317"/>
                </a:lnTo>
                <a:lnTo>
                  <a:pt x="163393" y="394"/>
                </a:lnTo>
                <a:lnTo>
                  <a:pt x="163018" y="487"/>
                </a:lnTo>
                <a:lnTo>
                  <a:pt x="162671" y="587"/>
                </a:lnTo>
                <a:lnTo>
                  <a:pt x="162350" y="695"/>
                </a:lnTo>
                <a:lnTo>
                  <a:pt x="162082" y="811"/>
                </a:lnTo>
                <a:lnTo>
                  <a:pt x="161868" y="935"/>
                </a:lnTo>
                <a:lnTo>
                  <a:pt x="161681" y="1066"/>
                </a:lnTo>
                <a:lnTo>
                  <a:pt x="161574" y="1205"/>
                </a:lnTo>
                <a:lnTo>
                  <a:pt x="161494" y="1352"/>
                </a:lnTo>
                <a:lnTo>
                  <a:pt x="161467" y="1506"/>
                </a:lnTo>
                <a:lnTo>
                  <a:pt x="161520" y="1660"/>
                </a:lnTo>
                <a:lnTo>
                  <a:pt x="161627" y="1822"/>
                </a:lnTo>
                <a:lnTo>
                  <a:pt x="161788" y="1992"/>
                </a:lnTo>
                <a:lnTo>
                  <a:pt x="165373" y="4964"/>
                </a:lnTo>
                <a:lnTo>
                  <a:pt x="167138" y="6454"/>
                </a:lnTo>
                <a:lnTo>
                  <a:pt x="168904" y="7944"/>
                </a:lnTo>
                <a:lnTo>
                  <a:pt x="170642" y="9434"/>
                </a:lnTo>
                <a:lnTo>
                  <a:pt x="172354" y="10924"/>
                </a:lnTo>
                <a:lnTo>
                  <a:pt x="174040" y="12422"/>
                </a:lnTo>
                <a:lnTo>
                  <a:pt x="175698" y="13920"/>
                </a:lnTo>
                <a:lnTo>
                  <a:pt x="173264" y="13603"/>
                </a:lnTo>
                <a:lnTo>
                  <a:pt x="170830" y="13286"/>
                </a:lnTo>
                <a:lnTo>
                  <a:pt x="168369" y="12985"/>
                </a:lnTo>
                <a:lnTo>
                  <a:pt x="165908" y="12684"/>
                </a:lnTo>
                <a:lnTo>
                  <a:pt x="163446" y="12391"/>
                </a:lnTo>
                <a:lnTo>
                  <a:pt x="160985" y="12113"/>
                </a:lnTo>
                <a:lnTo>
                  <a:pt x="158498" y="11835"/>
                </a:lnTo>
                <a:lnTo>
                  <a:pt x="155983" y="11565"/>
                </a:lnTo>
                <a:lnTo>
                  <a:pt x="153495" y="11302"/>
                </a:lnTo>
                <a:lnTo>
                  <a:pt x="150954" y="11048"/>
                </a:lnTo>
                <a:lnTo>
                  <a:pt x="148439" y="10793"/>
                </a:lnTo>
                <a:lnTo>
                  <a:pt x="145898" y="10554"/>
                </a:lnTo>
                <a:lnTo>
                  <a:pt x="143330" y="10322"/>
                </a:lnTo>
                <a:lnTo>
                  <a:pt x="140789" y="10098"/>
                </a:lnTo>
                <a:lnTo>
                  <a:pt x="138194" y="9874"/>
                </a:lnTo>
                <a:lnTo>
                  <a:pt x="135599" y="9666"/>
                </a:lnTo>
                <a:lnTo>
                  <a:pt x="135144" y="9635"/>
                </a:lnTo>
                <a:lnTo>
                  <a:pt x="134663" y="9612"/>
                </a:lnTo>
                <a:lnTo>
                  <a:pt x="134208" y="9596"/>
                </a:lnTo>
                <a:lnTo>
                  <a:pt x="133727" y="9589"/>
                </a:lnTo>
                <a:lnTo>
                  <a:pt x="133272" y="9596"/>
                </a:lnTo>
                <a:lnTo>
                  <a:pt x="132844" y="9612"/>
                </a:lnTo>
                <a:lnTo>
                  <a:pt x="132389" y="9635"/>
                </a:lnTo>
                <a:lnTo>
                  <a:pt x="131961" y="9666"/>
                </a:lnTo>
                <a:lnTo>
                  <a:pt x="131560" y="9704"/>
                </a:lnTo>
                <a:lnTo>
                  <a:pt x="131159" y="9751"/>
                </a:lnTo>
                <a:lnTo>
                  <a:pt x="130757" y="9797"/>
                </a:lnTo>
                <a:lnTo>
                  <a:pt x="130383" y="9859"/>
                </a:lnTo>
                <a:lnTo>
                  <a:pt x="130008" y="9928"/>
                </a:lnTo>
                <a:lnTo>
                  <a:pt x="129660" y="9998"/>
                </a:lnTo>
                <a:lnTo>
                  <a:pt x="129313" y="10075"/>
                </a:lnTo>
                <a:lnTo>
                  <a:pt x="128992" y="10160"/>
                </a:lnTo>
                <a:lnTo>
                  <a:pt x="128697" y="10253"/>
                </a:lnTo>
                <a:lnTo>
                  <a:pt x="128430" y="10353"/>
                </a:lnTo>
                <a:lnTo>
                  <a:pt x="128162" y="10446"/>
                </a:lnTo>
                <a:lnTo>
                  <a:pt x="127922" y="10554"/>
                </a:lnTo>
                <a:lnTo>
                  <a:pt x="127708" y="10662"/>
                </a:lnTo>
                <a:lnTo>
                  <a:pt x="127520" y="10778"/>
                </a:lnTo>
                <a:lnTo>
                  <a:pt x="127333" y="10893"/>
                </a:lnTo>
                <a:lnTo>
                  <a:pt x="127199" y="11009"/>
                </a:lnTo>
                <a:lnTo>
                  <a:pt x="127066" y="11133"/>
                </a:lnTo>
                <a:lnTo>
                  <a:pt x="126985" y="11264"/>
                </a:lnTo>
                <a:lnTo>
                  <a:pt x="126932" y="11387"/>
                </a:lnTo>
                <a:lnTo>
                  <a:pt x="126878" y="11519"/>
                </a:lnTo>
                <a:lnTo>
                  <a:pt x="126878" y="11650"/>
                </a:lnTo>
                <a:lnTo>
                  <a:pt x="126905" y="11789"/>
                </a:lnTo>
                <a:lnTo>
                  <a:pt x="126959" y="11920"/>
                </a:lnTo>
                <a:lnTo>
                  <a:pt x="127039" y="12059"/>
                </a:lnTo>
                <a:lnTo>
                  <a:pt x="128323" y="13719"/>
                </a:lnTo>
                <a:lnTo>
                  <a:pt x="129607" y="15379"/>
                </a:lnTo>
                <a:lnTo>
                  <a:pt x="130944" y="17038"/>
                </a:lnTo>
                <a:lnTo>
                  <a:pt x="132282" y="18698"/>
                </a:lnTo>
                <a:lnTo>
                  <a:pt x="133620" y="20350"/>
                </a:lnTo>
                <a:lnTo>
                  <a:pt x="135011" y="22002"/>
                </a:lnTo>
                <a:lnTo>
                  <a:pt x="137793" y="25314"/>
                </a:lnTo>
                <a:lnTo>
                  <a:pt x="135358" y="24936"/>
                </a:lnTo>
                <a:lnTo>
                  <a:pt x="132897" y="24565"/>
                </a:lnTo>
                <a:lnTo>
                  <a:pt x="130436" y="24202"/>
                </a:lnTo>
                <a:lnTo>
                  <a:pt x="127975" y="23840"/>
                </a:lnTo>
                <a:lnTo>
                  <a:pt x="125487" y="23492"/>
                </a:lnTo>
                <a:lnTo>
                  <a:pt x="123000" y="23137"/>
                </a:lnTo>
                <a:lnTo>
                  <a:pt x="120512" y="22797"/>
                </a:lnTo>
                <a:lnTo>
                  <a:pt x="117997" y="22458"/>
                </a:lnTo>
                <a:lnTo>
                  <a:pt x="115483" y="22126"/>
                </a:lnTo>
                <a:lnTo>
                  <a:pt x="112968" y="21802"/>
                </a:lnTo>
                <a:lnTo>
                  <a:pt x="110427" y="21477"/>
                </a:lnTo>
                <a:lnTo>
                  <a:pt x="107885" y="21161"/>
                </a:lnTo>
                <a:lnTo>
                  <a:pt x="105344" y="20844"/>
                </a:lnTo>
                <a:lnTo>
                  <a:pt x="102776" y="20543"/>
                </a:lnTo>
                <a:lnTo>
                  <a:pt x="100208" y="20234"/>
                </a:lnTo>
                <a:lnTo>
                  <a:pt x="97613" y="19941"/>
                </a:lnTo>
                <a:lnTo>
                  <a:pt x="97158" y="19895"/>
                </a:lnTo>
                <a:lnTo>
                  <a:pt x="96704" y="19864"/>
                </a:lnTo>
                <a:lnTo>
                  <a:pt x="96249" y="19841"/>
                </a:lnTo>
                <a:lnTo>
                  <a:pt x="95794" y="19825"/>
                </a:lnTo>
                <a:lnTo>
                  <a:pt x="95339" y="19825"/>
                </a:lnTo>
                <a:lnTo>
                  <a:pt x="94885" y="19841"/>
                </a:lnTo>
                <a:lnTo>
                  <a:pt x="94457" y="19856"/>
                </a:lnTo>
                <a:lnTo>
                  <a:pt x="94029" y="19887"/>
                </a:lnTo>
                <a:lnTo>
                  <a:pt x="93601" y="19933"/>
                </a:lnTo>
                <a:lnTo>
                  <a:pt x="93173" y="19980"/>
                </a:lnTo>
                <a:lnTo>
                  <a:pt x="92771" y="20034"/>
                </a:lnTo>
                <a:lnTo>
                  <a:pt x="92370" y="20103"/>
                </a:lnTo>
                <a:lnTo>
                  <a:pt x="91996" y="20173"/>
                </a:lnTo>
                <a:lnTo>
                  <a:pt x="91648" y="20250"/>
                </a:lnTo>
                <a:lnTo>
                  <a:pt x="91300" y="20335"/>
                </a:lnTo>
                <a:lnTo>
                  <a:pt x="90952" y="20427"/>
                </a:lnTo>
                <a:lnTo>
                  <a:pt x="90658" y="20528"/>
                </a:lnTo>
                <a:lnTo>
                  <a:pt x="90364" y="20628"/>
                </a:lnTo>
                <a:lnTo>
                  <a:pt x="90096" y="20736"/>
                </a:lnTo>
                <a:lnTo>
                  <a:pt x="89829" y="20844"/>
                </a:lnTo>
                <a:lnTo>
                  <a:pt x="89615" y="20960"/>
                </a:lnTo>
                <a:lnTo>
                  <a:pt x="89401" y="21084"/>
                </a:lnTo>
                <a:lnTo>
                  <a:pt x="89240" y="21199"/>
                </a:lnTo>
                <a:lnTo>
                  <a:pt x="89080" y="21323"/>
                </a:lnTo>
                <a:lnTo>
                  <a:pt x="88946" y="21454"/>
                </a:lnTo>
                <a:lnTo>
                  <a:pt x="88866" y="21578"/>
                </a:lnTo>
                <a:lnTo>
                  <a:pt x="88786" y="21709"/>
                </a:lnTo>
                <a:lnTo>
                  <a:pt x="88759" y="21840"/>
                </a:lnTo>
                <a:lnTo>
                  <a:pt x="88759" y="21971"/>
                </a:lnTo>
                <a:lnTo>
                  <a:pt x="88786" y="22095"/>
                </a:lnTo>
                <a:lnTo>
                  <a:pt x="88866" y="22226"/>
                </a:lnTo>
                <a:lnTo>
                  <a:pt x="88973" y="22357"/>
                </a:lnTo>
                <a:lnTo>
                  <a:pt x="102321" y="36191"/>
                </a:lnTo>
                <a:lnTo>
                  <a:pt x="99406" y="35859"/>
                </a:lnTo>
                <a:lnTo>
                  <a:pt x="96490" y="35535"/>
                </a:lnTo>
                <a:lnTo>
                  <a:pt x="93574" y="35219"/>
                </a:lnTo>
                <a:lnTo>
                  <a:pt x="90631" y="34910"/>
                </a:lnTo>
                <a:lnTo>
                  <a:pt x="87689" y="34609"/>
                </a:lnTo>
                <a:lnTo>
                  <a:pt x="84746" y="34315"/>
                </a:lnTo>
                <a:lnTo>
                  <a:pt x="81777" y="34030"/>
                </a:lnTo>
                <a:lnTo>
                  <a:pt x="78808" y="33752"/>
                </a:lnTo>
                <a:lnTo>
                  <a:pt x="75838" y="33474"/>
                </a:lnTo>
                <a:lnTo>
                  <a:pt x="72842" y="33212"/>
                </a:lnTo>
                <a:lnTo>
                  <a:pt x="69846" y="32949"/>
                </a:lnTo>
                <a:lnTo>
                  <a:pt x="66850" y="32702"/>
                </a:lnTo>
                <a:lnTo>
                  <a:pt x="63827" y="32455"/>
                </a:lnTo>
                <a:lnTo>
                  <a:pt x="60804" y="32216"/>
                </a:lnTo>
                <a:lnTo>
                  <a:pt x="57755" y="31992"/>
                </a:lnTo>
                <a:lnTo>
                  <a:pt x="54705" y="31768"/>
                </a:lnTo>
                <a:lnTo>
                  <a:pt x="54277" y="31737"/>
                </a:lnTo>
                <a:lnTo>
                  <a:pt x="53822" y="31722"/>
                </a:lnTo>
                <a:lnTo>
                  <a:pt x="53368" y="31714"/>
                </a:lnTo>
                <a:lnTo>
                  <a:pt x="52913" y="31714"/>
                </a:lnTo>
                <a:lnTo>
                  <a:pt x="52458" y="31722"/>
                </a:lnTo>
                <a:lnTo>
                  <a:pt x="52030" y="31737"/>
                </a:lnTo>
                <a:lnTo>
                  <a:pt x="51575" y="31760"/>
                </a:lnTo>
                <a:lnTo>
                  <a:pt x="51121" y="31799"/>
                </a:lnTo>
                <a:lnTo>
                  <a:pt x="50666" y="31837"/>
                </a:lnTo>
                <a:lnTo>
                  <a:pt x="50238" y="31884"/>
                </a:lnTo>
                <a:lnTo>
                  <a:pt x="49810" y="31938"/>
                </a:lnTo>
                <a:lnTo>
                  <a:pt x="49409" y="31992"/>
                </a:lnTo>
                <a:lnTo>
                  <a:pt x="49007" y="32061"/>
                </a:lnTo>
                <a:lnTo>
                  <a:pt x="48606" y="32131"/>
                </a:lnTo>
                <a:lnTo>
                  <a:pt x="48232" y="32208"/>
                </a:lnTo>
                <a:lnTo>
                  <a:pt x="47884" y="32293"/>
                </a:lnTo>
                <a:lnTo>
                  <a:pt x="47536" y="32386"/>
                </a:lnTo>
                <a:lnTo>
                  <a:pt x="47242" y="32478"/>
                </a:lnTo>
                <a:lnTo>
                  <a:pt x="46948" y="32579"/>
                </a:lnTo>
                <a:lnTo>
                  <a:pt x="46680" y="32679"/>
                </a:lnTo>
                <a:lnTo>
                  <a:pt x="46413" y="32795"/>
                </a:lnTo>
                <a:lnTo>
                  <a:pt x="46199" y="32903"/>
                </a:lnTo>
                <a:lnTo>
                  <a:pt x="46038" y="33019"/>
                </a:lnTo>
                <a:lnTo>
                  <a:pt x="45878" y="33142"/>
                </a:lnTo>
                <a:lnTo>
                  <a:pt x="45744" y="33266"/>
                </a:lnTo>
                <a:lnTo>
                  <a:pt x="45664" y="33389"/>
                </a:lnTo>
                <a:lnTo>
                  <a:pt x="45610" y="33520"/>
                </a:lnTo>
                <a:lnTo>
                  <a:pt x="45610" y="33652"/>
                </a:lnTo>
                <a:lnTo>
                  <a:pt x="45637" y="33791"/>
                </a:lnTo>
                <a:lnTo>
                  <a:pt x="45690" y="33922"/>
                </a:lnTo>
                <a:lnTo>
                  <a:pt x="45824" y="34061"/>
                </a:lnTo>
                <a:lnTo>
                  <a:pt x="45985" y="34200"/>
                </a:lnTo>
                <a:lnTo>
                  <a:pt x="61794" y="46521"/>
                </a:lnTo>
                <a:lnTo>
                  <a:pt x="58584" y="46088"/>
                </a:lnTo>
                <a:lnTo>
                  <a:pt x="55374" y="45671"/>
                </a:lnTo>
                <a:lnTo>
                  <a:pt x="52137" y="45262"/>
                </a:lnTo>
                <a:lnTo>
                  <a:pt x="48874" y="44853"/>
                </a:lnTo>
                <a:lnTo>
                  <a:pt x="45610" y="44467"/>
                </a:lnTo>
                <a:lnTo>
                  <a:pt x="42346" y="44081"/>
                </a:lnTo>
                <a:lnTo>
                  <a:pt x="39056" y="43711"/>
                </a:lnTo>
                <a:lnTo>
                  <a:pt x="35766" y="43348"/>
                </a:lnTo>
                <a:lnTo>
                  <a:pt x="32449" y="42993"/>
                </a:lnTo>
                <a:lnTo>
                  <a:pt x="29105" y="42645"/>
                </a:lnTo>
                <a:lnTo>
                  <a:pt x="25761" y="42313"/>
                </a:lnTo>
                <a:lnTo>
                  <a:pt x="22417" y="41989"/>
                </a:lnTo>
                <a:lnTo>
                  <a:pt x="19047" y="41673"/>
                </a:lnTo>
                <a:lnTo>
                  <a:pt x="15649" y="41371"/>
                </a:lnTo>
                <a:lnTo>
                  <a:pt x="12252" y="41070"/>
                </a:lnTo>
                <a:lnTo>
                  <a:pt x="8828" y="40785"/>
                </a:lnTo>
                <a:lnTo>
                  <a:pt x="8400" y="40754"/>
                </a:lnTo>
                <a:lnTo>
                  <a:pt x="7999" y="40731"/>
                </a:lnTo>
                <a:lnTo>
                  <a:pt x="7624" y="40715"/>
                </a:lnTo>
                <a:lnTo>
                  <a:pt x="7223" y="40700"/>
                </a:lnTo>
                <a:lnTo>
                  <a:pt x="6474" y="40700"/>
                </a:lnTo>
                <a:lnTo>
                  <a:pt x="6126" y="40708"/>
                </a:lnTo>
                <a:lnTo>
                  <a:pt x="5778" y="40715"/>
                </a:lnTo>
                <a:lnTo>
                  <a:pt x="5431" y="40738"/>
                </a:lnTo>
                <a:lnTo>
                  <a:pt x="5083" y="40762"/>
                </a:lnTo>
                <a:lnTo>
                  <a:pt x="4762" y="40785"/>
                </a:lnTo>
                <a:lnTo>
                  <a:pt x="4441" y="40823"/>
                </a:lnTo>
                <a:lnTo>
                  <a:pt x="4147" y="40854"/>
                </a:lnTo>
                <a:lnTo>
                  <a:pt x="3826" y="40901"/>
                </a:lnTo>
                <a:lnTo>
                  <a:pt x="3558" y="40947"/>
                </a:lnTo>
                <a:lnTo>
                  <a:pt x="3264" y="40993"/>
                </a:lnTo>
                <a:lnTo>
                  <a:pt x="2996" y="41047"/>
                </a:lnTo>
                <a:lnTo>
                  <a:pt x="2756" y="41109"/>
                </a:lnTo>
                <a:lnTo>
                  <a:pt x="2247" y="41233"/>
                </a:lnTo>
                <a:lnTo>
                  <a:pt x="1819" y="41379"/>
                </a:lnTo>
                <a:lnTo>
                  <a:pt x="1418" y="41526"/>
                </a:lnTo>
                <a:lnTo>
                  <a:pt x="1070" y="41688"/>
                </a:lnTo>
                <a:lnTo>
                  <a:pt x="749" y="41858"/>
                </a:lnTo>
                <a:lnTo>
                  <a:pt x="509" y="42035"/>
                </a:lnTo>
                <a:lnTo>
                  <a:pt x="295" y="42221"/>
                </a:lnTo>
                <a:lnTo>
                  <a:pt x="134" y="42406"/>
                </a:lnTo>
                <a:lnTo>
                  <a:pt x="54" y="42591"/>
                </a:lnTo>
                <a:lnTo>
                  <a:pt x="0" y="42784"/>
                </a:lnTo>
                <a:lnTo>
                  <a:pt x="0" y="42977"/>
                </a:lnTo>
                <a:lnTo>
                  <a:pt x="81" y="43162"/>
                </a:lnTo>
                <a:lnTo>
                  <a:pt x="188" y="43355"/>
                </a:lnTo>
                <a:lnTo>
                  <a:pt x="375" y="43533"/>
                </a:lnTo>
                <a:lnTo>
                  <a:pt x="509" y="43626"/>
                </a:lnTo>
                <a:lnTo>
                  <a:pt x="616" y="43711"/>
                </a:lnTo>
                <a:lnTo>
                  <a:pt x="776" y="43796"/>
                </a:lnTo>
                <a:lnTo>
                  <a:pt x="937" y="43880"/>
                </a:lnTo>
                <a:lnTo>
                  <a:pt x="1124" y="43958"/>
                </a:lnTo>
                <a:lnTo>
                  <a:pt x="1311" y="44043"/>
                </a:lnTo>
                <a:lnTo>
                  <a:pt x="1525" y="44112"/>
                </a:lnTo>
                <a:lnTo>
                  <a:pt x="1739" y="44189"/>
                </a:lnTo>
                <a:lnTo>
                  <a:pt x="2007" y="44259"/>
                </a:lnTo>
                <a:lnTo>
                  <a:pt x="2247" y="44328"/>
                </a:lnTo>
                <a:lnTo>
                  <a:pt x="2542" y="44390"/>
                </a:lnTo>
                <a:lnTo>
                  <a:pt x="2836" y="44452"/>
                </a:lnTo>
                <a:lnTo>
                  <a:pt x="3157" y="44506"/>
                </a:lnTo>
                <a:lnTo>
                  <a:pt x="3478" y="44560"/>
                </a:lnTo>
                <a:lnTo>
                  <a:pt x="3826" y="44614"/>
                </a:lnTo>
                <a:lnTo>
                  <a:pt x="4200" y="44652"/>
                </a:lnTo>
                <a:lnTo>
                  <a:pt x="4575" y="44699"/>
                </a:lnTo>
                <a:lnTo>
                  <a:pt x="4976" y="44730"/>
                </a:lnTo>
                <a:lnTo>
                  <a:pt x="9283" y="45092"/>
                </a:lnTo>
                <a:lnTo>
                  <a:pt x="13563" y="45471"/>
                </a:lnTo>
                <a:lnTo>
                  <a:pt x="17816" y="45864"/>
                </a:lnTo>
                <a:lnTo>
                  <a:pt x="22043" y="46274"/>
                </a:lnTo>
                <a:lnTo>
                  <a:pt x="26243" y="46690"/>
                </a:lnTo>
                <a:lnTo>
                  <a:pt x="30416" y="47131"/>
                </a:lnTo>
                <a:lnTo>
                  <a:pt x="34589" y="47586"/>
                </a:lnTo>
                <a:lnTo>
                  <a:pt x="38708" y="48057"/>
                </a:lnTo>
                <a:lnTo>
                  <a:pt x="42828" y="48543"/>
                </a:lnTo>
                <a:lnTo>
                  <a:pt x="46921" y="49053"/>
                </a:lnTo>
                <a:lnTo>
                  <a:pt x="50987" y="49570"/>
                </a:lnTo>
                <a:lnTo>
                  <a:pt x="55026" y="50103"/>
                </a:lnTo>
                <a:lnTo>
                  <a:pt x="59039" y="50659"/>
                </a:lnTo>
                <a:lnTo>
                  <a:pt x="63051" y="51230"/>
                </a:lnTo>
                <a:lnTo>
                  <a:pt x="67037" y="51816"/>
                </a:lnTo>
                <a:lnTo>
                  <a:pt x="70996" y="52419"/>
                </a:lnTo>
                <a:lnTo>
                  <a:pt x="71451" y="52480"/>
                </a:lnTo>
                <a:lnTo>
                  <a:pt x="71933" y="52534"/>
                </a:lnTo>
                <a:lnTo>
                  <a:pt x="72414" y="52573"/>
                </a:lnTo>
                <a:lnTo>
                  <a:pt x="72922" y="52604"/>
                </a:lnTo>
                <a:lnTo>
                  <a:pt x="73431" y="52627"/>
                </a:lnTo>
                <a:lnTo>
                  <a:pt x="73939" y="52635"/>
                </a:lnTo>
                <a:lnTo>
                  <a:pt x="74474" y="52635"/>
                </a:lnTo>
                <a:lnTo>
                  <a:pt x="74982" y="52627"/>
                </a:lnTo>
                <a:lnTo>
                  <a:pt x="75490" y="52612"/>
                </a:lnTo>
                <a:lnTo>
                  <a:pt x="76025" y="52581"/>
                </a:lnTo>
                <a:lnTo>
                  <a:pt x="76507" y="52542"/>
                </a:lnTo>
                <a:lnTo>
                  <a:pt x="77015" y="52496"/>
                </a:lnTo>
                <a:lnTo>
                  <a:pt x="77497" y="52442"/>
                </a:lnTo>
                <a:lnTo>
                  <a:pt x="77978" y="52380"/>
                </a:lnTo>
                <a:lnTo>
                  <a:pt x="78433" y="52311"/>
                </a:lnTo>
                <a:lnTo>
                  <a:pt x="78888" y="52233"/>
                </a:lnTo>
                <a:lnTo>
                  <a:pt x="79289" y="52148"/>
                </a:lnTo>
                <a:lnTo>
                  <a:pt x="79690" y="52056"/>
                </a:lnTo>
                <a:lnTo>
                  <a:pt x="80065" y="51955"/>
                </a:lnTo>
                <a:lnTo>
                  <a:pt x="80413" y="51855"/>
                </a:lnTo>
                <a:lnTo>
                  <a:pt x="80734" y="51739"/>
                </a:lnTo>
                <a:lnTo>
                  <a:pt x="81001" y="51624"/>
                </a:lnTo>
                <a:lnTo>
                  <a:pt x="81242" y="51500"/>
                </a:lnTo>
                <a:lnTo>
                  <a:pt x="81456" y="51369"/>
                </a:lnTo>
                <a:lnTo>
                  <a:pt x="81616" y="51238"/>
                </a:lnTo>
                <a:lnTo>
                  <a:pt x="81750" y="51099"/>
                </a:lnTo>
                <a:lnTo>
                  <a:pt x="81830" y="50952"/>
                </a:lnTo>
                <a:lnTo>
                  <a:pt x="81857" y="50805"/>
                </a:lnTo>
                <a:lnTo>
                  <a:pt x="81830" y="50659"/>
                </a:lnTo>
                <a:lnTo>
                  <a:pt x="81777" y="50496"/>
                </a:lnTo>
                <a:lnTo>
                  <a:pt x="81643" y="50342"/>
                </a:lnTo>
                <a:lnTo>
                  <a:pt x="81456" y="50172"/>
                </a:lnTo>
                <a:lnTo>
                  <a:pt x="64095" y="36693"/>
                </a:lnTo>
                <a:lnTo>
                  <a:pt x="66984" y="36940"/>
                </a:lnTo>
                <a:lnTo>
                  <a:pt x="69873" y="37187"/>
                </a:lnTo>
                <a:lnTo>
                  <a:pt x="72735" y="37434"/>
                </a:lnTo>
                <a:lnTo>
                  <a:pt x="75597" y="37697"/>
                </a:lnTo>
                <a:lnTo>
                  <a:pt x="78460" y="37967"/>
                </a:lnTo>
                <a:lnTo>
                  <a:pt x="81322" y="38237"/>
                </a:lnTo>
                <a:lnTo>
                  <a:pt x="84158" y="38523"/>
                </a:lnTo>
                <a:lnTo>
                  <a:pt x="86993" y="38808"/>
                </a:lnTo>
                <a:lnTo>
                  <a:pt x="89802" y="39102"/>
                </a:lnTo>
                <a:lnTo>
                  <a:pt x="92638" y="39403"/>
                </a:lnTo>
                <a:lnTo>
                  <a:pt x="95446" y="39712"/>
                </a:lnTo>
                <a:lnTo>
                  <a:pt x="98229" y="40028"/>
                </a:lnTo>
                <a:lnTo>
                  <a:pt x="101037" y="40352"/>
                </a:lnTo>
                <a:lnTo>
                  <a:pt x="103819" y="40684"/>
                </a:lnTo>
                <a:lnTo>
                  <a:pt x="106601" y="41024"/>
                </a:lnTo>
                <a:lnTo>
                  <a:pt x="109357" y="41371"/>
                </a:lnTo>
                <a:lnTo>
                  <a:pt x="109838" y="41433"/>
                </a:lnTo>
                <a:lnTo>
                  <a:pt x="110347" y="41480"/>
                </a:lnTo>
                <a:lnTo>
                  <a:pt x="110828" y="41510"/>
                </a:lnTo>
                <a:lnTo>
                  <a:pt x="111336" y="41541"/>
                </a:lnTo>
                <a:lnTo>
                  <a:pt x="111845" y="41557"/>
                </a:lnTo>
                <a:lnTo>
                  <a:pt x="112380" y="41564"/>
                </a:lnTo>
                <a:lnTo>
                  <a:pt x="112888" y="41564"/>
                </a:lnTo>
                <a:lnTo>
                  <a:pt x="113396" y="41557"/>
                </a:lnTo>
                <a:lnTo>
                  <a:pt x="113878" y="41541"/>
                </a:lnTo>
                <a:lnTo>
                  <a:pt x="114386" y="41518"/>
                </a:lnTo>
                <a:lnTo>
                  <a:pt x="114867" y="41480"/>
                </a:lnTo>
                <a:lnTo>
                  <a:pt x="115349" y="41441"/>
                </a:lnTo>
                <a:lnTo>
                  <a:pt x="115830" y="41387"/>
                </a:lnTo>
                <a:lnTo>
                  <a:pt x="116285" y="41333"/>
                </a:lnTo>
                <a:lnTo>
                  <a:pt x="116713" y="41263"/>
                </a:lnTo>
                <a:lnTo>
                  <a:pt x="117114" y="41194"/>
                </a:lnTo>
                <a:lnTo>
                  <a:pt x="117516" y="41117"/>
                </a:lnTo>
                <a:lnTo>
                  <a:pt x="117890" y="41024"/>
                </a:lnTo>
                <a:lnTo>
                  <a:pt x="118238" y="40931"/>
                </a:lnTo>
                <a:lnTo>
                  <a:pt x="118586" y="40831"/>
                </a:lnTo>
                <a:lnTo>
                  <a:pt x="118880" y="40723"/>
                </a:lnTo>
                <a:lnTo>
                  <a:pt x="119147" y="40615"/>
                </a:lnTo>
                <a:lnTo>
                  <a:pt x="119388" y="40491"/>
                </a:lnTo>
                <a:lnTo>
                  <a:pt x="119575" y="40368"/>
                </a:lnTo>
                <a:lnTo>
                  <a:pt x="119736" y="40237"/>
                </a:lnTo>
                <a:lnTo>
                  <a:pt x="119870" y="40098"/>
                </a:lnTo>
                <a:lnTo>
                  <a:pt x="119950" y="39951"/>
                </a:lnTo>
                <a:lnTo>
                  <a:pt x="120003" y="39804"/>
                </a:lnTo>
                <a:lnTo>
                  <a:pt x="120003" y="39650"/>
                </a:lnTo>
                <a:lnTo>
                  <a:pt x="119950" y="39488"/>
                </a:lnTo>
                <a:lnTo>
                  <a:pt x="119870" y="39326"/>
                </a:lnTo>
                <a:lnTo>
                  <a:pt x="119736" y="39156"/>
                </a:lnTo>
                <a:lnTo>
                  <a:pt x="106307" y="25322"/>
                </a:lnTo>
                <a:lnTo>
                  <a:pt x="108795" y="25638"/>
                </a:lnTo>
                <a:lnTo>
                  <a:pt x="111256" y="25963"/>
                </a:lnTo>
                <a:lnTo>
                  <a:pt x="113717" y="26295"/>
                </a:lnTo>
                <a:lnTo>
                  <a:pt x="116178" y="26626"/>
                </a:lnTo>
                <a:lnTo>
                  <a:pt x="118612" y="26966"/>
                </a:lnTo>
                <a:lnTo>
                  <a:pt x="121047" y="27314"/>
                </a:lnTo>
                <a:lnTo>
                  <a:pt x="123454" y="27661"/>
                </a:lnTo>
                <a:lnTo>
                  <a:pt x="125862" y="28016"/>
                </a:lnTo>
                <a:lnTo>
                  <a:pt x="128269" y="28379"/>
                </a:lnTo>
                <a:lnTo>
                  <a:pt x="130650" y="28742"/>
                </a:lnTo>
                <a:lnTo>
                  <a:pt x="133058" y="29120"/>
                </a:lnTo>
                <a:lnTo>
                  <a:pt x="135412" y="29498"/>
                </a:lnTo>
                <a:lnTo>
                  <a:pt x="137793" y="29877"/>
                </a:lnTo>
                <a:lnTo>
                  <a:pt x="140147" y="30270"/>
                </a:lnTo>
                <a:lnTo>
                  <a:pt x="142501" y="30664"/>
                </a:lnTo>
                <a:lnTo>
                  <a:pt x="144855" y="31058"/>
                </a:lnTo>
                <a:lnTo>
                  <a:pt x="145336" y="31135"/>
                </a:lnTo>
                <a:lnTo>
                  <a:pt x="145818" y="31197"/>
                </a:lnTo>
                <a:lnTo>
                  <a:pt x="146326" y="31251"/>
                </a:lnTo>
                <a:lnTo>
                  <a:pt x="146834" y="31289"/>
                </a:lnTo>
                <a:lnTo>
                  <a:pt x="147316" y="31312"/>
                </a:lnTo>
                <a:lnTo>
                  <a:pt x="147824" y="31328"/>
                </a:lnTo>
                <a:lnTo>
                  <a:pt x="148332" y="31328"/>
                </a:lnTo>
                <a:lnTo>
                  <a:pt x="148814" y="31320"/>
                </a:lnTo>
                <a:lnTo>
                  <a:pt x="149322" y="31305"/>
                </a:lnTo>
                <a:lnTo>
                  <a:pt x="149804" y="31274"/>
                </a:lnTo>
                <a:lnTo>
                  <a:pt x="150285" y="31235"/>
                </a:lnTo>
                <a:lnTo>
                  <a:pt x="150740" y="31189"/>
                </a:lnTo>
                <a:lnTo>
                  <a:pt x="151195" y="31135"/>
                </a:lnTo>
                <a:lnTo>
                  <a:pt x="151623" y="31065"/>
                </a:lnTo>
                <a:lnTo>
                  <a:pt x="152051" y="30996"/>
                </a:lnTo>
                <a:lnTo>
                  <a:pt x="152452" y="30919"/>
                </a:lnTo>
                <a:lnTo>
                  <a:pt x="152853" y="30826"/>
                </a:lnTo>
                <a:lnTo>
                  <a:pt x="153228" y="30733"/>
                </a:lnTo>
                <a:lnTo>
                  <a:pt x="153549" y="30633"/>
                </a:lnTo>
                <a:lnTo>
                  <a:pt x="153870" y="30525"/>
                </a:lnTo>
                <a:lnTo>
                  <a:pt x="154164" y="30409"/>
                </a:lnTo>
                <a:lnTo>
                  <a:pt x="154432" y="30286"/>
                </a:lnTo>
                <a:lnTo>
                  <a:pt x="154672" y="30162"/>
                </a:lnTo>
                <a:lnTo>
                  <a:pt x="154860" y="30031"/>
                </a:lnTo>
                <a:lnTo>
                  <a:pt x="155047" y="29900"/>
                </a:lnTo>
                <a:lnTo>
                  <a:pt x="155181" y="29761"/>
                </a:lnTo>
                <a:lnTo>
                  <a:pt x="155261" y="29614"/>
                </a:lnTo>
                <a:lnTo>
                  <a:pt x="155314" y="29467"/>
                </a:lnTo>
                <a:lnTo>
                  <a:pt x="155341" y="29321"/>
                </a:lnTo>
                <a:lnTo>
                  <a:pt x="155314" y="29166"/>
                </a:lnTo>
                <a:lnTo>
                  <a:pt x="155234" y="29020"/>
                </a:lnTo>
                <a:lnTo>
                  <a:pt x="155127" y="28858"/>
                </a:lnTo>
                <a:lnTo>
                  <a:pt x="153549" y="27082"/>
                </a:lnTo>
                <a:lnTo>
                  <a:pt x="152024" y="25306"/>
                </a:lnTo>
                <a:lnTo>
                  <a:pt x="150499" y="23523"/>
                </a:lnTo>
                <a:lnTo>
                  <a:pt x="149001" y="21740"/>
                </a:lnTo>
                <a:lnTo>
                  <a:pt x="147530" y="19956"/>
                </a:lnTo>
                <a:lnTo>
                  <a:pt x="146085" y="18173"/>
                </a:lnTo>
                <a:lnTo>
                  <a:pt x="144641" y="16390"/>
                </a:lnTo>
                <a:lnTo>
                  <a:pt x="143223" y="14599"/>
                </a:lnTo>
                <a:lnTo>
                  <a:pt x="145925" y="14884"/>
                </a:lnTo>
                <a:lnTo>
                  <a:pt x="148573" y="15170"/>
                </a:lnTo>
                <a:lnTo>
                  <a:pt x="151248" y="15471"/>
                </a:lnTo>
                <a:lnTo>
                  <a:pt x="153870" y="15780"/>
                </a:lnTo>
                <a:lnTo>
                  <a:pt x="156491" y="16097"/>
                </a:lnTo>
                <a:lnTo>
                  <a:pt x="159113" y="16421"/>
                </a:lnTo>
                <a:lnTo>
                  <a:pt x="161708" y="16753"/>
                </a:lnTo>
                <a:lnTo>
                  <a:pt x="164276" y="17100"/>
                </a:lnTo>
                <a:lnTo>
                  <a:pt x="166844" y="17455"/>
                </a:lnTo>
                <a:lnTo>
                  <a:pt x="169412" y="17818"/>
                </a:lnTo>
                <a:lnTo>
                  <a:pt x="171953" y="18189"/>
                </a:lnTo>
                <a:lnTo>
                  <a:pt x="174494" y="18575"/>
                </a:lnTo>
                <a:lnTo>
                  <a:pt x="177009" y="18968"/>
                </a:lnTo>
                <a:lnTo>
                  <a:pt x="179497" y="19370"/>
                </a:lnTo>
                <a:lnTo>
                  <a:pt x="182011" y="19787"/>
                </a:lnTo>
                <a:lnTo>
                  <a:pt x="184499" y="20211"/>
                </a:lnTo>
                <a:lnTo>
                  <a:pt x="185034" y="20296"/>
                </a:lnTo>
                <a:lnTo>
                  <a:pt x="185569" y="20366"/>
                </a:lnTo>
                <a:lnTo>
                  <a:pt x="186131" y="20420"/>
                </a:lnTo>
                <a:lnTo>
                  <a:pt x="186666" y="20466"/>
                </a:lnTo>
                <a:lnTo>
                  <a:pt x="187255" y="20489"/>
                </a:lnTo>
                <a:lnTo>
                  <a:pt x="187816" y="20505"/>
                </a:lnTo>
                <a:lnTo>
                  <a:pt x="188378" y="20512"/>
                </a:lnTo>
                <a:lnTo>
                  <a:pt x="188940" y="20497"/>
                </a:lnTo>
                <a:lnTo>
                  <a:pt x="189475" y="20481"/>
                </a:lnTo>
                <a:lnTo>
                  <a:pt x="190037" y="20451"/>
                </a:lnTo>
                <a:lnTo>
                  <a:pt x="190572" y="20404"/>
                </a:lnTo>
                <a:lnTo>
                  <a:pt x="191107" y="20350"/>
                </a:lnTo>
                <a:lnTo>
                  <a:pt x="191615" y="20288"/>
                </a:lnTo>
                <a:lnTo>
                  <a:pt x="192123" y="20219"/>
                </a:lnTo>
                <a:lnTo>
                  <a:pt x="192605" y="20134"/>
                </a:lnTo>
                <a:lnTo>
                  <a:pt x="193059" y="20041"/>
                </a:lnTo>
                <a:lnTo>
                  <a:pt x="193514" y="19949"/>
                </a:lnTo>
                <a:lnTo>
                  <a:pt x="193915" y="19841"/>
                </a:lnTo>
                <a:lnTo>
                  <a:pt x="194317" y="19725"/>
                </a:lnTo>
                <a:lnTo>
                  <a:pt x="194691" y="19601"/>
                </a:lnTo>
                <a:lnTo>
                  <a:pt x="195012" y="19470"/>
                </a:lnTo>
                <a:lnTo>
                  <a:pt x="195306" y="19339"/>
                </a:lnTo>
                <a:lnTo>
                  <a:pt x="195574" y="19200"/>
                </a:lnTo>
                <a:lnTo>
                  <a:pt x="195815" y="19053"/>
                </a:lnTo>
                <a:lnTo>
                  <a:pt x="196002" y="18899"/>
                </a:lnTo>
                <a:lnTo>
                  <a:pt x="196136" y="18744"/>
                </a:lnTo>
                <a:lnTo>
                  <a:pt x="196243" y="18582"/>
                </a:lnTo>
                <a:lnTo>
                  <a:pt x="196323" y="18420"/>
                </a:lnTo>
                <a:lnTo>
                  <a:pt x="196323" y="18250"/>
                </a:lnTo>
                <a:lnTo>
                  <a:pt x="196296" y="18081"/>
                </a:lnTo>
                <a:lnTo>
                  <a:pt x="196189" y="17911"/>
                </a:lnTo>
                <a:lnTo>
                  <a:pt x="196055" y="17733"/>
                </a:lnTo>
                <a:lnTo>
                  <a:pt x="194959" y="16629"/>
                </a:lnTo>
                <a:lnTo>
                  <a:pt x="193808" y="15533"/>
                </a:lnTo>
                <a:lnTo>
                  <a:pt x="192631" y="14444"/>
                </a:lnTo>
                <a:lnTo>
                  <a:pt x="191401" y="13356"/>
                </a:lnTo>
                <a:lnTo>
                  <a:pt x="190117" y="12275"/>
                </a:lnTo>
                <a:lnTo>
                  <a:pt x="188779" y="11202"/>
                </a:lnTo>
                <a:lnTo>
                  <a:pt x="187388" y="10129"/>
                </a:lnTo>
                <a:lnTo>
                  <a:pt x="185944" y="9064"/>
                </a:lnTo>
                <a:lnTo>
                  <a:pt x="184446" y="8014"/>
                </a:lnTo>
                <a:lnTo>
                  <a:pt x="182921" y="6956"/>
                </a:lnTo>
                <a:lnTo>
                  <a:pt x="181316" y="5914"/>
                </a:lnTo>
                <a:lnTo>
                  <a:pt x="179657" y="4879"/>
                </a:lnTo>
                <a:lnTo>
                  <a:pt x="177919" y="3845"/>
                </a:lnTo>
                <a:lnTo>
                  <a:pt x="177036" y="3336"/>
                </a:lnTo>
                <a:lnTo>
                  <a:pt x="176153" y="2826"/>
                </a:lnTo>
                <a:lnTo>
                  <a:pt x="175244" y="2316"/>
                </a:lnTo>
                <a:lnTo>
                  <a:pt x="174307" y="1815"/>
                </a:lnTo>
                <a:lnTo>
                  <a:pt x="173371" y="1305"/>
                </a:lnTo>
                <a:lnTo>
                  <a:pt x="172408" y="803"/>
                </a:lnTo>
                <a:lnTo>
                  <a:pt x="172114" y="664"/>
                </a:lnTo>
                <a:lnTo>
                  <a:pt x="171766" y="533"/>
                </a:lnTo>
                <a:lnTo>
                  <a:pt x="171391" y="425"/>
                </a:lnTo>
                <a:lnTo>
                  <a:pt x="170990" y="325"/>
                </a:lnTo>
                <a:lnTo>
                  <a:pt x="170562" y="240"/>
                </a:lnTo>
                <a:lnTo>
                  <a:pt x="170107" y="170"/>
                </a:lnTo>
                <a:lnTo>
                  <a:pt x="169653" y="109"/>
                </a:lnTo>
                <a:lnTo>
                  <a:pt x="169144" y="62"/>
                </a:lnTo>
                <a:lnTo>
                  <a:pt x="168663" y="31"/>
                </a:lnTo>
                <a:lnTo>
                  <a:pt x="168155" y="8"/>
                </a:lnTo>
                <a:lnTo>
                  <a:pt x="16764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5"/>
          <p:cNvSpPr/>
          <p:nvPr/>
        </p:nvSpPr>
        <p:spPr>
          <a:xfrm rot="2300862">
            <a:off x="6630319" y="3394672"/>
            <a:ext cx="464360" cy="382101"/>
          </a:xfrm>
          <a:custGeom>
            <a:rect b="b" l="l" r="r" t="t"/>
            <a:pathLst>
              <a:path extrusionOk="0" h="52635" w="196323">
                <a:moveTo>
                  <a:pt x="167138" y="1"/>
                </a:moveTo>
                <a:lnTo>
                  <a:pt x="166630" y="16"/>
                </a:lnTo>
                <a:lnTo>
                  <a:pt x="166122" y="39"/>
                </a:lnTo>
                <a:lnTo>
                  <a:pt x="165613" y="78"/>
                </a:lnTo>
                <a:lnTo>
                  <a:pt x="165132" y="124"/>
                </a:lnTo>
                <a:lnTo>
                  <a:pt x="164650" y="178"/>
                </a:lnTo>
                <a:lnTo>
                  <a:pt x="164222" y="240"/>
                </a:lnTo>
                <a:lnTo>
                  <a:pt x="163794" y="317"/>
                </a:lnTo>
                <a:lnTo>
                  <a:pt x="163393" y="394"/>
                </a:lnTo>
                <a:lnTo>
                  <a:pt x="163018" y="487"/>
                </a:lnTo>
                <a:lnTo>
                  <a:pt x="162671" y="587"/>
                </a:lnTo>
                <a:lnTo>
                  <a:pt x="162350" y="695"/>
                </a:lnTo>
                <a:lnTo>
                  <a:pt x="162082" y="811"/>
                </a:lnTo>
                <a:lnTo>
                  <a:pt x="161868" y="935"/>
                </a:lnTo>
                <a:lnTo>
                  <a:pt x="161681" y="1066"/>
                </a:lnTo>
                <a:lnTo>
                  <a:pt x="161574" y="1205"/>
                </a:lnTo>
                <a:lnTo>
                  <a:pt x="161494" y="1352"/>
                </a:lnTo>
                <a:lnTo>
                  <a:pt x="161467" y="1506"/>
                </a:lnTo>
                <a:lnTo>
                  <a:pt x="161520" y="1660"/>
                </a:lnTo>
                <a:lnTo>
                  <a:pt x="161627" y="1822"/>
                </a:lnTo>
                <a:lnTo>
                  <a:pt x="161788" y="1992"/>
                </a:lnTo>
                <a:lnTo>
                  <a:pt x="165373" y="4964"/>
                </a:lnTo>
                <a:lnTo>
                  <a:pt x="167138" y="6454"/>
                </a:lnTo>
                <a:lnTo>
                  <a:pt x="168904" y="7944"/>
                </a:lnTo>
                <a:lnTo>
                  <a:pt x="170642" y="9434"/>
                </a:lnTo>
                <a:lnTo>
                  <a:pt x="172354" y="10924"/>
                </a:lnTo>
                <a:lnTo>
                  <a:pt x="174040" y="12422"/>
                </a:lnTo>
                <a:lnTo>
                  <a:pt x="175698" y="13920"/>
                </a:lnTo>
                <a:lnTo>
                  <a:pt x="173264" y="13603"/>
                </a:lnTo>
                <a:lnTo>
                  <a:pt x="170830" y="13286"/>
                </a:lnTo>
                <a:lnTo>
                  <a:pt x="168369" y="12985"/>
                </a:lnTo>
                <a:lnTo>
                  <a:pt x="165908" y="12684"/>
                </a:lnTo>
                <a:lnTo>
                  <a:pt x="163446" y="12391"/>
                </a:lnTo>
                <a:lnTo>
                  <a:pt x="160985" y="12113"/>
                </a:lnTo>
                <a:lnTo>
                  <a:pt x="158498" y="11835"/>
                </a:lnTo>
                <a:lnTo>
                  <a:pt x="155983" y="11565"/>
                </a:lnTo>
                <a:lnTo>
                  <a:pt x="153495" y="11302"/>
                </a:lnTo>
                <a:lnTo>
                  <a:pt x="150954" y="11048"/>
                </a:lnTo>
                <a:lnTo>
                  <a:pt x="148439" y="10793"/>
                </a:lnTo>
                <a:lnTo>
                  <a:pt x="145898" y="10554"/>
                </a:lnTo>
                <a:lnTo>
                  <a:pt x="143330" y="10322"/>
                </a:lnTo>
                <a:lnTo>
                  <a:pt x="140789" y="10098"/>
                </a:lnTo>
                <a:lnTo>
                  <a:pt x="138194" y="9874"/>
                </a:lnTo>
                <a:lnTo>
                  <a:pt x="135599" y="9666"/>
                </a:lnTo>
                <a:lnTo>
                  <a:pt x="135144" y="9635"/>
                </a:lnTo>
                <a:lnTo>
                  <a:pt x="134663" y="9612"/>
                </a:lnTo>
                <a:lnTo>
                  <a:pt x="134208" y="9596"/>
                </a:lnTo>
                <a:lnTo>
                  <a:pt x="133727" y="9589"/>
                </a:lnTo>
                <a:lnTo>
                  <a:pt x="133272" y="9596"/>
                </a:lnTo>
                <a:lnTo>
                  <a:pt x="132844" y="9612"/>
                </a:lnTo>
                <a:lnTo>
                  <a:pt x="132389" y="9635"/>
                </a:lnTo>
                <a:lnTo>
                  <a:pt x="131961" y="9666"/>
                </a:lnTo>
                <a:lnTo>
                  <a:pt x="131560" y="9704"/>
                </a:lnTo>
                <a:lnTo>
                  <a:pt x="131159" y="9751"/>
                </a:lnTo>
                <a:lnTo>
                  <a:pt x="130757" y="9797"/>
                </a:lnTo>
                <a:lnTo>
                  <a:pt x="130383" y="9859"/>
                </a:lnTo>
                <a:lnTo>
                  <a:pt x="130008" y="9928"/>
                </a:lnTo>
                <a:lnTo>
                  <a:pt x="129660" y="9998"/>
                </a:lnTo>
                <a:lnTo>
                  <a:pt x="129313" y="10075"/>
                </a:lnTo>
                <a:lnTo>
                  <a:pt x="128992" y="10160"/>
                </a:lnTo>
                <a:lnTo>
                  <a:pt x="128697" y="10253"/>
                </a:lnTo>
                <a:lnTo>
                  <a:pt x="128430" y="10353"/>
                </a:lnTo>
                <a:lnTo>
                  <a:pt x="128162" y="10446"/>
                </a:lnTo>
                <a:lnTo>
                  <a:pt x="127922" y="10554"/>
                </a:lnTo>
                <a:lnTo>
                  <a:pt x="127708" y="10662"/>
                </a:lnTo>
                <a:lnTo>
                  <a:pt x="127520" y="10778"/>
                </a:lnTo>
                <a:lnTo>
                  <a:pt x="127333" y="10893"/>
                </a:lnTo>
                <a:lnTo>
                  <a:pt x="127199" y="11009"/>
                </a:lnTo>
                <a:lnTo>
                  <a:pt x="127066" y="11133"/>
                </a:lnTo>
                <a:lnTo>
                  <a:pt x="126985" y="11264"/>
                </a:lnTo>
                <a:lnTo>
                  <a:pt x="126932" y="11387"/>
                </a:lnTo>
                <a:lnTo>
                  <a:pt x="126878" y="11519"/>
                </a:lnTo>
                <a:lnTo>
                  <a:pt x="126878" y="11650"/>
                </a:lnTo>
                <a:lnTo>
                  <a:pt x="126905" y="11789"/>
                </a:lnTo>
                <a:lnTo>
                  <a:pt x="126959" y="11920"/>
                </a:lnTo>
                <a:lnTo>
                  <a:pt x="127039" y="12059"/>
                </a:lnTo>
                <a:lnTo>
                  <a:pt x="128323" y="13719"/>
                </a:lnTo>
                <a:lnTo>
                  <a:pt x="129607" y="15379"/>
                </a:lnTo>
                <a:lnTo>
                  <a:pt x="130944" y="17038"/>
                </a:lnTo>
                <a:lnTo>
                  <a:pt x="132282" y="18698"/>
                </a:lnTo>
                <a:lnTo>
                  <a:pt x="133620" y="20350"/>
                </a:lnTo>
                <a:lnTo>
                  <a:pt x="135011" y="22002"/>
                </a:lnTo>
                <a:lnTo>
                  <a:pt x="137793" y="25314"/>
                </a:lnTo>
                <a:lnTo>
                  <a:pt x="135358" y="24936"/>
                </a:lnTo>
                <a:lnTo>
                  <a:pt x="132897" y="24565"/>
                </a:lnTo>
                <a:lnTo>
                  <a:pt x="130436" y="24202"/>
                </a:lnTo>
                <a:lnTo>
                  <a:pt x="127975" y="23840"/>
                </a:lnTo>
                <a:lnTo>
                  <a:pt x="125487" y="23492"/>
                </a:lnTo>
                <a:lnTo>
                  <a:pt x="123000" y="23137"/>
                </a:lnTo>
                <a:lnTo>
                  <a:pt x="120512" y="22797"/>
                </a:lnTo>
                <a:lnTo>
                  <a:pt x="117997" y="22458"/>
                </a:lnTo>
                <a:lnTo>
                  <a:pt x="115483" y="22126"/>
                </a:lnTo>
                <a:lnTo>
                  <a:pt x="112968" y="21802"/>
                </a:lnTo>
                <a:lnTo>
                  <a:pt x="110427" y="21477"/>
                </a:lnTo>
                <a:lnTo>
                  <a:pt x="107885" y="21161"/>
                </a:lnTo>
                <a:lnTo>
                  <a:pt x="105344" y="20844"/>
                </a:lnTo>
                <a:lnTo>
                  <a:pt x="102776" y="20543"/>
                </a:lnTo>
                <a:lnTo>
                  <a:pt x="100208" y="20234"/>
                </a:lnTo>
                <a:lnTo>
                  <a:pt x="97613" y="19941"/>
                </a:lnTo>
                <a:lnTo>
                  <a:pt x="97158" y="19895"/>
                </a:lnTo>
                <a:lnTo>
                  <a:pt x="96704" y="19864"/>
                </a:lnTo>
                <a:lnTo>
                  <a:pt x="96249" y="19841"/>
                </a:lnTo>
                <a:lnTo>
                  <a:pt x="95794" y="19825"/>
                </a:lnTo>
                <a:lnTo>
                  <a:pt x="95339" y="19825"/>
                </a:lnTo>
                <a:lnTo>
                  <a:pt x="94885" y="19841"/>
                </a:lnTo>
                <a:lnTo>
                  <a:pt x="94457" y="19856"/>
                </a:lnTo>
                <a:lnTo>
                  <a:pt x="94029" y="19887"/>
                </a:lnTo>
                <a:lnTo>
                  <a:pt x="93601" y="19933"/>
                </a:lnTo>
                <a:lnTo>
                  <a:pt x="93173" y="19980"/>
                </a:lnTo>
                <a:lnTo>
                  <a:pt x="92771" y="20034"/>
                </a:lnTo>
                <a:lnTo>
                  <a:pt x="92370" y="20103"/>
                </a:lnTo>
                <a:lnTo>
                  <a:pt x="91996" y="20173"/>
                </a:lnTo>
                <a:lnTo>
                  <a:pt x="91648" y="20250"/>
                </a:lnTo>
                <a:lnTo>
                  <a:pt x="91300" y="20335"/>
                </a:lnTo>
                <a:lnTo>
                  <a:pt x="90952" y="20427"/>
                </a:lnTo>
                <a:lnTo>
                  <a:pt x="90658" y="20528"/>
                </a:lnTo>
                <a:lnTo>
                  <a:pt x="90364" y="20628"/>
                </a:lnTo>
                <a:lnTo>
                  <a:pt x="90096" y="20736"/>
                </a:lnTo>
                <a:lnTo>
                  <a:pt x="89829" y="20844"/>
                </a:lnTo>
                <a:lnTo>
                  <a:pt x="89615" y="20960"/>
                </a:lnTo>
                <a:lnTo>
                  <a:pt x="89401" y="21084"/>
                </a:lnTo>
                <a:lnTo>
                  <a:pt x="89240" y="21199"/>
                </a:lnTo>
                <a:lnTo>
                  <a:pt x="89080" y="21323"/>
                </a:lnTo>
                <a:lnTo>
                  <a:pt x="88946" y="21454"/>
                </a:lnTo>
                <a:lnTo>
                  <a:pt x="88866" y="21578"/>
                </a:lnTo>
                <a:lnTo>
                  <a:pt x="88786" y="21709"/>
                </a:lnTo>
                <a:lnTo>
                  <a:pt x="88759" y="21840"/>
                </a:lnTo>
                <a:lnTo>
                  <a:pt x="88759" y="21971"/>
                </a:lnTo>
                <a:lnTo>
                  <a:pt x="88786" y="22095"/>
                </a:lnTo>
                <a:lnTo>
                  <a:pt x="88866" y="22226"/>
                </a:lnTo>
                <a:lnTo>
                  <a:pt x="88973" y="22357"/>
                </a:lnTo>
                <a:lnTo>
                  <a:pt x="102321" y="36191"/>
                </a:lnTo>
                <a:lnTo>
                  <a:pt x="99406" y="35859"/>
                </a:lnTo>
                <a:lnTo>
                  <a:pt x="96490" y="35535"/>
                </a:lnTo>
                <a:lnTo>
                  <a:pt x="93574" y="35219"/>
                </a:lnTo>
                <a:lnTo>
                  <a:pt x="90631" y="34910"/>
                </a:lnTo>
                <a:lnTo>
                  <a:pt x="87689" y="34609"/>
                </a:lnTo>
                <a:lnTo>
                  <a:pt x="84746" y="34315"/>
                </a:lnTo>
                <a:lnTo>
                  <a:pt x="81777" y="34030"/>
                </a:lnTo>
                <a:lnTo>
                  <a:pt x="78808" y="33752"/>
                </a:lnTo>
                <a:lnTo>
                  <a:pt x="75838" y="33474"/>
                </a:lnTo>
                <a:lnTo>
                  <a:pt x="72842" y="33212"/>
                </a:lnTo>
                <a:lnTo>
                  <a:pt x="69846" y="32949"/>
                </a:lnTo>
                <a:lnTo>
                  <a:pt x="66850" y="32702"/>
                </a:lnTo>
                <a:lnTo>
                  <a:pt x="63827" y="32455"/>
                </a:lnTo>
                <a:lnTo>
                  <a:pt x="60804" y="32216"/>
                </a:lnTo>
                <a:lnTo>
                  <a:pt x="57755" y="31992"/>
                </a:lnTo>
                <a:lnTo>
                  <a:pt x="54705" y="31768"/>
                </a:lnTo>
                <a:lnTo>
                  <a:pt x="54277" y="31737"/>
                </a:lnTo>
                <a:lnTo>
                  <a:pt x="53822" y="31722"/>
                </a:lnTo>
                <a:lnTo>
                  <a:pt x="53368" y="31714"/>
                </a:lnTo>
                <a:lnTo>
                  <a:pt x="52913" y="31714"/>
                </a:lnTo>
                <a:lnTo>
                  <a:pt x="52458" y="31722"/>
                </a:lnTo>
                <a:lnTo>
                  <a:pt x="52030" y="31737"/>
                </a:lnTo>
                <a:lnTo>
                  <a:pt x="51575" y="31760"/>
                </a:lnTo>
                <a:lnTo>
                  <a:pt x="51121" y="31799"/>
                </a:lnTo>
                <a:lnTo>
                  <a:pt x="50666" y="31837"/>
                </a:lnTo>
                <a:lnTo>
                  <a:pt x="50238" y="31884"/>
                </a:lnTo>
                <a:lnTo>
                  <a:pt x="49810" y="31938"/>
                </a:lnTo>
                <a:lnTo>
                  <a:pt x="49409" y="31992"/>
                </a:lnTo>
                <a:lnTo>
                  <a:pt x="49007" y="32061"/>
                </a:lnTo>
                <a:lnTo>
                  <a:pt x="48606" y="32131"/>
                </a:lnTo>
                <a:lnTo>
                  <a:pt x="48232" y="32208"/>
                </a:lnTo>
                <a:lnTo>
                  <a:pt x="47884" y="32293"/>
                </a:lnTo>
                <a:lnTo>
                  <a:pt x="47536" y="32386"/>
                </a:lnTo>
                <a:lnTo>
                  <a:pt x="47242" y="32478"/>
                </a:lnTo>
                <a:lnTo>
                  <a:pt x="46948" y="32579"/>
                </a:lnTo>
                <a:lnTo>
                  <a:pt x="46680" y="32679"/>
                </a:lnTo>
                <a:lnTo>
                  <a:pt x="46413" y="32795"/>
                </a:lnTo>
                <a:lnTo>
                  <a:pt x="46199" y="32903"/>
                </a:lnTo>
                <a:lnTo>
                  <a:pt x="46038" y="33019"/>
                </a:lnTo>
                <a:lnTo>
                  <a:pt x="45878" y="33142"/>
                </a:lnTo>
                <a:lnTo>
                  <a:pt x="45744" y="33266"/>
                </a:lnTo>
                <a:lnTo>
                  <a:pt x="45664" y="33389"/>
                </a:lnTo>
                <a:lnTo>
                  <a:pt x="45610" y="33520"/>
                </a:lnTo>
                <a:lnTo>
                  <a:pt x="45610" y="33652"/>
                </a:lnTo>
                <a:lnTo>
                  <a:pt x="45637" y="33791"/>
                </a:lnTo>
                <a:lnTo>
                  <a:pt x="45690" y="33922"/>
                </a:lnTo>
                <a:lnTo>
                  <a:pt x="45824" y="34061"/>
                </a:lnTo>
                <a:lnTo>
                  <a:pt x="45985" y="34200"/>
                </a:lnTo>
                <a:lnTo>
                  <a:pt x="61794" y="46521"/>
                </a:lnTo>
                <a:lnTo>
                  <a:pt x="58584" y="46088"/>
                </a:lnTo>
                <a:lnTo>
                  <a:pt x="55374" y="45671"/>
                </a:lnTo>
                <a:lnTo>
                  <a:pt x="52137" y="45262"/>
                </a:lnTo>
                <a:lnTo>
                  <a:pt x="48874" y="44853"/>
                </a:lnTo>
                <a:lnTo>
                  <a:pt x="45610" y="44467"/>
                </a:lnTo>
                <a:lnTo>
                  <a:pt x="42346" y="44081"/>
                </a:lnTo>
                <a:lnTo>
                  <a:pt x="39056" y="43711"/>
                </a:lnTo>
                <a:lnTo>
                  <a:pt x="35766" y="43348"/>
                </a:lnTo>
                <a:lnTo>
                  <a:pt x="32449" y="42993"/>
                </a:lnTo>
                <a:lnTo>
                  <a:pt x="29105" y="42645"/>
                </a:lnTo>
                <a:lnTo>
                  <a:pt x="25761" y="42313"/>
                </a:lnTo>
                <a:lnTo>
                  <a:pt x="22417" y="41989"/>
                </a:lnTo>
                <a:lnTo>
                  <a:pt x="19047" y="41673"/>
                </a:lnTo>
                <a:lnTo>
                  <a:pt x="15649" y="41371"/>
                </a:lnTo>
                <a:lnTo>
                  <a:pt x="12252" y="41070"/>
                </a:lnTo>
                <a:lnTo>
                  <a:pt x="8828" y="40785"/>
                </a:lnTo>
                <a:lnTo>
                  <a:pt x="8400" y="40754"/>
                </a:lnTo>
                <a:lnTo>
                  <a:pt x="7999" y="40731"/>
                </a:lnTo>
                <a:lnTo>
                  <a:pt x="7624" y="40715"/>
                </a:lnTo>
                <a:lnTo>
                  <a:pt x="7223" y="40700"/>
                </a:lnTo>
                <a:lnTo>
                  <a:pt x="6474" y="40700"/>
                </a:lnTo>
                <a:lnTo>
                  <a:pt x="6126" y="40708"/>
                </a:lnTo>
                <a:lnTo>
                  <a:pt x="5778" y="40715"/>
                </a:lnTo>
                <a:lnTo>
                  <a:pt x="5431" y="40738"/>
                </a:lnTo>
                <a:lnTo>
                  <a:pt x="5083" y="40762"/>
                </a:lnTo>
                <a:lnTo>
                  <a:pt x="4762" y="40785"/>
                </a:lnTo>
                <a:lnTo>
                  <a:pt x="4441" y="40823"/>
                </a:lnTo>
                <a:lnTo>
                  <a:pt x="4147" y="40854"/>
                </a:lnTo>
                <a:lnTo>
                  <a:pt x="3826" y="40901"/>
                </a:lnTo>
                <a:lnTo>
                  <a:pt x="3558" y="40947"/>
                </a:lnTo>
                <a:lnTo>
                  <a:pt x="3264" y="40993"/>
                </a:lnTo>
                <a:lnTo>
                  <a:pt x="2996" y="41047"/>
                </a:lnTo>
                <a:lnTo>
                  <a:pt x="2756" y="41109"/>
                </a:lnTo>
                <a:lnTo>
                  <a:pt x="2247" y="41233"/>
                </a:lnTo>
                <a:lnTo>
                  <a:pt x="1819" y="41379"/>
                </a:lnTo>
                <a:lnTo>
                  <a:pt x="1418" y="41526"/>
                </a:lnTo>
                <a:lnTo>
                  <a:pt x="1070" y="41688"/>
                </a:lnTo>
                <a:lnTo>
                  <a:pt x="749" y="41858"/>
                </a:lnTo>
                <a:lnTo>
                  <a:pt x="509" y="42035"/>
                </a:lnTo>
                <a:lnTo>
                  <a:pt x="295" y="42221"/>
                </a:lnTo>
                <a:lnTo>
                  <a:pt x="134" y="42406"/>
                </a:lnTo>
                <a:lnTo>
                  <a:pt x="54" y="42591"/>
                </a:lnTo>
                <a:lnTo>
                  <a:pt x="0" y="42784"/>
                </a:lnTo>
                <a:lnTo>
                  <a:pt x="0" y="42977"/>
                </a:lnTo>
                <a:lnTo>
                  <a:pt x="81" y="43162"/>
                </a:lnTo>
                <a:lnTo>
                  <a:pt x="188" y="43355"/>
                </a:lnTo>
                <a:lnTo>
                  <a:pt x="375" y="43533"/>
                </a:lnTo>
                <a:lnTo>
                  <a:pt x="509" y="43626"/>
                </a:lnTo>
                <a:lnTo>
                  <a:pt x="616" y="43711"/>
                </a:lnTo>
                <a:lnTo>
                  <a:pt x="776" y="43796"/>
                </a:lnTo>
                <a:lnTo>
                  <a:pt x="937" y="43880"/>
                </a:lnTo>
                <a:lnTo>
                  <a:pt x="1124" y="43958"/>
                </a:lnTo>
                <a:lnTo>
                  <a:pt x="1311" y="44043"/>
                </a:lnTo>
                <a:lnTo>
                  <a:pt x="1525" y="44112"/>
                </a:lnTo>
                <a:lnTo>
                  <a:pt x="1739" y="44189"/>
                </a:lnTo>
                <a:lnTo>
                  <a:pt x="2007" y="44259"/>
                </a:lnTo>
                <a:lnTo>
                  <a:pt x="2247" y="44328"/>
                </a:lnTo>
                <a:lnTo>
                  <a:pt x="2542" y="44390"/>
                </a:lnTo>
                <a:lnTo>
                  <a:pt x="2836" y="44452"/>
                </a:lnTo>
                <a:lnTo>
                  <a:pt x="3157" y="44506"/>
                </a:lnTo>
                <a:lnTo>
                  <a:pt x="3478" y="44560"/>
                </a:lnTo>
                <a:lnTo>
                  <a:pt x="3826" y="44614"/>
                </a:lnTo>
                <a:lnTo>
                  <a:pt x="4200" y="44652"/>
                </a:lnTo>
                <a:lnTo>
                  <a:pt x="4575" y="44699"/>
                </a:lnTo>
                <a:lnTo>
                  <a:pt x="4976" y="44730"/>
                </a:lnTo>
                <a:lnTo>
                  <a:pt x="9283" y="45092"/>
                </a:lnTo>
                <a:lnTo>
                  <a:pt x="13563" y="45471"/>
                </a:lnTo>
                <a:lnTo>
                  <a:pt x="17816" y="45864"/>
                </a:lnTo>
                <a:lnTo>
                  <a:pt x="22043" y="46274"/>
                </a:lnTo>
                <a:lnTo>
                  <a:pt x="26243" y="46690"/>
                </a:lnTo>
                <a:lnTo>
                  <a:pt x="30416" y="47131"/>
                </a:lnTo>
                <a:lnTo>
                  <a:pt x="34589" y="47586"/>
                </a:lnTo>
                <a:lnTo>
                  <a:pt x="38708" y="48057"/>
                </a:lnTo>
                <a:lnTo>
                  <a:pt x="42828" y="48543"/>
                </a:lnTo>
                <a:lnTo>
                  <a:pt x="46921" y="49053"/>
                </a:lnTo>
                <a:lnTo>
                  <a:pt x="50987" y="49570"/>
                </a:lnTo>
                <a:lnTo>
                  <a:pt x="55026" y="50103"/>
                </a:lnTo>
                <a:lnTo>
                  <a:pt x="59039" y="50659"/>
                </a:lnTo>
                <a:lnTo>
                  <a:pt x="63051" y="51230"/>
                </a:lnTo>
                <a:lnTo>
                  <a:pt x="67037" y="51816"/>
                </a:lnTo>
                <a:lnTo>
                  <a:pt x="70996" y="52419"/>
                </a:lnTo>
                <a:lnTo>
                  <a:pt x="71451" y="52480"/>
                </a:lnTo>
                <a:lnTo>
                  <a:pt x="71933" y="52534"/>
                </a:lnTo>
                <a:lnTo>
                  <a:pt x="72414" y="52573"/>
                </a:lnTo>
                <a:lnTo>
                  <a:pt x="72922" y="52604"/>
                </a:lnTo>
                <a:lnTo>
                  <a:pt x="73431" y="52627"/>
                </a:lnTo>
                <a:lnTo>
                  <a:pt x="73939" y="52635"/>
                </a:lnTo>
                <a:lnTo>
                  <a:pt x="74474" y="52635"/>
                </a:lnTo>
                <a:lnTo>
                  <a:pt x="74982" y="52627"/>
                </a:lnTo>
                <a:lnTo>
                  <a:pt x="75490" y="52612"/>
                </a:lnTo>
                <a:lnTo>
                  <a:pt x="76025" y="52581"/>
                </a:lnTo>
                <a:lnTo>
                  <a:pt x="76507" y="52542"/>
                </a:lnTo>
                <a:lnTo>
                  <a:pt x="77015" y="52496"/>
                </a:lnTo>
                <a:lnTo>
                  <a:pt x="77497" y="52442"/>
                </a:lnTo>
                <a:lnTo>
                  <a:pt x="77978" y="52380"/>
                </a:lnTo>
                <a:lnTo>
                  <a:pt x="78433" y="52311"/>
                </a:lnTo>
                <a:lnTo>
                  <a:pt x="78888" y="52233"/>
                </a:lnTo>
                <a:lnTo>
                  <a:pt x="79289" y="52148"/>
                </a:lnTo>
                <a:lnTo>
                  <a:pt x="79690" y="52056"/>
                </a:lnTo>
                <a:lnTo>
                  <a:pt x="80065" y="51955"/>
                </a:lnTo>
                <a:lnTo>
                  <a:pt x="80413" y="51855"/>
                </a:lnTo>
                <a:lnTo>
                  <a:pt x="80734" y="51739"/>
                </a:lnTo>
                <a:lnTo>
                  <a:pt x="81001" y="51624"/>
                </a:lnTo>
                <a:lnTo>
                  <a:pt x="81242" y="51500"/>
                </a:lnTo>
                <a:lnTo>
                  <a:pt x="81456" y="51369"/>
                </a:lnTo>
                <a:lnTo>
                  <a:pt x="81616" y="51238"/>
                </a:lnTo>
                <a:lnTo>
                  <a:pt x="81750" y="51099"/>
                </a:lnTo>
                <a:lnTo>
                  <a:pt x="81830" y="50952"/>
                </a:lnTo>
                <a:lnTo>
                  <a:pt x="81857" y="50805"/>
                </a:lnTo>
                <a:lnTo>
                  <a:pt x="81830" y="50659"/>
                </a:lnTo>
                <a:lnTo>
                  <a:pt x="81777" y="50496"/>
                </a:lnTo>
                <a:lnTo>
                  <a:pt x="81643" y="50342"/>
                </a:lnTo>
                <a:lnTo>
                  <a:pt x="81456" y="50172"/>
                </a:lnTo>
                <a:lnTo>
                  <a:pt x="64095" y="36693"/>
                </a:lnTo>
                <a:lnTo>
                  <a:pt x="66984" y="36940"/>
                </a:lnTo>
                <a:lnTo>
                  <a:pt x="69873" y="37187"/>
                </a:lnTo>
                <a:lnTo>
                  <a:pt x="72735" y="37434"/>
                </a:lnTo>
                <a:lnTo>
                  <a:pt x="75597" y="37697"/>
                </a:lnTo>
                <a:lnTo>
                  <a:pt x="78460" y="37967"/>
                </a:lnTo>
                <a:lnTo>
                  <a:pt x="81322" y="38237"/>
                </a:lnTo>
                <a:lnTo>
                  <a:pt x="84158" y="38523"/>
                </a:lnTo>
                <a:lnTo>
                  <a:pt x="86993" y="38808"/>
                </a:lnTo>
                <a:lnTo>
                  <a:pt x="89802" y="39102"/>
                </a:lnTo>
                <a:lnTo>
                  <a:pt x="92638" y="39403"/>
                </a:lnTo>
                <a:lnTo>
                  <a:pt x="95446" y="39712"/>
                </a:lnTo>
                <a:lnTo>
                  <a:pt x="98229" y="40028"/>
                </a:lnTo>
                <a:lnTo>
                  <a:pt x="101037" y="40352"/>
                </a:lnTo>
                <a:lnTo>
                  <a:pt x="103819" y="40684"/>
                </a:lnTo>
                <a:lnTo>
                  <a:pt x="106601" y="41024"/>
                </a:lnTo>
                <a:lnTo>
                  <a:pt x="109357" y="41371"/>
                </a:lnTo>
                <a:lnTo>
                  <a:pt x="109838" y="41433"/>
                </a:lnTo>
                <a:lnTo>
                  <a:pt x="110347" y="41480"/>
                </a:lnTo>
                <a:lnTo>
                  <a:pt x="110828" y="41510"/>
                </a:lnTo>
                <a:lnTo>
                  <a:pt x="111336" y="41541"/>
                </a:lnTo>
                <a:lnTo>
                  <a:pt x="111845" y="41557"/>
                </a:lnTo>
                <a:lnTo>
                  <a:pt x="112380" y="41564"/>
                </a:lnTo>
                <a:lnTo>
                  <a:pt x="112888" y="41564"/>
                </a:lnTo>
                <a:lnTo>
                  <a:pt x="113396" y="41557"/>
                </a:lnTo>
                <a:lnTo>
                  <a:pt x="113878" y="41541"/>
                </a:lnTo>
                <a:lnTo>
                  <a:pt x="114386" y="41518"/>
                </a:lnTo>
                <a:lnTo>
                  <a:pt x="114867" y="41480"/>
                </a:lnTo>
                <a:lnTo>
                  <a:pt x="115349" y="41441"/>
                </a:lnTo>
                <a:lnTo>
                  <a:pt x="115830" y="41387"/>
                </a:lnTo>
                <a:lnTo>
                  <a:pt x="116285" y="41333"/>
                </a:lnTo>
                <a:lnTo>
                  <a:pt x="116713" y="41263"/>
                </a:lnTo>
                <a:lnTo>
                  <a:pt x="117114" y="41194"/>
                </a:lnTo>
                <a:lnTo>
                  <a:pt x="117516" y="41117"/>
                </a:lnTo>
                <a:lnTo>
                  <a:pt x="117890" y="41024"/>
                </a:lnTo>
                <a:lnTo>
                  <a:pt x="118238" y="40931"/>
                </a:lnTo>
                <a:lnTo>
                  <a:pt x="118586" y="40831"/>
                </a:lnTo>
                <a:lnTo>
                  <a:pt x="118880" y="40723"/>
                </a:lnTo>
                <a:lnTo>
                  <a:pt x="119147" y="40615"/>
                </a:lnTo>
                <a:lnTo>
                  <a:pt x="119388" y="40491"/>
                </a:lnTo>
                <a:lnTo>
                  <a:pt x="119575" y="40368"/>
                </a:lnTo>
                <a:lnTo>
                  <a:pt x="119736" y="40237"/>
                </a:lnTo>
                <a:lnTo>
                  <a:pt x="119870" y="40098"/>
                </a:lnTo>
                <a:lnTo>
                  <a:pt x="119950" y="39951"/>
                </a:lnTo>
                <a:lnTo>
                  <a:pt x="120003" y="39804"/>
                </a:lnTo>
                <a:lnTo>
                  <a:pt x="120003" y="39650"/>
                </a:lnTo>
                <a:lnTo>
                  <a:pt x="119950" y="39488"/>
                </a:lnTo>
                <a:lnTo>
                  <a:pt x="119870" y="39326"/>
                </a:lnTo>
                <a:lnTo>
                  <a:pt x="119736" y="39156"/>
                </a:lnTo>
                <a:lnTo>
                  <a:pt x="106307" y="25322"/>
                </a:lnTo>
                <a:lnTo>
                  <a:pt x="108795" y="25638"/>
                </a:lnTo>
                <a:lnTo>
                  <a:pt x="111256" y="25963"/>
                </a:lnTo>
                <a:lnTo>
                  <a:pt x="113717" y="26295"/>
                </a:lnTo>
                <a:lnTo>
                  <a:pt x="116178" y="26626"/>
                </a:lnTo>
                <a:lnTo>
                  <a:pt x="118612" y="26966"/>
                </a:lnTo>
                <a:lnTo>
                  <a:pt x="121047" y="27314"/>
                </a:lnTo>
                <a:lnTo>
                  <a:pt x="123454" y="27661"/>
                </a:lnTo>
                <a:lnTo>
                  <a:pt x="125862" y="28016"/>
                </a:lnTo>
                <a:lnTo>
                  <a:pt x="128269" y="28379"/>
                </a:lnTo>
                <a:lnTo>
                  <a:pt x="130650" y="28742"/>
                </a:lnTo>
                <a:lnTo>
                  <a:pt x="133058" y="29120"/>
                </a:lnTo>
                <a:lnTo>
                  <a:pt x="135412" y="29498"/>
                </a:lnTo>
                <a:lnTo>
                  <a:pt x="137793" y="29877"/>
                </a:lnTo>
                <a:lnTo>
                  <a:pt x="140147" y="30270"/>
                </a:lnTo>
                <a:lnTo>
                  <a:pt x="142501" y="30664"/>
                </a:lnTo>
                <a:lnTo>
                  <a:pt x="144855" y="31058"/>
                </a:lnTo>
                <a:lnTo>
                  <a:pt x="145336" y="31135"/>
                </a:lnTo>
                <a:lnTo>
                  <a:pt x="145818" y="31197"/>
                </a:lnTo>
                <a:lnTo>
                  <a:pt x="146326" y="31251"/>
                </a:lnTo>
                <a:lnTo>
                  <a:pt x="146834" y="31289"/>
                </a:lnTo>
                <a:lnTo>
                  <a:pt x="147316" y="31312"/>
                </a:lnTo>
                <a:lnTo>
                  <a:pt x="147824" y="31328"/>
                </a:lnTo>
                <a:lnTo>
                  <a:pt x="148332" y="31328"/>
                </a:lnTo>
                <a:lnTo>
                  <a:pt x="148814" y="31320"/>
                </a:lnTo>
                <a:lnTo>
                  <a:pt x="149322" y="31305"/>
                </a:lnTo>
                <a:lnTo>
                  <a:pt x="149804" y="31274"/>
                </a:lnTo>
                <a:lnTo>
                  <a:pt x="150285" y="31235"/>
                </a:lnTo>
                <a:lnTo>
                  <a:pt x="150740" y="31189"/>
                </a:lnTo>
                <a:lnTo>
                  <a:pt x="151195" y="31135"/>
                </a:lnTo>
                <a:lnTo>
                  <a:pt x="151623" y="31065"/>
                </a:lnTo>
                <a:lnTo>
                  <a:pt x="152051" y="30996"/>
                </a:lnTo>
                <a:lnTo>
                  <a:pt x="152452" y="30919"/>
                </a:lnTo>
                <a:lnTo>
                  <a:pt x="152853" y="30826"/>
                </a:lnTo>
                <a:lnTo>
                  <a:pt x="153228" y="30733"/>
                </a:lnTo>
                <a:lnTo>
                  <a:pt x="153549" y="30633"/>
                </a:lnTo>
                <a:lnTo>
                  <a:pt x="153870" y="30525"/>
                </a:lnTo>
                <a:lnTo>
                  <a:pt x="154164" y="30409"/>
                </a:lnTo>
                <a:lnTo>
                  <a:pt x="154432" y="30286"/>
                </a:lnTo>
                <a:lnTo>
                  <a:pt x="154672" y="30162"/>
                </a:lnTo>
                <a:lnTo>
                  <a:pt x="154860" y="30031"/>
                </a:lnTo>
                <a:lnTo>
                  <a:pt x="155047" y="29900"/>
                </a:lnTo>
                <a:lnTo>
                  <a:pt x="155181" y="29761"/>
                </a:lnTo>
                <a:lnTo>
                  <a:pt x="155261" y="29614"/>
                </a:lnTo>
                <a:lnTo>
                  <a:pt x="155314" y="29467"/>
                </a:lnTo>
                <a:lnTo>
                  <a:pt x="155341" y="29321"/>
                </a:lnTo>
                <a:lnTo>
                  <a:pt x="155314" y="29166"/>
                </a:lnTo>
                <a:lnTo>
                  <a:pt x="155234" y="29020"/>
                </a:lnTo>
                <a:lnTo>
                  <a:pt x="155127" y="28858"/>
                </a:lnTo>
                <a:lnTo>
                  <a:pt x="153549" y="27082"/>
                </a:lnTo>
                <a:lnTo>
                  <a:pt x="152024" y="25306"/>
                </a:lnTo>
                <a:lnTo>
                  <a:pt x="150499" y="23523"/>
                </a:lnTo>
                <a:lnTo>
                  <a:pt x="149001" y="21740"/>
                </a:lnTo>
                <a:lnTo>
                  <a:pt x="147530" y="19956"/>
                </a:lnTo>
                <a:lnTo>
                  <a:pt x="146085" y="18173"/>
                </a:lnTo>
                <a:lnTo>
                  <a:pt x="144641" y="16390"/>
                </a:lnTo>
                <a:lnTo>
                  <a:pt x="143223" y="14599"/>
                </a:lnTo>
                <a:lnTo>
                  <a:pt x="145925" y="14884"/>
                </a:lnTo>
                <a:lnTo>
                  <a:pt x="148573" y="15170"/>
                </a:lnTo>
                <a:lnTo>
                  <a:pt x="151248" y="15471"/>
                </a:lnTo>
                <a:lnTo>
                  <a:pt x="153870" y="15780"/>
                </a:lnTo>
                <a:lnTo>
                  <a:pt x="156491" y="16097"/>
                </a:lnTo>
                <a:lnTo>
                  <a:pt x="159113" y="16421"/>
                </a:lnTo>
                <a:lnTo>
                  <a:pt x="161708" y="16753"/>
                </a:lnTo>
                <a:lnTo>
                  <a:pt x="164276" y="17100"/>
                </a:lnTo>
                <a:lnTo>
                  <a:pt x="166844" y="17455"/>
                </a:lnTo>
                <a:lnTo>
                  <a:pt x="169412" y="17818"/>
                </a:lnTo>
                <a:lnTo>
                  <a:pt x="171953" y="18189"/>
                </a:lnTo>
                <a:lnTo>
                  <a:pt x="174494" y="18575"/>
                </a:lnTo>
                <a:lnTo>
                  <a:pt x="177009" y="18968"/>
                </a:lnTo>
                <a:lnTo>
                  <a:pt x="179497" y="19370"/>
                </a:lnTo>
                <a:lnTo>
                  <a:pt x="182011" y="19787"/>
                </a:lnTo>
                <a:lnTo>
                  <a:pt x="184499" y="20211"/>
                </a:lnTo>
                <a:lnTo>
                  <a:pt x="185034" y="20296"/>
                </a:lnTo>
                <a:lnTo>
                  <a:pt x="185569" y="20366"/>
                </a:lnTo>
                <a:lnTo>
                  <a:pt x="186131" y="20420"/>
                </a:lnTo>
                <a:lnTo>
                  <a:pt x="186666" y="20466"/>
                </a:lnTo>
                <a:lnTo>
                  <a:pt x="187255" y="20489"/>
                </a:lnTo>
                <a:lnTo>
                  <a:pt x="187816" y="20505"/>
                </a:lnTo>
                <a:lnTo>
                  <a:pt x="188378" y="20512"/>
                </a:lnTo>
                <a:lnTo>
                  <a:pt x="188940" y="20497"/>
                </a:lnTo>
                <a:lnTo>
                  <a:pt x="189475" y="20481"/>
                </a:lnTo>
                <a:lnTo>
                  <a:pt x="190037" y="20451"/>
                </a:lnTo>
                <a:lnTo>
                  <a:pt x="190572" y="20404"/>
                </a:lnTo>
                <a:lnTo>
                  <a:pt x="191107" y="20350"/>
                </a:lnTo>
                <a:lnTo>
                  <a:pt x="191615" y="20288"/>
                </a:lnTo>
                <a:lnTo>
                  <a:pt x="192123" y="20219"/>
                </a:lnTo>
                <a:lnTo>
                  <a:pt x="192605" y="20134"/>
                </a:lnTo>
                <a:lnTo>
                  <a:pt x="193059" y="20041"/>
                </a:lnTo>
                <a:lnTo>
                  <a:pt x="193514" y="19949"/>
                </a:lnTo>
                <a:lnTo>
                  <a:pt x="193915" y="19841"/>
                </a:lnTo>
                <a:lnTo>
                  <a:pt x="194317" y="19725"/>
                </a:lnTo>
                <a:lnTo>
                  <a:pt x="194691" y="19601"/>
                </a:lnTo>
                <a:lnTo>
                  <a:pt x="195012" y="19470"/>
                </a:lnTo>
                <a:lnTo>
                  <a:pt x="195306" y="19339"/>
                </a:lnTo>
                <a:lnTo>
                  <a:pt x="195574" y="19200"/>
                </a:lnTo>
                <a:lnTo>
                  <a:pt x="195815" y="19053"/>
                </a:lnTo>
                <a:lnTo>
                  <a:pt x="196002" y="18899"/>
                </a:lnTo>
                <a:lnTo>
                  <a:pt x="196136" y="18744"/>
                </a:lnTo>
                <a:lnTo>
                  <a:pt x="196243" y="18582"/>
                </a:lnTo>
                <a:lnTo>
                  <a:pt x="196323" y="18420"/>
                </a:lnTo>
                <a:lnTo>
                  <a:pt x="196323" y="18250"/>
                </a:lnTo>
                <a:lnTo>
                  <a:pt x="196296" y="18081"/>
                </a:lnTo>
                <a:lnTo>
                  <a:pt x="196189" y="17911"/>
                </a:lnTo>
                <a:lnTo>
                  <a:pt x="196055" y="17733"/>
                </a:lnTo>
                <a:lnTo>
                  <a:pt x="194959" y="16629"/>
                </a:lnTo>
                <a:lnTo>
                  <a:pt x="193808" y="15533"/>
                </a:lnTo>
                <a:lnTo>
                  <a:pt x="192631" y="14444"/>
                </a:lnTo>
                <a:lnTo>
                  <a:pt x="191401" y="13356"/>
                </a:lnTo>
                <a:lnTo>
                  <a:pt x="190117" y="12275"/>
                </a:lnTo>
                <a:lnTo>
                  <a:pt x="188779" y="11202"/>
                </a:lnTo>
                <a:lnTo>
                  <a:pt x="187388" y="10129"/>
                </a:lnTo>
                <a:lnTo>
                  <a:pt x="185944" y="9064"/>
                </a:lnTo>
                <a:lnTo>
                  <a:pt x="184446" y="8014"/>
                </a:lnTo>
                <a:lnTo>
                  <a:pt x="182921" y="6956"/>
                </a:lnTo>
                <a:lnTo>
                  <a:pt x="181316" y="5914"/>
                </a:lnTo>
                <a:lnTo>
                  <a:pt x="179657" y="4879"/>
                </a:lnTo>
                <a:lnTo>
                  <a:pt x="177919" y="3845"/>
                </a:lnTo>
                <a:lnTo>
                  <a:pt x="177036" y="3336"/>
                </a:lnTo>
                <a:lnTo>
                  <a:pt x="176153" y="2826"/>
                </a:lnTo>
                <a:lnTo>
                  <a:pt x="175244" y="2316"/>
                </a:lnTo>
                <a:lnTo>
                  <a:pt x="174307" y="1815"/>
                </a:lnTo>
                <a:lnTo>
                  <a:pt x="173371" y="1305"/>
                </a:lnTo>
                <a:lnTo>
                  <a:pt x="172408" y="803"/>
                </a:lnTo>
                <a:lnTo>
                  <a:pt x="172114" y="664"/>
                </a:lnTo>
                <a:lnTo>
                  <a:pt x="171766" y="533"/>
                </a:lnTo>
                <a:lnTo>
                  <a:pt x="171391" y="425"/>
                </a:lnTo>
                <a:lnTo>
                  <a:pt x="170990" y="325"/>
                </a:lnTo>
                <a:lnTo>
                  <a:pt x="170562" y="240"/>
                </a:lnTo>
                <a:lnTo>
                  <a:pt x="170107" y="170"/>
                </a:lnTo>
                <a:lnTo>
                  <a:pt x="169653" y="109"/>
                </a:lnTo>
                <a:lnTo>
                  <a:pt x="169144" y="62"/>
                </a:lnTo>
                <a:lnTo>
                  <a:pt x="168663" y="31"/>
                </a:lnTo>
                <a:lnTo>
                  <a:pt x="168155" y="8"/>
                </a:lnTo>
                <a:lnTo>
                  <a:pt x="16764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36"/>
          <p:cNvSpPr txBox="1"/>
          <p:nvPr/>
        </p:nvSpPr>
        <p:spPr>
          <a:xfrm>
            <a:off x="1141350" y="0"/>
            <a:ext cx="6861300" cy="101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5400">
                <a:solidFill>
                  <a:schemeClr val="lt1"/>
                </a:solidFill>
                <a:latin typeface="Do Hyeon"/>
                <a:ea typeface="Do Hyeon"/>
                <a:cs typeface="Do Hyeon"/>
                <a:sym typeface="Do Hyeon"/>
              </a:rPr>
              <a:t>Commercial Impact</a:t>
            </a:r>
            <a:endParaRPr sz="5400">
              <a:solidFill>
                <a:schemeClr val="lt1"/>
              </a:solidFill>
              <a:latin typeface="Do Hyeon"/>
              <a:ea typeface="Do Hyeon"/>
              <a:cs typeface="Do Hyeon"/>
              <a:sym typeface="Do Hyeon"/>
            </a:endParaRPr>
          </a:p>
        </p:txBody>
      </p:sp>
      <p:sp>
        <p:nvSpPr>
          <p:cNvPr id="672" name="Google Shape;672;p36"/>
          <p:cNvSpPr txBox="1"/>
          <p:nvPr/>
        </p:nvSpPr>
        <p:spPr>
          <a:xfrm>
            <a:off x="1905800" y="1295175"/>
            <a:ext cx="4992300" cy="18471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0"/>
              </a:spcBef>
              <a:spcAft>
                <a:spcPts val="0"/>
              </a:spcAft>
              <a:buClr>
                <a:schemeClr val="dk1"/>
              </a:buClr>
              <a:buSzPts val="1600"/>
              <a:buFont typeface="Didact Gothic"/>
              <a:buChar char="●"/>
            </a:pPr>
            <a:r>
              <a:rPr lang="en" sz="1600">
                <a:solidFill>
                  <a:schemeClr val="dk1"/>
                </a:solidFill>
                <a:latin typeface="Didact Gothic"/>
                <a:ea typeface="Didact Gothic"/>
                <a:cs typeface="Didact Gothic"/>
                <a:sym typeface="Didact Gothic"/>
              </a:rPr>
              <a:t>Games using IK-driven animations are praised for realism, significantly enhancing immersion and believability.</a:t>
            </a:r>
            <a:endParaRPr sz="1600">
              <a:solidFill>
                <a:schemeClr val="dk1"/>
              </a:solidFill>
              <a:latin typeface="Didact Gothic"/>
              <a:ea typeface="Didact Gothic"/>
              <a:cs typeface="Didact Gothic"/>
              <a:sym typeface="Didact Gothic"/>
            </a:endParaRPr>
          </a:p>
          <a:p>
            <a:pPr indent="-330200" lvl="0" marL="457200" rtl="0" algn="l">
              <a:lnSpc>
                <a:spcPct val="115000"/>
              </a:lnSpc>
              <a:spcBef>
                <a:spcPts val="0"/>
              </a:spcBef>
              <a:spcAft>
                <a:spcPts val="0"/>
              </a:spcAft>
              <a:buClr>
                <a:schemeClr val="dk1"/>
              </a:buClr>
              <a:buSzPts val="1600"/>
              <a:buFont typeface="Didact Gothic"/>
              <a:buChar char="●"/>
            </a:pPr>
            <a:r>
              <a:rPr lang="en" sz="1600">
                <a:solidFill>
                  <a:schemeClr val="dk1"/>
                </a:solidFill>
                <a:latin typeface="Didact Gothic"/>
                <a:ea typeface="Didact Gothic"/>
                <a:cs typeface="Didact Gothic"/>
                <a:sym typeface="Didact Gothic"/>
              </a:rPr>
              <a:t>IK-driven realism frequently becomes a key marketing point, particularly in AAA games, directly influencing sales and brand reputation.</a:t>
            </a:r>
            <a:endParaRPr sz="1600">
              <a:solidFill>
                <a:schemeClr val="dk1"/>
              </a:solidFill>
              <a:latin typeface="Didact Gothic"/>
              <a:ea typeface="Didact Gothic"/>
              <a:cs typeface="Didact Gothic"/>
              <a:sym typeface="Didact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graphicFrame>
        <p:nvGraphicFramePr>
          <p:cNvPr id="677" name="Google Shape;677;p37"/>
          <p:cNvGraphicFramePr/>
          <p:nvPr/>
        </p:nvGraphicFramePr>
        <p:xfrm>
          <a:off x="0" y="1013100"/>
          <a:ext cx="3000000" cy="3000000"/>
        </p:xfrm>
        <a:graphic>
          <a:graphicData uri="http://schemas.openxmlformats.org/drawingml/2006/table">
            <a:tbl>
              <a:tblPr>
                <a:noFill/>
                <a:tableStyleId>{18D06EED-C4AD-4D3B-9A2E-4FE5D8F021FE}</a:tableStyleId>
              </a:tblPr>
              <a:tblGrid>
                <a:gridCol w="2117750"/>
                <a:gridCol w="2104725"/>
                <a:gridCol w="2373375"/>
                <a:gridCol w="2548150"/>
              </a:tblGrid>
              <a:tr h="434175">
                <a:tc>
                  <a:txBody>
                    <a:bodyPr/>
                    <a:lstStyle/>
                    <a:p>
                      <a:pPr indent="0" lvl="0" marL="0" rtl="0" algn="ctr">
                        <a:spcBef>
                          <a:spcPts val="0"/>
                        </a:spcBef>
                        <a:spcAft>
                          <a:spcPts val="0"/>
                        </a:spcAft>
                        <a:buNone/>
                      </a:pPr>
                      <a:r>
                        <a:rPr lang="en" sz="1700">
                          <a:solidFill>
                            <a:schemeClr val="lt1"/>
                          </a:solidFill>
                          <a:latin typeface="Do Hyeon"/>
                          <a:ea typeface="Do Hyeon"/>
                          <a:cs typeface="Do Hyeon"/>
                          <a:sym typeface="Do Hyeon"/>
                        </a:rPr>
                        <a:t>Technology</a:t>
                      </a:r>
                      <a:endParaRPr sz="1700">
                        <a:solidFill>
                          <a:schemeClr val="lt1"/>
                        </a:solidFill>
                        <a:latin typeface="Do Hyeon"/>
                        <a:ea typeface="Do Hyeon"/>
                        <a:cs typeface="Do Hyeon"/>
                        <a:sym typeface="Do Hyeon"/>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sz="1700">
                          <a:solidFill>
                            <a:schemeClr val="lt1"/>
                          </a:solidFill>
                          <a:latin typeface="Do Hyeon"/>
                          <a:ea typeface="Do Hyeon"/>
                          <a:cs typeface="Do Hyeon"/>
                          <a:sym typeface="Do Hyeon"/>
                        </a:rPr>
                        <a:t>Strengths</a:t>
                      </a:r>
                      <a:endParaRPr sz="1700">
                        <a:solidFill>
                          <a:schemeClr val="lt1"/>
                        </a:solidFill>
                        <a:latin typeface="Do Hyeon"/>
                        <a:ea typeface="Do Hyeon"/>
                        <a:cs typeface="Do Hyeon"/>
                        <a:sym typeface="Do Hyeon"/>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sz="1700">
                          <a:solidFill>
                            <a:schemeClr val="lt1"/>
                          </a:solidFill>
                          <a:latin typeface="Do Hyeon"/>
                          <a:ea typeface="Do Hyeon"/>
                          <a:cs typeface="Do Hyeon"/>
                          <a:sym typeface="Do Hyeon"/>
                        </a:rPr>
                        <a:t>Weaknesses</a:t>
                      </a:r>
                      <a:endParaRPr sz="1700">
                        <a:solidFill>
                          <a:schemeClr val="lt1"/>
                        </a:solidFill>
                        <a:latin typeface="Do Hyeon"/>
                        <a:ea typeface="Do Hyeon"/>
                        <a:cs typeface="Do Hyeon"/>
                        <a:sym typeface="Do Hyeon"/>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sz="1700">
                          <a:solidFill>
                            <a:schemeClr val="lt1"/>
                          </a:solidFill>
                          <a:latin typeface="Do Hyeon"/>
                          <a:ea typeface="Do Hyeon"/>
                          <a:cs typeface="Do Hyeon"/>
                          <a:sym typeface="Do Hyeon"/>
                        </a:rPr>
                        <a:t>Commercial Reception</a:t>
                      </a:r>
                      <a:endParaRPr sz="1700">
                        <a:solidFill>
                          <a:schemeClr val="lt1"/>
                        </a:solidFill>
                        <a:latin typeface="Do Hyeon"/>
                        <a:ea typeface="Do Hyeon"/>
                        <a:cs typeface="Do Hyeon"/>
                        <a:sym typeface="Do Hyeon"/>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accent1"/>
                    </a:solidFill>
                  </a:tcPr>
                </a:tc>
              </a:tr>
              <a:tr h="692300">
                <a:tc>
                  <a:txBody>
                    <a:bodyPr/>
                    <a:lstStyle/>
                    <a:p>
                      <a:pPr indent="0" lvl="0" marL="0" rtl="0" algn="ctr">
                        <a:spcBef>
                          <a:spcPts val="0"/>
                        </a:spcBef>
                        <a:spcAft>
                          <a:spcPts val="0"/>
                        </a:spcAft>
                        <a:buNone/>
                      </a:pPr>
                      <a:r>
                        <a:rPr lang="en" sz="1700">
                          <a:solidFill>
                            <a:schemeClr val="dk1"/>
                          </a:solidFill>
                          <a:latin typeface="Do Hyeon"/>
                          <a:ea typeface="Do Hyeon"/>
                          <a:cs typeface="Do Hyeon"/>
                          <a:sym typeface="Do Hyeon"/>
                        </a:rPr>
                        <a:t>Inverse Kinematics</a:t>
                      </a:r>
                      <a:endParaRPr sz="1700">
                        <a:solidFill>
                          <a:schemeClr val="dk1"/>
                        </a:solidFill>
                        <a:latin typeface="Do Hyeon"/>
                        <a:ea typeface="Do Hyeon"/>
                        <a:cs typeface="Do Hyeon"/>
                        <a:sym typeface="Do Hyeon"/>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Real-time adaptability</a:t>
                      </a:r>
                      <a:endParaRPr sz="1300">
                        <a:solidFill>
                          <a:schemeClr val="lt1"/>
                        </a:solidFill>
                        <a:latin typeface="Didact Gothic"/>
                        <a:ea typeface="Didact Gothic"/>
                        <a:cs typeface="Didact Gothic"/>
                        <a:sym typeface="Didact Gothic"/>
                      </a:endParaRPr>
                    </a:p>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Enhanced realism</a:t>
                      </a:r>
                      <a:endParaRPr sz="1300">
                        <a:solidFill>
                          <a:schemeClr val="lt1"/>
                        </a:solidFill>
                        <a:latin typeface="Didact Gothic"/>
                        <a:ea typeface="Didact Gothic"/>
                        <a:cs typeface="Didact Gothic"/>
                        <a:sym typeface="Didact Gothic"/>
                      </a:endParaRPr>
                    </a:p>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Improves immersion</a:t>
                      </a:r>
                      <a:endParaRPr sz="1300">
                        <a:solidFill>
                          <a:schemeClr val="lt1"/>
                        </a:solidFill>
                        <a:latin typeface="Didact Gothic"/>
                        <a:ea typeface="Didact Gothic"/>
                        <a:cs typeface="Didact Gothic"/>
                        <a:sym typeface="Didact Gothic"/>
                      </a:endParaRPr>
                    </a:p>
                  </a:txBody>
                  <a:tcPr marT="91425" marB="91425" marR="182875" marL="18287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Computationally expensive</a:t>
                      </a:r>
                      <a:endParaRPr sz="1300">
                        <a:solidFill>
                          <a:schemeClr val="lt1"/>
                        </a:solidFill>
                        <a:latin typeface="Didact Gothic"/>
                        <a:ea typeface="Didact Gothic"/>
                        <a:cs typeface="Didact Gothic"/>
                        <a:sym typeface="Didact Gothic"/>
                      </a:endParaRPr>
                    </a:p>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Occasional unnatural movements</a:t>
                      </a:r>
                      <a:endParaRPr sz="1300">
                        <a:solidFill>
                          <a:schemeClr val="lt1"/>
                        </a:solidFill>
                        <a:latin typeface="Didact Gothic"/>
                        <a:ea typeface="Didact Gothic"/>
                        <a:cs typeface="Didact Gothic"/>
                        <a:sym typeface="Didact Gothic"/>
                      </a:endParaRPr>
                    </a:p>
                  </a:txBody>
                  <a:tcPr marT="91425" marB="91425" marR="182875" marL="18287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Strong commercial success; praised by audiences for realism and immersion.</a:t>
                      </a:r>
                      <a:endParaRPr sz="1300">
                        <a:solidFill>
                          <a:schemeClr val="lt1"/>
                        </a:solidFill>
                        <a:latin typeface="Didact Gothic"/>
                        <a:ea typeface="Didact Gothic"/>
                        <a:cs typeface="Didact Gothic"/>
                        <a:sym typeface="Didact Gothic"/>
                      </a:endParaRPr>
                    </a:p>
                  </a:txBody>
                  <a:tcPr marT="91425" marB="91425" marR="182875" marL="18287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r>
              <a:tr h="692300">
                <a:tc>
                  <a:txBody>
                    <a:bodyPr/>
                    <a:lstStyle/>
                    <a:p>
                      <a:pPr indent="0" lvl="0" marL="0" rtl="0" algn="ctr">
                        <a:spcBef>
                          <a:spcPts val="0"/>
                        </a:spcBef>
                        <a:spcAft>
                          <a:spcPts val="0"/>
                        </a:spcAft>
                        <a:buNone/>
                      </a:pPr>
                      <a:r>
                        <a:rPr lang="en" sz="1700">
                          <a:solidFill>
                            <a:schemeClr val="dk1"/>
                          </a:solidFill>
                          <a:latin typeface="Do Hyeon"/>
                          <a:ea typeface="Do Hyeon"/>
                          <a:cs typeface="Do Hyeon"/>
                          <a:sym typeface="Do Hyeon"/>
                        </a:rPr>
                        <a:t>Traditional Keyframe Animation</a:t>
                      </a:r>
                      <a:endParaRPr sz="1700">
                        <a:solidFill>
                          <a:schemeClr val="dk1"/>
                        </a:solidFill>
                        <a:latin typeface="Do Hyeon"/>
                        <a:ea typeface="Do Hyeon"/>
                        <a:cs typeface="Do Hyeon"/>
                        <a:sym typeface="Do Hyeon"/>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High artistic control</a:t>
                      </a:r>
                      <a:endParaRPr sz="1300">
                        <a:solidFill>
                          <a:schemeClr val="lt1"/>
                        </a:solidFill>
                        <a:latin typeface="Didact Gothic"/>
                        <a:ea typeface="Didact Gothic"/>
                        <a:cs typeface="Didact Gothic"/>
                        <a:sym typeface="Didact Gothic"/>
                      </a:endParaRPr>
                    </a:p>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Predictable outcomes</a:t>
                      </a:r>
                      <a:endParaRPr sz="1300">
                        <a:solidFill>
                          <a:schemeClr val="lt1"/>
                        </a:solidFill>
                        <a:latin typeface="Didact Gothic"/>
                        <a:ea typeface="Didact Gothic"/>
                        <a:cs typeface="Didact Gothic"/>
                        <a:sym typeface="Didact Gothic"/>
                      </a:endParaRPr>
                    </a:p>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Stylistic flexibility</a:t>
                      </a:r>
                      <a:endParaRPr sz="1300">
                        <a:solidFill>
                          <a:schemeClr val="lt1"/>
                        </a:solidFill>
                        <a:latin typeface="Didact Gothic"/>
                        <a:ea typeface="Didact Gothic"/>
                        <a:cs typeface="Didact Gothic"/>
                        <a:sym typeface="Didact Gothic"/>
                      </a:endParaRPr>
                    </a:p>
                  </a:txBody>
                  <a:tcPr marT="91425" marB="91425" marR="182875" marL="18287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Less dynamic/responsive</a:t>
                      </a:r>
                      <a:endParaRPr sz="1300">
                        <a:solidFill>
                          <a:schemeClr val="lt1"/>
                        </a:solidFill>
                        <a:latin typeface="Didact Gothic"/>
                        <a:ea typeface="Didact Gothic"/>
                        <a:cs typeface="Didact Gothic"/>
                        <a:sym typeface="Didact Gothic"/>
                      </a:endParaRPr>
                    </a:p>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Costly/time-consuming development</a:t>
                      </a:r>
                      <a:endParaRPr sz="1300">
                        <a:solidFill>
                          <a:schemeClr val="lt1"/>
                        </a:solidFill>
                        <a:latin typeface="Didact Gothic"/>
                        <a:ea typeface="Didact Gothic"/>
                        <a:cs typeface="Didact Gothic"/>
                        <a:sym typeface="Didact Gothic"/>
                      </a:endParaRPr>
                    </a:p>
                  </a:txBody>
                  <a:tcPr marT="91425" marB="91425" marR="182875" marL="18287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Mixed success; limited in real-time immersive experiences, strong in stylized narratives.</a:t>
                      </a:r>
                      <a:endParaRPr sz="1300">
                        <a:solidFill>
                          <a:schemeClr val="lt1"/>
                        </a:solidFill>
                        <a:latin typeface="Didact Gothic"/>
                        <a:ea typeface="Didact Gothic"/>
                        <a:cs typeface="Didact Gothic"/>
                        <a:sym typeface="Didact Gothic"/>
                      </a:endParaRPr>
                    </a:p>
                  </a:txBody>
                  <a:tcPr marT="91425" marB="91425" marR="182875" marL="18287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r>
              <a:tr h="692300">
                <a:tc>
                  <a:txBody>
                    <a:bodyPr/>
                    <a:lstStyle/>
                    <a:p>
                      <a:pPr indent="0" lvl="0" marL="0" rtl="0" algn="ctr">
                        <a:spcBef>
                          <a:spcPts val="0"/>
                        </a:spcBef>
                        <a:spcAft>
                          <a:spcPts val="0"/>
                        </a:spcAft>
                        <a:buNone/>
                      </a:pPr>
                      <a:r>
                        <a:rPr lang="en" sz="1700">
                          <a:solidFill>
                            <a:schemeClr val="dk1"/>
                          </a:solidFill>
                          <a:latin typeface="Do Hyeon"/>
                          <a:ea typeface="Do Hyeon"/>
                          <a:cs typeface="Do Hyeon"/>
                          <a:sym typeface="Do Hyeon"/>
                        </a:rPr>
                        <a:t>Motion Capture (Mocap)</a:t>
                      </a:r>
                      <a:endParaRPr sz="1700">
                        <a:solidFill>
                          <a:schemeClr val="dk1"/>
                        </a:solidFill>
                        <a:latin typeface="Do Hyeon"/>
                        <a:ea typeface="Do Hyeon"/>
                        <a:cs typeface="Do Hyeon"/>
                        <a:sym typeface="Do Hyeon"/>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High realism and detail</a:t>
                      </a:r>
                      <a:endParaRPr sz="1300">
                        <a:solidFill>
                          <a:schemeClr val="lt1"/>
                        </a:solidFill>
                        <a:latin typeface="Didact Gothic"/>
                        <a:ea typeface="Didact Gothic"/>
                        <a:cs typeface="Didact Gothic"/>
                        <a:sym typeface="Didact Gothic"/>
                      </a:endParaRPr>
                    </a:p>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Authentic human movements</a:t>
                      </a:r>
                      <a:endParaRPr sz="1300">
                        <a:solidFill>
                          <a:schemeClr val="lt1"/>
                        </a:solidFill>
                        <a:latin typeface="Didact Gothic"/>
                        <a:ea typeface="Didact Gothic"/>
                        <a:cs typeface="Didact Gothic"/>
                        <a:sym typeface="Didact Gothic"/>
                      </a:endParaRPr>
                    </a:p>
                  </a:txBody>
                  <a:tcPr marT="91425" marB="91425" marR="182875" marL="18287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High production cost</a:t>
                      </a:r>
                      <a:endParaRPr sz="1300">
                        <a:solidFill>
                          <a:schemeClr val="lt1"/>
                        </a:solidFill>
                        <a:latin typeface="Didact Gothic"/>
                        <a:ea typeface="Didact Gothic"/>
                        <a:cs typeface="Didact Gothic"/>
                        <a:sym typeface="Didact Gothic"/>
                      </a:endParaRPr>
                    </a:p>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Limited adaptability in real-time interactions</a:t>
                      </a:r>
                      <a:endParaRPr sz="1300">
                        <a:solidFill>
                          <a:schemeClr val="lt1"/>
                        </a:solidFill>
                        <a:latin typeface="Didact Gothic"/>
                        <a:ea typeface="Didact Gothic"/>
                        <a:cs typeface="Didact Gothic"/>
                        <a:sym typeface="Didact Gothic"/>
                      </a:endParaRPr>
                    </a:p>
                  </a:txBody>
                  <a:tcPr marT="91425" marB="91425" marR="182875" marL="18287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Strong commercial reception in AAA realism-driven titles, less flexible than IK alone.</a:t>
                      </a:r>
                      <a:endParaRPr sz="1300">
                        <a:solidFill>
                          <a:schemeClr val="lt1"/>
                        </a:solidFill>
                        <a:latin typeface="Didact Gothic"/>
                        <a:ea typeface="Didact Gothic"/>
                        <a:cs typeface="Didact Gothic"/>
                        <a:sym typeface="Didact Gothic"/>
                      </a:endParaRPr>
                    </a:p>
                  </a:txBody>
                  <a:tcPr marT="91425" marB="91425" marR="182875" marL="18287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r>
              <a:tr h="692300">
                <a:tc>
                  <a:txBody>
                    <a:bodyPr/>
                    <a:lstStyle/>
                    <a:p>
                      <a:pPr indent="0" lvl="0" marL="0" rtl="0" algn="ctr">
                        <a:spcBef>
                          <a:spcPts val="0"/>
                        </a:spcBef>
                        <a:spcAft>
                          <a:spcPts val="0"/>
                        </a:spcAft>
                        <a:buNone/>
                      </a:pPr>
                      <a:r>
                        <a:rPr lang="en" sz="1700">
                          <a:solidFill>
                            <a:schemeClr val="dk1"/>
                          </a:solidFill>
                          <a:latin typeface="Do Hyeon"/>
                          <a:ea typeface="Do Hyeon"/>
                          <a:cs typeface="Do Hyeon"/>
                          <a:sym typeface="Do Hyeon"/>
                        </a:rPr>
                        <a:t>Procedural Animation (Non-IK)</a:t>
                      </a:r>
                      <a:endParaRPr sz="1700">
                        <a:solidFill>
                          <a:schemeClr val="dk1"/>
                        </a:solidFill>
                        <a:latin typeface="Do Hyeon"/>
                        <a:ea typeface="Do Hyeon"/>
                        <a:cs typeface="Do Hyeon"/>
                        <a:sym typeface="Do Hyeon"/>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Efficient for large-scale animations</a:t>
                      </a:r>
                      <a:endParaRPr sz="1300">
                        <a:solidFill>
                          <a:schemeClr val="lt1"/>
                        </a:solidFill>
                        <a:latin typeface="Didact Gothic"/>
                        <a:ea typeface="Didact Gothic"/>
                        <a:cs typeface="Didact Gothic"/>
                        <a:sym typeface="Didact Gothic"/>
                      </a:endParaRPr>
                    </a:p>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Generates diverse movements</a:t>
                      </a:r>
                      <a:endParaRPr sz="1300">
                        <a:solidFill>
                          <a:schemeClr val="lt1"/>
                        </a:solidFill>
                        <a:latin typeface="Didact Gothic"/>
                        <a:ea typeface="Didact Gothic"/>
                        <a:cs typeface="Didact Gothic"/>
                        <a:sym typeface="Didact Gothic"/>
                      </a:endParaRPr>
                    </a:p>
                  </a:txBody>
                  <a:tcPr marT="91425" marB="91425" marR="182875" marL="18287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Less realism in specific actions</a:t>
                      </a:r>
                      <a:endParaRPr sz="1300">
                        <a:solidFill>
                          <a:schemeClr val="lt1"/>
                        </a:solidFill>
                        <a:latin typeface="Didact Gothic"/>
                        <a:ea typeface="Didact Gothic"/>
                        <a:cs typeface="Didact Gothic"/>
                        <a:sym typeface="Didact Gothic"/>
                      </a:endParaRPr>
                    </a:p>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 Unpredictable outcomes</a:t>
                      </a:r>
                      <a:endParaRPr sz="1300">
                        <a:solidFill>
                          <a:schemeClr val="lt1"/>
                        </a:solidFill>
                        <a:latin typeface="Didact Gothic"/>
                        <a:ea typeface="Didact Gothic"/>
                        <a:cs typeface="Didact Gothic"/>
                        <a:sym typeface="Didact Gothic"/>
                      </a:endParaRPr>
                    </a:p>
                  </a:txBody>
                  <a:tcPr marT="91425" marB="91425" marR="182875" marL="18287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300">
                          <a:solidFill>
                            <a:schemeClr val="lt1"/>
                          </a:solidFill>
                          <a:latin typeface="Didact Gothic"/>
                          <a:ea typeface="Didact Gothic"/>
                          <a:cs typeface="Didact Gothic"/>
                          <a:sym typeface="Didact Gothic"/>
                        </a:rPr>
                        <a:t>Varied reception; commercially viable in sandbox games but less realistic than IK/Mocap.</a:t>
                      </a:r>
                      <a:endParaRPr sz="1300">
                        <a:solidFill>
                          <a:schemeClr val="lt1"/>
                        </a:solidFill>
                        <a:latin typeface="Didact Gothic"/>
                        <a:ea typeface="Didact Gothic"/>
                        <a:cs typeface="Didact Gothic"/>
                        <a:sym typeface="Didact Gothic"/>
                      </a:endParaRPr>
                    </a:p>
                  </a:txBody>
                  <a:tcPr marT="91425" marB="91425" marR="182875" marL="18287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r>
            </a:tbl>
          </a:graphicData>
        </a:graphic>
      </p:graphicFrame>
      <p:sp>
        <p:nvSpPr>
          <p:cNvPr id="678" name="Google Shape;678;p37"/>
          <p:cNvSpPr txBox="1"/>
          <p:nvPr/>
        </p:nvSpPr>
        <p:spPr>
          <a:xfrm>
            <a:off x="1141350" y="0"/>
            <a:ext cx="6861300" cy="101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5400">
                <a:solidFill>
                  <a:schemeClr val="lt1"/>
                </a:solidFill>
                <a:latin typeface="Do Hyeon"/>
                <a:ea typeface="Do Hyeon"/>
                <a:cs typeface="Do Hyeon"/>
                <a:sym typeface="Do Hyeon"/>
              </a:rPr>
              <a:t>Commercial Impact</a:t>
            </a:r>
            <a:endParaRPr sz="5400">
              <a:solidFill>
                <a:schemeClr val="lt1"/>
              </a:solidFill>
              <a:latin typeface="Do Hyeon"/>
              <a:ea typeface="Do Hyeon"/>
              <a:cs typeface="Do Hyeon"/>
              <a:sym typeface="Do Hyeo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38"/>
          <p:cNvSpPr txBox="1"/>
          <p:nvPr/>
        </p:nvSpPr>
        <p:spPr>
          <a:xfrm>
            <a:off x="1141350" y="0"/>
            <a:ext cx="6861300" cy="101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5400">
                <a:solidFill>
                  <a:schemeClr val="lt1"/>
                </a:solidFill>
                <a:latin typeface="Do Hyeon"/>
                <a:ea typeface="Do Hyeon"/>
                <a:cs typeface="Do Hyeon"/>
                <a:sym typeface="Do Hyeon"/>
              </a:rPr>
              <a:t>Future Directions</a:t>
            </a:r>
            <a:endParaRPr sz="5400">
              <a:solidFill>
                <a:schemeClr val="lt1"/>
              </a:solidFill>
              <a:latin typeface="Do Hyeon"/>
              <a:ea typeface="Do Hyeon"/>
              <a:cs typeface="Do Hyeon"/>
              <a:sym typeface="Do Hyeon"/>
            </a:endParaRPr>
          </a:p>
        </p:txBody>
      </p:sp>
      <p:sp>
        <p:nvSpPr>
          <p:cNvPr id="684" name="Google Shape;684;p38"/>
          <p:cNvSpPr txBox="1"/>
          <p:nvPr>
            <p:ph idx="4294967295" type="title"/>
          </p:nvPr>
        </p:nvSpPr>
        <p:spPr>
          <a:xfrm>
            <a:off x="171300" y="1161300"/>
            <a:ext cx="4238400" cy="52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Predictive &amp; Adaptive Animation</a:t>
            </a:r>
            <a:endParaRPr sz="2400"/>
          </a:p>
        </p:txBody>
      </p:sp>
      <p:sp>
        <p:nvSpPr>
          <p:cNvPr id="685" name="Google Shape;685;p38"/>
          <p:cNvSpPr txBox="1"/>
          <p:nvPr>
            <p:ph idx="4294967295" type="subTitle"/>
          </p:nvPr>
        </p:nvSpPr>
        <p:spPr>
          <a:xfrm>
            <a:off x="399900" y="1901952"/>
            <a:ext cx="3781200" cy="9921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1600"/>
              <a:t>Development of predictive IK algorithms that anticipate player actions, resulting in even smoother character interactions.</a:t>
            </a:r>
            <a:endParaRPr sz="1600"/>
          </a:p>
        </p:txBody>
      </p:sp>
      <p:sp>
        <p:nvSpPr>
          <p:cNvPr id="686" name="Google Shape;686;p38"/>
          <p:cNvSpPr txBox="1"/>
          <p:nvPr>
            <p:ph idx="4294967295" type="title"/>
          </p:nvPr>
        </p:nvSpPr>
        <p:spPr>
          <a:xfrm>
            <a:off x="4991100" y="1161300"/>
            <a:ext cx="3742800" cy="52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New Business Opportunities</a:t>
            </a:r>
            <a:endParaRPr sz="2400"/>
          </a:p>
        </p:txBody>
      </p:sp>
      <p:sp>
        <p:nvSpPr>
          <p:cNvPr id="687" name="Google Shape;687;p38"/>
          <p:cNvSpPr txBox="1"/>
          <p:nvPr>
            <p:ph idx="3" type="subTitle"/>
          </p:nvPr>
        </p:nvSpPr>
        <p:spPr>
          <a:xfrm>
            <a:off x="5198850" y="1901952"/>
            <a:ext cx="3327300" cy="10338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solidFill>
                  <a:schemeClr val="dk1"/>
                </a:solidFill>
              </a:rPr>
              <a:t>IK-driven technology advancements could open new markets, such as vtubers with realistic gestures.</a:t>
            </a:r>
            <a:endParaRPr>
              <a:solidFill>
                <a:schemeClr val="dk1"/>
              </a:solidFill>
            </a:endParaRPr>
          </a:p>
        </p:txBody>
      </p:sp>
      <p:sp>
        <p:nvSpPr>
          <p:cNvPr id="688" name="Google Shape;688;p38"/>
          <p:cNvSpPr/>
          <p:nvPr/>
        </p:nvSpPr>
        <p:spPr>
          <a:xfrm rot="2300862">
            <a:off x="2058319" y="1611574"/>
            <a:ext cx="464360" cy="382101"/>
          </a:xfrm>
          <a:custGeom>
            <a:rect b="b" l="l" r="r" t="t"/>
            <a:pathLst>
              <a:path extrusionOk="0" h="52635" w="196323">
                <a:moveTo>
                  <a:pt x="167138" y="1"/>
                </a:moveTo>
                <a:lnTo>
                  <a:pt x="166630" y="16"/>
                </a:lnTo>
                <a:lnTo>
                  <a:pt x="166122" y="39"/>
                </a:lnTo>
                <a:lnTo>
                  <a:pt x="165613" y="78"/>
                </a:lnTo>
                <a:lnTo>
                  <a:pt x="165132" y="124"/>
                </a:lnTo>
                <a:lnTo>
                  <a:pt x="164650" y="178"/>
                </a:lnTo>
                <a:lnTo>
                  <a:pt x="164222" y="240"/>
                </a:lnTo>
                <a:lnTo>
                  <a:pt x="163794" y="317"/>
                </a:lnTo>
                <a:lnTo>
                  <a:pt x="163393" y="394"/>
                </a:lnTo>
                <a:lnTo>
                  <a:pt x="163018" y="487"/>
                </a:lnTo>
                <a:lnTo>
                  <a:pt x="162671" y="587"/>
                </a:lnTo>
                <a:lnTo>
                  <a:pt x="162350" y="695"/>
                </a:lnTo>
                <a:lnTo>
                  <a:pt x="162082" y="811"/>
                </a:lnTo>
                <a:lnTo>
                  <a:pt x="161868" y="935"/>
                </a:lnTo>
                <a:lnTo>
                  <a:pt x="161681" y="1066"/>
                </a:lnTo>
                <a:lnTo>
                  <a:pt x="161574" y="1205"/>
                </a:lnTo>
                <a:lnTo>
                  <a:pt x="161494" y="1352"/>
                </a:lnTo>
                <a:lnTo>
                  <a:pt x="161467" y="1506"/>
                </a:lnTo>
                <a:lnTo>
                  <a:pt x="161520" y="1660"/>
                </a:lnTo>
                <a:lnTo>
                  <a:pt x="161627" y="1822"/>
                </a:lnTo>
                <a:lnTo>
                  <a:pt x="161788" y="1992"/>
                </a:lnTo>
                <a:lnTo>
                  <a:pt x="165373" y="4964"/>
                </a:lnTo>
                <a:lnTo>
                  <a:pt x="167138" y="6454"/>
                </a:lnTo>
                <a:lnTo>
                  <a:pt x="168904" y="7944"/>
                </a:lnTo>
                <a:lnTo>
                  <a:pt x="170642" y="9434"/>
                </a:lnTo>
                <a:lnTo>
                  <a:pt x="172354" y="10924"/>
                </a:lnTo>
                <a:lnTo>
                  <a:pt x="174040" y="12422"/>
                </a:lnTo>
                <a:lnTo>
                  <a:pt x="175698" y="13920"/>
                </a:lnTo>
                <a:lnTo>
                  <a:pt x="173264" y="13603"/>
                </a:lnTo>
                <a:lnTo>
                  <a:pt x="170830" y="13286"/>
                </a:lnTo>
                <a:lnTo>
                  <a:pt x="168369" y="12985"/>
                </a:lnTo>
                <a:lnTo>
                  <a:pt x="165908" y="12684"/>
                </a:lnTo>
                <a:lnTo>
                  <a:pt x="163446" y="12391"/>
                </a:lnTo>
                <a:lnTo>
                  <a:pt x="160985" y="12113"/>
                </a:lnTo>
                <a:lnTo>
                  <a:pt x="158498" y="11835"/>
                </a:lnTo>
                <a:lnTo>
                  <a:pt x="155983" y="11565"/>
                </a:lnTo>
                <a:lnTo>
                  <a:pt x="153495" y="11302"/>
                </a:lnTo>
                <a:lnTo>
                  <a:pt x="150954" y="11048"/>
                </a:lnTo>
                <a:lnTo>
                  <a:pt x="148439" y="10793"/>
                </a:lnTo>
                <a:lnTo>
                  <a:pt x="145898" y="10554"/>
                </a:lnTo>
                <a:lnTo>
                  <a:pt x="143330" y="10322"/>
                </a:lnTo>
                <a:lnTo>
                  <a:pt x="140789" y="10098"/>
                </a:lnTo>
                <a:lnTo>
                  <a:pt x="138194" y="9874"/>
                </a:lnTo>
                <a:lnTo>
                  <a:pt x="135599" y="9666"/>
                </a:lnTo>
                <a:lnTo>
                  <a:pt x="135144" y="9635"/>
                </a:lnTo>
                <a:lnTo>
                  <a:pt x="134663" y="9612"/>
                </a:lnTo>
                <a:lnTo>
                  <a:pt x="134208" y="9596"/>
                </a:lnTo>
                <a:lnTo>
                  <a:pt x="133727" y="9589"/>
                </a:lnTo>
                <a:lnTo>
                  <a:pt x="133272" y="9596"/>
                </a:lnTo>
                <a:lnTo>
                  <a:pt x="132844" y="9612"/>
                </a:lnTo>
                <a:lnTo>
                  <a:pt x="132389" y="9635"/>
                </a:lnTo>
                <a:lnTo>
                  <a:pt x="131961" y="9666"/>
                </a:lnTo>
                <a:lnTo>
                  <a:pt x="131560" y="9704"/>
                </a:lnTo>
                <a:lnTo>
                  <a:pt x="131159" y="9751"/>
                </a:lnTo>
                <a:lnTo>
                  <a:pt x="130757" y="9797"/>
                </a:lnTo>
                <a:lnTo>
                  <a:pt x="130383" y="9859"/>
                </a:lnTo>
                <a:lnTo>
                  <a:pt x="130008" y="9928"/>
                </a:lnTo>
                <a:lnTo>
                  <a:pt x="129660" y="9998"/>
                </a:lnTo>
                <a:lnTo>
                  <a:pt x="129313" y="10075"/>
                </a:lnTo>
                <a:lnTo>
                  <a:pt x="128992" y="10160"/>
                </a:lnTo>
                <a:lnTo>
                  <a:pt x="128697" y="10253"/>
                </a:lnTo>
                <a:lnTo>
                  <a:pt x="128430" y="10353"/>
                </a:lnTo>
                <a:lnTo>
                  <a:pt x="128162" y="10446"/>
                </a:lnTo>
                <a:lnTo>
                  <a:pt x="127922" y="10554"/>
                </a:lnTo>
                <a:lnTo>
                  <a:pt x="127708" y="10662"/>
                </a:lnTo>
                <a:lnTo>
                  <a:pt x="127520" y="10778"/>
                </a:lnTo>
                <a:lnTo>
                  <a:pt x="127333" y="10893"/>
                </a:lnTo>
                <a:lnTo>
                  <a:pt x="127199" y="11009"/>
                </a:lnTo>
                <a:lnTo>
                  <a:pt x="127066" y="11133"/>
                </a:lnTo>
                <a:lnTo>
                  <a:pt x="126985" y="11264"/>
                </a:lnTo>
                <a:lnTo>
                  <a:pt x="126932" y="11387"/>
                </a:lnTo>
                <a:lnTo>
                  <a:pt x="126878" y="11519"/>
                </a:lnTo>
                <a:lnTo>
                  <a:pt x="126878" y="11650"/>
                </a:lnTo>
                <a:lnTo>
                  <a:pt x="126905" y="11789"/>
                </a:lnTo>
                <a:lnTo>
                  <a:pt x="126959" y="11920"/>
                </a:lnTo>
                <a:lnTo>
                  <a:pt x="127039" y="12059"/>
                </a:lnTo>
                <a:lnTo>
                  <a:pt x="128323" y="13719"/>
                </a:lnTo>
                <a:lnTo>
                  <a:pt x="129607" y="15379"/>
                </a:lnTo>
                <a:lnTo>
                  <a:pt x="130944" y="17038"/>
                </a:lnTo>
                <a:lnTo>
                  <a:pt x="132282" y="18698"/>
                </a:lnTo>
                <a:lnTo>
                  <a:pt x="133620" y="20350"/>
                </a:lnTo>
                <a:lnTo>
                  <a:pt x="135011" y="22002"/>
                </a:lnTo>
                <a:lnTo>
                  <a:pt x="137793" y="25314"/>
                </a:lnTo>
                <a:lnTo>
                  <a:pt x="135358" y="24936"/>
                </a:lnTo>
                <a:lnTo>
                  <a:pt x="132897" y="24565"/>
                </a:lnTo>
                <a:lnTo>
                  <a:pt x="130436" y="24202"/>
                </a:lnTo>
                <a:lnTo>
                  <a:pt x="127975" y="23840"/>
                </a:lnTo>
                <a:lnTo>
                  <a:pt x="125487" y="23492"/>
                </a:lnTo>
                <a:lnTo>
                  <a:pt x="123000" y="23137"/>
                </a:lnTo>
                <a:lnTo>
                  <a:pt x="120512" y="22797"/>
                </a:lnTo>
                <a:lnTo>
                  <a:pt x="117997" y="22458"/>
                </a:lnTo>
                <a:lnTo>
                  <a:pt x="115483" y="22126"/>
                </a:lnTo>
                <a:lnTo>
                  <a:pt x="112968" y="21802"/>
                </a:lnTo>
                <a:lnTo>
                  <a:pt x="110427" y="21477"/>
                </a:lnTo>
                <a:lnTo>
                  <a:pt x="107885" y="21161"/>
                </a:lnTo>
                <a:lnTo>
                  <a:pt x="105344" y="20844"/>
                </a:lnTo>
                <a:lnTo>
                  <a:pt x="102776" y="20543"/>
                </a:lnTo>
                <a:lnTo>
                  <a:pt x="100208" y="20234"/>
                </a:lnTo>
                <a:lnTo>
                  <a:pt x="97613" y="19941"/>
                </a:lnTo>
                <a:lnTo>
                  <a:pt x="97158" y="19895"/>
                </a:lnTo>
                <a:lnTo>
                  <a:pt x="96704" y="19864"/>
                </a:lnTo>
                <a:lnTo>
                  <a:pt x="96249" y="19841"/>
                </a:lnTo>
                <a:lnTo>
                  <a:pt x="95794" y="19825"/>
                </a:lnTo>
                <a:lnTo>
                  <a:pt x="95339" y="19825"/>
                </a:lnTo>
                <a:lnTo>
                  <a:pt x="94885" y="19841"/>
                </a:lnTo>
                <a:lnTo>
                  <a:pt x="94457" y="19856"/>
                </a:lnTo>
                <a:lnTo>
                  <a:pt x="94029" y="19887"/>
                </a:lnTo>
                <a:lnTo>
                  <a:pt x="93601" y="19933"/>
                </a:lnTo>
                <a:lnTo>
                  <a:pt x="93173" y="19980"/>
                </a:lnTo>
                <a:lnTo>
                  <a:pt x="92771" y="20034"/>
                </a:lnTo>
                <a:lnTo>
                  <a:pt x="92370" y="20103"/>
                </a:lnTo>
                <a:lnTo>
                  <a:pt x="91996" y="20173"/>
                </a:lnTo>
                <a:lnTo>
                  <a:pt x="91648" y="20250"/>
                </a:lnTo>
                <a:lnTo>
                  <a:pt x="91300" y="20335"/>
                </a:lnTo>
                <a:lnTo>
                  <a:pt x="90952" y="20427"/>
                </a:lnTo>
                <a:lnTo>
                  <a:pt x="90658" y="20528"/>
                </a:lnTo>
                <a:lnTo>
                  <a:pt x="90364" y="20628"/>
                </a:lnTo>
                <a:lnTo>
                  <a:pt x="90096" y="20736"/>
                </a:lnTo>
                <a:lnTo>
                  <a:pt x="89829" y="20844"/>
                </a:lnTo>
                <a:lnTo>
                  <a:pt x="89615" y="20960"/>
                </a:lnTo>
                <a:lnTo>
                  <a:pt x="89401" y="21084"/>
                </a:lnTo>
                <a:lnTo>
                  <a:pt x="89240" y="21199"/>
                </a:lnTo>
                <a:lnTo>
                  <a:pt x="89080" y="21323"/>
                </a:lnTo>
                <a:lnTo>
                  <a:pt x="88946" y="21454"/>
                </a:lnTo>
                <a:lnTo>
                  <a:pt x="88866" y="21578"/>
                </a:lnTo>
                <a:lnTo>
                  <a:pt x="88786" y="21709"/>
                </a:lnTo>
                <a:lnTo>
                  <a:pt x="88759" y="21840"/>
                </a:lnTo>
                <a:lnTo>
                  <a:pt x="88759" y="21971"/>
                </a:lnTo>
                <a:lnTo>
                  <a:pt x="88786" y="22095"/>
                </a:lnTo>
                <a:lnTo>
                  <a:pt x="88866" y="22226"/>
                </a:lnTo>
                <a:lnTo>
                  <a:pt x="88973" y="22357"/>
                </a:lnTo>
                <a:lnTo>
                  <a:pt x="102321" y="36191"/>
                </a:lnTo>
                <a:lnTo>
                  <a:pt x="99406" y="35859"/>
                </a:lnTo>
                <a:lnTo>
                  <a:pt x="96490" y="35535"/>
                </a:lnTo>
                <a:lnTo>
                  <a:pt x="93574" y="35219"/>
                </a:lnTo>
                <a:lnTo>
                  <a:pt x="90631" y="34910"/>
                </a:lnTo>
                <a:lnTo>
                  <a:pt x="87689" y="34609"/>
                </a:lnTo>
                <a:lnTo>
                  <a:pt x="84746" y="34315"/>
                </a:lnTo>
                <a:lnTo>
                  <a:pt x="81777" y="34030"/>
                </a:lnTo>
                <a:lnTo>
                  <a:pt x="78808" y="33752"/>
                </a:lnTo>
                <a:lnTo>
                  <a:pt x="75838" y="33474"/>
                </a:lnTo>
                <a:lnTo>
                  <a:pt x="72842" y="33212"/>
                </a:lnTo>
                <a:lnTo>
                  <a:pt x="69846" y="32949"/>
                </a:lnTo>
                <a:lnTo>
                  <a:pt x="66850" y="32702"/>
                </a:lnTo>
                <a:lnTo>
                  <a:pt x="63827" y="32455"/>
                </a:lnTo>
                <a:lnTo>
                  <a:pt x="60804" y="32216"/>
                </a:lnTo>
                <a:lnTo>
                  <a:pt x="57755" y="31992"/>
                </a:lnTo>
                <a:lnTo>
                  <a:pt x="54705" y="31768"/>
                </a:lnTo>
                <a:lnTo>
                  <a:pt x="54277" y="31737"/>
                </a:lnTo>
                <a:lnTo>
                  <a:pt x="53822" y="31722"/>
                </a:lnTo>
                <a:lnTo>
                  <a:pt x="53368" y="31714"/>
                </a:lnTo>
                <a:lnTo>
                  <a:pt x="52913" y="31714"/>
                </a:lnTo>
                <a:lnTo>
                  <a:pt x="52458" y="31722"/>
                </a:lnTo>
                <a:lnTo>
                  <a:pt x="52030" y="31737"/>
                </a:lnTo>
                <a:lnTo>
                  <a:pt x="51575" y="31760"/>
                </a:lnTo>
                <a:lnTo>
                  <a:pt x="51121" y="31799"/>
                </a:lnTo>
                <a:lnTo>
                  <a:pt x="50666" y="31837"/>
                </a:lnTo>
                <a:lnTo>
                  <a:pt x="50238" y="31884"/>
                </a:lnTo>
                <a:lnTo>
                  <a:pt x="49810" y="31938"/>
                </a:lnTo>
                <a:lnTo>
                  <a:pt x="49409" y="31992"/>
                </a:lnTo>
                <a:lnTo>
                  <a:pt x="49007" y="32061"/>
                </a:lnTo>
                <a:lnTo>
                  <a:pt x="48606" y="32131"/>
                </a:lnTo>
                <a:lnTo>
                  <a:pt x="48232" y="32208"/>
                </a:lnTo>
                <a:lnTo>
                  <a:pt x="47884" y="32293"/>
                </a:lnTo>
                <a:lnTo>
                  <a:pt x="47536" y="32386"/>
                </a:lnTo>
                <a:lnTo>
                  <a:pt x="47242" y="32478"/>
                </a:lnTo>
                <a:lnTo>
                  <a:pt x="46948" y="32579"/>
                </a:lnTo>
                <a:lnTo>
                  <a:pt x="46680" y="32679"/>
                </a:lnTo>
                <a:lnTo>
                  <a:pt x="46413" y="32795"/>
                </a:lnTo>
                <a:lnTo>
                  <a:pt x="46199" y="32903"/>
                </a:lnTo>
                <a:lnTo>
                  <a:pt x="46038" y="33019"/>
                </a:lnTo>
                <a:lnTo>
                  <a:pt x="45878" y="33142"/>
                </a:lnTo>
                <a:lnTo>
                  <a:pt x="45744" y="33266"/>
                </a:lnTo>
                <a:lnTo>
                  <a:pt x="45664" y="33389"/>
                </a:lnTo>
                <a:lnTo>
                  <a:pt x="45610" y="33520"/>
                </a:lnTo>
                <a:lnTo>
                  <a:pt x="45610" y="33652"/>
                </a:lnTo>
                <a:lnTo>
                  <a:pt x="45637" y="33791"/>
                </a:lnTo>
                <a:lnTo>
                  <a:pt x="45690" y="33922"/>
                </a:lnTo>
                <a:lnTo>
                  <a:pt x="45824" y="34061"/>
                </a:lnTo>
                <a:lnTo>
                  <a:pt x="45985" y="34200"/>
                </a:lnTo>
                <a:lnTo>
                  <a:pt x="61794" y="46521"/>
                </a:lnTo>
                <a:lnTo>
                  <a:pt x="58584" y="46088"/>
                </a:lnTo>
                <a:lnTo>
                  <a:pt x="55374" y="45671"/>
                </a:lnTo>
                <a:lnTo>
                  <a:pt x="52137" y="45262"/>
                </a:lnTo>
                <a:lnTo>
                  <a:pt x="48874" y="44853"/>
                </a:lnTo>
                <a:lnTo>
                  <a:pt x="45610" y="44467"/>
                </a:lnTo>
                <a:lnTo>
                  <a:pt x="42346" y="44081"/>
                </a:lnTo>
                <a:lnTo>
                  <a:pt x="39056" y="43711"/>
                </a:lnTo>
                <a:lnTo>
                  <a:pt x="35766" y="43348"/>
                </a:lnTo>
                <a:lnTo>
                  <a:pt x="32449" y="42993"/>
                </a:lnTo>
                <a:lnTo>
                  <a:pt x="29105" y="42645"/>
                </a:lnTo>
                <a:lnTo>
                  <a:pt x="25761" y="42313"/>
                </a:lnTo>
                <a:lnTo>
                  <a:pt x="22417" y="41989"/>
                </a:lnTo>
                <a:lnTo>
                  <a:pt x="19047" y="41673"/>
                </a:lnTo>
                <a:lnTo>
                  <a:pt x="15649" y="41371"/>
                </a:lnTo>
                <a:lnTo>
                  <a:pt x="12252" y="41070"/>
                </a:lnTo>
                <a:lnTo>
                  <a:pt x="8828" y="40785"/>
                </a:lnTo>
                <a:lnTo>
                  <a:pt x="8400" y="40754"/>
                </a:lnTo>
                <a:lnTo>
                  <a:pt x="7999" y="40731"/>
                </a:lnTo>
                <a:lnTo>
                  <a:pt x="7624" y="40715"/>
                </a:lnTo>
                <a:lnTo>
                  <a:pt x="7223" y="40700"/>
                </a:lnTo>
                <a:lnTo>
                  <a:pt x="6474" y="40700"/>
                </a:lnTo>
                <a:lnTo>
                  <a:pt x="6126" y="40708"/>
                </a:lnTo>
                <a:lnTo>
                  <a:pt x="5778" y="40715"/>
                </a:lnTo>
                <a:lnTo>
                  <a:pt x="5431" y="40738"/>
                </a:lnTo>
                <a:lnTo>
                  <a:pt x="5083" y="40762"/>
                </a:lnTo>
                <a:lnTo>
                  <a:pt x="4762" y="40785"/>
                </a:lnTo>
                <a:lnTo>
                  <a:pt x="4441" y="40823"/>
                </a:lnTo>
                <a:lnTo>
                  <a:pt x="4147" y="40854"/>
                </a:lnTo>
                <a:lnTo>
                  <a:pt x="3826" y="40901"/>
                </a:lnTo>
                <a:lnTo>
                  <a:pt x="3558" y="40947"/>
                </a:lnTo>
                <a:lnTo>
                  <a:pt x="3264" y="40993"/>
                </a:lnTo>
                <a:lnTo>
                  <a:pt x="2996" y="41047"/>
                </a:lnTo>
                <a:lnTo>
                  <a:pt x="2756" y="41109"/>
                </a:lnTo>
                <a:lnTo>
                  <a:pt x="2247" y="41233"/>
                </a:lnTo>
                <a:lnTo>
                  <a:pt x="1819" y="41379"/>
                </a:lnTo>
                <a:lnTo>
                  <a:pt x="1418" y="41526"/>
                </a:lnTo>
                <a:lnTo>
                  <a:pt x="1070" y="41688"/>
                </a:lnTo>
                <a:lnTo>
                  <a:pt x="749" y="41858"/>
                </a:lnTo>
                <a:lnTo>
                  <a:pt x="509" y="42035"/>
                </a:lnTo>
                <a:lnTo>
                  <a:pt x="295" y="42221"/>
                </a:lnTo>
                <a:lnTo>
                  <a:pt x="134" y="42406"/>
                </a:lnTo>
                <a:lnTo>
                  <a:pt x="54" y="42591"/>
                </a:lnTo>
                <a:lnTo>
                  <a:pt x="0" y="42784"/>
                </a:lnTo>
                <a:lnTo>
                  <a:pt x="0" y="42977"/>
                </a:lnTo>
                <a:lnTo>
                  <a:pt x="81" y="43162"/>
                </a:lnTo>
                <a:lnTo>
                  <a:pt x="188" y="43355"/>
                </a:lnTo>
                <a:lnTo>
                  <a:pt x="375" y="43533"/>
                </a:lnTo>
                <a:lnTo>
                  <a:pt x="509" y="43626"/>
                </a:lnTo>
                <a:lnTo>
                  <a:pt x="616" y="43711"/>
                </a:lnTo>
                <a:lnTo>
                  <a:pt x="776" y="43796"/>
                </a:lnTo>
                <a:lnTo>
                  <a:pt x="937" y="43880"/>
                </a:lnTo>
                <a:lnTo>
                  <a:pt x="1124" y="43958"/>
                </a:lnTo>
                <a:lnTo>
                  <a:pt x="1311" y="44043"/>
                </a:lnTo>
                <a:lnTo>
                  <a:pt x="1525" y="44112"/>
                </a:lnTo>
                <a:lnTo>
                  <a:pt x="1739" y="44189"/>
                </a:lnTo>
                <a:lnTo>
                  <a:pt x="2007" y="44259"/>
                </a:lnTo>
                <a:lnTo>
                  <a:pt x="2247" y="44328"/>
                </a:lnTo>
                <a:lnTo>
                  <a:pt x="2542" y="44390"/>
                </a:lnTo>
                <a:lnTo>
                  <a:pt x="2836" y="44452"/>
                </a:lnTo>
                <a:lnTo>
                  <a:pt x="3157" y="44506"/>
                </a:lnTo>
                <a:lnTo>
                  <a:pt x="3478" y="44560"/>
                </a:lnTo>
                <a:lnTo>
                  <a:pt x="3826" y="44614"/>
                </a:lnTo>
                <a:lnTo>
                  <a:pt x="4200" y="44652"/>
                </a:lnTo>
                <a:lnTo>
                  <a:pt x="4575" y="44699"/>
                </a:lnTo>
                <a:lnTo>
                  <a:pt x="4976" y="44730"/>
                </a:lnTo>
                <a:lnTo>
                  <a:pt x="9283" y="45092"/>
                </a:lnTo>
                <a:lnTo>
                  <a:pt x="13563" y="45471"/>
                </a:lnTo>
                <a:lnTo>
                  <a:pt x="17816" y="45864"/>
                </a:lnTo>
                <a:lnTo>
                  <a:pt x="22043" y="46274"/>
                </a:lnTo>
                <a:lnTo>
                  <a:pt x="26243" y="46690"/>
                </a:lnTo>
                <a:lnTo>
                  <a:pt x="30416" y="47131"/>
                </a:lnTo>
                <a:lnTo>
                  <a:pt x="34589" y="47586"/>
                </a:lnTo>
                <a:lnTo>
                  <a:pt x="38708" y="48057"/>
                </a:lnTo>
                <a:lnTo>
                  <a:pt x="42828" y="48543"/>
                </a:lnTo>
                <a:lnTo>
                  <a:pt x="46921" y="49053"/>
                </a:lnTo>
                <a:lnTo>
                  <a:pt x="50987" y="49570"/>
                </a:lnTo>
                <a:lnTo>
                  <a:pt x="55026" y="50103"/>
                </a:lnTo>
                <a:lnTo>
                  <a:pt x="59039" y="50659"/>
                </a:lnTo>
                <a:lnTo>
                  <a:pt x="63051" y="51230"/>
                </a:lnTo>
                <a:lnTo>
                  <a:pt x="67037" y="51816"/>
                </a:lnTo>
                <a:lnTo>
                  <a:pt x="70996" y="52419"/>
                </a:lnTo>
                <a:lnTo>
                  <a:pt x="71451" y="52480"/>
                </a:lnTo>
                <a:lnTo>
                  <a:pt x="71933" y="52534"/>
                </a:lnTo>
                <a:lnTo>
                  <a:pt x="72414" y="52573"/>
                </a:lnTo>
                <a:lnTo>
                  <a:pt x="72922" y="52604"/>
                </a:lnTo>
                <a:lnTo>
                  <a:pt x="73431" y="52627"/>
                </a:lnTo>
                <a:lnTo>
                  <a:pt x="73939" y="52635"/>
                </a:lnTo>
                <a:lnTo>
                  <a:pt x="74474" y="52635"/>
                </a:lnTo>
                <a:lnTo>
                  <a:pt x="74982" y="52627"/>
                </a:lnTo>
                <a:lnTo>
                  <a:pt x="75490" y="52612"/>
                </a:lnTo>
                <a:lnTo>
                  <a:pt x="76025" y="52581"/>
                </a:lnTo>
                <a:lnTo>
                  <a:pt x="76507" y="52542"/>
                </a:lnTo>
                <a:lnTo>
                  <a:pt x="77015" y="52496"/>
                </a:lnTo>
                <a:lnTo>
                  <a:pt x="77497" y="52442"/>
                </a:lnTo>
                <a:lnTo>
                  <a:pt x="77978" y="52380"/>
                </a:lnTo>
                <a:lnTo>
                  <a:pt x="78433" y="52311"/>
                </a:lnTo>
                <a:lnTo>
                  <a:pt x="78888" y="52233"/>
                </a:lnTo>
                <a:lnTo>
                  <a:pt x="79289" y="52148"/>
                </a:lnTo>
                <a:lnTo>
                  <a:pt x="79690" y="52056"/>
                </a:lnTo>
                <a:lnTo>
                  <a:pt x="80065" y="51955"/>
                </a:lnTo>
                <a:lnTo>
                  <a:pt x="80413" y="51855"/>
                </a:lnTo>
                <a:lnTo>
                  <a:pt x="80734" y="51739"/>
                </a:lnTo>
                <a:lnTo>
                  <a:pt x="81001" y="51624"/>
                </a:lnTo>
                <a:lnTo>
                  <a:pt x="81242" y="51500"/>
                </a:lnTo>
                <a:lnTo>
                  <a:pt x="81456" y="51369"/>
                </a:lnTo>
                <a:lnTo>
                  <a:pt x="81616" y="51238"/>
                </a:lnTo>
                <a:lnTo>
                  <a:pt x="81750" y="51099"/>
                </a:lnTo>
                <a:lnTo>
                  <a:pt x="81830" y="50952"/>
                </a:lnTo>
                <a:lnTo>
                  <a:pt x="81857" y="50805"/>
                </a:lnTo>
                <a:lnTo>
                  <a:pt x="81830" y="50659"/>
                </a:lnTo>
                <a:lnTo>
                  <a:pt x="81777" y="50496"/>
                </a:lnTo>
                <a:lnTo>
                  <a:pt x="81643" y="50342"/>
                </a:lnTo>
                <a:lnTo>
                  <a:pt x="81456" y="50172"/>
                </a:lnTo>
                <a:lnTo>
                  <a:pt x="64095" y="36693"/>
                </a:lnTo>
                <a:lnTo>
                  <a:pt x="66984" y="36940"/>
                </a:lnTo>
                <a:lnTo>
                  <a:pt x="69873" y="37187"/>
                </a:lnTo>
                <a:lnTo>
                  <a:pt x="72735" y="37434"/>
                </a:lnTo>
                <a:lnTo>
                  <a:pt x="75597" y="37697"/>
                </a:lnTo>
                <a:lnTo>
                  <a:pt x="78460" y="37967"/>
                </a:lnTo>
                <a:lnTo>
                  <a:pt x="81322" y="38237"/>
                </a:lnTo>
                <a:lnTo>
                  <a:pt x="84158" y="38523"/>
                </a:lnTo>
                <a:lnTo>
                  <a:pt x="86993" y="38808"/>
                </a:lnTo>
                <a:lnTo>
                  <a:pt x="89802" y="39102"/>
                </a:lnTo>
                <a:lnTo>
                  <a:pt x="92638" y="39403"/>
                </a:lnTo>
                <a:lnTo>
                  <a:pt x="95446" y="39712"/>
                </a:lnTo>
                <a:lnTo>
                  <a:pt x="98229" y="40028"/>
                </a:lnTo>
                <a:lnTo>
                  <a:pt x="101037" y="40352"/>
                </a:lnTo>
                <a:lnTo>
                  <a:pt x="103819" y="40684"/>
                </a:lnTo>
                <a:lnTo>
                  <a:pt x="106601" y="41024"/>
                </a:lnTo>
                <a:lnTo>
                  <a:pt x="109357" y="41371"/>
                </a:lnTo>
                <a:lnTo>
                  <a:pt x="109838" y="41433"/>
                </a:lnTo>
                <a:lnTo>
                  <a:pt x="110347" y="41480"/>
                </a:lnTo>
                <a:lnTo>
                  <a:pt x="110828" y="41510"/>
                </a:lnTo>
                <a:lnTo>
                  <a:pt x="111336" y="41541"/>
                </a:lnTo>
                <a:lnTo>
                  <a:pt x="111845" y="41557"/>
                </a:lnTo>
                <a:lnTo>
                  <a:pt x="112380" y="41564"/>
                </a:lnTo>
                <a:lnTo>
                  <a:pt x="112888" y="41564"/>
                </a:lnTo>
                <a:lnTo>
                  <a:pt x="113396" y="41557"/>
                </a:lnTo>
                <a:lnTo>
                  <a:pt x="113878" y="41541"/>
                </a:lnTo>
                <a:lnTo>
                  <a:pt x="114386" y="41518"/>
                </a:lnTo>
                <a:lnTo>
                  <a:pt x="114867" y="41480"/>
                </a:lnTo>
                <a:lnTo>
                  <a:pt x="115349" y="41441"/>
                </a:lnTo>
                <a:lnTo>
                  <a:pt x="115830" y="41387"/>
                </a:lnTo>
                <a:lnTo>
                  <a:pt x="116285" y="41333"/>
                </a:lnTo>
                <a:lnTo>
                  <a:pt x="116713" y="41263"/>
                </a:lnTo>
                <a:lnTo>
                  <a:pt x="117114" y="41194"/>
                </a:lnTo>
                <a:lnTo>
                  <a:pt x="117516" y="41117"/>
                </a:lnTo>
                <a:lnTo>
                  <a:pt x="117890" y="41024"/>
                </a:lnTo>
                <a:lnTo>
                  <a:pt x="118238" y="40931"/>
                </a:lnTo>
                <a:lnTo>
                  <a:pt x="118586" y="40831"/>
                </a:lnTo>
                <a:lnTo>
                  <a:pt x="118880" y="40723"/>
                </a:lnTo>
                <a:lnTo>
                  <a:pt x="119147" y="40615"/>
                </a:lnTo>
                <a:lnTo>
                  <a:pt x="119388" y="40491"/>
                </a:lnTo>
                <a:lnTo>
                  <a:pt x="119575" y="40368"/>
                </a:lnTo>
                <a:lnTo>
                  <a:pt x="119736" y="40237"/>
                </a:lnTo>
                <a:lnTo>
                  <a:pt x="119870" y="40098"/>
                </a:lnTo>
                <a:lnTo>
                  <a:pt x="119950" y="39951"/>
                </a:lnTo>
                <a:lnTo>
                  <a:pt x="120003" y="39804"/>
                </a:lnTo>
                <a:lnTo>
                  <a:pt x="120003" y="39650"/>
                </a:lnTo>
                <a:lnTo>
                  <a:pt x="119950" y="39488"/>
                </a:lnTo>
                <a:lnTo>
                  <a:pt x="119870" y="39326"/>
                </a:lnTo>
                <a:lnTo>
                  <a:pt x="119736" y="39156"/>
                </a:lnTo>
                <a:lnTo>
                  <a:pt x="106307" y="25322"/>
                </a:lnTo>
                <a:lnTo>
                  <a:pt x="108795" y="25638"/>
                </a:lnTo>
                <a:lnTo>
                  <a:pt x="111256" y="25963"/>
                </a:lnTo>
                <a:lnTo>
                  <a:pt x="113717" y="26295"/>
                </a:lnTo>
                <a:lnTo>
                  <a:pt x="116178" y="26626"/>
                </a:lnTo>
                <a:lnTo>
                  <a:pt x="118612" y="26966"/>
                </a:lnTo>
                <a:lnTo>
                  <a:pt x="121047" y="27314"/>
                </a:lnTo>
                <a:lnTo>
                  <a:pt x="123454" y="27661"/>
                </a:lnTo>
                <a:lnTo>
                  <a:pt x="125862" y="28016"/>
                </a:lnTo>
                <a:lnTo>
                  <a:pt x="128269" y="28379"/>
                </a:lnTo>
                <a:lnTo>
                  <a:pt x="130650" y="28742"/>
                </a:lnTo>
                <a:lnTo>
                  <a:pt x="133058" y="29120"/>
                </a:lnTo>
                <a:lnTo>
                  <a:pt x="135412" y="29498"/>
                </a:lnTo>
                <a:lnTo>
                  <a:pt x="137793" y="29877"/>
                </a:lnTo>
                <a:lnTo>
                  <a:pt x="140147" y="30270"/>
                </a:lnTo>
                <a:lnTo>
                  <a:pt x="142501" y="30664"/>
                </a:lnTo>
                <a:lnTo>
                  <a:pt x="144855" y="31058"/>
                </a:lnTo>
                <a:lnTo>
                  <a:pt x="145336" y="31135"/>
                </a:lnTo>
                <a:lnTo>
                  <a:pt x="145818" y="31197"/>
                </a:lnTo>
                <a:lnTo>
                  <a:pt x="146326" y="31251"/>
                </a:lnTo>
                <a:lnTo>
                  <a:pt x="146834" y="31289"/>
                </a:lnTo>
                <a:lnTo>
                  <a:pt x="147316" y="31312"/>
                </a:lnTo>
                <a:lnTo>
                  <a:pt x="147824" y="31328"/>
                </a:lnTo>
                <a:lnTo>
                  <a:pt x="148332" y="31328"/>
                </a:lnTo>
                <a:lnTo>
                  <a:pt x="148814" y="31320"/>
                </a:lnTo>
                <a:lnTo>
                  <a:pt x="149322" y="31305"/>
                </a:lnTo>
                <a:lnTo>
                  <a:pt x="149804" y="31274"/>
                </a:lnTo>
                <a:lnTo>
                  <a:pt x="150285" y="31235"/>
                </a:lnTo>
                <a:lnTo>
                  <a:pt x="150740" y="31189"/>
                </a:lnTo>
                <a:lnTo>
                  <a:pt x="151195" y="31135"/>
                </a:lnTo>
                <a:lnTo>
                  <a:pt x="151623" y="31065"/>
                </a:lnTo>
                <a:lnTo>
                  <a:pt x="152051" y="30996"/>
                </a:lnTo>
                <a:lnTo>
                  <a:pt x="152452" y="30919"/>
                </a:lnTo>
                <a:lnTo>
                  <a:pt x="152853" y="30826"/>
                </a:lnTo>
                <a:lnTo>
                  <a:pt x="153228" y="30733"/>
                </a:lnTo>
                <a:lnTo>
                  <a:pt x="153549" y="30633"/>
                </a:lnTo>
                <a:lnTo>
                  <a:pt x="153870" y="30525"/>
                </a:lnTo>
                <a:lnTo>
                  <a:pt x="154164" y="30409"/>
                </a:lnTo>
                <a:lnTo>
                  <a:pt x="154432" y="30286"/>
                </a:lnTo>
                <a:lnTo>
                  <a:pt x="154672" y="30162"/>
                </a:lnTo>
                <a:lnTo>
                  <a:pt x="154860" y="30031"/>
                </a:lnTo>
                <a:lnTo>
                  <a:pt x="155047" y="29900"/>
                </a:lnTo>
                <a:lnTo>
                  <a:pt x="155181" y="29761"/>
                </a:lnTo>
                <a:lnTo>
                  <a:pt x="155261" y="29614"/>
                </a:lnTo>
                <a:lnTo>
                  <a:pt x="155314" y="29467"/>
                </a:lnTo>
                <a:lnTo>
                  <a:pt x="155341" y="29321"/>
                </a:lnTo>
                <a:lnTo>
                  <a:pt x="155314" y="29166"/>
                </a:lnTo>
                <a:lnTo>
                  <a:pt x="155234" y="29020"/>
                </a:lnTo>
                <a:lnTo>
                  <a:pt x="155127" y="28858"/>
                </a:lnTo>
                <a:lnTo>
                  <a:pt x="153549" y="27082"/>
                </a:lnTo>
                <a:lnTo>
                  <a:pt x="152024" y="25306"/>
                </a:lnTo>
                <a:lnTo>
                  <a:pt x="150499" y="23523"/>
                </a:lnTo>
                <a:lnTo>
                  <a:pt x="149001" y="21740"/>
                </a:lnTo>
                <a:lnTo>
                  <a:pt x="147530" y="19956"/>
                </a:lnTo>
                <a:lnTo>
                  <a:pt x="146085" y="18173"/>
                </a:lnTo>
                <a:lnTo>
                  <a:pt x="144641" y="16390"/>
                </a:lnTo>
                <a:lnTo>
                  <a:pt x="143223" y="14599"/>
                </a:lnTo>
                <a:lnTo>
                  <a:pt x="145925" y="14884"/>
                </a:lnTo>
                <a:lnTo>
                  <a:pt x="148573" y="15170"/>
                </a:lnTo>
                <a:lnTo>
                  <a:pt x="151248" y="15471"/>
                </a:lnTo>
                <a:lnTo>
                  <a:pt x="153870" y="15780"/>
                </a:lnTo>
                <a:lnTo>
                  <a:pt x="156491" y="16097"/>
                </a:lnTo>
                <a:lnTo>
                  <a:pt x="159113" y="16421"/>
                </a:lnTo>
                <a:lnTo>
                  <a:pt x="161708" y="16753"/>
                </a:lnTo>
                <a:lnTo>
                  <a:pt x="164276" y="17100"/>
                </a:lnTo>
                <a:lnTo>
                  <a:pt x="166844" y="17455"/>
                </a:lnTo>
                <a:lnTo>
                  <a:pt x="169412" y="17818"/>
                </a:lnTo>
                <a:lnTo>
                  <a:pt x="171953" y="18189"/>
                </a:lnTo>
                <a:lnTo>
                  <a:pt x="174494" y="18575"/>
                </a:lnTo>
                <a:lnTo>
                  <a:pt x="177009" y="18968"/>
                </a:lnTo>
                <a:lnTo>
                  <a:pt x="179497" y="19370"/>
                </a:lnTo>
                <a:lnTo>
                  <a:pt x="182011" y="19787"/>
                </a:lnTo>
                <a:lnTo>
                  <a:pt x="184499" y="20211"/>
                </a:lnTo>
                <a:lnTo>
                  <a:pt x="185034" y="20296"/>
                </a:lnTo>
                <a:lnTo>
                  <a:pt x="185569" y="20366"/>
                </a:lnTo>
                <a:lnTo>
                  <a:pt x="186131" y="20420"/>
                </a:lnTo>
                <a:lnTo>
                  <a:pt x="186666" y="20466"/>
                </a:lnTo>
                <a:lnTo>
                  <a:pt x="187255" y="20489"/>
                </a:lnTo>
                <a:lnTo>
                  <a:pt x="187816" y="20505"/>
                </a:lnTo>
                <a:lnTo>
                  <a:pt x="188378" y="20512"/>
                </a:lnTo>
                <a:lnTo>
                  <a:pt x="188940" y="20497"/>
                </a:lnTo>
                <a:lnTo>
                  <a:pt x="189475" y="20481"/>
                </a:lnTo>
                <a:lnTo>
                  <a:pt x="190037" y="20451"/>
                </a:lnTo>
                <a:lnTo>
                  <a:pt x="190572" y="20404"/>
                </a:lnTo>
                <a:lnTo>
                  <a:pt x="191107" y="20350"/>
                </a:lnTo>
                <a:lnTo>
                  <a:pt x="191615" y="20288"/>
                </a:lnTo>
                <a:lnTo>
                  <a:pt x="192123" y="20219"/>
                </a:lnTo>
                <a:lnTo>
                  <a:pt x="192605" y="20134"/>
                </a:lnTo>
                <a:lnTo>
                  <a:pt x="193059" y="20041"/>
                </a:lnTo>
                <a:lnTo>
                  <a:pt x="193514" y="19949"/>
                </a:lnTo>
                <a:lnTo>
                  <a:pt x="193915" y="19841"/>
                </a:lnTo>
                <a:lnTo>
                  <a:pt x="194317" y="19725"/>
                </a:lnTo>
                <a:lnTo>
                  <a:pt x="194691" y="19601"/>
                </a:lnTo>
                <a:lnTo>
                  <a:pt x="195012" y="19470"/>
                </a:lnTo>
                <a:lnTo>
                  <a:pt x="195306" y="19339"/>
                </a:lnTo>
                <a:lnTo>
                  <a:pt x="195574" y="19200"/>
                </a:lnTo>
                <a:lnTo>
                  <a:pt x="195815" y="19053"/>
                </a:lnTo>
                <a:lnTo>
                  <a:pt x="196002" y="18899"/>
                </a:lnTo>
                <a:lnTo>
                  <a:pt x="196136" y="18744"/>
                </a:lnTo>
                <a:lnTo>
                  <a:pt x="196243" y="18582"/>
                </a:lnTo>
                <a:lnTo>
                  <a:pt x="196323" y="18420"/>
                </a:lnTo>
                <a:lnTo>
                  <a:pt x="196323" y="18250"/>
                </a:lnTo>
                <a:lnTo>
                  <a:pt x="196296" y="18081"/>
                </a:lnTo>
                <a:lnTo>
                  <a:pt x="196189" y="17911"/>
                </a:lnTo>
                <a:lnTo>
                  <a:pt x="196055" y="17733"/>
                </a:lnTo>
                <a:lnTo>
                  <a:pt x="194959" y="16629"/>
                </a:lnTo>
                <a:lnTo>
                  <a:pt x="193808" y="15533"/>
                </a:lnTo>
                <a:lnTo>
                  <a:pt x="192631" y="14444"/>
                </a:lnTo>
                <a:lnTo>
                  <a:pt x="191401" y="13356"/>
                </a:lnTo>
                <a:lnTo>
                  <a:pt x="190117" y="12275"/>
                </a:lnTo>
                <a:lnTo>
                  <a:pt x="188779" y="11202"/>
                </a:lnTo>
                <a:lnTo>
                  <a:pt x="187388" y="10129"/>
                </a:lnTo>
                <a:lnTo>
                  <a:pt x="185944" y="9064"/>
                </a:lnTo>
                <a:lnTo>
                  <a:pt x="184446" y="8014"/>
                </a:lnTo>
                <a:lnTo>
                  <a:pt x="182921" y="6956"/>
                </a:lnTo>
                <a:lnTo>
                  <a:pt x="181316" y="5914"/>
                </a:lnTo>
                <a:lnTo>
                  <a:pt x="179657" y="4879"/>
                </a:lnTo>
                <a:lnTo>
                  <a:pt x="177919" y="3845"/>
                </a:lnTo>
                <a:lnTo>
                  <a:pt x="177036" y="3336"/>
                </a:lnTo>
                <a:lnTo>
                  <a:pt x="176153" y="2826"/>
                </a:lnTo>
                <a:lnTo>
                  <a:pt x="175244" y="2316"/>
                </a:lnTo>
                <a:lnTo>
                  <a:pt x="174307" y="1815"/>
                </a:lnTo>
                <a:lnTo>
                  <a:pt x="173371" y="1305"/>
                </a:lnTo>
                <a:lnTo>
                  <a:pt x="172408" y="803"/>
                </a:lnTo>
                <a:lnTo>
                  <a:pt x="172114" y="664"/>
                </a:lnTo>
                <a:lnTo>
                  <a:pt x="171766" y="533"/>
                </a:lnTo>
                <a:lnTo>
                  <a:pt x="171391" y="425"/>
                </a:lnTo>
                <a:lnTo>
                  <a:pt x="170990" y="325"/>
                </a:lnTo>
                <a:lnTo>
                  <a:pt x="170562" y="240"/>
                </a:lnTo>
                <a:lnTo>
                  <a:pt x="170107" y="170"/>
                </a:lnTo>
                <a:lnTo>
                  <a:pt x="169653" y="109"/>
                </a:lnTo>
                <a:lnTo>
                  <a:pt x="169144" y="62"/>
                </a:lnTo>
                <a:lnTo>
                  <a:pt x="168663" y="31"/>
                </a:lnTo>
                <a:lnTo>
                  <a:pt x="168155" y="8"/>
                </a:lnTo>
                <a:lnTo>
                  <a:pt x="16764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8"/>
          <p:cNvSpPr/>
          <p:nvPr/>
        </p:nvSpPr>
        <p:spPr>
          <a:xfrm rot="2300862">
            <a:off x="6630319" y="1611574"/>
            <a:ext cx="464360" cy="382101"/>
          </a:xfrm>
          <a:custGeom>
            <a:rect b="b" l="l" r="r" t="t"/>
            <a:pathLst>
              <a:path extrusionOk="0" h="52635" w="196323">
                <a:moveTo>
                  <a:pt x="167138" y="1"/>
                </a:moveTo>
                <a:lnTo>
                  <a:pt x="166630" y="16"/>
                </a:lnTo>
                <a:lnTo>
                  <a:pt x="166122" y="39"/>
                </a:lnTo>
                <a:lnTo>
                  <a:pt x="165613" y="78"/>
                </a:lnTo>
                <a:lnTo>
                  <a:pt x="165132" y="124"/>
                </a:lnTo>
                <a:lnTo>
                  <a:pt x="164650" y="178"/>
                </a:lnTo>
                <a:lnTo>
                  <a:pt x="164222" y="240"/>
                </a:lnTo>
                <a:lnTo>
                  <a:pt x="163794" y="317"/>
                </a:lnTo>
                <a:lnTo>
                  <a:pt x="163393" y="394"/>
                </a:lnTo>
                <a:lnTo>
                  <a:pt x="163018" y="487"/>
                </a:lnTo>
                <a:lnTo>
                  <a:pt x="162671" y="587"/>
                </a:lnTo>
                <a:lnTo>
                  <a:pt x="162350" y="695"/>
                </a:lnTo>
                <a:lnTo>
                  <a:pt x="162082" y="811"/>
                </a:lnTo>
                <a:lnTo>
                  <a:pt x="161868" y="935"/>
                </a:lnTo>
                <a:lnTo>
                  <a:pt x="161681" y="1066"/>
                </a:lnTo>
                <a:lnTo>
                  <a:pt x="161574" y="1205"/>
                </a:lnTo>
                <a:lnTo>
                  <a:pt x="161494" y="1352"/>
                </a:lnTo>
                <a:lnTo>
                  <a:pt x="161467" y="1506"/>
                </a:lnTo>
                <a:lnTo>
                  <a:pt x="161520" y="1660"/>
                </a:lnTo>
                <a:lnTo>
                  <a:pt x="161627" y="1822"/>
                </a:lnTo>
                <a:lnTo>
                  <a:pt x="161788" y="1992"/>
                </a:lnTo>
                <a:lnTo>
                  <a:pt x="165373" y="4964"/>
                </a:lnTo>
                <a:lnTo>
                  <a:pt x="167138" y="6454"/>
                </a:lnTo>
                <a:lnTo>
                  <a:pt x="168904" y="7944"/>
                </a:lnTo>
                <a:lnTo>
                  <a:pt x="170642" y="9434"/>
                </a:lnTo>
                <a:lnTo>
                  <a:pt x="172354" y="10924"/>
                </a:lnTo>
                <a:lnTo>
                  <a:pt x="174040" y="12422"/>
                </a:lnTo>
                <a:lnTo>
                  <a:pt x="175698" y="13920"/>
                </a:lnTo>
                <a:lnTo>
                  <a:pt x="173264" y="13603"/>
                </a:lnTo>
                <a:lnTo>
                  <a:pt x="170830" y="13286"/>
                </a:lnTo>
                <a:lnTo>
                  <a:pt x="168369" y="12985"/>
                </a:lnTo>
                <a:lnTo>
                  <a:pt x="165908" y="12684"/>
                </a:lnTo>
                <a:lnTo>
                  <a:pt x="163446" y="12391"/>
                </a:lnTo>
                <a:lnTo>
                  <a:pt x="160985" y="12113"/>
                </a:lnTo>
                <a:lnTo>
                  <a:pt x="158498" y="11835"/>
                </a:lnTo>
                <a:lnTo>
                  <a:pt x="155983" y="11565"/>
                </a:lnTo>
                <a:lnTo>
                  <a:pt x="153495" y="11302"/>
                </a:lnTo>
                <a:lnTo>
                  <a:pt x="150954" y="11048"/>
                </a:lnTo>
                <a:lnTo>
                  <a:pt x="148439" y="10793"/>
                </a:lnTo>
                <a:lnTo>
                  <a:pt x="145898" y="10554"/>
                </a:lnTo>
                <a:lnTo>
                  <a:pt x="143330" y="10322"/>
                </a:lnTo>
                <a:lnTo>
                  <a:pt x="140789" y="10098"/>
                </a:lnTo>
                <a:lnTo>
                  <a:pt x="138194" y="9874"/>
                </a:lnTo>
                <a:lnTo>
                  <a:pt x="135599" y="9666"/>
                </a:lnTo>
                <a:lnTo>
                  <a:pt x="135144" y="9635"/>
                </a:lnTo>
                <a:lnTo>
                  <a:pt x="134663" y="9612"/>
                </a:lnTo>
                <a:lnTo>
                  <a:pt x="134208" y="9596"/>
                </a:lnTo>
                <a:lnTo>
                  <a:pt x="133727" y="9589"/>
                </a:lnTo>
                <a:lnTo>
                  <a:pt x="133272" y="9596"/>
                </a:lnTo>
                <a:lnTo>
                  <a:pt x="132844" y="9612"/>
                </a:lnTo>
                <a:lnTo>
                  <a:pt x="132389" y="9635"/>
                </a:lnTo>
                <a:lnTo>
                  <a:pt x="131961" y="9666"/>
                </a:lnTo>
                <a:lnTo>
                  <a:pt x="131560" y="9704"/>
                </a:lnTo>
                <a:lnTo>
                  <a:pt x="131159" y="9751"/>
                </a:lnTo>
                <a:lnTo>
                  <a:pt x="130757" y="9797"/>
                </a:lnTo>
                <a:lnTo>
                  <a:pt x="130383" y="9859"/>
                </a:lnTo>
                <a:lnTo>
                  <a:pt x="130008" y="9928"/>
                </a:lnTo>
                <a:lnTo>
                  <a:pt x="129660" y="9998"/>
                </a:lnTo>
                <a:lnTo>
                  <a:pt x="129313" y="10075"/>
                </a:lnTo>
                <a:lnTo>
                  <a:pt x="128992" y="10160"/>
                </a:lnTo>
                <a:lnTo>
                  <a:pt x="128697" y="10253"/>
                </a:lnTo>
                <a:lnTo>
                  <a:pt x="128430" y="10353"/>
                </a:lnTo>
                <a:lnTo>
                  <a:pt x="128162" y="10446"/>
                </a:lnTo>
                <a:lnTo>
                  <a:pt x="127922" y="10554"/>
                </a:lnTo>
                <a:lnTo>
                  <a:pt x="127708" y="10662"/>
                </a:lnTo>
                <a:lnTo>
                  <a:pt x="127520" y="10778"/>
                </a:lnTo>
                <a:lnTo>
                  <a:pt x="127333" y="10893"/>
                </a:lnTo>
                <a:lnTo>
                  <a:pt x="127199" y="11009"/>
                </a:lnTo>
                <a:lnTo>
                  <a:pt x="127066" y="11133"/>
                </a:lnTo>
                <a:lnTo>
                  <a:pt x="126985" y="11264"/>
                </a:lnTo>
                <a:lnTo>
                  <a:pt x="126932" y="11387"/>
                </a:lnTo>
                <a:lnTo>
                  <a:pt x="126878" y="11519"/>
                </a:lnTo>
                <a:lnTo>
                  <a:pt x="126878" y="11650"/>
                </a:lnTo>
                <a:lnTo>
                  <a:pt x="126905" y="11789"/>
                </a:lnTo>
                <a:lnTo>
                  <a:pt x="126959" y="11920"/>
                </a:lnTo>
                <a:lnTo>
                  <a:pt x="127039" y="12059"/>
                </a:lnTo>
                <a:lnTo>
                  <a:pt x="128323" y="13719"/>
                </a:lnTo>
                <a:lnTo>
                  <a:pt x="129607" y="15379"/>
                </a:lnTo>
                <a:lnTo>
                  <a:pt x="130944" y="17038"/>
                </a:lnTo>
                <a:lnTo>
                  <a:pt x="132282" y="18698"/>
                </a:lnTo>
                <a:lnTo>
                  <a:pt x="133620" y="20350"/>
                </a:lnTo>
                <a:lnTo>
                  <a:pt x="135011" y="22002"/>
                </a:lnTo>
                <a:lnTo>
                  <a:pt x="137793" y="25314"/>
                </a:lnTo>
                <a:lnTo>
                  <a:pt x="135358" y="24936"/>
                </a:lnTo>
                <a:lnTo>
                  <a:pt x="132897" y="24565"/>
                </a:lnTo>
                <a:lnTo>
                  <a:pt x="130436" y="24202"/>
                </a:lnTo>
                <a:lnTo>
                  <a:pt x="127975" y="23840"/>
                </a:lnTo>
                <a:lnTo>
                  <a:pt x="125487" y="23492"/>
                </a:lnTo>
                <a:lnTo>
                  <a:pt x="123000" y="23137"/>
                </a:lnTo>
                <a:lnTo>
                  <a:pt x="120512" y="22797"/>
                </a:lnTo>
                <a:lnTo>
                  <a:pt x="117997" y="22458"/>
                </a:lnTo>
                <a:lnTo>
                  <a:pt x="115483" y="22126"/>
                </a:lnTo>
                <a:lnTo>
                  <a:pt x="112968" y="21802"/>
                </a:lnTo>
                <a:lnTo>
                  <a:pt x="110427" y="21477"/>
                </a:lnTo>
                <a:lnTo>
                  <a:pt x="107885" y="21161"/>
                </a:lnTo>
                <a:lnTo>
                  <a:pt x="105344" y="20844"/>
                </a:lnTo>
                <a:lnTo>
                  <a:pt x="102776" y="20543"/>
                </a:lnTo>
                <a:lnTo>
                  <a:pt x="100208" y="20234"/>
                </a:lnTo>
                <a:lnTo>
                  <a:pt x="97613" y="19941"/>
                </a:lnTo>
                <a:lnTo>
                  <a:pt x="97158" y="19895"/>
                </a:lnTo>
                <a:lnTo>
                  <a:pt x="96704" y="19864"/>
                </a:lnTo>
                <a:lnTo>
                  <a:pt x="96249" y="19841"/>
                </a:lnTo>
                <a:lnTo>
                  <a:pt x="95794" y="19825"/>
                </a:lnTo>
                <a:lnTo>
                  <a:pt x="95339" y="19825"/>
                </a:lnTo>
                <a:lnTo>
                  <a:pt x="94885" y="19841"/>
                </a:lnTo>
                <a:lnTo>
                  <a:pt x="94457" y="19856"/>
                </a:lnTo>
                <a:lnTo>
                  <a:pt x="94029" y="19887"/>
                </a:lnTo>
                <a:lnTo>
                  <a:pt x="93601" y="19933"/>
                </a:lnTo>
                <a:lnTo>
                  <a:pt x="93173" y="19980"/>
                </a:lnTo>
                <a:lnTo>
                  <a:pt x="92771" y="20034"/>
                </a:lnTo>
                <a:lnTo>
                  <a:pt x="92370" y="20103"/>
                </a:lnTo>
                <a:lnTo>
                  <a:pt x="91996" y="20173"/>
                </a:lnTo>
                <a:lnTo>
                  <a:pt x="91648" y="20250"/>
                </a:lnTo>
                <a:lnTo>
                  <a:pt x="91300" y="20335"/>
                </a:lnTo>
                <a:lnTo>
                  <a:pt x="90952" y="20427"/>
                </a:lnTo>
                <a:lnTo>
                  <a:pt x="90658" y="20528"/>
                </a:lnTo>
                <a:lnTo>
                  <a:pt x="90364" y="20628"/>
                </a:lnTo>
                <a:lnTo>
                  <a:pt x="90096" y="20736"/>
                </a:lnTo>
                <a:lnTo>
                  <a:pt x="89829" y="20844"/>
                </a:lnTo>
                <a:lnTo>
                  <a:pt x="89615" y="20960"/>
                </a:lnTo>
                <a:lnTo>
                  <a:pt x="89401" y="21084"/>
                </a:lnTo>
                <a:lnTo>
                  <a:pt x="89240" y="21199"/>
                </a:lnTo>
                <a:lnTo>
                  <a:pt x="89080" y="21323"/>
                </a:lnTo>
                <a:lnTo>
                  <a:pt x="88946" y="21454"/>
                </a:lnTo>
                <a:lnTo>
                  <a:pt x="88866" y="21578"/>
                </a:lnTo>
                <a:lnTo>
                  <a:pt x="88786" y="21709"/>
                </a:lnTo>
                <a:lnTo>
                  <a:pt x="88759" y="21840"/>
                </a:lnTo>
                <a:lnTo>
                  <a:pt x="88759" y="21971"/>
                </a:lnTo>
                <a:lnTo>
                  <a:pt x="88786" y="22095"/>
                </a:lnTo>
                <a:lnTo>
                  <a:pt x="88866" y="22226"/>
                </a:lnTo>
                <a:lnTo>
                  <a:pt x="88973" y="22357"/>
                </a:lnTo>
                <a:lnTo>
                  <a:pt x="102321" y="36191"/>
                </a:lnTo>
                <a:lnTo>
                  <a:pt x="99406" y="35859"/>
                </a:lnTo>
                <a:lnTo>
                  <a:pt x="96490" y="35535"/>
                </a:lnTo>
                <a:lnTo>
                  <a:pt x="93574" y="35219"/>
                </a:lnTo>
                <a:lnTo>
                  <a:pt x="90631" y="34910"/>
                </a:lnTo>
                <a:lnTo>
                  <a:pt x="87689" y="34609"/>
                </a:lnTo>
                <a:lnTo>
                  <a:pt x="84746" y="34315"/>
                </a:lnTo>
                <a:lnTo>
                  <a:pt x="81777" y="34030"/>
                </a:lnTo>
                <a:lnTo>
                  <a:pt x="78808" y="33752"/>
                </a:lnTo>
                <a:lnTo>
                  <a:pt x="75838" y="33474"/>
                </a:lnTo>
                <a:lnTo>
                  <a:pt x="72842" y="33212"/>
                </a:lnTo>
                <a:lnTo>
                  <a:pt x="69846" y="32949"/>
                </a:lnTo>
                <a:lnTo>
                  <a:pt x="66850" y="32702"/>
                </a:lnTo>
                <a:lnTo>
                  <a:pt x="63827" y="32455"/>
                </a:lnTo>
                <a:lnTo>
                  <a:pt x="60804" y="32216"/>
                </a:lnTo>
                <a:lnTo>
                  <a:pt x="57755" y="31992"/>
                </a:lnTo>
                <a:lnTo>
                  <a:pt x="54705" y="31768"/>
                </a:lnTo>
                <a:lnTo>
                  <a:pt x="54277" y="31737"/>
                </a:lnTo>
                <a:lnTo>
                  <a:pt x="53822" y="31722"/>
                </a:lnTo>
                <a:lnTo>
                  <a:pt x="53368" y="31714"/>
                </a:lnTo>
                <a:lnTo>
                  <a:pt x="52913" y="31714"/>
                </a:lnTo>
                <a:lnTo>
                  <a:pt x="52458" y="31722"/>
                </a:lnTo>
                <a:lnTo>
                  <a:pt x="52030" y="31737"/>
                </a:lnTo>
                <a:lnTo>
                  <a:pt x="51575" y="31760"/>
                </a:lnTo>
                <a:lnTo>
                  <a:pt x="51121" y="31799"/>
                </a:lnTo>
                <a:lnTo>
                  <a:pt x="50666" y="31837"/>
                </a:lnTo>
                <a:lnTo>
                  <a:pt x="50238" y="31884"/>
                </a:lnTo>
                <a:lnTo>
                  <a:pt x="49810" y="31938"/>
                </a:lnTo>
                <a:lnTo>
                  <a:pt x="49409" y="31992"/>
                </a:lnTo>
                <a:lnTo>
                  <a:pt x="49007" y="32061"/>
                </a:lnTo>
                <a:lnTo>
                  <a:pt x="48606" y="32131"/>
                </a:lnTo>
                <a:lnTo>
                  <a:pt x="48232" y="32208"/>
                </a:lnTo>
                <a:lnTo>
                  <a:pt x="47884" y="32293"/>
                </a:lnTo>
                <a:lnTo>
                  <a:pt x="47536" y="32386"/>
                </a:lnTo>
                <a:lnTo>
                  <a:pt x="47242" y="32478"/>
                </a:lnTo>
                <a:lnTo>
                  <a:pt x="46948" y="32579"/>
                </a:lnTo>
                <a:lnTo>
                  <a:pt x="46680" y="32679"/>
                </a:lnTo>
                <a:lnTo>
                  <a:pt x="46413" y="32795"/>
                </a:lnTo>
                <a:lnTo>
                  <a:pt x="46199" y="32903"/>
                </a:lnTo>
                <a:lnTo>
                  <a:pt x="46038" y="33019"/>
                </a:lnTo>
                <a:lnTo>
                  <a:pt x="45878" y="33142"/>
                </a:lnTo>
                <a:lnTo>
                  <a:pt x="45744" y="33266"/>
                </a:lnTo>
                <a:lnTo>
                  <a:pt x="45664" y="33389"/>
                </a:lnTo>
                <a:lnTo>
                  <a:pt x="45610" y="33520"/>
                </a:lnTo>
                <a:lnTo>
                  <a:pt x="45610" y="33652"/>
                </a:lnTo>
                <a:lnTo>
                  <a:pt x="45637" y="33791"/>
                </a:lnTo>
                <a:lnTo>
                  <a:pt x="45690" y="33922"/>
                </a:lnTo>
                <a:lnTo>
                  <a:pt x="45824" y="34061"/>
                </a:lnTo>
                <a:lnTo>
                  <a:pt x="45985" y="34200"/>
                </a:lnTo>
                <a:lnTo>
                  <a:pt x="61794" y="46521"/>
                </a:lnTo>
                <a:lnTo>
                  <a:pt x="58584" y="46088"/>
                </a:lnTo>
                <a:lnTo>
                  <a:pt x="55374" y="45671"/>
                </a:lnTo>
                <a:lnTo>
                  <a:pt x="52137" y="45262"/>
                </a:lnTo>
                <a:lnTo>
                  <a:pt x="48874" y="44853"/>
                </a:lnTo>
                <a:lnTo>
                  <a:pt x="45610" y="44467"/>
                </a:lnTo>
                <a:lnTo>
                  <a:pt x="42346" y="44081"/>
                </a:lnTo>
                <a:lnTo>
                  <a:pt x="39056" y="43711"/>
                </a:lnTo>
                <a:lnTo>
                  <a:pt x="35766" y="43348"/>
                </a:lnTo>
                <a:lnTo>
                  <a:pt x="32449" y="42993"/>
                </a:lnTo>
                <a:lnTo>
                  <a:pt x="29105" y="42645"/>
                </a:lnTo>
                <a:lnTo>
                  <a:pt x="25761" y="42313"/>
                </a:lnTo>
                <a:lnTo>
                  <a:pt x="22417" y="41989"/>
                </a:lnTo>
                <a:lnTo>
                  <a:pt x="19047" y="41673"/>
                </a:lnTo>
                <a:lnTo>
                  <a:pt x="15649" y="41371"/>
                </a:lnTo>
                <a:lnTo>
                  <a:pt x="12252" y="41070"/>
                </a:lnTo>
                <a:lnTo>
                  <a:pt x="8828" y="40785"/>
                </a:lnTo>
                <a:lnTo>
                  <a:pt x="8400" y="40754"/>
                </a:lnTo>
                <a:lnTo>
                  <a:pt x="7999" y="40731"/>
                </a:lnTo>
                <a:lnTo>
                  <a:pt x="7624" y="40715"/>
                </a:lnTo>
                <a:lnTo>
                  <a:pt x="7223" y="40700"/>
                </a:lnTo>
                <a:lnTo>
                  <a:pt x="6474" y="40700"/>
                </a:lnTo>
                <a:lnTo>
                  <a:pt x="6126" y="40708"/>
                </a:lnTo>
                <a:lnTo>
                  <a:pt x="5778" y="40715"/>
                </a:lnTo>
                <a:lnTo>
                  <a:pt x="5431" y="40738"/>
                </a:lnTo>
                <a:lnTo>
                  <a:pt x="5083" y="40762"/>
                </a:lnTo>
                <a:lnTo>
                  <a:pt x="4762" y="40785"/>
                </a:lnTo>
                <a:lnTo>
                  <a:pt x="4441" y="40823"/>
                </a:lnTo>
                <a:lnTo>
                  <a:pt x="4147" y="40854"/>
                </a:lnTo>
                <a:lnTo>
                  <a:pt x="3826" y="40901"/>
                </a:lnTo>
                <a:lnTo>
                  <a:pt x="3558" y="40947"/>
                </a:lnTo>
                <a:lnTo>
                  <a:pt x="3264" y="40993"/>
                </a:lnTo>
                <a:lnTo>
                  <a:pt x="2996" y="41047"/>
                </a:lnTo>
                <a:lnTo>
                  <a:pt x="2756" y="41109"/>
                </a:lnTo>
                <a:lnTo>
                  <a:pt x="2247" y="41233"/>
                </a:lnTo>
                <a:lnTo>
                  <a:pt x="1819" y="41379"/>
                </a:lnTo>
                <a:lnTo>
                  <a:pt x="1418" y="41526"/>
                </a:lnTo>
                <a:lnTo>
                  <a:pt x="1070" y="41688"/>
                </a:lnTo>
                <a:lnTo>
                  <a:pt x="749" y="41858"/>
                </a:lnTo>
                <a:lnTo>
                  <a:pt x="509" y="42035"/>
                </a:lnTo>
                <a:lnTo>
                  <a:pt x="295" y="42221"/>
                </a:lnTo>
                <a:lnTo>
                  <a:pt x="134" y="42406"/>
                </a:lnTo>
                <a:lnTo>
                  <a:pt x="54" y="42591"/>
                </a:lnTo>
                <a:lnTo>
                  <a:pt x="0" y="42784"/>
                </a:lnTo>
                <a:lnTo>
                  <a:pt x="0" y="42977"/>
                </a:lnTo>
                <a:lnTo>
                  <a:pt x="81" y="43162"/>
                </a:lnTo>
                <a:lnTo>
                  <a:pt x="188" y="43355"/>
                </a:lnTo>
                <a:lnTo>
                  <a:pt x="375" y="43533"/>
                </a:lnTo>
                <a:lnTo>
                  <a:pt x="509" y="43626"/>
                </a:lnTo>
                <a:lnTo>
                  <a:pt x="616" y="43711"/>
                </a:lnTo>
                <a:lnTo>
                  <a:pt x="776" y="43796"/>
                </a:lnTo>
                <a:lnTo>
                  <a:pt x="937" y="43880"/>
                </a:lnTo>
                <a:lnTo>
                  <a:pt x="1124" y="43958"/>
                </a:lnTo>
                <a:lnTo>
                  <a:pt x="1311" y="44043"/>
                </a:lnTo>
                <a:lnTo>
                  <a:pt x="1525" y="44112"/>
                </a:lnTo>
                <a:lnTo>
                  <a:pt x="1739" y="44189"/>
                </a:lnTo>
                <a:lnTo>
                  <a:pt x="2007" y="44259"/>
                </a:lnTo>
                <a:lnTo>
                  <a:pt x="2247" y="44328"/>
                </a:lnTo>
                <a:lnTo>
                  <a:pt x="2542" y="44390"/>
                </a:lnTo>
                <a:lnTo>
                  <a:pt x="2836" y="44452"/>
                </a:lnTo>
                <a:lnTo>
                  <a:pt x="3157" y="44506"/>
                </a:lnTo>
                <a:lnTo>
                  <a:pt x="3478" y="44560"/>
                </a:lnTo>
                <a:lnTo>
                  <a:pt x="3826" y="44614"/>
                </a:lnTo>
                <a:lnTo>
                  <a:pt x="4200" y="44652"/>
                </a:lnTo>
                <a:lnTo>
                  <a:pt x="4575" y="44699"/>
                </a:lnTo>
                <a:lnTo>
                  <a:pt x="4976" y="44730"/>
                </a:lnTo>
                <a:lnTo>
                  <a:pt x="9283" y="45092"/>
                </a:lnTo>
                <a:lnTo>
                  <a:pt x="13563" y="45471"/>
                </a:lnTo>
                <a:lnTo>
                  <a:pt x="17816" y="45864"/>
                </a:lnTo>
                <a:lnTo>
                  <a:pt x="22043" y="46274"/>
                </a:lnTo>
                <a:lnTo>
                  <a:pt x="26243" y="46690"/>
                </a:lnTo>
                <a:lnTo>
                  <a:pt x="30416" y="47131"/>
                </a:lnTo>
                <a:lnTo>
                  <a:pt x="34589" y="47586"/>
                </a:lnTo>
                <a:lnTo>
                  <a:pt x="38708" y="48057"/>
                </a:lnTo>
                <a:lnTo>
                  <a:pt x="42828" y="48543"/>
                </a:lnTo>
                <a:lnTo>
                  <a:pt x="46921" y="49053"/>
                </a:lnTo>
                <a:lnTo>
                  <a:pt x="50987" y="49570"/>
                </a:lnTo>
                <a:lnTo>
                  <a:pt x="55026" y="50103"/>
                </a:lnTo>
                <a:lnTo>
                  <a:pt x="59039" y="50659"/>
                </a:lnTo>
                <a:lnTo>
                  <a:pt x="63051" y="51230"/>
                </a:lnTo>
                <a:lnTo>
                  <a:pt x="67037" y="51816"/>
                </a:lnTo>
                <a:lnTo>
                  <a:pt x="70996" y="52419"/>
                </a:lnTo>
                <a:lnTo>
                  <a:pt x="71451" y="52480"/>
                </a:lnTo>
                <a:lnTo>
                  <a:pt x="71933" y="52534"/>
                </a:lnTo>
                <a:lnTo>
                  <a:pt x="72414" y="52573"/>
                </a:lnTo>
                <a:lnTo>
                  <a:pt x="72922" y="52604"/>
                </a:lnTo>
                <a:lnTo>
                  <a:pt x="73431" y="52627"/>
                </a:lnTo>
                <a:lnTo>
                  <a:pt x="73939" y="52635"/>
                </a:lnTo>
                <a:lnTo>
                  <a:pt x="74474" y="52635"/>
                </a:lnTo>
                <a:lnTo>
                  <a:pt x="74982" y="52627"/>
                </a:lnTo>
                <a:lnTo>
                  <a:pt x="75490" y="52612"/>
                </a:lnTo>
                <a:lnTo>
                  <a:pt x="76025" y="52581"/>
                </a:lnTo>
                <a:lnTo>
                  <a:pt x="76507" y="52542"/>
                </a:lnTo>
                <a:lnTo>
                  <a:pt x="77015" y="52496"/>
                </a:lnTo>
                <a:lnTo>
                  <a:pt x="77497" y="52442"/>
                </a:lnTo>
                <a:lnTo>
                  <a:pt x="77978" y="52380"/>
                </a:lnTo>
                <a:lnTo>
                  <a:pt x="78433" y="52311"/>
                </a:lnTo>
                <a:lnTo>
                  <a:pt x="78888" y="52233"/>
                </a:lnTo>
                <a:lnTo>
                  <a:pt x="79289" y="52148"/>
                </a:lnTo>
                <a:lnTo>
                  <a:pt x="79690" y="52056"/>
                </a:lnTo>
                <a:lnTo>
                  <a:pt x="80065" y="51955"/>
                </a:lnTo>
                <a:lnTo>
                  <a:pt x="80413" y="51855"/>
                </a:lnTo>
                <a:lnTo>
                  <a:pt x="80734" y="51739"/>
                </a:lnTo>
                <a:lnTo>
                  <a:pt x="81001" y="51624"/>
                </a:lnTo>
                <a:lnTo>
                  <a:pt x="81242" y="51500"/>
                </a:lnTo>
                <a:lnTo>
                  <a:pt x="81456" y="51369"/>
                </a:lnTo>
                <a:lnTo>
                  <a:pt x="81616" y="51238"/>
                </a:lnTo>
                <a:lnTo>
                  <a:pt x="81750" y="51099"/>
                </a:lnTo>
                <a:lnTo>
                  <a:pt x="81830" y="50952"/>
                </a:lnTo>
                <a:lnTo>
                  <a:pt x="81857" y="50805"/>
                </a:lnTo>
                <a:lnTo>
                  <a:pt x="81830" y="50659"/>
                </a:lnTo>
                <a:lnTo>
                  <a:pt x="81777" y="50496"/>
                </a:lnTo>
                <a:lnTo>
                  <a:pt x="81643" y="50342"/>
                </a:lnTo>
                <a:lnTo>
                  <a:pt x="81456" y="50172"/>
                </a:lnTo>
                <a:lnTo>
                  <a:pt x="64095" y="36693"/>
                </a:lnTo>
                <a:lnTo>
                  <a:pt x="66984" y="36940"/>
                </a:lnTo>
                <a:lnTo>
                  <a:pt x="69873" y="37187"/>
                </a:lnTo>
                <a:lnTo>
                  <a:pt x="72735" y="37434"/>
                </a:lnTo>
                <a:lnTo>
                  <a:pt x="75597" y="37697"/>
                </a:lnTo>
                <a:lnTo>
                  <a:pt x="78460" y="37967"/>
                </a:lnTo>
                <a:lnTo>
                  <a:pt x="81322" y="38237"/>
                </a:lnTo>
                <a:lnTo>
                  <a:pt x="84158" y="38523"/>
                </a:lnTo>
                <a:lnTo>
                  <a:pt x="86993" y="38808"/>
                </a:lnTo>
                <a:lnTo>
                  <a:pt x="89802" y="39102"/>
                </a:lnTo>
                <a:lnTo>
                  <a:pt x="92638" y="39403"/>
                </a:lnTo>
                <a:lnTo>
                  <a:pt x="95446" y="39712"/>
                </a:lnTo>
                <a:lnTo>
                  <a:pt x="98229" y="40028"/>
                </a:lnTo>
                <a:lnTo>
                  <a:pt x="101037" y="40352"/>
                </a:lnTo>
                <a:lnTo>
                  <a:pt x="103819" y="40684"/>
                </a:lnTo>
                <a:lnTo>
                  <a:pt x="106601" y="41024"/>
                </a:lnTo>
                <a:lnTo>
                  <a:pt x="109357" y="41371"/>
                </a:lnTo>
                <a:lnTo>
                  <a:pt x="109838" y="41433"/>
                </a:lnTo>
                <a:lnTo>
                  <a:pt x="110347" y="41480"/>
                </a:lnTo>
                <a:lnTo>
                  <a:pt x="110828" y="41510"/>
                </a:lnTo>
                <a:lnTo>
                  <a:pt x="111336" y="41541"/>
                </a:lnTo>
                <a:lnTo>
                  <a:pt x="111845" y="41557"/>
                </a:lnTo>
                <a:lnTo>
                  <a:pt x="112380" y="41564"/>
                </a:lnTo>
                <a:lnTo>
                  <a:pt x="112888" y="41564"/>
                </a:lnTo>
                <a:lnTo>
                  <a:pt x="113396" y="41557"/>
                </a:lnTo>
                <a:lnTo>
                  <a:pt x="113878" y="41541"/>
                </a:lnTo>
                <a:lnTo>
                  <a:pt x="114386" y="41518"/>
                </a:lnTo>
                <a:lnTo>
                  <a:pt x="114867" y="41480"/>
                </a:lnTo>
                <a:lnTo>
                  <a:pt x="115349" y="41441"/>
                </a:lnTo>
                <a:lnTo>
                  <a:pt x="115830" y="41387"/>
                </a:lnTo>
                <a:lnTo>
                  <a:pt x="116285" y="41333"/>
                </a:lnTo>
                <a:lnTo>
                  <a:pt x="116713" y="41263"/>
                </a:lnTo>
                <a:lnTo>
                  <a:pt x="117114" y="41194"/>
                </a:lnTo>
                <a:lnTo>
                  <a:pt x="117516" y="41117"/>
                </a:lnTo>
                <a:lnTo>
                  <a:pt x="117890" y="41024"/>
                </a:lnTo>
                <a:lnTo>
                  <a:pt x="118238" y="40931"/>
                </a:lnTo>
                <a:lnTo>
                  <a:pt x="118586" y="40831"/>
                </a:lnTo>
                <a:lnTo>
                  <a:pt x="118880" y="40723"/>
                </a:lnTo>
                <a:lnTo>
                  <a:pt x="119147" y="40615"/>
                </a:lnTo>
                <a:lnTo>
                  <a:pt x="119388" y="40491"/>
                </a:lnTo>
                <a:lnTo>
                  <a:pt x="119575" y="40368"/>
                </a:lnTo>
                <a:lnTo>
                  <a:pt x="119736" y="40237"/>
                </a:lnTo>
                <a:lnTo>
                  <a:pt x="119870" y="40098"/>
                </a:lnTo>
                <a:lnTo>
                  <a:pt x="119950" y="39951"/>
                </a:lnTo>
                <a:lnTo>
                  <a:pt x="120003" y="39804"/>
                </a:lnTo>
                <a:lnTo>
                  <a:pt x="120003" y="39650"/>
                </a:lnTo>
                <a:lnTo>
                  <a:pt x="119950" y="39488"/>
                </a:lnTo>
                <a:lnTo>
                  <a:pt x="119870" y="39326"/>
                </a:lnTo>
                <a:lnTo>
                  <a:pt x="119736" y="39156"/>
                </a:lnTo>
                <a:lnTo>
                  <a:pt x="106307" y="25322"/>
                </a:lnTo>
                <a:lnTo>
                  <a:pt x="108795" y="25638"/>
                </a:lnTo>
                <a:lnTo>
                  <a:pt x="111256" y="25963"/>
                </a:lnTo>
                <a:lnTo>
                  <a:pt x="113717" y="26295"/>
                </a:lnTo>
                <a:lnTo>
                  <a:pt x="116178" y="26626"/>
                </a:lnTo>
                <a:lnTo>
                  <a:pt x="118612" y="26966"/>
                </a:lnTo>
                <a:lnTo>
                  <a:pt x="121047" y="27314"/>
                </a:lnTo>
                <a:lnTo>
                  <a:pt x="123454" y="27661"/>
                </a:lnTo>
                <a:lnTo>
                  <a:pt x="125862" y="28016"/>
                </a:lnTo>
                <a:lnTo>
                  <a:pt x="128269" y="28379"/>
                </a:lnTo>
                <a:lnTo>
                  <a:pt x="130650" y="28742"/>
                </a:lnTo>
                <a:lnTo>
                  <a:pt x="133058" y="29120"/>
                </a:lnTo>
                <a:lnTo>
                  <a:pt x="135412" y="29498"/>
                </a:lnTo>
                <a:lnTo>
                  <a:pt x="137793" y="29877"/>
                </a:lnTo>
                <a:lnTo>
                  <a:pt x="140147" y="30270"/>
                </a:lnTo>
                <a:lnTo>
                  <a:pt x="142501" y="30664"/>
                </a:lnTo>
                <a:lnTo>
                  <a:pt x="144855" y="31058"/>
                </a:lnTo>
                <a:lnTo>
                  <a:pt x="145336" y="31135"/>
                </a:lnTo>
                <a:lnTo>
                  <a:pt x="145818" y="31197"/>
                </a:lnTo>
                <a:lnTo>
                  <a:pt x="146326" y="31251"/>
                </a:lnTo>
                <a:lnTo>
                  <a:pt x="146834" y="31289"/>
                </a:lnTo>
                <a:lnTo>
                  <a:pt x="147316" y="31312"/>
                </a:lnTo>
                <a:lnTo>
                  <a:pt x="147824" y="31328"/>
                </a:lnTo>
                <a:lnTo>
                  <a:pt x="148332" y="31328"/>
                </a:lnTo>
                <a:lnTo>
                  <a:pt x="148814" y="31320"/>
                </a:lnTo>
                <a:lnTo>
                  <a:pt x="149322" y="31305"/>
                </a:lnTo>
                <a:lnTo>
                  <a:pt x="149804" y="31274"/>
                </a:lnTo>
                <a:lnTo>
                  <a:pt x="150285" y="31235"/>
                </a:lnTo>
                <a:lnTo>
                  <a:pt x="150740" y="31189"/>
                </a:lnTo>
                <a:lnTo>
                  <a:pt x="151195" y="31135"/>
                </a:lnTo>
                <a:lnTo>
                  <a:pt x="151623" y="31065"/>
                </a:lnTo>
                <a:lnTo>
                  <a:pt x="152051" y="30996"/>
                </a:lnTo>
                <a:lnTo>
                  <a:pt x="152452" y="30919"/>
                </a:lnTo>
                <a:lnTo>
                  <a:pt x="152853" y="30826"/>
                </a:lnTo>
                <a:lnTo>
                  <a:pt x="153228" y="30733"/>
                </a:lnTo>
                <a:lnTo>
                  <a:pt x="153549" y="30633"/>
                </a:lnTo>
                <a:lnTo>
                  <a:pt x="153870" y="30525"/>
                </a:lnTo>
                <a:lnTo>
                  <a:pt x="154164" y="30409"/>
                </a:lnTo>
                <a:lnTo>
                  <a:pt x="154432" y="30286"/>
                </a:lnTo>
                <a:lnTo>
                  <a:pt x="154672" y="30162"/>
                </a:lnTo>
                <a:lnTo>
                  <a:pt x="154860" y="30031"/>
                </a:lnTo>
                <a:lnTo>
                  <a:pt x="155047" y="29900"/>
                </a:lnTo>
                <a:lnTo>
                  <a:pt x="155181" y="29761"/>
                </a:lnTo>
                <a:lnTo>
                  <a:pt x="155261" y="29614"/>
                </a:lnTo>
                <a:lnTo>
                  <a:pt x="155314" y="29467"/>
                </a:lnTo>
                <a:lnTo>
                  <a:pt x="155341" y="29321"/>
                </a:lnTo>
                <a:lnTo>
                  <a:pt x="155314" y="29166"/>
                </a:lnTo>
                <a:lnTo>
                  <a:pt x="155234" y="29020"/>
                </a:lnTo>
                <a:lnTo>
                  <a:pt x="155127" y="28858"/>
                </a:lnTo>
                <a:lnTo>
                  <a:pt x="153549" y="27082"/>
                </a:lnTo>
                <a:lnTo>
                  <a:pt x="152024" y="25306"/>
                </a:lnTo>
                <a:lnTo>
                  <a:pt x="150499" y="23523"/>
                </a:lnTo>
                <a:lnTo>
                  <a:pt x="149001" y="21740"/>
                </a:lnTo>
                <a:lnTo>
                  <a:pt x="147530" y="19956"/>
                </a:lnTo>
                <a:lnTo>
                  <a:pt x="146085" y="18173"/>
                </a:lnTo>
                <a:lnTo>
                  <a:pt x="144641" y="16390"/>
                </a:lnTo>
                <a:lnTo>
                  <a:pt x="143223" y="14599"/>
                </a:lnTo>
                <a:lnTo>
                  <a:pt x="145925" y="14884"/>
                </a:lnTo>
                <a:lnTo>
                  <a:pt x="148573" y="15170"/>
                </a:lnTo>
                <a:lnTo>
                  <a:pt x="151248" y="15471"/>
                </a:lnTo>
                <a:lnTo>
                  <a:pt x="153870" y="15780"/>
                </a:lnTo>
                <a:lnTo>
                  <a:pt x="156491" y="16097"/>
                </a:lnTo>
                <a:lnTo>
                  <a:pt x="159113" y="16421"/>
                </a:lnTo>
                <a:lnTo>
                  <a:pt x="161708" y="16753"/>
                </a:lnTo>
                <a:lnTo>
                  <a:pt x="164276" y="17100"/>
                </a:lnTo>
                <a:lnTo>
                  <a:pt x="166844" y="17455"/>
                </a:lnTo>
                <a:lnTo>
                  <a:pt x="169412" y="17818"/>
                </a:lnTo>
                <a:lnTo>
                  <a:pt x="171953" y="18189"/>
                </a:lnTo>
                <a:lnTo>
                  <a:pt x="174494" y="18575"/>
                </a:lnTo>
                <a:lnTo>
                  <a:pt x="177009" y="18968"/>
                </a:lnTo>
                <a:lnTo>
                  <a:pt x="179497" y="19370"/>
                </a:lnTo>
                <a:lnTo>
                  <a:pt x="182011" y="19787"/>
                </a:lnTo>
                <a:lnTo>
                  <a:pt x="184499" y="20211"/>
                </a:lnTo>
                <a:lnTo>
                  <a:pt x="185034" y="20296"/>
                </a:lnTo>
                <a:lnTo>
                  <a:pt x="185569" y="20366"/>
                </a:lnTo>
                <a:lnTo>
                  <a:pt x="186131" y="20420"/>
                </a:lnTo>
                <a:lnTo>
                  <a:pt x="186666" y="20466"/>
                </a:lnTo>
                <a:lnTo>
                  <a:pt x="187255" y="20489"/>
                </a:lnTo>
                <a:lnTo>
                  <a:pt x="187816" y="20505"/>
                </a:lnTo>
                <a:lnTo>
                  <a:pt x="188378" y="20512"/>
                </a:lnTo>
                <a:lnTo>
                  <a:pt x="188940" y="20497"/>
                </a:lnTo>
                <a:lnTo>
                  <a:pt x="189475" y="20481"/>
                </a:lnTo>
                <a:lnTo>
                  <a:pt x="190037" y="20451"/>
                </a:lnTo>
                <a:lnTo>
                  <a:pt x="190572" y="20404"/>
                </a:lnTo>
                <a:lnTo>
                  <a:pt x="191107" y="20350"/>
                </a:lnTo>
                <a:lnTo>
                  <a:pt x="191615" y="20288"/>
                </a:lnTo>
                <a:lnTo>
                  <a:pt x="192123" y="20219"/>
                </a:lnTo>
                <a:lnTo>
                  <a:pt x="192605" y="20134"/>
                </a:lnTo>
                <a:lnTo>
                  <a:pt x="193059" y="20041"/>
                </a:lnTo>
                <a:lnTo>
                  <a:pt x="193514" y="19949"/>
                </a:lnTo>
                <a:lnTo>
                  <a:pt x="193915" y="19841"/>
                </a:lnTo>
                <a:lnTo>
                  <a:pt x="194317" y="19725"/>
                </a:lnTo>
                <a:lnTo>
                  <a:pt x="194691" y="19601"/>
                </a:lnTo>
                <a:lnTo>
                  <a:pt x="195012" y="19470"/>
                </a:lnTo>
                <a:lnTo>
                  <a:pt x="195306" y="19339"/>
                </a:lnTo>
                <a:lnTo>
                  <a:pt x="195574" y="19200"/>
                </a:lnTo>
                <a:lnTo>
                  <a:pt x="195815" y="19053"/>
                </a:lnTo>
                <a:lnTo>
                  <a:pt x="196002" y="18899"/>
                </a:lnTo>
                <a:lnTo>
                  <a:pt x="196136" y="18744"/>
                </a:lnTo>
                <a:lnTo>
                  <a:pt x="196243" y="18582"/>
                </a:lnTo>
                <a:lnTo>
                  <a:pt x="196323" y="18420"/>
                </a:lnTo>
                <a:lnTo>
                  <a:pt x="196323" y="18250"/>
                </a:lnTo>
                <a:lnTo>
                  <a:pt x="196296" y="18081"/>
                </a:lnTo>
                <a:lnTo>
                  <a:pt x="196189" y="17911"/>
                </a:lnTo>
                <a:lnTo>
                  <a:pt x="196055" y="17733"/>
                </a:lnTo>
                <a:lnTo>
                  <a:pt x="194959" y="16629"/>
                </a:lnTo>
                <a:lnTo>
                  <a:pt x="193808" y="15533"/>
                </a:lnTo>
                <a:lnTo>
                  <a:pt x="192631" y="14444"/>
                </a:lnTo>
                <a:lnTo>
                  <a:pt x="191401" y="13356"/>
                </a:lnTo>
                <a:lnTo>
                  <a:pt x="190117" y="12275"/>
                </a:lnTo>
                <a:lnTo>
                  <a:pt x="188779" y="11202"/>
                </a:lnTo>
                <a:lnTo>
                  <a:pt x="187388" y="10129"/>
                </a:lnTo>
                <a:lnTo>
                  <a:pt x="185944" y="9064"/>
                </a:lnTo>
                <a:lnTo>
                  <a:pt x="184446" y="8014"/>
                </a:lnTo>
                <a:lnTo>
                  <a:pt x="182921" y="6956"/>
                </a:lnTo>
                <a:lnTo>
                  <a:pt x="181316" y="5914"/>
                </a:lnTo>
                <a:lnTo>
                  <a:pt x="179657" y="4879"/>
                </a:lnTo>
                <a:lnTo>
                  <a:pt x="177919" y="3845"/>
                </a:lnTo>
                <a:lnTo>
                  <a:pt x="177036" y="3336"/>
                </a:lnTo>
                <a:lnTo>
                  <a:pt x="176153" y="2826"/>
                </a:lnTo>
                <a:lnTo>
                  <a:pt x="175244" y="2316"/>
                </a:lnTo>
                <a:lnTo>
                  <a:pt x="174307" y="1815"/>
                </a:lnTo>
                <a:lnTo>
                  <a:pt x="173371" y="1305"/>
                </a:lnTo>
                <a:lnTo>
                  <a:pt x="172408" y="803"/>
                </a:lnTo>
                <a:lnTo>
                  <a:pt x="172114" y="664"/>
                </a:lnTo>
                <a:lnTo>
                  <a:pt x="171766" y="533"/>
                </a:lnTo>
                <a:lnTo>
                  <a:pt x="171391" y="425"/>
                </a:lnTo>
                <a:lnTo>
                  <a:pt x="170990" y="325"/>
                </a:lnTo>
                <a:lnTo>
                  <a:pt x="170562" y="240"/>
                </a:lnTo>
                <a:lnTo>
                  <a:pt x="170107" y="170"/>
                </a:lnTo>
                <a:lnTo>
                  <a:pt x="169653" y="109"/>
                </a:lnTo>
                <a:lnTo>
                  <a:pt x="169144" y="62"/>
                </a:lnTo>
                <a:lnTo>
                  <a:pt x="168663" y="31"/>
                </a:lnTo>
                <a:lnTo>
                  <a:pt x="168155" y="8"/>
                </a:lnTo>
                <a:lnTo>
                  <a:pt x="16764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8"/>
          <p:cNvSpPr txBox="1"/>
          <p:nvPr>
            <p:ph idx="4294967295" type="title"/>
          </p:nvPr>
        </p:nvSpPr>
        <p:spPr>
          <a:xfrm>
            <a:off x="399900" y="2999232"/>
            <a:ext cx="3781200" cy="52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Extended Reality Integration</a:t>
            </a:r>
            <a:endParaRPr sz="2400"/>
          </a:p>
        </p:txBody>
      </p:sp>
      <p:sp>
        <p:nvSpPr>
          <p:cNvPr id="691" name="Google Shape;691;p38"/>
          <p:cNvSpPr txBox="1"/>
          <p:nvPr>
            <p:ph idx="4294967295" type="subTitle"/>
          </p:nvPr>
        </p:nvSpPr>
        <p:spPr>
          <a:xfrm>
            <a:off x="516725" y="3666744"/>
            <a:ext cx="3549600" cy="992100"/>
          </a:xfrm>
          <a:prstGeom prst="rect">
            <a:avLst/>
          </a:prstGeom>
          <a:solidFill>
            <a:schemeClr val="lt2"/>
          </a:solidFill>
        </p:spPr>
        <p:txBody>
          <a:bodyPr anchorCtr="0" anchor="t" bIns="91425" lIns="91425" spcFirstLastPara="1" rIns="91425" wrap="square" tIns="91425">
            <a:noAutofit/>
          </a:bodyPr>
          <a:lstStyle/>
          <a:p>
            <a:pPr indent="0" lvl="0" marL="0" rtl="0" algn="ctr">
              <a:spcBef>
                <a:spcPts val="0"/>
              </a:spcBef>
              <a:spcAft>
                <a:spcPts val="1600"/>
              </a:spcAft>
              <a:buNone/>
            </a:pPr>
            <a:r>
              <a:rPr lang="en" sz="1600"/>
              <a:t>Specialized IK systems optimized for XR interactions, enabling realistic hand-eye coordination, gesture recognition, and responsive avatars.</a:t>
            </a:r>
            <a:endParaRPr sz="1600"/>
          </a:p>
        </p:txBody>
      </p:sp>
      <p:sp>
        <p:nvSpPr>
          <p:cNvPr id="692" name="Google Shape;692;p38"/>
          <p:cNvSpPr txBox="1"/>
          <p:nvPr>
            <p:ph idx="4294967295" type="title"/>
          </p:nvPr>
        </p:nvSpPr>
        <p:spPr>
          <a:xfrm>
            <a:off x="4562850" y="2999225"/>
            <a:ext cx="4599300" cy="52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Transforming Animation Workflow</a:t>
            </a:r>
            <a:endParaRPr sz="2400"/>
          </a:p>
        </p:txBody>
      </p:sp>
      <p:sp>
        <p:nvSpPr>
          <p:cNvPr id="693" name="Google Shape;693;p38"/>
          <p:cNvSpPr txBox="1"/>
          <p:nvPr>
            <p:ph idx="4294967295" type="subTitle"/>
          </p:nvPr>
        </p:nvSpPr>
        <p:spPr>
          <a:xfrm>
            <a:off x="5294250" y="3666744"/>
            <a:ext cx="3136500" cy="10338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1600"/>
              <a:t>ML-driven IK could streamline animation processes, reducing manual labor and speeding up production cycles.</a:t>
            </a:r>
            <a:endParaRPr sz="1600">
              <a:solidFill>
                <a:schemeClr val="dk2"/>
              </a:solidFill>
            </a:endParaRPr>
          </a:p>
        </p:txBody>
      </p:sp>
      <p:sp>
        <p:nvSpPr>
          <p:cNvPr id="694" name="Google Shape;694;p38"/>
          <p:cNvSpPr/>
          <p:nvPr/>
        </p:nvSpPr>
        <p:spPr>
          <a:xfrm rot="2300862">
            <a:off x="2059354" y="3394654"/>
            <a:ext cx="464360" cy="382101"/>
          </a:xfrm>
          <a:custGeom>
            <a:rect b="b" l="l" r="r" t="t"/>
            <a:pathLst>
              <a:path extrusionOk="0" h="52635" w="196323">
                <a:moveTo>
                  <a:pt x="167138" y="1"/>
                </a:moveTo>
                <a:lnTo>
                  <a:pt x="166630" y="16"/>
                </a:lnTo>
                <a:lnTo>
                  <a:pt x="166122" y="39"/>
                </a:lnTo>
                <a:lnTo>
                  <a:pt x="165613" y="78"/>
                </a:lnTo>
                <a:lnTo>
                  <a:pt x="165132" y="124"/>
                </a:lnTo>
                <a:lnTo>
                  <a:pt x="164650" y="178"/>
                </a:lnTo>
                <a:lnTo>
                  <a:pt x="164222" y="240"/>
                </a:lnTo>
                <a:lnTo>
                  <a:pt x="163794" y="317"/>
                </a:lnTo>
                <a:lnTo>
                  <a:pt x="163393" y="394"/>
                </a:lnTo>
                <a:lnTo>
                  <a:pt x="163018" y="487"/>
                </a:lnTo>
                <a:lnTo>
                  <a:pt x="162671" y="587"/>
                </a:lnTo>
                <a:lnTo>
                  <a:pt x="162350" y="695"/>
                </a:lnTo>
                <a:lnTo>
                  <a:pt x="162082" y="811"/>
                </a:lnTo>
                <a:lnTo>
                  <a:pt x="161868" y="935"/>
                </a:lnTo>
                <a:lnTo>
                  <a:pt x="161681" y="1066"/>
                </a:lnTo>
                <a:lnTo>
                  <a:pt x="161574" y="1205"/>
                </a:lnTo>
                <a:lnTo>
                  <a:pt x="161494" y="1352"/>
                </a:lnTo>
                <a:lnTo>
                  <a:pt x="161467" y="1506"/>
                </a:lnTo>
                <a:lnTo>
                  <a:pt x="161520" y="1660"/>
                </a:lnTo>
                <a:lnTo>
                  <a:pt x="161627" y="1822"/>
                </a:lnTo>
                <a:lnTo>
                  <a:pt x="161788" y="1992"/>
                </a:lnTo>
                <a:lnTo>
                  <a:pt x="165373" y="4964"/>
                </a:lnTo>
                <a:lnTo>
                  <a:pt x="167138" y="6454"/>
                </a:lnTo>
                <a:lnTo>
                  <a:pt x="168904" y="7944"/>
                </a:lnTo>
                <a:lnTo>
                  <a:pt x="170642" y="9434"/>
                </a:lnTo>
                <a:lnTo>
                  <a:pt x="172354" y="10924"/>
                </a:lnTo>
                <a:lnTo>
                  <a:pt x="174040" y="12422"/>
                </a:lnTo>
                <a:lnTo>
                  <a:pt x="175698" y="13920"/>
                </a:lnTo>
                <a:lnTo>
                  <a:pt x="173264" y="13603"/>
                </a:lnTo>
                <a:lnTo>
                  <a:pt x="170830" y="13286"/>
                </a:lnTo>
                <a:lnTo>
                  <a:pt x="168369" y="12985"/>
                </a:lnTo>
                <a:lnTo>
                  <a:pt x="165908" y="12684"/>
                </a:lnTo>
                <a:lnTo>
                  <a:pt x="163446" y="12391"/>
                </a:lnTo>
                <a:lnTo>
                  <a:pt x="160985" y="12113"/>
                </a:lnTo>
                <a:lnTo>
                  <a:pt x="158498" y="11835"/>
                </a:lnTo>
                <a:lnTo>
                  <a:pt x="155983" y="11565"/>
                </a:lnTo>
                <a:lnTo>
                  <a:pt x="153495" y="11302"/>
                </a:lnTo>
                <a:lnTo>
                  <a:pt x="150954" y="11048"/>
                </a:lnTo>
                <a:lnTo>
                  <a:pt x="148439" y="10793"/>
                </a:lnTo>
                <a:lnTo>
                  <a:pt x="145898" y="10554"/>
                </a:lnTo>
                <a:lnTo>
                  <a:pt x="143330" y="10322"/>
                </a:lnTo>
                <a:lnTo>
                  <a:pt x="140789" y="10098"/>
                </a:lnTo>
                <a:lnTo>
                  <a:pt x="138194" y="9874"/>
                </a:lnTo>
                <a:lnTo>
                  <a:pt x="135599" y="9666"/>
                </a:lnTo>
                <a:lnTo>
                  <a:pt x="135144" y="9635"/>
                </a:lnTo>
                <a:lnTo>
                  <a:pt x="134663" y="9612"/>
                </a:lnTo>
                <a:lnTo>
                  <a:pt x="134208" y="9596"/>
                </a:lnTo>
                <a:lnTo>
                  <a:pt x="133727" y="9589"/>
                </a:lnTo>
                <a:lnTo>
                  <a:pt x="133272" y="9596"/>
                </a:lnTo>
                <a:lnTo>
                  <a:pt x="132844" y="9612"/>
                </a:lnTo>
                <a:lnTo>
                  <a:pt x="132389" y="9635"/>
                </a:lnTo>
                <a:lnTo>
                  <a:pt x="131961" y="9666"/>
                </a:lnTo>
                <a:lnTo>
                  <a:pt x="131560" y="9704"/>
                </a:lnTo>
                <a:lnTo>
                  <a:pt x="131159" y="9751"/>
                </a:lnTo>
                <a:lnTo>
                  <a:pt x="130757" y="9797"/>
                </a:lnTo>
                <a:lnTo>
                  <a:pt x="130383" y="9859"/>
                </a:lnTo>
                <a:lnTo>
                  <a:pt x="130008" y="9928"/>
                </a:lnTo>
                <a:lnTo>
                  <a:pt x="129660" y="9998"/>
                </a:lnTo>
                <a:lnTo>
                  <a:pt x="129313" y="10075"/>
                </a:lnTo>
                <a:lnTo>
                  <a:pt x="128992" y="10160"/>
                </a:lnTo>
                <a:lnTo>
                  <a:pt x="128697" y="10253"/>
                </a:lnTo>
                <a:lnTo>
                  <a:pt x="128430" y="10353"/>
                </a:lnTo>
                <a:lnTo>
                  <a:pt x="128162" y="10446"/>
                </a:lnTo>
                <a:lnTo>
                  <a:pt x="127922" y="10554"/>
                </a:lnTo>
                <a:lnTo>
                  <a:pt x="127708" y="10662"/>
                </a:lnTo>
                <a:lnTo>
                  <a:pt x="127520" y="10778"/>
                </a:lnTo>
                <a:lnTo>
                  <a:pt x="127333" y="10893"/>
                </a:lnTo>
                <a:lnTo>
                  <a:pt x="127199" y="11009"/>
                </a:lnTo>
                <a:lnTo>
                  <a:pt x="127066" y="11133"/>
                </a:lnTo>
                <a:lnTo>
                  <a:pt x="126985" y="11264"/>
                </a:lnTo>
                <a:lnTo>
                  <a:pt x="126932" y="11387"/>
                </a:lnTo>
                <a:lnTo>
                  <a:pt x="126878" y="11519"/>
                </a:lnTo>
                <a:lnTo>
                  <a:pt x="126878" y="11650"/>
                </a:lnTo>
                <a:lnTo>
                  <a:pt x="126905" y="11789"/>
                </a:lnTo>
                <a:lnTo>
                  <a:pt x="126959" y="11920"/>
                </a:lnTo>
                <a:lnTo>
                  <a:pt x="127039" y="12059"/>
                </a:lnTo>
                <a:lnTo>
                  <a:pt x="128323" y="13719"/>
                </a:lnTo>
                <a:lnTo>
                  <a:pt x="129607" y="15379"/>
                </a:lnTo>
                <a:lnTo>
                  <a:pt x="130944" y="17038"/>
                </a:lnTo>
                <a:lnTo>
                  <a:pt x="132282" y="18698"/>
                </a:lnTo>
                <a:lnTo>
                  <a:pt x="133620" y="20350"/>
                </a:lnTo>
                <a:lnTo>
                  <a:pt x="135011" y="22002"/>
                </a:lnTo>
                <a:lnTo>
                  <a:pt x="137793" y="25314"/>
                </a:lnTo>
                <a:lnTo>
                  <a:pt x="135358" y="24936"/>
                </a:lnTo>
                <a:lnTo>
                  <a:pt x="132897" y="24565"/>
                </a:lnTo>
                <a:lnTo>
                  <a:pt x="130436" y="24202"/>
                </a:lnTo>
                <a:lnTo>
                  <a:pt x="127975" y="23840"/>
                </a:lnTo>
                <a:lnTo>
                  <a:pt x="125487" y="23492"/>
                </a:lnTo>
                <a:lnTo>
                  <a:pt x="123000" y="23137"/>
                </a:lnTo>
                <a:lnTo>
                  <a:pt x="120512" y="22797"/>
                </a:lnTo>
                <a:lnTo>
                  <a:pt x="117997" y="22458"/>
                </a:lnTo>
                <a:lnTo>
                  <a:pt x="115483" y="22126"/>
                </a:lnTo>
                <a:lnTo>
                  <a:pt x="112968" y="21802"/>
                </a:lnTo>
                <a:lnTo>
                  <a:pt x="110427" y="21477"/>
                </a:lnTo>
                <a:lnTo>
                  <a:pt x="107885" y="21161"/>
                </a:lnTo>
                <a:lnTo>
                  <a:pt x="105344" y="20844"/>
                </a:lnTo>
                <a:lnTo>
                  <a:pt x="102776" y="20543"/>
                </a:lnTo>
                <a:lnTo>
                  <a:pt x="100208" y="20234"/>
                </a:lnTo>
                <a:lnTo>
                  <a:pt x="97613" y="19941"/>
                </a:lnTo>
                <a:lnTo>
                  <a:pt x="97158" y="19895"/>
                </a:lnTo>
                <a:lnTo>
                  <a:pt x="96704" y="19864"/>
                </a:lnTo>
                <a:lnTo>
                  <a:pt x="96249" y="19841"/>
                </a:lnTo>
                <a:lnTo>
                  <a:pt x="95794" y="19825"/>
                </a:lnTo>
                <a:lnTo>
                  <a:pt x="95339" y="19825"/>
                </a:lnTo>
                <a:lnTo>
                  <a:pt x="94885" y="19841"/>
                </a:lnTo>
                <a:lnTo>
                  <a:pt x="94457" y="19856"/>
                </a:lnTo>
                <a:lnTo>
                  <a:pt x="94029" y="19887"/>
                </a:lnTo>
                <a:lnTo>
                  <a:pt x="93601" y="19933"/>
                </a:lnTo>
                <a:lnTo>
                  <a:pt x="93173" y="19980"/>
                </a:lnTo>
                <a:lnTo>
                  <a:pt x="92771" y="20034"/>
                </a:lnTo>
                <a:lnTo>
                  <a:pt x="92370" y="20103"/>
                </a:lnTo>
                <a:lnTo>
                  <a:pt x="91996" y="20173"/>
                </a:lnTo>
                <a:lnTo>
                  <a:pt x="91648" y="20250"/>
                </a:lnTo>
                <a:lnTo>
                  <a:pt x="91300" y="20335"/>
                </a:lnTo>
                <a:lnTo>
                  <a:pt x="90952" y="20427"/>
                </a:lnTo>
                <a:lnTo>
                  <a:pt x="90658" y="20528"/>
                </a:lnTo>
                <a:lnTo>
                  <a:pt x="90364" y="20628"/>
                </a:lnTo>
                <a:lnTo>
                  <a:pt x="90096" y="20736"/>
                </a:lnTo>
                <a:lnTo>
                  <a:pt x="89829" y="20844"/>
                </a:lnTo>
                <a:lnTo>
                  <a:pt x="89615" y="20960"/>
                </a:lnTo>
                <a:lnTo>
                  <a:pt x="89401" y="21084"/>
                </a:lnTo>
                <a:lnTo>
                  <a:pt x="89240" y="21199"/>
                </a:lnTo>
                <a:lnTo>
                  <a:pt x="89080" y="21323"/>
                </a:lnTo>
                <a:lnTo>
                  <a:pt x="88946" y="21454"/>
                </a:lnTo>
                <a:lnTo>
                  <a:pt x="88866" y="21578"/>
                </a:lnTo>
                <a:lnTo>
                  <a:pt x="88786" y="21709"/>
                </a:lnTo>
                <a:lnTo>
                  <a:pt x="88759" y="21840"/>
                </a:lnTo>
                <a:lnTo>
                  <a:pt x="88759" y="21971"/>
                </a:lnTo>
                <a:lnTo>
                  <a:pt x="88786" y="22095"/>
                </a:lnTo>
                <a:lnTo>
                  <a:pt x="88866" y="22226"/>
                </a:lnTo>
                <a:lnTo>
                  <a:pt x="88973" y="22357"/>
                </a:lnTo>
                <a:lnTo>
                  <a:pt x="102321" y="36191"/>
                </a:lnTo>
                <a:lnTo>
                  <a:pt x="99406" y="35859"/>
                </a:lnTo>
                <a:lnTo>
                  <a:pt x="96490" y="35535"/>
                </a:lnTo>
                <a:lnTo>
                  <a:pt x="93574" y="35219"/>
                </a:lnTo>
                <a:lnTo>
                  <a:pt x="90631" y="34910"/>
                </a:lnTo>
                <a:lnTo>
                  <a:pt x="87689" y="34609"/>
                </a:lnTo>
                <a:lnTo>
                  <a:pt x="84746" y="34315"/>
                </a:lnTo>
                <a:lnTo>
                  <a:pt x="81777" y="34030"/>
                </a:lnTo>
                <a:lnTo>
                  <a:pt x="78808" y="33752"/>
                </a:lnTo>
                <a:lnTo>
                  <a:pt x="75838" y="33474"/>
                </a:lnTo>
                <a:lnTo>
                  <a:pt x="72842" y="33212"/>
                </a:lnTo>
                <a:lnTo>
                  <a:pt x="69846" y="32949"/>
                </a:lnTo>
                <a:lnTo>
                  <a:pt x="66850" y="32702"/>
                </a:lnTo>
                <a:lnTo>
                  <a:pt x="63827" y="32455"/>
                </a:lnTo>
                <a:lnTo>
                  <a:pt x="60804" y="32216"/>
                </a:lnTo>
                <a:lnTo>
                  <a:pt x="57755" y="31992"/>
                </a:lnTo>
                <a:lnTo>
                  <a:pt x="54705" y="31768"/>
                </a:lnTo>
                <a:lnTo>
                  <a:pt x="54277" y="31737"/>
                </a:lnTo>
                <a:lnTo>
                  <a:pt x="53822" y="31722"/>
                </a:lnTo>
                <a:lnTo>
                  <a:pt x="53368" y="31714"/>
                </a:lnTo>
                <a:lnTo>
                  <a:pt x="52913" y="31714"/>
                </a:lnTo>
                <a:lnTo>
                  <a:pt x="52458" y="31722"/>
                </a:lnTo>
                <a:lnTo>
                  <a:pt x="52030" y="31737"/>
                </a:lnTo>
                <a:lnTo>
                  <a:pt x="51575" y="31760"/>
                </a:lnTo>
                <a:lnTo>
                  <a:pt x="51121" y="31799"/>
                </a:lnTo>
                <a:lnTo>
                  <a:pt x="50666" y="31837"/>
                </a:lnTo>
                <a:lnTo>
                  <a:pt x="50238" y="31884"/>
                </a:lnTo>
                <a:lnTo>
                  <a:pt x="49810" y="31938"/>
                </a:lnTo>
                <a:lnTo>
                  <a:pt x="49409" y="31992"/>
                </a:lnTo>
                <a:lnTo>
                  <a:pt x="49007" y="32061"/>
                </a:lnTo>
                <a:lnTo>
                  <a:pt x="48606" y="32131"/>
                </a:lnTo>
                <a:lnTo>
                  <a:pt x="48232" y="32208"/>
                </a:lnTo>
                <a:lnTo>
                  <a:pt x="47884" y="32293"/>
                </a:lnTo>
                <a:lnTo>
                  <a:pt x="47536" y="32386"/>
                </a:lnTo>
                <a:lnTo>
                  <a:pt x="47242" y="32478"/>
                </a:lnTo>
                <a:lnTo>
                  <a:pt x="46948" y="32579"/>
                </a:lnTo>
                <a:lnTo>
                  <a:pt x="46680" y="32679"/>
                </a:lnTo>
                <a:lnTo>
                  <a:pt x="46413" y="32795"/>
                </a:lnTo>
                <a:lnTo>
                  <a:pt x="46199" y="32903"/>
                </a:lnTo>
                <a:lnTo>
                  <a:pt x="46038" y="33019"/>
                </a:lnTo>
                <a:lnTo>
                  <a:pt x="45878" y="33142"/>
                </a:lnTo>
                <a:lnTo>
                  <a:pt x="45744" y="33266"/>
                </a:lnTo>
                <a:lnTo>
                  <a:pt x="45664" y="33389"/>
                </a:lnTo>
                <a:lnTo>
                  <a:pt x="45610" y="33520"/>
                </a:lnTo>
                <a:lnTo>
                  <a:pt x="45610" y="33652"/>
                </a:lnTo>
                <a:lnTo>
                  <a:pt x="45637" y="33791"/>
                </a:lnTo>
                <a:lnTo>
                  <a:pt x="45690" y="33922"/>
                </a:lnTo>
                <a:lnTo>
                  <a:pt x="45824" y="34061"/>
                </a:lnTo>
                <a:lnTo>
                  <a:pt x="45985" y="34200"/>
                </a:lnTo>
                <a:lnTo>
                  <a:pt x="61794" y="46521"/>
                </a:lnTo>
                <a:lnTo>
                  <a:pt x="58584" y="46088"/>
                </a:lnTo>
                <a:lnTo>
                  <a:pt x="55374" y="45671"/>
                </a:lnTo>
                <a:lnTo>
                  <a:pt x="52137" y="45262"/>
                </a:lnTo>
                <a:lnTo>
                  <a:pt x="48874" y="44853"/>
                </a:lnTo>
                <a:lnTo>
                  <a:pt x="45610" y="44467"/>
                </a:lnTo>
                <a:lnTo>
                  <a:pt x="42346" y="44081"/>
                </a:lnTo>
                <a:lnTo>
                  <a:pt x="39056" y="43711"/>
                </a:lnTo>
                <a:lnTo>
                  <a:pt x="35766" y="43348"/>
                </a:lnTo>
                <a:lnTo>
                  <a:pt x="32449" y="42993"/>
                </a:lnTo>
                <a:lnTo>
                  <a:pt x="29105" y="42645"/>
                </a:lnTo>
                <a:lnTo>
                  <a:pt x="25761" y="42313"/>
                </a:lnTo>
                <a:lnTo>
                  <a:pt x="22417" y="41989"/>
                </a:lnTo>
                <a:lnTo>
                  <a:pt x="19047" y="41673"/>
                </a:lnTo>
                <a:lnTo>
                  <a:pt x="15649" y="41371"/>
                </a:lnTo>
                <a:lnTo>
                  <a:pt x="12252" y="41070"/>
                </a:lnTo>
                <a:lnTo>
                  <a:pt x="8828" y="40785"/>
                </a:lnTo>
                <a:lnTo>
                  <a:pt x="8400" y="40754"/>
                </a:lnTo>
                <a:lnTo>
                  <a:pt x="7999" y="40731"/>
                </a:lnTo>
                <a:lnTo>
                  <a:pt x="7624" y="40715"/>
                </a:lnTo>
                <a:lnTo>
                  <a:pt x="7223" y="40700"/>
                </a:lnTo>
                <a:lnTo>
                  <a:pt x="6474" y="40700"/>
                </a:lnTo>
                <a:lnTo>
                  <a:pt x="6126" y="40708"/>
                </a:lnTo>
                <a:lnTo>
                  <a:pt x="5778" y="40715"/>
                </a:lnTo>
                <a:lnTo>
                  <a:pt x="5431" y="40738"/>
                </a:lnTo>
                <a:lnTo>
                  <a:pt x="5083" y="40762"/>
                </a:lnTo>
                <a:lnTo>
                  <a:pt x="4762" y="40785"/>
                </a:lnTo>
                <a:lnTo>
                  <a:pt x="4441" y="40823"/>
                </a:lnTo>
                <a:lnTo>
                  <a:pt x="4147" y="40854"/>
                </a:lnTo>
                <a:lnTo>
                  <a:pt x="3826" y="40901"/>
                </a:lnTo>
                <a:lnTo>
                  <a:pt x="3558" y="40947"/>
                </a:lnTo>
                <a:lnTo>
                  <a:pt x="3264" y="40993"/>
                </a:lnTo>
                <a:lnTo>
                  <a:pt x="2996" y="41047"/>
                </a:lnTo>
                <a:lnTo>
                  <a:pt x="2756" y="41109"/>
                </a:lnTo>
                <a:lnTo>
                  <a:pt x="2247" y="41233"/>
                </a:lnTo>
                <a:lnTo>
                  <a:pt x="1819" y="41379"/>
                </a:lnTo>
                <a:lnTo>
                  <a:pt x="1418" y="41526"/>
                </a:lnTo>
                <a:lnTo>
                  <a:pt x="1070" y="41688"/>
                </a:lnTo>
                <a:lnTo>
                  <a:pt x="749" y="41858"/>
                </a:lnTo>
                <a:lnTo>
                  <a:pt x="509" y="42035"/>
                </a:lnTo>
                <a:lnTo>
                  <a:pt x="295" y="42221"/>
                </a:lnTo>
                <a:lnTo>
                  <a:pt x="134" y="42406"/>
                </a:lnTo>
                <a:lnTo>
                  <a:pt x="54" y="42591"/>
                </a:lnTo>
                <a:lnTo>
                  <a:pt x="0" y="42784"/>
                </a:lnTo>
                <a:lnTo>
                  <a:pt x="0" y="42977"/>
                </a:lnTo>
                <a:lnTo>
                  <a:pt x="81" y="43162"/>
                </a:lnTo>
                <a:lnTo>
                  <a:pt x="188" y="43355"/>
                </a:lnTo>
                <a:lnTo>
                  <a:pt x="375" y="43533"/>
                </a:lnTo>
                <a:lnTo>
                  <a:pt x="509" y="43626"/>
                </a:lnTo>
                <a:lnTo>
                  <a:pt x="616" y="43711"/>
                </a:lnTo>
                <a:lnTo>
                  <a:pt x="776" y="43796"/>
                </a:lnTo>
                <a:lnTo>
                  <a:pt x="937" y="43880"/>
                </a:lnTo>
                <a:lnTo>
                  <a:pt x="1124" y="43958"/>
                </a:lnTo>
                <a:lnTo>
                  <a:pt x="1311" y="44043"/>
                </a:lnTo>
                <a:lnTo>
                  <a:pt x="1525" y="44112"/>
                </a:lnTo>
                <a:lnTo>
                  <a:pt x="1739" y="44189"/>
                </a:lnTo>
                <a:lnTo>
                  <a:pt x="2007" y="44259"/>
                </a:lnTo>
                <a:lnTo>
                  <a:pt x="2247" y="44328"/>
                </a:lnTo>
                <a:lnTo>
                  <a:pt x="2542" y="44390"/>
                </a:lnTo>
                <a:lnTo>
                  <a:pt x="2836" y="44452"/>
                </a:lnTo>
                <a:lnTo>
                  <a:pt x="3157" y="44506"/>
                </a:lnTo>
                <a:lnTo>
                  <a:pt x="3478" y="44560"/>
                </a:lnTo>
                <a:lnTo>
                  <a:pt x="3826" y="44614"/>
                </a:lnTo>
                <a:lnTo>
                  <a:pt x="4200" y="44652"/>
                </a:lnTo>
                <a:lnTo>
                  <a:pt x="4575" y="44699"/>
                </a:lnTo>
                <a:lnTo>
                  <a:pt x="4976" y="44730"/>
                </a:lnTo>
                <a:lnTo>
                  <a:pt x="9283" y="45092"/>
                </a:lnTo>
                <a:lnTo>
                  <a:pt x="13563" y="45471"/>
                </a:lnTo>
                <a:lnTo>
                  <a:pt x="17816" y="45864"/>
                </a:lnTo>
                <a:lnTo>
                  <a:pt x="22043" y="46274"/>
                </a:lnTo>
                <a:lnTo>
                  <a:pt x="26243" y="46690"/>
                </a:lnTo>
                <a:lnTo>
                  <a:pt x="30416" y="47131"/>
                </a:lnTo>
                <a:lnTo>
                  <a:pt x="34589" y="47586"/>
                </a:lnTo>
                <a:lnTo>
                  <a:pt x="38708" y="48057"/>
                </a:lnTo>
                <a:lnTo>
                  <a:pt x="42828" y="48543"/>
                </a:lnTo>
                <a:lnTo>
                  <a:pt x="46921" y="49053"/>
                </a:lnTo>
                <a:lnTo>
                  <a:pt x="50987" y="49570"/>
                </a:lnTo>
                <a:lnTo>
                  <a:pt x="55026" y="50103"/>
                </a:lnTo>
                <a:lnTo>
                  <a:pt x="59039" y="50659"/>
                </a:lnTo>
                <a:lnTo>
                  <a:pt x="63051" y="51230"/>
                </a:lnTo>
                <a:lnTo>
                  <a:pt x="67037" y="51816"/>
                </a:lnTo>
                <a:lnTo>
                  <a:pt x="70996" y="52419"/>
                </a:lnTo>
                <a:lnTo>
                  <a:pt x="71451" y="52480"/>
                </a:lnTo>
                <a:lnTo>
                  <a:pt x="71933" y="52534"/>
                </a:lnTo>
                <a:lnTo>
                  <a:pt x="72414" y="52573"/>
                </a:lnTo>
                <a:lnTo>
                  <a:pt x="72922" y="52604"/>
                </a:lnTo>
                <a:lnTo>
                  <a:pt x="73431" y="52627"/>
                </a:lnTo>
                <a:lnTo>
                  <a:pt x="73939" y="52635"/>
                </a:lnTo>
                <a:lnTo>
                  <a:pt x="74474" y="52635"/>
                </a:lnTo>
                <a:lnTo>
                  <a:pt x="74982" y="52627"/>
                </a:lnTo>
                <a:lnTo>
                  <a:pt x="75490" y="52612"/>
                </a:lnTo>
                <a:lnTo>
                  <a:pt x="76025" y="52581"/>
                </a:lnTo>
                <a:lnTo>
                  <a:pt x="76507" y="52542"/>
                </a:lnTo>
                <a:lnTo>
                  <a:pt x="77015" y="52496"/>
                </a:lnTo>
                <a:lnTo>
                  <a:pt x="77497" y="52442"/>
                </a:lnTo>
                <a:lnTo>
                  <a:pt x="77978" y="52380"/>
                </a:lnTo>
                <a:lnTo>
                  <a:pt x="78433" y="52311"/>
                </a:lnTo>
                <a:lnTo>
                  <a:pt x="78888" y="52233"/>
                </a:lnTo>
                <a:lnTo>
                  <a:pt x="79289" y="52148"/>
                </a:lnTo>
                <a:lnTo>
                  <a:pt x="79690" y="52056"/>
                </a:lnTo>
                <a:lnTo>
                  <a:pt x="80065" y="51955"/>
                </a:lnTo>
                <a:lnTo>
                  <a:pt x="80413" y="51855"/>
                </a:lnTo>
                <a:lnTo>
                  <a:pt x="80734" y="51739"/>
                </a:lnTo>
                <a:lnTo>
                  <a:pt x="81001" y="51624"/>
                </a:lnTo>
                <a:lnTo>
                  <a:pt x="81242" y="51500"/>
                </a:lnTo>
                <a:lnTo>
                  <a:pt x="81456" y="51369"/>
                </a:lnTo>
                <a:lnTo>
                  <a:pt x="81616" y="51238"/>
                </a:lnTo>
                <a:lnTo>
                  <a:pt x="81750" y="51099"/>
                </a:lnTo>
                <a:lnTo>
                  <a:pt x="81830" y="50952"/>
                </a:lnTo>
                <a:lnTo>
                  <a:pt x="81857" y="50805"/>
                </a:lnTo>
                <a:lnTo>
                  <a:pt x="81830" y="50659"/>
                </a:lnTo>
                <a:lnTo>
                  <a:pt x="81777" y="50496"/>
                </a:lnTo>
                <a:lnTo>
                  <a:pt x="81643" y="50342"/>
                </a:lnTo>
                <a:lnTo>
                  <a:pt x="81456" y="50172"/>
                </a:lnTo>
                <a:lnTo>
                  <a:pt x="64095" y="36693"/>
                </a:lnTo>
                <a:lnTo>
                  <a:pt x="66984" y="36940"/>
                </a:lnTo>
                <a:lnTo>
                  <a:pt x="69873" y="37187"/>
                </a:lnTo>
                <a:lnTo>
                  <a:pt x="72735" y="37434"/>
                </a:lnTo>
                <a:lnTo>
                  <a:pt x="75597" y="37697"/>
                </a:lnTo>
                <a:lnTo>
                  <a:pt x="78460" y="37967"/>
                </a:lnTo>
                <a:lnTo>
                  <a:pt x="81322" y="38237"/>
                </a:lnTo>
                <a:lnTo>
                  <a:pt x="84158" y="38523"/>
                </a:lnTo>
                <a:lnTo>
                  <a:pt x="86993" y="38808"/>
                </a:lnTo>
                <a:lnTo>
                  <a:pt x="89802" y="39102"/>
                </a:lnTo>
                <a:lnTo>
                  <a:pt x="92638" y="39403"/>
                </a:lnTo>
                <a:lnTo>
                  <a:pt x="95446" y="39712"/>
                </a:lnTo>
                <a:lnTo>
                  <a:pt x="98229" y="40028"/>
                </a:lnTo>
                <a:lnTo>
                  <a:pt x="101037" y="40352"/>
                </a:lnTo>
                <a:lnTo>
                  <a:pt x="103819" y="40684"/>
                </a:lnTo>
                <a:lnTo>
                  <a:pt x="106601" y="41024"/>
                </a:lnTo>
                <a:lnTo>
                  <a:pt x="109357" y="41371"/>
                </a:lnTo>
                <a:lnTo>
                  <a:pt x="109838" y="41433"/>
                </a:lnTo>
                <a:lnTo>
                  <a:pt x="110347" y="41480"/>
                </a:lnTo>
                <a:lnTo>
                  <a:pt x="110828" y="41510"/>
                </a:lnTo>
                <a:lnTo>
                  <a:pt x="111336" y="41541"/>
                </a:lnTo>
                <a:lnTo>
                  <a:pt x="111845" y="41557"/>
                </a:lnTo>
                <a:lnTo>
                  <a:pt x="112380" y="41564"/>
                </a:lnTo>
                <a:lnTo>
                  <a:pt x="112888" y="41564"/>
                </a:lnTo>
                <a:lnTo>
                  <a:pt x="113396" y="41557"/>
                </a:lnTo>
                <a:lnTo>
                  <a:pt x="113878" y="41541"/>
                </a:lnTo>
                <a:lnTo>
                  <a:pt x="114386" y="41518"/>
                </a:lnTo>
                <a:lnTo>
                  <a:pt x="114867" y="41480"/>
                </a:lnTo>
                <a:lnTo>
                  <a:pt x="115349" y="41441"/>
                </a:lnTo>
                <a:lnTo>
                  <a:pt x="115830" y="41387"/>
                </a:lnTo>
                <a:lnTo>
                  <a:pt x="116285" y="41333"/>
                </a:lnTo>
                <a:lnTo>
                  <a:pt x="116713" y="41263"/>
                </a:lnTo>
                <a:lnTo>
                  <a:pt x="117114" y="41194"/>
                </a:lnTo>
                <a:lnTo>
                  <a:pt x="117516" y="41117"/>
                </a:lnTo>
                <a:lnTo>
                  <a:pt x="117890" y="41024"/>
                </a:lnTo>
                <a:lnTo>
                  <a:pt x="118238" y="40931"/>
                </a:lnTo>
                <a:lnTo>
                  <a:pt x="118586" y="40831"/>
                </a:lnTo>
                <a:lnTo>
                  <a:pt x="118880" y="40723"/>
                </a:lnTo>
                <a:lnTo>
                  <a:pt x="119147" y="40615"/>
                </a:lnTo>
                <a:lnTo>
                  <a:pt x="119388" y="40491"/>
                </a:lnTo>
                <a:lnTo>
                  <a:pt x="119575" y="40368"/>
                </a:lnTo>
                <a:lnTo>
                  <a:pt x="119736" y="40237"/>
                </a:lnTo>
                <a:lnTo>
                  <a:pt x="119870" y="40098"/>
                </a:lnTo>
                <a:lnTo>
                  <a:pt x="119950" y="39951"/>
                </a:lnTo>
                <a:lnTo>
                  <a:pt x="120003" y="39804"/>
                </a:lnTo>
                <a:lnTo>
                  <a:pt x="120003" y="39650"/>
                </a:lnTo>
                <a:lnTo>
                  <a:pt x="119950" y="39488"/>
                </a:lnTo>
                <a:lnTo>
                  <a:pt x="119870" y="39326"/>
                </a:lnTo>
                <a:lnTo>
                  <a:pt x="119736" y="39156"/>
                </a:lnTo>
                <a:lnTo>
                  <a:pt x="106307" y="25322"/>
                </a:lnTo>
                <a:lnTo>
                  <a:pt x="108795" y="25638"/>
                </a:lnTo>
                <a:lnTo>
                  <a:pt x="111256" y="25963"/>
                </a:lnTo>
                <a:lnTo>
                  <a:pt x="113717" y="26295"/>
                </a:lnTo>
                <a:lnTo>
                  <a:pt x="116178" y="26626"/>
                </a:lnTo>
                <a:lnTo>
                  <a:pt x="118612" y="26966"/>
                </a:lnTo>
                <a:lnTo>
                  <a:pt x="121047" y="27314"/>
                </a:lnTo>
                <a:lnTo>
                  <a:pt x="123454" y="27661"/>
                </a:lnTo>
                <a:lnTo>
                  <a:pt x="125862" y="28016"/>
                </a:lnTo>
                <a:lnTo>
                  <a:pt x="128269" y="28379"/>
                </a:lnTo>
                <a:lnTo>
                  <a:pt x="130650" y="28742"/>
                </a:lnTo>
                <a:lnTo>
                  <a:pt x="133058" y="29120"/>
                </a:lnTo>
                <a:lnTo>
                  <a:pt x="135412" y="29498"/>
                </a:lnTo>
                <a:lnTo>
                  <a:pt x="137793" y="29877"/>
                </a:lnTo>
                <a:lnTo>
                  <a:pt x="140147" y="30270"/>
                </a:lnTo>
                <a:lnTo>
                  <a:pt x="142501" y="30664"/>
                </a:lnTo>
                <a:lnTo>
                  <a:pt x="144855" y="31058"/>
                </a:lnTo>
                <a:lnTo>
                  <a:pt x="145336" y="31135"/>
                </a:lnTo>
                <a:lnTo>
                  <a:pt x="145818" y="31197"/>
                </a:lnTo>
                <a:lnTo>
                  <a:pt x="146326" y="31251"/>
                </a:lnTo>
                <a:lnTo>
                  <a:pt x="146834" y="31289"/>
                </a:lnTo>
                <a:lnTo>
                  <a:pt x="147316" y="31312"/>
                </a:lnTo>
                <a:lnTo>
                  <a:pt x="147824" y="31328"/>
                </a:lnTo>
                <a:lnTo>
                  <a:pt x="148332" y="31328"/>
                </a:lnTo>
                <a:lnTo>
                  <a:pt x="148814" y="31320"/>
                </a:lnTo>
                <a:lnTo>
                  <a:pt x="149322" y="31305"/>
                </a:lnTo>
                <a:lnTo>
                  <a:pt x="149804" y="31274"/>
                </a:lnTo>
                <a:lnTo>
                  <a:pt x="150285" y="31235"/>
                </a:lnTo>
                <a:lnTo>
                  <a:pt x="150740" y="31189"/>
                </a:lnTo>
                <a:lnTo>
                  <a:pt x="151195" y="31135"/>
                </a:lnTo>
                <a:lnTo>
                  <a:pt x="151623" y="31065"/>
                </a:lnTo>
                <a:lnTo>
                  <a:pt x="152051" y="30996"/>
                </a:lnTo>
                <a:lnTo>
                  <a:pt x="152452" y="30919"/>
                </a:lnTo>
                <a:lnTo>
                  <a:pt x="152853" y="30826"/>
                </a:lnTo>
                <a:lnTo>
                  <a:pt x="153228" y="30733"/>
                </a:lnTo>
                <a:lnTo>
                  <a:pt x="153549" y="30633"/>
                </a:lnTo>
                <a:lnTo>
                  <a:pt x="153870" y="30525"/>
                </a:lnTo>
                <a:lnTo>
                  <a:pt x="154164" y="30409"/>
                </a:lnTo>
                <a:lnTo>
                  <a:pt x="154432" y="30286"/>
                </a:lnTo>
                <a:lnTo>
                  <a:pt x="154672" y="30162"/>
                </a:lnTo>
                <a:lnTo>
                  <a:pt x="154860" y="30031"/>
                </a:lnTo>
                <a:lnTo>
                  <a:pt x="155047" y="29900"/>
                </a:lnTo>
                <a:lnTo>
                  <a:pt x="155181" y="29761"/>
                </a:lnTo>
                <a:lnTo>
                  <a:pt x="155261" y="29614"/>
                </a:lnTo>
                <a:lnTo>
                  <a:pt x="155314" y="29467"/>
                </a:lnTo>
                <a:lnTo>
                  <a:pt x="155341" y="29321"/>
                </a:lnTo>
                <a:lnTo>
                  <a:pt x="155314" y="29166"/>
                </a:lnTo>
                <a:lnTo>
                  <a:pt x="155234" y="29020"/>
                </a:lnTo>
                <a:lnTo>
                  <a:pt x="155127" y="28858"/>
                </a:lnTo>
                <a:lnTo>
                  <a:pt x="153549" y="27082"/>
                </a:lnTo>
                <a:lnTo>
                  <a:pt x="152024" y="25306"/>
                </a:lnTo>
                <a:lnTo>
                  <a:pt x="150499" y="23523"/>
                </a:lnTo>
                <a:lnTo>
                  <a:pt x="149001" y="21740"/>
                </a:lnTo>
                <a:lnTo>
                  <a:pt x="147530" y="19956"/>
                </a:lnTo>
                <a:lnTo>
                  <a:pt x="146085" y="18173"/>
                </a:lnTo>
                <a:lnTo>
                  <a:pt x="144641" y="16390"/>
                </a:lnTo>
                <a:lnTo>
                  <a:pt x="143223" y="14599"/>
                </a:lnTo>
                <a:lnTo>
                  <a:pt x="145925" y="14884"/>
                </a:lnTo>
                <a:lnTo>
                  <a:pt x="148573" y="15170"/>
                </a:lnTo>
                <a:lnTo>
                  <a:pt x="151248" y="15471"/>
                </a:lnTo>
                <a:lnTo>
                  <a:pt x="153870" y="15780"/>
                </a:lnTo>
                <a:lnTo>
                  <a:pt x="156491" y="16097"/>
                </a:lnTo>
                <a:lnTo>
                  <a:pt x="159113" y="16421"/>
                </a:lnTo>
                <a:lnTo>
                  <a:pt x="161708" y="16753"/>
                </a:lnTo>
                <a:lnTo>
                  <a:pt x="164276" y="17100"/>
                </a:lnTo>
                <a:lnTo>
                  <a:pt x="166844" y="17455"/>
                </a:lnTo>
                <a:lnTo>
                  <a:pt x="169412" y="17818"/>
                </a:lnTo>
                <a:lnTo>
                  <a:pt x="171953" y="18189"/>
                </a:lnTo>
                <a:lnTo>
                  <a:pt x="174494" y="18575"/>
                </a:lnTo>
                <a:lnTo>
                  <a:pt x="177009" y="18968"/>
                </a:lnTo>
                <a:lnTo>
                  <a:pt x="179497" y="19370"/>
                </a:lnTo>
                <a:lnTo>
                  <a:pt x="182011" y="19787"/>
                </a:lnTo>
                <a:lnTo>
                  <a:pt x="184499" y="20211"/>
                </a:lnTo>
                <a:lnTo>
                  <a:pt x="185034" y="20296"/>
                </a:lnTo>
                <a:lnTo>
                  <a:pt x="185569" y="20366"/>
                </a:lnTo>
                <a:lnTo>
                  <a:pt x="186131" y="20420"/>
                </a:lnTo>
                <a:lnTo>
                  <a:pt x="186666" y="20466"/>
                </a:lnTo>
                <a:lnTo>
                  <a:pt x="187255" y="20489"/>
                </a:lnTo>
                <a:lnTo>
                  <a:pt x="187816" y="20505"/>
                </a:lnTo>
                <a:lnTo>
                  <a:pt x="188378" y="20512"/>
                </a:lnTo>
                <a:lnTo>
                  <a:pt x="188940" y="20497"/>
                </a:lnTo>
                <a:lnTo>
                  <a:pt x="189475" y="20481"/>
                </a:lnTo>
                <a:lnTo>
                  <a:pt x="190037" y="20451"/>
                </a:lnTo>
                <a:lnTo>
                  <a:pt x="190572" y="20404"/>
                </a:lnTo>
                <a:lnTo>
                  <a:pt x="191107" y="20350"/>
                </a:lnTo>
                <a:lnTo>
                  <a:pt x="191615" y="20288"/>
                </a:lnTo>
                <a:lnTo>
                  <a:pt x="192123" y="20219"/>
                </a:lnTo>
                <a:lnTo>
                  <a:pt x="192605" y="20134"/>
                </a:lnTo>
                <a:lnTo>
                  <a:pt x="193059" y="20041"/>
                </a:lnTo>
                <a:lnTo>
                  <a:pt x="193514" y="19949"/>
                </a:lnTo>
                <a:lnTo>
                  <a:pt x="193915" y="19841"/>
                </a:lnTo>
                <a:lnTo>
                  <a:pt x="194317" y="19725"/>
                </a:lnTo>
                <a:lnTo>
                  <a:pt x="194691" y="19601"/>
                </a:lnTo>
                <a:lnTo>
                  <a:pt x="195012" y="19470"/>
                </a:lnTo>
                <a:lnTo>
                  <a:pt x="195306" y="19339"/>
                </a:lnTo>
                <a:lnTo>
                  <a:pt x="195574" y="19200"/>
                </a:lnTo>
                <a:lnTo>
                  <a:pt x="195815" y="19053"/>
                </a:lnTo>
                <a:lnTo>
                  <a:pt x="196002" y="18899"/>
                </a:lnTo>
                <a:lnTo>
                  <a:pt x="196136" y="18744"/>
                </a:lnTo>
                <a:lnTo>
                  <a:pt x="196243" y="18582"/>
                </a:lnTo>
                <a:lnTo>
                  <a:pt x="196323" y="18420"/>
                </a:lnTo>
                <a:lnTo>
                  <a:pt x="196323" y="18250"/>
                </a:lnTo>
                <a:lnTo>
                  <a:pt x="196296" y="18081"/>
                </a:lnTo>
                <a:lnTo>
                  <a:pt x="196189" y="17911"/>
                </a:lnTo>
                <a:lnTo>
                  <a:pt x="196055" y="17733"/>
                </a:lnTo>
                <a:lnTo>
                  <a:pt x="194959" y="16629"/>
                </a:lnTo>
                <a:lnTo>
                  <a:pt x="193808" y="15533"/>
                </a:lnTo>
                <a:lnTo>
                  <a:pt x="192631" y="14444"/>
                </a:lnTo>
                <a:lnTo>
                  <a:pt x="191401" y="13356"/>
                </a:lnTo>
                <a:lnTo>
                  <a:pt x="190117" y="12275"/>
                </a:lnTo>
                <a:lnTo>
                  <a:pt x="188779" y="11202"/>
                </a:lnTo>
                <a:lnTo>
                  <a:pt x="187388" y="10129"/>
                </a:lnTo>
                <a:lnTo>
                  <a:pt x="185944" y="9064"/>
                </a:lnTo>
                <a:lnTo>
                  <a:pt x="184446" y="8014"/>
                </a:lnTo>
                <a:lnTo>
                  <a:pt x="182921" y="6956"/>
                </a:lnTo>
                <a:lnTo>
                  <a:pt x="181316" y="5914"/>
                </a:lnTo>
                <a:lnTo>
                  <a:pt x="179657" y="4879"/>
                </a:lnTo>
                <a:lnTo>
                  <a:pt x="177919" y="3845"/>
                </a:lnTo>
                <a:lnTo>
                  <a:pt x="177036" y="3336"/>
                </a:lnTo>
                <a:lnTo>
                  <a:pt x="176153" y="2826"/>
                </a:lnTo>
                <a:lnTo>
                  <a:pt x="175244" y="2316"/>
                </a:lnTo>
                <a:lnTo>
                  <a:pt x="174307" y="1815"/>
                </a:lnTo>
                <a:lnTo>
                  <a:pt x="173371" y="1305"/>
                </a:lnTo>
                <a:lnTo>
                  <a:pt x="172408" y="803"/>
                </a:lnTo>
                <a:lnTo>
                  <a:pt x="172114" y="664"/>
                </a:lnTo>
                <a:lnTo>
                  <a:pt x="171766" y="533"/>
                </a:lnTo>
                <a:lnTo>
                  <a:pt x="171391" y="425"/>
                </a:lnTo>
                <a:lnTo>
                  <a:pt x="170990" y="325"/>
                </a:lnTo>
                <a:lnTo>
                  <a:pt x="170562" y="240"/>
                </a:lnTo>
                <a:lnTo>
                  <a:pt x="170107" y="170"/>
                </a:lnTo>
                <a:lnTo>
                  <a:pt x="169653" y="109"/>
                </a:lnTo>
                <a:lnTo>
                  <a:pt x="169144" y="62"/>
                </a:lnTo>
                <a:lnTo>
                  <a:pt x="168663" y="31"/>
                </a:lnTo>
                <a:lnTo>
                  <a:pt x="168155" y="8"/>
                </a:lnTo>
                <a:lnTo>
                  <a:pt x="16764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8"/>
          <p:cNvSpPr/>
          <p:nvPr/>
        </p:nvSpPr>
        <p:spPr>
          <a:xfrm rot="2300862">
            <a:off x="6630319" y="3394672"/>
            <a:ext cx="464360" cy="382101"/>
          </a:xfrm>
          <a:custGeom>
            <a:rect b="b" l="l" r="r" t="t"/>
            <a:pathLst>
              <a:path extrusionOk="0" h="52635" w="196323">
                <a:moveTo>
                  <a:pt x="167138" y="1"/>
                </a:moveTo>
                <a:lnTo>
                  <a:pt x="166630" y="16"/>
                </a:lnTo>
                <a:lnTo>
                  <a:pt x="166122" y="39"/>
                </a:lnTo>
                <a:lnTo>
                  <a:pt x="165613" y="78"/>
                </a:lnTo>
                <a:lnTo>
                  <a:pt x="165132" y="124"/>
                </a:lnTo>
                <a:lnTo>
                  <a:pt x="164650" y="178"/>
                </a:lnTo>
                <a:lnTo>
                  <a:pt x="164222" y="240"/>
                </a:lnTo>
                <a:lnTo>
                  <a:pt x="163794" y="317"/>
                </a:lnTo>
                <a:lnTo>
                  <a:pt x="163393" y="394"/>
                </a:lnTo>
                <a:lnTo>
                  <a:pt x="163018" y="487"/>
                </a:lnTo>
                <a:lnTo>
                  <a:pt x="162671" y="587"/>
                </a:lnTo>
                <a:lnTo>
                  <a:pt x="162350" y="695"/>
                </a:lnTo>
                <a:lnTo>
                  <a:pt x="162082" y="811"/>
                </a:lnTo>
                <a:lnTo>
                  <a:pt x="161868" y="935"/>
                </a:lnTo>
                <a:lnTo>
                  <a:pt x="161681" y="1066"/>
                </a:lnTo>
                <a:lnTo>
                  <a:pt x="161574" y="1205"/>
                </a:lnTo>
                <a:lnTo>
                  <a:pt x="161494" y="1352"/>
                </a:lnTo>
                <a:lnTo>
                  <a:pt x="161467" y="1506"/>
                </a:lnTo>
                <a:lnTo>
                  <a:pt x="161520" y="1660"/>
                </a:lnTo>
                <a:lnTo>
                  <a:pt x="161627" y="1822"/>
                </a:lnTo>
                <a:lnTo>
                  <a:pt x="161788" y="1992"/>
                </a:lnTo>
                <a:lnTo>
                  <a:pt x="165373" y="4964"/>
                </a:lnTo>
                <a:lnTo>
                  <a:pt x="167138" y="6454"/>
                </a:lnTo>
                <a:lnTo>
                  <a:pt x="168904" y="7944"/>
                </a:lnTo>
                <a:lnTo>
                  <a:pt x="170642" y="9434"/>
                </a:lnTo>
                <a:lnTo>
                  <a:pt x="172354" y="10924"/>
                </a:lnTo>
                <a:lnTo>
                  <a:pt x="174040" y="12422"/>
                </a:lnTo>
                <a:lnTo>
                  <a:pt x="175698" y="13920"/>
                </a:lnTo>
                <a:lnTo>
                  <a:pt x="173264" y="13603"/>
                </a:lnTo>
                <a:lnTo>
                  <a:pt x="170830" y="13286"/>
                </a:lnTo>
                <a:lnTo>
                  <a:pt x="168369" y="12985"/>
                </a:lnTo>
                <a:lnTo>
                  <a:pt x="165908" y="12684"/>
                </a:lnTo>
                <a:lnTo>
                  <a:pt x="163446" y="12391"/>
                </a:lnTo>
                <a:lnTo>
                  <a:pt x="160985" y="12113"/>
                </a:lnTo>
                <a:lnTo>
                  <a:pt x="158498" y="11835"/>
                </a:lnTo>
                <a:lnTo>
                  <a:pt x="155983" y="11565"/>
                </a:lnTo>
                <a:lnTo>
                  <a:pt x="153495" y="11302"/>
                </a:lnTo>
                <a:lnTo>
                  <a:pt x="150954" y="11048"/>
                </a:lnTo>
                <a:lnTo>
                  <a:pt x="148439" y="10793"/>
                </a:lnTo>
                <a:lnTo>
                  <a:pt x="145898" y="10554"/>
                </a:lnTo>
                <a:lnTo>
                  <a:pt x="143330" y="10322"/>
                </a:lnTo>
                <a:lnTo>
                  <a:pt x="140789" y="10098"/>
                </a:lnTo>
                <a:lnTo>
                  <a:pt x="138194" y="9874"/>
                </a:lnTo>
                <a:lnTo>
                  <a:pt x="135599" y="9666"/>
                </a:lnTo>
                <a:lnTo>
                  <a:pt x="135144" y="9635"/>
                </a:lnTo>
                <a:lnTo>
                  <a:pt x="134663" y="9612"/>
                </a:lnTo>
                <a:lnTo>
                  <a:pt x="134208" y="9596"/>
                </a:lnTo>
                <a:lnTo>
                  <a:pt x="133727" y="9589"/>
                </a:lnTo>
                <a:lnTo>
                  <a:pt x="133272" y="9596"/>
                </a:lnTo>
                <a:lnTo>
                  <a:pt x="132844" y="9612"/>
                </a:lnTo>
                <a:lnTo>
                  <a:pt x="132389" y="9635"/>
                </a:lnTo>
                <a:lnTo>
                  <a:pt x="131961" y="9666"/>
                </a:lnTo>
                <a:lnTo>
                  <a:pt x="131560" y="9704"/>
                </a:lnTo>
                <a:lnTo>
                  <a:pt x="131159" y="9751"/>
                </a:lnTo>
                <a:lnTo>
                  <a:pt x="130757" y="9797"/>
                </a:lnTo>
                <a:lnTo>
                  <a:pt x="130383" y="9859"/>
                </a:lnTo>
                <a:lnTo>
                  <a:pt x="130008" y="9928"/>
                </a:lnTo>
                <a:lnTo>
                  <a:pt x="129660" y="9998"/>
                </a:lnTo>
                <a:lnTo>
                  <a:pt x="129313" y="10075"/>
                </a:lnTo>
                <a:lnTo>
                  <a:pt x="128992" y="10160"/>
                </a:lnTo>
                <a:lnTo>
                  <a:pt x="128697" y="10253"/>
                </a:lnTo>
                <a:lnTo>
                  <a:pt x="128430" y="10353"/>
                </a:lnTo>
                <a:lnTo>
                  <a:pt x="128162" y="10446"/>
                </a:lnTo>
                <a:lnTo>
                  <a:pt x="127922" y="10554"/>
                </a:lnTo>
                <a:lnTo>
                  <a:pt x="127708" y="10662"/>
                </a:lnTo>
                <a:lnTo>
                  <a:pt x="127520" y="10778"/>
                </a:lnTo>
                <a:lnTo>
                  <a:pt x="127333" y="10893"/>
                </a:lnTo>
                <a:lnTo>
                  <a:pt x="127199" y="11009"/>
                </a:lnTo>
                <a:lnTo>
                  <a:pt x="127066" y="11133"/>
                </a:lnTo>
                <a:lnTo>
                  <a:pt x="126985" y="11264"/>
                </a:lnTo>
                <a:lnTo>
                  <a:pt x="126932" y="11387"/>
                </a:lnTo>
                <a:lnTo>
                  <a:pt x="126878" y="11519"/>
                </a:lnTo>
                <a:lnTo>
                  <a:pt x="126878" y="11650"/>
                </a:lnTo>
                <a:lnTo>
                  <a:pt x="126905" y="11789"/>
                </a:lnTo>
                <a:lnTo>
                  <a:pt x="126959" y="11920"/>
                </a:lnTo>
                <a:lnTo>
                  <a:pt x="127039" y="12059"/>
                </a:lnTo>
                <a:lnTo>
                  <a:pt x="128323" y="13719"/>
                </a:lnTo>
                <a:lnTo>
                  <a:pt x="129607" y="15379"/>
                </a:lnTo>
                <a:lnTo>
                  <a:pt x="130944" y="17038"/>
                </a:lnTo>
                <a:lnTo>
                  <a:pt x="132282" y="18698"/>
                </a:lnTo>
                <a:lnTo>
                  <a:pt x="133620" y="20350"/>
                </a:lnTo>
                <a:lnTo>
                  <a:pt x="135011" y="22002"/>
                </a:lnTo>
                <a:lnTo>
                  <a:pt x="137793" y="25314"/>
                </a:lnTo>
                <a:lnTo>
                  <a:pt x="135358" y="24936"/>
                </a:lnTo>
                <a:lnTo>
                  <a:pt x="132897" y="24565"/>
                </a:lnTo>
                <a:lnTo>
                  <a:pt x="130436" y="24202"/>
                </a:lnTo>
                <a:lnTo>
                  <a:pt x="127975" y="23840"/>
                </a:lnTo>
                <a:lnTo>
                  <a:pt x="125487" y="23492"/>
                </a:lnTo>
                <a:lnTo>
                  <a:pt x="123000" y="23137"/>
                </a:lnTo>
                <a:lnTo>
                  <a:pt x="120512" y="22797"/>
                </a:lnTo>
                <a:lnTo>
                  <a:pt x="117997" y="22458"/>
                </a:lnTo>
                <a:lnTo>
                  <a:pt x="115483" y="22126"/>
                </a:lnTo>
                <a:lnTo>
                  <a:pt x="112968" y="21802"/>
                </a:lnTo>
                <a:lnTo>
                  <a:pt x="110427" y="21477"/>
                </a:lnTo>
                <a:lnTo>
                  <a:pt x="107885" y="21161"/>
                </a:lnTo>
                <a:lnTo>
                  <a:pt x="105344" y="20844"/>
                </a:lnTo>
                <a:lnTo>
                  <a:pt x="102776" y="20543"/>
                </a:lnTo>
                <a:lnTo>
                  <a:pt x="100208" y="20234"/>
                </a:lnTo>
                <a:lnTo>
                  <a:pt x="97613" y="19941"/>
                </a:lnTo>
                <a:lnTo>
                  <a:pt x="97158" y="19895"/>
                </a:lnTo>
                <a:lnTo>
                  <a:pt x="96704" y="19864"/>
                </a:lnTo>
                <a:lnTo>
                  <a:pt x="96249" y="19841"/>
                </a:lnTo>
                <a:lnTo>
                  <a:pt x="95794" y="19825"/>
                </a:lnTo>
                <a:lnTo>
                  <a:pt x="95339" y="19825"/>
                </a:lnTo>
                <a:lnTo>
                  <a:pt x="94885" y="19841"/>
                </a:lnTo>
                <a:lnTo>
                  <a:pt x="94457" y="19856"/>
                </a:lnTo>
                <a:lnTo>
                  <a:pt x="94029" y="19887"/>
                </a:lnTo>
                <a:lnTo>
                  <a:pt x="93601" y="19933"/>
                </a:lnTo>
                <a:lnTo>
                  <a:pt x="93173" y="19980"/>
                </a:lnTo>
                <a:lnTo>
                  <a:pt x="92771" y="20034"/>
                </a:lnTo>
                <a:lnTo>
                  <a:pt x="92370" y="20103"/>
                </a:lnTo>
                <a:lnTo>
                  <a:pt x="91996" y="20173"/>
                </a:lnTo>
                <a:lnTo>
                  <a:pt x="91648" y="20250"/>
                </a:lnTo>
                <a:lnTo>
                  <a:pt x="91300" y="20335"/>
                </a:lnTo>
                <a:lnTo>
                  <a:pt x="90952" y="20427"/>
                </a:lnTo>
                <a:lnTo>
                  <a:pt x="90658" y="20528"/>
                </a:lnTo>
                <a:lnTo>
                  <a:pt x="90364" y="20628"/>
                </a:lnTo>
                <a:lnTo>
                  <a:pt x="90096" y="20736"/>
                </a:lnTo>
                <a:lnTo>
                  <a:pt x="89829" y="20844"/>
                </a:lnTo>
                <a:lnTo>
                  <a:pt x="89615" y="20960"/>
                </a:lnTo>
                <a:lnTo>
                  <a:pt x="89401" y="21084"/>
                </a:lnTo>
                <a:lnTo>
                  <a:pt x="89240" y="21199"/>
                </a:lnTo>
                <a:lnTo>
                  <a:pt x="89080" y="21323"/>
                </a:lnTo>
                <a:lnTo>
                  <a:pt x="88946" y="21454"/>
                </a:lnTo>
                <a:lnTo>
                  <a:pt x="88866" y="21578"/>
                </a:lnTo>
                <a:lnTo>
                  <a:pt x="88786" y="21709"/>
                </a:lnTo>
                <a:lnTo>
                  <a:pt x="88759" y="21840"/>
                </a:lnTo>
                <a:lnTo>
                  <a:pt x="88759" y="21971"/>
                </a:lnTo>
                <a:lnTo>
                  <a:pt x="88786" y="22095"/>
                </a:lnTo>
                <a:lnTo>
                  <a:pt x="88866" y="22226"/>
                </a:lnTo>
                <a:lnTo>
                  <a:pt x="88973" y="22357"/>
                </a:lnTo>
                <a:lnTo>
                  <a:pt x="102321" y="36191"/>
                </a:lnTo>
                <a:lnTo>
                  <a:pt x="99406" y="35859"/>
                </a:lnTo>
                <a:lnTo>
                  <a:pt x="96490" y="35535"/>
                </a:lnTo>
                <a:lnTo>
                  <a:pt x="93574" y="35219"/>
                </a:lnTo>
                <a:lnTo>
                  <a:pt x="90631" y="34910"/>
                </a:lnTo>
                <a:lnTo>
                  <a:pt x="87689" y="34609"/>
                </a:lnTo>
                <a:lnTo>
                  <a:pt x="84746" y="34315"/>
                </a:lnTo>
                <a:lnTo>
                  <a:pt x="81777" y="34030"/>
                </a:lnTo>
                <a:lnTo>
                  <a:pt x="78808" y="33752"/>
                </a:lnTo>
                <a:lnTo>
                  <a:pt x="75838" y="33474"/>
                </a:lnTo>
                <a:lnTo>
                  <a:pt x="72842" y="33212"/>
                </a:lnTo>
                <a:lnTo>
                  <a:pt x="69846" y="32949"/>
                </a:lnTo>
                <a:lnTo>
                  <a:pt x="66850" y="32702"/>
                </a:lnTo>
                <a:lnTo>
                  <a:pt x="63827" y="32455"/>
                </a:lnTo>
                <a:lnTo>
                  <a:pt x="60804" y="32216"/>
                </a:lnTo>
                <a:lnTo>
                  <a:pt x="57755" y="31992"/>
                </a:lnTo>
                <a:lnTo>
                  <a:pt x="54705" y="31768"/>
                </a:lnTo>
                <a:lnTo>
                  <a:pt x="54277" y="31737"/>
                </a:lnTo>
                <a:lnTo>
                  <a:pt x="53822" y="31722"/>
                </a:lnTo>
                <a:lnTo>
                  <a:pt x="53368" y="31714"/>
                </a:lnTo>
                <a:lnTo>
                  <a:pt x="52913" y="31714"/>
                </a:lnTo>
                <a:lnTo>
                  <a:pt x="52458" y="31722"/>
                </a:lnTo>
                <a:lnTo>
                  <a:pt x="52030" y="31737"/>
                </a:lnTo>
                <a:lnTo>
                  <a:pt x="51575" y="31760"/>
                </a:lnTo>
                <a:lnTo>
                  <a:pt x="51121" y="31799"/>
                </a:lnTo>
                <a:lnTo>
                  <a:pt x="50666" y="31837"/>
                </a:lnTo>
                <a:lnTo>
                  <a:pt x="50238" y="31884"/>
                </a:lnTo>
                <a:lnTo>
                  <a:pt x="49810" y="31938"/>
                </a:lnTo>
                <a:lnTo>
                  <a:pt x="49409" y="31992"/>
                </a:lnTo>
                <a:lnTo>
                  <a:pt x="49007" y="32061"/>
                </a:lnTo>
                <a:lnTo>
                  <a:pt x="48606" y="32131"/>
                </a:lnTo>
                <a:lnTo>
                  <a:pt x="48232" y="32208"/>
                </a:lnTo>
                <a:lnTo>
                  <a:pt x="47884" y="32293"/>
                </a:lnTo>
                <a:lnTo>
                  <a:pt x="47536" y="32386"/>
                </a:lnTo>
                <a:lnTo>
                  <a:pt x="47242" y="32478"/>
                </a:lnTo>
                <a:lnTo>
                  <a:pt x="46948" y="32579"/>
                </a:lnTo>
                <a:lnTo>
                  <a:pt x="46680" y="32679"/>
                </a:lnTo>
                <a:lnTo>
                  <a:pt x="46413" y="32795"/>
                </a:lnTo>
                <a:lnTo>
                  <a:pt x="46199" y="32903"/>
                </a:lnTo>
                <a:lnTo>
                  <a:pt x="46038" y="33019"/>
                </a:lnTo>
                <a:lnTo>
                  <a:pt x="45878" y="33142"/>
                </a:lnTo>
                <a:lnTo>
                  <a:pt x="45744" y="33266"/>
                </a:lnTo>
                <a:lnTo>
                  <a:pt x="45664" y="33389"/>
                </a:lnTo>
                <a:lnTo>
                  <a:pt x="45610" y="33520"/>
                </a:lnTo>
                <a:lnTo>
                  <a:pt x="45610" y="33652"/>
                </a:lnTo>
                <a:lnTo>
                  <a:pt x="45637" y="33791"/>
                </a:lnTo>
                <a:lnTo>
                  <a:pt x="45690" y="33922"/>
                </a:lnTo>
                <a:lnTo>
                  <a:pt x="45824" y="34061"/>
                </a:lnTo>
                <a:lnTo>
                  <a:pt x="45985" y="34200"/>
                </a:lnTo>
                <a:lnTo>
                  <a:pt x="61794" y="46521"/>
                </a:lnTo>
                <a:lnTo>
                  <a:pt x="58584" y="46088"/>
                </a:lnTo>
                <a:lnTo>
                  <a:pt x="55374" y="45671"/>
                </a:lnTo>
                <a:lnTo>
                  <a:pt x="52137" y="45262"/>
                </a:lnTo>
                <a:lnTo>
                  <a:pt x="48874" y="44853"/>
                </a:lnTo>
                <a:lnTo>
                  <a:pt x="45610" y="44467"/>
                </a:lnTo>
                <a:lnTo>
                  <a:pt x="42346" y="44081"/>
                </a:lnTo>
                <a:lnTo>
                  <a:pt x="39056" y="43711"/>
                </a:lnTo>
                <a:lnTo>
                  <a:pt x="35766" y="43348"/>
                </a:lnTo>
                <a:lnTo>
                  <a:pt x="32449" y="42993"/>
                </a:lnTo>
                <a:lnTo>
                  <a:pt x="29105" y="42645"/>
                </a:lnTo>
                <a:lnTo>
                  <a:pt x="25761" y="42313"/>
                </a:lnTo>
                <a:lnTo>
                  <a:pt x="22417" y="41989"/>
                </a:lnTo>
                <a:lnTo>
                  <a:pt x="19047" y="41673"/>
                </a:lnTo>
                <a:lnTo>
                  <a:pt x="15649" y="41371"/>
                </a:lnTo>
                <a:lnTo>
                  <a:pt x="12252" y="41070"/>
                </a:lnTo>
                <a:lnTo>
                  <a:pt x="8828" y="40785"/>
                </a:lnTo>
                <a:lnTo>
                  <a:pt x="8400" y="40754"/>
                </a:lnTo>
                <a:lnTo>
                  <a:pt x="7999" y="40731"/>
                </a:lnTo>
                <a:lnTo>
                  <a:pt x="7624" y="40715"/>
                </a:lnTo>
                <a:lnTo>
                  <a:pt x="7223" y="40700"/>
                </a:lnTo>
                <a:lnTo>
                  <a:pt x="6474" y="40700"/>
                </a:lnTo>
                <a:lnTo>
                  <a:pt x="6126" y="40708"/>
                </a:lnTo>
                <a:lnTo>
                  <a:pt x="5778" y="40715"/>
                </a:lnTo>
                <a:lnTo>
                  <a:pt x="5431" y="40738"/>
                </a:lnTo>
                <a:lnTo>
                  <a:pt x="5083" y="40762"/>
                </a:lnTo>
                <a:lnTo>
                  <a:pt x="4762" y="40785"/>
                </a:lnTo>
                <a:lnTo>
                  <a:pt x="4441" y="40823"/>
                </a:lnTo>
                <a:lnTo>
                  <a:pt x="4147" y="40854"/>
                </a:lnTo>
                <a:lnTo>
                  <a:pt x="3826" y="40901"/>
                </a:lnTo>
                <a:lnTo>
                  <a:pt x="3558" y="40947"/>
                </a:lnTo>
                <a:lnTo>
                  <a:pt x="3264" y="40993"/>
                </a:lnTo>
                <a:lnTo>
                  <a:pt x="2996" y="41047"/>
                </a:lnTo>
                <a:lnTo>
                  <a:pt x="2756" y="41109"/>
                </a:lnTo>
                <a:lnTo>
                  <a:pt x="2247" y="41233"/>
                </a:lnTo>
                <a:lnTo>
                  <a:pt x="1819" y="41379"/>
                </a:lnTo>
                <a:lnTo>
                  <a:pt x="1418" y="41526"/>
                </a:lnTo>
                <a:lnTo>
                  <a:pt x="1070" y="41688"/>
                </a:lnTo>
                <a:lnTo>
                  <a:pt x="749" y="41858"/>
                </a:lnTo>
                <a:lnTo>
                  <a:pt x="509" y="42035"/>
                </a:lnTo>
                <a:lnTo>
                  <a:pt x="295" y="42221"/>
                </a:lnTo>
                <a:lnTo>
                  <a:pt x="134" y="42406"/>
                </a:lnTo>
                <a:lnTo>
                  <a:pt x="54" y="42591"/>
                </a:lnTo>
                <a:lnTo>
                  <a:pt x="0" y="42784"/>
                </a:lnTo>
                <a:lnTo>
                  <a:pt x="0" y="42977"/>
                </a:lnTo>
                <a:lnTo>
                  <a:pt x="81" y="43162"/>
                </a:lnTo>
                <a:lnTo>
                  <a:pt x="188" y="43355"/>
                </a:lnTo>
                <a:lnTo>
                  <a:pt x="375" y="43533"/>
                </a:lnTo>
                <a:lnTo>
                  <a:pt x="509" y="43626"/>
                </a:lnTo>
                <a:lnTo>
                  <a:pt x="616" y="43711"/>
                </a:lnTo>
                <a:lnTo>
                  <a:pt x="776" y="43796"/>
                </a:lnTo>
                <a:lnTo>
                  <a:pt x="937" y="43880"/>
                </a:lnTo>
                <a:lnTo>
                  <a:pt x="1124" y="43958"/>
                </a:lnTo>
                <a:lnTo>
                  <a:pt x="1311" y="44043"/>
                </a:lnTo>
                <a:lnTo>
                  <a:pt x="1525" y="44112"/>
                </a:lnTo>
                <a:lnTo>
                  <a:pt x="1739" y="44189"/>
                </a:lnTo>
                <a:lnTo>
                  <a:pt x="2007" y="44259"/>
                </a:lnTo>
                <a:lnTo>
                  <a:pt x="2247" y="44328"/>
                </a:lnTo>
                <a:lnTo>
                  <a:pt x="2542" y="44390"/>
                </a:lnTo>
                <a:lnTo>
                  <a:pt x="2836" y="44452"/>
                </a:lnTo>
                <a:lnTo>
                  <a:pt x="3157" y="44506"/>
                </a:lnTo>
                <a:lnTo>
                  <a:pt x="3478" y="44560"/>
                </a:lnTo>
                <a:lnTo>
                  <a:pt x="3826" y="44614"/>
                </a:lnTo>
                <a:lnTo>
                  <a:pt x="4200" y="44652"/>
                </a:lnTo>
                <a:lnTo>
                  <a:pt x="4575" y="44699"/>
                </a:lnTo>
                <a:lnTo>
                  <a:pt x="4976" y="44730"/>
                </a:lnTo>
                <a:lnTo>
                  <a:pt x="9283" y="45092"/>
                </a:lnTo>
                <a:lnTo>
                  <a:pt x="13563" y="45471"/>
                </a:lnTo>
                <a:lnTo>
                  <a:pt x="17816" y="45864"/>
                </a:lnTo>
                <a:lnTo>
                  <a:pt x="22043" y="46274"/>
                </a:lnTo>
                <a:lnTo>
                  <a:pt x="26243" y="46690"/>
                </a:lnTo>
                <a:lnTo>
                  <a:pt x="30416" y="47131"/>
                </a:lnTo>
                <a:lnTo>
                  <a:pt x="34589" y="47586"/>
                </a:lnTo>
                <a:lnTo>
                  <a:pt x="38708" y="48057"/>
                </a:lnTo>
                <a:lnTo>
                  <a:pt x="42828" y="48543"/>
                </a:lnTo>
                <a:lnTo>
                  <a:pt x="46921" y="49053"/>
                </a:lnTo>
                <a:lnTo>
                  <a:pt x="50987" y="49570"/>
                </a:lnTo>
                <a:lnTo>
                  <a:pt x="55026" y="50103"/>
                </a:lnTo>
                <a:lnTo>
                  <a:pt x="59039" y="50659"/>
                </a:lnTo>
                <a:lnTo>
                  <a:pt x="63051" y="51230"/>
                </a:lnTo>
                <a:lnTo>
                  <a:pt x="67037" y="51816"/>
                </a:lnTo>
                <a:lnTo>
                  <a:pt x="70996" y="52419"/>
                </a:lnTo>
                <a:lnTo>
                  <a:pt x="71451" y="52480"/>
                </a:lnTo>
                <a:lnTo>
                  <a:pt x="71933" y="52534"/>
                </a:lnTo>
                <a:lnTo>
                  <a:pt x="72414" y="52573"/>
                </a:lnTo>
                <a:lnTo>
                  <a:pt x="72922" y="52604"/>
                </a:lnTo>
                <a:lnTo>
                  <a:pt x="73431" y="52627"/>
                </a:lnTo>
                <a:lnTo>
                  <a:pt x="73939" y="52635"/>
                </a:lnTo>
                <a:lnTo>
                  <a:pt x="74474" y="52635"/>
                </a:lnTo>
                <a:lnTo>
                  <a:pt x="74982" y="52627"/>
                </a:lnTo>
                <a:lnTo>
                  <a:pt x="75490" y="52612"/>
                </a:lnTo>
                <a:lnTo>
                  <a:pt x="76025" y="52581"/>
                </a:lnTo>
                <a:lnTo>
                  <a:pt x="76507" y="52542"/>
                </a:lnTo>
                <a:lnTo>
                  <a:pt x="77015" y="52496"/>
                </a:lnTo>
                <a:lnTo>
                  <a:pt x="77497" y="52442"/>
                </a:lnTo>
                <a:lnTo>
                  <a:pt x="77978" y="52380"/>
                </a:lnTo>
                <a:lnTo>
                  <a:pt x="78433" y="52311"/>
                </a:lnTo>
                <a:lnTo>
                  <a:pt x="78888" y="52233"/>
                </a:lnTo>
                <a:lnTo>
                  <a:pt x="79289" y="52148"/>
                </a:lnTo>
                <a:lnTo>
                  <a:pt x="79690" y="52056"/>
                </a:lnTo>
                <a:lnTo>
                  <a:pt x="80065" y="51955"/>
                </a:lnTo>
                <a:lnTo>
                  <a:pt x="80413" y="51855"/>
                </a:lnTo>
                <a:lnTo>
                  <a:pt x="80734" y="51739"/>
                </a:lnTo>
                <a:lnTo>
                  <a:pt x="81001" y="51624"/>
                </a:lnTo>
                <a:lnTo>
                  <a:pt x="81242" y="51500"/>
                </a:lnTo>
                <a:lnTo>
                  <a:pt x="81456" y="51369"/>
                </a:lnTo>
                <a:lnTo>
                  <a:pt x="81616" y="51238"/>
                </a:lnTo>
                <a:lnTo>
                  <a:pt x="81750" y="51099"/>
                </a:lnTo>
                <a:lnTo>
                  <a:pt x="81830" y="50952"/>
                </a:lnTo>
                <a:lnTo>
                  <a:pt x="81857" y="50805"/>
                </a:lnTo>
                <a:lnTo>
                  <a:pt x="81830" y="50659"/>
                </a:lnTo>
                <a:lnTo>
                  <a:pt x="81777" y="50496"/>
                </a:lnTo>
                <a:lnTo>
                  <a:pt x="81643" y="50342"/>
                </a:lnTo>
                <a:lnTo>
                  <a:pt x="81456" y="50172"/>
                </a:lnTo>
                <a:lnTo>
                  <a:pt x="64095" y="36693"/>
                </a:lnTo>
                <a:lnTo>
                  <a:pt x="66984" y="36940"/>
                </a:lnTo>
                <a:lnTo>
                  <a:pt x="69873" y="37187"/>
                </a:lnTo>
                <a:lnTo>
                  <a:pt x="72735" y="37434"/>
                </a:lnTo>
                <a:lnTo>
                  <a:pt x="75597" y="37697"/>
                </a:lnTo>
                <a:lnTo>
                  <a:pt x="78460" y="37967"/>
                </a:lnTo>
                <a:lnTo>
                  <a:pt x="81322" y="38237"/>
                </a:lnTo>
                <a:lnTo>
                  <a:pt x="84158" y="38523"/>
                </a:lnTo>
                <a:lnTo>
                  <a:pt x="86993" y="38808"/>
                </a:lnTo>
                <a:lnTo>
                  <a:pt x="89802" y="39102"/>
                </a:lnTo>
                <a:lnTo>
                  <a:pt x="92638" y="39403"/>
                </a:lnTo>
                <a:lnTo>
                  <a:pt x="95446" y="39712"/>
                </a:lnTo>
                <a:lnTo>
                  <a:pt x="98229" y="40028"/>
                </a:lnTo>
                <a:lnTo>
                  <a:pt x="101037" y="40352"/>
                </a:lnTo>
                <a:lnTo>
                  <a:pt x="103819" y="40684"/>
                </a:lnTo>
                <a:lnTo>
                  <a:pt x="106601" y="41024"/>
                </a:lnTo>
                <a:lnTo>
                  <a:pt x="109357" y="41371"/>
                </a:lnTo>
                <a:lnTo>
                  <a:pt x="109838" y="41433"/>
                </a:lnTo>
                <a:lnTo>
                  <a:pt x="110347" y="41480"/>
                </a:lnTo>
                <a:lnTo>
                  <a:pt x="110828" y="41510"/>
                </a:lnTo>
                <a:lnTo>
                  <a:pt x="111336" y="41541"/>
                </a:lnTo>
                <a:lnTo>
                  <a:pt x="111845" y="41557"/>
                </a:lnTo>
                <a:lnTo>
                  <a:pt x="112380" y="41564"/>
                </a:lnTo>
                <a:lnTo>
                  <a:pt x="112888" y="41564"/>
                </a:lnTo>
                <a:lnTo>
                  <a:pt x="113396" y="41557"/>
                </a:lnTo>
                <a:lnTo>
                  <a:pt x="113878" y="41541"/>
                </a:lnTo>
                <a:lnTo>
                  <a:pt x="114386" y="41518"/>
                </a:lnTo>
                <a:lnTo>
                  <a:pt x="114867" y="41480"/>
                </a:lnTo>
                <a:lnTo>
                  <a:pt x="115349" y="41441"/>
                </a:lnTo>
                <a:lnTo>
                  <a:pt x="115830" y="41387"/>
                </a:lnTo>
                <a:lnTo>
                  <a:pt x="116285" y="41333"/>
                </a:lnTo>
                <a:lnTo>
                  <a:pt x="116713" y="41263"/>
                </a:lnTo>
                <a:lnTo>
                  <a:pt x="117114" y="41194"/>
                </a:lnTo>
                <a:lnTo>
                  <a:pt x="117516" y="41117"/>
                </a:lnTo>
                <a:lnTo>
                  <a:pt x="117890" y="41024"/>
                </a:lnTo>
                <a:lnTo>
                  <a:pt x="118238" y="40931"/>
                </a:lnTo>
                <a:lnTo>
                  <a:pt x="118586" y="40831"/>
                </a:lnTo>
                <a:lnTo>
                  <a:pt x="118880" y="40723"/>
                </a:lnTo>
                <a:lnTo>
                  <a:pt x="119147" y="40615"/>
                </a:lnTo>
                <a:lnTo>
                  <a:pt x="119388" y="40491"/>
                </a:lnTo>
                <a:lnTo>
                  <a:pt x="119575" y="40368"/>
                </a:lnTo>
                <a:lnTo>
                  <a:pt x="119736" y="40237"/>
                </a:lnTo>
                <a:lnTo>
                  <a:pt x="119870" y="40098"/>
                </a:lnTo>
                <a:lnTo>
                  <a:pt x="119950" y="39951"/>
                </a:lnTo>
                <a:lnTo>
                  <a:pt x="120003" y="39804"/>
                </a:lnTo>
                <a:lnTo>
                  <a:pt x="120003" y="39650"/>
                </a:lnTo>
                <a:lnTo>
                  <a:pt x="119950" y="39488"/>
                </a:lnTo>
                <a:lnTo>
                  <a:pt x="119870" y="39326"/>
                </a:lnTo>
                <a:lnTo>
                  <a:pt x="119736" y="39156"/>
                </a:lnTo>
                <a:lnTo>
                  <a:pt x="106307" y="25322"/>
                </a:lnTo>
                <a:lnTo>
                  <a:pt x="108795" y="25638"/>
                </a:lnTo>
                <a:lnTo>
                  <a:pt x="111256" y="25963"/>
                </a:lnTo>
                <a:lnTo>
                  <a:pt x="113717" y="26295"/>
                </a:lnTo>
                <a:lnTo>
                  <a:pt x="116178" y="26626"/>
                </a:lnTo>
                <a:lnTo>
                  <a:pt x="118612" y="26966"/>
                </a:lnTo>
                <a:lnTo>
                  <a:pt x="121047" y="27314"/>
                </a:lnTo>
                <a:lnTo>
                  <a:pt x="123454" y="27661"/>
                </a:lnTo>
                <a:lnTo>
                  <a:pt x="125862" y="28016"/>
                </a:lnTo>
                <a:lnTo>
                  <a:pt x="128269" y="28379"/>
                </a:lnTo>
                <a:lnTo>
                  <a:pt x="130650" y="28742"/>
                </a:lnTo>
                <a:lnTo>
                  <a:pt x="133058" y="29120"/>
                </a:lnTo>
                <a:lnTo>
                  <a:pt x="135412" y="29498"/>
                </a:lnTo>
                <a:lnTo>
                  <a:pt x="137793" y="29877"/>
                </a:lnTo>
                <a:lnTo>
                  <a:pt x="140147" y="30270"/>
                </a:lnTo>
                <a:lnTo>
                  <a:pt x="142501" y="30664"/>
                </a:lnTo>
                <a:lnTo>
                  <a:pt x="144855" y="31058"/>
                </a:lnTo>
                <a:lnTo>
                  <a:pt x="145336" y="31135"/>
                </a:lnTo>
                <a:lnTo>
                  <a:pt x="145818" y="31197"/>
                </a:lnTo>
                <a:lnTo>
                  <a:pt x="146326" y="31251"/>
                </a:lnTo>
                <a:lnTo>
                  <a:pt x="146834" y="31289"/>
                </a:lnTo>
                <a:lnTo>
                  <a:pt x="147316" y="31312"/>
                </a:lnTo>
                <a:lnTo>
                  <a:pt x="147824" y="31328"/>
                </a:lnTo>
                <a:lnTo>
                  <a:pt x="148332" y="31328"/>
                </a:lnTo>
                <a:lnTo>
                  <a:pt x="148814" y="31320"/>
                </a:lnTo>
                <a:lnTo>
                  <a:pt x="149322" y="31305"/>
                </a:lnTo>
                <a:lnTo>
                  <a:pt x="149804" y="31274"/>
                </a:lnTo>
                <a:lnTo>
                  <a:pt x="150285" y="31235"/>
                </a:lnTo>
                <a:lnTo>
                  <a:pt x="150740" y="31189"/>
                </a:lnTo>
                <a:lnTo>
                  <a:pt x="151195" y="31135"/>
                </a:lnTo>
                <a:lnTo>
                  <a:pt x="151623" y="31065"/>
                </a:lnTo>
                <a:lnTo>
                  <a:pt x="152051" y="30996"/>
                </a:lnTo>
                <a:lnTo>
                  <a:pt x="152452" y="30919"/>
                </a:lnTo>
                <a:lnTo>
                  <a:pt x="152853" y="30826"/>
                </a:lnTo>
                <a:lnTo>
                  <a:pt x="153228" y="30733"/>
                </a:lnTo>
                <a:lnTo>
                  <a:pt x="153549" y="30633"/>
                </a:lnTo>
                <a:lnTo>
                  <a:pt x="153870" y="30525"/>
                </a:lnTo>
                <a:lnTo>
                  <a:pt x="154164" y="30409"/>
                </a:lnTo>
                <a:lnTo>
                  <a:pt x="154432" y="30286"/>
                </a:lnTo>
                <a:lnTo>
                  <a:pt x="154672" y="30162"/>
                </a:lnTo>
                <a:lnTo>
                  <a:pt x="154860" y="30031"/>
                </a:lnTo>
                <a:lnTo>
                  <a:pt x="155047" y="29900"/>
                </a:lnTo>
                <a:lnTo>
                  <a:pt x="155181" y="29761"/>
                </a:lnTo>
                <a:lnTo>
                  <a:pt x="155261" y="29614"/>
                </a:lnTo>
                <a:lnTo>
                  <a:pt x="155314" y="29467"/>
                </a:lnTo>
                <a:lnTo>
                  <a:pt x="155341" y="29321"/>
                </a:lnTo>
                <a:lnTo>
                  <a:pt x="155314" y="29166"/>
                </a:lnTo>
                <a:lnTo>
                  <a:pt x="155234" y="29020"/>
                </a:lnTo>
                <a:lnTo>
                  <a:pt x="155127" y="28858"/>
                </a:lnTo>
                <a:lnTo>
                  <a:pt x="153549" y="27082"/>
                </a:lnTo>
                <a:lnTo>
                  <a:pt x="152024" y="25306"/>
                </a:lnTo>
                <a:lnTo>
                  <a:pt x="150499" y="23523"/>
                </a:lnTo>
                <a:lnTo>
                  <a:pt x="149001" y="21740"/>
                </a:lnTo>
                <a:lnTo>
                  <a:pt x="147530" y="19956"/>
                </a:lnTo>
                <a:lnTo>
                  <a:pt x="146085" y="18173"/>
                </a:lnTo>
                <a:lnTo>
                  <a:pt x="144641" y="16390"/>
                </a:lnTo>
                <a:lnTo>
                  <a:pt x="143223" y="14599"/>
                </a:lnTo>
                <a:lnTo>
                  <a:pt x="145925" y="14884"/>
                </a:lnTo>
                <a:lnTo>
                  <a:pt x="148573" y="15170"/>
                </a:lnTo>
                <a:lnTo>
                  <a:pt x="151248" y="15471"/>
                </a:lnTo>
                <a:lnTo>
                  <a:pt x="153870" y="15780"/>
                </a:lnTo>
                <a:lnTo>
                  <a:pt x="156491" y="16097"/>
                </a:lnTo>
                <a:lnTo>
                  <a:pt x="159113" y="16421"/>
                </a:lnTo>
                <a:lnTo>
                  <a:pt x="161708" y="16753"/>
                </a:lnTo>
                <a:lnTo>
                  <a:pt x="164276" y="17100"/>
                </a:lnTo>
                <a:lnTo>
                  <a:pt x="166844" y="17455"/>
                </a:lnTo>
                <a:lnTo>
                  <a:pt x="169412" y="17818"/>
                </a:lnTo>
                <a:lnTo>
                  <a:pt x="171953" y="18189"/>
                </a:lnTo>
                <a:lnTo>
                  <a:pt x="174494" y="18575"/>
                </a:lnTo>
                <a:lnTo>
                  <a:pt x="177009" y="18968"/>
                </a:lnTo>
                <a:lnTo>
                  <a:pt x="179497" y="19370"/>
                </a:lnTo>
                <a:lnTo>
                  <a:pt x="182011" y="19787"/>
                </a:lnTo>
                <a:lnTo>
                  <a:pt x="184499" y="20211"/>
                </a:lnTo>
                <a:lnTo>
                  <a:pt x="185034" y="20296"/>
                </a:lnTo>
                <a:lnTo>
                  <a:pt x="185569" y="20366"/>
                </a:lnTo>
                <a:lnTo>
                  <a:pt x="186131" y="20420"/>
                </a:lnTo>
                <a:lnTo>
                  <a:pt x="186666" y="20466"/>
                </a:lnTo>
                <a:lnTo>
                  <a:pt x="187255" y="20489"/>
                </a:lnTo>
                <a:lnTo>
                  <a:pt x="187816" y="20505"/>
                </a:lnTo>
                <a:lnTo>
                  <a:pt x="188378" y="20512"/>
                </a:lnTo>
                <a:lnTo>
                  <a:pt x="188940" y="20497"/>
                </a:lnTo>
                <a:lnTo>
                  <a:pt x="189475" y="20481"/>
                </a:lnTo>
                <a:lnTo>
                  <a:pt x="190037" y="20451"/>
                </a:lnTo>
                <a:lnTo>
                  <a:pt x="190572" y="20404"/>
                </a:lnTo>
                <a:lnTo>
                  <a:pt x="191107" y="20350"/>
                </a:lnTo>
                <a:lnTo>
                  <a:pt x="191615" y="20288"/>
                </a:lnTo>
                <a:lnTo>
                  <a:pt x="192123" y="20219"/>
                </a:lnTo>
                <a:lnTo>
                  <a:pt x="192605" y="20134"/>
                </a:lnTo>
                <a:lnTo>
                  <a:pt x="193059" y="20041"/>
                </a:lnTo>
                <a:lnTo>
                  <a:pt x="193514" y="19949"/>
                </a:lnTo>
                <a:lnTo>
                  <a:pt x="193915" y="19841"/>
                </a:lnTo>
                <a:lnTo>
                  <a:pt x="194317" y="19725"/>
                </a:lnTo>
                <a:lnTo>
                  <a:pt x="194691" y="19601"/>
                </a:lnTo>
                <a:lnTo>
                  <a:pt x="195012" y="19470"/>
                </a:lnTo>
                <a:lnTo>
                  <a:pt x="195306" y="19339"/>
                </a:lnTo>
                <a:lnTo>
                  <a:pt x="195574" y="19200"/>
                </a:lnTo>
                <a:lnTo>
                  <a:pt x="195815" y="19053"/>
                </a:lnTo>
                <a:lnTo>
                  <a:pt x="196002" y="18899"/>
                </a:lnTo>
                <a:lnTo>
                  <a:pt x="196136" y="18744"/>
                </a:lnTo>
                <a:lnTo>
                  <a:pt x="196243" y="18582"/>
                </a:lnTo>
                <a:lnTo>
                  <a:pt x="196323" y="18420"/>
                </a:lnTo>
                <a:lnTo>
                  <a:pt x="196323" y="18250"/>
                </a:lnTo>
                <a:lnTo>
                  <a:pt x="196296" y="18081"/>
                </a:lnTo>
                <a:lnTo>
                  <a:pt x="196189" y="17911"/>
                </a:lnTo>
                <a:lnTo>
                  <a:pt x="196055" y="17733"/>
                </a:lnTo>
                <a:lnTo>
                  <a:pt x="194959" y="16629"/>
                </a:lnTo>
                <a:lnTo>
                  <a:pt x="193808" y="15533"/>
                </a:lnTo>
                <a:lnTo>
                  <a:pt x="192631" y="14444"/>
                </a:lnTo>
                <a:lnTo>
                  <a:pt x="191401" y="13356"/>
                </a:lnTo>
                <a:lnTo>
                  <a:pt x="190117" y="12275"/>
                </a:lnTo>
                <a:lnTo>
                  <a:pt x="188779" y="11202"/>
                </a:lnTo>
                <a:lnTo>
                  <a:pt x="187388" y="10129"/>
                </a:lnTo>
                <a:lnTo>
                  <a:pt x="185944" y="9064"/>
                </a:lnTo>
                <a:lnTo>
                  <a:pt x="184446" y="8014"/>
                </a:lnTo>
                <a:lnTo>
                  <a:pt x="182921" y="6956"/>
                </a:lnTo>
                <a:lnTo>
                  <a:pt x="181316" y="5914"/>
                </a:lnTo>
                <a:lnTo>
                  <a:pt x="179657" y="4879"/>
                </a:lnTo>
                <a:lnTo>
                  <a:pt x="177919" y="3845"/>
                </a:lnTo>
                <a:lnTo>
                  <a:pt x="177036" y="3336"/>
                </a:lnTo>
                <a:lnTo>
                  <a:pt x="176153" y="2826"/>
                </a:lnTo>
                <a:lnTo>
                  <a:pt x="175244" y="2316"/>
                </a:lnTo>
                <a:lnTo>
                  <a:pt x="174307" y="1815"/>
                </a:lnTo>
                <a:lnTo>
                  <a:pt x="173371" y="1305"/>
                </a:lnTo>
                <a:lnTo>
                  <a:pt x="172408" y="803"/>
                </a:lnTo>
                <a:lnTo>
                  <a:pt x="172114" y="664"/>
                </a:lnTo>
                <a:lnTo>
                  <a:pt x="171766" y="533"/>
                </a:lnTo>
                <a:lnTo>
                  <a:pt x="171391" y="425"/>
                </a:lnTo>
                <a:lnTo>
                  <a:pt x="170990" y="325"/>
                </a:lnTo>
                <a:lnTo>
                  <a:pt x="170562" y="240"/>
                </a:lnTo>
                <a:lnTo>
                  <a:pt x="170107" y="170"/>
                </a:lnTo>
                <a:lnTo>
                  <a:pt x="169653" y="109"/>
                </a:lnTo>
                <a:lnTo>
                  <a:pt x="169144" y="62"/>
                </a:lnTo>
                <a:lnTo>
                  <a:pt x="168663" y="31"/>
                </a:lnTo>
                <a:lnTo>
                  <a:pt x="168155" y="8"/>
                </a:lnTo>
                <a:lnTo>
                  <a:pt x="16764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39"/>
          <p:cNvSpPr txBox="1"/>
          <p:nvPr>
            <p:ph type="title"/>
          </p:nvPr>
        </p:nvSpPr>
        <p:spPr>
          <a:xfrm>
            <a:off x="2743350" y="0"/>
            <a:ext cx="3657300" cy="1205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400">
                <a:solidFill>
                  <a:schemeClr val="lt1"/>
                </a:solidFill>
              </a:rPr>
              <a:t>Conclusion</a:t>
            </a:r>
            <a:endParaRPr sz="5400">
              <a:solidFill>
                <a:schemeClr val="lt1"/>
              </a:solidFill>
            </a:endParaRPr>
          </a:p>
          <a:p>
            <a:pPr indent="0" lvl="0" marL="0" rtl="0" algn="l">
              <a:spcBef>
                <a:spcPts val="0"/>
              </a:spcBef>
              <a:spcAft>
                <a:spcPts val="0"/>
              </a:spcAft>
              <a:buNone/>
            </a:pPr>
            <a:r>
              <a:t/>
            </a:r>
            <a:endParaRPr sz="5400"/>
          </a:p>
        </p:txBody>
      </p:sp>
      <p:sp>
        <p:nvSpPr>
          <p:cNvPr id="701" name="Google Shape;701;p39"/>
          <p:cNvSpPr txBox="1"/>
          <p:nvPr/>
        </p:nvSpPr>
        <p:spPr>
          <a:xfrm>
            <a:off x="3373900" y="859536"/>
            <a:ext cx="5628000" cy="37866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chemeClr val="dk1"/>
              </a:buClr>
              <a:buSzPts val="1800"/>
              <a:buFont typeface="Didact Gothic"/>
              <a:buChar char="●"/>
            </a:pPr>
            <a:r>
              <a:rPr lang="en" sz="1800">
                <a:solidFill>
                  <a:schemeClr val="dk1"/>
                </a:solidFill>
                <a:latin typeface="Didact Gothic"/>
                <a:ea typeface="Didact Gothic"/>
                <a:cs typeface="Didact Gothic"/>
                <a:sym typeface="Didact Gothic"/>
              </a:rPr>
              <a:t>Inverse Kinematics stands at the forefront of animation technology, significantly enhancing gaming experiences through realistic and dynamic character interactions.</a:t>
            </a:r>
            <a:endParaRPr sz="1800">
              <a:solidFill>
                <a:schemeClr val="dk1"/>
              </a:solidFill>
              <a:latin typeface="Didact Gothic"/>
              <a:ea typeface="Didact Gothic"/>
              <a:cs typeface="Didact Gothic"/>
              <a:sym typeface="Didact Gothic"/>
            </a:endParaRPr>
          </a:p>
          <a:p>
            <a:pPr indent="-342900" lvl="0" marL="457200" rtl="0" algn="l">
              <a:spcBef>
                <a:spcPts val="0"/>
              </a:spcBef>
              <a:spcAft>
                <a:spcPts val="0"/>
              </a:spcAft>
              <a:buClr>
                <a:schemeClr val="dk1"/>
              </a:buClr>
              <a:buSzPts val="1800"/>
              <a:buFont typeface="Didact Gothic"/>
              <a:buChar char="●"/>
            </a:pPr>
            <a:r>
              <a:rPr lang="en" sz="1800">
                <a:solidFill>
                  <a:schemeClr val="dk1"/>
                </a:solidFill>
                <a:latin typeface="Didact Gothic"/>
                <a:ea typeface="Didact Gothic"/>
                <a:cs typeface="Didact Gothic"/>
                <a:sym typeface="Didact Gothic"/>
              </a:rPr>
              <a:t>Despite being computationally intensive, IK's ability to boost realism and player immersion makes it highly valuable in commercial gaming markets.</a:t>
            </a:r>
            <a:endParaRPr sz="1800">
              <a:solidFill>
                <a:schemeClr val="dk1"/>
              </a:solidFill>
              <a:latin typeface="Didact Gothic"/>
              <a:ea typeface="Didact Gothic"/>
              <a:cs typeface="Didact Gothic"/>
              <a:sym typeface="Didact Gothic"/>
            </a:endParaRPr>
          </a:p>
          <a:p>
            <a:pPr indent="-342900" lvl="0" marL="457200" rtl="0" algn="l">
              <a:spcBef>
                <a:spcPts val="0"/>
              </a:spcBef>
              <a:spcAft>
                <a:spcPts val="0"/>
              </a:spcAft>
              <a:buClr>
                <a:schemeClr val="dk1"/>
              </a:buClr>
              <a:buSzPts val="1800"/>
              <a:buFont typeface="Didact Gothic"/>
              <a:buChar char="●"/>
            </a:pPr>
            <a:r>
              <a:rPr lang="en" sz="1800">
                <a:solidFill>
                  <a:schemeClr val="dk1"/>
                </a:solidFill>
                <a:latin typeface="Didact Gothic"/>
                <a:ea typeface="Didact Gothic"/>
                <a:cs typeface="Didact Gothic"/>
                <a:sym typeface="Didact Gothic"/>
              </a:rPr>
              <a:t>Ongoing advancements, such as predictive algorithms and extended reality integrations, promise continued innovation.</a:t>
            </a:r>
            <a:endParaRPr sz="1800">
              <a:solidFill>
                <a:schemeClr val="dk1"/>
              </a:solidFill>
              <a:latin typeface="Didact Gothic"/>
              <a:ea typeface="Didact Gothic"/>
              <a:cs typeface="Didact Gothic"/>
              <a:sym typeface="Didact Gothic"/>
            </a:endParaRPr>
          </a:p>
          <a:p>
            <a:pPr indent="-342900" lvl="0" marL="457200" rtl="0" algn="l">
              <a:spcBef>
                <a:spcPts val="0"/>
              </a:spcBef>
              <a:spcAft>
                <a:spcPts val="0"/>
              </a:spcAft>
              <a:buClr>
                <a:schemeClr val="dk1"/>
              </a:buClr>
              <a:buSzPts val="1800"/>
              <a:buFont typeface="Didact Gothic"/>
              <a:buChar char="●"/>
            </a:pPr>
            <a:r>
              <a:rPr lang="en" sz="1800">
                <a:solidFill>
                  <a:schemeClr val="dk1"/>
                </a:solidFill>
                <a:latin typeface="Didact Gothic"/>
                <a:ea typeface="Didact Gothic"/>
                <a:cs typeface="Didact Gothic"/>
                <a:sym typeface="Didact Gothic"/>
              </a:rPr>
              <a:t>Future developments in IK technology will further reshape animation workflows, creating new creative and commercial opportunities.</a:t>
            </a:r>
            <a:endParaRPr sz="1800">
              <a:solidFill>
                <a:schemeClr val="dk1"/>
              </a:solidFill>
              <a:latin typeface="Didact Gothic"/>
              <a:ea typeface="Didact Gothic"/>
              <a:cs typeface="Didact Gothic"/>
              <a:sym typeface="Didact Gothic"/>
            </a:endParaRPr>
          </a:p>
        </p:txBody>
      </p:sp>
      <p:pic>
        <p:nvPicPr>
          <p:cNvPr id="702" name="Google Shape;702;p39"/>
          <p:cNvPicPr preferRelativeResize="0"/>
          <p:nvPr/>
        </p:nvPicPr>
        <p:blipFill>
          <a:blip r:embed="rId3">
            <a:alphaModFix/>
          </a:blip>
          <a:stretch>
            <a:fillRect/>
          </a:stretch>
        </p:blipFill>
        <p:spPr>
          <a:xfrm>
            <a:off x="99975" y="859536"/>
            <a:ext cx="2729881" cy="3633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awaii Robots Pitch Deck by Slidesgo">
  <a:themeElements>
    <a:clrScheme name="Simple Light">
      <a:dk1>
        <a:srgbClr val="1C1C1B"/>
      </a:dk1>
      <a:lt1>
        <a:srgbClr val="FFFFFF"/>
      </a:lt1>
      <a:dk2>
        <a:srgbClr val="F7B673"/>
      </a:dk2>
      <a:lt2>
        <a:srgbClr val="DF7480"/>
      </a:lt2>
      <a:accent1>
        <a:srgbClr val="2C8E96"/>
      </a:accent1>
      <a:accent2>
        <a:srgbClr val="1C1C1B"/>
      </a:accent2>
      <a:accent3>
        <a:srgbClr val="FFFFFF"/>
      </a:accent3>
      <a:accent4>
        <a:srgbClr val="F7B673"/>
      </a:accent4>
      <a:accent5>
        <a:srgbClr val="DF7480"/>
      </a:accent5>
      <a:accent6>
        <a:srgbClr val="EEFF41"/>
      </a:accent6>
      <a:hlink>
        <a:srgbClr val="1C1C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